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63"/>
  </p:notesMasterIdLst>
  <p:handoutMasterIdLst>
    <p:handoutMasterId r:id="rId64"/>
  </p:handoutMasterIdLst>
  <p:sldIdLst>
    <p:sldId id="256" r:id="rId2"/>
    <p:sldId id="420" r:id="rId3"/>
    <p:sldId id="421" r:id="rId4"/>
    <p:sldId id="444" r:id="rId5"/>
    <p:sldId id="445" r:id="rId6"/>
    <p:sldId id="446" r:id="rId7"/>
    <p:sldId id="447" r:id="rId8"/>
    <p:sldId id="448" r:id="rId9"/>
    <p:sldId id="450" r:id="rId10"/>
    <p:sldId id="451" r:id="rId11"/>
    <p:sldId id="452" r:id="rId12"/>
    <p:sldId id="453" r:id="rId13"/>
    <p:sldId id="423" r:id="rId14"/>
    <p:sldId id="464" r:id="rId15"/>
    <p:sldId id="465" r:id="rId16"/>
    <p:sldId id="456" r:id="rId17"/>
    <p:sldId id="457" r:id="rId18"/>
    <p:sldId id="441" r:id="rId19"/>
    <p:sldId id="425" r:id="rId20"/>
    <p:sldId id="426" r:id="rId21"/>
    <p:sldId id="442" r:id="rId22"/>
    <p:sldId id="427" r:id="rId23"/>
    <p:sldId id="455" r:id="rId24"/>
    <p:sldId id="428" r:id="rId25"/>
    <p:sldId id="458" r:id="rId26"/>
    <p:sldId id="429" r:id="rId27"/>
    <p:sldId id="430" r:id="rId28"/>
    <p:sldId id="431" r:id="rId29"/>
    <p:sldId id="432" r:id="rId30"/>
    <p:sldId id="459" r:id="rId31"/>
    <p:sldId id="433" r:id="rId32"/>
    <p:sldId id="466" r:id="rId33"/>
    <p:sldId id="434" r:id="rId34"/>
    <p:sldId id="460" r:id="rId35"/>
    <p:sldId id="461" r:id="rId36"/>
    <p:sldId id="467" r:id="rId37"/>
    <p:sldId id="487" r:id="rId38"/>
    <p:sldId id="468" r:id="rId39"/>
    <p:sldId id="469" r:id="rId40"/>
    <p:sldId id="470" r:id="rId41"/>
    <p:sldId id="471" r:id="rId42"/>
    <p:sldId id="488" r:id="rId43"/>
    <p:sldId id="472" r:id="rId44"/>
    <p:sldId id="473" r:id="rId45"/>
    <p:sldId id="474" r:id="rId46"/>
    <p:sldId id="475" r:id="rId47"/>
    <p:sldId id="476" r:id="rId48"/>
    <p:sldId id="477" r:id="rId49"/>
    <p:sldId id="478" r:id="rId50"/>
    <p:sldId id="479" r:id="rId51"/>
    <p:sldId id="480" r:id="rId52"/>
    <p:sldId id="481" r:id="rId53"/>
    <p:sldId id="482" r:id="rId54"/>
    <p:sldId id="436" r:id="rId55"/>
    <p:sldId id="437" r:id="rId56"/>
    <p:sldId id="438" r:id="rId57"/>
    <p:sldId id="439" r:id="rId58"/>
    <p:sldId id="440" r:id="rId59"/>
    <p:sldId id="443" r:id="rId60"/>
    <p:sldId id="462" r:id="rId61"/>
    <p:sldId id="463" r:id="rId62"/>
  </p:sldIdLst>
  <p:sldSz cx="10287000" cy="6858000" type="35mm"/>
  <p:notesSz cx="6858000" cy="9144000"/>
  <p:custDataLst>
    <p:tags r:id="rId65"/>
  </p:custDataLst>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800" kern="1200">
        <a:solidFill>
          <a:schemeClr val="tx1"/>
        </a:solidFill>
        <a:latin typeface="Arial" pitchFamily="34" charset="0"/>
        <a:ea typeface="+mn-ea"/>
        <a:cs typeface="Angsana New" pitchFamily="18" charset="-34"/>
      </a:defRPr>
    </a:lvl1pPr>
    <a:lvl2pPr marL="457200" algn="l" rtl="0" fontAlgn="base">
      <a:spcBef>
        <a:spcPct val="0"/>
      </a:spcBef>
      <a:spcAft>
        <a:spcPct val="0"/>
      </a:spcAft>
      <a:defRPr sz="2800" kern="1200">
        <a:solidFill>
          <a:schemeClr val="tx1"/>
        </a:solidFill>
        <a:latin typeface="Arial" pitchFamily="34" charset="0"/>
        <a:ea typeface="+mn-ea"/>
        <a:cs typeface="Angsana New" pitchFamily="18" charset="-34"/>
      </a:defRPr>
    </a:lvl2pPr>
    <a:lvl3pPr marL="914400" algn="l" rtl="0" fontAlgn="base">
      <a:spcBef>
        <a:spcPct val="0"/>
      </a:spcBef>
      <a:spcAft>
        <a:spcPct val="0"/>
      </a:spcAft>
      <a:defRPr sz="2800" kern="1200">
        <a:solidFill>
          <a:schemeClr val="tx1"/>
        </a:solidFill>
        <a:latin typeface="Arial" pitchFamily="34" charset="0"/>
        <a:ea typeface="+mn-ea"/>
        <a:cs typeface="Angsana New" pitchFamily="18" charset="-34"/>
      </a:defRPr>
    </a:lvl3pPr>
    <a:lvl4pPr marL="1371600" algn="l" rtl="0" fontAlgn="base">
      <a:spcBef>
        <a:spcPct val="0"/>
      </a:spcBef>
      <a:spcAft>
        <a:spcPct val="0"/>
      </a:spcAft>
      <a:defRPr sz="2800" kern="1200">
        <a:solidFill>
          <a:schemeClr val="tx1"/>
        </a:solidFill>
        <a:latin typeface="Arial" pitchFamily="34" charset="0"/>
        <a:ea typeface="+mn-ea"/>
        <a:cs typeface="Angsana New" pitchFamily="18" charset="-34"/>
      </a:defRPr>
    </a:lvl4pPr>
    <a:lvl5pPr marL="1828800" algn="l" rtl="0" fontAlgn="base">
      <a:spcBef>
        <a:spcPct val="0"/>
      </a:spcBef>
      <a:spcAft>
        <a:spcPct val="0"/>
      </a:spcAft>
      <a:defRPr sz="2800" kern="1200">
        <a:solidFill>
          <a:schemeClr val="tx1"/>
        </a:solidFill>
        <a:latin typeface="Arial" pitchFamily="34" charset="0"/>
        <a:ea typeface="+mn-ea"/>
        <a:cs typeface="Angsana New" pitchFamily="18" charset="-34"/>
      </a:defRPr>
    </a:lvl5pPr>
    <a:lvl6pPr marL="2286000" algn="l" defTabSz="914400" rtl="0" eaLnBrk="1" latinLnBrk="0" hangingPunct="1">
      <a:defRPr sz="2800" kern="1200">
        <a:solidFill>
          <a:schemeClr val="tx1"/>
        </a:solidFill>
        <a:latin typeface="Arial" pitchFamily="34" charset="0"/>
        <a:ea typeface="+mn-ea"/>
        <a:cs typeface="Angsana New" pitchFamily="18" charset="-34"/>
      </a:defRPr>
    </a:lvl6pPr>
    <a:lvl7pPr marL="2743200" algn="l" defTabSz="914400" rtl="0" eaLnBrk="1" latinLnBrk="0" hangingPunct="1">
      <a:defRPr sz="2800" kern="1200">
        <a:solidFill>
          <a:schemeClr val="tx1"/>
        </a:solidFill>
        <a:latin typeface="Arial" pitchFamily="34" charset="0"/>
        <a:ea typeface="+mn-ea"/>
        <a:cs typeface="Angsana New" pitchFamily="18" charset="-34"/>
      </a:defRPr>
    </a:lvl7pPr>
    <a:lvl8pPr marL="3200400" algn="l" defTabSz="914400" rtl="0" eaLnBrk="1" latinLnBrk="0" hangingPunct="1">
      <a:defRPr sz="2800" kern="1200">
        <a:solidFill>
          <a:schemeClr val="tx1"/>
        </a:solidFill>
        <a:latin typeface="Arial" pitchFamily="34" charset="0"/>
        <a:ea typeface="+mn-ea"/>
        <a:cs typeface="Angsana New" pitchFamily="18" charset="-34"/>
      </a:defRPr>
    </a:lvl8pPr>
    <a:lvl9pPr marL="3657600" algn="l" defTabSz="914400" rtl="0" eaLnBrk="1" latinLnBrk="0" hangingPunct="1">
      <a:defRPr sz="2800" kern="1200">
        <a:solidFill>
          <a:schemeClr val="tx1"/>
        </a:solidFill>
        <a:latin typeface="Arial" pitchFamily="34" charset="0"/>
        <a:ea typeface="+mn-ea"/>
        <a:cs typeface="Angsana New" pitchFamily="18" charset="-3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11E79"/>
    <a:srgbClr val="FEC524"/>
    <a:srgbClr val="032389"/>
    <a:srgbClr val="063FF6"/>
    <a:srgbClr val="011965"/>
    <a:srgbClr val="808080"/>
    <a:srgbClr val="109BFA"/>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454" autoAdjust="0"/>
  </p:normalViewPr>
  <p:slideViewPr>
    <p:cSldViewPr>
      <p:cViewPr>
        <p:scale>
          <a:sx n="66" d="100"/>
          <a:sy n="66" d="100"/>
        </p:scale>
        <p:origin x="-1272" y="-162"/>
      </p:cViewPr>
      <p:guideLst>
        <p:guide orient="horz" pos="2160"/>
        <p:guide pos="32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626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026"/>
          <p:cNvSpPr>
            <a:spLocks noChangeArrowheads="1"/>
          </p:cNvSpPr>
          <p:nvPr/>
        </p:nvSpPr>
        <p:spPr bwMode="auto">
          <a:xfrm>
            <a:off x="3052763" y="8710613"/>
            <a:ext cx="750887" cy="254000"/>
          </a:xfrm>
          <a:prstGeom prst="rect">
            <a:avLst/>
          </a:prstGeom>
          <a:noFill/>
          <a:ln w="12700">
            <a:noFill/>
            <a:miter lim="800000"/>
            <a:headEnd/>
            <a:tailEnd/>
          </a:ln>
          <a:effectLst/>
        </p:spPr>
        <p:txBody>
          <a:bodyPr wrap="none" lIns="84138" tIns="44450" rIns="84138" bIns="44450">
            <a:spAutoFit/>
          </a:bodyPr>
          <a:lstStyle/>
          <a:p>
            <a:pPr algn="ctr" defTabSz="849313" eaLnBrk="0" hangingPunct="0">
              <a:lnSpc>
                <a:spcPct val="90000"/>
              </a:lnSpc>
              <a:defRPr/>
            </a:pPr>
            <a:r>
              <a:rPr lang="en-US" sz="1200">
                <a:cs typeface="Arial" pitchFamily="34" charset="0"/>
              </a:rPr>
              <a:t>Page </a:t>
            </a:r>
            <a:fld id="{FE1C5F8C-4B06-4C20-ADAF-99F0DF74E35E}" type="slidenum">
              <a:rPr lang="en-US" sz="1200">
                <a:cs typeface="Arial" pitchFamily="34" charset="0"/>
              </a:rPr>
              <a:pPr algn="ctr" defTabSz="849313" eaLnBrk="0" hangingPunct="0">
                <a:lnSpc>
                  <a:spcPct val="90000"/>
                </a:lnSpc>
                <a:defRPr/>
              </a:pPr>
              <a:t>‹#›</a:t>
            </a:fld>
            <a:endParaRPr lang="en-US" sz="1200">
              <a:cs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052763" y="8710613"/>
            <a:ext cx="750887" cy="254000"/>
          </a:xfrm>
          <a:prstGeom prst="rect">
            <a:avLst/>
          </a:prstGeom>
          <a:noFill/>
          <a:ln w="12700">
            <a:noFill/>
            <a:miter lim="800000"/>
            <a:headEnd/>
            <a:tailEnd/>
          </a:ln>
          <a:effectLst/>
        </p:spPr>
        <p:txBody>
          <a:bodyPr wrap="none" lIns="84138" tIns="44450" rIns="84138" bIns="44450">
            <a:spAutoFit/>
          </a:bodyPr>
          <a:lstStyle/>
          <a:p>
            <a:pPr algn="ctr" defTabSz="849313" eaLnBrk="0" hangingPunct="0">
              <a:lnSpc>
                <a:spcPct val="90000"/>
              </a:lnSpc>
              <a:defRPr/>
            </a:pPr>
            <a:r>
              <a:rPr lang="en-US" sz="1200">
                <a:cs typeface="Arial" pitchFamily="34" charset="0"/>
              </a:rPr>
              <a:t>Page </a:t>
            </a:r>
            <a:fld id="{94020053-79B5-479F-BD92-1A06994C69FB}" type="slidenum">
              <a:rPr lang="en-US" sz="1200">
                <a:cs typeface="Arial" pitchFamily="34" charset="0"/>
              </a:rPr>
              <a:pPr algn="ctr" defTabSz="849313" eaLnBrk="0" hangingPunct="0">
                <a:lnSpc>
                  <a:spcPct val="90000"/>
                </a:lnSpc>
                <a:defRPr/>
              </a:pPr>
              <a:t>‹#›</a:t>
            </a:fld>
            <a:endParaRPr lang="en-US" sz="1200">
              <a:cs typeface="Arial" pitchFamily="34" charset="0"/>
            </a:endParaRPr>
          </a:p>
        </p:txBody>
      </p:sp>
      <p:sp>
        <p:nvSpPr>
          <p:cNvPr id="64515" name="Rectangle 3"/>
          <p:cNvSpPr>
            <a:spLocks noGrp="1" noRot="1" noChangeAspect="1" noChangeArrowheads="1" noTextEdit="1"/>
          </p:cNvSpPr>
          <p:nvPr>
            <p:ph type="sldImg" idx="2"/>
          </p:nvPr>
        </p:nvSpPr>
        <p:spPr bwMode="auto">
          <a:xfrm>
            <a:off x="863600" y="692150"/>
            <a:ext cx="5130800" cy="3416300"/>
          </a:xfrm>
          <a:prstGeom prst="rect">
            <a:avLst/>
          </a:prstGeom>
          <a:noFill/>
          <a:ln w="12700">
            <a:solidFill>
              <a:schemeClr val="tx1"/>
            </a:solidFill>
            <a:miter lim="800000"/>
            <a:headEnd/>
            <a:tailEnd/>
          </a:ln>
        </p:spPr>
      </p:sp>
      <p:sp>
        <p:nvSpPr>
          <p:cNvPr id="2052" name="Rectangle 4"/>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88900" tIns="44450" rIns="88900" bIns="44450"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notesStyle>
    <a:lvl1pPr algn="l" defTabSz="895350" rtl="0" eaLnBrk="0" fontAlgn="base" hangingPunct="0">
      <a:lnSpc>
        <a:spcPct val="90000"/>
      </a:lnSpc>
      <a:spcBef>
        <a:spcPct val="40000"/>
      </a:spcBef>
      <a:spcAft>
        <a:spcPct val="0"/>
      </a:spcAft>
      <a:defRPr sz="1200" kern="1200">
        <a:solidFill>
          <a:schemeClr val="tx1"/>
        </a:solidFill>
        <a:latin typeface="Arial" pitchFamily="34" charset="0"/>
        <a:ea typeface="+mn-ea"/>
        <a:cs typeface="Arial" pitchFamily="34" charset="0"/>
      </a:defRPr>
    </a:lvl1pPr>
    <a:lvl2pPr marL="446088" algn="l" defTabSz="895350" rtl="0" eaLnBrk="0" fontAlgn="base" hangingPunct="0">
      <a:lnSpc>
        <a:spcPct val="90000"/>
      </a:lnSpc>
      <a:spcBef>
        <a:spcPct val="40000"/>
      </a:spcBef>
      <a:spcAft>
        <a:spcPct val="0"/>
      </a:spcAft>
      <a:defRPr sz="1200" kern="1200">
        <a:solidFill>
          <a:schemeClr val="tx1"/>
        </a:solidFill>
        <a:latin typeface="Arial" pitchFamily="34" charset="0"/>
        <a:ea typeface="+mn-ea"/>
        <a:cs typeface="Arial" pitchFamily="34" charset="0"/>
      </a:defRPr>
    </a:lvl2pPr>
    <a:lvl3pPr marL="895350" algn="l" defTabSz="895350" rtl="0" eaLnBrk="0" fontAlgn="base" hangingPunct="0">
      <a:lnSpc>
        <a:spcPct val="90000"/>
      </a:lnSpc>
      <a:spcBef>
        <a:spcPct val="40000"/>
      </a:spcBef>
      <a:spcAft>
        <a:spcPct val="0"/>
      </a:spcAft>
      <a:defRPr sz="1200" kern="1200">
        <a:solidFill>
          <a:schemeClr val="tx1"/>
        </a:solidFill>
        <a:latin typeface="Arial" pitchFamily="34" charset="0"/>
        <a:ea typeface="+mn-ea"/>
        <a:cs typeface="Arial" pitchFamily="34" charset="0"/>
      </a:defRPr>
    </a:lvl3pPr>
    <a:lvl4pPr marL="1341438" algn="l" defTabSz="895350" rtl="0" eaLnBrk="0" fontAlgn="base" hangingPunct="0">
      <a:lnSpc>
        <a:spcPct val="90000"/>
      </a:lnSpc>
      <a:spcBef>
        <a:spcPct val="40000"/>
      </a:spcBef>
      <a:spcAft>
        <a:spcPct val="0"/>
      </a:spcAft>
      <a:defRPr sz="1200" kern="1200">
        <a:solidFill>
          <a:schemeClr val="tx1"/>
        </a:solidFill>
        <a:latin typeface="Arial" pitchFamily="34" charset="0"/>
        <a:ea typeface="+mn-ea"/>
        <a:cs typeface="Arial" pitchFamily="34" charset="0"/>
      </a:defRPr>
    </a:lvl4pPr>
    <a:lvl5pPr marL="1787525" algn="l" defTabSz="895350" rtl="0" eaLnBrk="0" fontAlgn="base" hangingPunct="0">
      <a:lnSpc>
        <a:spcPct val="90000"/>
      </a:lnSpc>
      <a:spcBef>
        <a:spcPct val="4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Asst. Prof. Dr. Anilkumar K.G</a:t>
            </a: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F77E43C7-6980-445D-9D95-3FAE992F53BE}" type="slidenum">
              <a:rPr lang="en-US"/>
              <a:pPr>
                <a:defRPr/>
              </a:pPr>
              <a:t>‹#›</a:t>
            </a:fld>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Asst. Prof. Dr. Anilkumar K.G</a:t>
            </a: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6863B01A-B9D5-47F9-9AA3-A69343112E5D}" type="slidenum">
              <a:rPr lang="en-US"/>
              <a:pPr>
                <a:defRPr/>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Asst. Prof. Dr. Anilkumar K.G</a:t>
            </a: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8ABF76A8-656A-463B-8086-F5CB9D9A3126}" type="slidenum">
              <a:rPr lang="en-US"/>
              <a:pPr>
                <a:defRPr/>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Asst. Prof. Dr. Anilkumar K.G</a:t>
            </a: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80583ADF-ADD0-423D-AC29-0EF62D882A94}" type="slidenum">
              <a:rPr lang="en-US"/>
              <a:pPr>
                <a:defRPr/>
              </a:pPr>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Asst. Prof. Dr. Anilkumar K.G</a:t>
            </a: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12C0BBC5-C452-4D70-9FE4-63547B03CA36}" type="slidenum">
              <a:rPr lang="en-US"/>
              <a:pPr>
                <a:defRPr/>
              </a:pPr>
              <a:t>‹#›</a:t>
            </a:fld>
            <a:endParaRPr lang="th-T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Asst. Prof. Dr. Anilkumar K.G</a:t>
            </a: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16E0250A-1406-4174-9F0B-207D646CF063}" type="slidenum">
              <a:rPr lang="en-US"/>
              <a:pPr>
                <a:defRPr/>
              </a:pPr>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Rectangle 4"/>
          <p:cNvSpPr>
            <a:spLocks noGrp="1" noChangeArrowheads="1"/>
          </p:cNvSpPr>
          <p:nvPr>
            <p:ph type="dt" sz="half" idx="10"/>
          </p:nvPr>
        </p:nvSpPr>
        <p:spPr>
          <a:ln/>
        </p:spPr>
        <p:txBody>
          <a:bodyPr/>
          <a:lstStyle>
            <a:lvl1pPr>
              <a:defRPr/>
            </a:lvl1pPr>
          </a:lstStyle>
          <a:p>
            <a:pPr>
              <a:defRPr/>
            </a:pPr>
            <a:endParaRPr lang="th-TH"/>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Asst. Prof. Dr. Anilkumar K.G</a:t>
            </a:r>
            <a:endParaRPr lang="th-TH"/>
          </a:p>
        </p:txBody>
      </p:sp>
      <p:sp>
        <p:nvSpPr>
          <p:cNvPr id="9" name="Rectangle 6"/>
          <p:cNvSpPr>
            <a:spLocks noGrp="1" noChangeArrowheads="1"/>
          </p:cNvSpPr>
          <p:nvPr>
            <p:ph type="sldNum" sz="quarter" idx="12"/>
          </p:nvPr>
        </p:nvSpPr>
        <p:spPr>
          <a:ln/>
        </p:spPr>
        <p:txBody>
          <a:bodyPr/>
          <a:lstStyle>
            <a:lvl1pPr>
              <a:defRPr/>
            </a:lvl1pPr>
          </a:lstStyle>
          <a:p>
            <a:pPr>
              <a:defRPr/>
            </a:pPr>
            <a:fld id="{D61F154F-0F35-4716-B605-9483F05CC79C}" type="slidenum">
              <a:rPr lang="en-US"/>
              <a:pPr>
                <a:defRPr/>
              </a:pPr>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Rectangle 4"/>
          <p:cNvSpPr>
            <a:spLocks noGrp="1" noChangeArrowheads="1"/>
          </p:cNvSpPr>
          <p:nvPr>
            <p:ph type="dt" sz="half" idx="10"/>
          </p:nvPr>
        </p:nvSpPr>
        <p:spPr>
          <a:ln/>
        </p:spPr>
        <p:txBody>
          <a:bodyPr/>
          <a:lstStyle>
            <a:lvl1pPr>
              <a:defRPr/>
            </a:lvl1pPr>
          </a:lstStyle>
          <a:p>
            <a:pPr>
              <a:defRPr/>
            </a:pPr>
            <a:endParaRPr lang="th-TH"/>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Asst. Prof. Dr. Anilkumar K.G</a:t>
            </a:r>
            <a:endParaRPr lang="th-TH"/>
          </a:p>
        </p:txBody>
      </p:sp>
      <p:sp>
        <p:nvSpPr>
          <p:cNvPr id="5" name="Rectangle 6"/>
          <p:cNvSpPr>
            <a:spLocks noGrp="1" noChangeArrowheads="1"/>
          </p:cNvSpPr>
          <p:nvPr>
            <p:ph type="sldNum" sz="quarter" idx="12"/>
          </p:nvPr>
        </p:nvSpPr>
        <p:spPr>
          <a:ln/>
        </p:spPr>
        <p:txBody>
          <a:bodyPr/>
          <a:lstStyle>
            <a:lvl1pPr>
              <a:defRPr/>
            </a:lvl1pPr>
          </a:lstStyle>
          <a:p>
            <a:pPr>
              <a:defRPr/>
            </a:pPr>
            <a:fld id="{CADD69F0-425F-42A7-B269-B9333A1A6682}" type="slidenum">
              <a:rPr lang="en-US"/>
              <a:pPr>
                <a:defRPr/>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h-TH"/>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Asst. Prof. Dr. Anilkumar K.G</a:t>
            </a:r>
            <a:endParaRPr lang="th-TH"/>
          </a:p>
        </p:txBody>
      </p:sp>
      <p:sp>
        <p:nvSpPr>
          <p:cNvPr id="4" name="Rectangle 6"/>
          <p:cNvSpPr>
            <a:spLocks noGrp="1" noChangeArrowheads="1"/>
          </p:cNvSpPr>
          <p:nvPr>
            <p:ph type="sldNum" sz="quarter" idx="12"/>
          </p:nvPr>
        </p:nvSpPr>
        <p:spPr>
          <a:ln/>
        </p:spPr>
        <p:txBody>
          <a:bodyPr/>
          <a:lstStyle>
            <a:lvl1pPr>
              <a:defRPr/>
            </a:lvl1pPr>
          </a:lstStyle>
          <a:p>
            <a:pPr>
              <a:defRPr/>
            </a:pPr>
            <a:fld id="{5198330C-9BB7-4C69-8DC4-78703FCEF091}" type="slidenum">
              <a:rPr lang="en-US"/>
              <a:pPr>
                <a:defRPr/>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Asst. Prof. Dr. Anilkumar K.G</a:t>
            </a: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620FEA70-CC5F-4BD2-B978-8D5300355DE1}" type="slidenum">
              <a:rPr lang="en-US"/>
              <a:pPr>
                <a:defRPr/>
              </a:pPr>
              <a:t>‹#›</a:t>
            </a:fld>
            <a:endParaRPr lang="th-T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h-TH"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Asst. Prof. Dr. Anilkumar K.G</a:t>
            </a: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546583B7-DF54-4B3E-BC1C-ABCDB10A6BE2}" type="slidenum">
              <a:rPr lang="en-US"/>
              <a:pPr>
                <a:defRPr/>
              </a:pPr>
              <a:t>‹#›</a:t>
            </a:fld>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h-TH" smtClean="0"/>
              <a:t>Click to edit Master title style</a:t>
            </a:r>
          </a:p>
        </p:txBody>
      </p:sp>
      <p:sp>
        <p:nvSpPr>
          <p:cNvPr id="1027"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h-TH" smtClean="0"/>
              <a:t>Click to edit Master text styles</a:t>
            </a:r>
          </a:p>
          <a:p>
            <a:pPr lvl="1"/>
            <a:r>
              <a:rPr lang="th-TH" smtClean="0"/>
              <a:t>Second level</a:t>
            </a:r>
          </a:p>
          <a:p>
            <a:pPr lvl="2"/>
            <a:r>
              <a:rPr lang="th-TH" smtClean="0"/>
              <a:t>Third level</a:t>
            </a:r>
          </a:p>
          <a:p>
            <a:pPr lvl="3"/>
            <a:r>
              <a:rPr lang="th-TH" smtClean="0"/>
              <a:t>Fourth level</a:t>
            </a:r>
          </a:p>
          <a:p>
            <a:pPr lvl="4"/>
            <a:r>
              <a:rPr lang="th-TH" smtClean="0"/>
              <a:t>Fifth level</a:t>
            </a:r>
          </a:p>
        </p:txBody>
      </p:sp>
      <p:sp>
        <p:nvSpPr>
          <p:cNvPr id="688132"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th-TH"/>
          </a:p>
        </p:txBody>
      </p:sp>
      <p:sp>
        <p:nvSpPr>
          <p:cNvPr id="688133"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r>
              <a:rPr lang="en-US" smtClean="0"/>
              <a:t>Asst. Prof. Dr. Anilkumar K.G</a:t>
            </a:r>
            <a:endParaRPr lang="th-TH"/>
          </a:p>
        </p:txBody>
      </p:sp>
      <p:sp>
        <p:nvSpPr>
          <p:cNvPr id="688134"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DA802472-8677-44EA-9862-6BBD5A0574ED}" type="slidenum">
              <a:rPr lang="en-US"/>
              <a:pPr>
                <a:defRPr/>
              </a:pPr>
              <a:t>‹#›</a:t>
            </a:fld>
            <a:endParaRPr lang="th-TH"/>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ngsana New" pitchFamily="18" charset="-34"/>
        </a:defRPr>
      </a:lvl2pPr>
      <a:lvl3pPr algn="ctr" rtl="0" eaLnBrk="0" fontAlgn="base" hangingPunct="0">
        <a:spcBef>
          <a:spcPct val="0"/>
        </a:spcBef>
        <a:spcAft>
          <a:spcPct val="0"/>
        </a:spcAft>
        <a:defRPr sz="4400">
          <a:solidFill>
            <a:schemeClr val="tx2"/>
          </a:solidFill>
          <a:latin typeface="Arial" pitchFamily="34" charset="0"/>
          <a:cs typeface="Angsana New" pitchFamily="18" charset="-34"/>
        </a:defRPr>
      </a:lvl3pPr>
      <a:lvl4pPr algn="ctr" rtl="0" eaLnBrk="0" fontAlgn="base" hangingPunct="0">
        <a:spcBef>
          <a:spcPct val="0"/>
        </a:spcBef>
        <a:spcAft>
          <a:spcPct val="0"/>
        </a:spcAft>
        <a:defRPr sz="4400">
          <a:solidFill>
            <a:schemeClr val="tx2"/>
          </a:solidFill>
          <a:latin typeface="Arial" pitchFamily="34" charset="0"/>
          <a:cs typeface="Angsana New" pitchFamily="18" charset="-34"/>
        </a:defRPr>
      </a:lvl4pPr>
      <a:lvl5pPr algn="ctr" rtl="0" eaLnBrk="0" fontAlgn="base" hangingPunct="0">
        <a:spcBef>
          <a:spcPct val="0"/>
        </a:spcBef>
        <a:spcAft>
          <a:spcPct val="0"/>
        </a:spcAft>
        <a:defRPr sz="4400">
          <a:solidFill>
            <a:schemeClr val="tx2"/>
          </a:solidFill>
          <a:latin typeface="Arial" pitchFamily="34" charset="0"/>
          <a:cs typeface="Angsana New" pitchFamily="18" charset="-34"/>
        </a:defRPr>
      </a:lvl5pPr>
      <a:lvl6pPr marL="457200" algn="ctr" rtl="0" fontAlgn="base">
        <a:spcBef>
          <a:spcPct val="0"/>
        </a:spcBef>
        <a:spcAft>
          <a:spcPct val="0"/>
        </a:spcAft>
        <a:defRPr sz="4400">
          <a:solidFill>
            <a:schemeClr val="tx2"/>
          </a:solidFill>
          <a:latin typeface="Arial" pitchFamily="34" charset="0"/>
          <a:cs typeface="Angsana New" pitchFamily="18" charset="-34"/>
        </a:defRPr>
      </a:lvl6pPr>
      <a:lvl7pPr marL="914400" algn="ctr" rtl="0" fontAlgn="base">
        <a:spcBef>
          <a:spcPct val="0"/>
        </a:spcBef>
        <a:spcAft>
          <a:spcPct val="0"/>
        </a:spcAft>
        <a:defRPr sz="4400">
          <a:solidFill>
            <a:schemeClr val="tx2"/>
          </a:solidFill>
          <a:latin typeface="Arial" pitchFamily="34" charset="0"/>
          <a:cs typeface="Angsana New" pitchFamily="18" charset="-34"/>
        </a:defRPr>
      </a:lvl7pPr>
      <a:lvl8pPr marL="1371600" algn="ctr" rtl="0" fontAlgn="base">
        <a:spcBef>
          <a:spcPct val="0"/>
        </a:spcBef>
        <a:spcAft>
          <a:spcPct val="0"/>
        </a:spcAft>
        <a:defRPr sz="4400">
          <a:solidFill>
            <a:schemeClr val="tx2"/>
          </a:solidFill>
          <a:latin typeface="Arial" pitchFamily="34" charset="0"/>
          <a:cs typeface="Angsana New" pitchFamily="18" charset="-34"/>
        </a:defRPr>
      </a:lvl8pPr>
      <a:lvl9pPr marL="1828800" algn="ctr" rtl="0" fontAlgn="base">
        <a:spcBef>
          <a:spcPct val="0"/>
        </a:spcBef>
        <a:spcAft>
          <a:spcPct val="0"/>
        </a:spcAft>
        <a:defRPr sz="4400">
          <a:solidFill>
            <a:schemeClr val="tx2"/>
          </a:solidFill>
          <a:latin typeface="Arial" pitchFamily="34" charset="0"/>
          <a:cs typeface="Angsana New" pitchFamily="18" charset="-34"/>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2051" name="Slide Number Placeholder 5"/>
          <p:cNvSpPr>
            <a:spLocks noGrp="1"/>
          </p:cNvSpPr>
          <p:nvPr>
            <p:ph type="sldNum" sz="quarter" idx="12"/>
          </p:nvPr>
        </p:nvSpPr>
        <p:spPr>
          <a:noFill/>
        </p:spPr>
        <p:txBody>
          <a:bodyPr/>
          <a:lstStyle/>
          <a:p>
            <a:fld id="{E34624A3-33A8-4071-AE21-9B000038ED13}" type="slidenum">
              <a:rPr lang="en-US" smtClean="0"/>
              <a:pPr/>
              <a:t>1</a:t>
            </a:fld>
            <a:endParaRPr lang="th-TH" smtClean="0"/>
          </a:p>
        </p:txBody>
      </p:sp>
      <p:sp>
        <p:nvSpPr>
          <p:cNvPr id="2053" name="Rectangle 3"/>
          <p:cNvSpPr>
            <a:spLocks noGrp="1" noChangeArrowheads="1"/>
          </p:cNvSpPr>
          <p:nvPr>
            <p:ph type="subTitle" idx="1"/>
          </p:nvPr>
        </p:nvSpPr>
        <p:spPr>
          <a:xfrm>
            <a:off x="1485900" y="3048000"/>
            <a:ext cx="8153400" cy="1679575"/>
          </a:xfrm>
        </p:spPr>
        <p:txBody>
          <a:bodyPr/>
          <a:lstStyle/>
          <a:p>
            <a:pPr eaLnBrk="1" hangingPunct="1">
              <a:defRPr/>
            </a:pPr>
            <a:r>
              <a:rPr lang="en-US" sz="4800" b="1" dirty="0" smtClean="0">
                <a:effectLst>
                  <a:outerShdw blurRad="38100" dist="38100" dir="2700000" algn="tl">
                    <a:srgbClr val="000000">
                      <a:alpha val="43137"/>
                    </a:srgbClr>
                  </a:outerShdw>
                </a:effectLst>
              </a:rPr>
              <a:t>Genetic Algorithm II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11267" name="Slide Number Placeholder 5"/>
          <p:cNvSpPr>
            <a:spLocks noGrp="1"/>
          </p:cNvSpPr>
          <p:nvPr>
            <p:ph type="sldNum" sz="quarter" idx="12"/>
          </p:nvPr>
        </p:nvSpPr>
        <p:spPr>
          <a:noFill/>
        </p:spPr>
        <p:txBody>
          <a:bodyPr/>
          <a:lstStyle/>
          <a:p>
            <a:fld id="{C4A865C3-CA36-4CB9-A00C-31F9466DC5C1}" type="slidenum">
              <a:rPr lang="en-US" smtClean="0"/>
              <a:pPr/>
              <a:t>10</a:t>
            </a:fld>
            <a:endParaRPr lang="th-TH" smtClean="0"/>
          </a:p>
        </p:txBody>
      </p:sp>
      <p:sp>
        <p:nvSpPr>
          <p:cNvPr id="11268" name="Rectangle 2"/>
          <p:cNvSpPr>
            <a:spLocks noGrp="1" noChangeArrowheads="1"/>
          </p:cNvSpPr>
          <p:nvPr>
            <p:ph type="title"/>
          </p:nvPr>
        </p:nvSpPr>
        <p:spPr/>
        <p:txBody>
          <a:bodyPr/>
          <a:lstStyle/>
          <a:p>
            <a:pPr eaLnBrk="1" hangingPunct="1"/>
            <a:r>
              <a:rPr lang="en-US" sz="4000" smtClean="0">
                <a:latin typeface="Arial Rounded MT Bold" pitchFamily="34" charset="0"/>
              </a:rPr>
              <a:t>Operators of a GA</a:t>
            </a:r>
            <a:endParaRPr lang="th-TH" sz="4000" smtClean="0">
              <a:latin typeface="Arial Rounded MT Bold" pitchFamily="34" charset="0"/>
            </a:endParaRPr>
          </a:p>
        </p:txBody>
      </p:sp>
      <p:sp>
        <p:nvSpPr>
          <p:cNvPr id="11269" name="Rectangle 3"/>
          <p:cNvSpPr>
            <a:spLocks noGrp="1" noChangeArrowheads="1"/>
          </p:cNvSpPr>
          <p:nvPr>
            <p:ph type="body" idx="1"/>
          </p:nvPr>
        </p:nvSpPr>
        <p:spPr/>
        <p:txBody>
          <a:bodyPr/>
          <a:lstStyle/>
          <a:p>
            <a:pPr eaLnBrk="1" hangingPunct="1"/>
            <a:r>
              <a:rPr lang="en-US" sz="2800" b="1" i="1" u="sng" smtClean="0"/>
              <a:t>Selection</a:t>
            </a:r>
            <a:r>
              <a:rPr lang="en-US" sz="2800" smtClean="0"/>
              <a:t> replicates the most successful solutions found in a population at a rate proportional to their relative</a:t>
            </a:r>
            <a:r>
              <a:rPr lang="en-US" sz="2800" smtClean="0">
                <a:solidFill>
                  <a:schemeClr val="folHlink"/>
                </a:solidFill>
              </a:rPr>
              <a:t> </a:t>
            </a:r>
            <a:r>
              <a:rPr lang="en-US" sz="2800" smtClean="0"/>
              <a:t>quality </a:t>
            </a:r>
          </a:p>
          <a:p>
            <a:pPr lvl="1" eaLnBrk="1" hangingPunct="1"/>
            <a:r>
              <a:rPr lang="en-US" sz="2400" b="1" smtClean="0"/>
              <a:t>Select </a:t>
            </a:r>
            <a:r>
              <a:rPr lang="en-US" sz="2400" smtClean="0"/>
              <a:t> the best one from the population set!</a:t>
            </a:r>
            <a:endParaRPr lang="en-US" sz="2400" b="1" smtClean="0"/>
          </a:p>
          <a:p>
            <a:pPr eaLnBrk="1" hangingPunct="1"/>
            <a:r>
              <a:rPr lang="en-US" sz="2800" b="1" i="1" u="sng" smtClean="0"/>
              <a:t>Recombination</a:t>
            </a:r>
            <a:r>
              <a:rPr lang="en-US" sz="2800" smtClean="0"/>
              <a:t> decomposes two distinct solutions and then randomly mixes their parts to form novel solutions</a:t>
            </a:r>
          </a:p>
          <a:p>
            <a:pPr eaLnBrk="1" hangingPunct="1"/>
            <a:r>
              <a:rPr lang="en-US" sz="2800" b="1" i="1" u="sng" smtClean="0"/>
              <a:t>Mutation</a:t>
            </a:r>
            <a:r>
              <a:rPr lang="en-US" sz="2800" smtClean="0"/>
              <a:t> randomly perturbs (disturbs) a candidate solution</a:t>
            </a:r>
          </a:p>
          <a:p>
            <a:pPr eaLnBrk="1" hangingPunct="1"/>
            <a:endParaRPr lang="th-TH" sz="28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12291" name="Slide Number Placeholder 5"/>
          <p:cNvSpPr>
            <a:spLocks noGrp="1"/>
          </p:cNvSpPr>
          <p:nvPr>
            <p:ph type="sldNum" sz="quarter" idx="12"/>
          </p:nvPr>
        </p:nvSpPr>
        <p:spPr>
          <a:noFill/>
        </p:spPr>
        <p:txBody>
          <a:bodyPr/>
          <a:lstStyle/>
          <a:p>
            <a:fld id="{E7AC18B4-B974-4BBF-9E92-CA63590DDC79}" type="slidenum">
              <a:rPr lang="en-US" smtClean="0"/>
              <a:pPr/>
              <a:t>11</a:t>
            </a:fld>
            <a:endParaRPr lang="th-TH" smtClean="0"/>
          </a:p>
        </p:txBody>
      </p:sp>
      <p:sp>
        <p:nvSpPr>
          <p:cNvPr id="12292" name="Rectangle 2"/>
          <p:cNvSpPr>
            <a:spLocks noGrp="1" noChangeArrowheads="1"/>
          </p:cNvSpPr>
          <p:nvPr>
            <p:ph type="title"/>
          </p:nvPr>
        </p:nvSpPr>
        <p:spPr>
          <a:xfrm>
            <a:off x="514350" y="274638"/>
            <a:ext cx="9258300" cy="944562"/>
          </a:xfrm>
        </p:spPr>
        <p:txBody>
          <a:bodyPr/>
          <a:lstStyle/>
          <a:p>
            <a:pPr eaLnBrk="1" hangingPunct="1"/>
            <a:r>
              <a:rPr lang="en-US" sz="4000" smtClean="0">
                <a:latin typeface="Arial Rounded MT Bold" pitchFamily="34" charset="0"/>
              </a:rPr>
              <a:t>A Simple GA</a:t>
            </a:r>
            <a:endParaRPr lang="th-TH" sz="4000" smtClean="0">
              <a:latin typeface="Arial Rounded MT Bold" pitchFamily="34" charset="0"/>
            </a:endParaRPr>
          </a:p>
        </p:txBody>
      </p:sp>
      <p:sp>
        <p:nvSpPr>
          <p:cNvPr id="12293" name="Rectangle 3"/>
          <p:cNvSpPr>
            <a:spLocks noGrp="1" noChangeArrowheads="1"/>
          </p:cNvSpPr>
          <p:nvPr>
            <p:ph type="body" idx="1"/>
          </p:nvPr>
        </p:nvSpPr>
        <p:spPr>
          <a:xfrm>
            <a:off x="266700" y="1219200"/>
            <a:ext cx="9753600" cy="4906963"/>
          </a:xfrm>
        </p:spPr>
        <p:txBody>
          <a:bodyPr/>
          <a:lstStyle/>
          <a:p>
            <a:pPr eaLnBrk="1" hangingPunct="1">
              <a:lnSpc>
                <a:spcPct val="90000"/>
              </a:lnSpc>
              <a:buFontTx/>
              <a:buNone/>
            </a:pPr>
            <a:r>
              <a:rPr lang="en-US" sz="2800" smtClean="0"/>
              <a:t>Produce an </a:t>
            </a:r>
            <a:r>
              <a:rPr lang="en-US" sz="2800" b="1" smtClean="0"/>
              <a:t>initial population</a:t>
            </a:r>
            <a:r>
              <a:rPr lang="en-US" sz="2800" smtClean="0"/>
              <a:t> of individuals</a:t>
            </a:r>
          </a:p>
          <a:p>
            <a:pPr eaLnBrk="1" hangingPunct="1">
              <a:lnSpc>
                <a:spcPct val="90000"/>
              </a:lnSpc>
              <a:buFontTx/>
              <a:buNone/>
            </a:pPr>
            <a:r>
              <a:rPr lang="en-US" sz="2800" smtClean="0"/>
              <a:t>		evaluate the </a:t>
            </a:r>
            <a:r>
              <a:rPr lang="en-US" sz="2800" b="1" smtClean="0"/>
              <a:t>fitness</a:t>
            </a:r>
            <a:r>
              <a:rPr lang="en-US" sz="2800" smtClean="0"/>
              <a:t> of all individuals</a:t>
            </a:r>
          </a:p>
          <a:p>
            <a:pPr eaLnBrk="1" hangingPunct="1">
              <a:lnSpc>
                <a:spcPct val="90000"/>
              </a:lnSpc>
              <a:buFontTx/>
              <a:buNone/>
            </a:pPr>
            <a:r>
              <a:rPr lang="en-US" sz="2800" b="1" smtClean="0"/>
              <a:t>	while</a:t>
            </a:r>
            <a:r>
              <a:rPr lang="en-US" sz="2800" smtClean="0"/>
              <a:t> termination condition not met </a:t>
            </a:r>
            <a:r>
              <a:rPr lang="en-US" sz="2800" b="1" smtClean="0"/>
              <a:t>do</a:t>
            </a:r>
            <a:endParaRPr lang="en-US" sz="2800" smtClean="0"/>
          </a:p>
          <a:p>
            <a:pPr eaLnBrk="1" hangingPunct="1">
              <a:lnSpc>
                <a:spcPct val="90000"/>
              </a:lnSpc>
              <a:buFontTx/>
              <a:buNone/>
            </a:pPr>
            <a:r>
              <a:rPr lang="en-US" sz="2800" smtClean="0"/>
              <a:t>			select </a:t>
            </a:r>
            <a:r>
              <a:rPr lang="en-US" sz="2800" b="1" smtClean="0"/>
              <a:t>fittest individuals</a:t>
            </a:r>
            <a:r>
              <a:rPr lang="en-US" sz="2800" smtClean="0"/>
              <a:t> for reproduction</a:t>
            </a:r>
          </a:p>
          <a:p>
            <a:pPr eaLnBrk="1" hangingPunct="1">
              <a:lnSpc>
                <a:spcPct val="90000"/>
              </a:lnSpc>
              <a:buFontTx/>
              <a:buNone/>
            </a:pPr>
            <a:r>
              <a:rPr lang="en-US" sz="2800" smtClean="0"/>
              <a:t>			</a:t>
            </a:r>
            <a:r>
              <a:rPr lang="en-US" sz="2800" b="1" smtClean="0"/>
              <a:t>recombine</a:t>
            </a:r>
            <a:r>
              <a:rPr lang="en-US" sz="2800" smtClean="0"/>
              <a:t> between individuals</a:t>
            </a:r>
          </a:p>
          <a:p>
            <a:pPr eaLnBrk="1" hangingPunct="1">
              <a:lnSpc>
                <a:spcPct val="90000"/>
              </a:lnSpc>
              <a:buFontTx/>
              <a:buNone/>
            </a:pPr>
            <a:r>
              <a:rPr lang="en-US" sz="2800" smtClean="0"/>
              <a:t>			</a:t>
            </a:r>
            <a:r>
              <a:rPr lang="en-US" sz="2800" b="1" smtClean="0"/>
              <a:t>mutate</a:t>
            </a:r>
            <a:r>
              <a:rPr lang="en-US" sz="2800" smtClean="0"/>
              <a:t> individuals</a:t>
            </a:r>
          </a:p>
          <a:p>
            <a:pPr eaLnBrk="1" hangingPunct="1">
              <a:lnSpc>
                <a:spcPct val="90000"/>
              </a:lnSpc>
              <a:buFontTx/>
              <a:buNone/>
            </a:pPr>
            <a:r>
              <a:rPr lang="en-US" sz="2800" smtClean="0"/>
              <a:t>			</a:t>
            </a:r>
            <a:r>
              <a:rPr lang="en-US" sz="2800" b="1" smtClean="0"/>
              <a:t>evaluate the fitness</a:t>
            </a:r>
            <a:r>
              <a:rPr lang="en-US" sz="2800" smtClean="0"/>
              <a:t> of the </a:t>
            </a:r>
            <a:r>
              <a:rPr lang="en-US" sz="2800" b="1" smtClean="0"/>
              <a:t>modified 			          individuals</a:t>
            </a:r>
          </a:p>
          <a:p>
            <a:pPr eaLnBrk="1" hangingPunct="1">
              <a:lnSpc>
                <a:spcPct val="90000"/>
              </a:lnSpc>
              <a:buFontTx/>
              <a:buNone/>
            </a:pPr>
            <a:r>
              <a:rPr lang="en-US" sz="2800" smtClean="0"/>
              <a:t>			generate a </a:t>
            </a:r>
            <a:r>
              <a:rPr lang="en-US" sz="2800" b="1" smtClean="0"/>
              <a:t>new population</a:t>
            </a:r>
          </a:p>
          <a:p>
            <a:pPr eaLnBrk="1" hangingPunct="1">
              <a:lnSpc>
                <a:spcPct val="90000"/>
              </a:lnSpc>
              <a:buFontTx/>
              <a:buNone/>
            </a:pPr>
            <a:r>
              <a:rPr lang="en-US" sz="2800" b="1" smtClean="0"/>
              <a:t>	End while</a:t>
            </a:r>
          </a:p>
          <a:p>
            <a:pPr eaLnBrk="1" hangingPunct="1">
              <a:lnSpc>
                <a:spcPct val="90000"/>
              </a:lnSpc>
            </a:pPr>
            <a:endParaRPr lang="th-TH" sz="28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13315" name="Slide Number Placeholder 5"/>
          <p:cNvSpPr>
            <a:spLocks noGrp="1"/>
          </p:cNvSpPr>
          <p:nvPr>
            <p:ph type="sldNum" sz="quarter" idx="12"/>
          </p:nvPr>
        </p:nvSpPr>
        <p:spPr>
          <a:noFill/>
        </p:spPr>
        <p:txBody>
          <a:bodyPr/>
          <a:lstStyle/>
          <a:p>
            <a:fld id="{A963F29F-DA8F-4B3B-BFE3-A28B6AA7923A}" type="slidenum">
              <a:rPr lang="en-US" smtClean="0"/>
              <a:pPr/>
              <a:t>12</a:t>
            </a:fld>
            <a:endParaRPr lang="th-TH" smtClean="0"/>
          </a:p>
        </p:txBody>
      </p:sp>
      <p:sp>
        <p:nvSpPr>
          <p:cNvPr id="13316" name="Rectangle 2"/>
          <p:cNvSpPr>
            <a:spLocks noGrp="1" noChangeArrowheads="1"/>
          </p:cNvSpPr>
          <p:nvPr>
            <p:ph type="title"/>
          </p:nvPr>
        </p:nvSpPr>
        <p:spPr/>
        <p:txBody>
          <a:bodyPr/>
          <a:lstStyle/>
          <a:p>
            <a:pPr eaLnBrk="1" hangingPunct="1"/>
            <a:r>
              <a:rPr lang="en-US" sz="4000" smtClean="0">
                <a:latin typeface="Arial Rounded MT Bold" pitchFamily="34" charset="0"/>
              </a:rPr>
              <a:t>Components of a GA</a:t>
            </a:r>
            <a:endParaRPr lang="th-TH" sz="4000" smtClean="0">
              <a:latin typeface="Arial Rounded MT Bold" pitchFamily="34" charset="0"/>
            </a:endParaRPr>
          </a:p>
        </p:txBody>
      </p:sp>
      <p:sp>
        <p:nvSpPr>
          <p:cNvPr id="13317" name="Rectangle 3"/>
          <p:cNvSpPr>
            <a:spLocks noGrp="1" noChangeArrowheads="1"/>
          </p:cNvSpPr>
          <p:nvPr>
            <p:ph type="body" idx="1"/>
          </p:nvPr>
        </p:nvSpPr>
        <p:spPr/>
        <p:txBody>
          <a:bodyPr/>
          <a:lstStyle/>
          <a:p>
            <a:pPr eaLnBrk="1" hangingPunct="1"/>
            <a:r>
              <a:rPr lang="en-US" smtClean="0"/>
              <a:t>A </a:t>
            </a:r>
            <a:r>
              <a:rPr lang="en-US" b="1" smtClean="0"/>
              <a:t>problem</a:t>
            </a:r>
            <a:r>
              <a:rPr lang="en-US" smtClean="0"/>
              <a:t> definition as </a:t>
            </a:r>
            <a:r>
              <a:rPr lang="en-US" b="1" smtClean="0"/>
              <a:t>input</a:t>
            </a:r>
            <a:r>
              <a:rPr lang="en-US" smtClean="0"/>
              <a:t>, and</a:t>
            </a:r>
          </a:p>
          <a:p>
            <a:pPr eaLnBrk="1" hangingPunct="1">
              <a:buFontTx/>
              <a:buNone/>
            </a:pPr>
            <a:endParaRPr lang="en-US" sz="2000" smtClean="0"/>
          </a:p>
          <a:p>
            <a:pPr lvl="1" eaLnBrk="1" hangingPunct="1"/>
            <a:r>
              <a:rPr lang="en-US" b="1" smtClean="0"/>
              <a:t>Encoding </a:t>
            </a:r>
            <a:r>
              <a:rPr lang="en-US" smtClean="0"/>
              <a:t>principles          (</a:t>
            </a:r>
            <a:r>
              <a:rPr lang="en-US" i="1" smtClean="0"/>
              <a:t>gene</a:t>
            </a:r>
            <a:r>
              <a:rPr lang="en-US" smtClean="0"/>
              <a:t>, </a:t>
            </a:r>
            <a:r>
              <a:rPr lang="en-US" i="1" smtClean="0"/>
              <a:t>chromosome</a:t>
            </a:r>
            <a:r>
              <a:rPr lang="en-US" smtClean="0"/>
              <a:t>)</a:t>
            </a:r>
          </a:p>
          <a:p>
            <a:pPr lvl="1" eaLnBrk="1" hangingPunct="1"/>
            <a:r>
              <a:rPr lang="en-US" b="1" smtClean="0"/>
              <a:t>Initialization </a:t>
            </a:r>
            <a:r>
              <a:rPr lang="en-US" smtClean="0"/>
              <a:t>procedure                       (</a:t>
            </a:r>
            <a:r>
              <a:rPr lang="en-US" i="1" smtClean="0"/>
              <a:t>creation</a:t>
            </a:r>
            <a:r>
              <a:rPr lang="en-US" smtClean="0"/>
              <a:t>)</a:t>
            </a:r>
          </a:p>
          <a:p>
            <a:pPr lvl="1" eaLnBrk="1" hangingPunct="1"/>
            <a:r>
              <a:rPr lang="en-US" b="1" smtClean="0"/>
              <a:t>Selection</a:t>
            </a:r>
            <a:r>
              <a:rPr lang="en-US" smtClean="0"/>
              <a:t> of parents                    (</a:t>
            </a:r>
            <a:r>
              <a:rPr lang="en-US" i="1" smtClean="0"/>
              <a:t>reproduction</a:t>
            </a:r>
            <a:r>
              <a:rPr lang="en-US" smtClean="0"/>
              <a:t>)</a:t>
            </a:r>
          </a:p>
          <a:p>
            <a:pPr lvl="1" eaLnBrk="1" hangingPunct="1"/>
            <a:r>
              <a:rPr lang="en-US" b="1" smtClean="0"/>
              <a:t>Genetic</a:t>
            </a:r>
            <a:r>
              <a:rPr lang="en-US" smtClean="0"/>
              <a:t> operators     (</a:t>
            </a:r>
            <a:r>
              <a:rPr lang="en-US" i="1" smtClean="0"/>
              <a:t>mutation</a:t>
            </a:r>
            <a:r>
              <a:rPr lang="en-US" smtClean="0"/>
              <a:t>, </a:t>
            </a:r>
            <a:r>
              <a:rPr lang="en-US" i="1" smtClean="0"/>
              <a:t>recombination</a:t>
            </a:r>
            <a:r>
              <a:rPr lang="en-US" smtClean="0"/>
              <a:t>)</a:t>
            </a:r>
          </a:p>
          <a:p>
            <a:pPr lvl="1" eaLnBrk="1" hangingPunct="1"/>
            <a:r>
              <a:rPr lang="en-US" b="1" smtClean="0"/>
              <a:t>Evaluation </a:t>
            </a:r>
            <a:r>
              <a:rPr lang="en-US" smtClean="0"/>
              <a:t>function                      (</a:t>
            </a:r>
            <a:r>
              <a:rPr lang="en-US" i="1" smtClean="0"/>
              <a:t>environment</a:t>
            </a:r>
            <a:r>
              <a:rPr lang="en-US" smtClean="0"/>
              <a:t>)</a:t>
            </a:r>
          </a:p>
          <a:p>
            <a:pPr lvl="1" eaLnBrk="1" hangingPunct="1"/>
            <a:r>
              <a:rPr lang="en-US" b="1" smtClean="0"/>
              <a:t>Termination </a:t>
            </a:r>
            <a:r>
              <a:rPr lang="en-US" smtClean="0"/>
              <a:t>condition</a:t>
            </a:r>
          </a:p>
          <a:p>
            <a:pPr eaLnBrk="1" hangingPunct="1"/>
            <a:endParaRPr lang="th-TH"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14339" name="Slide Number Placeholder 5"/>
          <p:cNvSpPr>
            <a:spLocks noGrp="1"/>
          </p:cNvSpPr>
          <p:nvPr>
            <p:ph type="sldNum" sz="quarter" idx="12"/>
          </p:nvPr>
        </p:nvSpPr>
        <p:spPr>
          <a:noFill/>
        </p:spPr>
        <p:txBody>
          <a:bodyPr/>
          <a:lstStyle/>
          <a:p>
            <a:fld id="{C160FF13-1F61-4AB0-A93E-5C0ED1C793DB}" type="slidenum">
              <a:rPr lang="en-US" smtClean="0"/>
              <a:pPr/>
              <a:t>13</a:t>
            </a:fld>
            <a:endParaRPr lang="th-TH" smtClean="0"/>
          </a:p>
        </p:txBody>
      </p:sp>
      <p:sp>
        <p:nvSpPr>
          <p:cNvPr id="14340" name="Rectangle 2"/>
          <p:cNvSpPr>
            <a:spLocks noGrp="1" noChangeArrowheads="1"/>
          </p:cNvSpPr>
          <p:nvPr>
            <p:ph type="title"/>
          </p:nvPr>
        </p:nvSpPr>
        <p:spPr/>
        <p:txBody>
          <a:bodyPr/>
          <a:lstStyle/>
          <a:p>
            <a:pPr eaLnBrk="1" hangingPunct="1"/>
            <a:r>
              <a:rPr lang="en-US" sz="4000" b="1" smtClean="0">
                <a:latin typeface="Arial Rounded MT Bold" pitchFamily="34" charset="0"/>
              </a:rPr>
              <a:t>GA -Requirements</a:t>
            </a:r>
            <a:endParaRPr lang="th-TH" sz="4000" b="1" smtClean="0">
              <a:latin typeface="Arial Rounded MT Bold" pitchFamily="34" charset="0"/>
            </a:endParaRPr>
          </a:p>
        </p:txBody>
      </p:sp>
      <p:sp>
        <p:nvSpPr>
          <p:cNvPr id="14341" name="Rectangle 3"/>
          <p:cNvSpPr>
            <a:spLocks noGrp="1" noChangeArrowheads="1"/>
          </p:cNvSpPr>
          <p:nvPr>
            <p:ph type="body" idx="1"/>
          </p:nvPr>
        </p:nvSpPr>
        <p:spPr/>
        <p:txBody>
          <a:bodyPr/>
          <a:lstStyle/>
          <a:p>
            <a:pPr eaLnBrk="1" hangingPunct="1"/>
            <a:r>
              <a:rPr lang="th-TH" sz="2800" smtClean="0"/>
              <a:t>A typical </a:t>
            </a:r>
            <a:r>
              <a:rPr lang="en-US" sz="2800" b="1" smtClean="0"/>
              <a:t>GA </a:t>
            </a:r>
            <a:r>
              <a:rPr lang="th-TH" sz="2800" smtClean="0"/>
              <a:t>requires</a:t>
            </a:r>
            <a:r>
              <a:rPr lang="en-US" sz="2800" smtClean="0">
                <a:cs typeface="Arial" pitchFamily="34" charset="0"/>
              </a:rPr>
              <a:t>:</a:t>
            </a:r>
          </a:p>
          <a:p>
            <a:pPr eaLnBrk="1" hangingPunct="1"/>
            <a:r>
              <a:rPr lang="th-TH" sz="2800" b="1" smtClean="0"/>
              <a:t>Genetic Representation</a:t>
            </a:r>
            <a:r>
              <a:rPr lang="en-US" sz="2800" b="1" smtClean="0">
                <a:cs typeface="Arial" pitchFamily="34" charset="0"/>
              </a:rPr>
              <a:t>:</a:t>
            </a:r>
            <a:endParaRPr lang="en-US" sz="2800" smtClean="0">
              <a:cs typeface="Arial" pitchFamily="34" charset="0"/>
            </a:endParaRPr>
          </a:p>
          <a:p>
            <a:pPr lvl="1" eaLnBrk="1" hangingPunct="1"/>
            <a:r>
              <a:rPr lang="th-TH" sz="2400" smtClean="0"/>
              <a:t>A</a:t>
            </a:r>
            <a:r>
              <a:rPr lang="en-US" sz="2400" smtClean="0"/>
              <a:t> </a:t>
            </a:r>
            <a:r>
              <a:rPr lang="th-TH" sz="2400" smtClean="0"/>
              <a:t>way</a:t>
            </a:r>
            <a:r>
              <a:rPr lang="en-US" sz="2400" smtClean="0"/>
              <a:t> </a:t>
            </a:r>
            <a:r>
              <a:rPr lang="th-TH" sz="2400" smtClean="0"/>
              <a:t>of</a:t>
            </a:r>
            <a:r>
              <a:rPr lang="en-US" sz="2400" smtClean="0"/>
              <a:t> </a:t>
            </a:r>
            <a:r>
              <a:rPr lang="th-TH" sz="2400" smtClean="0"/>
              <a:t>representing</a:t>
            </a:r>
            <a:r>
              <a:rPr lang="en-US" sz="2400" smtClean="0"/>
              <a:t> </a:t>
            </a:r>
            <a:r>
              <a:rPr lang="th-TH" sz="2400" smtClean="0"/>
              <a:t>solutions</a:t>
            </a:r>
            <a:r>
              <a:rPr lang="en-US" sz="2400" smtClean="0">
                <a:cs typeface="Arial" pitchFamily="34" charset="0"/>
              </a:rPr>
              <a:t>/</a:t>
            </a:r>
            <a:r>
              <a:rPr lang="th-TH" sz="2400" smtClean="0"/>
              <a:t>individuals</a:t>
            </a:r>
            <a:r>
              <a:rPr lang="en-US" sz="2400" smtClean="0"/>
              <a:t> </a:t>
            </a:r>
            <a:r>
              <a:rPr lang="th-TH" sz="2400" smtClean="0"/>
              <a:t>in</a:t>
            </a:r>
            <a:r>
              <a:rPr lang="en-US" sz="2400" smtClean="0"/>
              <a:t> </a:t>
            </a:r>
            <a:r>
              <a:rPr lang="th-TH" sz="2400" smtClean="0"/>
              <a:t>evolutionary</a:t>
            </a:r>
            <a:r>
              <a:rPr lang="en-US" sz="2400" smtClean="0"/>
              <a:t> </a:t>
            </a:r>
            <a:r>
              <a:rPr lang="th-TH" sz="2400" smtClean="0"/>
              <a:t>computation</a:t>
            </a:r>
            <a:r>
              <a:rPr lang="en-US" sz="2400" smtClean="0"/>
              <a:t> </a:t>
            </a:r>
            <a:r>
              <a:rPr lang="th-TH" sz="2400" smtClean="0"/>
              <a:t>methods</a:t>
            </a:r>
          </a:p>
          <a:p>
            <a:pPr eaLnBrk="1" hangingPunct="1"/>
            <a:r>
              <a:rPr lang="th-TH" sz="2800" b="1" smtClean="0"/>
              <a:t>Fitness Function</a:t>
            </a:r>
            <a:r>
              <a:rPr lang="en-US" sz="2800" b="1" smtClean="0">
                <a:cs typeface="Arial" pitchFamily="34" charset="0"/>
              </a:rPr>
              <a:t>:</a:t>
            </a:r>
            <a:endParaRPr lang="en-US" sz="2800" smtClean="0">
              <a:cs typeface="Arial" pitchFamily="34" charset="0"/>
            </a:endParaRPr>
          </a:p>
          <a:p>
            <a:pPr lvl="1" eaLnBrk="1" hangingPunct="1"/>
            <a:r>
              <a:rPr lang="th-TH" sz="2400" smtClean="0"/>
              <a:t>A</a:t>
            </a:r>
            <a:r>
              <a:rPr lang="en-US" sz="2400" smtClean="0"/>
              <a:t> </a:t>
            </a:r>
            <a:r>
              <a:rPr lang="th-TH" sz="2400" smtClean="0"/>
              <a:t>particular</a:t>
            </a:r>
            <a:r>
              <a:rPr lang="en-US" sz="2400" smtClean="0"/>
              <a:t> </a:t>
            </a:r>
            <a:r>
              <a:rPr lang="th-TH" sz="2400" smtClean="0"/>
              <a:t>type</a:t>
            </a:r>
            <a:r>
              <a:rPr lang="en-US" sz="2400" smtClean="0"/>
              <a:t> </a:t>
            </a:r>
            <a:r>
              <a:rPr lang="th-TH" sz="2400" smtClean="0"/>
              <a:t>of</a:t>
            </a:r>
            <a:r>
              <a:rPr lang="en-US" sz="2400" smtClean="0"/>
              <a:t> </a:t>
            </a:r>
            <a:r>
              <a:rPr lang="th-TH" sz="2400" b="1" smtClean="0"/>
              <a:t>objective</a:t>
            </a:r>
            <a:r>
              <a:rPr lang="en-US" sz="2400" b="1" smtClean="0"/>
              <a:t> </a:t>
            </a:r>
            <a:r>
              <a:rPr lang="th-TH" sz="2400" b="1" smtClean="0"/>
              <a:t>function</a:t>
            </a:r>
            <a:r>
              <a:rPr lang="en-US" sz="2400" b="1" smtClean="0"/>
              <a:t> </a:t>
            </a:r>
            <a:r>
              <a:rPr lang="th-TH" sz="2400" smtClean="0"/>
              <a:t>that</a:t>
            </a:r>
            <a:r>
              <a:rPr lang="en-US" sz="2400" smtClean="0"/>
              <a:t> </a:t>
            </a:r>
            <a:r>
              <a:rPr lang="th-TH" sz="2400" smtClean="0"/>
              <a:t>quantifies</a:t>
            </a:r>
            <a:r>
              <a:rPr lang="en-US" sz="2400" smtClean="0"/>
              <a:t> </a:t>
            </a:r>
            <a:r>
              <a:rPr lang="th-TH" sz="2400" smtClean="0"/>
              <a:t>the</a:t>
            </a:r>
            <a:r>
              <a:rPr lang="en-US" sz="2400" smtClean="0"/>
              <a:t> </a:t>
            </a:r>
            <a:r>
              <a:rPr lang="th-TH" sz="2400" b="1" smtClean="0"/>
              <a:t>optimality</a:t>
            </a:r>
            <a:r>
              <a:rPr lang="en-US" sz="2400" b="1" smtClean="0"/>
              <a:t> </a:t>
            </a:r>
            <a:r>
              <a:rPr lang="th-TH" sz="2400" smtClean="0"/>
              <a:t>of</a:t>
            </a:r>
            <a:r>
              <a:rPr lang="en-US" sz="2400" smtClean="0"/>
              <a:t> </a:t>
            </a:r>
            <a:r>
              <a:rPr lang="th-TH" sz="2400" smtClean="0"/>
              <a:t>a</a:t>
            </a:r>
            <a:r>
              <a:rPr lang="en-US" sz="2400" smtClean="0"/>
              <a:t> </a:t>
            </a:r>
            <a:r>
              <a:rPr lang="th-TH" sz="2400" smtClean="0"/>
              <a:t>solution</a:t>
            </a:r>
          </a:p>
          <a:p>
            <a:pPr eaLnBrk="1" hangingPunct="1"/>
            <a:endParaRPr lang="th-TH" sz="28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15363" name="Slide Number Placeholder 5"/>
          <p:cNvSpPr>
            <a:spLocks noGrp="1"/>
          </p:cNvSpPr>
          <p:nvPr>
            <p:ph type="sldNum" sz="quarter" idx="12"/>
          </p:nvPr>
        </p:nvSpPr>
        <p:spPr>
          <a:noFill/>
        </p:spPr>
        <p:txBody>
          <a:bodyPr/>
          <a:lstStyle/>
          <a:p>
            <a:fld id="{BF233566-0927-430F-9B9C-B9B1C52EC732}" type="slidenum">
              <a:rPr lang="en-US" smtClean="0"/>
              <a:pPr/>
              <a:t>14</a:t>
            </a:fld>
            <a:endParaRPr lang="th-TH" smtClean="0"/>
          </a:p>
        </p:txBody>
      </p:sp>
      <p:sp>
        <p:nvSpPr>
          <p:cNvPr id="15364" name="Rectangle 2"/>
          <p:cNvSpPr>
            <a:spLocks noGrp="1" noChangeArrowheads="1"/>
          </p:cNvSpPr>
          <p:nvPr>
            <p:ph type="title"/>
          </p:nvPr>
        </p:nvSpPr>
        <p:spPr>
          <a:xfrm>
            <a:off x="514350" y="274638"/>
            <a:ext cx="9258300" cy="792162"/>
          </a:xfrm>
        </p:spPr>
        <p:txBody>
          <a:bodyPr/>
          <a:lstStyle/>
          <a:p>
            <a:pPr eaLnBrk="1" hangingPunct="1"/>
            <a:r>
              <a:rPr lang="en-US" b="1" smtClean="0">
                <a:latin typeface="Arial Rounded MT Bold" pitchFamily="34" charset="0"/>
              </a:rPr>
              <a:t>GA -Requirements</a:t>
            </a:r>
            <a:endParaRPr lang="th-TH" b="1" smtClean="0">
              <a:latin typeface="Arial Rounded MT Bold" pitchFamily="34" charset="0"/>
            </a:endParaRPr>
          </a:p>
        </p:txBody>
      </p:sp>
      <p:sp>
        <p:nvSpPr>
          <p:cNvPr id="15365" name="Rectangle 3"/>
          <p:cNvSpPr>
            <a:spLocks noGrp="1" noChangeArrowheads="1"/>
          </p:cNvSpPr>
          <p:nvPr>
            <p:ph type="body" idx="1"/>
          </p:nvPr>
        </p:nvSpPr>
        <p:spPr>
          <a:xfrm>
            <a:off x="266700" y="1219200"/>
            <a:ext cx="9753600" cy="4906963"/>
          </a:xfrm>
        </p:spPr>
        <p:txBody>
          <a:bodyPr/>
          <a:lstStyle/>
          <a:p>
            <a:pPr eaLnBrk="1" hangingPunct="1"/>
            <a:r>
              <a:rPr lang="en-US" sz="2800" smtClean="0"/>
              <a:t>A </a:t>
            </a:r>
            <a:r>
              <a:rPr lang="en-US" sz="2800" b="1" smtClean="0"/>
              <a:t>GA</a:t>
            </a:r>
            <a:r>
              <a:rPr lang="en-US" sz="2800" smtClean="0"/>
              <a:t> operates through a simple </a:t>
            </a:r>
            <a:r>
              <a:rPr lang="en-US" sz="2800" b="1" smtClean="0"/>
              <a:t>cycle of stages</a:t>
            </a:r>
            <a:r>
              <a:rPr lang="en-US" sz="2800" smtClean="0"/>
              <a:t>:</a:t>
            </a:r>
            <a:r>
              <a:rPr lang="th-TH" b="1" smtClean="0"/>
              <a:t> </a:t>
            </a:r>
            <a:endParaRPr lang="en-US" b="1" smtClean="0"/>
          </a:p>
          <a:p>
            <a:pPr lvl="2" eaLnBrk="1" hangingPunct="1">
              <a:buFontTx/>
              <a:buNone/>
            </a:pPr>
            <a:r>
              <a:rPr lang="en-US" smtClean="0"/>
              <a:t>i)</a:t>
            </a:r>
            <a:r>
              <a:rPr lang="th-TH" smtClean="0"/>
              <a:t> </a:t>
            </a:r>
            <a:r>
              <a:rPr lang="en-US" smtClean="0"/>
              <a:t>Creation of a “</a:t>
            </a:r>
            <a:r>
              <a:rPr lang="en-US" b="1" smtClean="0"/>
              <a:t>Population</a:t>
            </a:r>
            <a:r>
              <a:rPr lang="en-US" smtClean="0"/>
              <a:t>” of strings, </a:t>
            </a:r>
            <a:endParaRPr lang="th-TH" smtClean="0"/>
          </a:p>
          <a:p>
            <a:pPr lvl="2" eaLnBrk="1" hangingPunct="1">
              <a:buFontTx/>
              <a:buNone/>
            </a:pPr>
            <a:r>
              <a:rPr lang="th-TH" smtClean="0"/>
              <a:t>i</a:t>
            </a:r>
            <a:r>
              <a:rPr lang="en-US" smtClean="0"/>
              <a:t>i)</a:t>
            </a:r>
            <a:r>
              <a:rPr lang="th-TH" smtClean="0"/>
              <a:t> </a:t>
            </a:r>
            <a:r>
              <a:rPr lang="th-TH" b="1" smtClean="0"/>
              <a:t>Evaluation</a:t>
            </a:r>
            <a:r>
              <a:rPr lang="th-TH" smtClean="0"/>
              <a:t> of each string, </a:t>
            </a:r>
            <a:endParaRPr lang="en-US" smtClean="0"/>
          </a:p>
          <a:p>
            <a:pPr lvl="2" eaLnBrk="1" hangingPunct="1">
              <a:buFontTx/>
              <a:buNone/>
            </a:pPr>
            <a:r>
              <a:rPr lang="en-US" smtClean="0"/>
              <a:t>iii)</a:t>
            </a:r>
            <a:r>
              <a:rPr lang="th-TH" smtClean="0"/>
              <a:t> </a:t>
            </a:r>
            <a:r>
              <a:rPr lang="en-US" b="1" smtClean="0"/>
              <a:t>Selection</a:t>
            </a:r>
            <a:r>
              <a:rPr lang="en-US" smtClean="0"/>
              <a:t> of best strings and </a:t>
            </a:r>
            <a:endParaRPr lang="th-TH" smtClean="0"/>
          </a:p>
          <a:p>
            <a:pPr lvl="2" eaLnBrk="1" hangingPunct="1">
              <a:buFontTx/>
              <a:buNone/>
            </a:pPr>
            <a:r>
              <a:rPr lang="en-US" smtClean="0"/>
              <a:t>iv)</a:t>
            </a:r>
            <a:r>
              <a:rPr lang="th-TH" smtClean="0"/>
              <a:t> </a:t>
            </a:r>
            <a:r>
              <a:rPr lang="th-TH" b="1" smtClean="0"/>
              <a:t>Genetic manipulation </a:t>
            </a:r>
            <a:r>
              <a:rPr lang="th-TH" smtClean="0"/>
              <a:t>to create </a:t>
            </a:r>
            <a:r>
              <a:rPr lang="th-TH" b="1" smtClean="0"/>
              <a:t>new population </a:t>
            </a:r>
            <a:r>
              <a:rPr lang="th-TH" smtClean="0"/>
              <a:t>of strings.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16387" name="Slide Number Placeholder 5"/>
          <p:cNvSpPr>
            <a:spLocks noGrp="1"/>
          </p:cNvSpPr>
          <p:nvPr>
            <p:ph type="sldNum" sz="quarter" idx="12"/>
          </p:nvPr>
        </p:nvSpPr>
        <p:spPr>
          <a:noFill/>
        </p:spPr>
        <p:txBody>
          <a:bodyPr/>
          <a:lstStyle/>
          <a:p>
            <a:fld id="{209ED45D-8CAF-4A1F-B536-53844F26C99B}" type="slidenum">
              <a:rPr lang="en-US" smtClean="0"/>
              <a:pPr/>
              <a:t>15</a:t>
            </a:fld>
            <a:endParaRPr lang="th-TH" smtClean="0"/>
          </a:p>
        </p:txBody>
      </p:sp>
      <p:sp>
        <p:nvSpPr>
          <p:cNvPr id="16388" name="Rectangle 2"/>
          <p:cNvSpPr>
            <a:spLocks noGrp="1" noChangeArrowheads="1"/>
          </p:cNvSpPr>
          <p:nvPr>
            <p:ph type="title"/>
          </p:nvPr>
        </p:nvSpPr>
        <p:spPr>
          <a:xfrm>
            <a:off x="514350" y="274638"/>
            <a:ext cx="9258300" cy="868362"/>
          </a:xfrm>
        </p:spPr>
        <p:txBody>
          <a:bodyPr/>
          <a:lstStyle/>
          <a:p>
            <a:pPr eaLnBrk="1" hangingPunct="1"/>
            <a:r>
              <a:rPr lang="en-US" sz="4000" smtClean="0">
                <a:latin typeface="Arial Rounded MT Bold" pitchFamily="34" charset="0"/>
              </a:rPr>
              <a:t>Genetic Algorithms Operators</a:t>
            </a:r>
            <a:endParaRPr lang="th-TH" sz="4000" smtClean="0">
              <a:latin typeface="Arial Rounded MT Bold" pitchFamily="34" charset="0"/>
            </a:endParaRPr>
          </a:p>
        </p:txBody>
      </p:sp>
      <p:pic>
        <p:nvPicPr>
          <p:cNvPr id="16389" name="Picture 4"/>
          <p:cNvPicPr>
            <a:picLocks noChangeAspect="1" noChangeArrowheads="1"/>
          </p:cNvPicPr>
          <p:nvPr/>
        </p:nvPicPr>
        <p:blipFill>
          <a:blip r:embed="rId2" cstate="print"/>
          <a:srcRect/>
          <a:stretch>
            <a:fillRect/>
          </a:stretch>
        </p:blipFill>
        <p:spPr bwMode="auto">
          <a:xfrm>
            <a:off x="2628900" y="1143000"/>
            <a:ext cx="5429250" cy="5192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17411" name="Slide Number Placeholder 5"/>
          <p:cNvSpPr>
            <a:spLocks noGrp="1"/>
          </p:cNvSpPr>
          <p:nvPr>
            <p:ph type="sldNum" sz="quarter" idx="12"/>
          </p:nvPr>
        </p:nvSpPr>
        <p:spPr>
          <a:noFill/>
        </p:spPr>
        <p:txBody>
          <a:bodyPr/>
          <a:lstStyle/>
          <a:p>
            <a:fld id="{5F8F0CEB-EACC-442E-8ACA-B8B4F741DE23}" type="slidenum">
              <a:rPr lang="en-US" smtClean="0"/>
              <a:pPr/>
              <a:t>16</a:t>
            </a:fld>
            <a:endParaRPr lang="th-TH" smtClean="0"/>
          </a:p>
        </p:txBody>
      </p:sp>
      <p:sp>
        <p:nvSpPr>
          <p:cNvPr id="17412" name="Rectangle 2"/>
          <p:cNvSpPr>
            <a:spLocks noGrp="1" noChangeArrowheads="1"/>
          </p:cNvSpPr>
          <p:nvPr>
            <p:ph type="title"/>
          </p:nvPr>
        </p:nvSpPr>
        <p:spPr>
          <a:xfrm>
            <a:off x="514350" y="274638"/>
            <a:ext cx="9258300" cy="944562"/>
          </a:xfrm>
        </p:spPr>
        <p:txBody>
          <a:bodyPr/>
          <a:lstStyle/>
          <a:p>
            <a:pPr eaLnBrk="1" hangingPunct="1"/>
            <a:r>
              <a:rPr lang="en-US" sz="4000" b="1" smtClean="0">
                <a:latin typeface="Arial Rounded MT Bold" pitchFamily="34" charset="0"/>
              </a:rPr>
              <a:t>Fundamental Idea</a:t>
            </a:r>
            <a:endParaRPr lang="th-TH" sz="4000" b="1" smtClean="0">
              <a:latin typeface="Arial Rounded MT Bold" pitchFamily="34" charset="0"/>
            </a:endParaRPr>
          </a:p>
        </p:txBody>
      </p:sp>
      <p:sp>
        <p:nvSpPr>
          <p:cNvPr id="17413" name="Rectangle 3"/>
          <p:cNvSpPr>
            <a:spLocks noGrp="1" noChangeArrowheads="1"/>
          </p:cNvSpPr>
          <p:nvPr>
            <p:ph type="body" idx="1"/>
          </p:nvPr>
        </p:nvSpPr>
        <p:spPr>
          <a:xfrm>
            <a:off x="514350" y="1143000"/>
            <a:ext cx="9258300" cy="4983163"/>
          </a:xfrm>
        </p:spPr>
        <p:txBody>
          <a:bodyPr/>
          <a:lstStyle/>
          <a:p>
            <a:pPr eaLnBrk="1" hangingPunct="1"/>
            <a:r>
              <a:rPr lang="en-US" sz="2800" smtClean="0"/>
              <a:t>“Select the best, discard the rest”</a:t>
            </a:r>
            <a:endParaRPr lang="th-TH" sz="2800" smtClean="0"/>
          </a:p>
        </p:txBody>
      </p:sp>
      <p:pic>
        <p:nvPicPr>
          <p:cNvPr id="17414" name="Picture 4"/>
          <p:cNvPicPr>
            <a:picLocks noChangeAspect="1" noChangeArrowheads="1"/>
          </p:cNvPicPr>
          <p:nvPr/>
        </p:nvPicPr>
        <p:blipFill>
          <a:blip r:embed="rId2" cstate="print"/>
          <a:srcRect/>
          <a:stretch>
            <a:fillRect/>
          </a:stretch>
        </p:blipFill>
        <p:spPr bwMode="auto">
          <a:xfrm>
            <a:off x="1409700" y="2133600"/>
            <a:ext cx="6399213" cy="3843338"/>
          </a:xfrm>
          <a:prstGeom prst="rect">
            <a:avLst/>
          </a:prstGeom>
          <a:noFill/>
          <a:ln w="12700" algn="ctr">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18435" name="Slide Number Placeholder 5"/>
          <p:cNvSpPr>
            <a:spLocks noGrp="1"/>
          </p:cNvSpPr>
          <p:nvPr>
            <p:ph type="sldNum" sz="quarter" idx="12"/>
          </p:nvPr>
        </p:nvSpPr>
        <p:spPr>
          <a:noFill/>
        </p:spPr>
        <p:txBody>
          <a:bodyPr/>
          <a:lstStyle/>
          <a:p>
            <a:fld id="{28FFE2FC-40CC-46C6-8165-3387E62002F2}" type="slidenum">
              <a:rPr lang="en-US" smtClean="0"/>
              <a:pPr/>
              <a:t>17</a:t>
            </a:fld>
            <a:endParaRPr lang="th-TH" smtClean="0"/>
          </a:p>
        </p:txBody>
      </p:sp>
      <p:sp>
        <p:nvSpPr>
          <p:cNvPr id="18436" name="Rectangle 2"/>
          <p:cNvSpPr>
            <a:spLocks noGrp="1" noChangeArrowheads="1"/>
          </p:cNvSpPr>
          <p:nvPr>
            <p:ph type="title"/>
          </p:nvPr>
        </p:nvSpPr>
        <p:spPr/>
        <p:txBody>
          <a:bodyPr/>
          <a:lstStyle/>
          <a:p>
            <a:pPr eaLnBrk="1" hangingPunct="1"/>
            <a:r>
              <a:rPr lang="en-US" sz="4000" smtClean="0">
                <a:latin typeface="Arial Rounded MT Bold" pitchFamily="34" charset="0"/>
              </a:rPr>
              <a:t>Initialization</a:t>
            </a:r>
            <a:r>
              <a:rPr lang="en-US" smtClean="0"/>
              <a:t> </a:t>
            </a:r>
            <a:endParaRPr lang="th-TH" smtClean="0"/>
          </a:p>
        </p:txBody>
      </p:sp>
      <p:sp>
        <p:nvSpPr>
          <p:cNvPr id="18437" name="Rectangle 3"/>
          <p:cNvSpPr>
            <a:spLocks noGrp="1" noChangeArrowheads="1"/>
          </p:cNvSpPr>
          <p:nvPr>
            <p:ph type="body" idx="1"/>
          </p:nvPr>
        </p:nvSpPr>
        <p:spPr>
          <a:xfrm>
            <a:off x="514350" y="1600200"/>
            <a:ext cx="9582150" cy="4525963"/>
          </a:xfrm>
        </p:spPr>
        <p:txBody>
          <a:bodyPr/>
          <a:lstStyle/>
          <a:p>
            <a:pPr eaLnBrk="1" hangingPunct="1"/>
            <a:r>
              <a:rPr lang="en-US" sz="2800" smtClean="0"/>
              <a:t>Start with a </a:t>
            </a:r>
            <a:r>
              <a:rPr lang="en-US" sz="2800" b="1" smtClean="0"/>
              <a:t>population </a:t>
            </a:r>
            <a:r>
              <a:rPr lang="en-US" sz="2800" smtClean="0"/>
              <a:t>of randomly generated individuals, </a:t>
            </a:r>
            <a:r>
              <a:rPr lang="en-US" sz="2800" b="1" smtClean="0"/>
              <a:t>or use</a:t>
            </a:r>
          </a:p>
          <a:p>
            <a:pPr eaLnBrk="1" hangingPunct="1">
              <a:buFontTx/>
              <a:buNone/>
            </a:pPr>
            <a:r>
              <a:rPr lang="en-US" sz="2800" smtClean="0"/>
              <a:t>	- a previously saved population</a:t>
            </a:r>
          </a:p>
          <a:p>
            <a:pPr eaLnBrk="1" hangingPunct="1">
              <a:buFontTx/>
              <a:buNone/>
            </a:pPr>
            <a:r>
              <a:rPr lang="en-US" sz="2800" smtClean="0"/>
              <a:t>	- a set of solutions provided by a human expert</a:t>
            </a:r>
          </a:p>
          <a:p>
            <a:pPr eaLnBrk="1" hangingPunct="1">
              <a:buFontTx/>
              <a:buNone/>
            </a:pPr>
            <a:r>
              <a:rPr lang="en-US" sz="2800" smtClean="0"/>
              <a:t>	- a set of solutions provided by another heuristic 	algorithm</a:t>
            </a:r>
          </a:p>
          <a:p>
            <a:pPr eaLnBrk="1" hangingPunct="1"/>
            <a:endParaRPr lang="th-TH" sz="28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19459" name="Slide Number Placeholder 5"/>
          <p:cNvSpPr>
            <a:spLocks noGrp="1"/>
          </p:cNvSpPr>
          <p:nvPr>
            <p:ph type="sldNum" sz="quarter" idx="12"/>
          </p:nvPr>
        </p:nvSpPr>
        <p:spPr>
          <a:noFill/>
        </p:spPr>
        <p:txBody>
          <a:bodyPr/>
          <a:lstStyle/>
          <a:p>
            <a:fld id="{EE1EC67B-378F-4F21-AF8B-D5BF47672F9B}" type="slidenum">
              <a:rPr lang="en-US" smtClean="0"/>
              <a:pPr/>
              <a:t>18</a:t>
            </a:fld>
            <a:endParaRPr lang="th-TH" smtClean="0"/>
          </a:p>
        </p:txBody>
      </p:sp>
      <p:sp>
        <p:nvSpPr>
          <p:cNvPr id="19460" name="Rectangle 2"/>
          <p:cNvSpPr>
            <a:spLocks noGrp="1" noChangeArrowheads="1"/>
          </p:cNvSpPr>
          <p:nvPr>
            <p:ph type="title"/>
          </p:nvPr>
        </p:nvSpPr>
        <p:spPr>
          <a:xfrm>
            <a:off x="514350" y="274638"/>
            <a:ext cx="9258300" cy="944562"/>
          </a:xfrm>
        </p:spPr>
        <p:txBody>
          <a:bodyPr/>
          <a:lstStyle/>
          <a:p>
            <a:pPr eaLnBrk="1" hangingPunct="1"/>
            <a:r>
              <a:rPr lang="en-US" sz="4000" smtClean="0">
                <a:latin typeface="Arial Rounded MT Bold" pitchFamily="34" charset="0"/>
              </a:rPr>
              <a:t>Encoding</a:t>
            </a:r>
            <a:endParaRPr lang="th-TH" sz="4000" smtClean="0">
              <a:latin typeface="Arial Rounded MT Bold" pitchFamily="34" charset="0"/>
            </a:endParaRPr>
          </a:p>
        </p:txBody>
      </p:sp>
      <p:sp>
        <p:nvSpPr>
          <p:cNvPr id="19461" name="Rectangle 3"/>
          <p:cNvSpPr>
            <a:spLocks noGrp="1" noChangeArrowheads="1"/>
          </p:cNvSpPr>
          <p:nvPr>
            <p:ph type="body" idx="1"/>
          </p:nvPr>
        </p:nvSpPr>
        <p:spPr>
          <a:xfrm>
            <a:off x="266700" y="1295400"/>
            <a:ext cx="9753600" cy="4830763"/>
          </a:xfrm>
        </p:spPr>
        <p:txBody>
          <a:bodyPr/>
          <a:lstStyle/>
          <a:p>
            <a:pPr eaLnBrk="1" hangingPunct="1"/>
            <a:r>
              <a:rPr lang="th-TH" b="1" smtClean="0"/>
              <a:t>Binary Encoding</a:t>
            </a:r>
          </a:p>
          <a:p>
            <a:pPr lvl="1" eaLnBrk="1" hangingPunct="1"/>
            <a:r>
              <a:rPr lang="th-TH" smtClean="0"/>
              <a:t>In</a:t>
            </a:r>
            <a:r>
              <a:rPr lang="en-US" smtClean="0"/>
              <a:t> </a:t>
            </a:r>
            <a:r>
              <a:rPr lang="th-TH" b="1" smtClean="0"/>
              <a:t>binaryencoding</a:t>
            </a:r>
            <a:r>
              <a:rPr lang="en-US" b="1" smtClean="0"/>
              <a:t> </a:t>
            </a:r>
            <a:r>
              <a:rPr lang="th-TH" smtClean="0"/>
              <a:t>every</a:t>
            </a:r>
            <a:r>
              <a:rPr lang="en-US" smtClean="0"/>
              <a:t> </a:t>
            </a:r>
            <a:r>
              <a:rPr lang="th-TH" smtClean="0"/>
              <a:t>chromosome</a:t>
            </a:r>
            <a:r>
              <a:rPr lang="en-US" smtClean="0"/>
              <a:t> </a:t>
            </a:r>
            <a:r>
              <a:rPr lang="th-TH" smtClean="0"/>
              <a:t>is</a:t>
            </a:r>
            <a:r>
              <a:rPr lang="en-US" smtClean="0"/>
              <a:t> </a:t>
            </a:r>
            <a:r>
              <a:rPr lang="th-TH" smtClean="0"/>
              <a:t>a</a:t>
            </a:r>
            <a:r>
              <a:rPr lang="en-US" smtClean="0"/>
              <a:t> </a:t>
            </a:r>
            <a:r>
              <a:rPr lang="th-TH" smtClean="0"/>
              <a:t>string</a:t>
            </a:r>
            <a:r>
              <a:rPr lang="en-US" smtClean="0"/>
              <a:t> </a:t>
            </a:r>
            <a:r>
              <a:rPr lang="th-TH" smtClean="0"/>
              <a:t>of</a:t>
            </a:r>
            <a:r>
              <a:rPr lang="en-US" smtClean="0"/>
              <a:t> </a:t>
            </a:r>
            <a:r>
              <a:rPr lang="th-TH" b="1" smtClean="0"/>
              <a:t>bits</a:t>
            </a:r>
            <a:r>
              <a:rPr lang="th-TH" smtClean="0"/>
              <a:t>,</a:t>
            </a:r>
            <a:r>
              <a:rPr lang="th-TH" b="1" smtClean="0"/>
              <a:t> </a:t>
            </a:r>
            <a:r>
              <a:rPr lang="en-US" b="1" smtClean="0"/>
              <a:t>0 </a:t>
            </a:r>
            <a:r>
              <a:rPr lang="th-TH" smtClean="0"/>
              <a:t>or</a:t>
            </a:r>
            <a:r>
              <a:rPr lang="en-US" smtClean="0"/>
              <a:t> 1</a:t>
            </a:r>
            <a:endParaRPr lang="th-TH" smtClean="0"/>
          </a:p>
          <a:p>
            <a:pPr lvl="1" eaLnBrk="1" hangingPunct="1">
              <a:buFontTx/>
              <a:buNone/>
            </a:pPr>
            <a:r>
              <a:rPr lang="en-US" b="1" smtClean="0"/>
              <a:t>   </a:t>
            </a:r>
            <a:r>
              <a:rPr lang="th-TH" sz="2400" b="1" smtClean="0"/>
              <a:t>Chromosome </a:t>
            </a:r>
            <a:r>
              <a:rPr lang="en-US" sz="2400" b="1" smtClean="0"/>
              <a:t> </a:t>
            </a:r>
            <a:r>
              <a:rPr lang="th-TH" sz="2400" b="1" smtClean="0"/>
              <a:t>A</a:t>
            </a:r>
            <a:r>
              <a:rPr lang="en-US" sz="2400" smtClean="0">
                <a:cs typeface="Arial" pitchFamily="34" charset="0"/>
              </a:rPr>
              <a:t>:101100101100101011100101</a:t>
            </a:r>
            <a:endParaRPr lang="th-TH" sz="2400" smtClean="0"/>
          </a:p>
          <a:p>
            <a:pPr lvl="1" eaLnBrk="1" hangingPunct="1">
              <a:buFontTx/>
              <a:buNone/>
            </a:pPr>
            <a:r>
              <a:rPr lang="en-US" sz="2400" b="1" smtClean="0"/>
              <a:t>   </a:t>
            </a:r>
            <a:r>
              <a:rPr lang="th-TH" sz="2400" b="1" smtClean="0"/>
              <a:t>Chromosome </a:t>
            </a:r>
            <a:r>
              <a:rPr lang="en-US" sz="2400" b="1" smtClean="0"/>
              <a:t> </a:t>
            </a:r>
            <a:r>
              <a:rPr lang="th-TH" sz="2400" b="1" smtClean="0"/>
              <a:t>B</a:t>
            </a:r>
            <a:r>
              <a:rPr lang="en-US" sz="2400" smtClean="0">
                <a:cs typeface="Arial" pitchFamily="34" charset="0"/>
              </a:rPr>
              <a:t>:111111100000110000011111</a:t>
            </a:r>
            <a:endParaRPr lang="th-TH" sz="2400" smtClean="0"/>
          </a:p>
          <a:p>
            <a:pPr lvl="1" eaLnBrk="1" hangingPunct="1"/>
            <a:r>
              <a:rPr lang="th-TH" b="1" smtClean="0"/>
              <a:t>Binary encoding</a:t>
            </a:r>
            <a:r>
              <a:rPr lang="th-TH" smtClean="0"/>
              <a:t> is the most common, mainly because first works about GA used this type of encoding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20483" name="Slide Number Placeholder 5"/>
          <p:cNvSpPr>
            <a:spLocks noGrp="1"/>
          </p:cNvSpPr>
          <p:nvPr>
            <p:ph type="sldNum" sz="quarter" idx="12"/>
          </p:nvPr>
        </p:nvSpPr>
        <p:spPr>
          <a:noFill/>
        </p:spPr>
        <p:txBody>
          <a:bodyPr/>
          <a:lstStyle/>
          <a:p>
            <a:fld id="{676C8615-666A-4B9F-B85B-EF310968BD90}" type="slidenum">
              <a:rPr lang="en-US" smtClean="0"/>
              <a:pPr/>
              <a:t>19</a:t>
            </a:fld>
            <a:endParaRPr lang="th-TH" smtClean="0"/>
          </a:p>
        </p:txBody>
      </p:sp>
      <p:sp>
        <p:nvSpPr>
          <p:cNvPr id="20484" name="Rectangle 2"/>
          <p:cNvSpPr>
            <a:spLocks noGrp="1" noChangeArrowheads="1"/>
          </p:cNvSpPr>
          <p:nvPr>
            <p:ph type="title"/>
          </p:nvPr>
        </p:nvSpPr>
        <p:spPr/>
        <p:txBody>
          <a:bodyPr/>
          <a:lstStyle/>
          <a:p>
            <a:pPr eaLnBrk="1" hangingPunct="1"/>
            <a:r>
              <a:rPr lang="en-US" sz="4000" smtClean="0">
                <a:latin typeface="Arial Rounded MT Bold" pitchFamily="34" charset="0"/>
              </a:rPr>
              <a:t>Encoding</a:t>
            </a:r>
            <a:endParaRPr lang="th-TH" sz="4000" smtClean="0">
              <a:latin typeface="Arial Rounded MT Bold" pitchFamily="34" charset="0"/>
            </a:endParaRPr>
          </a:p>
        </p:txBody>
      </p:sp>
      <p:sp>
        <p:nvSpPr>
          <p:cNvPr id="20485" name="Rectangle 3"/>
          <p:cNvSpPr>
            <a:spLocks noGrp="1" noChangeArrowheads="1"/>
          </p:cNvSpPr>
          <p:nvPr>
            <p:ph type="body" idx="1"/>
          </p:nvPr>
        </p:nvSpPr>
        <p:spPr>
          <a:xfrm>
            <a:off x="647700" y="1295400"/>
            <a:ext cx="9258300" cy="4525963"/>
          </a:xfrm>
        </p:spPr>
        <p:txBody>
          <a:bodyPr/>
          <a:lstStyle/>
          <a:p>
            <a:pPr eaLnBrk="1" hangingPunct="1"/>
            <a:r>
              <a:rPr lang="th-TH" b="1" smtClean="0"/>
              <a:t>Permutation Encoding</a:t>
            </a:r>
          </a:p>
          <a:p>
            <a:pPr lvl="1" eaLnBrk="1" hangingPunct="1"/>
            <a:r>
              <a:rPr lang="th-TH" smtClean="0"/>
              <a:t>In</a:t>
            </a:r>
            <a:r>
              <a:rPr lang="en-US" smtClean="0"/>
              <a:t> </a:t>
            </a:r>
            <a:r>
              <a:rPr lang="th-TH" b="1" smtClean="0"/>
              <a:t>permutation</a:t>
            </a:r>
            <a:r>
              <a:rPr lang="en-US" b="1" smtClean="0"/>
              <a:t> </a:t>
            </a:r>
            <a:r>
              <a:rPr lang="th-TH" b="1" smtClean="0"/>
              <a:t>encoding</a:t>
            </a:r>
            <a:r>
              <a:rPr lang="th-TH" smtClean="0"/>
              <a:t>,</a:t>
            </a:r>
            <a:r>
              <a:rPr lang="en-US" smtClean="0"/>
              <a:t> </a:t>
            </a:r>
            <a:r>
              <a:rPr lang="th-TH" smtClean="0"/>
              <a:t>every</a:t>
            </a:r>
            <a:r>
              <a:rPr lang="en-US" smtClean="0"/>
              <a:t> </a:t>
            </a:r>
            <a:r>
              <a:rPr lang="th-TH" smtClean="0"/>
              <a:t>chromosome</a:t>
            </a:r>
            <a:r>
              <a:rPr lang="en-US" smtClean="0"/>
              <a:t> </a:t>
            </a:r>
            <a:r>
              <a:rPr lang="th-TH" smtClean="0"/>
              <a:t>is</a:t>
            </a:r>
            <a:r>
              <a:rPr lang="en-US" smtClean="0"/>
              <a:t> </a:t>
            </a:r>
            <a:r>
              <a:rPr lang="th-TH" smtClean="0"/>
              <a:t>a</a:t>
            </a:r>
            <a:r>
              <a:rPr lang="en-US" smtClean="0"/>
              <a:t> </a:t>
            </a:r>
            <a:r>
              <a:rPr lang="th-TH" smtClean="0"/>
              <a:t>string</a:t>
            </a:r>
            <a:r>
              <a:rPr lang="en-US" smtClean="0"/>
              <a:t> </a:t>
            </a:r>
            <a:r>
              <a:rPr lang="th-TH" smtClean="0"/>
              <a:t>of</a:t>
            </a:r>
            <a:r>
              <a:rPr lang="en-US" smtClean="0"/>
              <a:t> </a:t>
            </a:r>
            <a:r>
              <a:rPr lang="th-TH" smtClean="0"/>
              <a:t>numbers,</a:t>
            </a:r>
            <a:r>
              <a:rPr lang="en-US" smtClean="0"/>
              <a:t> </a:t>
            </a:r>
            <a:r>
              <a:rPr lang="th-TH" smtClean="0"/>
              <a:t>which</a:t>
            </a:r>
            <a:r>
              <a:rPr lang="en-US" smtClean="0"/>
              <a:t> </a:t>
            </a:r>
            <a:r>
              <a:rPr lang="th-TH" smtClean="0"/>
              <a:t>represents</a:t>
            </a:r>
            <a:r>
              <a:rPr lang="en-US" smtClean="0"/>
              <a:t> </a:t>
            </a:r>
            <a:r>
              <a:rPr lang="th-TH" smtClean="0"/>
              <a:t>number</a:t>
            </a:r>
            <a:r>
              <a:rPr lang="en-US" smtClean="0"/>
              <a:t> </a:t>
            </a:r>
            <a:r>
              <a:rPr lang="th-TH" smtClean="0"/>
              <a:t>in</a:t>
            </a:r>
            <a:r>
              <a:rPr lang="en-US" smtClean="0"/>
              <a:t> </a:t>
            </a:r>
            <a:r>
              <a:rPr lang="th-TH" smtClean="0"/>
              <a:t>a</a:t>
            </a:r>
            <a:r>
              <a:rPr lang="en-US" smtClean="0"/>
              <a:t> </a:t>
            </a:r>
            <a:r>
              <a:rPr lang="th-TH" b="1" smtClean="0"/>
              <a:t>sequence</a:t>
            </a:r>
            <a:endParaRPr lang="th-TH" smtClean="0"/>
          </a:p>
          <a:p>
            <a:pPr lvl="1" eaLnBrk="1" hangingPunct="1">
              <a:buFontTx/>
              <a:buNone/>
            </a:pPr>
            <a:r>
              <a:rPr lang="en-US" b="1" smtClean="0"/>
              <a:t>		</a:t>
            </a:r>
            <a:r>
              <a:rPr lang="th-TH" sz="2400" b="1" smtClean="0"/>
              <a:t>Chromosome A</a:t>
            </a:r>
            <a:r>
              <a:rPr lang="en-US" sz="2400" smtClean="0">
                <a:cs typeface="Arial" pitchFamily="34" charset="0"/>
              </a:rPr>
              <a:t>: 1 5 3 2 6 4 7 9 8 </a:t>
            </a:r>
            <a:r>
              <a:rPr lang="th-TH" sz="2400" smtClean="0"/>
              <a:t> </a:t>
            </a:r>
          </a:p>
          <a:p>
            <a:pPr lvl="1" eaLnBrk="1" hangingPunct="1">
              <a:buFontTx/>
              <a:buNone/>
            </a:pPr>
            <a:r>
              <a:rPr lang="en-US" sz="2400" b="1" smtClean="0"/>
              <a:t>		</a:t>
            </a:r>
            <a:r>
              <a:rPr lang="th-TH" sz="2400" b="1" smtClean="0"/>
              <a:t>Chromosome B</a:t>
            </a:r>
            <a:r>
              <a:rPr lang="en-US" sz="2400" smtClean="0">
                <a:cs typeface="Arial" pitchFamily="34" charset="0"/>
              </a:rPr>
              <a:t>:</a:t>
            </a:r>
            <a:r>
              <a:rPr lang="th-TH" sz="2400" smtClean="0"/>
              <a:t> </a:t>
            </a:r>
            <a:r>
              <a:rPr lang="en-US" sz="2400" smtClean="0"/>
              <a:t>8 5 6 7 2 3 1 4 9 </a:t>
            </a:r>
          </a:p>
          <a:p>
            <a:pPr lvl="1" eaLnBrk="1" hangingPunct="1"/>
            <a:r>
              <a:rPr lang="th-TH" b="1" smtClean="0"/>
              <a:t>Permutation encoding</a:t>
            </a:r>
            <a:r>
              <a:rPr lang="th-TH" smtClean="0"/>
              <a:t> can be used in ordering problems, such as travelling salesman problem or task ordering problem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3075" name="Slide Number Placeholder 5"/>
          <p:cNvSpPr>
            <a:spLocks noGrp="1"/>
          </p:cNvSpPr>
          <p:nvPr>
            <p:ph type="sldNum" sz="quarter" idx="12"/>
          </p:nvPr>
        </p:nvSpPr>
        <p:spPr>
          <a:noFill/>
        </p:spPr>
        <p:txBody>
          <a:bodyPr/>
          <a:lstStyle/>
          <a:p>
            <a:fld id="{7140C34D-AB46-4B68-9471-F1BE4E5ED209}" type="slidenum">
              <a:rPr lang="en-US" smtClean="0"/>
              <a:pPr/>
              <a:t>2</a:t>
            </a:fld>
            <a:endParaRPr lang="th-TH" smtClean="0"/>
          </a:p>
        </p:txBody>
      </p:sp>
      <p:sp>
        <p:nvSpPr>
          <p:cNvPr id="3076" name="Rectangle 2"/>
          <p:cNvSpPr>
            <a:spLocks noGrp="1" noChangeArrowheads="1"/>
          </p:cNvSpPr>
          <p:nvPr>
            <p:ph type="title"/>
          </p:nvPr>
        </p:nvSpPr>
        <p:spPr>
          <a:xfrm>
            <a:off x="514350" y="274638"/>
            <a:ext cx="9258300" cy="944562"/>
          </a:xfrm>
        </p:spPr>
        <p:txBody>
          <a:bodyPr/>
          <a:lstStyle/>
          <a:p>
            <a:pPr eaLnBrk="1" hangingPunct="1"/>
            <a:r>
              <a:rPr lang="en-US" sz="4000" smtClean="0">
                <a:latin typeface="Arial Rounded MT Bold" pitchFamily="34" charset="0"/>
              </a:rPr>
              <a:t/>
            </a:r>
            <a:br>
              <a:rPr lang="en-US" sz="4000" smtClean="0">
                <a:latin typeface="Arial Rounded MT Bold" pitchFamily="34" charset="0"/>
              </a:rPr>
            </a:br>
            <a:r>
              <a:rPr lang="en-US" sz="4000" smtClean="0">
                <a:latin typeface="Arial Rounded MT Bold" pitchFamily="34" charset="0"/>
              </a:rPr>
              <a:t>Contents</a:t>
            </a:r>
            <a:r>
              <a:rPr lang="th-TH" sz="4000" smtClean="0">
                <a:latin typeface="Arial Rounded MT Bold" pitchFamily="34" charset="0"/>
              </a:rPr>
              <a:t/>
            </a:r>
            <a:br>
              <a:rPr lang="th-TH" sz="4000" smtClean="0">
                <a:latin typeface="Arial Rounded MT Bold" pitchFamily="34" charset="0"/>
              </a:rPr>
            </a:br>
            <a:endParaRPr lang="th-TH" sz="4000" smtClean="0">
              <a:latin typeface="Arial Rounded MT Bold" pitchFamily="34" charset="0"/>
            </a:endParaRPr>
          </a:p>
        </p:txBody>
      </p:sp>
      <p:sp>
        <p:nvSpPr>
          <p:cNvPr id="3077" name="Rectangle 3"/>
          <p:cNvSpPr>
            <a:spLocks noGrp="1" noChangeArrowheads="1"/>
          </p:cNvSpPr>
          <p:nvPr>
            <p:ph type="body" idx="1"/>
          </p:nvPr>
        </p:nvSpPr>
        <p:spPr/>
        <p:txBody>
          <a:bodyPr/>
          <a:lstStyle/>
          <a:p>
            <a:pPr eaLnBrk="1" hangingPunct="1"/>
            <a:r>
              <a:rPr lang="th-TH" sz="2800" b="1" smtClean="0"/>
              <a:t>Overview</a:t>
            </a:r>
          </a:p>
          <a:p>
            <a:pPr eaLnBrk="1" hangingPunct="1"/>
            <a:r>
              <a:rPr lang="th-TH" sz="2800" b="1" smtClean="0"/>
              <a:t>Why it does, what it doe</a:t>
            </a:r>
            <a:r>
              <a:rPr lang="en-US" sz="2800" b="1" smtClean="0"/>
              <a:t>s?</a:t>
            </a:r>
            <a:endParaRPr lang="th-TH" sz="2800" b="1" smtClean="0"/>
          </a:p>
          <a:p>
            <a:pPr eaLnBrk="1" hangingPunct="1"/>
            <a:r>
              <a:rPr lang="th-TH" sz="2800" b="1" smtClean="0"/>
              <a:t>Genetic Programming</a:t>
            </a:r>
          </a:p>
          <a:p>
            <a:pPr eaLnBrk="1" hangingPunct="1"/>
            <a:r>
              <a:rPr lang="th-TH" sz="2800" b="1" smtClean="0"/>
              <a:t>Interactive Genetic Algorithm</a:t>
            </a:r>
          </a:p>
          <a:p>
            <a:pPr eaLnBrk="1" hangingPunct="1"/>
            <a:r>
              <a:rPr lang="th-TH" sz="2800" b="1" smtClean="0"/>
              <a:t>Human Based Genetic Algorithm</a:t>
            </a:r>
          </a:p>
          <a:p>
            <a:pPr eaLnBrk="1" hangingPunct="1"/>
            <a:endParaRPr lang="th-TH" sz="2800" b="1"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21507" name="Slide Number Placeholder 5"/>
          <p:cNvSpPr>
            <a:spLocks noGrp="1"/>
          </p:cNvSpPr>
          <p:nvPr>
            <p:ph type="sldNum" sz="quarter" idx="12"/>
          </p:nvPr>
        </p:nvSpPr>
        <p:spPr>
          <a:noFill/>
        </p:spPr>
        <p:txBody>
          <a:bodyPr/>
          <a:lstStyle/>
          <a:p>
            <a:fld id="{08ECBC4D-379B-4CD3-A649-04CB567FA66E}" type="slidenum">
              <a:rPr lang="en-US" smtClean="0"/>
              <a:pPr/>
              <a:t>20</a:t>
            </a:fld>
            <a:endParaRPr lang="th-TH" smtClean="0"/>
          </a:p>
        </p:txBody>
      </p:sp>
      <p:sp>
        <p:nvSpPr>
          <p:cNvPr id="21508" name="Rectangle 2"/>
          <p:cNvSpPr>
            <a:spLocks noGrp="1" noChangeArrowheads="1"/>
          </p:cNvSpPr>
          <p:nvPr>
            <p:ph type="title"/>
          </p:nvPr>
        </p:nvSpPr>
        <p:spPr>
          <a:xfrm>
            <a:off x="514350" y="274638"/>
            <a:ext cx="9258300" cy="792162"/>
          </a:xfrm>
        </p:spPr>
        <p:txBody>
          <a:bodyPr/>
          <a:lstStyle/>
          <a:p>
            <a:pPr eaLnBrk="1" hangingPunct="1"/>
            <a:r>
              <a:rPr lang="en-US" sz="4000" smtClean="0">
                <a:latin typeface="Arial Rounded MT Bold" pitchFamily="34" charset="0"/>
              </a:rPr>
              <a:t>Encoding</a:t>
            </a:r>
            <a:endParaRPr lang="th-TH" sz="4000" smtClean="0">
              <a:latin typeface="Arial Rounded MT Bold" pitchFamily="34" charset="0"/>
            </a:endParaRPr>
          </a:p>
        </p:txBody>
      </p:sp>
      <p:sp>
        <p:nvSpPr>
          <p:cNvPr id="21509" name="Rectangle 3"/>
          <p:cNvSpPr>
            <a:spLocks noGrp="1" noChangeArrowheads="1"/>
          </p:cNvSpPr>
          <p:nvPr>
            <p:ph type="body" idx="1"/>
          </p:nvPr>
        </p:nvSpPr>
        <p:spPr>
          <a:xfrm>
            <a:off x="266700" y="1066800"/>
            <a:ext cx="9753600" cy="5059363"/>
          </a:xfrm>
        </p:spPr>
        <p:txBody>
          <a:bodyPr/>
          <a:lstStyle/>
          <a:p>
            <a:pPr eaLnBrk="1" hangingPunct="1"/>
            <a:r>
              <a:rPr lang="th-TH" b="1" smtClean="0"/>
              <a:t>Real</a:t>
            </a:r>
            <a:r>
              <a:rPr lang="en-US" b="1" smtClean="0">
                <a:cs typeface="Arial" pitchFamily="34" charset="0"/>
              </a:rPr>
              <a:t>-</a:t>
            </a:r>
            <a:r>
              <a:rPr lang="th-TH" b="1" smtClean="0"/>
              <a:t>Valued Encoding </a:t>
            </a:r>
            <a:endParaRPr lang="th-TH" smtClean="0"/>
          </a:p>
          <a:p>
            <a:pPr lvl="1" eaLnBrk="1" hangingPunct="1"/>
            <a:r>
              <a:rPr lang="th-TH" smtClean="0"/>
              <a:t>In</a:t>
            </a:r>
            <a:r>
              <a:rPr lang="en-US" smtClean="0"/>
              <a:t> </a:t>
            </a:r>
            <a:r>
              <a:rPr lang="en-US" b="1" smtClean="0"/>
              <a:t>real value </a:t>
            </a:r>
            <a:r>
              <a:rPr lang="th-TH" b="1" smtClean="0"/>
              <a:t>encoding</a:t>
            </a:r>
            <a:r>
              <a:rPr lang="en-US" smtClean="0">
                <a:cs typeface="Arial" pitchFamily="34" charset="0"/>
              </a:rPr>
              <a:t>,</a:t>
            </a:r>
            <a:r>
              <a:rPr lang="en-US" smtClean="0"/>
              <a:t> </a:t>
            </a:r>
            <a:r>
              <a:rPr lang="th-TH" smtClean="0"/>
              <a:t>every</a:t>
            </a:r>
            <a:r>
              <a:rPr lang="en-US" smtClean="0"/>
              <a:t> </a:t>
            </a:r>
            <a:r>
              <a:rPr lang="th-TH" smtClean="0"/>
              <a:t>chromosome</a:t>
            </a:r>
            <a:r>
              <a:rPr lang="en-US" smtClean="0"/>
              <a:t> </a:t>
            </a:r>
            <a:r>
              <a:rPr lang="th-TH" smtClean="0"/>
              <a:t>is</a:t>
            </a:r>
            <a:r>
              <a:rPr lang="en-US" smtClean="0"/>
              <a:t> </a:t>
            </a:r>
            <a:r>
              <a:rPr lang="th-TH" smtClean="0"/>
              <a:t>a</a:t>
            </a:r>
            <a:r>
              <a:rPr lang="en-US" smtClean="0"/>
              <a:t> </a:t>
            </a:r>
            <a:r>
              <a:rPr lang="th-TH" smtClean="0"/>
              <a:t>string</a:t>
            </a:r>
            <a:r>
              <a:rPr lang="en-US" smtClean="0"/>
              <a:t> </a:t>
            </a:r>
            <a:r>
              <a:rPr lang="th-TH" smtClean="0"/>
              <a:t>of</a:t>
            </a:r>
            <a:r>
              <a:rPr lang="en-US" smtClean="0"/>
              <a:t> </a:t>
            </a:r>
            <a:r>
              <a:rPr lang="th-TH" smtClean="0"/>
              <a:t>some</a:t>
            </a:r>
            <a:r>
              <a:rPr lang="en-US" smtClean="0"/>
              <a:t> </a:t>
            </a:r>
            <a:r>
              <a:rPr lang="th-TH" smtClean="0"/>
              <a:t>values</a:t>
            </a:r>
            <a:r>
              <a:rPr lang="en-US" smtClean="0">
                <a:cs typeface="Arial" pitchFamily="34" charset="0"/>
              </a:rPr>
              <a:t>.</a:t>
            </a:r>
            <a:r>
              <a:rPr lang="en-US" smtClean="0"/>
              <a:t> </a:t>
            </a:r>
            <a:r>
              <a:rPr lang="th-TH" smtClean="0"/>
              <a:t>Values</a:t>
            </a:r>
            <a:r>
              <a:rPr lang="en-US" smtClean="0"/>
              <a:t> </a:t>
            </a:r>
            <a:r>
              <a:rPr lang="th-TH" smtClean="0"/>
              <a:t>can</a:t>
            </a:r>
            <a:r>
              <a:rPr lang="en-US" smtClean="0"/>
              <a:t> </a:t>
            </a:r>
            <a:r>
              <a:rPr lang="th-TH" smtClean="0"/>
              <a:t>be</a:t>
            </a:r>
            <a:r>
              <a:rPr lang="en-US" smtClean="0"/>
              <a:t> </a:t>
            </a:r>
            <a:r>
              <a:rPr lang="th-TH" smtClean="0"/>
              <a:t>anything</a:t>
            </a:r>
            <a:r>
              <a:rPr lang="en-US" smtClean="0"/>
              <a:t> </a:t>
            </a:r>
            <a:r>
              <a:rPr lang="th-TH" smtClean="0"/>
              <a:t>connected</a:t>
            </a:r>
            <a:r>
              <a:rPr lang="en-US" smtClean="0"/>
              <a:t> </a:t>
            </a:r>
            <a:r>
              <a:rPr lang="th-TH" smtClean="0"/>
              <a:t>to</a:t>
            </a:r>
            <a:r>
              <a:rPr lang="en-US" smtClean="0"/>
              <a:t> </a:t>
            </a:r>
            <a:r>
              <a:rPr lang="th-TH" smtClean="0"/>
              <a:t>problem</a:t>
            </a:r>
            <a:r>
              <a:rPr lang="en-US" smtClean="0">
                <a:cs typeface="Arial" pitchFamily="34" charset="0"/>
              </a:rPr>
              <a:t>,</a:t>
            </a:r>
            <a:r>
              <a:rPr lang="en-US" smtClean="0"/>
              <a:t> </a:t>
            </a:r>
            <a:r>
              <a:rPr lang="th-TH" smtClean="0"/>
              <a:t>form</a:t>
            </a:r>
            <a:r>
              <a:rPr lang="en-US" smtClean="0"/>
              <a:t> </a:t>
            </a:r>
            <a:r>
              <a:rPr lang="th-TH" smtClean="0"/>
              <a:t>numbers</a:t>
            </a:r>
            <a:r>
              <a:rPr lang="en-US" smtClean="0">
                <a:cs typeface="Arial" pitchFamily="34" charset="0"/>
              </a:rPr>
              <a:t>,</a:t>
            </a:r>
            <a:r>
              <a:rPr lang="en-US" smtClean="0"/>
              <a:t> </a:t>
            </a:r>
            <a:r>
              <a:rPr lang="th-TH" smtClean="0"/>
              <a:t>real</a:t>
            </a:r>
            <a:r>
              <a:rPr lang="en-US" smtClean="0"/>
              <a:t> </a:t>
            </a:r>
            <a:r>
              <a:rPr lang="th-TH" smtClean="0"/>
              <a:t>numbers</a:t>
            </a:r>
            <a:r>
              <a:rPr lang="en-US" smtClean="0"/>
              <a:t> </a:t>
            </a:r>
            <a:r>
              <a:rPr lang="th-TH" smtClean="0"/>
              <a:t>or</a:t>
            </a:r>
            <a:r>
              <a:rPr lang="en-US" smtClean="0"/>
              <a:t> </a:t>
            </a:r>
            <a:r>
              <a:rPr lang="th-TH" smtClean="0"/>
              <a:t>chars</a:t>
            </a:r>
            <a:r>
              <a:rPr lang="en-US" smtClean="0"/>
              <a:t> </a:t>
            </a:r>
            <a:r>
              <a:rPr lang="th-TH" smtClean="0"/>
              <a:t>to</a:t>
            </a:r>
            <a:r>
              <a:rPr lang="en-US" smtClean="0"/>
              <a:t> </a:t>
            </a:r>
            <a:r>
              <a:rPr lang="th-TH" smtClean="0"/>
              <a:t>some</a:t>
            </a:r>
            <a:r>
              <a:rPr lang="en-US" smtClean="0"/>
              <a:t> </a:t>
            </a:r>
            <a:r>
              <a:rPr lang="th-TH" smtClean="0"/>
              <a:t>complicated</a:t>
            </a:r>
            <a:r>
              <a:rPr lang="en-US" smtClean="0"/>
              <a:t> </a:t>
            </a:r>
            <a:r>
              <a:rPr lang="th-TH" smtClean="0"/>
              <a:t>objects</a:t>
            </a:r>
          </a:p>
          <a:p>
            <a:pPr lvl="2" eaLnBrk="1" hangingPunct="1"/>
            <a:r>
              <a:rPr lang="th-TH" b="1" smtClean="0"/>
              <a:t>Chromosome A</a:t>
            </a:r>
            <a:r>
              <a:rPr lang="en-US" b="1" smtClean="0">
                <a:cs typeface="Arial" pitchFamily="34" charset="0"/>
              </a:rPr>
              <a:t>: </a:t>
            </a:r>
            <a:r>
              <a:rPr lang="en-US" smtClean="0">
                <a:cs typeface="Arial" pitchFamily="34" charset="0"/>
              </a:rPr>
              <a:t>1.2324 5.3243</a:t>
            </a:r>
            <a:r>
              <a:rPr lang="th-TH" b="1" smtClean="0"/>
              <a:t> </a:t>
            </a:r>
            <a:r>
              <a:rPr lang="en-US" smtClean="0"/>
              <a:t>0.4556 2.3293 2.4545</a:t>
            </a:r>
            <a:r>
              <a:rPr lang="th-TH" b="1" smtClean="0"/>
              <a:t> </a:t>
            </a:r>
            <a:endParaRPr lang="th-TH" smtClean="0"/>
          </a:p>
          <a:p>
            <a:pPr lvl="2" eaLnBrk="1" hangingPunct="1"/>
            <a:r>
              <a:rPr lang="th-TH" b="1" smtClean="0"/>
              <a:t>Chromosome B</a:t>
            </a:r>
            <a:r>
              <a:rPr lang="en-US" b="1" smtClean="0">
                <a:cs typeface="Arial" pitchFamily="34" charset="0"/>
              </a:rPr>
              <a:t>: </a:t>
            </a:r>
            <a:r>
              <a:rPr lang="en-US" smtClean="0">
                <a:cs typeface="Arial" pitchFamily="34" charset="0"/>
              </a:rPr>
              <a:t>2.3245 2.3253 4.4656 5.2193 0.8721</a:t>
            </a:r>
            <a:r>
              <a:rPr lang="th-TH" b="1" smtClean="0"/>
              <a:t> </a:t>
            </a:r>
            <a:endParaRPr lang="th-TH" smtClean="0"/>
          </a:p>
          <a:p>
            <a:pPr lvl="1" eaLnBrk="1" hangingPunct="1"/>
            <a:r>
              <a:rPr lang="th-TH" smtClean="0"/>
              <a:t>Direct</a:t>
            </a:r>
            <a:r>
              <a:rPr lang="en-US" smtClean="0"/>
              <a:t> </a:t>
            </a:r>
            <a:r>
              <a:rPr lang="th-TH" smtClean="0"/>
              <a:t>value</a:t>
            </a:r>
            <a:r>
              <a:rPr lang="en-US" smtClean="0"/>
              <a:t> </a:t>
            </a:r>
            <a:r>
              <a:rPr lang="th-TH" smtClean="0"/>
              <a:t>encoding</a:t>
            </a:r>
            <a:r>
              <a:rPr lang="en-US" smtClean="0"/>
              <a:t> </a:t>
            </a:r>
            <a:r>
              <a:rPr lang="th-TH" smtClean="0"/>
              <a:t>can</a:t>
            </a:r>
            <a:r>
              <a:rPr lang="en-US" smtClean="0"/>
              <a:t> </a:t>
            </a:r>
            <a:r>
              <a:rPr lang="th-TH" smtClean="0"/>
              <a:t>be</a:t>
            </a:r>
            <a:r>
              <a:rPr lang="en-US" smtClean="0"/>
              <a:t> </a:t>
            </a:r>
            <a:r>
              <a:rPr lang="th-TH" smtClean="0"/>
              <a:t>used</a:t>
            </a:r>
            <a:r>
              <a:rPr lang="en-US" smtClean="0"/>
              <a:t> </a:t>
            </a:r>
            <a:r>
              <a:rPr lang="th-TH" smtClean="0"/>
              <a:t>in</a:t>
            </a:r>
            <a:r>
              <a:rPr lang="en-US" smtClean="0"/>
              <a:t> </a:t>
            </a:r>
            <a:r>
              <a:rPr lang="th-TH" smtClean="0"/>
              <a:t>problems</a:t>
            </a:r>
            <a:r>
              <a:rPr lang="en-US" smtClean="0">
                <a:cs typeface="Arial" pitchFamily="34" charset="0"/>
              </a:rPr>
              <a:t>,</a:t>
            </a:r>
            <a:r>
              <a:rPr lang="en-US" smtClean="0"/>
              <a:t> </a:t>
            </a:r>
            <a:r>
              <a:rPr lang="th-TH" smtClean="0"/>
              <a:t>where</a:t>
            </a:r>
            <a:r>
              <a:rPr lang="en-US" smtClean="0"/>
              <a:t> </a:t>
            </a:r>
            <a:r>
              <a:rPr lang="th-TH" smtClean="0"/>
              <a:t>some</a:t>
            </a:r>
            <a:r>
              <a:rPr lang="en-US" smtClean="0"/>
              <a:t> </a:t>
            </a:r>
            <a:r>
              <a:rPr lang="th-TH" smtClean="0"/>
              <a:t>complicated</a:t>
            </a:r>
            <a:r>
              <a:rPr lang="en-US" smtClean="0"/>
              <a:t> </a:t>
            </a:r>
            <a:r>
              <a:rPr lang="th-TH" smtClean="0"/>
              <a:t>value</a:t>
            </a:r>
            <a:r>
              <a:rPr lang="en-US" smtClean="0">
                <a:cs typeface="Arial" pitchFamily="34" charset="0"/>
              </a:rPr>
              <a:t>,</a:t>
            </a:r>
            <a:r>
              <a:rPr lang="en-US" smtClean="0"/>
              <a:t> </a:t>
            </a:r>
            <a:r>
              <a:rPr lang="th-TH" smtClean="0"/>
              <a:t>such</a:t>
            </a:r>
            <a:r>
              <a:rPr lang="en-US" smtClean="0"/>
              <a:t> </a:t>
            </a:r>
            <a:r>
              <a:rPr lang="th-TH" smtClean="0"/>
              <a:t>as</a:t>
            </a:r>
            <a:r>
              <a:rPr lang="en-US" smtClean="0"/>
              <a:t> </a:t>
            </a:r>
            <a:r>
              <a:rPr lang="th-TH" smtClean="0"/>
              <a:t>real</a:t>
            </a:r>
            <a:r>
              <a:rPr lang="en-US" smtClean="0"/>
              <a:t> </a:t>
            </a:r>
            <a:r>
              <a:rPr lang="th-TH" smtClean="0"/>
              <a:t>numbers</a:t>
            </a:r>
            <a:r>
              <a:rPr lang="en-US" smtClean="0">
                <a:cs typeface="Arial" pitchFamily="34" charset="0"/>
              </a:rPr>
              <a:t>,</a:t>
            </a:r>
            <a:r>
              <a:rPr lang="en-US" smtClean="0"/>
              <a:t> </a:t>
            </a:r>
            <a:r>
              <a:rPr lang="th-TH" smtClean="0"/>
              <a:t>are</a:t>
            </a:r>
            <a:r>
              <a:rPr lang="en-US" smtClean="0"/>
              <a:t> </a:t>
            </a:r>
            <a:r>
              <a:rPr lang="th-TH" smtClean="0"/>
              <a:t>used</a:t>
            </a:r>
            <a:r>
              <a:rPr lang="en-US" smtClean="0">
                <a:cs typeface="Arial" pitchFamily="34" charset="0"/>
              </a:rPr>
              <a:t>.</a:t>
            </a:r>
            <a:r>
              <a:rPr lang="en-US" smtClean="0"/>
              <a:t> </a:t>
            </a:r>
            <a:r>
              <a:rPr lang="th-TH" smtClean="0"/>
              <a:t>Use</a:t>
            </a:r>
            <a:r>
              <a:rPr lang="en-US" smtClean="0"/>
              <a:t> </a:t>
            </a:r>
            <a:r>
              <a:rPr lang="th-TH" smtClean="0"/>
              <a:t>of</a:t>
            </a:r>
            <a:r>
              <a:rPr lang="en-US" smtClean="0"/>
              <a:t> </a:t>
            </a:r>
            <a:r>
              <a:rPr lang="th-TH" smtClean="0"/>
              <a:t>binary</a:t>
            </a:r>
            <a:r>
              <a:rPr lang="en-US" smtClean="0"/>
              <a:t> </a:t>
            </a:r>
            <a:r>
              <a:rPr lang="th-TH" smtClean="0"/>
              <a:t>encoding</a:t>
            </a:r>
            <a:r>
              <a:rPr lang="en-US" smtClean="0"/>
              <a:t> </a:t>
            </a:r>
            <a:r>
              <a:rPr lang="th-TH" smtClean="0"/>
              <a:t>for</a:t>
            </a:r>
            <a:r>
              <a:rPr lang="en-US" smtClean="0"/>
              <a:t> </a:t>
            </a:r>
            <a:r>
              <a:rPr lang="th-TH" smtClean="0"/>
              <a:t>this</a:t>
            </a:r>
            <a:r>
              <a:rPr lang="en-US" smtClean="0"/>
              <a:t> </a:t>
            </a:r>
            <a:r>
              <a:rPr lang="th-TH" smtClean="0"/>
              <a:t>type</a:t>
            </a:r>
            <a:r>
              <a:rPr lang="en-US" smtClean="0"/>
              <a:t> </a:t>
            </a:r>
            <a:r>
              <a:rPr lang="th-TH" smtClean="0"/>
              <a:t>of</a:t>
            </a:r>
            <a:r>
              <a:rPr lang="en-US" smtClean="0"/>
              <a:t> </a:t>
            </a:r>
            <a:r>
              <a:rPr lang="th-TH" smtClean="0"/>
              <a:t>problems</a:t>
            </a:r>
            <a:r>
              <a:rPr lang="en-US" smtClean="0"/>
              <a:t> </a:t>
            </a:r>
            <a:r>
              <a:rPr lang="th-TH" smtClean="0"/>
              <a:t>would</a:t>
            </a:r>
            <a:r>
              <a:rPr lang="en-US" smtClean="0"/>
              <a:t> </a:t>
            </a:r>
            <a:r>
              <a:rPr lang="th-TH" smtClean="0"/>
              <a:t>be</a:t>
            </a:r>
            <a:r>
              <a:rPr lang="en-US" smtClean="0"/>
              <a:t> </a:t>
            </a:r>
            <a:r>
              <a:rPr lang="th-TH" smtClean="0"/>
              <a:t>very</a:t>
            </a:r>
            <a:r>
              <a:rPr lang="en-US" smtClean="0"/>
              <a:t> </a:t>
            </a:r>
            <a:r>
              <a:rPr lang="th-TH" smtClean="0"/>
              <a:t>difficult </a:t>
            </a:r>
            <a:r>
              <a:rPr lang="en-US" smtClean="0">
                <a:cs typeface="Arial" pitchFamily="34" charset="0"/>
              </a:rPr>
              <a:t>[</a:t>
            </a:r>
            <a:r>
              <a:rPr lang="th-TH" smtClean="0"/>
              <a:t>NeuralNetwork</a:t>
            </a:r>
            <a:r>
              <a:rPr lang="en-US" smtClean="0">
                <a:cs typeface="Arial" pitchFamily="34" charset="0"/>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22531" name="Slide Number Placeholder 5"/>
          <p:cNvSpPr>
            <a:spLocks noGrp="1"/>
          </p:cNvSpPr>
          <p:nvPr>
            <p:ph type="sldNum" sz="quarter" idx="12"/>
          </p:nvPr>
        </p:nvSpPr>
        <p:spPr>
          <a:noFill/>
        </p:spPr>
        <p:txBody>
          <a:bodyPr/>
          <a:lstStyle/>
          <a:p>
            <a:fld id="{E288121C-FE46-4F20-9BB6-775E1E55A9D6}" type="slidenum">
              <a:rPr lang="en-US" smtClean="0"/>
              <a:pPr/>
              <a:t>21</a:t>
            </a:fld>
            <a:endParaRPr lang="th-TH" smtClean="0"/>
          </a:p>
        </p:txBody>
      </p:sp>
      <p:sp>
        <p:nvSpPr>
          <p:cNvPr id="22532" name="Rectangle 2"/>
          <p:cNvSpPr>
            <a:spLocks noGrp="1" noChangeArrowheads="1"/>
          </p:cNvSpPr>
          <p:nvPr>
            <p:ph type="title"/>
          </p:nvPr>
        </p:nvSpPr>
        <p:spPr>
          <a:xfrm>
            <a:off x="514350" y="274638"/>
            <a:ext cx="9258300" cy="868362"/>
          </a:xfrm>
        </p:spPr>
        <p:txBody>
          <a:bodyPr/>
          <a:lstStyle/>
          <a:p>
            <a:pPr eaLnBrk="1" hangingPunct="1"/>
            <a:r>
              <a:rPr lang="en-US" sz="4000" smtClean="0">
                <a:latin typeface="Arial Rounded MT Bold" pitchFamily="34" charset="0"/>
              </a:rPr>
              <a:t>Encoding</a:t>
            </a:r>
            <a:endParaRPr lang="th-TH" sz="4000" smtClean="0">
              <a:latin typeface="Arial Rounded MT Bold" pitchFamily="34" charset="0"/>
            </a:endParaRPr>
          </a:p>
        </p:txBody>
      </p:sp>
      <p:sp>
        <p:nvSpPr>
          <p:cNvPr id="22533" name="Rectangle 3"/>
          <p:cNvSpPr>
            <a:spLocks noGrp="1" noChangeArrowheads="1"/>
          </p:cNvSpPr>
          <p:nvPr>
            <p:ph type="body" idx="1"/>
          </p:nvPr>
        </p:nvSpPr>
        <p:spPr>
          <a:xfrm>
            <a:off x="266700" y="1143000"/>
            <a:ext cx="9753600" cy="4983163"/>
          </a:xfrm>
        </p:spPr>
        <p:txBody>
          <a:bodyPr/>
          <a:lstStyle/>
          <a:p>
            <a:pPr eaLnBrk="1" hangingPunct="1">
              <a:lnSpc>
                <a:spcPct val="90000"/>
              </a:lnSpc>
            </a:pPr>
            <a:r>
              <a:rPr lang="th-TH" b="1" smtClean="0"/>
              <a:t>Tree Encoding</a:t>
            </a:r>
            <a:r>
              <a:rPr lang="th-TH" sz="2800" b="1" smtClean="0"/>
              <a:t> </a:t>
            </a:r>
            <a:endParaRPr lang="th-TH" sz="2800" smtClean="0"/>
          </a:p>
          <a:p>
            <a:pPr lvl="1" eaLnBrk="1" hangingPunct="1">
              <a:lnSpc>
                <a:spcPct val="90000"/>
              </a:lnSpc>
            </a:pPr>
            <a:r>
              <a:rPr lang="th-TH" smtClean="0"/>
              <a:t>In</a:t>
            </a:r>
            <a:r>
              <a:rPr lang="en-US" smtClean="0"/>
              <a:t> </a:t>
            </a:r>
            <a:r>
              <a:rPr lang="th-TH" b="1" smtClean="0"/>
              <a:t>tree</a:t>
            </a:r>
            <a:r>
              <a:rPr lang="en-US" b="1" smtClean="0"/>
              <a:t> </a:t>
            </a:r>
            <a:r>
              <a:rPr lang="th-TH" b="1" smtClean="0"/>
              <a:t>encoding</a:t>
            </a:r>
            <a:r>
              <a:rPr lang="en-US" b="1" smtClean="0"/>
              <a:t> </a:t>
            </a:r>
            <a:r>
              <a:rPr lang="th-TH" smtClean="0"/>
              <a:t>every</a:t>
            </a:r>
            <a:r>
              <a:rPr lang="en-US" smtClean="0"/>
              <a:t> </a:t>
            </a:r>
            <a:r>
              <a:rPr lang="th-TH" smtClean="0"/>
              <a:t>chromosome</a:t>
            </a:r>
            <a:r>
              <a:rPr lang="en-US" smtClean="0"/>
              <a:t> </a:t>
            </a:r>
            <a:r>
              <a:rPr lang="th-TH" smtClean="0"/>
              <a:t>is</a:t>
            </a:r>
            <a:r>
              <a:rPr lang="en-US" smtClean="0"/>
              <a:t> </a:t>
            </a:r>
            <a:r>
              <a:rPr lang="th-TH" smtClean="0"/>
              <a:t>a</a:t>
            </a:r>
            <a:r>
              <a:rPr lang="en-US" smtClean="0"/>
              <a:t> </a:t>
            </a:r>
            <a:r>
              <a:rPr lang="th-TH" smtClean="0"/>
              <a:t>tree</a:t>
            </a:r>
            <a:r>
              <a:rPr lang="en-US" smtClean="0"/>
              <a:t> </a:t>
            </a:r>
            <a:r>
              <a:rPr lang="th-TH" smtClean="0"/>
              <a:t>of</a:t>
            </a:r>
            <a:r>
              <a:rPr lang="en-US" smtClean="0"/>
              <a:t> </a:t>
            </a:r>
            <a:r>
              <a:rPr lang="th-TH" smtClean="0"/>
              <a:t>some</a:t>
            </a:r>
            <a:r>
              <a:rPr lang="en-US" smtClean="0"/>
              <a:t> </a:t>
            </a:r>
            <a:r>
              <a:rPr lang="th-TH" smtClean="0"/>
              <a:t>objects</a:t>
            </a:r>
            <a:r>
              <a:rPr lang="en-US" smtClean="0">
                <a:cs typeface="Arial" pitchFamily="34" charset="0"/>
              </a:rPr>
              <a:t>,</a:t>
            </a:r>
            <a:r>
              <a:rPr lang="en-US" smtClean="0"/>
              <a:t> </a:t>
            </a:r>
            <a:r>
              <a:rPr lang="th-TH" smtClean="0"/>
              <a:t>such</a:t>
            </a:r>
            <a:r>
              <a:rPr lang="en-US" smtClean="0"/>
              <a:t> </a:t>
            </a:r>
            <a:r>
              <a:rPr lang="th-TH" smtClean="0"/>
              <a:t>as</a:t>
            </a:r>
            <a:r>
              <a:rPr lang="en-US" smtClean="0"/>
              <a:t> </a:t>
            </a:r>
            <a:r>
              <a:rPr lang="th-TH" smtClean="0"/>
              <a:t>functions</a:t>
            </a:r>
            <a:r>
              <a:rPr lang="en-US" smtClean="0"/>
              <a:t> </a:t>
            </a:r>
            <a:r>
              <a:rPr lang="th-TH" smtClean="0"/>
              <a:t>or</a:t>
            </a:r>
            <a:r>
              <a:rPr lang="en-US" smtClean="0"/>
              <a:t> </a:t>
            </a:r>
            <a:r>
              <a:rPr lang="th-TH" smtClean="0"/>
              <a:t>commands</a:t>
            </a:r>
            <a:r>
              <a:rPr lang="en-US" smtClean="0"/>
              <a:t> </a:t>
            </a:r>
            <a:r>
              <a:rPr lang="th-TH" smtClean="0"/>
              <a:t>in</a:t>
            </a:r>
            <a:r>
              <a:rPr lang="en-US" smtClean="0"/>
              <a:t> </a:t>
            </a:r>
            <a:r>
              <a:rPr lang="th-TH" smtClean="0"/>
              <a:t>programming</a:t>
            </a:r>
            <a:r>
              <a:rPr lang="en-US" smtClean="0"/>
              <a:t> </a:t>
            </a:r>
            <a:r>
              <a:rPr lang="th-TH" smtClean="0"/>
              <a:t>language</a:t>
            </a:r>
            <a:r>
              <a:rPr lang="en-US" smtClean="0"/>
              <a:t>s</a:t>
            </a:r>
            <a:endParaRPr lang="th-TH" smtClean="0"/>
          </a:p>
          <a:p>
            <a:pPr lvl="1" eaLnBrk="1" hangingPunct="1">
              <a:lnSpc>
                <a:spcPct val="90000"/>
              </a:lnSpc>
            </a:pPr>
            <a:r>
              <a:rPr lang="th-TH" smtClean="0"/>
              <a:t>Tree</a:t>
            </a:r>
            <a:r>
              <a:rPr lang="en-US" smtClean="0"/>
              <a:t> </a:t>
            </a:r>
            <a:r>
              <a:rPr lang="th-TH" smtClean="0"/>
              <a:t>encoding</a:t>
            </a:r>
            <a:r>
              <a:rPr lang="en-US" smtClean="0"/>
              <a:t> </a:t>
            </a:r>
            <a:r>
              <a:rPr lang="th-TH" smtClean="0"/>
              <a:t>is</a:t>
            </a:r>
            <a:r>
              <a:rPr lang="en-US" smtClean="0"/>
              <a:t> </a:t>
            </a:r>
            <a:r>
              <a:rPr lang="th-TH" smtClean="0"/>
              <a:t>used</a:t>
            </a:r>
            <a:r>
              <a:rPr lang="en-US" smtClean="0"/>
              <a:t> </a:t>
            </a:r>
            <a:r>
              <a:rPr lang="th-TH" smtClean="0"/>
              <a:t>mainly</a:t>
            </a:r>
            <a:r>
              <a:rPr lang="en-US" smtClean="0"/>
              <a:t> </a:t>
            </a:r>
            <a:r>
              <a:rPr lang="th-TH" smtClean="0"/>
              <a:t>for</a:t>
            </a:r>
            <a:r>
              <a:rPr lang="en-US" smtClean="0"/>
              <a:t> </a:t>
            </a:r>
            <a:r>
              <a:rPr lang="th-TH" smtClean="0"/>
              <a:t>evolving</a:t>
            </a:r>
            <a:r>
              <a:rPr lang="en-US" smtClean="0"/>
              <a:t> </a:t>
            </a:r>
            <a:r>
              <a:rPr lang="th-TH" smtClean="0"/>
              <a:t>programs</a:t>
            </a:r>
            <a:r>
              <a:rPr lang="en-US" smtClean="0"/>
              <a:t> </a:t>
            </a:r>
            <a:r>
              <a:rPr lang="th-TH" smtClean="0"/>
              <a:t>or</a:t>
            </a:r>
            <a:r>
              <a:rPr lang="en-US" smtClean="0"/>
              <a:t> </a:t>
            </a:r>
            <a:r>
              <a:rPr lang="th-TH" smtClean="0"/>
              <a:t>expressions</a:t>
            </a:r>
            <a:r>
              <a:rPr lang="en-US" smtClean="0">
                <a:cs typeface="Arial" pitchFamily="34" charset="0"/>
              </a:rPr>
              <a:t>,</a:t>
            </a:r>
            <a:r>
              <a:rPr lang="en-US" smtClean="0"/>
              <a:t> </a:t>
            </a:r>
            <a:r>
              <a:rPr lang="th-TH" smtClean="0"/>
              <a:t>for</a:t>
            </a:r>
            <a:r>
              <a:rPr lang="en-US" smtClean="0"/>
              <a:t> </a:t>
            </a:r>
            <a:r>
              <a:rPr lang="th-TH" b="1" smtClean="0"/>
              <a:t>geneticprogramming</a:t>
            </a:r>
            <a:endParaRPr lang="th-TH" smtClean="0"/>
          </a:p>
          <a:p>
            <a:pPr lvl="1" eaLnBrk="1" hangingPunct="1">
              <a:lnSpc>
                <a:spcPct val="90000"/>
              </a:lnSpc>
            </a:pPr>
            <a:r>
              <a:rPr lang="th-TH" smtClean="0"/>
              <a:t>Tree</a:t>
            </a:r>
            <a:r>
              <a:rPr lang="en-US" smtClean="0"/>
              <a:t> </a:t>
            </a:r>
            <a:r>
              <a:rPr lang="th-TH" smtClean="0"/>
              <a:t>encoding</a:t>
            </a:r>
            <a:r>
              <a:rPr lang="en-US" smtClean="0"/>
              <a:t> </a:t>
            </a:r>
            <a:r>
              <a:rPr lang="th-TH" smtClean="0"/>
              <a:t>is</a:t>
            </a:r>
            <a:r>
              <a:rPr lang="en-US" smtClean="0"/>
              <a:t> </a:t>
            </a:r>
            <a:r>
              <a:rPr lang="th-TH" smtClean="0"/>
              <a:t>natural</a:t>
            </a:r>
            <a:r>
              <a:rPr lang="en-US" smtClean="0"/>
              <a:t> </a:t>
            </a:r>
            <a:r>
              <a:rPr lang="th-TH" smtClean="0"/>
              <a:t>for</a:t>
            </a:r>
            <a:r>
              <a:rPr lang="en-US" smtClean="0"/>
              <a:t> </a:t>
            </a:r>
            <a:r>
              <a:rPr lang="th-TH" smtClean="0"/>
              <a:t>encoding</a:t>
            </a:r>
            <a:r>
              <a:rPr lang="en-US" smtClean="0"/>
              <a:t> </a:t>
            </a:r>
            <a:r>
              <a:rPr lang="th-TH" smtClean="0"/>
              <a:t>evolving</a:t>
            </a:r>
            <a:r>
              <a:rPr lang="en-US" smtClean="0"/>
              <a:t> </a:t>
            </a:r>
            <a:r>
              <a:rPr lang="th-TH" smtClean="0"/>
              <a:t>programs</a:t>
            </a:r>
            <a:r>
              <a:rPr lang="en-US" smtClean="0">
                <a:cs typeface="Arial" pitchFamily="34" charset="0"/>
              </a:rPr>
              <a:t>.</a:t>
            </a:r>
          </a:p>
          <a:p>
            <a:pPr lvl="2" eaLnBrk="1" hangingPunct="1">
              <a:lnSpc>
                <a:spcPct val="90000"/>
              </a:lnSpc>
            </a:pPr>
            <a:r>
              <a:rPr lang="th-TH" smtClean="0"/>
              <a:t>The</a:t>
            </a:r>
            <a:r>
              <a:rPr lang="en-US" smtClean="0"/>
              <a:t> </a:t>
            </a:r>
            <a:r>
              <a:rPr lang="th-TH" smtClean="0"/>
              <a:t>programming</a:t>
            </a:r>
            <a:r>
              <a:rPr lang="en-US" smtClean="0"/>
              <a:t> </a:t>
            </a:r>
            <a:r>
              <a:rPr lang="th-TH" smtClean="0"/>
              <a:t>language</a:t>
            </a:r>
            <a:r>
              <a:rPr lang="en-US" smtClean="0"/>
              <a:t> </a:t>
            </a:r>
            <a:r>
              <a:rPr lang="th-TH" smtClean="0"/>
              <a:t>LISP</a:t>
            </a:r>
            <a:r>
              <a:rPr lang="en-US" smtClean="0"/>
              <a:t> </a:t>
            </a:r>
            <a:r>
              <a:rPr lang="th-TH" smtClean="0"/>
              <a:t>is</a:t>
            </a:r>
            <a:r>
              <a:rPr lang="en-US" smtClean="0"/>
              <a:t> </a:t>
            </a:r>
            <a:r>
              <a:rPr lang="th-TH" smtClean="0"/>
              <a:t>convenient</a:t>
            </a:r>
            <a:r>
              <a:rPr lang="en-US" smtClean="0"/>
              <a:t> </a:t>
            </a:r>
            <a:r>
              <a:rPr lang="th-TH" smtClean="0"/>
              <a:t>for</a:t>
            </a:r>
            <a:r>
              <a:rPr lang="en-US" smtClean="0"/>
              <a:t> </a:t>
            </a:r>
            <a:r>
              <a:rPr lang="th-TH" smtClean="0"/>
              <a:t>tree</a:t>
            </a:r>
            <a:r>
              <a:rPr lang="en-US" smtClean="0"/>
              <a:t> </a:t>
            </a:r>
            <a:r>
              <a:rPr lang="th-TH" smtClean="0"/>
              <a:t>representation</a:t>
            </a:r>
            <a:r>
              <a:rPr lang="en-US" smtClean="0">
                <a:cs typeface="Arial" pitchFamily="34" charset="0"/>
              </a:rPr>
              <a:t>,</a:t>
            </a:r>
            <a:r>
              <a:rPr lang="th-TH" smtClean="0"/>
              <a:t>because</a:t>
            </a:r>
            <a:r>
              <a:rPr lang="en-US" smtClean="0"/>
              <a:t> </a:t>
            </a:r>
            <a:r>
              <a:rPr lang="th-TH" smtClean="0"/>
              <a:t>the</a:t>
            </a:r>
            <a:r>
              <a:rPr lang="en-US" smtClean="0"/>
              <a:t> </a:t>
            </a:r>
            <a:r>
              <a:rPr lang="th-TH" smtClean="0"/>
              <a:t>set</a:t>
            </a:r>
            <a:r>
              <a:rPr lang="en-US" smtClean="0">
                <a:cs typeface="Arial" pitchFamily="34" charset="0"/>
              </a:rPr>
              <a:t>-</a:t>
            </a:r>
            <a:r>
              <a:rPr lang="th-TH" smtClean="0"/>
              <a:t>based</a:t>
            </a:r>
            <a:r>
              <a:rPr lang="en-US" smtClean="0"/>
              <a:t> </a:t>
            </a:r>
            <a:r>
              <a:rPr lang="th-TH" smtClean="0"/>
              <a:t>LISP</a:t>
            </a:r>
            <a:r>
              <a:rPr lang="en-US" smtClean="0"/>
              <a:t> </a:t>
            </a:r>
            <a:r>
              <a:rPr lang="th-TH" smtClean="0"/>
              <a:t>structures</a:t>
            </a:r>
            <a:r>
              <a:rPr lang="en-US" smtClean="0"/>
              <a:t> </a:t>
            </a:r>
            <a:r>
              <a:rPr lang="th-TH" smtClean="0"/>
              <a:t>are</a:t>
            </a:r>
            <a:r>
              <a:rPr lang="en-US" smtClean="0"/>
              <a:t> </a:t>
            </a:r>
            <a:r>
              <a:rPr lang="th-TH" smtClean="0"/>
              <a:t>naturally</a:t>
            </a:r>
            <a:r>
              <a:rPr lang="en-US" smtClean="0"/>
              <a:t> </a:t>
            </a:r>
            <a:r>
              <a:rPr lang="th-TH" smtClean="0"/>
              <a:t>tree</a:t>
            </a:r>
            <a:r>
              <a:rPr lang="en-US" smtClean="0">
                <a:cs typeface="Arial" pitchFamily="34" charset="0"/>
              </a:rPr>
              <a:t>-</a:t>
            </a:r>
            <a:r>
              <a:rPr lang="th-TH" smtClean="0"/>
              <a:t>like</a:t>
            </a:r>
            <a:r>
              <a:rPr lang="en-US" smtClean="0">
                <a:cs typeface="Arial" pitchFamily="34" charset="0"/>
              </a:rPr>
              <a:t>,</a:t>
            </a:r>
            <a:r>
              <a:rPr lang="en-US" smtClean="0"/>
              <a:t> </a:t>
            </a:r>
            <a:r>
              <a:rPr lang="th-TH" smtClean="0"/>
              <a:t>so</a:t>
            </a:r>
            <a:r>
              <a:rPr lang="en-US" smtClean="0"/>
              <a:t> </a:t>
            </a:r>
            <a:r>
              <a:rPr lang="th-TH" smtClean="0"/>
              <a:t>the</a:t>
            </a:r>
            <a:r>
              <a:rPr lang="en-US" smtClean="0"/>
              <a:t> </a:t>
            </a:r>
            <a:r>
              <a:rPr lang="th-TH" smtClean="0"/>
              <a:t>crossover</a:t>
            </a:r>
            <a:r>
              <a:rPr lang="en-US" smtClean="0"/>
              <a:t> </a:t>
            </a:r>
            <a:r>
              <a:rPr lang="th-TH" smtClean="0"/>
              <a:t>and</a:t>
            </a:r>
            <a:r>
              <a:rPr lang="en-US" smtClean="0"/>
              <a:t> </a:t>
            </a:r>
            <a:r>
              <a:rPr lang="th-TH" smtClean="0"/>
              <a:t>mutation</a:t>
            </a:r>
            <a:r>
              <a:rPr lang="en-US" smtClean="0"/>
              <a:t> </a:t>
            </a:r>
            <a:r>
              <a:rPr lang="th-TH" smtClean="0"/>
              <a:t>can</a:t>
            </a:r>
            <a:r>
              <a:rPr lang="en-US" smtClean="0"/>
              <a:t> </a:t>
            </a:r>
            <a:r>
              <a:rPr lang="th-TH" smtClean="0"/>
              <a:t>be</a:t>
            </a:r>
            <a:r>
              <a:rPr lang="en-US" smtClean="0"/>
              <a:t> </a:t>
            </a:r>
            <a:r>
              <a:rPr lang="th-TH" smtClean="0"/>
              <a:t>done</a:t>
            </a:r>
            <a:r>
              <a:rPr lang="en-US" smtClean="0"/>
              <a:t> </a:t>
            </a:r>
            <a:r>
              <a:rPr lang="th-TH" smtClean="0"/>
              <a:t>relatively</a:t>
            </a:r>
            <a:r>
              <a:rPr lang="en-US" smtClean="0"/>
              <a:t> </a:t>
            </a:r>
            <a:r>
              <a:rPr lang="th-TH" smtClean="0"/>
              <a:t>easily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23555" name="Slide Number Placeholder 5"/>
          <p:cNvSpPr>
            <a:spLocks noGrp="1"/>
          </p:cNvSpPr>
          <p:nvPr>
            <p:ph type="sldNum" sz="quarter" idx="12"/>
          </p:nvPr>
        </p:nvSpPr>
        <p:spPr>
          <a:noFill/>
        </p:spPr>
        <p:txBody>
          <a:bodyPr/>
          <a:lstStyle/>
          <a:p>
            <a:fld id="{FADECDB7-CF56-4E97-81A0-D4933CDBA733}" type="slidenum">
              <a:rPr lang="en-US" smtClean="0"/>
              <a:pPr/>
              <a:t>22</a:t>
            </a:fld>
            <a:endParaRPr lang="th-TH" smtClean="0"/>
          </a:p>
        </p:txBody>
      </p:sp>
      <p:sp>
        <p:nvSpPr>
          <p:cNvPr id="23556" name="Rectangle 2"/>
          <p:cNvSpPr>
            <a:spLocks noGrp="1" noChangeArrowheads="1"/>
          </p:cNvSpPr>
          <p:nvPr>
            <p:ph type="title"/>
          </p:nvPr>
        </p:nvSpPr>
        <p:spPr/>
        <p:txBody>
          <a:bodyPr/>
          <a:lstStyle/>
          <a:p>
            <a:pPr eaLnBrk="1" hangingPunct="1"/>
            <a:r>
              <a:rPr lang="en-US" sz="4000" smtClean="0">
                <a:latin typeface="Arial Rounded MT Bold" pitchFamily="34" charset="0"/>
              </a:rPr>
              <a:t>Encoding</a:t>
            </a:r>
            <a:endParaRPr lang="th-TH" sz="4000" smtClean="0">
              <a:latin typeface="Arial Rounded MT Bold" pitchFamily="34" charset="0"/>
            </a:endParaRPr>
          </a:p>
        </p:txBody>
      </p:sp>
      <p:sp>
        <p:nvSpPr>
          <p:cNvPr id="23557" name="Rectangle 3"/>
          <p:cNvSpPr>
            <a:spLocks noGrp="1" noChangeArrowheads="1"/>
          </p:cNvSpPr>
          <p:nvPr>
            <p:ph type="body" idx="1"/>
          </p:nvPr>
        </p:nvSpPr>
        <p:spPr>
          <a:xfrm>
            <a:off x="190500" y="1600200"/>
            <a:ext cx="9906000" cy="4525963"/>
          </a:xfrm>
        </p:spPr>
        <p:txBody>
          <a:bodyPr/>
          <a:lstStyle/>
          <a:p>
            <a:pPr eaLnBrk="1" hangingPunct="1"/>
            <a:r>
              <a:rPr lang="en-US" sz="2800" smtClean="0"/>
              <a:t>Tree encoding</a:t>
            </a:r>
          </a:p>
          <a:p>
            <a:pPr lvl="1" eaLnBrk="1" hangingPunct="1"/>
            <a:r>
              <a:rPr lang="en-US" sz="2400" smtClean="0"/>
              <a:t>Open ended search space</a:t>
            </a:r>
          </a:p>
          <a:p>
            <a:pPr lvl="1" eaLnBrk="1" hangingPunct="1"/>
            <a:r>
              <a:rPr lang="en-US" sz="2400" smtClean="0"/>
              <a:t>Possibility of uncontrolled</a:t>
            </a:r>
          </a:p>
          <a:p>
            <a:pPr lvl="1" eaLnBrk="1" hangingPunct="1">
              <a:buFontTx/>
              <a:buNone/>
            </a:pPr>
            <a:r>
              <a:rPr lang="en-US" sz="2400" smtClean="0"/>
              <a:t>  tree growth</a:t>
            </a:r>
          </a:p>
          <a:p>
            <a:pPr lvl="1" eaLnBrk="1" hangingPunct="1"/>
            <a:r>
              <a:rPr lang="en-US" sz="2400" smtClean="0"/>
              <a:t>Difficult to understand and</a:t>
            </a:r>
          </a:p>
          <a:p>
            <a:pPr lvl="1" eaLnBrk="1" hangingPunct="1">
              <a:buFontTx/>
              <a:buNone/>
            </a:pPr>
            <a:r>
              <a:rPr lang="en-US" sz="2400" smtClean="0"/>
              <a:t>   control large trees</a:t>
            </a:r>
            <a:endParaRPr lang="th-TH" sz="2400" smtClean="0"/>
          </a:p>
        </p:txBody>
      </p:sp>
      <p:pic>
        <p:nvPicPr>
          <p:cNvPr id="23558" name="Picture 4"/>
          <p:cNvPicPr>
            <a:picLocks noChangeAspect="1" noChangeArrowheads="1"/>
          </p:cNvPicPr>
          <p:nvPr/>
        </p:nvPicPr>
        <p:blipFill>
          <a:blip r:embed="rId2" cstate="print"/>
          <a:srcRect/>
          <a:stretch>
            <a:fillRect/>
          </a:stretch>
        </p:blipFill>
        <p:spPr bwMode="auto">
          <a:xfrm>
            <a:off x="4838700" y="1905000"/>
            <a:ext cx="5132388" cy="3902075"/>
          </a:xfrm>
          <a:prstGeom prst="rect">
            <a:avLst/>
          </a:prstGeom>
          <a:noFill/>
          <a:ln w="12700" algn="ctr">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24579" name="Slide Number Placeholder 5"/>
          <p:cNvSpPr>
            <a:spLocks noGrp="1"/>
          </p:cNvSpPr>
          <p:nvPr>
            <p:ph type="sldNum" sz="quarter" idx="12"/>
          </p:nvPr>
        </p:nvSpPr>
        <p:spPr>
          <a:noFill/>
        </p:spPr>
        <p:txBody>
          <a:bodyPr/>
          <a:lstStyle/>
          <a:p>
            <a:fld id="{C1E62A52-4C25-4057-B985-E0BE0D4BC301}" type="slidenum">
              <a:rPr lang="en-US" smtClean="0"/>
              <a:pPr/>
              <a:t>23</a:t>
            </a:fld>
            <a:endParaRPr lang="th-TH" smtClean="0"/>
          </a:p>
        </p:txBody>
      </p:sp>
      <p:sp>
        <p:nvSpPr>
          <p:cNvPr id="24580" name="Rectangle 2"/>
          <p:cNvSpPr>
            <a:spLocks noGrp="1" noChangeArrowheads="1"/>
          </p:cNvSpPr>
          <p:nvPr>
            <p:ph type="title"/>
          </p:nvPr>
        </p:nvSpPr>
        <p:spPr>
          <a:xfrm>
            <a:off x="514350" y="274638"/>
            <a:ext cx="9258300" cy="868362"/>
          </a:xfrm>
        </p:spPr>
        <p:txBody>
          <a:bodyPr/>
          <a:lstStyle/>
          <a:p>
            <a:pPr eaLnBrk="1" hangingPunct="1"/>
            <a:r>
              <a:rPr lang="en-US" smtClean="0">
                <a:latin typeface="Arial Rounded MT Bold" pitchFamily="34" charset="0"/>
              </a:rPr>
              <a:t>Encoding</a:t>
            </a:r>
            <a:endParaRPr lang="th-TH" smtClean="0">
              <a:latin typeface="Arial Rounded MT Bold" pitchFamily="34" charset="0"/>
            </a:endParaRPr>
          </a:p>
        </p:txBody>
      </p:sp>
      <p:sp>
        <p:nvSpPr>
          <p:cNvPr id="24581" name="Rectangle 3"/>
          <p:cNvSpPr>
            <a:spLocks noGrp="1" noChangeArrowheads="1"/>
          </p:cNvSpPr>
          <p:nvPr>
            <p:ph type="body" idx="1"/>
          </p:nvPr>
        </p:nvSpPr>
        <p:spPr>
          <a:xfrm>
            <a:off x="266700" y="1219200"/>
            <a:ext cx="9753600" cy="4906963"/>
          </a:xfrm>
        </p:spPr>
        <p:txBody>
          <a:bodyPr/>
          <a:lstStyle/>
          <a:p>
            <a:pPr eaLnBrk="1" hangingPunct="1">
              <a:spcBef>
                <a:spcPct val="50000"/>
              </a:spcBef>
            </a:pPr>
            <a:r>
              <a:rPr lang="en-US" sz="2800" smtClean="0"/>
              <a:t>Choosing an </a:t>
            </a:r>
            <a:r>
              <a:rPr lang="en-US" sz="2800" b="1" smtClean="0"/>
              <a:t>encoding method </a:t>
            </a:r>
            <a:r>
              <a:rPr lang="en-US" sz="2800" smtClean="0"/>
              <a:t>must rely on the following key ideas</a:t>
            </a:r>
          </a:p>
          <a:p>
            <a:pPr lvl="1" eaLnBrk="1" hangingPunct="1"/>
            <a:r>
              <a:rPr lang="en-US" sz="2400" smtClean="0"/>
              <a:t>Use a data structure as close as possible to the natural representation</a:t>
            </a:r>
          </a:p>
          <a:p>
            <a:pPr lvl="1" eaLnBrk="1" hangingPunct="1"/>
            <a:r>
              <a:rPr lang="en-US" sz="2400" smtClean="0"/>
              <a:t>Write appropriate genetic operators as needed</a:t>
            </a:r>
          </a:p>
          <a:p>
            <a:pPr lvl="1" eaLnBrk="1" hangingPunct="1"/>
            <a:r>
              <a:rPr lang="en-US" sz="2400" smtClean="0"/>
              <a:t>If possible, ensure that all genotypes correspond to feasible solutions</a:t>
            </a:r>
          </a:p>
          <a:p>
            <a:pPr lvl="1" eaLnBrk="1" hangingPunct="1"/>
            <a:r>
              <a:rPr lang="en-US" sz="2400" smtClean="0"/>
              <a:t>If possible, ensure that genetic operators preserve feasibility</a:t>
            </a:r>
          </a:p>
          <a:p>
            <a:pPr eaLnBrk="1" hangingPunct="1"/>
            <a:endParaRPr lang="th-TH" sz="28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25603" name="Slide Number Placeholder 5"/>
          <p:cNvSpPr>
            <a:spLocks noGrp="1"/>
          </p:cNvSpPr>
          <p:nvPr>
            <p:ph type="sldNum" sz="quarter" idx="12"/>
          </p:nvPr>
        </p:nvSpPr>
        <p:spPr>
          <a:noFill/>
        </p:spPr>
        <p:txBody>
          <a:bodyPr/>
          <a:lstStyle/>
          <a:p>
            <a:fld id="{7924A7D9-118D-4DC8-8247-750B10A6473D}" type="slidenum">
              <a:rPr lang="en-US" smtClean="0"/>
              <a:pPr/>
              <a:t>24</a:t>
            </a:fld>
            <a:endParaRPr lang="th-TH" smtClean="0"/>
          </a:p>
        </p:txBody>
      </p:sp>
      <p:sp>
        <p:nvSpPr>
          <p:cNvPr id="25604" name="Rectangle 2"/>
          <p:cNvSpPr>
            <a:spLocks noGrp="1" noChangeArrowheads="1"/>
          </p:cNvSpPr>
          <p:nvPr>
            <p:ph type="title"/>
          </p:nvPr>
        </p:nvSpPr>
        <p:spPr/>
        <p:txBody>
          <a:bodyPr/>
          <a:lstStyle/>
          <a:p>
            <a:pPr eaLnBrk="1" hangingPunct="1"/>
            <a:r>
              <a:rPr lang="en-US" sz="4000" smtClean="0">
                <a:latin typeface="Arial Rounded MT Bold" pitchFamily="34" charset="0"/>
              </a:rPr>
              <a:t>Encoding</a:t>
            </a:r>
            <a:endParaRPr lang="th-TH" sz="4000" smtClean="0">
              <a:latin typeface="Arial Rounded MT Bold" pitchFamily="34" charset="0"/>
            </a:endParaRPr>
          </a:p>
        </p:txBody>
      </p:sp>
      <p:sp>
        <p:nvSpPr>
          <p:cNvPr id="25605" name="Rectangle 3"/>
          <p:cNvSpPr>
            <a:spLocks noGrp="1" noChangeArrowheads="1"/>
          </p:cNvSpPr>
          <p:nvPr>
            <p:ph type="body" idx="1"/>
          </p:nvPr>
        </p:nvSpPr>
        <p:spPr/>
        <p:txBody>
          <a:bodyPr/>
          <a:lstStyle/>
          <a:p>
            <a:pPr eaLnBrk="1" hangingPunct="1"/>
            <a:r>
              <a:rPr lang="th-TH" smtClean="0"/>
              <a:t>Which Encoding Method do you choose </a:t>
            </a:r>
            <a:r>
              <a:rPr lang="en-US" smtClean="0">
                <a:cs typeface="Arial" pitchFamily="34" charset="0"/>
              </a:rPr>
              <a:t>?? ??</a:t>
            </a:r>
          </a:p>
          <a:p>
            <a:pPr eaLnBrk="1" hangingPunct="1">
              <a:buFontTx/>
              <a:buNone/>
            </a:pPr>
            <a:endParaRPr lang="en-US" smtClean="0">
              <a:cs typeface="Arial" pitchFamily="34" charset="0"/>
            </a:endParaRPr>
          </a:p>
          <a:p>
            <a:pPr eaLnBrk="1" hangingPunct="1">
              <a:buFontTx/>
              <a:buNone/>
            </a:pPr>
            <a:r>
              <a:rPr lang="en-US" sz="2800" i="1" smtClean="0"/>
              <a:t> </a:t>
            </a:r>
            <a:r>
              <a:rPr lang="th-TH" sz="2800" b="1" i="1" smtClean="0">
                <a:cs typeface="Arial" pitchFamily="34" charset="0"/>
              </a:rPr>
              <a:t>“</a:t>
            </a:r>
            <a:r>
              <a:rPr lang="th-TH" sz="2800" b="1" i="1" smtClean="0"/>
              <a:t>Use whatever encoding is the most natural for your problem</a:t>
            </a:r>
            <a:r>
              <a:rPr lang="en-US" sz="2800" b="1" i="1" smtClean="0">
                <a:cs typeface="Arial" pitchFamily="34" charset="0"/>
              </a:rPr>
              <a:t>,</a:t>
            </a:r>
            <a:r>
              <a:rPr lang="th-TH" sz="2800" b="1" i="1" smtClean="0"/>
              <a:t> and then devise </a:t>
            </a:r>
            <a:r>
              <a:rPr lang="en-US" sz="2800" b="1" smtClean="0"/>
              <a:t>(</a:t>
            </a:r>
            <a:r>
              <a:rPr lang="en-US" sz="2800" b="1" i="1" smtClean="0"/>
              <a:t>generate</a:t>
            </a:r>
            <a:r>
              <a:rPr lang="en-US" sz="2800" b="1" smtClean="0"/>
              <a:t>) </a:t>
            </a:r>
            <a:r>
              <a:rPr lang="th-TH" sz="2800" b="1" i="1" smtClean="0"/>
              <a:t>a GA that can use that encoding</a:t>
            </a:r>
            <a:r>
              <a:rPr lang="th-TH" sz="2800" b="1" i="1" smtClean="0">
                <a:cs typeface="Arial" pitchFamily="34" charset="0"/>
              </a:rPr>
              <a:t>”</a:t>
            </a:r>
            <a:r>
              <a:rPr lang="th-TH" sz="2800" b="1" i="1" smtClean="0"/>
              <a:t>–</a:t>
            </a:r>
            <a:r>
              <a:rPr lang="en-US" sz="2800" i="1" smtClean="0"/>
              <a:t> </a:t>
            </a:r>
            <a:r>
              <a:rPr lang="th-TH" sz="2800" smtClean="0"/>
              <a:t>Lawrence Davis</a:t>
            </a:r>
            <a:r>
              <a:rPr lang="en-US" sz="2800" smtClean="0"/>
              <a:t> 1991</a:t>
            </a:r>
            <a:endParaRPr lang="th-TH" sz="28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26627" name="Slide Number Placeholder 5"/>
          <p:cNvSpPr>
            <a:spLocks noGrp="1"/>
          </p:cNvSpPr>
          <p:nvPr>
            <p:ph type="sldNum" sz="quarter" idx="12"/>
          </p:nvPr>
        </p:nvSpPr>
        <p:spPr>
          <a:noFill/>
        </p:spPr>
        <p:txBody>
          <a:bodyPr/>
          <a:lstStyle/>
          <a:p>
            <a:fld id="{EB429BF5-DCEA-4F84-86EB-496F4EFFAB20}" type="slidenum">
              <a:rPr lang="en-US" smtClean="0"/>
              <a:pPr/>
              <a:t>25</a:t>
            </a:fld>
            <a:endParaRPr lang="th-TH" smtClean="0"/>
          </a:p>
        </p:txBody>
      </p:sp>
      <p:sp>
        <p:nvSpPr>
          <p:cNvPr id="26628" name="Rectangle 2"/>
          <p:cNvSpPr>
            <a:spLocks noGrp="1" noChangeArrowheads="1"/>
          </p:cNvSpPr>
          <p:nvPr>
            <p:ph type="title"/>
          </p:nvPr>
        </p:nvSpPr>
        <p:spPr/>
        <p:txBody>
          <a:bodyPr/>
          <a:lstStyle/>
          <a:p>
            <a:pPr eaLnBrk="1" hangingPunct="1"/>
            <a:r>
              <a:rPr lang="en-US" smtClean="0">
                <a:latin typeface="Arial Rounded MT Bold" pitchFamily="34" charset="0"/>
              </a:rPr>
              <a:t>Crossover</a:t>
            </a:r>
            <a:endParaRPr lang="th-TH" smtClean="0">
              <a:latin typeface="Arial Rounded MT Bold" pitchFamily="34" charset="0"/>
            </a:endParaRPr>
          </a:p>
        </p:txBody>
      </p:sp>
      <p:sp>
        <p:nvSpPr>
          <p:cNvPr id="26629" name="Rectangle 3"/>
          <p:cNvSpPr>
            <a:spLocks noGrp="1" noChangeArrowheads="1"/>
          </p:cNvSpPr>
          <p:nvPr>
            <p:ph type="body" idx="1"/>
          </p:nvPr>
        </p:nvSpPr>
        <p:spPr/>
        <p:txBody>
          <a:bodyPr/>
          <a:lstStyle/>
          <a:p>
            <a:pPr eaLnBrk="1" hangingPunct="1"/>
            <a:r>
              <a:rPr lang="en-US" sz="2800" b="1" smtClean="0"/>
              <a:t>Crossover</a:t>
            </a:r>
            <a:r>
              <a:rPr lang="en-US" sz="2800" smtClean="0"/>
              <a:t> (</a:t>
            </a:r>
            <a:r>
              <a:rPr lang="en-US" sz="2800" b="1" smtClean="0"/>
              <a:t>recombination</a:t>
            </a:r>
            <a:r>
              <a:rPr lang="en-US" sz="2800" smtClean="0"/>
              <a:t>) enables the evolutionary process to move toward promising regions of the search space</a:t>
            </a:r>
          </a:p>
          <a:p>
            <a:pPr lvl="1" eaLnBrk="1" hangingPunct="1"/>
            <a:r>
              <a:rPr lang="en-US" sz="2400" smtClean="0"/>
              <a:t> </a:t>
            </a:r>
            <a:r>
              <a:rPr lang="en-US" sz="2400" b="1" smtClean="0"/>
              <a:t>Matches good parents’ sub-solutions to construct better offspring</a:t>
            </a:r>
          </a:p>
          <a:p>
            <a:pPr eaLnBrk="1" hangingPunct="1"/>
            <a:endParaRPr lang="th-TH" sz="2400" b="1"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27651" name="Slide Number Placeholder 5"/>
          <p:cNvSpPr>
            <a:spLocks noGrp="1"/>
          </p:cNvSpPr>
          <p:nvPr>
            <p:ph type="sldNum" sz="quarter" idx="12"/>
          </p:nvPr>
        </p:nvSpPr>
        <p:spPr>
          <a:noFill/>
        </p:spPr>
        <p:txBody>
          <a:bodyPr/>
          <a:lstStyle/>
          <a:p>
            <a:fld id="{8FFD25EF-7689-4A5E-ACA8-0AAF0DCCAC70}" type="slidenum">
              <a:rPr lang="en-US" smtClean="0"/>
              <a:pPr/>
              <a:t>26</a:t>
            </a:fld>
            <a:endParaRPr lang="th-TH" smtClean="0"/>
          </a:p>
        </p:txBody>
      </p:sp>
      <p:sp>
        <p:nvSpPr>
          <p:cNvPr id="27652" name="Rectangle 2"/>
          <p:cNvSpPr>
            <a:spLocks noGrp="1" noChangeArrowheads="1"/>
          </p:cNvSpPr>
          <p:nvPr>
            <p:ph type="title"/>
          </p:nvPr>
        </p:nvSpPr>
        <p:spPr>
          <a:xfrm>
            <a:off x="514350" y="274638"/>
            <a:ext cx="9258300" cy="868362"/>
          </a:xfrm>
        </p:spPr>
        <p:txBody>
          <a:bodyPr/>
          <a:lstStyle/>
          <a:p>
            <a:pPr eaLnBrk="1" hangingPunct="1"/>
            <a:r>
              <a:rPr lang="en-US" sz="4000" smtClean="0">
                <a:latin typeface="Arial Rounded MT Bold" pitchFamily="34" charset="0"/>
              </a:rPr>
              <a:t>Crossover</a:t>
            </a:r>
            <a:endParaRPr lang="th-TH" sz="4000" smtClean="0">
              <a:latin typeface="Arial Rounded MT Bold" pitchFamily="34" charset="0"/>
            </a:endParaRPr>
          </a:p>
        </p:txBody>
      </p:sp>
      <p:sp>
        <p:nvSpPr>
          <p:cNvPr id="27653" name="Rectangle 3"/>
          <p:cNvSpPr>
            <a:spLocks noGrp="1" noChangeArrowheads="1"/>
          </p:cNvSpPr>
          <p:nvPr>
            <p:ph type="body" idx="1"/>
          </p:nvPr>
        </p:nvSpPr>
        <p:spPr>
          <a:xfrm>
            <a:off x="190500" y="1143000"/>
            <a:ext cx="9829800" cy="4983163"/>
          </a:xfrm>
        </p:spPr>
        <p:txBody>
          <a:bodyPr/>
          <a:lstStyle/>
          <a:p>
            <a:pPr eaLnBrk="1" hangingPunct="1"/>
            <a:r>
              <a:rPr lang="th-TH" b="1" smtClean="0"/>
              <a:t>Crossover Rate</a:t>
            </a:r>
          </a:p>
          <a:p>
            <a:pPr lvl="1" eaLnBrk="1" hangingPunct="1"/>
            <a:r>
              <a:rPr lang="th-TH" smtClean="0"/>
              <a:t>Chance that two chromosomes will swap elements</a:t>
            </a:r>
          </a:p>
          <a:p>
            <a:pPr lvl="1" eaLnBrk="1" hangingPunct="1"/>
            <a:r>
              <a:rPr lang="th-TH" smtClean="0"/>
              <a:t>Various crossover operators</a:t>
            </a:r>
          </a:p>
          <a:p>
            <a:pPr lvl="1" eaLnBrk="1" hangingPunct="1"/>
            <a:r>
              <a:rPr lang="th-TH" smtClean="0"/>
              <a:t>Typical rate is </a:t>
            </a:r>
            <a:r>
              <a:rPr lang="en-US" smtClean="0">
                <a:cs typeface="Arial" pitchFamily="34" charset="0"/>
              </a:rPr>
              <a:t>~ 0.7</a:t>
            </a:r>
            <a:endParaRPr lang="th-TH" smtClean="0"/>
          </a:p>
          <a:p>
            <a:pPr eaLnBrk="1" hangingPunct="1"/>
            <a:endParaRPr lang="th-TH" smtClean="0"/>
          </a:p>
        </p:txBody>
      </p:sp>
      <p:pic>
        <p:nvPicPr>
          <p:cNvPr id="27654" name="Picture 8"/>
          <p:cNvPicPr>
            <a:picLocks noChangeAspect="1" noChangeArrowheads="1"/>
          </p:cNvPicPr>
          <p:nvPr/>
        </p:nvPicPr>
        <p:blipFill>
          <a:blip r:embed="rId2" cstate="print"/>
          <a:srcRect/>
          <a:stretch>
            <a:fillRect/>
          </a:stretch>
        </p:blipFill>
        <p:spPr bwMode="auto">
          <a:xfrm>
            <a:off x="876300" y="3505200"/>
            <a:ext cx="86106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28675" name="Slide Number Placeholder 5"/>
          <p:cNvSpPr>
            <a:spLocks noGrp="1"/>
          </p:cNvSpPr>
          <p:nvPr>
            <p:ph type="sldNum" sz="quarter" idx="12"/>
          </p:nvPr>
        </p:nvSpPr>
        <p:spPr>
          <a:noFill/>
        </p:spPr>
        <p:txBody>
          <a:bodyPr/>
          <a:lstStyle/>
          <a:p>
            <a:fld id="{DFFCF7F0-6F3F-44FD-8BFD-D74ADC8985EA}" type="slidenum">
              <a:rPr lang="en-US" smtClean="0"/>
              <a:pPr/>
              <a:t>27</a:t>
            </a:fld>
            <a:endParaRPr lang="th-TH" smtClean="0"/>
          </a:p>
        </p:txBody>
      </p:sp>
      <p:sp>
        <p:nvSpPr>
          <p:cNvPr id="28676" name="Rectangle 2"/>
          <p:cNvSpPr>
            <a:spLocks noGrp="1" noChangeArrowheads="1"/>
          </p:cNvSpPr>
          <p:nvPr>
            <p:ph type="title"/>
          </p:nvPr>
        </p:nvSpPr>
        <p:spPr>
          <a:xfrm>
            <a:off x="514350" y="274638"/>
            <a:ext cx="9258300" cy="868362"/>
          </a:xfrm>
        </p:spPr>
        <p:txBody>
          <a:bodyPr/>
          <a:lstStyle/>
          <a:p>
            <a:pPr eaLnBrk="1" hangingPunct="1"/>
            <a:r>
              <a:rPr lang="en-US" sz="4000" smtClean="0">
                <a:latin typeface="Arial Rounded MT Bold" pitchFamily="34" charset="0"/>
              </a:rPr>
              <a:t>Crossover Operators</a:t>
            </a:r>
            <a:endParaRPr lang="th-TH" sz="4000" smtClean="0">
              <a:latin typeface="Arial Rounded MT Bold" pitchFamily="34" charset="0"/>
            </a:endParaRPr>
          </a:p>
        </p:txBody>
      </p:sp>
      <p:pic>
        <p:nvPicPr>
          <p:cNvPr id="28677" name="Picture 4"/>
          <p:cNvPicPr>
            <a:picLocks noChangeAspect="1" noChangeArrowheads="1"/>
          </p:cNvPicPr>
          <p:nvPr/>
        </p:nvPicPr>
        <p:blipFill>
          <a:blip r:embed="rId2" cstate="print"/>
          <a:srcRect/>
          <a:stretch>
            <a:fillRect/>
          </a:stretch>
        </p:blipFill>
        <p:spPr bwMode="auto">
          <a:xfrm>
            <a:off x="876300" y="1447800"/>
            <a:ext cx="8164513" cy="455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29699" name="Slide Number Placeholder 5"/>
          <p:cNvSpPr>
            <a:spLocks noGrp="1"/>
          </p:cNvSpPr>
          <p:nvPr>
            <p:ph type="sldNum" sz="quarter" idx="12"/>
          </p:nvPr>
        </p:nvSpPr>
        <p:spPr>
          <a:noFill/>
        </p:spPr>
        <p:txBody>
          <a:bodyPr/>
          <a:lstStyle/>
          <a:p>
            <a:fld id="{9205B096-B2A1-426B-80C9-EDA3DCA314E7}" type="slidenum">
              <a:rPr lang="en-US" smtClean="0"/>
              <a:pPr/>
              <a:t>28</a:t>
            </a:fld>
            <a:endParaRPr lang="th-TH" smtClean="0"/>
          </a:p>
        </p:txBody>
      </p:sp>
      <p:sp>
        <p:nvSpPr>
          <p:cNvPr id="29700" name="Rectangle 2"/>
          <p:cNvSpPr>
            <a:spLocks noGrp="1" noChangeArrowheads="1"/>
          </p:cNvSpPr>
          <p:nvPr>
            <p:ph type="title"/>
          </p:nvPr>
        </p:nvSpPr>
        <p:spPr>
          <a:xfrm>
            <a:off x="514350" y="274638"/>
            <a:ext cx="9258300" cy="868362"/>
          </a:xfrm>
        </p:spPr>
        <p:txBody>
          <a:bodyPr/>
          <a:lstStyle/>
          <a:p>
            <a:pPr eaLnBrk="1" hangingPunct="1"/>
            <a:r>
              <a:rPr lang="en-US" sz="4000" smtClean="0">
                <a:latin typeface="Arial Rounded MT Bold" pitchFamily="34" charset="0"/>
              </a:rPr>
              <a:t>Crossover Operators</a:t>
            </a:r>
            <a:endParaRPr lang="th-TH" sz="4000" smtClean="0">
              <a:latin typeface="Arial Rounded MT Bold" pitchFamily="34" charset="0"/>
            </a:endParaRPr>
          </a:p>
        </p:txBody>
      </p:sp>
      <p:sp>
        <p:nvSpPr>
          <p:cNvPr id="29701" name="Rectangle 3"/>
          <p:cNvSpPr>
            <a:spLocks noGrp="1" noChangeArrowheads="1"/>
          </p:cNvSpPr>
          <p:nvPr>
            <p:ph type="body" idx="1"/>
          </p:nvPr>
        </p:nvSpPr>
        <p:spPr>
          <a:xfrm>
            <a:off x="266700" y="1371600"/>
            <a:ext cx="9753600" cy="4754563"/>
          </a:xfrm>
        </p:spPr>
        <p:txBody>
          <a:bodyPr/>
          <a:lstStyle/>
          <a:p>
            <a:pPr eaLnBrk="1" hangingPunct="1"/>
            <a:r>
              <a:rPr lang="en-US" sz="2800" b="1" smtClean="0"/>
              <a:t>Tree encoding crossover</a:t>
            </a:r>
            <a:endParaRPr lang="th-TH" sz="2800" b="1" smtClean="0"/>
          </a:p>
        </p:txBody>
      </p:sp>
      <p:pic>
        <p:nvPicPr>
          <p:cNvPr id="29702" name="Picture 4"/>
          <p:cNvPicPr>
            <a:picLocks noChangeAspect="1" noChangeArrowheads="1"/>
          </p:cNvPicPr>
          <p:nvPr/>
        </p:nvPicPr>
        <p:blipFill>
          <a:blip r:embed="rId2" cstate="print"/>
          <a:srcRect/>
          <a:stretch>
            <a:fillRect/>
          </a:stretch>
        </p:blipFill>
        <p:spPr bwMode="auto">
          <a:xfrm>
            <a:off x="1485900" y="2362200"/>
            <a:ext cx="67818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30723" name="Slide Number Placeholder 5"/>
          <p:cNvSpPr>
            <a:spLocks noGrp="1"/>
          </p:cNvSpPr>
          <p:nvPr>
            <p:ph type="sldNum" sz="quarter" idx="12"/>
          </p:nvPr>
        </p:nvSpPr>
        <p:spPr>
          <a:noFill/>
        </p:spPr>
        <p:txBody>
          <a:bodyPr/>
          <a:lstStyle/>
          <a:p>
            <a:fld id="{674907BC-C65A-4AFE-A86F-EBA019400EA2}" type="slidenum">
              <a:rPr lang="en-US" smtClean="0"/>
              <a:pPr/>
              <a:t>29</a:t>
            </a:fld>
            <a:endParaRPr lang="th-TH" smtClean="0"/>
          </a:p>
        </p:txBody>
      </p:sp>
      <p:sp>
        <p:nvSpPr>
          <p:cNvPr id="30724" name="Rectangle 2"/>
          <p:cNvSpPr>
            <a:spLocks noGrp="1" noChangeArrowheads="1"/>
          </p:cNvSpPr>
          <p:nvPr>
            <p:ph type="title"/>
          </p:nvPr>
        </p:nvSpPr>
        <p:spPr>
          <a:xfrm>
            <a:off x="514350" y="274638"/>
            <a:ext cx="9258300" cy="868362"/>
          </a:xfrm>
        </p:spPr>
        <p:txBody>
          <a:bodyPr/>
          <a:lstStyle/>
          <a:p>
            <a:pPr eaLnBrk="1" hangingPunct="1"/>
            <a:r>
              <a:rPr lang="en-US" sz="4000" smtClean="0">
                <a:latin typeface="Arial Rounded MT Bold" pitchFamily="34" charset="0"/>
              </a:rPr>
              <a:t>Crossover Operators</a:t>
            </a:r>
            <a:endParaRPr lang="th-TH" sz="4000" smtClean="0">
              <a:latin typeface="Arial Rounded MT Bold" pitchFamily="34" charset="0"/>
            </a:endParaRPr>
          </a:p>
        </p:txBody>
      </p:sp>
      <p:pic>
        <p:nvPicPr>
          <p:cNvPr id="30725" name="Picture 4"/>
          <p:cNvPicPr>
            <a:picLocks noChangeAspect="1" noChangeArrowheads="1"/>
          </p:cNvPicPr>
          <p:nvPr/>
        </p:nvPicPr>
        <p:blipFill>
          <a:blip r:embed="rId2" cstate="print"/>
          <a:srcRect/>
          <a:stretch>
            <a:fillRect/>
          </a:stretch>
        </p:blipFill>
        <p:spPr bwMode="auto">
          <a:xfrm>
            <a:off x="1144588" y="1538288"/>
            <a:ext cx="7999412" cy="3781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4099" name="Slide Number Placeholder 5"/>
          <p:cNvSpPr>
            <a:spLocks noGrp="1"/>
          </p:cNvSpPr>
          <p:nvPr>
            <p:ph type="sldNum" sz="quarter" idx="12"/>
          </p:nvPr>
        </p:nvSpPr>
        <p:spPr>
          <a:noFill/>
        </p:spPr>
        <p:txBody>
          <a:bodyPr/>
          <a:lstStyle/>
          <a:p>
            <a:fld id="{A66442C8-9448-47E3-B380-E8563EA12DCA}" type="slidenum">
              <a:rPr lang="en-US" smtClean="0"/>
              <a:pPr/>
              <a:t>3</a:t>
            </a:fld>
            <a:endParaRPr lang="th-TH" smtClean="0"/>
          </a:p>
        </p:txBody>
      </p:sp>
      <p:sp>
        <p:nvSpPr>
          <p:cNvPr id="4100" name="Rectangle 2"/>
          <p:cNvSpPr>
            <a:spLocks noGrp="1" noChangeArrowheads="1"/>
          </p:cNvSpPr>
          <p:nvPr>
            <p:ph type="title"/>
          </p:nvPr>
        </p:nvSpPr>
        <p:spPr>
          <a:xfrm>
            <a:off x="514350" y="274638"/>
            <a:ext cx="9258300" cy="944562"/>
          </a:xfrm>
        </p:spPr>
        <p:txBody>
          <a:bodyPr/>
          <a:lstStyle/>
          <a:p>
            <a:pPr eaLnBrk="1" hangingPunct="1"/>
            <a:r>
              <a:rPr lang="en-US" sz="4000" smtClean="0">
                <a:latin typeface="Arial Rounded MT Bold" pitchFamily="34" charset="0"/>
              </a:rPr>
              <a:t>Genetic Algorithms</a:t>
            </a:r>
            <a:endParaRPr lang="th-TH" sz="4000" smtClean="0">
              <a:latin typeface="Arial Rounded MT Bold" pitchFamily="34" charset="0"/>
            </a:endParaRPr>
          </a:p>
        </p:txBody>
      </p:sp>
      <p:sp>
        <p:nvSpPr>
          <p:cNvPr id="4101" name="Rectangle 3"/>
          <p:cNvSpPr>
            <a:spLocks noGrp="1" noChangeArrowheads="1"/>
          </p:cNvSpPr>
          <p:nvPr>
            <p:ph type="body" idx="1"/>
          </p:nvPr>
        </p:nvSpPr>
        <p:spPr>
          <a:xfrm>
            <a:off x="266700" y="1447800"/>
            <a:ext cx="9677400" cy="4678363"/>
          </a:xfrm>
        </p:spPr>
        <p:txBody>
          <a:bodyPr/>
          <a:lstStyle/>
          <a:p>
            <a:pPr eaLnBrk="1" hangingPunct="1"/>
            <a:r>
              <a:rPr lang="th-TH" sz="2800" smtClean="0"/>
              <a:t>A</a:t>
            </a:r>
            <a:r>
              <a:rPr lang="en-US" sz="2800" smtClean="0"/>
              <a:t> </a:t>
            </a:r>
            <a:r>
              <a:rPr lang="th-TH" sz="2800" b="1" smtClean="0"/>
              <a:t>GeneticAlgorithm</a:t>
            </a:r>
            <a:r>
              <a:rPr lang="en-US" sz="2800" b="1" smtClean="0"/>
              <a:t> </a:t>
            </a:r>
            <a:r>
              <a:rPr lang="en-US" sz="2800" b="1" smtClean="0">
                <a:cs typeface="Arial" pitchFamily="34" charset="0"/>
              </a:rPr>
              <a:t>(GA)</a:t>
            </a:r>
            <a:r>
              <a:rPr lang="en-US" sz="2800" b="1" smtClean="0"/>
              <a:t> </a:t>
            </a:r>
            <a:r>
              <a:rPr lang="th-TH" sz="2800" smtClean="0"/>
              <a:t>is</a:t>
            </a:r>
            <a:r>
              <a:rPr lang="en-US" sz="2800" smtClean="0"/>
              <a:t> </a:t>
            </a:r>
            <a:r>
              <a:rPr lang="th-TH" sz="2800" smtClean="0"/>
              <a:t>a</a:t>
            </a:r>
            <a:r>
              <a:rPr lang="en-US" sz="2800" smtClean="0"/>
              <a:t> </a:t>
            </a:r>
            <a:r>
              <a:rPr lang="th-TH" sz="2800" b="1" smtClean="0"/>
              <a:t>search</a:t>
            </a:r>
            <a:r>
              <a:rPr lang="en-US" sz="2800" b="1" smtClean="0"/>
              <a:t> </a:t>
            </a:r>
            <a:r>
              <a:rPr lang="th-TH" sz="2800" b="1" smtClean="0"/>
              <a:t>technique</a:t>
            </a:r>
            <a:r>
              <a:rPr lang="en-US" sz="2800" smtClean="0"/>
              <a:t> </a:t>
            </a:r>
            <a:r>
              <a:rPr lang="th-TH" sz="2800" smtClean="0"/>
              <a:t>used</a:t>
            </a:r>
            <a:r>
              <a:rPr lang="en-US" sz="2800" smtClean="0"/>
              <a:t> </a:t>
            </a:r>
            <a:r>
              <a:rPr lang="th-TH" sz="2800" smtClean="0"/>
              <a:t>in</a:t>
            </a:r>
            <a:r>
              <a:rPr lang="en-US" sz="2800" smtClean="0"/>
              <a:t> </a:t>
            </a:r>
            <a:r>
              <a:rPr lang="th-TH" sz="2800" smtClean="0"/>
              <a:t>computing</a:t>
            </a:r>
            <a:r>
              <a:rPr lang="en-US" sz="2800" smtClean="0"/>
              <a:t> </a:t>
            </a:r>
            <a:r>
              <a:rPr lang="th-TH" sz="2800" smtClean="0"/>
              <a:t>to</a:t>
            </a:r>
            <a:r>
              <a:rPr lang="en-US" sz="2800" smtClean="0"/>
              <a:t> </a:t>
            </a:r>
            <a:r>
              <a:rPr lang="th-TH" sz="2800" smtClean="0"/>
              <a:t>find</a:t>
            </a:r>
            <a:r>
              <a:rPr lang="en-US" sz="2800" smtClean="0"/>
              <a:t> </a:t>
            </a:r>
            <a:r>
              <a:rPr lang="th-TH" sz="2800" b="1" i="1" smtClean="0"/>
              <a:t>exact</a:t>
            </a:r>
            <a:r>
              <a:rPr lang="en-US" sz="2800" b="1" smtClean="0"/>
              <a:t> </a:t>
            </a:r>
            <a:r>
              <a:rPr lang="th-TH" sz="2800" smtClean="0"/>
              <a:t>or</a:t>
            </a:r>
            <a:r>
              <a:rPr lang="en-US" sz="2800" smtClean="0"/>
              <a:t> </a:t>
            </a:r>
            <a:r>
              <a:rPr lang="th-TH" sz="2800" b="1" i="1" smtClean="0"/>
              <a:t>approximate</a:t>
            </a:r>
            <a:r>
              <a:rPr lang="en-US" sz="2800" i="1" smtClean="0"/>
              <a:t> </a:t>
            </a:r>
            <a:r>
              <a:rPr lang="th-TH" sz="2800" smtClean="0"/>
              <a:t>solutions</a:t>
            </a:r>
            <a:r>
              <a:rPr lang="en-US" sz="2800" smtClean="0"/>
              <a:t> </a:t>
            </a:r>
            <a:r>
              <a:rPr lang="th-TH" sz="2800" smtClean="0"/>
              <a:t>to</a:t>
            </a:r>
            <a:r>
              <a:rPr lang="en-US" sz="2800" smtClean="0"/>
              <a:t> </a:t>
            </a:r>
            <a:r>
              <a:rPr lang="th-TH" sz="2800" b="1" smtClean="0"/>
              <a:t>optimization</a:t>
            </a:r>
            <a:r>
              <a:rPr lang="en-US" sz="2800" b="1" smtClean="0"/>
              <a:t> </a:t>
            </a:r>
            <a:r>
              <a:rPr lang="th-TH" sz="2800" smtClean="0"/>
              <a:t>and</a:t>
            </a:r>
            <a:r>
              <a:rPr lang="en-US" sz="2800" b="1" smtClean="0"/>
              <a:t> </a:t>
            </a:r>
            <a:r>
              <a:rPr lang="th-TH" sz="2800" b="1" smtClean="0"/>
              <a:t>search</a:t>
            </a:r>
            <a:r>
              <a:rPr lang="en-US" sz="2800" b="1" smtClean="0"/>
              <a:t> </a:t>
            </a:r>
            <a:r>
              <a:rPr lang="th-TH" sz="2800" b="1" smtClean="0"/>
              <a:t>problems</a:t>
            </a:r>
            <a:endParaRPr lang="en-US" sz="2800" b="1" smtClean="0"/>
          </a:p>
          <a:p>
            <a:pPr eaLnBrk="1" hangingPunct="1"/>
            <a:endParaRPr lang="th-TH" sz="2800" smtClean="0"/>
          </a:p>
          <a:p>
            <a:pPr eaLnBrk="1" hangingPunct="1"/>
            <a:r>
              <a:rPr lang="th-TH" sz="2800" b="1" smtClean="0"/>
              <a:t>GA</a:t>
            </a:r>
            <a:r>
              <a:rPr lang="en-US" sz="2800" smtClean="0"/>
              <a:t> </a:t>
            </a:r>
            <a:r>
              <a:rPr lang="th-TH" sz="2800" smtClean="0"/>
              <a:t>uses</a:t>
            </a:r>
            <a:r>
              <a:rPr lang="en-US" sz="2800" smtClean="0"/>
              <a:t> </a:t>
            </a:r>
            <a:r>
              <a:rPr lang="th-TH" sz="2800" smtClean="0"/>
              <a:t>techniques</a:t>
            </a:r>
            <a:r>
              <a:rPr lang="en-US" sz="2800" smtClean="0"/>
              <a:t> </a:t>
            </a:r>
            <a:r>
              <a:rPr lang="th-TH" sz="2800" smtClean="0"/>
              <a:t>inspired</a:t>
            </a:r>
            <a:r>
              <a:rPr lang="en-US" sz="2800" smtClean="0"/>
              <a:t> </a:t>
            </a:r>
            <a:r>
              <a:rPr lang="th-TH" sz="2800" smtClean="0"/>
              <a:t>by</a:t>
            </a:r>
            <a:r>
              <a:rPr lang="en-US" sz="2800" smtClean="0"/>
              <a:t> </a:t>
            </a:r>
            <a:r>
              <a:rPr lang="th-TH" sz="2800" b="1" smtClean="0"/>
              <a:t>evolutionary</a:t>
            </a:r>
            <a:r>
              <a:rPr lang="en-US" sz="2800" b="1" smtClean="0"/>
              <a:t> </a:t>
            </a:r>
            <a:r>
              <a:rPr lang="th-TH" sz="2800" b="1" smtClean="0"/>
              <a:t>biology</a:t>
            </a:r>
            <a:r>
              <a:rPr lang="en-US" sz="2800" smtClean="0"/>
              <a:t> </a:t>
            </a:r>
            <a:r>
              <a:rPr lang="th-TH" sz="2800" smtClean="0"/>
              <a:t>such</a:t>
            </a:r>
            <a:r>
              <a:rPr lang="en-US" sz="2800" smtClean="0"/>
              <a:t> </a:t>
            </a:r>
            <a:r>
              <a:rPr lang="th-TH" sz="2800" smtClean="0"/>
              <a:t>as</a:t>
            </a:r>
            <a:r>
              <a:rPr lang="en-US" sz="2800" smtClean="0"/>
              <a:t> </a:t>
            </a:r>
            <a:r>
              <a:rPr lang="th-TH" sz="2800" b="1" smtClean="0"/>
              <a:t>inheritance</a:t>
            </a:r>
            <a:r>
              <a:rPr lang="th-TH" sz="2800" smtClean="0"/>
              <a:t>,</a:t>
            </a:r>
            <a:r>
              <a:rPr lang="en-US" sz="2800" smtClean="0"/>
              <a:t> </a:t>
            </a:r>
            <a:r>
              <a:rPr lang="th-TH" sz="2800" b="1" smtClean="0"/>
              <a:t>mutation</a:t>
            </a:r>
            <a:r>
              <a:rPr lang="th-TH" sz="2800" smtClean="0"/>
              <a:t>,</a:t>
            </a:r>
            <a:r>
              <a:rPr lang="en-US" sz="2800" smtClean="0"/>
              <a:t> </a:t>
            </a:r>
            <a:r>
              <a:rPr lang="th-TH" sz="2800" b="1" smtClean="0"/>
              <a:t>selection</a:t>
            </a:r>
            <a:r>
              <a:rPr lang="en-US" sz="2800" smtClean="0"/>
              <a:t> </a:t>
            </a:r>
            <a:r>
              <a:rPr lang="th-TH" sz="2800" smtClean="0"/>
              <a:t>and</a:t>
            </a:r>
            <a:r>
              <a:rPr lang="en-US" sz="2800" smtClean="0"/>
              <a:t> </a:t>
            </a:r>
            <a:r>
              <a:rPr lang="th-TH" sz="2800" b="1" smtClean="0"/>
              <a:t>crossover</a:t>
            </a:r>
            <a:endParaRPr lang="th-TH" b="1" smtClean="0"/>
          </a:p>
          <a:p>
            <a:pPr eaLnBrk="1" hangingPunct="1"/>
            <a:endParaRPr lang="th-TH"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31747" name="Slide Number Placeholder 5"/>
          <p:cNvSpPr>
            <a:spLocks noGrp="1"/>
          </p:cNvSpPr>
          <p:nvPr>
            <p:ph type="sldNum" sz="quarter" idx="12"/>
          </p:nvPr>
        </p:nvSpPr>
        <p:spPr>
          <a:noFill/>
        </p:spPr>
        <p:txBody>
          <a:bodyPr/>
          <a:lstStyle/>
          <a:p>
            <a:fld id="{4E2862D1-32B8-4270-A3CA-6376340BBC6A}" type="slidenum">
              <a:rPr lang="en-US" smtClean="0"/>
              <a:pPr/>
              <a:t>30</a:t>
            </a:fld>
            <a:endParaRPr lang="th-TH" smtClean="0"/>
          </a:p>
        </p:txBody>
      </p:sp>
      <p:sp>
        <p:nvSpPr>
          <p:cNvPr id="31748" name="Rectangle 2"/>
          <p:cNvSpPr>
            <a:spLocks noGrp="1" noChangeArrowheads="1"/>
          </p:cNvSpPr>
          <p:nvPr>
            <p:ph type="title"/>
          </p:nvPr>
        </p:nvSpPr>
        <p:spPr/>
        <p:txBody>
          <a:bodyPr/>
          <a:lstStyle/>
          <a:p>
            <a:pPr eaLnBrk="1" hangingPunct="1"/>
            <a:r>
              <a:rPr lang="en-US" smtClean="0">
                <a:latin typeface="Arial Rounded MT Bold" pitchFamily="34" charset="0"/>
              </a:rPr>
              <a:t>Mutation</a:t>
            </a:r>
            <a:endParaRPr lang="th-TH" smtClean="0">
              <a:latin typeface="Arial Rounded MT Bold" pitchFamily="34" charset="0"/>
            </a:endParaRPr>
          </a:p>
        </p:txBody>
      </p:sp>
      <p:sp>
        <p:nvSpPr>
          <p:cNvPr id="31749" name="Rectangle 3"/>
          <p:cNvSpPr>
            <a:spLocks noGrp="1" noChangeArrowheads="1"/>
          </p:cNvSpPr>
          <p:nvPr>
            <p:ph type="body" idx="1"/>
          </p:nvPr>
        </p:nvSpPr>
        <p:spPr/>
        <p:txBody>
          <a:bodyPr/>
          <a:lstStyle/>
          <a:p>
            <a:pPr marL="609600" indent="-609600" eaLnBrk="1" hangingPunct="1"/>
            <a:r>
              <a:rPr lang="en-US" sz="2800" b="1" smtClean="0"/>
              <a:t>Purpose</a:t>
            </a:r>
            <a:r>
              <a:rPr lang="en-US" sz="2800" smtClean="0"/>
              <a:t>: to simulate the effect of errors that happen with low probability during duplication (crossover)</a:t>
            </a:r>
          </a:p>
          <a:p>
            <a:pPr marL="609600" indent="-609600" eaLnBrk="1" hangingPunct="1">
              <a:buFontTx/>
              <a:buNone/>
            </a:pPr>
            <a:endParaRPr lang="en-US" sz="2800" smtClean="0"/>
          </a:p>
          <a:p>
            <a:pPr marL="609600" indent="-609600" eaLnBrk="1" hangingPunct="1">
              <a:buFontTx/>
              <a:buNone/>
            </a:pPr>
            <a:r>
              <a:rPr lang="en-US" sz="2800" b="1" smtClean="0"/>
              <a:t>Results:</a:t>
            </a:r>
          </a:p>
          <a:p>
            <a:pPr marL="990600" lvl="1" indent="-533400" eaLnBrk="1" hangingPunct="1">
              <a:buFontTx/>
              <a:buNone/>
            </a:pPr>
            <a:r>
              <a:rPr lang="en-US" sz="2400" smtClean="0"/>
              <a:t>- Movement in the search space</a:t>
            </a:r>
          </a:p>
          <a:p>
            <a:pPr marL="990600" lvl="1" indent="-533400" eaLnBrk="1" hangingPunct="1">
              <a:buFontTx/>
              <a:buNone/>
            </a:pPr>
            <a:r>
              <a:rPr lang="en-US" sz="2400" smtClean="0"/>
              <a:t>- Restoration of lost information to the population</a:t>
            </a:r>
          </a:p>
          <a:p>
            <a:pPr marL="609600" indent="-609600" eaLnBrk="1" hangingPunct="1"/>
            <a:endParaRPr lang="th-TH" sz="28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32771" name="Slide Number Placeholder 5"/>
          <p:cNvSpPr>
            <a:spLocks noGrp="1"/>
          </p:cNvSpPr>
          <p:nvPr>
            <p:ph type="sldNum" sz="quarter" idx="12"/>
          </p:nvPr>
        </p:nvSpPr>
        <p:spPr>
          <a:noFill/>
        </p:spPr>
        <p:txBody>
          <a:bodyPr/>
          <a:lstStyle/>
          <a:p>
            <a:fld id="{ABCAEC49-D5DA-4D21-82FC-A18475911924}" type="slidenum">
              <a:rPr lang="en-US" smtClean="0"/>
              <a:pPr/>
              <a:t>31</a:t>
            </a:fld>
            <a:endParaRPr lang="th-TH" smtClean="0"/>
          </a:p>
        </p:txBody>
      </p:sp>
      <p:sp>
        <p:nvSpPr>
          <p:cNvPr id="32772" name="Rectangle 2"/>
          <p:cNvSpPr>
            <a:spLocks noGrp="1" noChangeArrowheads="1"/>
          </p:cNvSpPr>
          <p:nvPr>
            <p:ph type="title"/>
          </p:nvPr>
        </p:nvSpPr>
        <p:spPr>
          <a:xfrm>
            <a:off x="514350" y="274638"/>
            <a:ext cx="9258300" cy="792162"/>
          </a:xfrm>
        </p:spPr>
        <p:txBody>
          <a:bodyPr/>
          <a:lstStyle/>
          <a:p>
            <a:pPr eaLnBrk="1" hangingPunct="1"/>
            <a:r>
              <a:rPr lang="en-US" sz="4000" smtClean="0">
                <a:latin typeface="Arial Rounded MT Bold" pitchFamily="34" charset="0"/>
              </a:rPr>
              <a:t>Mutation</a:t>
            </a:r>
            <a:endParaRPr lang="th-TH" sz="4000" smtClean="0">
              <a:latin typeface="Arial Rounded MT Bold" pitchFamily="34" charset="0"/>
            </a:endParaRPr>
          </a:p>
        </p:txBody>
      </p:sp>
      <p:sp>
        <p:nvSpPr>
          <p:cNvPr id="32773" name="Rectangle 3"/>
          <p:cNvSpPr>
            <a:spLocks noGrp="1" noChangeArrowheads="1"/>
          </p:cNvSpPr>
          <p:nvPr>
            <p:ph type="body" idx="1"/>
          </p:nvPr>
        </p:nvSpPr>
        <p:spPr>
          <a:xfrm>
            <a:off x="0" y="1143000"/>
            <a:ext cx="10287000" cy="4983163"/>
          </a:xfrm>
        </p:spPr>
        <p:txBody>
          <a:bodyPr/>
          <a:lstStyle/>
          <a:p>
            <a:pPr eaLnBrk="1" hangingPunct="1"/>
            <a:r>
              <a:rPr lang="en-US" b="1" smtClean="0"/>
              <a:t>Mutation rate</a:t>
            </a:r>
          </a:p>
          <a:p>
            <a:pPr lvl="1" eaLnBrk="1" hangingPunct="1"/>
            <a:r>
              <a:rPr lang="en-US" smtClean="0"/>
              <a:t>Chance that mutation operation will be performed on a given element</a:t>
            </a:r>
          </a:p>
          <a:p>
            <a:pPr lvl="1" eaLnBrk="1" hangingPunct="1"/>
            <a:r>
              <a:rPr lang="en-US" smtClean="0"/>
              <a:t>Usually fairly low </a:t>
            </a:r>
            <a:r>
              <a:rPr lang="en-US" smtClean="0">
                <a:sym typeface="Symbol" pitchFamily="18" charset="2"/>
              </a:rPr>
              <a:t> </a:t>
            </a:r>
            <a:r>
              <a:rPr lang="en-US" smtClean="0"/>
              <a:t>0.001 – 0.025 </a:t>
            </a:r>
          </a:p>
          <a:p>
            <a:pPr lvl="1" eaLnBrk="1" hangingPunct="1">
              <a:buFontTx/>
              <a:buNone/>
            </a:pPr>
            <a:r>
              <a:rPr lang="en-US" smtClean="0"/>
              <a:t>   depending on application</a:t>
            </a:r>
          </a:p>
          <a:p>
            <a:pPr lvl="1" eaLnBrk="1" hangingPunct="1"/>
            <a:r>
              <a:rPr lang="en-US" smtClean="0"/>
              <a:t>To avoid local minima</a:t>
            </a:r>
            <a:endParaRPr lang="th-TH" smtClean="0"/>
          </a:p>
        </p:txBody>
      </p:sp>
      <p:pic>
        <p:nvPicPr>
          <p:cNvPr id="32774" name="Picture 6"/>
          <p:cNvPicPr>
            <a:picLocks noChangeAspect="1" noChangeArrowheads="1"/>
          </p:cNvPicPr>
          <p:nvPr/>
        </p:nvPicPr>
        <p:blipFill>
          <a:blip r:embed="rId2" cstate="print"/>
          <a:srcRect/>
          <a:stretch>
            <a:fillRect/>
          </a:stretch>
        </p:blipFill>
        <p:spPr bwMode="auto">
          <a:xfrm>
            <a:off x="6057900" y="2438400"/>
            <a:ext cx="4010025" cy="3495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33795" name="Slide Number Placeholder 5"/>
          <p:cNvSpPr>
            <a:spLocks noGrp="1"/>
          </p:cNvSpPr>
          <p:nvPr>
            <p:ph type="sldNum" sz="quarter" idx="12"/>
          </p:nvPr>
        </p:nvSpPr>
        <p:spPr>
          <a:noFill/>
        </p:spPr>
        <p:txBody>
          <a:bodyPr/>
          <a:lstStyle/>
          <a:p>
            <a:fld id="{5EDD8689-1647-40D7-87AB-D04C9A7C7B4A}" type="slidenum">
              <a:rPr lang="en-US" smtClean="0"/>
              <a:pPr/>
              <a:t>32</a:t>
            </a:fld>
            <a:endParaRPr lang="th-TH" smtClean="0"/>
          </a:p>
        </p:txBody>
      </p:sp>
      <p:sp>
        <p:nvSpPr>
          <p:cNvPr id="33796" name="Rectangle 2"/>
          <p:cNvSpPr>
            <a:spLocks noGrp="1" noChangeArrowheads="1"/>
          </p:cNvSpPr>
          <p:nvPr>
            <p:ph type="title"/>
          </p:nvPr>
        </p:nvSpPr>
        <p:spPr/>
        <p:txBody>
          <a:bodyPr/>
          <a:lstStyle/>
          <a:p>
            <a:pPr eaLnBrk="1" hangingPunct="1"/>
            <a:r>
              <a:rPr lang="en-US" smtClean="0">
                <a:latin typeface="Arial Rounded MT Bold" pitchFamily="34" charset="0"/>
              </a:rPr>
              <a:t>Mutation</a:t>
            </a:r>
            <a:endParaRPr lang="th-TH" smtClean="0">
              <a:latin typeface="Arial Rounded MT Bold" pitchFamily="34" charset="0"/>
            </a:endParaRPr>
          </a:p>
        </p:txBody>
      </p:sp>
      <p:sp>
        <p:nvSpPr>
          <p:cNvPr id="33797" name="Rectangle 3"/>
          <p:cNvSpPr>
            <a:spLocks noGrp="1" noChangeArrowheads="1"/>
          </p:cNvSpPr>
          <p:nvPr>
            <p:ph type="body" idx="1"/>
          </p:nvPr>
        </p:nvSpPr>
        <p:spPr/>
        <p:txBody>
          <a:bodyPr/>
          <a:lstStyle/>
          <a:p>
            <a:pPr eaLnBrk="1" hangingPunct="1"/>
            <a:endParaRPr lang="th-TH" smtClean="0"/>
          </a:p>
        </p:txBody>
      </p:sp>
      <p:pic>
        <p:nvPicPr>
          <p:cNvPr id="33798" name="Picture 4"/>
          <p:cNvPicPr>
            <a:picLocks noChangeAspect="1" noChangeArrowheads="1"/>
          </p:cNvPicPr>
          <p:nvPr/>
        </p:nvPicPr>
        <p:blipFill>
          <a:blip r:embed="rId2" cstate="print"/>
          <a:srcRect/>
          <a:stretch>
            <a:fillRect/>
          </a:stretch>
        </p:blipFill>
        <p:spPr bwMode="auto">
          <a:xfrm>
            <a:off x="3133725" y="2362200"/>
            <a:ext cx="5133975"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34819" name="Slide Number Placeholder 5"/>
          <p:cNvSpPr>
            <a:spLocks noGrp="1"/>
          </p:cNvSpPr>
          <p:nvPr>
            <p:ph type="sldNum" sz="quarter" idx="12"/>
          </p:nvPr>
        </p:nvSpPr>
        <p:spPr>
          <a:noFill/>
        </p:spPr>
        <p:txBody>
          <a:bodyPr/>
          <a:lstStyle/>
          <a:p>
            <a:fld id="{ED4672B3-2CC1-4639-81DE-04C711487AE0}" type="slidenum">
              <a:rPr lang="en-US" smtClean="0"/>
              <a:pPr/>
              <a:t>33</a:t>
            </a:fld>
            <a:endParaRPr lang="th-TH" smtClean="0"/>
          </a:p>
        </p:txBody>
      </p:sp>
      <p:sp>
        <p:nvSpPr>
          <p:cNvPr id="34820" name="Rectangle 2"/>
          <p:cNvSpPr>
            <a:spLocks noGrp="1" noChangeArrowheads="1"/>
          </p:cNvSpPr>
          <p:nvPr>
            <p:ph type="title"/>
          </p:nvPr>
        </p:nvSpPr>
        <p:spPr>
          <a:xfrm>
            <a:off x="514350" y="274638"/>
            <a:ext cx="9258300" cy="868362"/>
          </a:xfrm>
        </p:spPr>
        <p:txBody>
          <a:bodyPr/>
          <a:lstStyle/>
          <a:p>
            <a:pPr eaLnBrk="1" hangingPunct="1"/>
            <a:r>
              <a:rPr lang="en-US" sz="4000" smtClean="0">
                <a:latin typeface="Arial Rounded MT Bold" pitchFamily="34" charset="0"/>
              </a:rPr>
              <a:t>Mutation Operators</a:t>
            </a:r>
            <a:endParaRPr lang="th-TH" sz="4000" smtClean="0">
              <a:latin typeface="Arial Rounded MT Bold" pitchFamily="34" charset="0"/>
            </a:endParaRPr>
          </a:p>
        </p:txBody>
      </p:sp>
      <p:pic>
        <p:nvPicPr>
          <p:cNvPr id="34821" name="Picture 4"/>
          <p:cNvPicPr>
            <a:picLocks noChangeAspect="1" noChangeArrowheads="1"/>
          </p:cNvPicPr>
          <p:nvPr/>
        </p:nvPicPr>
        <p:blipFill>
          <a:blip r:embed="rId2" cstate="print"/>
          <a:srcRect/>
          <a:stretch>
            <a:fillRect/>
          </a:stretch>
        </p:blipFill>
        <p:spPr bwMode="auto">
          <a:xfrm>
            <a:off x="1181100" y="1371600"/>
            <a:ext cx="7818438" cy="422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35843" name="Slide Number Placeholder 5"/>
          <p:cNvSpPr>
            <a:spLocks noGrp="1"/>
          </p:cNvSpPr>
          <p:nvPr>
            <p:ph type="sldNum" sz="quarter" idx="12"/>
          </p:nvPr>
        </p:nvSpPr>
        <p:spPr>
          <a:noFill/>
        </p:spPr>
        <p:txBody>
          <a:bodyPr/>
          <a:lstStyle/>
          <a:p>
            <a:fld id="{79310194-2B71-4D28-86E9-C10AF686F6A5}" type="slidenum">
              <a:rPr lang="en-US" smtClean="0"/>
              <a:pPr/>
              <a:t>34</a:t>
            </a:fld>
            <a:endParaRPr lang="th-TH" smtClean="0"/>
          </a:p>
        </p:txBody>
      </p:sp>
      <p:sp>
        <p:nvSpPr>
          <p:cNvPr id="35844" name="Rectangle 2"/>
          <p:cNvSpPr>
            <a:spLocks noGrp="1" noChangeArrowheads="1"/>
          </p:cNvSpPr>
          <p:nvPr>
            <p:ph type="title"/>
          </p:nvPr>
        </p:nvSpPr>
        <p:spPr/>
        <p:txBody>
          <a:bodyPr/>
          <a:lstStyle/>
          <a:p>
            <a:pPr eaLnBrk="1" hangingPunct="1"/>
            <a:r>
              <a:rPr lang="en-US" sz="4000" smtClean="0">
                <a:latin typeface="Arial Rounded MT Bold" pitchFamily="34" charset="0"/>
              </a:rPr>
              <a:t>Evaluation (fitness function)</a:t>
            </a:r>
            <a:endParaRPr lang="th-TH" sz="4000" smtClean="0">
              <a:latin typeface="Arial Rounded MT Bold" pitchFamily="34" charset="0"/>
            </a:endParaRPr>
          </a:p>
        </p:txBody>
      </p:sp>
      <p:sp>
        <p:nvSpPr>
          <p:cNvPr id="35845" name="Rectangle 3"/>
          <p:cNvSpPr>
            <a:spLocks noGrp="1" noChangeArrowheads="1"/>
          </p:cNvSpPr>
          <p:nvPr>
            <p:ph type="body" idx="1"/>
          </p:nvPr>
        </p:nvSpPr>
        <p:spPr/>
        <p:txBody>
          <a:bodyPr/>
          <a:lstStyle/>
          <a:p>
            <a:pPr eaLnBrk="1" hangingPunct="1"/>
            <a:r>
              <a:rPr lang="en-US" sz="2800" smtClean="0"/>
              <a:t>Solution is only as good as the evaluation function; </a:t>
            </a:r>
            <a:r>
              <a:rPr lang="en-US" sz="2800" b="1" smtClean="0"/>
              <a:t>choosing a good one</a:t>
            </a:r>
            <a:r>
              <a:rPr lang="en-US" sz="2800" smtClean="0"/>
              <a:t> is often the </a:t>
            </a:r>
            <a:r>
              <a:rPr lang="en-US" sz="2800" b="1" smtClean="0"/>
              <a:t>hardest part</a:t>
            </a:r>
          </a:p>
          <a:p>
            <a:pPr eaLnBrk="1" hangingPunct="1"/>
            <a:r>
              <a:rPr lang="en-US" sz="2800" smtClean="0"/>
              <a:t>Similar-encoded solutions should have a similar fitness</a:t>
            </a:r>
          </a:p>
          <a:p>
            <a:pPr eaLnBrk="1" hangingPunct="1"/>
            <a:endParaRPr lang="th-TH" sz="28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36867" name="Slide Number Placeholder 5"/>
          <p:cNvSpPr>
            <a:spLocks noGrp="1"/>
          </p:cNvSpPr>
          <p:nvPr>
            <p:ph type="sldNum" sz="quarter" idx="12"/>
          </p:nvPr>
        </p:nvSpPr>
        <p:spPr>
          <a:noFill/>
        </p:spPr>
        <p:txBody>
          <a:bodyPr/>
          <a:lstStyle/>
          <a:p>
            <a:fld id="{99149C22-CA9D-4BE4-83EE-B1FFF6958169}" type="slidenum">
              <a:rPr lang="en-US" smtClean="0"/>
              <a:pPr/>
              <a:t>35</a:t>
            </a:fld>
            <a:endParaRPr lang="th-TH" smtClean="0"/>
          </a:p>
        </p:txBody>
      </p:sp>
      <p:sp>
        <p:nvSpPr>
          <p:cNvPr id="36868" name="Rectangle 2"/>
          <p:cNvSpPr>
            <a:spLocks noGrp="1" noChangeArrowheads="1"/>
          </p:cNvSpPr>
          <p:nvPr>
            <p:ph type="title"/>
          </p:nvPr>
        </p:nvSpPr>
        <p:spPr/>
        <p:txBody>
          <a:bodyPr/>
          <a:lstStyle/>
          <a:p>
            <a:pPr eaLnBrk="1" hangingPunct="1"/>
            <a:r>
              <a:rPr lang="en-US" sz="4000" smtClean="0">
                <a:latin typeface="Arial Rounded MT Bold" pitchFamily="34" charset="0"/>
              </a:rPr>
              <a:t>Termination condition</a:t>
            </a:r>
            <a:endParaRPr lang="th-TH" sz="4000" smtClean="0">
              <a:latin typeface="Arial Rounded MT Bold" pitchFamily="34" charset="0"/>
            </a:endParaRPr>
          </a:p>
        </p:txBody>
      </p:sp>
      <p:sp>
        <p:nvSpPr>
          <p:cNvPr id="36869" name="Rectangle 3"/>
          <p:cNvSpPr>
            <a:spLocks noGrp="1" noChangeArrowheads="1"/>
          </p:cNvSpPr>
          <p:nvPr>
            <p:ph type="body" idx="1"/>
          </p:nvPr>
        </p:nvSpPr>
        <p:spPr/>
        <p:txBody>
          <a:bodyPr/>
          <a:lstStyle/>
          <a:p>
            <a:pPr eaLnBrk="1" hangingPunct="1"/>
            <a:r>
              <a:rPr lang="en-US" sz="2800" smtClean="0"/>
              <a:t>A pre-determined number of generations or time has elapsed</a:t>
            </a:r>
          </a:p>
          <a:p>
            <a:pPr eaLnBrk="1" hangingPunct="1"/>
            <a:r>
              <a:rPr lang="en-US" sz="2800" smtClean="0"/>
              <a:t>When a </a:t>
            </a:r>
            <a:r>
              <a:rPr lang="en-US" sz="2800" b="1" smtClean="0"/>
              <a:t>satisfactory solution </a:t>
            </a:r>
            <a:r>
              <a:rPr lang="en-US" sz="2800" smtClean="0"/>
              <a:t>has been achieved</a:t>
            </a:r>
          </a:p>
          <a:p>
            <a:pPr eaLnBrk="1" hangingPunct="1"/>
            <a:r>
              <a:rPr lang="en-US" sz="2800" smtClean="0"/>
              <a:t>No improvement in solution quality has taken place for a pre-determined number of generations</a:t>
            </a:r>
            <a:endParaRPr lang="th-TH" sz="28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37891" name="Slide Number Placeholder 5"/>
          <p:cNvSpPr>
            <a:spLocks noGrp="1"/>
          </p:cNvSpPr>
          <p:nvPr>
            <p:ph type="sldNum" sz="quarter" idx="12"/>
          </p:nvPr>
        </p:nvSpPr>
        <p:spPr>
          <a:noFill/>
        </p:spPr>
        <p:txBody>
          <a:bodyPr/>
          <a:lstStyle/>
          <a:p>
            <a:fld id="{00354B59-D000-40F6-8753-CB4AE95AF28A}" type="slidenum">
              <a:rPr lang="en-US" smtClean="0"/>
              <a:pPr/>
              <a:t>36</a:t>
            </a:fld>
            <a:endParaRPr lang="th-TH" smtClean="0"/>
          </a:p>
        </p:txBody>
      </p:sp>
      <p:sp>
        <p:nvSpPr>
          <p:cNvPr id="37892" name="Rectangle 2"/>
          <p:cNvSpPr>
            <a:spLocks noGrp="1" noChangeArrowheads="1"/>
          </p:cNvSpPr>
          <p:nvPr>
            <p:ph type="title"/>
          </p:nvPr>
        </p:nvSpPr>
        <p:spPr>
          <a:xfrm>
            <a:off x="514350" y="274638"/>
            <a:ext cx="9258300" cy="792162"/>
          </a:xfrm>
        </p:spPr>
        <p:txBody>
          <a:bodyPr/>
          <a:lstStyle/>
          <a:p>
            <a:pPr eaLnBrk="1" hangingPunct="1"/>
            <a:r>
              <a:rPr lang="en-US" sz="4000" smtClean="0">
                <a:latin typeface="Arial Rounded MT Bold" pitchFamily="34" charset="0"/>
              </a:rPr>
              <a:t>GA Example1</a:t>
            </a:r>
            <a:endParaRPr lang="th-TH" sz="4000" smtClean="0">
              <a:latin typeface="Arial Rounded MT Bold" pitchFamily="34" charset="0"/>
            </a:endParaRPr>
          </a:p>
        </p:txBody>
      </p:sp>
      <p:sp>
        <p:nvSpPr>
          <p:cNvPr id="37893" name="Rectangle 3"/>
          <p:cNvSpPr>
            <a:spLocks noGrp="1" noChangeArrowheads="1"/>
          </p:cNvSpPr>
          <p:nvPr>
            <p:ph type="body" idx="1"/>
          </p:nvPr>
        </p:nvSpPr>
        <p:spPr>
          <a:xfrm>
            <a:off x="266700" y="1143000"/>
            <a:ext cx="9753600" cy="4983163"/>
          </a:xfrm>
        </p:spPr>
        <p:txBody>
          <a:bodyPr/>
          <a:lstStyle/>
          <a:p>
            <a:pPr eaLnBrk="1" hangingPunct="1">
              <a:lnSpc>
                <a:spcPct val="90000"/>
              </a:lnSpc>
            </a:pPr>
            <a:r>
              <a:rPr lang="th-TH" sz="2800" smtClean="0"/>
              <a:t>The </a:t>
            </a:r>
            <a:r>
              <a:rPr lang="th-TH" sz="2800" b="1" smtClean="0"/>
              <a:t>G</a:t>
            </a:r>
            <a:r>
              <a:rPr lang="en-US" sz="2800" b="1" smtClean="0"/>
              <a:t>A </a:t>
            </a:r>
            <a:r>
              <a:rPr lang="th-TH" sz="2800" b="1" smtClean="0"/>
              <a:t>cycle </a:t>
            </a:r>
            <a:r>
              <a:rPr lang="th-TH" sz="2800" smtClean="0"/>
              <a:t>is illustrated in this example for </a:t>
            </a:r>
            <a:r>
              <a:rPr lang="th-TH" sz="2800" b="1" smtClean="0"/>
              <a:t>maximizing </a:t>
            </a:r>
            <a:r>
              <a:rPr lang="th-TH" sz="2800" smtClean="0"/>
              <a:t>a function </a:t>
            </a:r>
            <a:r>
              <a:rPr lang="th-TH" sz="2800" b="1" smtClean="0"/>
              <a:t>f</a:t>
            </a:r>
            <a:r>
              <a:rPr lang="en-US" sz="2800" b="1" smtClean="0">
                <a:cs typeface="Arial" pitchFamily="34" charset="0"/>
              </a:rPr>
              <a:t>(</a:t>
            </a:r>
            <a:r>
              <a:rPr lang="th-TH" sz="2800" b="1" smtClean="0"/>
              <a:t>x</a:t>
            </a:r>
            <a:r>
              <a:rPr lang="en-US" sz="2800" b="1" smtClean="0">
                <a:cs typeface="Arial" pitchFamily="34" charset="0"/>
              </a:rPr>
              <a:t>)</a:t>
            </a:r>
            <a:r>
              <a:rPr lang="th-TH" sz="2800" b="1" smtClean="0"/>
              <a:t> </a:t>
            </a:r>
            <a:r>
              <a:rPr lang="en-US" sz="2800" b="1" smtClean="0">
                <a:cs typeface="Arial" pitchFamily="34" charset="0"/>
              </a:rPr>
              <a:t>=</a:t>
            </a:r>
            <a:r>
              <a:rPr lang="th-TH" sz="2800" b="1" smtClean="0"/>
              <a:t> x</a:t>
            </a:r>
            <a:r>
              <a:rPr lang="en-US" sz="2800" b="1" baseline="30000" smtClean="0">
                <a:cs typeface="Arial" pitchFamily="34" charset="0"/>
              </a:rPr>
              <a:t>2</a:t>
            </a:r>
            <a:r>
              <a:rPr lang="th-TH" sz="2800" smtClean="0"/>
              <a:t> in the interval </a:t>
            </a:r>
            <a:r>
              <a:rPr lang="en-US" sz="2800" smtClean="0"/>
              <a:t>0 </a:t>
            </a:r>
            <a:r>
              <a:rPr lang="en-US" sz="2800" smtClean="0">
                <a:sym typeface="Symbol" pitchFamily="18" charset="2"/>
              </a:rPr>
              <a:t></a:t>
            </a:r>
            <a:r>
              <a:rPr lang="en-US" sz="2800" smtClean="0"/>
              <a:t> x </a:t>
            </a:r>
            <a:r>
              <a:rPr lang="en-US" sz="2800" smtClean="0">
                <a:sym typeface="Symbol" pitchFamily="18" charset="2"/>
              </a:rPr>
              <a:t> </a:t>
            </a:r>
            <a:r>
              <a:rPr lang="en-US" sz="2800" smtClean="0"/>
              <a:t>31</a:t>
            </a:r>
          </a:p>
          <a:p>
            <a:pPr eaLnBrk="1" hangingPunct="1">
              <a:lnSpc>
                <a:spcPct val="90000"/>
              </a:lnSpc>
            </a:pPr>
            <a:r>
              <a:rPr lang="th-TH" sz="2800" smtClean="0"/>
              <a:t> In this example the fitness function is </a:t>
            </a:r>
            <a:r>
              <a:rPr lang="th-TH" sz="2800" b="1" smtClean="0"/>
              <a:t>f</a:t>
            </a:r>
            <a:r>
              <a:rPr lang="en-US" sz="2800" b="1" smtClean="0">
                <a:cs typeface="Arial" pitchFamily="34" charset="0"/>
              </a:rPr>
              <a:t>(</a:t>
            </a:r>
            <a:r>
              <a:rPr lang="th-TH" sz="2800" b="1" smtClean="0"/>
              <a:t>x</a:t>
            </a:r>
            <a:r>
              <a:rPr lang="en-US" sz="2800" b="1" smtClean="0">
                <a:cs typeface="Arial" pitchFamily="34" charset="0"/>
              </a:rPr>
              <a:t>)</a:t>
            </a:r>
            <a:r>
              <a:rPr lang="th-TH" sz="2800" smtClean="0"/>
              <a:t> itself</a:t>
            </a:r>
            <a:endParaRPr lang="en-US" sz="2800" smtClean="0"/>
          </a:p>
          <a:p>
            <a:pPr lvl="1" eaLnBrk="1" hangingPunct="1">
              <a:lnSpc>
                <a:spcPct val="90000"/>
              </a:lnSpc>
            </a:pPr>
            <a:r>
              <a:rPr lang="th-TH" sz="2400" smtClean="0"/>
              <a:t> </a:t>
            </a:r>
            <a:r>
              <a:rPr lang="th-TH" sz="2400" i="1" smtClean="0"/>
              <a:t>The larger is the functional value, the better is the fitness of the string</a:t>
            </a:r>
            <a:endParaRPr lang="en-US" sz="2400" i="1" smtClean="0"/>
          </a:p>
          <a:p>
            <a:pPr eaLnBrk="1" hangingPunct="1">
              <a:lnSpc>
                <a:spcPct val="90000"/>
              </a:lnSpc>
            </a:pPr>
            <a:r>
              <a:rPr lang="th-TH" sz="2800" smtClean="0"/>
              <a:t> In this example, we start with </a:t>
            </a:r>
            <a:r>
              <a:rPr lang="en-US" sz="2800" b="1" smtClean="0"/>
              <a:t>4</a:t>
            </a:r>
            <a:r>
              <a:rPr lang="th-TH" sz="2800" b="1" smtClean="0"/>
              <a:t> initial </a:t>
            </a:r>
            <a:r>
              <a:rPr lang="en-US" sz="2800" b="1" smtClean="0"/>
              <a:t>chromosomes</a:t>
            </a:r>
          </a:p>
          <a:p>
            <a:pPr eaLnBrk="1" hangingPunct="1">
              <a:lnSpc>
                <a:spcPct val="90000"/>
              </a:lnSpc>
            </a:pPr>
            <a:r>
              <a:rPr lang="th-TH" sz="2800" smtClean="0"/>
              <a:t> The </a:t>
            </a:r>
            <a:r>
              <a:rPr lang="th-TH" sz="2800" b="1" smtClean="0"/>
              <a:t>fitness</a:t>
            </a:r>
            <a:r>
              <a:rPr lang="th-TH" sz="2800" smtClean="0"/>
              <a:t> value of the strings and the </a:t>
            </a:r>
            <a:r>
              <a:rPr lang="th-TH" sz="2800" b="1" smtClean="0"/>
              <a:t>percentage fitness</a:t>
            </a:r>
            <a:r>
              <a:rPr lang="th-TH" sz="2800" smtClean="0"/>
              <a:t> of the total are estimated in </a:t>
            </a:r>
            <a:r>
              <a:rPr lang="th-TH" sz="2800" b="1" smtClean="0"/>
              <a:t>Table A</a:t>
            </a:r>
            <a:endParaRPr lang="en-US" sz="2800" b="1" smtClean="0"/>
          </a:p>
          <a:p>
            <a:pPr lvl="1" eaLnBrk="1" hangingPunct="1">
              <a:lnSpc>
                <a:spcPct val="90000"/>
              </a:lnSpc>
            </a:pPr>
            <a:r>
              <a:rPr lang="th-TH" sz="2400" smtClean="0"/>
              <a:t> Since fitness of the second string is large, </a:t>
            </a:r>
            <a:r>
              <a:rPr lang="th-TH" sz="2400" b="1" smtClean="0"/>
              <a:t>select </a:t>
            </a:r>
            <a:r>
              <a:rPr lang="en-US" sz="2400" b="1" smtClean="0"/>
              <a:t>2 </a:t>
            </a:r>
            <a:r>
              <a:rPr lang="th-TH" sz="2400" b="1" smtClean="0"/>
              <a:t>copies of the second string</a:t>
            </a:r>
            <a:r>
              <a:rPr lang="th-TH" sz="2400" smtClean="0"/>
              <a:t> and one each for the </a:t>
            </a:r>
            <a:r>
              <a:rPr lang="th-TH" sz="2400" i="1" smtClean="0"/>
              <a:t>first </a:t>
            </a:r>
            <a:r>
              <a:rPr lang="th-TH" sz="2400" smtClean="0"/>
              <a:t>and </a:t>
            </a:r>
            <a:r>
              <a:rPr lang="th-TH" sz="2400" i="1" smtClean="0"/>
              <a:t>fourth </a:t>
            </a:r>
            <a:r>
              <a:rPr lang="th-TH" sz="2400" smtClean="0"/>
              <a:t>string in the </a:t>
            </a:r>
            <a:r>
              <a:rPr lang="en-US" sz="2400" b="1" smtClean="0">
                <a:cs typeface="Arial" pitchFamily="34" charset="0"/>
              </a:rPr>
              <a:t>crossover</a:t>
            </a:r>
            <a:r>
              <a:rPr lang="th-TH" sz="2400" smtClean="0"/>
              <a:t> </a:t>
            </a:r>
            <a:r>
              <a:rPr lang="en-US" sz="2400" smtClean="0"/>
              <a:t>pool</a:t>
            </a:r>
            <a:endParaRPr lang="th-TH" sz="24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38915" name="Slide Number Placeholder 5"/>
          <p:cNvSpPr>
            <a:spLocks noGrp="1"/>
          </p:cNvSpPr>
          <p:nvPr>
            <p:ph type="sldNum" sz="quarter" idx="12"/>
          </p:nvPr>
        </p:nvSpPr>
        <p:spPr>
          <a:noFill/>
        </p:spPr>
        <p:txBody>
          <a:bodyPr/>
          <a:lstStyle/>
          <a:p>
            <a:fld id="{B8F43CCA-B143-4EE5-8D26-2420EC10CA86}" type="slidenum">
              <a:rPr lang="en-US" smtClean="0"/>
              <a:pPr/>
              <a:t>37</a:t>
            </a:fld>
            <a:endParaRPr lang="th-TH" smtClean="0"/>
          </a:p>
        </p:txBody>
      </p:sp>
      <p:sp>
        <p:nvSpPr>
          <p:cNvPr id="38916" name="Rectangle 2"/>
          <p:cNvSpPr>
            <a:spLocks noGrp="1" noChangeArrowheads="1"/>
          </p:cNvSpPr>
          <p:nvPr>
            <p:ph type="title"/>
          </p:nvPr>
        </p:nvSpPr>
        <p:spPr>
          <a:xfrm>
            <a:off x="514350" y="274638"/>
            <a:ext cx="9258300" cy="1020762"/>
          </a:xfrm>
        </p:spPr>
        <p:txBody>
          <a:bodyPr/>
          <a:lstStyle/>
          <a:p>
            <a:pPr eaLnBrk="1" hangingPunct="1"/>
            <a:r>
              <a:rPr lang="en-US" smtClean="0">
                <a:latin typeface="Arial Rounded MT Bold" pitchFamily="34" charset="0"/>
              </a:rPr>
              <a:t>GA Example1</a:t>
            </a:r>
            <a:endParaRPr lang="th-TH" smtClean="0">
              <a:latin typeface="Arial Rounded MT Bold" pitchFamily="34" charset="0"/>
            </a:endParaRPr>
          </a:p>
        </p:txBody>
      </p:sp>
      <p:sp>
        <p:nvSpPr>
          <p:cNvPr id="38917" name="Rectangle 3"/>
          <p:cNvSpPr>
            <a:spLocks noGrp="1" noChangeArrowheads="1"/>
          </p:cNvSpPr>
          <p:nvPr>
            <p:ph type="body" idx="1"/>
          </p:nvPr>
        </p:nvSpPr>
        <p:spPr>
          <a:xfrm>
            <a:off x="266700" y="1295400"/>
            <a:ext cx="9753600" cy="4830763"/>
          </a:xfrm>
        </p:spPr>
        <p:txBody>
          <a:bodyPr/>
          <a:lstStyle/>
          <a:p>
            <a:pPr eaLnBrk="1" hangingPunct="1">
              <a:lnSpc>
                <a:spcPct val="90000"/>
              </a:lnSpc>
            </a:pPr>
            <a:r>
              <a:rPr lang="th-TH" sz="2800" smtClean="0"/>
              <a:t>The selection of the partners in the </a:t>
            </a:r>
            <a:r>
              <a:rPr lang="en-US" sz="2800" b="1" smtClean="0">
                <a:cs typeface="Arial" pitchFamily="34" charset="0"/>
              </a:rPr>
              <a:t>crossover</a:t>
            </a:r>
            <a:r>
              <a:rPr lang="th-TH" sz="2800" smtClean="0"/>
              <a:t> </a:t>
            </a:r>
            <a:r>
              <a:rPr lang="en-US" sz="2800" smtClean="0"/>
              <a:t>pool </a:t>
            </a:r>
            <a:r>
              <a:rPr lang="th-TH" sz="2800" smtClean="0"/>
              <a:t>is also done randomly</a:t>
            </a:r>
            <a:endParaRPr lang="en-US" sz="2800" smtClean="0"/>
          </a:p>
          <a:p>
            <a:pPr lvl="1" eaLnBrk="1" hangingPunct="1">
              <a:lnSpc>
                <a:spcPct val="90000"/>
              </a:lnSpc>
            </a:pPr>
            <a:r>
              <a:rPr lang="th-TH" sz="2400" smtClean="0"/>
              <a:t> Here in </a:t>
            </a:r>
            <a:r>
              <a:rPr lang="th-TH" sz="2400" b="1" smtClean="0"/>
              <a:t>table B</a:t>
            </a:r>
            <a:r>
              <a:rPr lang="th-TH" sz="2400" smtClean="0"/>
              <a:t>, we selected partner of string </a:t>
            </a:r>
            <a:r>
              <a:rPr lang="en-US" sz="2400" smtClean="0">
                <a:cs typeface="Arial" pitchFamily="34" charset="0"/>
              </a:rPr>
              <a:t>1</a:t>
            </a:r>
            <a:r>
              <a:rPr lang="th-TH" sz="2400" smtClean="0"/>
              <a:t> to be the </a:t>
            </a:r>
            <a:r>
              <a:rPr lang="en-US" sz="2400" smtClean="0">
                <a:cs typeface="Arial" pitchFamily="34" charset="0"/>
              </a:rPr>
              <a:t>2</a:t>
            </a:r>
            <a:r>
              <a:rPr lang="th-TH" sz="2400" baseline="30000" smtClean="0"/>
              <a:t>nd</a:t>
            </a:r>
            <a:r>
              <a:rPr lang="th-TH" sz="2400" smtClean="0"/>
              <a:t> string and partner of </a:t>
            </a:r>
            <a:r>
              <a:rPr lang="en-US" sz="2400" smtClean="0"/>
              <a:t>4</a:t>
            </a:r>
            <a:r>
              <a:rPr lang="th-TH" sz="2400" baseline="30000" smtClean="0"/>
              <a:t>th</a:t>
            </a:r>
            <a:r>
              <a:rPr lang="th-TH" sz="2400" smtClean="0"/>
              <a:t> string to be the </a:t>
            </a:r>
            <a:r>
              <a:rPr lang="en-US" sz="2400" smtClean="0"/>
              <a:t>2</a:t>
            </a:r>
            <a:r>
              <a:rPr lang="th-TH" sz="2400" baseline="30000" smtClean="0"/>
              <a:t>nd</a:t>
            </a:r>
            <a:r>
              <a:rPr lang="th-TH" sz="2400" smtClean="0"/>
              <a:t> string</a:t>
            </a:r>
            <a:endParaRPr lang="en-US" sz="2400" smtClean="0"/>
          </a:p>
          <a:p>
            <a:pPr eaLnBrk="1" hangingPunct="1">
              <a:lnSpc>
                <a:spcPct val="90000"/>
              </a:lnSpc>
            </a:pPr>
            <a:r>
              <a:rPr lang="th-TH" sz="2800" smtClean="0"/>
              <a:t>The crossover points for the </a:t>
            </a:r>
            <a:r>
              <a:rPr lang="th-TH" sz="2800" b="1" smtClean="0"/>
              <a:t>first</a:t>
            </a:r>
            <a:r>
              <a:rPr lang="en-US" sz="2800" b="1" smtClean="0">
                <a:cs typeface="Arial" pitchFamily="34" charset="0"/>
              </a:rPr>
              <a:t>-</a:t>
            </a:r>
            <a:r>
              <a:rPr lang="th-TH" sz="2800" b="1" smtClean="0"/>
              <a:t>second</a:t>
            </a:r>
            <a:r>
              <a:rPr lang="th-TH" sz="2800" smtClean="0"/>
              <a:t> and </a:t>
            </a:r>
            <a:r>
              <a:rPr lang="th-TH" sz="2800" b="1" smtClean="0"/>
              <a:t>second</a:t>
            </a:r>
            <a:r>
              <a:rPr lang="en-US" sz="2800" b="1" smtClean="0">
                <a:cs typeface="Arial" pitchFamily="34" charset="0"/>
              </a:rPr>
              <a:t>-</a:t>
            </a:r>
            <a:r>
              <a:rPr lang="th-TH" sz="2800" b="1" smtClean="0"/>
              <a:t>fourth</a:t>
            </a:r>
            <a:r>
              <a:rPr lang="th-TH" sz="2800" smtClean="0"/>
              <a:t> strings have been selected</a:t>
            </a:r>
            <a:r>
              <a:rPr lang="en-US" sz="2800" smtClean="0"/>
              <a:t> and are</a:t>
            </a:r>
            <a:r>
              <a:rPr lang="th-TH" sz="2800" smtClean="0"/>
              <a:t> </a:t>
            </a:r>
            <a:r>
              <a:rPr lang="en-US" sz="2800" smtClean="0"/>
              <a:t>shown </a:t>
            </a:r>
            <a:r>
              <a:rPr lang="th-TH" sz="2800" smtClean="0"/>
              <a:t>in </a:t>
            </a:r>
            <a:r>
              <a:rPr lang="th-TH" sz="2800" b="1" smtClean="0"/>
              <a:t>table B</a:t>
            </a:r>
            <a:endParaRPr lang="en-US" sz="2800" b="1" smtClean="0"/>
          </a:p>
          <a:p>
            <a:pPr eaLnBrk="1" hangingPunct="1">
              <a:lnSpc>
                <a:spcPct val="90000"/>
              </a:lnSpc>
            </a:pPr>
            <a:r>
              <a:rPr lang="th-TH" sz="2800" smtClean="0"/>
              <a:t> The </a:t>
            </a:r>
            <a:r>
              <a:rPr lang="th-TH" sz="2800" b="1" smtClean="0"/>
              <a:t>second generation </a:t>
            </a:r>
            <a:r>
              <a:rPr lang="th-TH" sz="2800" smtClean="0"/>
              <a:t>of the population without mutation in the first generation is presented in </a:t>
            </a:r>
            <a:r>
              <a:rPr lang="th-TH" sz="2800" b="1" smtClean="0"/>
              <a:t>table C</a:t>
            </a:r>
            <a:r>
              <a:rPr lang="en-US" sz="2800" smtClean="0"/>
              <a:t/>
            </a:r>
            <a:br>
              <a:rPr lang="en-US" sz="2800" smtClean="0"/>
            </a:br>
            <a:endParaRPr lang="th-TH" sz="280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39939" name="Slide Number Placeholder 5"/>
          <p:cNvSpPr>
            <a:spLocks noGrp="1"/>
          </p:cNvSpPr>
          <p:nvPr>
            <p:ph type="sldNum" sz="quarter" idx="12"/>
          </p:nvPr>
        </p:nvSpPr>
        <p:spPr>
          <a:noFill/>
        </p:spPr>
        <p:txBody>
          <a:bodyPr/>
          <a:lstStyle/>
          <a:p>
            <a:fld id="{43FC180C-0586-479E-8262-29FD9063BBE5}" type="slidenum">
              <a:rPr lang="en-US" smtClean="0"/>
              <a:pPr/>
              <a:t>38</a:t>
            </a:fld>
            <a:endParaRPr lang="th-TH" smtClean="0"/>
          </a:p>
        </p:txBody>
      </p:sp>
      <p:sp>
        <p:nvSpPr>
          <p:cNvPr id="39940" name="Rectangle 2"/>
          <p:cNvSpPr>
            <a:spLocks noGrp="1" noChangeArrowheads="1"/>
          </p:cNvSpPr>
          <p:nvPr>
            <p:ph type="title"/>
          </p:nvPr>
        </p:nvSpPr>
        <p:spPr/>
        <p:txBody>
          <a:bodyPr/>
          <a:lstStyle/>
          <a:p>
            <a:pPr eaLnBrk="1" hangingPunct="1"/>
            <a:r>
              <a:rPr lang="en-US" sz="4000" smtClean="0">
                <a:latin typeface="Arial Rounded MT Bold" pitchFamily="34" charset="0"/>
              </a:rPr>
              <a:t>GA Example1</a:t>
            </a:r>
            <a:endParaRPr lang="th-TH" sz="4000" smtClean="0">
              <a:latin typeface="Arial Rounded MT Bold" pitchFamily="34" charset="0"/>
            </a:endParaRPr>
          </a:p>
        </p:txBody>
      </p:sp>
      <p:pic>
        <p:nvPicPr>
          <p:cNvPr id="39941" name="Picture 4"/>
          <p:cNvPicPr>
            <a:picLocks noChangeAspect="1" noChangeArrowheads="1"/>
          </p:cNvPicPr>
          <p:nvPr/>
        </p:nvPicPr>
        <p:blipFill>
          <a:blip r:embed="rId2" cstate="print"/>
          <a:srcRect/>
          <a:stretch>
            <a:fillRect/>
          </a:stretch>
        </p:blipFill>
        <p:spPr bwMode="auto">
          <a:xfrm>
            <a:off x="1409700" y="1600200"/>
            <a:ext cx="74676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40963" name="Slide Number Placeholder 5"/>
          <p:cNvSpPr>
            <a:spLocks noGrp="1"/>
          </p:cNvSpPr>
          <p:nvPr>
            <p:ph type="sldNum" sz="quarter" idx="12"/>
          </p:nvPr>
        </p:nvSpPr>
        <p:spPr>
          <a:noFill/>
        </p:spPr>
        <p:txBody>
          <a:bodyPr/>
          <a:lstStyle/>
          <a:p>
            <a:fld id="{774632A5-53DA-464A-9F66-AF4D371EAE3D}" type="slidenum">
              <a:rPr lang="en-US" smtClean="0"/>
              <a:pPr/>
              <a:t>39</a:t>
            </a:fld>
            <a:endParaRPr lang="th-TH" smtClean="0"/>
          </a:p>
        </p:txBody>
      </p:sp>
      <p:sp>
        <p:nvSpPr>
          <p:cNvPr id="40964" name="Rectangle 2"/>
          <p:cNvSpPr>
            <a:spLocks noGrp="1" noChangeArrowheads="1"/>
          </p:cNvSpPr>
          <p:nvPr>
            <p:ph type="title"/>
          </p:nvPr>
        </p:nvSpPr>
        <p:spPr>
          <a:xfrm>
            <a:off x="514350" y="274638"/>
            <a:ext cx="9258300" cy="944562"/>
          </a:xfrm>
        </p:spPr>
        <p:txBody>
          <a:bodyPr/>
          <a:lstStyle/>
          <a:p>
            <a:pPr eaLnBrk="1" hangingPunct="1"/>
            <a:r>
              <a:rPr lang="en-US" sz="4000" smtClean="0">
                <a:latin typeface="Arial Rounded MT Bold" pitchFamily="34" charset="0"/>
              </a:rPr>
              <a:t>GA Example1</a:t>
            </a:r>
            <a:endParaRPr lang="th-TH" sz="4000" smtClean="0">
              <a:latin typeface="Arial Rounded MT Bold" pitchFamily="34" charset="0"/>
            </a:endParaRPr>
          </a:p>
        </p:txBody>
      </p:sp>
      <p:pic>
        <p:nvPicPr>
          <p:cNvPr id="40965" name="Picture 4"/>
          <p:cNvPicPr>
            <a:picLocks noChangeAspect="1" noChangeArrowheads="1"/>
          </p:cNvPicPr>
          <p:nvPr/>
        </p:nvPicPr>
        <p:blipFill>
          <a:blip r:embed="rId2" cstate="print"/>
          <a:srcRect/>
          <a:stretch>
            <a:fillRect/>
          </a:stretch>
        </p:blipFill>
        <p:spPr bwMode="auto">
          <a:xfrm>
            <a:off x="1943100" y="1752600"/>
            <a:ext cx="67056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5123" name="Slide Number Placeholder 5"/>
          <p:cNvSpPr>
            <a:spLocks noGrp="1"/>
          </p:cNvSpPr>
          <p:nvPr>
            <p:ph type="sldNum" sz="quarter" idx="12"/>
          </p:nvPr>
        </p:nvSpPr>
        <p:spPr>
          <a:noFill/>
        </p:spPr>
        <p:txBody>
          <a:bodyPr/>
          <a:lstStyle/>
          <a:p>
            <a:fld id="{4D70C107-98F2-4886-95EF-029A0634B4A1}" type="slidenum">
              <a:rPr lang="en-US" smtClean="0"/>
              <a:pPr/>
              <a:t>4</a:t>
            </a:fld>
            <a:endParaRPr lang="th-TH" smtClean="0"/>
          </a:p>
        </p:txBody>
      </p:sp>
      <p:sp>
        <p:nvSpPr>
          <p:cNvPr id="5124" name="Rectangle 2"/>
          <p:cNvSpPr>
            <a:spLocks noGrp="1" noChangeArrowheads="1"/>
          </p:cNvSpPr>
          <p:nvPr>
            <p:ph type="title"/>
          </p:nvPr>
        </p:nvSpPr>
        <p:spPr/>
        <p:txBody>
          <a:bodyPr/>
          <a:lstStyle/>
          <a:p>
            <a:pPr eaLnBrk="1" hangingPunct="1"/>
            <a:r>
              <a:rPr lang="en-US" smtClean="0">
                <a:latin typeface="Arial Rounded MT Bold" pitchFamily="34" charset="0"/>
              </a:rPr>
              <a:t>Genetic Algorithms</a:t>
            </a:r>
            <a:endParaRPr lang="th-TH" smtClean="0">
              <a:latin typeface="Arial Rounded MT Bold" pitchFamily="34" charset="0"/>
            </a:endParaRPr>
          </a:p>
        </p:txBody>
      </p:sp>
      <p:sp>
        <p:nvSpPr>
          <p:cNvPr id="5125" name="Rectangle 3"/>
          <p:cNvSpPr>
            <a:spLocks noGrp="1" noChangeArrowheads="1"/>
          </p:cNvSpPr>
          <p:nvPr>
            <p:ph type="body" idx="1"/>
          </p:nvPr>
        </p:nvSpPr>
        <p:spPr>
          <a:xfrm>
            <a:off x="266700" y="1219200"/>
            <a:ext cx="9753600" cy="4906963"/>
          </a:xfrm>
        </p:spPr>
        <p:txBody>
          <a:bodyPr/>
          <a:lstStyle/>
          <a:p>
            <a:pPr eaLnBrk="1" hangingPunct="1"/>
            <a:r>
              <a:rPr lang="th-TH" sz="2800" smtClean="0"/>
              <a:t>A </a:t>
            </a:r>
            <a:r>
              <a:rPr lang="en-US" sz="2800" b="1" smtClean="0"/>
              <a:t>G</a:t>
            </a:r>
            <a:r>
              <a:rPr lang="th-TH" sz="2800" b="1" smtClean="0"/>
              <a:t>enetic </a:t>
            </a:r>
            <a:r>
              <a:rPr lang="en-US" sz="2800" b="1" smtClean="0"/>
              <a:t>A</a:t>
            </a:r>
            <a:r>
              <a:rPr lang="th-TH" sz="2800" b="1" smtClean="0"/>
              <a:t>lgorithm</a:t>
            </a:r>
            <a:r>
              <a:rPr lang="en-US" sz="2800" b="1" smtClean="0"/>
              <a:t> </a:t>
            </a:r>
            <a:r>
              <a:rPr lang="en-US" sz="2800" smtClean="0">
                <a:cs typeface="Arial" pitchFamily="34" charset="0"/>
              </a:rPr>
              <a:t>(</a:t>
            </a:r>
            <a:r>
              <a:rPr lang="en-US" sz="2800" b="1" smtClean="0">
                <a:cs typeface="Arial" pitchFamily="34" charset="0"/>
              </a:rPr>
              <a:t>GA</a:t>
            </a:r>
            <a:r>
              <a:rPr lang="en-US" sz="2800" smtClean="0">
                <a:cs typeface="Arial" pitchFamily="34" charset="0"/>
              </a:rPr>
              <a:t>)</a:t>
            </a:r>
            <a:r>
              <a:rPr lang="th-TH" sz="2800" b="1" smtClean="0"/>
              <a:t> is a</a:t>
            </a:r>
            <a:r>
              <a:rPr lang="th-TH" sz="2800" smtClean="0"/>
              <a:t> </a:t>
            </a:r>
            <a:r>
              <a:rPr lang="th-TH" sz="2800" b="1" smtClean="0"/>
              <a:t>probabilistic search algorithm</a:t>
            </a:r>
            <a:r>
              <a:rPr lang="en-US" sz="2800" smtClean="0"/>
              <a:t> </a:t>
            </a:r>
            <a:r>
              <a:rPr lang="th-TH" sz="2800" smtClean="0"/>
              <a:t>that iteratively transforms a </a:t>
            </a:r>
            <a:r>
              <a:rPr lang="th-TH" sz="2800" b="1" smtClean="0"/>
              <a:t>set </a:t>
            </a:r>
            <a:r>
              <a:rPr lang="en-US" sz="2800" smtClean="0">
                <a:cs typeface="Arial" pitchFamily="34" charset="0"/>
              </a:rPr>
              <a:t>(</a:t>
            </a:r>
            <a:r>
              <a:rPr lang="th-TH" sz="2800" smtClean="0"/>
              <a:t>called a </a:t>
            </a:r>
            <a:r>
              <a:rPr lang="th-TH" sz="2800" b="1" smtClean="0"/>
              <a:t>population</a:t>
            </a:r>
            <a:r>
              <a:rPr lang="en-US" sz="2800" smtClean="0">
                <a:cs typeface="Arial" pitchFamily="34" charset="0"/>
              </a:rPr>
              <a:t>)</a:t>
            </a:r>
            <a:r>
              <a:rPr lang="en-US" sz="2800" smtClean="0"/>
              <a:t> </a:t>
            </a:r>
            <a:r>
              <a:rPr lang="th-TH" sz="2800" smtClean="0"/>
              <a:t>of mathematical objects</a:t>
            </a:r>
            <a:r>
              <a:rPr lang="en-US" sz="2800" smtClean="0"/>
              <a:t> </a:t>
            </a:r>
            <a:r>
              <a:rPr lang="en-US" sz="2800" smtClean="0">
                <a:cs typeface="Arial" pitchFamily="34" charset="0"/>
              </a:rPr>
              <a:t>(</a:t>
            </a:r>
            <a:r>
              <a:rPr lang="th-TH" sz="2800" i="1" smtClean="0"/>
              <a:t>typically fixed</a:t>
            </a:r>
            <a:r>
              <a:rPr lang="en-US" sz="2800" i="1" smtClean="0">
                <a:cs typeface="Arial" pitchFamily="34" charset="0"/>
              </a:rPr>
              <a:t>-</a:t>
            </a:r>
            <a:r>
              <a:rPr lang="th-TH" sz="2800" i="1" smtClean="0"/>
              <a:t>length binary character strings</a:t>
            </a:r>
            <a:r>
              <a:rPr lang="en-US" sz="2800" smtClean="0">
                <a:cs typeface="Arial" pitchFamily="34" charset="0"/>
              </a:rPr>
              <a:t>)</a:t>
            </a:r>
          </a:p>
          <a:p>
            <a:pPr lvl="1" eaLnBrk="1" hangingPunct="1"/>
            <a:r>
              <a:rPr lang="en-US" sz="2400" smtClean="0"/>
              <a:t> </a:t>
            </a:r>
            <a:r>
              <a:rPr lang="th-TH" sz="2400" smtClean="0"/>
              <a:t>each </a:t>
            </a:r>
            <a:r>
              <a:rPr lang="en-US" sz="2400" smtClean="0"/>
              <a:t>population </a:t>
            </a:r>
            <a:r>
              <a:rPr lang="th-TH" sz="2400" smtClean="0"/>
              <a:t>with an associated </a:t>
            </a:r>
            <a:r>
              <a:rPr lang="th-TH" sz="2400" b="1" smtClean="0"/>
              <a:t>fitness</a:t>
            </a:r>
            <a:r>
              <a:rPr lang="th-TH" sz="2400" smtClean="0"/>
              <a:t> value,</a:t>
            </a:r>
            <a:r>
              <a:rPr lang="en-US" sz="2400" smtClean="0"/>
              <a:t> </a:t>
            </a:r>
            <a:r>
              <a:rPr lang="th-TH" sz="2400" smtClean="0"/>
              <a:t>into a new population of offspring objects</a:t>
            </a:r>
            <a:r>
              <a:rPr lang="en-US" sz="2400" smtClean="0"/>
              <a:t> </a:t>
            </a:r>
            <a:r>
              <a:rPr lang="th-TH" sz="2400" smtClean="0"/>
              <a:t>using the </a:t>
            </a:r>
            <a:r>
              <a:rPr lang="th-TH" sz="2400" b="1" smtClean="0"/>
              <a:t>Darwinian principle of natural selection</a:t>
            </a:r>
            <a:r>
              <a:rPr lang="th-TH" sz="2400" smtClean="0"/>
              <a:t> and</a:t>
            </a:r>
          </a:p>
          <a:p>
            <a:pPr lvl="1" eaLnBrk="1" hangingPunct="1"/>
            <a:r>
              <a:rPr lang="th-TH" sz="2400" smtClean="0"/>
              <a:t>using operations</a:t>
            </a:r>
            <a:r>
              <a:rPr lang="en-US" sz="2400" smtClean="0"/>
              <a:t> </a:t>
            </a:r>
            <a:r>
              <a:rPr lang="th-TH" sz="2400" smtClean="0"/>
              <a:t>that are patterned after naturally occurring genetic</a:t>
            </a:r>
            <a:r>
              <a:rPr lang="en-US" sz="2400" smtClean="0"/>
              <a:t> </a:t>
            </a:r>
            <a:r>
              <a:rPr lang="th-TH" sz="2400" smtClean="0"/>
              <a:t>operations,</a:t>
            </a:r>
            <a:r>
              <a:rPr lang="en-US" sz="2400" smtClean="0"/>
              <a:t> </a:t>
            </a:r>
            <a:r>
              <a:rPr lang="th-TH" sz="2400" smtClean="0"/>
              <a:t>such as </a:t>
            </a:r>
            <a:r>
              <a:rPr lang="th-TH" sz="2400" b="1" smtClean="0"/>
              <a:t>crossover</a:t>
            </a:r>
            <a:r>
              <a:rPr lang="en-US" sz="2400" b="1" smtClean="0"/>
              <a:t> </a:t>
            </a:r>
            <a:r>
              <a:rPr lang="th-TH" sz="2400" smtClean="0"/>
              <a:t>and </a:t>
            </a:r>
            <a:r>
              <a:rPr lang="th-TH" sz="2400" b="1" smtClean="0"/>
              <a:t>mutation</a:t>
            </a:r>
          </a:p>
          <a:p>
            <a:pPr eaLnBrk="1" hangingPunct="1"/>
            <a:endParaRPr lang="th-TH" b="1"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41987" name="Slide Number Placeholder 5"/>
          <p:cNvSpPr>
            <a:spLocks noGrp="1"/>
          </p:cNvSpPr>
          <p:nvPr>
            <p:ph type="sldNum" sz="quarter" idx="12"/>
          </p:nvPr>
        </p:nvSpPr>
        <p:spPr>
          <a:noFill/>
        </p:spPr>
        <p:txBody>
          <a:bodyPr/>
          <a:lstStyle/>
          <a:p>
            <a:fld id="{334F796E-0B96-49F4-8EAF-386F3912D876}" type="slidenum">
              <a:rPr lang="en-US" smtClean="0"/>
              <a:pPr/>
              <a:t>40</a:t>
            </a:fld>
            <a:endParaRPr lang="th-TH" smtClean="0"/>
          </a:p>
        </p:txBody>
      </p:sp>
      <p:sp>
        <p:nvSpPr>
          <p:cNvPr id="41988" name="Rectangle 2"/>
          <p:cNvSpPr>
            <a:spLocks noGrp="1" noChangeArrowheads="1"/>
          </p:cNvSpPr>
          <p:nvPr>
            <p:ph type="title"/>
          </p:nvPr>
        </p:nvSpPr>
        <p:spPr/>
        <p:txBody>
          <a:bodyPr/>
          <a:lstStyle/>
          <a:p>
            <a:pPr eaLnBrk="1" hangingPunct="1"/>
            <a:r>
              <a:rPr lang="en-US" sz="4000" smtClean="0">
                <a:latin typeface="Arial Rounded MT Bold" pitchFamily="34" charset="0"/>
              </a:rPr>
              <a:t>GA Example1</a:t>
            </a:r>
            <a:endParaRPr lang="th-TH" sz="4000" smtClean="0">
              <a:latin typeface="Arial Rounded MT Bold" pitchFamily="34" charset="0"/>
            </a:endParaRPr>
          </a:p>
        </p:txBody>
      </p:sp>
      <p:pic>
        <p:nvPicPr>
          <p:cNvPr id="41989" name="Picture 4"/>
          <p:cNvPicPr>
            <a:picLocks noChangeAspect="1" noChangeArrowheads="1"/>
          </p:cNvPicPr>
          <p:nvPr/>
        </p:nvPicPr>
        <p:blipFill>
          <a:blip r:embed="rId2" cstate="print"/>
          <a:srcRect/>
          <a:stretch>
            <a:fillRect/>
          </a:stretch>
        </p:blipFill>
        <p:spPr bwMode="auto">
          <a:xfrm>
            <a:off x="1790700" y="1752600"/>
            <a:ext cx="70866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43011" name="Slide Number Placeholder 5"/>
          <p:cNvSpPr>
            <a:spLocks noGrp="1"/>
          </p:cNvSpPr>
          <p:nvPr>
            <p:ph type="sldNum" sz="quarter" idx="12"/>
          </p:nvPr>
        </p:nvSpPr>
        <p:spPr>
          <a:noFill/>
        </p:spPr>
        <p:txBody>
          <a:bodyPr/>
          <a:lstStyle/>
          <a:p>
            <a:fld id="{772BFBEB-BD73-49C0-A3FF-6876981D0CE3}" type="slidenum">
              <a:rPr lang="en-US" smtClean="0"/>
              <a:pPr/>
              <a:t>41</a:t>
            </a:fld>
            <a:endParaRPr lang="th-TH" smtClean="0"/>
          </a:p>
        </p:txBody>
      </p:sp>
      <p:sp>
        <p:nvSpPr>
          <p:cNvPr id="43012" name="Rectangle 2"/>
          <p:cNvSpPr>
            <a:spLocks noGrp="1" noChangeArrowheads="1"/>
          </p:cNvSpPr>
          <p:nvPr>
            <p:ph type="title"/>
          </p:nvPr>
        </p:nvSpPr>
        <p:spPr>
          <a:xfrm>
            <a:off x="514350" y="274638"/>
            <a:ext cx="9258300" cy="944562"/>
          </a:xfrm>
        </p:spPr>
        <p:txBody>
          <a:bodyPr/>
          <a:lstStyle/>
          <a:p>
            <a:pPr eaLnBrk="1" hangingPunct="1"/>
            <a:r>
              <a:rPr lang="en-US" sz="4000" smtClean="0">
                <a:latin typeface="Arial Rounded MT Bold" pitchFamily="34" charset="0"/>
              </a:rPr>
              <a:t>GA Example2</a:t>
            </a:r>
            <a:endParaRPr lang="th-TH" sz="4000" smtClean="0">
              <a:latin typeface="Arial Rounded MT Bold" pitchFamily="34" charset="0"/>
            </a:endParaRPr>
          </a:p>
        </p:txBody>
      </p:sp>
      <p:sp>
        <p:nvSpPr>
          <p:cNvPr id="43013" name="Rectangle 3"/>
          <p:cNvSpPr>
            <a:spLocks noGrp="1" noChangeArrowheads="1"/>
          </p:cNvSpPr>
          <p:nvPr>
            <p:ph type="body" idx="1"/>
          </p:nvPr>
        </p:nvSpPr>
        <p:spPr>
          <a:xfrm>
            <a:off x="514350" y="1295400"/>
            <a:ext cx="9429750" cy="4830763"/>
          </a:xfrm>
        </p:spPr>
        <p:txBody>
          <a:bodyPr/>
          <a:lstStyle/>
          <a:p>
            <a:pPr eaLnBrk="1" hangingPunct="1"/>
            <a:r>
              <a:rPr lang="en-US" sz="2800" smtClean="0"/>
              <a:t>Let us consider a </a:t>
            </a:r>
            <a:r>
              <a:rPr lang="en-US" sz="2800" b="1" smtClean="0"/>
              <a:t>Diophantine </a:t>
            </a:r>
            <a:r>
              <a:rPr lang="en-US" sz="2800" smtClean="0"/>
              <a:t>equation (</a:t>
            </a:r>
            <a:r>
              <a:rPr lang="en-US" sz="2800" i="1" smtClean="0"/>
              <a:t>Diophantine equation</a:t>
            </a:r>
            <a:r>
              <a:rPr lang="th-TH" sz="2800" smtClean="0"/>
              <a:t> </a:t>
            </a:r>
            <a:r>
              <a:rPr lang="th-TH" sz="2800" i="1" smtClean="0"/>
              <a:t>is an </a:t>
            </a:r>
            <a:r>
              <a:rPr lang="en-US" sz="2800" i="1" smtClean="0"/>
              <a:t>indeterminate</a:t>
            </a:r>
            <a:r>
              <a:rPr lang="th-TH" sz="2800" i="1" smtClean="0"/>
              <a:t> </a:t>
            </a:r>
            <a:r>
              <a:rPr lang="en-US" sz="2800" i="1" smtClean="0"/>
              <a:t>polynomial</a:t>
            </a:r>
            <a:r>
              <a:rPr lang="th-TH" sz="2800" i="1" smtClean="0"/>
              <a:t> </a:t>
            </a:r>
            <a:r>
              <a:rPr lang="en-US" sz="2800" i="1" smtClean="0"/>
              <a:t>equation</a:t>
            </a:r>
            <a:r>
              <a:rPr lang="th-TH" sz="2800" i="1" smtClean="0"/>
              <a:t> that allows the </a:t>
            </a:r>
            <a:r>
              <a:rPr lang="en-US" sz="2800" i="1" smtClean="0"/>
              <a:t>variables</a:t>
            </a:r>
            <a:r>
              <a:rPr lang="th-TH" sz="2800" i="1" smtClean="0"/>
              <a:t> to be </a:t>
            </a:r>
            <a:r>
              <a:rPr lang="en-US" sz="2800" i="1" smtClean="0"/>
              <a:t>integers</a:t>
            </a:r>
            <a:r>
              <a:rPr lang="th-TH" sz="2800" i="1" smtClean="0"/>
              <a:t> only</a:t>
            </a:r>
            <a:r>
              <a:rPr lang="th-TH" sz="2800" smtClean="0"/>
              <a:t> </a:t>
            </a:r>
            <a:r>
              <a:rPr lang="en-US" sz="2800" smtClean="0"/>
              <a:t>)</a:t>
            </a:r>
            <a:r>
              <a:rPr lang="th-TH" sz="2800" smtClean="0"/>
              <a:t> </a:t>
            </a:r>
            <a:r>
              <a:rPr lang="en-US" sz="2800" smtClean="0"/>
              <a:t>:                         </a:t>
            </a:r>
            <a:r>
              <a:rPr lang="th-TH" sz="2800" smtClean="0"/>
              <a:t> </a:t>
            </a:r>
            <a:r>
              <a:rPr lang="th-TH" sz="2800" b="1" smtClean="0"/>
              <a:t>a</a:t>
            </a:r>
            <a:r>
              <a:rPr lang="en-US" sz="2800" b="1" smtClean="0"/>
              <a:t> </a:t>
            </a:r>
            <a:r>
              <a:rPr lang="en-US" sz="2800" b="1" smtClean="0">
                <a:cs typeface="Arial" pitchFamily="34" charset="0"/>
              </a:rPr>
              <a:t>+</a:t>
            </a:r>
            <a:r>
              <a:rPr lang="en-US" sz="2800" b="1" smtClean="0"/>
              <a:t> 2</a:t>
            </a:r>
            <a:r>
              <a:rPr lang="th-TH" sz="2800" b="1" smtClean="0"/>
              <a:t>b</a:t>
            </a:r>
            <a:r>
              <a:rPr lang="en-US" sz="2800" b="1" smtClean="0"/>
              <a:t> </a:t>
            </a:r>
            <a:r>
              <a:rPr lang="en-US" sz="2800" b="1" smtClean="0">
                <a:cs typeface="Arial" pitchFamily="34" charset="0"/>
              </a:rPr>
              <a:t>+ 3</a:t>
            </a:r>
            <a:r>
              <a:rPr lang="th-TH" sz="2800" b="1" smtClean="0"/>
              <a:t>c</a:t>
            </a:r>
            <a:r>
              <a:rPr lang="en-US" sz="2800" b="1" smtClean="0"/>
              <a:t> </a:t>
            </a:r>
            <a:r>
              <a:rPr lang="en-US" sz="2800" b="1" smtClean="0">
                <a:cs typeface="Arial" pitchFamily="34" charset="0"/>
              </a:rPr>
              <a:t>+ 4</a:t>
            </a:r>
            <a:r>
              <a:rPr lang="th-TH" sz="2800" b="1" smtClean="0"/>
              <a:t>d</a:t>
            </a:r>
            <a:r>
              <a:rPr lang="en-US" sz="2800" b="1" smtClean="0"/>
              <a:t> </a:t>
            </a:r>
            <a:r>
              <a:rPr lang="en-US" sz="2800" b="1" smtClean="0">
                <a:cs typeface="Arial" pitchFamily="34" charset="0"/>
              </a:rPr>
              <a:t>= 30</a:t>
            </a:r>
            <a:r>
              <a:rPr lang="en-US" sz="2800" smtClean="0"/>
              <a:t>, where </a:t>
            </a:r>
            <a:r>
              <a:rPr lang="en-US" sz="2800" b="1" smtClean="0"/>
              <a:t>a</a:t>
            </a:r>
            <a:r>
              <a:rPr lang="en-US" sz="2800" smtClean="0">
                <a:cs typeface="Arial" pitchFamily="34" charset="0"/>
              </a:rPr>
              <a:t>, </a:t>
            </a:r>
            <a:r>
              <a:rPr lang="en-US" sz="2800" b="1" smtClean="0"/>
              <a:t>b</a:t>
            </a:r>
            <a:r>
              <a:rPr lang="en-US" sz="2800" smtClean="0"/>
              <a:t>, </a:t>
            </a:r>
            <a:r>
              <a:rPr lang="en-US" sz="2800" b="1" smtClean="0"/>
              <a:t>c</a:t>
            </a:r>
            <a:r>
              <a:rPr lang="en-US" sz="2800" smtClean="0"/>
              <a:t> and </a:t>
            </a:r>
            <a:r>
              <a:rPr lang="en-US" sz="2800" b="1" smtClean="0"/>
              <a:t>d</a:t>
            </a:r>
            <a:r>
              <a:rPr lang="en-US" sz="2800" smtClean="0"/>
              <a:t> are positive integer variables</a:t>
            </a:r>
          </a:p>
          <a:p>
            <a:pPr eaLnBrk="1" hangingPunct="1"/>
            <a:r>
              <a:rPr lang="en-US" sz="2800" smtClean="0"/>
              <a:t>Using a GA, all that is needed is a little time to reach a solution </a:t>
            </a:r>
            <a:r>
              <a:rPr lang="en-US" sz="2800" smtClean="0">
                <a:cs typeface="Arial" pitchFamily="34" charset="0"/>
              </a:rPr>
              <a:t>(</a:t>
            </a:r>
            <a:r>
              <a:rPr lang="th-TH" sz="2800" smtClean="0"/>
              <a:t>a</a:t>
            </a:r>
            <a:r>
              <a:rPr lang="en-US" sz="2800" smtClean="0">
                <a:cs typeface="Arial" pitchFamily="34" charset="0"/>
              </a:rPr>
              <a:t>?</a:t>
            </a:r>
            <a:r>
              <a:rPr lang="th-TH" sz="2800" smtClean="0"/>
              <a:t>,</a:t>
            </a:r>
            <a:r>
              <a:rPr lang="en-US" sz="2800" smtClean="0"/>
              <a:t> </a:t>
            </a:r>
            <a:r>
              <a:rPr lang="th-TH" sz="2800" smtClean="0"/>
              <a:t>b </a:t>
            </a:r>
            <a:r>
              <a:rPr lang="en-US" sz="2800" smtClean="0">
                <a:cs typeface="Arial" pitchFamily="34" charset="0"/>
              </a:rPr>
              <a:t>?</a:t>
            </a:r>
            <a:r>
              <a:rPr lang="th-TH" sz="2800" smtClean="0"/>
              <a:t>,</a:t>
            </a:r>
            <a:r>
              <a:rPr lang="en-US" sz="2800" smtClean="0"/>
              <a:t> </a:t>
            </a:r>
            <a:r>
              <a:rPr lang="th-TH" sz="2800" smtClean="0"/>
              <a:t>c </a:t>
            </a:r>
            <a:r>
              <a:rPr lang="en-US" sz="2800" smtClean="0">
                <a:cs typeface="Arial" pitchFamily="34" charset="0"/>
              </a:rPr>
              <a:t>?</a:t>
            </a:r>
            <a:r>
              <a:rPr lang="th-TH" sz="2800" smtClean="0"/>
              <a:t>,</a:t>
            </a:r>
            <a:r>
              <a:rPr lang="en-US" sz="2800" smtClean="0"/>
              <a:t> </a:t>
            </a:r>
            <a:r>
              <a:rPr lang="th-TH" sz="2800" smtClean="0"/>
              <a:t>d </a:t>
            </a:r>
            <a:r>
              <a:rPr lang="en-US" sz="2800" smtClean="0">
                <a:cs typeface="Arial" pitchFamily="34" charset="0"/>
              </a:rPr>
              <a:t>?)</a:t>
            </a:r>
          </a:p>
          <a:p>
            <a:pPr lvl="1" eaLnBrk="1" hangingPunct="1"/>
            <a:r>
              <a:rPr lang="th-TH" sz="2400" smtClean="0"/>
              <a:t> </a:t>
            </a:r>
            <a:r>
              <a:rPr lang="en-US" sz="2400" smtClean="0"/>
              <a:t>Of course you could ask, why not just use a brute force method (plug in every possible value for (a, b, c, d) given the constraints </a:t>
            </a:r>
            <a:r>
              <a:rPr lang="en-US" sz="2400" smtClean="0">
                <a:cs typeface="Arial" pitchFamily="34" charset="0"/>
              </a:rPr>
              <a:t>1</a:t>
            </a:r>
            <a:r>
              <a:rPr lang="th-TH" sz="2400" smtClean="0"/>
              <a:t> </a:t>
            </a:r>
            <a:r>
              <a:rPr lang="th-TH" sz="2400" b="1" smtClean="0">
                <a:sym typeface="Symbol" pitchFamily="18" charset="2"/>
              </a:rPr>
              <a:t></a:t>
            </a:r>
            <a:r>
              <a:rPr lang="th-TH" sz="2400" smtClean="0"/>
              <a:t> </a:t>
            </a:r>
            <a:r>
              <a:rPr lang="en-US" sz="2400" smtClean="0">
                <a:cs typeface="Arial" pitchFamily="34" charset="0"/>
              </a:rPr>
              <a:t>(</a:t>
            </a:r>
            <a:r>
              <a:rPr lang="th-TH" sz="2400" smtClean="0"/>
              <a:t>a,b,c,d</a:t>
            </a:r>
            <a:r>
              <a:rPr lang="en-US" sz="2400" smtClean="0">
                <a:cs typeface="Arial" pitchFamily="34" charset="0"/>
              </a:rPr>
              <a:t>)</a:t>
            </a:r>
            <a:r>
              <a:rPr lang="th-TH" sz="2400" smtClean="0"/>
              <a:t> </a:t>
            </a:r>
            <a:r>
              <a:rPr lang="th-TH" sz="2400" b="1" smtClean="0">
                <a:sym typeface="Symbol" pitchFamily="18" charset="2"/>
              </a:rPr>
              <a:t></a:t>
            </a:r>
            <a:r>
              <a:rPr lang="en-US" sz="2400" smtClean="0">
                <a:sym typeface="Symbol" pitchFamily="18" charset="2"/>
              </a:rPr>
              <a:t> 30)?</a:t>
            </a:r>
            <a:r>
              <a:rPr lang="en-US" sz="2400" smtClean="0"/>
              <a:t> </a:t>
            </a:r>
            <a:endParaRPr lang="th-TH" sz="24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44035" name="Slide Number Placeholder 5"/>
          <p:cNvSpPr>
            <a:spLocks noGrp="1"/>
          </p:cNvSpPr>
          <p:nvPr>
            <p:ph type="sldNum" sz="quarter" idx="12"/>
          </p:nvPr>
        </p:nvSpPr>
        <p:spPr>
          <a:noFill/>
        </p:spPr>
        <p:txBody>
          <a:bodyPr/>
          <a:lstStyle/>
          <a:p>
            <a:fld id="{4C97525A-378F-4E55-88BD-E9E062DFC1E1}" type="slidenum">
              <a:rPr lang="en-US" smtClean="0"/>
              <a:pPr/>
              <a:t>42</a:t>
            </a:fld>
            <a:endParaRPr lang="th-TH" smtClean="0"/>
          </a:p>
        </p:txBody>
      </p:sp>
      <p:sp>
        <p:nvSpPr>
          <p:cNvPr id="44036" name="Rectangle 2"/>
          <p:cNvSpPr>
            <a:spLocks noGrp="1" noChangeArrowheads="1"/>
          </p:cNvSpPr>
          <p:nvPr>
            <p:ph type="title"/>
          </p:nvPr>
        </p:nvSpPr>
        <p:spPr/>
        <p:txBody>
          <a:bodyPr/>
          <a:lstStyle/>
          <a:p>
            <a:pPr eaLnBrk="1" hangingPunct="1"/>
            <a:r>
              <a:rPr lang="en-US" sz="4000" smtClean="0">
                <a:latin typeface="Arial Rounded MT Bold" pitchFamily="34" charset="0"/>
              </a:rPr>
              <a:t>GA Example2</a:t>
            </a:r>
            <a:endParaRPr lang="th-TH" sz="4000" smtClean="0">
              <a:latin typeface="Arial Rounded MT Bold" pitchFamily="34" charset="0"/>
            </a:endParaRPr>
          </a:p>
        </p:txBody>
      </p:sp>
      <p:sp>
        <p:nvSpPr>
          <p:cNvPr id="44037" name="Rectangle 3"/>
          <p:cNvSpPr>
            <a:spLocks noGrp="1" noChangeArrowheads="1"/>
          </p:cNvSpPr>
          <p:nvPr>
            <p:ph type="body" idx="1"/>
          </p:nvPr>
        </p:nvSpPr>
        <p:spPr/>
        <p:txBody>
          <a:bodyPr/>
          <a:lstStyle/>
          <a:p>
            <a:pPr eaLnBrk="1" hangingPunct="1"/>
            <a:r>
              <a:rPr lang="en-US" sz="2800" smtClean="0"/>
              <a:t>The architecture of GA systems allow for a solution to be reached quicker since “better”</a:t>
            </a:r>
            <a:r>
              <a:rPr lang="th-TH" sz="2800" smtClean="0"/>
              <a:t> </a:t>
            </a:r>
            <a:r>
              <a:rPr lang="en-US" sz="2800" smtClean="0"/>
              <a:t>solutions have a better chance of surviving and procreating, as opposed to randomly throwing out solutions and seeing which ones work</a:t>
            </a:r>
            <a:r>
              <a:rPr lang="th-TH" sz="2800" smtClean="0"/>
              <a:t> </a:t>
            </a:r>
            <a:endParaRPr lang="en-US" sz="2800" smtClean="0"/>
          </a:p>
          <a:p>
            <a:pPr eaLnBrk="1" hangingPunct="1"/>
            <a:endParaRPr lang="th-TH" sz="28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45059" name="Slide Number Placeholder 5"/>
          <p:cNvSpPr>
            <a:spLocks noGrp="1"/>
          </p:cNvSpPr>
          <p:nvPr>
            <p:ph type="sldNum" sz="quarter" idx="12"/>
          </p:nvPr>
        </p:nvSpPr>
        <p:spPr>
          <a:noFill/>
        </p:spPr>
        <p:txBody>
          <a:bodyPr/>
          <a:lstStyle/>
          <a:p>
            <a:fld id="{71F21BF0-6C29-4FB1-AEF5-4C0EEA11A697}" type="slidenum">
              <a:rPr lang="en-US" smtClean="0"/>
              <a:pPr/>
              <a:t>43</a:t>
            </a:fld>
            <a:endParaRPr lang="th-TH" smtClean="0"/>
          </a:p>
        </p:txBody>
      </p:sp>
      <p:sp>
        <p:nvSpPr>
          <p:cNvPr id="45060" name="Rectangle 2"/>
          <p:cNvSpPr>
            <a:spLocks noGrp="1" noChangeArrowheads="1"/>
          </p:cNvSpPr>
          <p:nvPr>
            <p:ph type="title"/>
          </p:nvPr>
        </p:nvSpPr>
        <p:spPr>
          <a:xfrm>
            <a:off x="514350" y="274638"/>
            <a:ext cx="9258300" cy="868362"/>
          </a:xfrm>
        </p:spPr>
        <p:txBody>
          <a:bodyPr/>
          <a:lstStyle/>
          <a:p>
            <a:pPr eaLnBrk="1" hangingPunct="1"/>
            <a:r>
              <a:rPr lang="en-US" sz="4000" smtClean="0">
                <a:latin typeface="Arial Rounded MT Bold" pitchFamily="34" charset="0"/>
              </a:rPr>
              <a:t>GA Example2</a:t>
            </a:r>
            <a:endParaRPr lang="th-TH" sz="4000" smtClean="0">
              <a:latin typeface="Arial Rounded MT Bold" pitchFamily="34" charset="0"/>
            </a:endParaRPr>
          </a:p>
        </p:txBody>
      </p:sp>
      <p:sp>
        <p:nvSpPr>
          <p:cNvPr id="45061" name="Rectangle 3"/>
          <p:cNvSpPr>
            <a:spLocks noGrp="1" noChangeArrowheads="1"/>
          </p:cNvSpPr>
          <p:nvPr>
            <p:ph type="body" idx="1"/>
          </p:nvPr>
        </p:nvSpPr>
        <p:spPr>
          <a:xfrm>
            <a:off x="266700" y="1143000"/>
            <a:ext cx="9753600" cy="4983163"/>
          </a:xfrm>
        </p:spPr>
        <p:txBody>
          <a:bodyPr/>
          <a:lstStyle/>
          <a:p>
            <a:pPr eaLnBrk="1" hangingPunct="1"/>
            <a:r>
              <a:rPr lang="th-TH" sz="2400" smtClean="0"/>
              <a:t>First we will choose </a:t>
            </a:r>
            <a:r>
              <a:rPr lang="en-US" sz="2400" b="1" smtClean="0">
                <a:cs typeface="Arial" pitchFamily="34" charset="0"/>
              </a:rPr>
              <a:t>5</a:t>
            </a:r>
            <a:r>
              <a:rPr lang="th-TH" sz="2400" b="1" smtClean="0"/>
              <a:t> random initial solution </a:t>
            </a:r>
            <a:r>
              <a:rPr lang="th-TH" sz="2400" smtClean="0"/>
              <a:t>sets</a:t>
            </a:r>
            <a:r>
              <a:rPr lang="en-US" sz="2400" b="1" smtClean="0"/>
              <a:t> (chromosomes)</a:t>
            </a:r>
            <a:r>
              <a:rPr lang="th-TH" sz="2400" smtClean="0"/>
              <a:t>, with constraints </a:t>
            </a:r>
            <a:r>
              <a:rPr lang="en-US" sz="2400" smtClean="0"/>
              <a:t>1</a:t>
            </a:r>
            <a:r>
              <a:rPr lang="th-TH" sz="2400" smtClean="0"/>
              <a:t> </a:t>
            </a:r>
            <a:r>
              <a:rPr lang="th-TH" sz="2800" smtClean="0">
                <a:sym typeface="Symbol" pitchFamily="18" charset="2"/>
              </a:rPr>
              <a:t></a:t>
            </a:r>
            <a:r>
              <a:rPr lang="en-US" sz="2400" smtClean="0"/>
              <a:t> (a, b, c, d) </a:t>
            </a:r>
            <a:r>
              <a:rPr lang="th-TH" sz="2800" smtClean="0">
                <a:sym typeface="Symbol" pitchFamily="18" charset="2"/>
              </a:rPr>
              <a:t></a:t>
            </a:r>
            <a:r>
              <a:rPr lang="en-US" sz="2400" smtClean="0"/>
              <a:t> 30</a:t>
            </a:r>
            <a:r>
              <a:rPr lang="th-TH" sz="2400" smtClean="0"/>
              <a:t> </a:t>
            </a:r>
            <a:r>
              <a:rPr lang="en-US" sz="2400" smtClean="0">
                <a:cs typeface="Arial" pitchFamily="34" charset="0"/>
              </a:rPr>
              <a:t>(</a:t>
            </a:r>
            <a:r>
              <a:rPr lang="th-TH" sz="2400" smtClean="0"/>
              <a:t>Note that we can choose smaller constraints for </a:t>
            </a:r>
            <a:r>
              <a:rPr lang="en-US" sz="2400" smtClean="0"/>
              <a:t>(a, </a:t>
            </a:r>
            <a:r>
              <a:rPr lang="th-TH" sz="2400" smtClean="0"/>
              <a:t>b,</a:t>
            </a:r>
            <a:r>
              <a:rPr lang="en-US" sz="2400" smtClean="0"/>
              <a:t> </a:t>
            </a:r>
            <a:r>
              <a:rPr lang="th-TH" sz="2400" smtClean="0"/>
              <a:t>c,</a:t>
            </a:r>
            <a:r>
              <a:rPr lang="en-US" sz="2400" smtClean="0"/>
              <a:t> </a:t>
            </a:r>
            <a:r>
              <a:rPr lang="th-TH" sz="2400" smtClean="0"/>
              <a:t>d</a:t>
            </a:r>
            <a:r>
              <a:rPr lang="en-US" sz="2400" smtClean="0"/>
              <a:t>)</a:t>
            </a:r>
            <a:r>
              <a:rPr lang="th-TH" sz="2400" smtClean="0"/>
              <a:t> but for the sake of simplicity we shall use </a:t>
            </a:r>
            <a:r>
              <a:rPr lang="en-US" sz="2400" smtClean="0"/>
              <a:t>30</a:t>
            </a:r>
            <a:r>
              <a:rPr lang="en-US" sz="2400" smtClean="0">
                <a:cs typeface="Arial" pitchFamily="34" charset="0"/>
              </a:rPr>
              <a:t>)</a:t>
            </a:r>
            <a:r>
              <a:rPr lang="en-US" sz="2400" smtClean="0"/>
              <a:t> </a:t>
            </a:r>
            <a:r>
              <a:rPr lang="th-TH" sz="2400" smtClean="0"/>
              <a:t> </a:t>
            </a:r>
            <a:endParaRPr lang="en-US" sz="2400" smtClean="0"/>
          </a:p>
          <a:p>
            <a:pPr eaLnBrk="1" hangingPunct="1"/>
            <a:endParaRPr lang="th-TH" sz="2400" smtClean="0"/>
          </a:p>
        </p:txBody>
      </p:sp>
      <p:pic>
        <p:nvPicPr>
          <p:cNvPr id="45062" name="Picture 4"/>
          <p:cNvPicPr>
            <a:picLocks noChangeAspect="1" noChangeArrowheads="1"/>
          </p:cNvPicPr>
          <p:nvPr/>
        </p:nvPicPr>
        <p:blipFill>
          <a:blip r:embed="rId2" cstate="print"/>
          <a:srcRect/>
          <a:stretch>
            <a:fillRect/>
          </a:stretch>
        </p:blipFill>
        <p:spPr bwMode="auto">
          <a:xfrm>
            <a:off x="2019300" y="2895600"/>
            <a:ext cx="6477000" cy="30480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46083" name="Slide Number Placeholder 5"/>
          <p:cNvSpPr>
            <a:spLocks noGrp="1"/>
          </p:cNvSpPr>
          <p:nvPr>
            <p:ph type="sldNum" sz="quarter" idx="12"/>
          </p:nvPr>
        </p:nvSpPr>
        <p:spPr>
          <a:noFill/>
        </p:spPr>
        <p:txBody>
          <a:bodyPr/>
          <a:lstStyle/>
          <a:p>
            <a:fld id="{242295B2-04AC-4BED-8B53-6C742A8405CC}" type="slidenum">
              <a:rPr lang="en-US" smtClean="0"/>
              <a:pPr/>
              <a:t>44</a:t>
            </a:fld>
            <a:endParaRPr lang="th-TH" smtClean="0"/>
          </a:p>
        </p:txBody>
      </p:sp>
      <p:sp>
        <p:nvSpPr>
          <p:cNvPr id="46084" name="Rectangle 2"/>
          <p:cNvSpPr>
            <a:spLocks noGrp="1" noChangeArrowheads="1"/>
          </p:cNvSpPr>
          <p:nvPr>
            <p:ph type="title"/>
          </p:nvPr>
        </p:nvSpPr>
        <p:spPr>
          <a:xfrm>
            <a:off x="514350" y="274638"/>
            <a:ext cx="9258300" cy="868362"/>
          </a:xfrm>
        </p:spPr>
        <p:txBody>
          <a:bodyPr/>
          <a:lstStyle/>
          <a:p>
            <a:pPr eaLnBrk="1" hangingPunct="1"/>
            <a:r>
              <a:rPr lang="en-US" sz="4000" smtClean="0">
                <a:latin typeface="Arial Rounded MT Bold" pitchFamily="34" charset="0"/>
              </a:rPr>
              <a:t>GA Example2</a:t>
            </a:r>
            <a:endParaRPr lang="th-TH" sz="4000" smtClean="0">
              <a:latin typeface="Arial Rounded MT Bold" pitchFamily="34" charset="0"/>
            </a:endParaRPr>
          </a:p>
        </p:txBody>
      </p:sp>
      <p:sp>
        <p:nvSpPr>
          <p:cNvPr id="46085" name="Rectangle 3"/>
          <p:cNvSpPr>
            <a:spLocks noGrp="1" noChangeArrowheads="1"/>
          </p:cNvSpPr>
          <p:nvPr>
            <p:ph type="body" idx="1"/>
          </p:nvPr>
        </p:nvSpPr>
        <p:spPr>
          <a:xfrm>
            <a:off x="342900" y="1143000"/>
            <a:ext cx="9677400" cy="4876800"/>
          </a:xfrm>
        </p:spPr>
        <p:txBody>
          <a:bodyPr/>
          <a:lstStyle/>
          <a:p>
            <a:pPr eaLnBrk="1" hangingPunct="1"/>
            <a:r>
              <a:rPr lang="en-US" sz="2400" smtClean="0"/>
              <a:t>To calculate the fitness values, plug each solution set into the expression </a:t>
            </a:r>
            <a:r>
              <a:rPr lang="th-TH" sz="2400" b="1" smtClean="0"/>
              <a:t>a</a:t>
            </a:r>
            <a:r>
              <a:rPr lang="en-US" sz="2400" b="1" smtClean="0"/>
              <a:t> </a:t>
            </a:r>
            <a:r>
              <a:rPr lang="en-US" sz="2400" b="1" smtClean="0">
                <a:cs typeface="Arial" pitchFamily="34" charset="0"/>
              </a:rPr>
              <a:t>+</a:t>
            </a:r>
            <a:r>
              <a:rPr lang="en-US" sz="2400" b="1" smtClean="0"/>
              <a:t> 2</a:t>
            </a:r>
            <a:r>
              <a:rPr lang="th-TH" sz="2400" b="1" smtClean="0"/>
              <a:t>b</a:t>
            </a:r>
            <a:r>
              <a:rPr lang="en-US" sz="2400" b="1" smtClean="0"/>
              <a:t> </a:t>
            </a:r>
            <a:r>
              <a:rPr lang="en-US" sz="2400" b="1" smtClean="0">
                <a:cs typeface="Arial" pitchFamily="34" charset="0"/>
              </a:rPr>
              <a:t>+ 3</a:t>
            </a:r>
            <a:r>
              <a:rPr lang="th-TH" sz="2400" b="1" smtClean="0"/>
              <a:t>c</a:t>
            </a:r>
            <a:r>
              <a:rPr lang="en-US" sz="2400" b="1" smtClean="0"/>
              <a:t> </a:t>
            </a:r>
            <a:r>
              <a:rPr lang="en-US" sz="2400" b="1" smtClean="0">
                <a:cs typeface="Arial" pitchFamily="34" charset="0"/>
              </a:rPr>
              <a:t>+ 4</a:t>
            </a:r>
            <a:r>
              <a:rPr lang="th-TH" sz="2400" b="1" smtClean="0"/>
              <a:t>d</a:t>
            </a:r>
            <a:r>
              <a:rPr lang="en-US" sz="2400" b="1" smtClean="0"/>
              <a:t> </a:t>
            </a:r>
            <a:r>
              <a:rPr lang="en-US" sz="2400" b="1" smtClean="0">
                <a:cs typeface="Arial" pitchFamily="34" charset="0"/>
              </a:rPr>
              <a:t>= 30</a:t>
            </a:r>
            <a:r>
              <a:rPr lang="th-TH" sz="2400" smtClean="0"/>
              <a:t>. </a:t>
            </a:r>
            <a:r>
              <a:rPr lang="en-US" sz="2400" smtClean="0"/>
              <a:t>Then, calculate the absolute value of the difference of each expression with 30, this will be the </a:t>
            </a:r>
            <a:r>
              <a:rPr lang="en-US" sz="2400" b="1" smtClean="0"/>
              <a:t>fitness value (Table 2):</a:t>
            </a:r>
            <a:r>
              <a:rPr lang="th-TH" smtClean="0"/>
              <a:t> </a:t>
            </a:r>
          </a:p>
        </p:txBody>
      </p:sp>
      <p:pic>
        <p:nvPicPr>
          <p:cNvPr id="46086" name="Picture 4"/>
          <p:cNvPicPr>
            <a:picLocks noChangeAspect="1" noChangeArrowheads="1"/>
          </p:cNvPicPr>
          <p:nvPr/>
        </p:nvPicPr>
        <p:blipFill>
          <a:blip r:embed="rId2" cstate="print"/>
          <a:srcRect/>
          <a:stretch>
            <a:fillRect/>
          </a:stretch>
        </p:blipFill>
        <p:spPr bwMode="auto">
          <a:xfrm>
            <a:off x="1943100" y="2819400"/>
            <a:ext cx="6324600" cy="32004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47107" name="Slide Number Placeholder 5"/>
          <p:cNvSpPr>
            <a:spLocks noGrp="1"/>
          </p:cNvSpPr>
          <p:nvPr>
            <p:ph type="sldNum" sz="quarter" idx="12"/>
          </p:nvPr>
        </p:nvSpPr>
        <p:spPr>
          <a:noFill/>
        </p:spPr>
        <p:txBody>
          <a:bodyPr/>
          <a:lstStyle/>
          <a:p>
            <a:fld id="{A45B439B-EBC2-4602-9C7A-271A763838BE}" type="slidenum">
              <a:rPr lang="en-US" smtClean="0"/>
              <a:pPr/>
              <a:t>45</a:t>
            </a:fld>
            <a:endParaRPr lang="th-TH" smtClean="0"/>
          </a:p>
        </p:txBody>
      </p:sp>
      <p:sp>
        <p:nvSpPr>
          <p:cNvPr id="47108" name="Rectangle 2"/>
          <p:cNvSpPr>
            <a:spLocks noGrp="1" noChangeArrowheads="1"/>
          </p:cNvSpPr>
          <p:nvPr>
            <p:ph type="title"/>
          </p:nvPr>
        </p:nvSpPr>
        <p:spPr>
          <a:xfrm>
            <a:off x="514350" y="274638"/>
            <a:ext cx="9258300" cy="868362"/>
          </a:xfrm>
        </p:spPr>
        <p:txBody>
          <a:bodyPr/>
          <a:lstStyle/>
          <a:p>
            <a:pPr eaLnBrk="1" hangingPunct="1"/>
            <a:r>
              <a:rPr lang="en-US" sz="4000" smtClean="0">
                <a:latin typeface="Arial Rounded MT Bold" pitchFamily="34" charset="0"/>
              </a:rPr>
              <a:t>GA Example2</a:t>
            </a:r>
            <a:endParaRPr lang="th-TH" sz="4000" smtClean="0">
              <a:latin typeface="Arial Rounded MT Bold" pitchFamily="34" charset="0"/>
            </a:endParaRPr>
          </a:p>
        </p:txBody>
      </p:sp>
      <p:sp>
        <p:nvSpPr>
          <p:cNvPr id="47109" name="Rectangle 3"/>
          <p:cNvSpPr>
            <a:spLocks noGrp="1" noChangeArrowheads="1"/>
          </p:cNvSpPr>
          <p:nvPr>
            <p:ph type="body" idx="1"/>
          </p:nvPr>
        </p:nvSpPr>
        <p:spPr>
          <a:xfrm>
            <a:off x="514350" y="1219200"/>
            <a:ext cx="9258300" cy="4906963"/>
          </a:xfrm>
        </p:spPr>
        <p:txBody>
          <a:bodyPr/>
          <a:lstStyle/>
          <a:p>
            <a:pPr eaLnBrk="1" hangingPunct="1"/>
            <a:r>
              <a:rPr lang="en-US" sz="2800" smtClean="0"/>
              <a:t>Since values that are lower are closer to the </a:t>
            </a:r>
            <a:r>
              <a:rPr lang="en-US" sz="2800" b="1" smtClean="0"/>
              <a:t>desired answer</a:t>
            </a:r>
            <a:r>
              <a:rPr lang="en-US" sz="2800" smtClean="0"/>
              <a:t> (</a:t>
            </a:r>
            <a:r>
              <a:rPr lang="en-US" sz="2800" b="1" smtClean="0"/>
              <a:t>30</a:t>
            </a:r>
            <a:r>
              <a:rPr lang="en-US" sz="2800" smtClean="0"/>
              <a:t>), </a:t>
            </a:r>
            <a:r>
              <a:rPr lang="en-US" sz="2800" b="1" smtClean="0"/>
              <a:t>these values are more desirable</a:t>
            </a:r>
          </a:p>
          <a:p>
            <a:pPr lvl="1" eaLnBrk="1" hangingPunct="1"/>
            <a:r>
              <a:rPr lang="en-US" sz="2400" b="1" smtClean="0"/>
              <a:t>In this case, </a:t>
            </a:r>
            <a:r>
              <a:rPr lang="en-US" sz="2400" b="1" i="1" smtClean="0"/>
              <a:t>higher fitness values are not desirable</a:t>
            </a:r>
            <a:r>
              <a:rPr lang="th-TH" sz="2400" i="1" smtClean="0"/>
              <a:t> </a:t>
            </a:r>
            <a:endParaRPr lang="en-US" sz="2400" i="1" smtClean="0"/>
          </a:p>
          <a:p>
            <a:pPr eaLnBrk="1" hangingPunct="1"/>
            <a:r>
              <a:rPr lang="en-US" sz="2800" smtClean="0"/>
              <a:t>In order to create a system where </a:t>
            </a:r>
            <a:r>
              <a:rPr lang="en-US" sz="2800" b="1" i="1" smtClean="0"/>
              <a:t>chromosomes with more desirable fitness values are more likely to be chosen as parents</a:t>
            </a:r>
            <a:r>
              <a:rPr lang="en-US" sz="2800" smtClean="0"/>
              <a:t>, we must first calculate the percentages that each chromosome has of being picked</a:t>
            </a:r>
            <a:r>
              <a:rPr lang="th-TH" sz="2800" smtClean="0"/>
              <a:t> </a:t>
            </a:r>
            <a:endParaRPr lang="en-US" sz="2800" smtClean="0"/>
          </a:p>
          <a:p>
            <a:pPr lvl="1" eaLnBrk="1" hangingPunct="1"/>
            <a:r>
              <a:rPr lang="en-US" sz="2400" smtClean="0"/>
              <a:t>One solution is to take </a:t>
            </a:r>
            <a:r>
              <a:rPr lang="en-US" sz="2400" b="1" smtClean="0"/>
              <a:t>the sum of the multiplicative inverses of the fitness values</a:t>
            </a:r>
            <a:r>
              <a:rPr lang="en-US" sz="2400" smtClean="0"/>
              <a:t> (0.135266), and calculate the percentages from there (</a:t>
            </a:r>
            <a:r>
              <a:rPr lang="en-US" sz="2400" b="1" smtClean="0"/>
              <a:t>Table 3</a:t>
            </a:r>
            <a:r>
              <a:rPr lang="en-US" sz="2400" smtClean="0"/>
              <a:t>)</a:t>
            </a:r>
            <a:endParaRPr lang="th-TH" sz="240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48131" name="Slide Number Placeholder 5"/>
          <p:cNvSpPr>
            <a:spLocks noGrp="1"/>
          </p:cNvSpPr>
          <p:nvPr>
            <p:ph type="sldNum" sz="quarter" idx="12"/>
          </p:nvPr>
        </p:nvSpPr>
        <p:spPr>
          <a:noFill/>
        </p:spPr>
        <p:txBody>
          <a:bodyPr/>
          <a:lstStyle/>
          <a:p>
            <a:fld id="{A7E80A1E-846B-4C38-A5CD-285F3425520C}" type="slidenum">
              <a:rPr lang="en-US" smtClean="0"/>
              <a:pPr/>
              <a:t>46</a:t>
            </a:fld>
            <a:endParaRPr lang="th-TH" smtClean="0"/>
          </a:p>
        </p:txBody>
      </p:sp>
      <p:sp>
        <p:nvSpPr>
          <p:cNvPr id="48132" name="Rectangle 2"/>
          <p:cNvSpPr>
            <a:spLocks noGrp="1" noChangeArrowheads="1"/>
          </p:cNvSpPr>
          <p:nvPr>
            <p:ph type="title"/>
          </p:nvPr>
        </p:nvSpPr>
        <p:spPr>
          <a:xfrm>
            <a:off x="514350" y="274638"/>
            <a:ext cx="9258300" cy="868362"/>
          </a:xfrm>
        </p:spPr>
        <p:txBody>
          <a:bodyPr/>
          <a:lstStyle/>
          <a:p>
            <a:pPr eaLnBrk="1" hangingPunct="1"/>
            <a:r>
              <a:rPr lang="en-US" sz="4000" smtClean="0">
                <a:latin typeface="Arial Rounded MT Bold" pitchFamily="34" charset="0"/>
              </a:rPr>
              <a:t>GA Example2</a:t>
            </a:r>
            <a:endParaRPr lang="th-TH" sz="4000" smtClean="0">
              <a:latin typeface="Arial Rounded MT Bold" pitchFamily="34" charset="0"/>
            </a:endParaRPr>
          </a:p>
        </p:txBody>
      </p:sp>
      <p:pic>
        <p:nvPicPr>
          <p:cNvPr id="48133" name="Picture 4"/>
          <p:cNvPicPr>
            <a:picLocks noChangeAspect="1" noChangeArrowheads="1"/>
          </p:cNvPicPr>
          <p:nvPr/>
        </p:nvPicPr>
        <p:blipFill>
          <a:blip r:embed="rId2" cstate="print"/>
          <a:srcRect/>
          <a:stretch>
            <a:fillRect/>
          </a:stretch>
        </p:blipFill>
        <p:spPr bwMode="auto">
          <a:xfrm>
            <a:off x="2095500" y="1676400"/>
            <a:ext cx="6477000" cy="37338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49155" name="Slide Number Placeholder 5"/>
          <p:cNvSpPr>
            <a:spLocks noGrp="1"/>
          </p:cNvSpPr>
          <p:nvPr>
            <p:ph type="sldNum" sz="quarter" idx="12"/>
          </p:nvPr>
        </p:nvSpPr>
        <p:spPr>
          <a:noFill/>
        </p:spPr>
        <p:txBody>
          <a:bodyPr/>
          <a:lstStyle/>
          <a:p>
            <a:fld id="{D23EC9CC-D1CB-472B-BAE6-F9BA86F05AED}" type="slidenum">
              <a:rPr lang="en-US" smtClean="0"/>
              <a:pPr/>
              <a:t>47</a:t>
            </a:fld>
            <a:endParaRPr lang="th-TH" smtClean="0"/>
          </a:p>
        </p:txBody>
      </p:sp>
      <p:sp>
        <p:nvSpPr>
          <p:cNvPr id="49156" name="Rectangle 2"/>
          <p:cNvSpPr>
            <a:spLocks noGrp="1" noChangeArrowheads="1"/>
          </p:cNvSpPr>
          <p:nvPr>
            <p:ph type="title"/>
          </p:nvPr>
        </p:nvSpPr>
        <p:spPr>
          <a:xfrm>
            <a:off x="514350" y="274638"/>
            <a:ext cx="9258300" cy="792162"/>
          </a:xfrm>
        </p:spPr>
        <p:txBody>
          <a:bodyPr/>
          <a:lstStyle/>
          <a:p>
            <a:pPr eaLnBrk="1" hangingPunct="1"/>
            <a:r>
              <a:rPr lang="en-US" sz="4000" smtClean="0">
                <a:latin typeface="Arial Rounded MT Bold" pitchFamily="34" charset="0"/>
              </a:rPr>
              <a:t>GA Example2</a:t>
            </a:r>
            <a:endParaRPr lang="th-TH" sz="4000" smtClean="0">
              <a:latin typeface="Arial Rounded MT Bold" pitchFamily="34" charset="0"/>
            </a:endParaRPr>
          </a:p>
        </p:txBody>
      </p:sp>
      <p:sp>
        <p:nvSpPr>
          <p:cNvPr id="49157" name="Rectangle 3"/>
          <p:cNvSpPr>
            <a:spLocks noGrp="1" noChangeArrowheads="1"/>
          </p:cNvSpPr>
          <p:nvPr>
            <p:ph type="body" idx="1"/>
          </p:nvPr>
        </p:nvSpPr>
        <p:spPr>
          <a:xfrm>
            <a:off x="514350" y="1295400"/>
            <a:ext cx="9582150" cy="4830763"/>
          </a:xfrm>
        </p:spPr>
        <p:txBody>
          <a:bodyPr/>
          <a:lstStyle/>
          <a:p>
            <a:pPr eaLnBrk="1" hangingPunct="1">
              <a:lnSpc>
                <a:spcPct val="90000"/>
              </a:lnSpc>
            </a:pPr>
            <a:r>
              <a:rPr lang="en-US" sz="2800" smtClean="0"/>
              <a:t>In order to pick our 5 pairs of parents (each of which will have 1 offspring, and thus 5 new solutions sets total), imagine that we had a 10000 sided die, </a:t>
            </a:r>
          </a:p>
          <a:p>
            <a:pPr lvl="1" eaLnBrk="1" hangingPunct="1">
              <a:lnSpc>
                <a:spcPct val="90000"/>
              </a:lnSpc>
            </a:pPr>
            <a:r>
              <a:rPr lang="en-US" sz="2400" smtClean="0"/>
              <a:t>and on 880 of those sides chromosome 1 was labeled, and on 3080 of those sides, chromosome 2 was labeled, and on 2640 of those sides, chromosome 3 was labeled, and on 556 of those sides, chromosome 4 was labeled, and on 2640 of those sides, chromosome 5 was labeled </a:t>
            </a:r>
            <a:endParaRPr lang="th-TH" sz="240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50179" name="Slide Number Placeholder 5"/>
          <p:cNvSpPr>
            <a:spLocks noGrp="1"/>
          </p:cNvSpPr>
          <p:nvPr>
            <p:ph type="sldNum" sz="quarter" idx="12"/>
          </p:nvPr>
        </p:nvSpPr>
        <p:spPr>
          <a:noFill/>
        </p:spPr>
        <p:txBody>
          <a:bodyPr/>
          <a:lstStyle/>
          <a:p>
            <a:fld id="{177B4FF3-EBC4-4433-93C6-49098DE479A8}" type="slidenum">
              <a:rPr lang="en-US" smtClean="0"/>
              <a:pPr/>
              <a:t>48</a:t>
            </a:fld>
            <a:endParaRPr lang="th-TH" smtClean="0"/>
          </a:p>
        </p:txBody>
      </p:sp>
      <p:sp>
        <p:nvSpPr>
          <p:cNvPr id="50180" name="Rectangle 2"/>
          <p:cNvSpPr>
            <a:spLocks noGrp="1" noChangeArrowheads="1"/>
          </p:cNvSpPr>
          <p:nvPr>
            <p:ph type="title"/>
          </p:nvPr>
        </p:nvSpPr>
        <p:spPr>
          <a:xfrm>
            <a:off x="514350" y="274638"/>
            <a:ext cx="9258300" cy="792162"/>
          </a:xfrm>
        </p:spPr>
        <p:txBody>
          <a:bodyPr/>
          <a:lstStyle/>
          <a:p>
            <a:pPr eaLnBrk="1" hangingPunct="1"/>
            <a:r>
              <a:rPr lang="en-US" sz="4000" smtClean="0">
                <a:latin typeface="Arial Rounded MT Bold" pitchFamily="34" charset="0"/>
              </a:rPr>
              <a:t>GA Example2</a:t>
            </a:r>
            <a:endParaRPr lang="th-TH" sz="4000" smtClean="0">
              <a:latin typeface="Arial Rounded MT Bold" pitchFamily="34" charset="0"/>
            </a:endParaRPr>
          </a:p>
        </p:txBody>
      </p:sp>
      <p:sp>
        <p:nvSpPr>
          <p:cNvPr id="50181" name="Rectangle 3"/>
          <p:cNvSpPr>
            <a:spLocks noGrp="1" noChangeArrowheads="1"/>
          </p:cNvSpPr>
          <p:nvPr>
            <p:ph type="body" idx="1"/>
          </p:nvPr>
        </p:nvSpPr>
        <p:spPr>
          <a:xfrm>
            <a:off x="190500" y="1143000"/>
            <a:ext cx="9829800" cy="4983163"/>
          </a:xfrm>
        </p:spPr>
        <p:txBody>
          <a:bodyPr/>
          <a:lstStyle/>
          <a:p>
            <a:pPr eaLnBrk="1" hangingPunct="1"/>
            <a:r>
              <a:rPr lang="en-US" sz="2800" smtClean="0"/>
              <a:t>To choose our first pair we roll the die twice, and take those chromosomes to be our first two parents</a:t>
            </a:r>
            <a:r>
              <a:rPr lang="th-TH" sz="2800" smtClean="0"/>
              <a:t>. </a:t>
            </a:r>
            <a:r>
              <a:rPr lang="en-US" sz="2800" smtClean="0"/>
              <a:t>Continuing in this fashion we have the following parents</a:t>
            </a:r>
            <a:r>
              <a:rPr lang="th-TH" sz="2800" smtClean="0"/>
              <a:t>:</a:t>
            </a:r>
            <a:r>
              <a:rPr lang="th-TH" smtClean="0"/>
              <a:t> </a:t>
            </a:r>
          </a:p>
        </p:txBody>
      </p:sp>
      <p:pic>
        <p:nvPicPr>
          <p:cNvPr id="50182" name="Picture 4"/>
          <p:cNvPicPr>
            <a:picLocks noChangeAspect="1" noChangeArrowheads="1"/>
          </p:cNvPicPr>
          <p:nvPr/>
        </p:nvPicPr>
        <p:blipFill>
          <a:blip r:embed="rId2" cstate="print"/>
          <a:srcRect/>
          <a:stretch>
            <a:fillRect/>
          </a:stretch>
        </p:blipFill>
        <p:spPr bwMode="auto">
          <a:xfrm>
            <a:off x="2705100" y="2743200"/>
            <a:ext cx="4800600" cy="29718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51203" name="Slide Number Placeholder 5"/>
          <p:cNvSpPr>
            <a:spLocks noGrp="1"/>
          </p:cNvSpPr>
          <p:nvPr>
            <p:ph type="sldNum" sz="quarter" idx="12"/>
          </p:nvPr>
        </p:nvSpPr>
        <p:spPr>
          <a:noFill/>
        </p:spPr>
        <p:txBody>
          <a:bodyPr/>
          <a:lstStyle/>
          <a:p>
            <a:fld id="{BE1B3030-5533-44A3-8C7D-A0A891AF2D64}" type="slidenum">
              <a:rPr lang="en-US" smtClean="0"/>
              <a:pPr/>
              <a:t>49</a:t>
            </a:fld>
            <a:endParaRPr lang="th-TH" smtClean="0"/>
          </a:p>
        </p:txBody>
      </p:sp>
      <p:sp>
        <p:nvSpPr>
          <p:cNvPr id="51204" name="Rectangle 2"/>
          <p:cNvSpPr>
            <a:spLocks noGrp="1" noChangeArrowheads="1"/>
          </p:cNvSpPr>
          <p:nvPr>
            <p:ph type="title"/>
          </p:nvPr>
        </p:nvSpPr>
        <p:spPr>
          <a:xfrm>
            <a:off x="514350" y="274638"/>
            <a:ext cx="9258300" cy="792162"/>
          </a:xfrm>
        </p:spPr>
        <p:txBody>
          <a:bodyPr/>
          <a:lstStyle/>
          <a:p>
            <a:pPr eaLnBrk="1" hangingPunct="1"/>
            <a:r>
              <a:rPr lang="en-US" sz="4000" smtClean="0">
                <a:latin typeface="Arial Rounded MT Bold" pitchFamily="34" charset="0"/>
              </a:rPr>
              <a:t>GA Example2</a:t>
            </a:r>
            <a:endParaRPr lang="th-TH" sz="4000" smtClean="0">
              <a:latin typeface="Arial Rounded MT Bold" pitchFamily="34" charset="0"/>
            </a:endParaRPr>
          </a:p>
        </p:txBody>
      </p:sp>
      <p:sp>
        <p:nvSpPr>
          <p:cNvPr id="51205" name="Rectangle 3"/>
          <p:cNvSpPr>
            <a:spLocks noGrp="1" noChangeArrowheads="1"/>
          </p:cNvSpPr>
          <p:nvPr>
            <p:ph type="body" idx="1"/>
          </p:nvPr>
        </p:nvSpPr>
        <p:spPr>
          <a:xfrm>
            <a:off x="266700" y="1143000"/>
            <a:ext cx="9753600" cy="4983163"/>
          </a:xfrm>
        </p:spPr>
        <p:txBody>
          <a:bodyPr/>
          <a:lstStyle/>
          <a:p>
            <a:pPr eaLnBrk="1" hangingPunct="1"/>
            <a:r>
              <a:rPr lang="en-US" sz="2400" smtClean="0"/>
              <a:t>The offspring of each of these parents contains the genetic information of both father and mother</a:t>
            </a:r>
            <a:r>
              <a:rPr lang="th-TH" sz="2400" smtClean="0"/>
              <a:t>. </a:t>
            </a:r>
            <a:r>
              <a:rPr lang="en-US" sz="2400" smtClean="0"/>
              <a:t>This can be possible by crossover</a:t>
            </a:r>
            <a:r>
              <a:rPr lang="th-TH" sz="2400" smtClean="0"/>
              <a:t>. </a:t>
            </a:r>
            <a:endParaRPr lang="en-US" sz="2400" smtClean="0"/>
          </a:p>
          <a:p>
            <a:pPr eaLnBrk="1" hangingPunct="1"/>
            <a:r>
              <a:rPr lang="en-US" sz="2400" smtClean="0"/>
              <a:t>Let us say a mother has the solution set (a</a:t>
            </a:r>
            <a:r>
              <a:rPr lang="en-US" sz="2400" smtClean="0">
                <a:cs typeface="Arial" pitchFamily="34" charset="0"/>
              </a:rPr>
              <a:t>1</a:t>
            </a:r>
            <a:r>
              <a:rPr lang="en-US" sz="2400" smtClean="0"/>
              <a:t>,b</a:t>
            </a:r>
            <a:r>
              <a:rPr lang="en-US" sz="2400" smtClean="0">
                <a:cs typeface="Arial" pitchFamily="34" charset="0"/>
              </a:rPr>
              <a:t>1</a:t>
            </a:r>
            <a:r>
              <a:rPr lang="en-US" sz="2400" smtClean="0"/>
              <a:t>,c</a:t>
            </a:r>
            <a:r>
              <a:rPr lang="en-US" sz="2400" smtClean="0">
                <a:cs typeface="Arial" pitchFamily="34" charset="0"/>
              </a:rPr>
              <a:t>1</a:t>
            </a:r>
            <a:r>
              <a:rPr lang="en-US" sz="2400" smtClean="0"/>
              <a:t>,d</a:t>
            </a:r>
            <a:r>
              <a:rPr lang="en-US" sz="2400" smtClean="0">
                <a:cs typeface="Arial" pitchFamily="34" charset="0"/>
              </a:rPr>
              <a:t>1)</a:t>
            </a:r>
            <a:r>
              <a:rPr lang="en-US" sz="2400" smtClean="0"/>
              <a:t> and a father has the solution set (a</a:t>
            </a:r>
            <a:r>
              <a:rPr lang="en-US" sz="2400" smtClean="0">
                <a:cs typeface="Arial" pitchFamily="34" charset="0"/>
              </a:rPr>
              <a:t>2</a:t>
            </a:r>
            <a:r>
              <a:rPr lang="en-US" sz="2400" smtClean="0"/>
              <a:t>,b</a:t>
            </a:r>
            <a:r>
              <a:rPr lang="en-US" sz="2400" smtClean="0">
                <a:cs typeface="Arial" pitchFamily="34" charset="0"/>
              </a:rPr>
              <a:t>2</a:t>
            </a:r>
            <a:r>
              <a:rPr lang="en-US" sz="2400" smtClean="0"/>
              <a:t>,c</a:t>
            </a:r>
            <a:r>
              <a:rPr lang="en-US" sz="2400" smtClean="0">
                <a:cs typeface="Arial" pitchFamily="34" charset="0"/>
              </a:rPr>
              <a:t>2</a:t>
            </a:r>
            <a:r>
              <a:rPr lang="en-US" sz="2400" smtClean="0"/>
              <a:t>,d</a:t>
            </a:r>
            <a:r>
              <a:rPr lang="en-US" sz="2400" smtClean="0">
                <a:cs typeface="Arial" pitchFamily="34" charset="0"/>
              </a:rPr>
              <a:t>2)</a:t>
            </a:r>
            <a:r>
              <a:rPr lang="en-US" sz="2400" smtClean="0"/>
              <a:t>, then there can be six possible crossovers (| =</a:t>
            </a:r>
            <a:r>
              <a:rPr lang="th-TH" sz="2400" smtClean="0"/>
              <a:t> </a:t>
            </a:r>
            <a:r>
              <a:rPr lang="en-US" sz="2400" smtClean="0"/>
              <a:t>dividing line)</a:t>
            </a:r>
            <a:endParaRPr lang="th-TH" smtClean="0"/>
          </a:p>
          <a:p>
            <a:pPr eaLnBrk="1" hangingPunct="1"/>
            <a:endParaRPr lang="th-TH" smtClean="0"/>
          </a:p>
        </p:txBody>
      </p:sp>
      <p:pic>
        <p:nvPicPr>
          <p:cNvPr id="51206" name="Picture 4"/>
          <p:cNvPicPr>
            <a:picLocks noChangeAspect="1" noChangeArrowheads="1"/>
          </p:cNvPicPr>
          <p:nvPr/>
        </p:nvPicPr>
        <p:blipFill>
          <a:blip r:embed="rId2" cstate="print"/>
          <a:srcRect/>
          <a:stretch>
            <a:fillRect/>
          </a:stretch>
        </p:blipFill>
        <p:spPr bwMode="auto">
          <a:xfrm>
            <a:off x="1485900" y="3657600"/>
            <a:ext cx="8077200" cy="23622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6147" name="Slide Number Placeholder 5"/>
          <p:cNvSpPr>
            <a:spLocks noGrp="1"/>
          </p:cNvSpPr>
          <p:nvPr>
            <p:ph type="sldNum" sz="quarter" idx="12"/>
          </p:nvPr>
        </p:nvSpPr>
        <p:spPr>
          <a:noFill/>
        </p:spPr>
        <p:txBody>
          <a:bodyPr/>
          <a:lstStyle/>
          <a:p>
            <a:fld id="{0881CBD7-CD66-4C63-BBF6-9ABC7004C506}" type="slidenum">
              <a:rPr lang="en-US" smtClean="0"/>
              <a:pPr/>
              <a:t>5</a:t>
            </a:fld>
            <a:endParaRPr lang="th-TH" smtClean="0"/>
          </a:p>
        </p:txBody>
      </p:sp>
      <p:sp>
        <p:nvSpPr>
          <p:cNvPr id="6148" name="Rectangle 2"/>
          <p:cNvSpPr>
            <a:spLocks noGrp="1" noChangeArrowheads="1"/>
          </p:cNvSpPr>
          <p:nvPr>
            <p:ph type="title"/>
          </p:nvPr>
        </p:nvSpPr>
        <p:spPr>
          <a:xfrm>
            <a:off x="514350" y="274638"/>
            <a:ext cx="9258300" cy="944562"/>
          </a:xfrm>
        </p:spPr>
        <p:txBody>
          <a:bodyPr/>
          <a:lstStyle/>
          <a:p>
            <a:pPr eaLnBrk="1" hangingPunct="1"/>
            <a:r>
              <a:rPr lang="en-US" smtClean="0">
                <a:latin typeface="Arial Rounded MT Bold" pitchFamily="34" charset="0"/>
              </a:rPr>
              <a:t>GA – Quick Review</a:t>
            </a:r>
            <a:endParaRPr lang="th-TH" smtClean="0">
              <a:latin typeface="Arial Rounded MT Bold" pitchFamily="34" charset="0"/>
            </a:endParaRPr>
          </a:p>
        </p:txBody>
      </p:sp>
      <p:sp>
        <p:nvSpPr>
          <p:cNvPr id="6149" name="Rectangle 3"/>
          <p:cNvSpPr>
            <a:spLocks noGrp="1" noChangeArrowheads="1"/>
          </p:cNvSpPr>
          <p:nvPr>
            <p:ph type="body" idx="1"/>
          </p:nvPr>
        </p:nvSpPr>
        <p:spPr>
          <a:xfrm>
            <a:off x="266700" y="1143000"/>
            <a:ext cx="9601200" cy="4648200"/>
          </a:xfrm>
        </p:spPr>
        <p:txBody>
          <a:bodyPr/>
          <a:lstStyle/>
          <a:p>
            <a:pPr eaLnBrk="1" hangingPunct="1">
              <a:lnSpc>
                <a:spcPct val="80000"/>
              </a:lnSpc>
            </a:pPr>
            <a:r>
              <a:rPr lang="en-US" sz="2800" b="1" smtClean="0"/>
              <a:t>D</a:t>
            </a:r>
            <a:r>
              <a:rPr lang="th-TH" sz="2800" b="1" smtClean="0"/>
              <a:t>eveloped</a:t>
            </a:r>
            <a:r>
              <a:rPr lang="en-US" sz="2800" b="1" smtClean="0">
                <a:cs typeface="Arial" pitchFamily="34" charset="0"/>
              </a:rPr>
              <a:t>:</a:t>
            </a:r>
            <a:r>
              <a:rPr lang="th-TH" sz="2800" smtClean="0"/>
              <a:t> USA in the</a:t>
            </a:r>
            <a:r>
              <a:rPr lang="en-US" sz="2800" smtClean="0"/>
              <a:t> 1970’s</a:t>
            </a:r>
            <a:endParaRPr lang="th-TH" sz="2800" smtClean="0"/>
          </a:p>
          <a:p>
            <a:pPr lvl="1" eaLnBrk="1" hangingPunct="1">
              <a:lnSpc>
                <a:spcPct val="80000"/>
              </a:lnSpc>
            </a:pPr>
            <a:r>
              <a:rPr lang="en-US" sz="2400" smtClean="0"/>
              <a:t>By:</a:t>
            </a:r>
            <a:r>
              <a:rPr lang="th-TH" sz="2400" smtClean="0"/>
              <a:t> J</a:t>
            </a:r>
            <a:r>
              <a:rPr lang="en-US" sz="2400" smtClean="0">
                <a:cs typeface="Arial" pitchFamily="34" charset="0"/>
              </a:rPr>
              <a:t>.</a:t>
            </a:r>
            <a:r>
              <a:rPr lang="th-TH" sz="2400" smtClean="0"/>
              <a:t> Holland, K</a:t>
            </a:r>
            <a:r>
              <a:rPr lang="en-US" sz="2400" smtClean="0">
                <a:cs typeface="Arial" pitchFamily="34" charset="0"/>
              </a:rPr>
              <a:t>.</a:t>
            </a:r>
            <a:r>
              <a:rPr lang="th-TH" sz="2400" smtClean="0"/>
              <a:t> DeJong</a:t>
            </a:r>
            <a:r>
              <a:rPr lang="en-US" sz="2400" smtClean="0">
                <a:cs typeface="Arial" pitchFamily="34" charset="0"/>
              </a:rPr>
              <a:t>,</a:t>
            </a:r>
            <a:r>
              <a:rPr lang="th-TH" sz="2400" smtClean="0"/>
              <a:t> D</a:t>
            </a:r>
            <a:r>
              <a:rPr lang="en-US" sz="2400" smtClean="0">
                <a:cs typeface="Arial" pitchFamily="34" charset="0"/>
              </a:rPr>
              <a:t>.</a:t>
            </a:r>
            <a:r>
              <a:rPr lang="th-TH" sz="2400" smtClean="0"/>
              <a:t> Goldberg</a:t>
            </a:r>
          </a:p>
          <a:p>
            <a:pPr eaLnBrk="1" hangingPunct="1">
              <a:lnSpc>
                <a:spcPct val="80000"/>
              </a:lnSpc>
            </a:pPr>
            <a:r>
              <a:rPr lang="en-US" sz="2800" b="1" smtClean="0"/>
              <a:t>T</a:t>
            </a:r>
            <a:r>
              <a:rPr lang="th-TH" sz="2800" b="1" smtClean="0"/>
              <a:t>ypically applied to</a:t>
            </a:r>
            <a:r>
              <a:rPr lang="en-US" sz="2800" b="1" smtClean="0">
                <a:cs typeface="Arial" pitchFamily="34" charset="0"/>
              </a:rPr>
              <a:t>:</a:t>
            </a:r>
            <a:r>
              <a:rPr lang="th-TH" sz="2800" b="1" smtClean="0"/>
              <a:t> </a:t>
            </a:r>
          </a:p>
          <a:p>
            <a:pPr lvl="1" eaLnBrk="1" hangingPunct="1">
              <a:lnSpc>
                <a:spcPct val="80000"/>
              </a:lnSpc>
            </a:pPr>
            <a:r>
              <a:rPr lang="th-TH" sz="2400" smtClean="0"/>
              <a:t>discrete optimization</a:t>
            </a:r>
            <a:r>
              <a:rPr lang="en-US" sz="2400" smtClean="0"/>
              <a:t> problems</a:t>
            </a:r>
            <a:endParaRPr lang="th-TH" sz="2400" smtClean="0"/>
          </a:p>
          <a:p>
            <a:pPr eaLnBrk="1" hangingPunct="1">
              <a:lnSpc>
                <a:spcPct val="80000"/>
              </a:lnSpc>
            </a:pPr>
            <a:r>
              <a:rPr lang="en-US" sz="2800" b="1" smtClean="0"/>
              <a:t>A</a:t>
            </a:r>
            <a:r>
              <a:rPr lang="th-TH" sz="2800" b="1" smtClean="0"/>
              <a:t>ttributed features</a:t>
            </a:r>
            <a:r>
              <a:rPr lang="en-US" sz="2800" b="1" smtClean="0">
                <a:cs typeface="Arial" pitchFamily="34" charset="0"/>
              </a:rPr>
              <a:t>:</a:t>
            </a:r>
            <a:r>
              <a:rPr lang="th-TH" sz="2800" smtClean="0"/>
              <a:t> </a:t>
            </a:r>
          </a:p>
          <a:p>
            <a:pPr lvl="1" eaLnBrk="1" hangingPunct="1">
              <a:lnSpc>
                <a:spcPct val="80000"/>
              </a:lnSpc>
            </a:pPr>
            <a:r>
              <a:rPr lang="th-TH" sz="2400" smtClean="0"/>
              <a:t> not too fast</a:t>
            </a:r>
          </a:p>
          <a:p>
            <a:pPr lvl="1" eaLnBrk="1" hangingPunct="1">
              <a:lnSpc>
                <a:spcPct val="80000"/>
              </a:lnSpc>
            </a:pPr>
            <a:r>
              <a:rPr lang="th-TH" sz="2400" smtClean="0"/>
              <a:t> good heuristic for </a:t>
            </a:r>
            <a:r>
              <a:rPr lang="th-TH" sz="2400" b="1" i="1" smtClean="0"/>
              <a:t>combinatorial problems</a:t>
            </a:r>
          </a:p>
          <a:p>
            <a:pPr eaLnBrk="1" hangingPunct="1">
              <a:lnSpc>
                <a:spcPct val="80000"/>
              </a:lnSpc>
            </a:pPr>
            <a:r>
              <a:rPr lang="en-US" sz="2800" b="1" smtClean="0"/>
              <a:t>S</a:t>
            </a:r>
            <a:r>
              <a:rPr lang="th-TH" sz="2800" b="1" smtClean="0"/>
              <a:t>pecial features</a:t>
            </a:r>
            <a:r>
              <a:rPr lang="en-US" sz="2800" b="1" smtClean="0">
                <a:cs typeface="Arial" pitchFamily="34" charset="0"/>
              </a:rPr>
              <a:t>:</a:t>
            </a:r>
            <a:endParaRPr lang="th-TH" sz="2800" b="1" smtClean="0"/>
          </a:p>
          <a:p>
            <a:pPr lvl="1" eaLnBrk="1" hangingPunct="1">
              <a:lnSpc>
                <a:spcPct val="80000"/>
              </a:lnSpc>
            </a:pPr>
            <a:r>
              <a:rPr lang="en-US" sz="2400" smtClean="0"/>
              <a:t>T</a:t>
            </a:r>
            <a:r>
              <a:rPr lang="th-TH" sz="2400" smtClean="0"/>
              <a:t>raditionally emphasizes combining information from good</a:t>
            </a:r>
          </a:p>
          <a:p>
            <a:pPr lvl="1" eaLnBrk="1" hangingPunct="1">
              <a:lnSpc>
                <a:spcPct val="80000"/>
              </a:lnSpc>
              <a:buFontTx/>
              <a:buNone/>
            </a:pPr>
            <a:r>
              <a:rPr lang="en-US" sz="2400" smtClean="0"/>
              <a:t>    </a:t>
            </a:r>
            <a:r>
              <a:rPr lang="th-TH" sz="2400" smtClean="0"/>
              <a:t>parents </a:t>
            </a:r>
            <a:r>
              <a:rPr lang="en-US" sz="2400" smtClean="0">
                <a:cs typeface="Arial" pitchFamily="34" charset="0"/>
              </a:rPr>
              <a:t>(</a:t>
            </a:r>
            <a:r>
              <a:rPr lang="th-TH" sz="2400" b="1" smtClean="0"/>
              <a:t>crossover</a:t>
            </a:r>
            <a:r>
              <a:rPr lang="en-US" sz="2400" smtClean="0">
                <a:cs typeface="Arial" pitchFamily="34" charset="0"/>
              </a:rPr>
              <a:t>)</a:t>
            </a:r>
          </a:p>
          <a:p>
            <a:pPr lvl="1" eaLnBrk="1" hangingPunct="1">
              <a:lnSpc>
                <a:spcPct val="80000"/>
              </a:lnSpc>
            </a:pPr>
            <a:r>
              <a:rPr lang="en-US" sz="2400" smtClean="0"/>
              <a:t>m</a:t>
            </a:r>
            <a:r>
              <a:rPr lang="th-TH" sz="2400" smtClean="0"/>
              <a:t>any variants</a:t>
            </a:r>
            <a:r>
              <a:rPr lang="en-US" sz="2400" smtClean="0">
                <a:cs typeface="Arial" pitchFamily="34" charset="0"/>
              </a:rPr>
              <a:t>,</a:t>
            </a:r>
            <a:r>
              <a:rPr lang="th-TH" sz="2400" smtClean="0"/>
              <a:t> e.g</a:t>
            </a:r>
            <a:r>
              <a:rPr lang="en-US" sz="2400" smtClean="0">
                <a:cs typeface="Arial" pitchFamily="34" charset="0"/>
              </a:rPr>
              <a:t>.</a:t>
            </a:r>
            <a:r>
              <a:rPr lang="th-TH" sz="2400" smtClean="0"/>
              <a:t> reproduction models</a:t>
            </a:r>
            <a:r>
              <a:rPr lang="en-US" sz="2400" smtClean="0">
                <a:cs typeface="Arial" pitchFamily="34" charset="0"/>
              </a:rPr>
              <a:t>,</a:t>
            </a:r>
            <a:r>
              <a:rPr lang="th-TH" sz="2400" smtClean="0"/>
              <a:t> operators</a:t>
            </a:r>
          </a:p>
          <a:p>
            <a:pPr eaLnBrk="1" hangingPunct="1">
              <a:lnSpc>
                <a:spcPct val="80000"/>
              </a:lnSpc>
              <a:buFontTx/>
              <a:buNone/>
            </a:pPr>
            <a:endParaRPr lang="th-TH" sz="280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52227" name="Slide Number Placeholder 5"/>
          <p:cNvSpPr>
            <a:spLocks noGrp="1"/>
          </p:cNvSpPr>
          <p:nvPr>
            <p:ph type="sldNum" sz="quarter" idx="12"/>
          </p:nvPr>
        </p:nvSpPr>
        <p:spPr>
          <a:noFill/>
        </p:spPr>
        <p:txBody>
          <a:bodyPr/>
          <a:lstStyle/>
          <a:p>
            <a:fld id="{E58E91AB-B4F0-460B-B4D0-681506E18F7C}" type="slidenum">
              <a:rPr lang="en-US" smtClean="0"/>
              <a:pPr/>
              <a:t>50</a:t>
            </a:fld>
            <a:endParaRPr lang="th-TH" smtClean="0"/>
          </a:p>
        </p:txBody>
      </p:sp>
      <p:sp>
        <p:nvSpPr>
          <p:cNvPr id="52228" name="Rectangle 2"/>
          <p:cNvSpPr>
            <a:spLocks noGrp="1" noChangeArrowheads="1"/>
          </p:cNvSpPr>
          <p:nvPr>
            <p:ph type="title"/>
          </p:nvPr>
        </p:nvSpPr>
        <p:spPr>
          <a:xfrm>
            <a:off x="514350" y="274638"/>
            <a:ext cx="9258300" cy="868362"/>
          </a:xfrm>
        </p:spPr>
        <p:txBody>
          <a:bodyPr/>
          <a:lstStyle/>
          <a:p>
            <a:pPr eaLnBrk="1" hangingPunct="1"/>
            <a:r>
              <a:rPr lang="en-US" sz="4000" smtClean="0">
                <a:latin typeface="Arial Rounded MT Bold" pitchFamily="34" charset="0"/>
              </a:rPr>
              <a:t>GA Example2</a:t>
            </a:r>
            <a:endParaRPr lang="th-TH" sz="4000" smtClean="0">
              <a:latin typeface="Arial Rounded MT Bold" pitchFamily="34" charset="0"/>
            </a:endParaRPr>
          </a:p>
        </p:txBody>
      </p:sp>
      <p:sp>
        <p:nvSpPr>
          <p:cNvPr id="52229" name="Rectangle 3"/>
          <p:cNvSpPr>
            <a:spLocks noGrp="1" noChangeArrowheads="1"/>
          </p:cNvSpPr>
          <p:nvPr>
            <p:ph type="body" idx="1"/>
          </p:nvPr>
        </p:nvSpPr>
        <p:spPr>
          <a:xfrm>
            <a:off x="266700" y="1143000"/>
            <a:ext cx="9677400" cy="4983163"/>
          </a:xfrm>
        </p:spPr>
        <p:txBody>
          <a:bodyPr/>
          <a:lstStyle/>
          <a:p>
            <a:pPr eaLnBrk="1" hangingPunct="1"/>
            <a:r>
              <a:rPr lang="en-US" sz="2400" smtClean="0"/>
              <a:t>There are many other ways in which parents can trade genetic information to create an offspring, crossing over is just one way</a:t>
            </a:r>
            <a:r>
              <a:rPr lang="th-TH" sz="2400" smtClean="0"/>
              <a:t>. </a:t>
            </a:r>
            <a:r>
              <a:rPr lang="en-US" sz="2400" smtClean="0"/>
              <a:t>Where the dividing line would be located is completely arbitrary, and so is whether or not the father or mother will contribute to the left or right of the dividing line</a:t>
            </a:r>
            <a:r>
              <a:rPr lang="th-TH" sz="2400" smtClean="0"/>
              <a:t>. </a:t>
            </a:r>
            <a:r>
              <a:rPr lang="en-US" sz="2400" smtClean="0"/>
              <a:t>Now let's apply this to our offspring</a:t>
            </a:r>
            <a:r>
              <a:rPr lang="th-TH" sz="2400" smtClean="0"/>
              <a:t>:</a:t>
            </a:r>
            <a:r>
              <a:rPr lang="th-TH" smtClean="0"/>
              <a:t> </a:t>
            </a:r>
          </a:p>
          <a:p>
            <a:pPr eaLnBrk="1" hangingPunct="1"/>
            <a:endParaRPr lang="th-TH" smtClean="0"/>
          </a:p>
        </p:txBody>
      </p:sp>
      <p:pic>
        <p:nvPicPr>
          <p:cNvPr id="52230" name="Picture 4"/>
          <p:cNvPicPr>
            <a:picLocks noChangeAspect="1" noChangeArrowheads="1"/>
          </p:cNvPicPr>
          <p:nvPr/>
        </p:nvPicPr>
        <p:blipFill>
          <a:blip r:embed="rId2" cstate="print"/>
          <a:srcRect/>
          <a:stretch>
            <a:fillRect/>
          </a:stretch>
        </p:blipFill>
        <p:spPr bwMode="auto">
          <a:xfrm>
            <a:off x="1181100" y="3276600"/>
            <a:ext cx="8001000" cy="26670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53251" name="Slide Number Placeholder 5"/>
          <p:cNvSpPr>
            <a:spLocks noGrp="1"/>
          </p:cNvSpPr>
          <p:nvPr>
            <p:ph type="sldNum" sz="quarter" idx="12"/>
          </p:nvPr>
        </p:nvSpPr>
        <p:spPr>
          <a:noFill/>
        </p:spPr>
        <p:txBody>
          <a:bodyPr/>
          <a:lstStyle/>
          <a:p>
            <a:fld id="{7EE781CA-88B2-4F34-A968-7474204C47C9}" type="slidenum">
              <a:rPr lang="en-US" smtClean="0"/>
              <a:pPr/>
              <a:t>51</a:t>
            </a:fld>
            <a:endParaRPr lang="th-TH" smtClean="0"/>
          </a:p>
        </p:txBody>
      </p:sp>
      <p:sp>
        <p:nvSpPr>
          <p:cNvPr id="53252" name="Rectangle 2"/>
          <p:cNvSpPr>
            <a:spLocks noGrp="1" noChangeArrowheads="1"/>
          </p:cNvSpPr>
          <p:nvPr>
            <p:ph type="title"/>
          </p:nvPr>
        </p:nvSpPr>
        <p:spPr>
          <a:xfrm>
            <a:off x="514350" y="274638"/>
            <a:ext cx="9258300" cy="868362"/>
          </a:xfrm>
        </p:spPr>
        <p:txBody>
          <a:bodyPr/>
          <a:lstStyle/>
          <a:p>
            <a:pPr eaLnBrk="1" hangingPunct="1"/>
            <a:r>
              <a:rPr lang="en-US" sz="4000" smtClean="0">
                <a:latin typeface="Arial Rounded MT Bold" pitchFamily="34" charset="0"/>
              </a:rPr>
              <a:t>GA Example2</a:t>
            </a:r>
            <a:endParaRPr lang="th-TH" sz="4000" smtClean="0">
              <a:latin typeface="Arial Rounded MT Bold" pitchFamily="34" charset="0"/>
            </a:endParaRPr>
          </a:p>
        </p:txBody>
      </p:sp>
      <p:sp>
        <p:nvSpPr>
          <p:cNvPr id="53253" name="Rectangle 3"/>
          <p:cNvSpPr>
            <a:spLocks noGrp="1" noChangeArrowheads="1"/>
          </p:cNvSpPr>
          <p:nvPr>
            <p:ph type="body" idx="1"/>
          </p:nvPr>
        </p:nvSpPr>
        <p:spPr>
          <a:xfrm>
            <a:off x="266700" y="1143000"/>
            <a:ext cx="9753600" cy="4983163"/>
          </a:xfrm>
        </p:spPr>
        <p:txBody>
          <a:bodyPr/>
          <a:lstStyle/>
          <a:p>
            <a:pPr eaLnBrk="1" hangingPunct="1"/>
            <a:r>
              <a:rPr lang="en-US" sz="2800" smtClean="0"/>
              <a:t>Now we can calculate the fitness values for the new generation of offsprings</a:t>
            </a:r>
            <a:r>
              <a:rPr lang="th-TH" sz="2800" smtClean="0"/>
              <a:t>.</a:t>
            </a:r>
            <a:r>
              <a:rPr lang="th-TH" smtClean="0"/>
              <a:t> </a:t>
            </a:r>
          </a:p>
          <a:p>
            <a:pPr eaLnBrk="1" hangingPunct="1"/>
            <a:endParaRPr lang="th-TH" smtClean="0"/>
          </a:p>
        </p:txBody>
      </p:sp>
      <p:pic>
        <p:nvPicPr>
          <p:cNvPr id="53254" name="Picture 4"/>
          <p:cNvPicPr>
            <a:picLocks noChangeAspect="1" noChangeArrowheads="1"/>
          </p:cNvPicPr>
          <p:nvPr/>
        </p:nvPicPr>
        <p:blipFill>
          <a:blip r:embed="rId2" cstate="print"/>
          <a:srcRect/>
          <a:stretch>
            <a:fillRect/>
          </a:stretch>
        </p:blipFill>
        <p:spPr bwMode="auto">
          <a:xfrm>
            <a:off x="952500" y="2286000"/>
            <a:ext cx="8382000" cy="28194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54275" name="Slide Number Placeholder 5"/>
          <p:cNvSpPr>
            <a:spLocks noGrp="1"/>
          </p:cNvSpPr>
          <p:nvPr>
            <p:ph type="sldNum" sz="quarter" idx="12"/>
          </p:nvPr>
        </p:nvSpPr>
        <p:spPr>
          <a:noFill/>
        </p:spPr>
        <p:txBody>
          <a:bodyPr/>
          <a:lstStyle/>
          <a:p>
            <a:fld id="{4EC34F0E-C770-461A-8EC0-570F9A420039}" type="slidenum">
              <a:rPr lang="en-US" smtClean="0"/>
              <a:pPr/>
              <a:t>52</a:t>
            </a:fld>
            <a:endParaRPr lang="th-TH" smtClean="0"/>
          </a:p>
        </p:txBody>
      </p:sp>
      <p:sp>
        <p:nvSpPr>
          <p:cNvPr id="54276" name="Rectangle 2"/>
          <p:cNvSpPr>
            <a:spLocks noGrp="1" noChangeArrowheads="1"/>
          </p:cNvSpPr>
          <p:nvPr>
            <p:ph type="title"/>
          </p:nvPr>
        </p:nvSpPr>
        <p:spPr/>
        <p:txBody>
          <a:bodyPr/>
          <a:lstStyle/>
          <a:p>
            <a:pPr eaLnBrk="1" hangingPunct="1"/>
            <a:r>
              <a:rPr lang="en-US" sz="4000" smtClean="0">
                <a:latin typeface="Arial Rounded MT Bold" pitchFamily="34" charset="0"/>
              </a:rPr>
              <a:t>GA Example2</a:t>
            </a:r>
            <a:endParaRPr lang="th-TH" sz="4000" smtClean="0">
              <a:latin typeface="Arial Rounded MT Bold" pitchFamily="34" charset="0"/>
            </a:endParaRPr>
          </a:p>
        </p:txBody>
      </p:sp>
      <p:sp>
        <p:nvSpPr>
          <p:cNvPr id="54277" name="Rectangle 3"/>
          <p:cNvSpPr>
            <a:spLocks noGrp="1" noChangeArrowheads="1"/>
          </p:cNvSpPr>
          <p:nvPr>
            <p:ph type="body" idx="1"/>
          </p:nvPr>
        </p:nvSpPr>
        <p:spPr>
          <a:xfrm>
            <a:off x="266700" y="1295400"/>
            <a:ext cx="9753600" cy="4830763"/>
          </a:xfrm>
        </p:spPr>
        <p:txBody>
          <a:bodyPr/>
          <a:lstStyle/>
          <a:p>
            <a:pPr eaLnBrk="1" hangingPunct="1"/>
            <a:r>
              <a:rPr lang="en-US" sz="2800" smtClean="0"/>
              <a:t>The average fitness value for the offspring chromosomes were 38.8, while the average fitness value for the parent chromosomes were 59.4</a:t>
            </a:r>
          </a:p>
          <a:p>
            <a:pPr eaLnBrk="1" hangingPunct="1"/>
            <a:r>
              <a:rPr lang="en-US" sz="2800" smtClean="0"/>
              <a:t>Of course, the next generation (the offspring)are supposed to mutate, that is, for example we can change one of the values in the ordered quadruple of each chromosome to some random integer between 1 and 30</a:t>
            </a:r>
          </a:p>
          <a:p>
            <a:pPr eaLnBrk="1" hangingPunct="1"/>
            <a:r>
              <a:rPr lang="th-TH" sz="2800" smtClean="0"/>
              <a:t> </a:t>
            </a:r>
            <a:r>
              <a:rPr lang="en-US" sz="2800" smtClean="0"/>
              <a:t>Progressing at this rate, one chromosome should eventually reach a fitness level of 0 eventually, that is when a solution is found</a:t>
            </a:r>
            <a:r>
              <a:rPr lang="th-TH" sz="2800" smtClean="0"/>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55299" name="Slide Number Placeholder 5"/>
          <p:cNvSpPr>
            <a:spLocks noGrp="1"/>
          </p:cNvSpPr>
          <p:nvPr>
            <p:ph type="sldNum" sz="quarter" idx="12"/>
          </p:nvPr>
        </p:nvSpPr>
        <p:spPr>
          <a:noFill/>
        </p:spPr>
        <p:txBody>
          <a:bodyPr/>
          <a:lstStyle/>
          <a:p>
            <a:fld id="{E8112BD4-709E-40AF-9FAC-A6D20FC0A675}" type="slidenum">
              <a:rPr lang="en-US" smtClean="0"/>
              <a:pPr/>
              <a:t>53</a:t>
            </a:fld>
            <a:endParaRPr lang="th-TH" smtClean="0"/>
          </a:p>
        </p:txBody>
      </p:sp>
      <p:sp>
        <p:nvSpPr>
          <p:cNvPr id="55300" name="Rectangle 2"/>
          <p:cNvSpPr>
            <a:spLocks noGrp="1" noChangeArrowheads="1"/>
          </p:cNvSpPr>
          <p:nvPr>
            <p:ph type="title"/>
          </p:nvPr>
        </p:nvSpPr>
        <p:spPr/>
        <p:txBody>
          <a:bodyPr/>
          <a:lstStyle/>
          <a:p>
            <a:pPr eaLnBrk="1" hangingPunct="1"/>
            <a:r>
              <a:rPr lang="en-US" sz="4000" smtClean="0">
                <a:latin typeface="Arial Rounded MT Bold" pitchFamily="34" charset="0"/>
              </a:rPr>
              <a:t>GA Example2</a:t>
            </a:r>
            <a:endParaRPr lang="th-TH" sz="4000" smtClean="0">
              <a:latin typeface="Arial Rounded MT Bold" pitchFamily="34" charset="0"/>
            </a:endParaRPr>
          </a:p>
        </p:txBody>
      </p:sp>
      <p:sp>
        <p:nvSpPr>
          <p:cNvPr id="55301" name="Rectangle 3"/>
          <p:cNvSpPr>
            <a:spLocks noGrp="1" noChangeArrowheads="1"/>
          </p:cNvSpPr>
          <p:nvPr>
            <p:ph type="body" idx="1"/>
          </p:nvPr>
        </p:nvSpPr>
        <p:spPr>
          <a:xfrm>
            <a:off x="514350" y="1371600"/>
            <a:ext cx="9258300" cy="4754563"/>
          </a:xfrm>
        </p:spPr>
        <p:txBody>
          <a:bodyPr/>
          <a:lstStyle/>
          <a:p>
            <a:pPr eaLnBrk="1" hangingPunct="1"/>
            <a:r>
              <a:rPr lang="en-US" smtClean="0"/>
              <a:t>If you tried and simulated this yourself, depending on the mutations you may actually get a fitness average that is higher, but on the long-run, the fitness levels will decrease</a:t>
            </a:r>
          </a:p>
          <a:p>
            <a:pPr eaLnBrk="1" hangingPunct="1"/>
            <a:r>
              <a:rPr lang="en-US" smtClean="0"/>
              <a:t>For systems where the population is larger (say 50, instead of 5), the fitness levels should more steadily and stable approach the desired level</a:t>
            </a:r>
            <a:r>
              <a:rPr lang="th-TH" smtClean="0"/>
              <a:t>. </a:t>
            </a:r>
          </a:p>
          <a:p>
            <a:pPr eaLnBrk="1" hangingPunct="1"/>
            <a:endParaRPr lang="th-TH"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56323" name="Slide Number Placeholder 5"/>
          <p:cNvSpPr>
            <a:spLocks noGrp="1"/>
          </p:cNvSpPr>
          <p:nvPr>
            <p:ph type="sldNum" sz="quarter" idx="12"/>
          </p:nvPr>
        </p:nvSpPr>
        <p:spPr>
          <a:noFill/>
        </p:spPr>
        <p:txBody>
          <a:bodyPr/>
          <a:lstStyle/>
          <a:p>
            <a:fld id="{C51918BE-CBCD-4567-9FEF-CD7C0E59B231}" type="slidenum">
              <a:rPr lang="en-US" smtClean="0"/>
              <a:pPr/>
              <a:t>54</a:t>
            </a:fld>
            <a:endParaRPr lang="th-TH" smtClean="0"/>
          </a:p>
        </p:txBody>
      </p:sp>
      <p:sp>
        <p:nvSpPr>
          <p:cNvPr id="56324" name="Rectangle 2"/>
          <p:cNvSpPr>
            <a:spLocks noGrp="1" noChangeArrowheads="1"/>
          </p:cNvSpPr>
          <p:nvPr>
            <p:ph type="title"/>
          </p:nvPr>
        </p:nvSpPr>
        <p:spPr>
          <a:xfrm>
            <a:off x="571500" y="609600"/>
            <a:ext cx="9258300" cy="868363"/>
          </a:xfrm>
        </p:spPr>
        <p:txBody>
          <a:bodyPr/>
          <a:lstStyle/>
          <a:p>
            <a:pPr eaLnBrk="1" hangingPunct="1"/>
            <a:r>
              <a:rPr lang="en-US" sz="4000" smtClean="0">
                <a:latin typeface="Arial Rounded MT Bold" pitchFamily="34" charset="0"/>
              </a:rPr>
              <a:t>Holland’s Schema Theorem</a:t>
            </a:r>
            <a:endParaRPr lang="th-TH" sz="4000" smtClean="0">
              <a:latin typeface="Arial Rounded MT Bold" pitchFamily="34" charset="0"/>
            </a:endParaRPr>
          </a:p>
        </p:txBody>
      </p:sp>
      <p:sp>
        <p:nvSpPr>
          <p:cNvPr id="56325" name="Rectangle 3"/>
          <p:cNvSpPr>
            <a:spLocks noGrp="1" noChangeArrowheads="1"/>
          </p:cNvSpPr>
          <p:nvPr>
            <p:ph type="body" idx="1"/>
          </p:nvPr>
        </p:nvSpPr>
        <p:spPr>
          <a:xfrm>
            <a:off x="266700" y="1600200"/>
            <a:ext cx="9753600" cy="4525963"/>
          </a:xfrm>
        </p:spPr>
        <p:txBody>
          <a:bodyPr/>
          <a:lstStyle/>
          <a:p>
            <a:pPr eaLnBrk="1" hangingPunct="1"/>
            <a:r>
              <a:rPr lang="th-TH" sz="2800" smtClean="0"/>
              <a:t>A </a:t>
            </a:r>
            <a:r>
              <a:rPr lang="th-TH" sz="2800" b="1" smtClean="0"/>
              <a:t>schema</a:t>
            </a:r>
            <a:r>
              <a:rPr lang="en-US" sz="2800" b="1" smtClean="0"/>
              <a:t> </a:t>
            </a:r>
            <a:r>
              <a:rPr lang="th-TH" sz="2800" smtClean="0"/>
              <a:t>is a template that identifies a subset of strings with similarities at certain string positions</a:t>
            </a:r>
          </a:p>
          <a:p>
            <a:pPr eaLnBrk="1" hangingPunct="1"/>
            <a:r>
              <a:rPr lang="th-TH" sz="2800" smtClean="0"/>
              <a:t>Consider binary strings of length </a:t>
            </a:r>
            <a:r>
              <a:rPr lang="en-US" sz="2800" smtClean="0"/>
              <a:t>6</a:t>
            </a:r>
            <a:r>
              <a:rPr lang="th-TH" sz="2800" smtClean="0"/>
              <a:t> </a:t>
            </a:r>
            <a:endParaRPr lang="en-US" sz="2800" smtClean="0"/>
          </a:p>
          <a:p>
            <a:pPr eaLnBrk="1" hangingPunct="1"/>
            <a:r>
              <a:rPr lang="th-TH" sz="2800" smtClean="0"/>
              <a:t>The schema </a:t>
            </a:r>
            <a:r>
              <a:rPr lang="en-US" sz="2800" smtClean="0"/>
              <a:t>(1**0*1)</a:t>
            </a:r>
            <a:r>
              <a:rPr lang="th-TH" sz="2800" smtClean="0"/>
              <a:t> describes the set of all strings of length </a:t>
            </a:r>
            <a:r>
              <a:rPr lang="en-US" sz="2800" smtClean="0"/>
              <a:t>6 </a:t>
            </a:r>
            <a:r>
              <a:rPr lang="th-TH" sz="2800" smtClean="0"/>
              <a:t>with </a:t>
            </a:r>
            <a:r>
              <a:rPr lang="en-US" sz="2800" smtClean="0"/>
              <a:t>1’s</a:t>
            </a:r>
            <a:r>
              <a:rPr lang="th-TH" sz="2800" smtClean="0"/>
              <a:t> at positions </a:t>
            </a:r>
            <a:r>
              <a:rPr lang="en-US" sz="2800" smtClean="0"/>
              <a:t>1</a:t>
            </a:r>
            <a:r>
              <a:rPr lang="th-TH" sz="2800" smtClean="0"/>
              <a:t>and </a:t>
            </a:r>
            <a:r>
              <a:rPr lang="en-US" sz="2800" smtClean="0"/>
              <a:t>6</a:t>
            </a:r>
            <a:r>
              <a:rPr lang="th-TH" sz="2800" smtClean="0"/>
              <a:t> and a </a:t>
            </a:r>
            <a:r>
              <a:rPr lang="en-US" sz="2800" smtClean="0"/>
              <a:t>0</a:t>
            </a:r>
            <a:r>
              <a:rPr lang="th-TH" sz="2800" smtClean="0"/>
              <a:t> at position </a:t>
            </a:r>
            <a:r>
              <a:rPr lang="en-US" sz="2800" smtClean="0"/>
              <a:t>4</a:t>
            </a:r>
            <a:endParaRPr lang="th-TH" sz="2800" smtClean="0"/>
          </a:p>
          <a:p>
            <a:pPr eaLnBrk="1" hangingPunct="1"/>
            <a:endParaRPr lang="th-TH" sz="280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57347" name="Slide Number Placeholder 5"/>
          <p:cNvSpPr>
            <a:spLocks noGrp="1"/>
          </p:cNvSpPr>
          <p:nvPr>
            <p:ph type="sldNum" sz="quarter" idx="12"/>
          </p:nvPr>
        </p:nvSpPr>
        <p:spPr>
          <a:noFill/>
        </p:spPr>
        <p:txBody>
          <a:bodyPr/>
          <a:lstStyle/>
          <a:p>
            <a:fld id="{8BE652D6-E50D-4B82-BE19-1270E0E4649C}" type="slidenum">
              <a:rPr lang="en-US" smtClean="0"/>
              <a:pPr/>
              <a:t>55</a:t>
            </a:fld>
            <a:endParaRPr lang="th-TH" smtClean="0"/>
          </a:p>
        </p:txBody>
      </p:sp>
      <p:sp>
        <p:nvSpPr>
          <p:cNvPr id="57348" name="Rectangle 2"/>
          <p:cNvSpPr>
            <a:spLocks noGrp="1" noChangeArrowheads="1"/>
          </p:cNvSpPr>
          <p:nvPr>
            <p:ph type="title"/>
          </p:nvPr>
        </p:nvSpPr>
        <p:spPr>
          <a:xfrm>
            <a:off x="514350" y="274638"/>
            <a:ext cx="9258300" cy="944562"/>
          </a:xfrm>
        </p:spPr>
        <p:txBody>
          <a:bodyPr/>
          <a:lstStyle/>
          <a:p>
            <a:pPr eaLnBrk="1" hangingPunct="1"/>
            <a:r>
              <a:rPr lang="en-US" sz="4000" smtClean="0">
                <a:latin typeface="Arial Rounded MT Bold" pitchFamily="34" charset="0"/>
              </a:rPr>
              <a:t>Holland’s Schema Theorem</a:t>
            </a:r>
            <a:endParaRPr lang="th-TH" sz="4000" smtClean="0">
              <a:latin typeface="Arial Rounded MT Bold" pitchFamily="34" charset="0"/>
            </a:endParaRPr>
          </a:p>
        </p:txBody>
      </p:sp>
      <p:sp>
        <p:nvSpPr>
          <p:cNvPr id="57349" name="Rectangle 3"/>
          <p:cNvSpPr>
            <a:spLocks noGrp="1" noChangeArrowheads="1"/>
          </p:cNvSpPr>
          <p:nvPr>
            <p:ph type="body" idx="1"/>
          </p:nvPr>
        </p:nvSpPr>
        <p:spPr>
          <a:xfrm>
            <a:off x="342900" y="1295400"/>
            <a:ext cx="9601200" cy="4830763"/>
          </a:xfrm>
        </p:spPr>
        <p:txBody>
          <a:bodyPr/>
          <a:lstStyle/>
          <a:p>
            <a:pPr eaLnBrk="1" hangingPunct="1"/>
            <a:r>
              <a:rPr lang="th-TH" sz="2800" b="1" smtClean="0"/>
              <a:t>Order</a:t>
            </a:r>
            <a:r>
              <a:rPr lang="en-US" sz="2800" b="1" smtClean="0">
                <a:cs typeface="Arial" pitchFamily="34" charset="0"/>
              </a:rPr>
              <a:t>:</a:t>
            </a:r>
            <a:r>
              <a:rPr lang="th-TH" sz="2800" smtClean="0"/>
              <a:t>Number of fixed positions in the template</a:t>
            </a:r>
          </a:p>
          <a:p>
            <a:pPr eaLnBrk="1" hangingPunct="1"/>
            <a:r>
              <a:rPr lang="th-TH" sz="2800" b="1" smtClean="0"/>
              <a:t>Defining Length δ</a:t>
            </a:r>
            <a:r>
              <a:rPr lang="en-US" sz="2800" b="1" smtClean="0">
                <a:cs typeface="Arial" pitchFamily="34" charset="0"/>
              </a:rPr>
              <a:t>(</a:t>
            </a:r>
            <a:r>
              <a:rPr lang="th-TH" sz="2800" b="1" i="1" smtClean="0"/>
              <a:t>H</a:t>
            </a:r>
            <a:r>
              <a:rPr lang="en-US" sz="2800" b="1" smtClean="0">
                <a:cs typeface="Arial" pitchFamily="34" charset="0"/>
              </a:rPr>
              <a:t>):</a:t>
            </a:r>
            <a:r>
              <a:rPr lang="th-TH" sz="2800" smtClean="0"/>
              <a:t>The distance between the first and last specific positions </a:t>
            </a:r>
          </a:p>
          <a:p>
            <a:pPr eaLnBrk="1" hangingPunct="1"/>
            <a:r>
              <a:rPr lang="th-TH" sz="2800" b="1" smtClean="0"/>
              <a:t>Fitness of a schema</a:t>
            </a:r>
            <a:r>
              <a:rPr lang="en-US" sz="2800" b="1" smtClean="0">
                <a:cs typeface="Arial" pitchFamily="34" charset="0"/>
              </a:rPr>
              <a:t>:</a:t>
            </a:r>
            <a:r>
              <a:rPr lang="th-TH" sz="2800" smtClean="0"/>
              <a:t>is the average fitness of all strings matching the schema </a:t>
            </a:r>
          </a:p>
          <a:p>
            <a:pPr eaLnBrk="1" hangingPunct="1"/>
            <a:r>
              <a:rPr lang="th-TH" sz="2800" smtClean="0"/>
              <a:t>The order of </a:t>
            </a:r>
            <a:r>
              <a:rPr lang="en-US" sz="2800" smtClean="0"/>
              <a:t>1**0*1</a:t>
            </a:r>
            <a:r>
              <a:rPr lang="th-TH" sz="2800" smtClean="0"/>
              <a:t>is </a:t>
            </a:r>
            <a:r>
              <a:rPr lang="en-US" sz="2800" smtClean="0"/>
              <a:t>3</a:t>
            </a:r>
            <a:r>
              <a:rPr lang="th-TH" sz="2800" smtClean="0"/>
              <a:t> and its </a:t>
            </a:r>
            <a:r>
              <a:rPr lang="th-TH" sz="2800" b="1" smtClean="0"/>
              <a:t>defining length</a:t>
            </a:r>
            <a:r>
              <a:rPr lang="th-TH" sz="2800" smtClean="0"/>
              <a:t> is </a:t>
            </a:r>
            <a:r>
              <a:rPr lang="en-US" sz="2800" smtClean="0"/>
              <a:t>5</a:t>
            </a:r>
            <a:endParaRPr lang="th-TH" sz="280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58371" name="Slide Number Placeholder 5"/>
          <p:cNvSpPr>
            <a:spLocks noGrp="1"/>
          </p:cNvSpPr>
          <p:nvPr>
            <p:ph type="sldNum" sz="quarter" idx="12"/>
          </p:nvPr>
        </p:nvSpPr>
        <p:spPr>
          <a:noFill/>
        </p:spPr>
        <p:txBody>
          <a:bodyPr/>
          <a:lstStyle/>
          <a:p>
            <a:fld id="{23EE2CCD-520D-4853-9150-5592E34949BF}" type="slidenum">
              <a:rPr lang="en-US" smtClean="0"/>
              <a:pPr/>
              <a:t>56</a:t>
            </a:fld>
            <a:endParaRPr lang="th-TH" smtClean="0"/>
          </a:p>
        </p:txBody>
      </p:sp>
      <p:sp>
        <p:nvSpPr>
          <p:cNvPr id="58372" name="Rectangle 2"/>
          <p:cNvSpPr>
            <a:spLocks noGrp="1" noChangeArrowheads="1"/>
          </p:cNvSpPr>
          <p:nvPr>
            <p:ph type="title"/>
          </p:nvPr>
        </p:nvSpPr>
        <p:spPr>
          <a:xfrm>
            <a:off x="514350" y="274638"/>
            <a:ext cx="9258300" cy="1020762"/>
          </a:xfrm>
        </p:spPr>
        <p:txBody>
          <a:bodyPr/>
          <a:lstStyle/>
          <a:p>
            <a:pPr eaLnBrk="1" hangingPunct="1"/>
            <a:r>
              <a:rPr lang="en-US" sz="4000" smtClean="0">
                <a:latin typeface="Arial Rounded MT Bold" pitchFamily="34" charset="0"/>
              </a:rPr>
              <a:t>Holland’s Schema Theorem</a:t>
            </a:r>
            <a:endParaRPr lang="th-TH" sz="4000" smtClean="0">
              <a:latin typeface="Arial Rounded MT Bold" pitchFamily="34" charset="0"/>
            </a:endParaRPr>
          </a:p>
        </p:txBody>
      </p:sp>
      <p:sp>
        <p:nvSpPr>
          <p:cNvPr id="58373" name="Rectangle 3"/>
          <p:cNvSpPr>
            <a:spLocks noGrp="1" noChangeArrowheads="1"/>
          </p:cNvSpPr>
          <p:nvPr>
            <p:ph type="body" idx="1"/>
          </p:nvPr>
        </p:nvSpPr>
        <p:spPr>
          <a:xfrm>
            <a:off x="266700" y="1295400"/>
            <a:ext cx="9753600" cy="4830763"/>
          </a:xfrm>
        </p:spPr>
        <p:txBody>
          <a:bodyPr/>
          <a:lstStyle/>
          <a:p>
            <a:pPr eaLnBrk="1" hangingPunct="1"/>
            <a:r>
              <a:rPr lang="th-TH" sz="2800" smtClean="0"/>
              <a:t>The</a:t>
            </a:r>
            <a:r>
              <a:rPr lang="en-US" sz="2800" smtClean="0"/>
              <a:t> </a:t>
            </a:r>
            <a:r>
              <a:rPr lang="th-TH" sz="2800" smtClean="0"/>
              <a:t>schema</a:t>
            </a:r>
            <a:r>
              <a:rPr lang="en-US" sz="2800" smtClean="0"/>
              <a:t> </a:t>
            </a:r>
            <a:r>
              <a:rPr lang="th-TH" sz="2800" smtClean="0"/>
              <a:t>theorem</a:t>
            </a:r>
            <a:r>
              <a:rPr lang="en-US" sz="2800" smtClean="0"/>
              <a:t> </a:t>
            </a:r>
            <a:r>
              <a:rPr lang="th-TH" sz="2800" smtClean="0"/>
              <a:t>statesthat</a:t>
            </a:r>
            <a:r>
              <a:rPr lang="en-US" sz="2800" smtClean="0"/>
              <a:t> </a:t>
            </a:r>
            <a:r>
              <a:rPr lang="th-TH" sz="2800" smtClean="0"/>
              <a:t>short</a:t>
            </a:r>
            <a:r>
              <a:rPr lang="en-US" sz="2800" smtClean="0">
                <a:cs typeface="Arial" pitchFamily="34" charset="0"/>
              </a:rPr>
              <a:t>,</a:t>
            </a:r>
            <a:r>
              <a:rPr lang="en-US" sz="2800" smtClean="0"/>
              <a:t> </a:t>
            </a:r>
            <a:r>
              <a:rPr lang="th-TH" sz="2800" smtClean="0"/>
              <a:t>low-order</a:t>
            </a:r>
            <a:r>
              <a:rPr lang="en-US" sz="2800" smtClean="0">
                <a:cs typeface="Arial" pitchFamily="34" charset="0"/>
              </a:rPr>
              <a:t>,</a:t>
            </a:r>
            <a:r>
              <a:rPr lang="th-TH" sz="2800" smtClean="0"/>
              <a:t>schemata</a:t>
            </a:r>
            <a:r>
              <a:rPr lang="en-US" sz="2800" smtClean="0"/>
              <a:t> </a:t>
            </a:r>
            <a:r>
              <a:rPr lang="th-TH" sz="2800" smtClean="0"/>
              <a:t>with</a:t>
            </a:r>
            <a:r>
              <a:rPr lang="en-US" sz="2800" smtClean="0"/>
              <a:t> </a:t>
            </a:r>
            <a:r>
              <a:rPr lang="th-TH" sz="2800" smtClean="0"/>
              <a:t>above-average</a:t>
            </a:r>
            <a:r>
              <a:rPr lang="en-US" sz="2800" smtClean="0"/>
              <a:t> </a:t>
            </a:r>
            <a:r>
              <a:rPr lang="th-TH" sz="2800" smtClean="0"/>
              <a:t>fitness</a:t>
            </a:r>
            <a:r>
              <a:rPr lang="en-US" sz="2800" smtClean="0">
                <a:cs typeface="Arial" pitchFamily="34" charset="0"/>
              </a:rPr>
              <a:t>,</a:t>
            </a:r>
            <a:r>
              <a:rPr lang="en-US" sz="2800" smtClean="0"/>
              <a:t> </a:t>
            </a:r>
            <a:r>
              <a:rPr lang="th-TH" sz="2800" smtClean="0"/>
              <a:t>increase</a:t>
            </a:r>
            <a:r>
              <a:rPr lang="en-US" sz="2800" smtClean="0"/>
              <a:t> </a:t>
            </a:r>
            <a:r>
              <a:rPr lang="th-TH" sz="2800" smtClean="0"/>
              <a:t>exponentially</a:t>
            </a:r>
            <a:r>
              <a:rPr lang="en-US" sz="2800" smtClean="0"/>
              <a:t> </a:t>
            </a:r>
            <a:r>
              <a:rPr lang="th-TH" sz="2800" smtClean="0"/>
              <a:t>in</a:t>
            </a:r>
            <a:r>
              <a:rPr lang="en-US" sz="2800" smtClean="0"/>
              <a:t> </a:t>
            </a:r>
            <a:r>
              <a:rPr lang="th-TH" sz="2800" smtClean="0"/>
              <a:t>successive</a:t>
            </a:r>
            <a:r>
              <a:rPr lang="en-US" sz="2800" smtClean="0"/>
              <a:t> </a:t>
            </a:r>
            <a:r>
              <a:rPr lang="th-TH" sz="2800" smtClean="0"/>
              <a:t>generations</a:t>
            </a:r>
            <a:r>
              <a:rPr lang="en-US" sz="2800" smtClean="0">
                <a:cs typeface="Arial" pitchFamily="34" charset="0"/>
              </a:rPr>
              <a:t>.</a:t>
            </a:r>
            <a:r>
              <a:rPr lang="th-TH" sz="2800" smtClean="0"/>
              <a:t>Expressed</a:t>
            </a:r>
            <a:r>
              <a:rPr lang="en-US" sz="2800" smtClean="0"/>
              <a:t> </a:t>
            </a:r>
            <a:r>
              <a:rPr lang="th-TH" sz="2800" smtClean="0"/>
              <a:t>as</a:t>
            </a:r>
            <a:r>
              <a:rPr lang="en-US" sz="2800" smtClean="0"/>
              <a:t> </a:t>
            </a:r>
            <a:r>
              <a:rPr lang="th-TH" sz="2800" smtClean="0"/>
              <a:t>an</a:t>
            </a:r>
            <a:r>
              <a:rPr lang="en-US" sz="2800" smtClean="0"/>
              <a:t> </a:t>
            </a:r>
            <a:r>
              <a:rPr lang="th-TH" sz="2800" smtClean="0"/>
              <a:t>equation</a:t>
            </a:r>
            <a:r>
              <a:rPr lang="en-US" sz="2800" smtClean="0">
                <a:cs typeface="Arial" pitchFamily="34" charset="0"/>
              </a:rPr>
              <a:t>:</a:t>
            </a:r>
          </a:p>
          <a:p>
            <a:pPr lvl="3" eaLnBrk="1" hangingPunct="1">
              <a:buFontTx/>
              <a:buNone/>
            </a:pPr>
            <a:endParaRPr lang="en-US" sz="1800" smtClean="0"/>
          </a:p>
          <a:p>
            <a:pPr lvl="3" eaLnBrk="1" hangingPunct="1">
              <a:buFontTx/>
              <a:buNone/>
            </a:pPr>
            <a:endParaRPr lang="en-US" sz="1800" smtClean="0"/>
          </a:p>
          <a:p>
            <a:pPr lvl="3" eaLnBrk="1" hangingPunct="1">
              <a:buFontTx/>
              <a:buNone/>
            </a:pPr>
            <a:endParaRPr lang="en-US" sz="1800" smtClean="0"/>
          </a:p>
          <a:p>
            <a:pPr lvl="3" eaLnBrk="1" hangingPunct="1">
              <a:buFontTx/>
              <a:buNone/>
            </a:pPr>
            <a:endParaRPr lang="en-US" sz="1800" smtClean="0"/>
          </a:p>
          <a:p>
            <a:pPr lvl="3" eaLnBrk="1" hangingPunct="1">
              <a:buFontTx/>
              <a:buNone/>
            </a:pPr>
            <a:endParaRPr lang="en-US" sz="1800" smtClean="0"/>
          </a:p>
          <a:p>
            <a:pPr lvl="3" eaLnBrk="1" hangingPunct="1">
              <a:buFontTx/>
              <a:buNone/>
            </a:pPr>
            <a:endParaRPr lang="en-US" sz="1800" smtClean="0"/>
          </a:p>
          <a:p>
            <a:pPr lvl="3" eaLnBrk="1" hangingPunct="1">
              <a:buFontTx/>
              <a:buNone/>
            </a:pPr>
            <a:endParaRPr lang="en-US" sz="1800" smtClean="0"/>
          </a:p>
          <a:p>
            <a:pPr lvl="3" eaLnBrk="1" hangingPunct="1">
              <a:buFontTx/>
              <a:buNone/>
            </a:pPr>
            <a:endParaRPr lang="en-US" sz="1800" smtClean="0"/>
          </a:p>
          <a:p>
            <a:pPr lvl="3" eaLnBrk="1" hangingPunct="1">
              <a:buFontTx/>
              <a:buNone/>
            </a:pPr>
            <a:r>
              <a:rPr lang="th-TH" sz="1800" smtClean="0"/>
              <a:t>Holland,</a:t>
            </a:r>
            <a:r>
              <a:rPr lang="en-US" sz="1800" smtClean="0"/>
              <a:t> </a:t>
            </a:r>
            <a:r>
              <a:rPr lang="th-TH" sz="1800" i="1" smtClean="0"/>
              <a:t>Adaptation</a:t>
            </a:r>
            <a:r>
              <a:rPr lang="en-US" sz="1800" i="1" smtClean="0"/>
              <a:t> </a:t>
            </a:r>
            <a:r>
              <a:rPr lang="th-TH" sz="1800" i="1" smtClean="0"/>
              <a:t>in</a:t>
            </a:r>
            <a:r>
              <a:rPr lang="en-US" sz="1800" i="1" smtClean="0"/>
              <a:t> </a:t>
            </a:r>
            <a:r>
              <a:rPr lang="th-TH" sz="1800" i="1" smtClean="0"/>
              <a:t>Natural</a:t>
            </a:r>
            <a:r>
              <a:rPr lang="en-US" sz="1800" i="1" smtClean="0"/>
              <a:t> </a:t>
            </a:r>
            <a:r>
              <a:rPr lang="th-TH" sz="1800" i="1" smtClean="0"/>
              <a:t>and</a:t>
            </a:r>
            <a:r>
              <a:rPr lang="en-US" sz="1800" i="1" smtClean="0"/>
              <a:t> </a:t>
            </a:r>
            <a:r>
              <a:rPr lang="th-TH" sz="1800" i="1" smtClean="0"/>
              <a:t>Artificial</a:t>
            </a:r>
            <a:r>
              <a:rPr lang="en-US" sz="1800" i="1" smtClean="0"/>
              <a:t> </a:t>
            </a:r>
            <a:r>
              <a:rPr lang="th-TH" sz="1800" i="1" smtClean="0"/>
              <a:t>Systems</a:t>
            </a:r>
            <a:r>
              <a:rPr lang="th-TH" sz="1800" smtClean="0"/>
              <a:t>,TheMITPress;</a:t>
            </a:r>
            <a:r>
              <a:rPr lang="en-US" sz="1800" smtClean="0"/>
              <a:t> </a:t>
            </a:r>
            <a:r>
              <a:rPr lang="th-TH" sz="1800" smtClean="0"/>
              <a:t>Reprint</a:t>
            </a:r>
            <a:r>
              <a:rPr lang="en-US" sz="1800" smtClean="0"/>
              <a:t> </a:t>
            </a:r>
            <a:r>
              <a:rPr lang="th-TH" sz="1800" smtClean="0"/>
              <a:t>edition</a:t>
            </a:r>
            <a:r>
              <a:rPr lang="en-US" sz="1800" smtClean="0"/>
              <a:t> 1992 </a:t>
            </a:r>
            <a:r>
              <a:rPr lang="en-US" sz="1800" smtClean="0">
                <a:cs typeface="Arial" pitchFamily="34" charset="0"/>
              </a:rPr>
              <a:t>(</a:t>
            </a:r>
            <a:r>
              <a:rPr lang="th-TH" sz="1800" smtClean="0"/>
              <a:t>originally</a:t>
            </a:r>
            <a:r>
              <a:rPr lang="en-US" sz="1800" smtClean="0"/>
              <a:t> </a:t>
            </a:r>
            <a:r>
              <a:rPr lang="th-TH" sz="1800" smtClean="0"/>
              <a:t>published</a:t>
            </a:r>
            <a:r>
              <a:rPr lang="en-US" sz="1800" smtClean="0"/>
              <a:t> </a:t>
            </a:r>
            <a:r>
              <a:rPr lang="th-TH" sz="1800" smtClean="0"/>
              <a:t>in</a:t>
            </a:r>
            <a:r>
              <a:rPr lang="en-US" sz="1800" smtClean="0"/>
              <a:t> 1975</a:t>
            </a:r>
            <a:r>
              <a:rPr lang="en-US" sz="1800" smtClean="0">
                <a:cs typeface="Arial" pitchFamily="34" charset="0"/>
              </a:rPr>
              <a:t>)</a:t>
            </a:r>
          </a:p>
        </p:txBody>
      </p:sp>
      <p:pic>
        <p:nvPicPr>
          <p:cNvPr id="58374" name="Picture 4"/>
          <p:cNvPicPr>
            <a:picLocks noChangeAspect="1" noChangeArrowheads="1"/>
          </p:cNvPicPr>
          <p:nvPr/>
        </p:nvPicPr>
        <p:blipFill>
          <a:blip r:embed="rId2" cstate="print"/>
          <a:srcRect/>
          <a:stretch>
            <a:fillRect/>
          </a:stretch>
        </p:blipFill>
        <p:spPr bwMode="auto">
          <a:xfrm>
            <a:off x="2019300" y="2971800"/>
            <a:ext cx="6276975"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59395" name="Slide Number Placeholder 5"/>
          <p:cNvSpPr>
            <a:spLocks noGrp="1"/>
          </p:cNvSpPr>
          <p:nvPr>
            <p:ph type="sldNum" sz="quarter" idx="12"/>
          </p:nvPr>
        </p:nvSpPr>
        <p:spPr>
          <a:noFill/>
        </p:spPr>
        <p:txBody>
          <a:bodyPr/>
          <a:lstStyle/>
          <a:p>
            <a:fld id="{796390B5-B4E6-46A4-A3E2-708AD7E78081}" type="slidenum">
              <a:rPr lang="en-US" smtClean="0"/>
              <a:pPr/>
              <a:t>57</a:t>
            </a:fld>
            <a:endParaRPr lang="th-TH" smtClean="0"/>
          </a:p>
        </p:txBody>
      </p:sp>
      <p:sp>
        <p:nvSpPr>
          <p:cNvPr id="59396" name="Rectangle 2"/>
          <p:cNvSpPr>
            <a:spLocks noGrp="1" noChangeArrowheads="1"/>
          </p:cNvSpPr>
          <p:nvPr>
            <p:ph type="title"/>
          </p:nvPr>
        </p:nvSpPr>
        <p:spPr>
          <a:xfrm>
            <a:off x="514350" y="274638"/>
            <a:ext cx="9258300" cy="868362"/>
          </a:xfrm>
        </p:spPr>
        <p:txBody>
          <a:bodyPr/>
          <a:lstStyle/>
          <a:p>
            <a:pPr eaLnBrk="1" hangingPunct="1"/>
            <a:r>
              <a:rPr lang="en-US" sz="4000" smtClean="0">
                <a:latin typeface="Arial Rounded MT Bold" pitchFamily="34" charset="0"/>
              </a:rPr>
              <a:t>Holland’s Schema Theorem</a:t>
            </a:r>
            <a:endParaRPr lang="th-TH" sz="4000" smtClean="0">
              <a:latin typeface="Arial Rounded MT Bold" pitchFamily="34" charset="0"/>
            </a:endParaRPr>
          </a:p>
        </p:txBody>
      </p:sp>
      <p:sp>
        <p:nvSpPr>
          <p:cNvPr id="59397" name="Rectangle 3"/>
          <p:cNvSpPr>
            <a:spLocks noGrp="1" noChangeArrowheads="1"/>
          </p:cNvSpPr>
          <p:nvPr>
            <p:ph type="body" idx="1"/>
          </p:nvPr>
        </p:nvSpPr>
        <p:spPr>
          <a:xfrm>
            <a:off x="266700" y="1219200"/>
            <a:ext cx="9753600" cy="4906963"/>
          </a:xfrm>
        </p:spPr>
        <p:txBody>
          <a:bodyPr/>
          <a:lstStyle/>
          <a:p>
            <a:pPr eaLnBrk="1" hangingPunct="1">
              <a:lnSpc>
                <a:spcPct val="90000"/>
              </a:lnSpc>
            </a:pPr>
            <a:r>
              <a:rPr lang="th-TH" sz="2800" b="1" smtClean="0"/>
              <a:t>The</a:t>
            </a:r>
            <a:r>
              <a:rPr lang="en-US" sz="2800" b="1" smtClean="0"/>
              <a:t> </a:t>
            </a:r>
            <a:r>
              <a:rPr lang="th-TH" sz="2800" b="1" smtClean="0"/>
              <a:t>probability</a:t>
            </a:r>
            <a:r>
              <a:rPr lang="en-US" sz="2800" b="1" smtClean="0"/>
              <a:t> </a:t>
            </a:r>
            <a:r>
              <a:rPr lang="th-TH" sz="2800" b="1" smtClean="0"/>
              <a:t>of</a:t>
            </a:r>
            <a:r>
              <a:rPr lang="en-US" sz="2800" b="1" smtClean="0"/>
              <a:t> </a:t>
            </a:r>
            <a:r>
              <a:rPr lang="th-TH" sz="2800" b="1" smtClean="0"/>
              <a:t>disruption</a:t>
            </a:r>
            <a:r>
              <a:rPr lang="en-US" sz="2800" smtClean="0">
                <a:cs typeface="Arial" pitchFamily="34" charset="0"/>
              </a:rPr>
              <a:t>:</a:t>
            </a:r>
            <a:r>
              <a:rPr lang="en-US" sz="2800" smtClean="0"/>
              <a:t> </a:t>
            </a:r>
            <a:r>
              <a:rPr lang="th-TH" sz="2800" smtClean="0"/>
              <a:t>the</a:t>
            </a:r>
            <a:r>
              <a:rPr lang="en-US" sz="2800" smtClean="0"/>
              <a:t> </a:t>
            </a:r>
            <a:r>
              <a:rPr lang="th-TH" sz="2800" smtClean="0"/>
              <a:t>probability</a:t>
            </a:r>
            <a:r>
              <a:rPr lang="en-US" sz="2800" smtClean="0"/>
              <a:t> </a:t>
            </a:r>
            <a:r>
              <a:rPr lang="th-TH" sz="2800" smtClean="0"/>
              <a:t>that</a:t>
            </a:r>
            <a:r>
              <a:rPr lang="en-US" sz="2800" smtClean="0"/>
              <a:t> </a:t>
            </a:r>
            <a:r>
              <a:rPr lang="th-TH" sz="2800" smtClean="0"/>
              <a:t>crossover</a:t>
            </a:r>
            <a:r>
              <a:rPr lang="en-US" sz="2800" smtClean="0"/>
              <a:t> </a:t>
            </a:r>
            <a:r>
              <a:rPr lang="th-TH" sz="2800" smtClean="0"/>
              <a:t>or</a:t>
            </a:r>
            <a:r>
              <a:rPr lang="en-US" sz="2800" smtClean="0"/>
              <a:t> </a:t>
            </a:r>
            <a:r>
              <a:rPr lang="th-TH" sz="2800" smtClean="0"/>
              <a:t>mutation</a:t>
            </a:r>
            <a:r>
              <a:rPr lang="en-US" sz="2800" smtClean="0"/>
              <a:t> </a:t>
            </a:r>
            <a:r>
              <a:rPr lang="th-TH" sz="2800" smtClean="0"/>
              <a:t>will</a:t>
            </a:r>
            <a:r>
              <a:rPr lang="en-US" sz="2800" smtClean="0"/>
              <a:t> </a:t>
            </a:r>
            <a:r>
              <a:rPr lang="th-TH" sz="2800" smtClean="0"/>
              <a:t>destroy</a:t>
            </a:r>
            <a:r>
              <a:rPr lang="en-US" sz="2800" smtClean="0"/>
              <a:t> </a:t>
            </a:r>
            <a:r>
              <a:rPr lang="th-TH" sz="2800" smtClean="0"/>
              <a:t>the</a:t>
            </a:r>
            <a:r>
              <a:rPr lang="en-US" sz="2800" smtClean="0"/>
              <a:t> </a:t>
            </a:r>
            <a:r>
              <a:rPr lang="th-TH" sz="2800" smtClean="0"/>
              <a:t>schema</a:t>
            </a:r>
            <a:r>
              <a:rPr lang="en-US" sz="2800" smtClean="0"/>
              <a:t> </a:t>
            </a:r>
            <a:r>
              <a:rPr lang="th-TH" sz="2800" i="1" smtClean="0"/>
              <a:t>H</a:t>
            </a:r>
            <a:endParaRPr lang="en-US" sz="2800" i="1" smtClean="0"/>
          </a:p>
          <a:p>
            <a:pPr eaLnBrk="1" hangingPunct="1">
              <a:lnSpc>
                <a:spcPct val="90000"/>
              </a:lnSpc>
            </a:pPr>
            <a:endParaRPr lang="en-US" sz="2800" i="1" smtClean="0"/>
          </a:p>
          <a:p>
            <a:pPr eaLnBrk="1" hangingPunct="1">
              <a:lnSpc>
                <a:spcPct val="90000"/>
              </a:lnSpc>
            </a:pPr>
            <a:endParaRPr lang="en-US" sz="2800" i="1" smtClean="0"/>
          </a:p>
          <a:p>
            <a:pPr eaLnBrk="1" hangingPunct="1">
              <a:lnSpc>
                <a:spcPct val="90000"/>
              </a:lnSpc>
            </a:pPr>
            <a:endParaRPr lang="en-US" sz="2800" i="1" smtClean="0"/>
          </a:p>
          <a:p>
            <a:pPr eaLnBrk="1" hangingPunct="1">
              <a:lnSpc>
                <a:spcPct val="90000"/>
              </a:lnSpc>
            </a:pPr>
            <a:endParaRPr lang="en-US" sz="2800" i="1" smtClean="0"/>
          </a:p>
          <a:p>
            <a:pPr eaLnBrk="1" hangingPunct="1">
              <a:lnSpc>
                <a:spcPct val="90000"/>
              </a:lnSpc>
            </a:pPr>
            <a:endParaRPr lang="en-US" sz="2800" i="1" smtClean="0"/>
          </a:p>
          <a:p>
            <a:pPr eaLnBrk="1" hangingPunct="1">
              <a:lnSpc>
                <a:spcPct val="90000"/>
              </a:lnSpc>
            </a:pPr>
            <a:endParaRPr lang="en-US" sz="2800" i="1" smtClean="0"/>
          </a:p>
          <a:p>
            <a:pPr lvl="1" eaLnBrk="1" hangingPunct="1">
              <a:lnSpc>
                <a:spcPct val="90000"/>
              </a:lnSpc>
            </a:pPr>
            <a:r>
              <a:rPr lang="th-TH" smtClean="0"/>
              <a:t>So</a:t>
            </a:r>
            <a:r>
              <a:rPr lang="en-US" smtClean="0"/>
              <a:t> </a:t>
            </a:r>
            <a:r>
              <a:rPr lang="th-TH" smtClean="0"/>
              <a:t>a</a:t>
            </a:r>
            <a:r>
              <a:rPr lang="en-US" smtClean="0"/>
              <a:t> </a:t>
            </a:r>
            <a:r>
              <a:rPr lang="th-TH" smtClean="0"/>
              <a:t>schema</a:t>
            </a:r>
            <a:r>
              <a:rPr lang="en-US" smtClean="0"/>
              <a:t> </a:t>
            </a:r>
            <a:r>
              <a:rPr lang="th-TH" smtClean="0"/>
              <a:t>with</a:t>
            </a:r>
            <a:r>
              <a:rPr lang="en-US" smtClean="0"/>
              <a:t> </a:t>
            </a:r>
            <a:r>
              <a:rPr lang="th-TH" smtClean="0"/>
              <a:t>a</a:t>
            </a:r>
            <a:r>
              <a:rPr lang="en-US" smtClean="0"/>
              <a:t> </a:t>
            </a:r>
            <a:r>
              <a:rPr lang="th-TH" smtClean="0"/>
              <a:t>shorter</a:t>
            </a:r>
            <a:r>
              <a:rPr lang="en-US" smtClean="0"/>
              <a:t> </a:t>
            </a:r>
            <a:r>
              <a:rPr lang="th-TH" smtClean="0"/>
              <a:t>defining</a:t>
            </a:r>
            <a:r>
              <a:rPr lang="en-US" smtClean="0"/>
              <a:t> </a:t>
            </a:r>
            <a:r>
              <a:rPr lang="th-TH" smtClean="0"/>
              <a:t>length</a:t>
            </a:r>
            <a:r>
              <a:rPr lang="en-US" smtClean="0"/>
              <a:t> </a:t>
            </a:r>
            <a:r>
              <a:rPr lang="th-TH" smtClean="0"/>
              <a:t>δ</a:t>
            </a:r>
            <a:r>
              <a:rPr lang="en-US" smtClean="0">
                <a:cs typeface="Arial" pitchFamily="34" charset="0"/>
              </a:rPr>
              <a:t>(</a:t>
            </a:r>
            <a:r>
              <a:rPr lang="th-TH" i="1" smtClean="0"/>
              <a:t>H</a:t>
            </a:r>
            <a:r>
              <a:rPr lang="en-US" smtClean="0">
                <a:cs typeface="Arial" pitchFamily="34" charset="0"/>
              </a:rPr>
              <a:t>)</a:t>
            </a:r>
            <a:r>
              <a:rPr lang="en-US" smtClean="0"/>
              <a:t> </a:t>
            </a:r>
            <a:r>
              <a:rPr lang="th-TH" smtClean="0"/>
              <a:t>is</a:t>
            </a:r>
            <a:r>
              <a:rPr lang="en-US" smtClean="0"/>
              <a:t> </a:t>
            </a:r>
            <a:r>
              <a:rPr lang="th-TH" smtClean="0"/>
              <a:t>less</a:t>
            </a:r>
            <a:r>
              <a:rPr lang="en-US" smtClean="0"/>
              <a:t> </a:t>
            </a:r>
            <a:r>
              <a:rPr lang="th-TH" smtClean="0"/>
              <a:t>likely</a:t>
            </a:r>
            <a:r>
              <a:rPr lang="en-US" smtClean="0"/>
              <a:t> </a:t>
            </a:r>
            <a:r>
              <a:rPr lang="th-TH" smtClean="0"/>
              <a:t>to</a:t>
            </a:r>
            <a:r>
              <a:rPr lang="en-US" smtClean="0"/>
              <a:t> </a:t>
            </a:r>
            <a:r>
              <a:rPr lang="th-TH" smtClean="0"/>
              <a:t>be</a:t>
            </a:r>
            <a:r>
              <a:rPr lang="en-US" smtClean="0"/>
              <a:t> </a:t>
            </a:r>
            <a:r>
              <a:rPr lang="th-TH" smtClean="0"/>
              <a:t>disrupted</a:t>
            </a:r>
          </a:p>
        </p:txBody>
      </p:sp>
      <p:pic>
        <p:nvPicPr>
          <p:cNvPr id="59398" name="Picture 4"/>
          <p:cNvPicPr>
            <a:picLocks noChangeAspect="1" noChangeArrowheads="1"/>
          </p:cNvPicPr>
          <p:nvPr/>
        </p:nvPicPr>
        <p:blipFill>
          <a:blip r:embed="rId2" cstate="print"/>
          <a:srcRect/>
          <a:stretch>
            <a:fillRect/>
          </a:stretch>
        </p:blipFill>
        <p:spPr bwMode="auto">
          <a:xfrm>
            <a:off x="3028950" y="2286000"/>
            <a:ext cx="42291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60419" name="Slide Number Placeholder 5"/>
          <p:cNvSpPr>
            <a:spLocks noGrp="1"/>
          </p:cNvSpPr>
          <p:nvPr>
            <p:ph type="sldNum" sz="quarter" idx="12"/>
          </p:nvPr>
        </p:nvSpPr>
        <p:spPr>
          <a:noFill/>
        </p:spPr>
        <p:txBody>
          <a:bodyPr/>
          <a:lstStyle/>
          <a:p>
            <a:fld id="{A5C6D31A-7FB2-488D-AED9-384A25ADEB82}" type="slidenum">
              <a:rPr lang="en-US" smtClean="0"/>
              <a:pPr/>
              <a:t>58</a:t>
            </a:fld>
            <a:endParaRPr lang="th-TH" smtClean="0"/>
          </a:p>
        </p:txBody>
      </p:sp>
      <p:sp>
        <p:nvSpPr>
          <p:cNvPr id="60420" name="Rectangle 2"/>
          <p:cNvSpPr>
            <a:spLocks noGrp="1" noChangeArrowheads="1"/>
          </p:cNvSpPr>
          <p:nvPr>
            <p:ph type="title"/>
          </p:nvPr>
        </p:nvSpPr>
        <p:spPr>
          <a:xfrm>
            <a:off x="514350" y="274638"/>
            <a:ext cx="9258300" cy="868362"/>
          </a:xfrm>
        </p:spPr>
        <p:txBody>
          <a:bodyPr/>
          <a:lstStyle/>
          <a:p>
            <a:pPr eaLnBrk="1" hangingPunct="1"/>
            <a:r>
              <a:rPr lang="en-US" sz="4000" smtClean="0">
                <a:latin typeface="Arial Rounded MT Bold" pitchFamily="34" charset="0"/>
              </a:rPr>
              <a:t>Building Block Hypothesis</a:t>
            </a:r>
            <a:endParaRPr lang="th-TH" sz="4000" smtClean="0">
              <a:latin typeface="Arial Rounded MT Bold" pitchFamily="34" charset="0"/>
            </a:endParaRPr>
          </a:p>
        </p:txBody>
      </p:sp>
      <p:sp>
        <p:nvSpPr>
          <p:cNvPr id="60421" name="Rectangle 3"/>
          <p:cNvSpPr>
            <a:spLocks noGrp="1" noChangeArrowheads="1"/>
          </p:cNvSpPr>
          <p:nvPr>
            <p:ph type="body" idx="1"/>
          </p:nvPr>
        </p:nvSpPr>
        <p:spPr>
          <a:xfrm>
            <a:off x="266700" y="1143000"/>
            <a:ext cx="9753600" cy="4983163"/>
          </a:xfrm>
        </p:spPr>
        <p:txBody>
          <a:bodyPr/>
          <a:lstStyle/>
          <a:p>
            <a:pPr eaLnBrk="1" hangingPunct="1"/>
            <a:r>
              <a:rPr lang="th-TH" smtClean="0"/>
              <a:t>Building Block Hypothesis Consists of</a:t>
            </a:r>
            <a:r>
              <a:rPr lang="en-US" smtClean="0">
                <a:cs typeface="Arial" pitchFamily="34" charset="0"/>
              </a:rPr>
              <a:t>:</a:t>
            </a:r>
          </a:p>
          <a:p>
            <a:pPr lvl="1" eaLnBrk="1" hangingPunct="1"/>
            <a:r>
              <a:rPr lang="th-TH" smtClean="0"/>
              <a:t>A</a:t>
            </a:r>
            <a:r>
              <a:rPr lang="en-US" smtClean="0"/>
              <a:t> </a:t>
            </a:r>
            <a:r>
              <a:rPr lang="th-TH" smtClean="0"/>
              <a:t>description</a:t>
            </a:r>
            <a:r>
              <a:rPr lang="en-US" smtClean="0"/>
              <a:t> </a:t>
            </a:r>
            <a:r>
              <a:rPr lang="th-TH" smtClean="0"/>
              <a:t>of</a:t>
            </a:r>
            <a:r>
              <a:rPr lang="en-US" smtClean="0"/>
              <a:t> </a:t>
            </a:r>
            <a:r>
              <a:rPr lang="th-TH" smtClean="0"/>
              <a:t>an</a:t>
            </a:r>
            <a:r>
              <a:rPr lang="en-US" smtClean="0"/>
              <a:t> </a:t>
            </a:r>
            <a:r>
              <a:rPr lang="th-TH" smtClean="0"/>
              <a:t>abstract</a:t>
            </a:r>
            <a:r>
              <a:rPr lang="en-US" smtClean="0"/>
              <a:t> </a:t>
            </a:r>
            <a:r>
              <a:rPr lang="th-TH" smtClean="0"/>
              <a:t>adaptive</a:t>
            </a:r>
            <a:r>
              <a:rPr lang="en-US" smtClean="0"/>
              <a:t> </a:t>
            </a:r>
            <a:r>
              <a:rPr lang="th-TH" smtClean="0"/>
              <a:t>mechanism</a:t>
            </a:r>
            <a:r>
              <a:rPr lang="en-US" smtClean="0"/>
              <a:t> </a:t>
            </a:r>
            <a:r>
              <a:rPr lang="th-TH" smtClean="0"/>
              <a:t>that</a:t>
            </a:r>
            <a:r>
              <a:rPr lang="en-US" smtClean="0"/>
              <a:t> </a:t>
            </a:r>
            <a:r>
              <a:rPr lang="th-TH" smtClean="0"/>
              <a:t>performs</a:t>
            </a:r>
            <a:r>
              <a:rPr lang="en-US" smtClean="0"/>
              <a:t> </a:t>
            </a:r>
            <a:r>
              <a:rPr lang="th-TH" smtClean="0"/>
              <a:t>adaptation</a:t>
            </a:r>
            <a:r>
              <a:rPr lang="en-US" smtClean="0"/>
              <a:t> </a:t>
            </a:r>
            <a:r>
              <a:rPr lang="th-TH" smtClean="0"/>
              <a:t>by</a:t>
            </a:r>
            <a:r>
              <a:rPr lang="en-US" smtClean="0"/>
              <a:t> </a:t>
            </a:r>
            <a:r>
              <a:rPr lang="th-TH" smtClean="0"/>
              <a:t>recombining</a:t>
            </a:r>
            <a:r>
              <a:rPr lang="en-US" smtClean="0"/>
              <a:t> </a:t>
            </a:r>
            <a:r>
              <a:rPr lang="en-US" smtClean="0">
                <a:cs typeface="Arial" pitchFamily="34" charset="0"/>
              </a:rPr>
              <a:t>"</a:t>
            </a:r>
            <a:r>
              <a:rPr lang="th-TH" smtClean="0"/>
              <a:t>buildingblocks</a:t>
            </a:r>
            <a:r>
              <a:rPr lang="en-US" smtClean="0">
                <a:cs typeface="Arial" pitchFamily="34" charset="0"/>
              </a:rPr>
              <a:t>",</a:t>
            </a:r>
            <a:r>
              <a:rPr lang="en-US" smtClean="0"/>
              <a:t> </a:t>
            </a:r>
            <a:r>
              <a:rPr lang="th-TH" smtClean="0"/>
              <a:t>i</a:t>
            </a:r>
            <a:r>
              <a:rPr lang="en-US" smtClean="0">
                <a:cs typeface="Arial" pitchFamily="34" charset="0"/>
              </a:rPr>
              <a:t>.</a:t>
            </a:r>
            <a:r>
              <a:rPr lang="th-TH" smtClean="0"/>
              <a:t>e</a:t>
            </a:r>
            <a:r>
              <a:rPr lang="en-US" smtClean="0">
                <a:cs typeface="Arial" pitchFamily="34" charset="0"/>
              </a:rPr>
              <a:t>.</a:t>
            </a:r>
            <a:r>
              <a:rPr lang="en-US" smtClean="0"/>
              <a:t> </a:t>
            </a:r>
            <a:r>
              <a:rPr lang="th-TH" smtClean="0"/>
              <a:t>low</a:t>
            </a:r>
            <a:r>
              <a:rPr lang="en-US" smtClean="0"/>
              <a:t> </a:t>
            </a:r>
            <a:r>
              <a:rPr lang="th-TH" smtClean="0"/>
              <a:t>order</a:t>
            </a:r>
            <a:r>
              <a:rPr lang="en-US" smtClean="0">
                <a:cs typeface="Arial" pitchFamily="34" charset="0"/>
              </a:rPr>
              <a:t>,</a:t>
            </a:r>
            <a:r>
              <a:rPr lang="en-US" smtClean="0"/>
              <a:t> </a:t>
            </a:r>
            <a:r>
              <a:rPr lang="th-TH" smtClean="0"/>
              <a:t>low</a:t>
            </a:r>
            <a:r>
              <a:rPr lang="en-US" smtClean="0"/>
              <a:t> </a:t>
            </a:r>
            <a:r>
              <a:rPr lang="th-TH" smtClean="0"/>
              <a:t>defining</a:t>
            </a:r>
            <a:r>
              <a:rPr lang="en-US" smtClean="0">
                <a:cs typeface="Arial" pitchFamily="34" charset="0"/>
              </a:rPr>
              <a:t>-</a:t>
            </a:r>
            <a:r>
              <a:rPr lang="th-TH" smtClean="0"/>
              <a:t>length</a:t>
            </a:r>
            <a:r>
              <a:rPr lang="en-US" smtClean="0"/>
              <a:t> </a:t>
            </a:r>
            <a:r>
              <a:rPr lang="th-TH" smtClean="0"/>
              <a:t>schemata</a:t>
            </a:r>
            <a:r>
              <a:rPr lang="en-US" smtClean="0"/>
              <a:t> </a:t>
            </a:r>
            <a:r>
              <a:rPr lang="th-TH" smtClean="0"/>
              <a:t>with</a:t>
            </a:r>
            <a:r>
              <a:rPr lang="en-US" smtClean="0"/>
              <a:t> </a:t>
            </a:r>
            <a:r>
              <a:rPr lang="th-TH" smtClean="0"/>
              <a:t>above</a:t>
            </a:r>
            <a:r>
              <a:rPr lang="en-US" smtClean="0"/>
              <a:t> </a:t>
            </a:r>
            <a:r>
              <a:rPr lang="th-TH" smtClean="0"/>
              <a:t>average</a:t>
            </a:r>
            <a:r>
              <a:rPr lang="en-US" smtClean="0"/>
              <a:t> </a:t>
            </a:r>
            <a:r>
              <a:rPr lang="th-TH" smtClean="0"/>
              <a:t>fitness</a:t>
            </a:r>
          </a:p>
          <a:p>
            <a:pPr lvl="1" eaLnBrk="1" hangingPunct="1"/>
            <a:r>
              <a:rPr lang="th-TH" smtClean="0"/>
              <a:t>A</a:t>
            </a:r>
            <a:r>
              <a:rPr lang="en-US" smtClean="0"/>
              <a:t> </a:t>
            </a:r>
            <a:r>
              <a:rPr lang="th-TH" smtClean="0"/>
              <a:t>hypothesis</a:t>
            </a:r>
            <a:r>
              <a:rPr lang="en-US" smtClean="0"/>
              <a:t> </a:t>
            </a:r>
            <a:r>
              <a:rPr lang="th-TH" smtClean="0"/>
              <a:t>that</a:t>
            </a:r>
            <a:r>
              <a:rPr lang="en-US" smtClean="0"/>
              <a:t> </a:t>
            </a:r>
            <a:r>
              <a:rPr lang="th-TH" smtClean="0"/>
              <a:t>a</a:t>
            </a:r>
            <a:r>
              <a:rPr lang="en-US" smtClean="0"/>
              <a:t> </a:t>
            </a:r>
            <a:r>
              <a:rPr lang="th-TH" smtClean="0"/>
              <a:t>genetic</a:t>
            </a:r>
            <a:r>
              <a:rPr lang="en-US" smtClean="0"/>
              <a:t> </a:t>
            </a:r>
            <a:r>
              <a:rPr lang="th-TH" smtClean="0"/>
              <a:t>algorithm</a:t>
            </a:r>
            <a:r>
              <a:rPr lang="en-US" smtClean="0"/>
              <a:t> </a:t>
            </a:r>
            <a:r>
              <a:rPr lang="th-TH" smtClean="0"/>
              <a:t>performs</a:t>
            </a:r>
            <a:r>
              <a:rPr lang="en-US" smtClean="0"/>
              <a:t> </a:t>
            </a:r>
            <a:r>
              <a:rPr lang="th-TH" smtClean="0"/>
              <a:t>adaptation</a:t>
            </a:r>
            <a:r>
              <a:rPr lang="en-US" smtClean="0"/>
              <a:t> </a:t>
            </a:r>
            <a:r>
              <a:rPr lang="th-TH" smtClean="0"/>
              <a:t>by</a:t>
            </a:r>
            <a:r>
              <a:rPr lang="en-US" smtClean="0"/>
              <a:t> </a:t>
            </a:r>
            <a:r>
              <a:rPr lang="th-TH" smtClean="0"/>
              <a:t>implicitly</a:t>
            </a:r>
            <a:r>
              <a:rPr lang="en-US" smtClean="0"/>
              <a:t> </a:t>
            </a:r>
            <a:r>
              <a:rPr lang="th-TH" smtClean="0"/>
              <a:t>and</a:t>
            </a:r>
            <a:r>
              <a:rPr lang="en-US" smtClean="0"/>
              <a:t> </a:t>
            </a:r>
            <a:r>
              <a:rPr lang="th-TH" smtClean="0"/>
              <a:t>efficiently</a:t>
            </a:r>
            <a:r>
              <a:rPr lang="en-US" smtClean="0"/>
              <a:t> </a:t>
            </a:r>
            <a:r>
              <a:rPr lang="th-TH" smtClean="0"/>
              <a:t>implementing</a:t>
            </a:r>
            <a:r>
              <a:rPr lang="en-US" smtClean="0"/>
              <a:t> </a:t>
            </a:r>
            <a:r>
              <a:rPr lang="th-TH" smtClean="0"/>
              <a:t>this</a:t>
            </a:r>
            <a:r>
              <a:rPr lang="en-US" smtClean="0"/>
              <a:t> </a:t>
            </a:r>
            <a:r>
              <a:rPr lang="th-TH" smtClean="0"/>
              <a:t>abstract</a:t>
            </a:r>
            <a:r>
              <a:rPr lang="en-US" smtClean="0"/>
              <a:t> </a:t>
            </a:r>
            <a:r>
              <a:rPr lang="th-TH" smtClean="0"/>
              <a:t>adaptive</a:t>
            </a:r>
            <a:r>
              <a:rPr lang="en-US" smtClean="0"/>
              <a:t> </a:t>
            </a:r>
            <a:r>
              <a:rPr lang="th-TH" smtClean="0"/>
              <a:t>mechanism</a:t>
            </a:r>
          </a:p>
          <a:p>
            <a:pPr eaLnBrk="1" hangingPunct="1"/>
            <a:endParaRPr lang="th-TH" sz="280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61443" name="Slide Number Placeholder 5"/>
          <p:cNvSpPr>
            <a:spLocks noGrp="1"/>
          </p:cNvSpPr>
          <p:nvPr>
            <p:ph type="sldNum" sz="quarter" idx="12"/>
          </p:nvPr>
        </p:nvSpPr>
        <p:spPr>
          <a:noFill/>
        </p:spPr>
        <p:txBody>
          <a:bodyPr/>
          <a:lstStyle/>
          <a:p>
            <a:fld id="{933A014E-7D76-4C25-AC9D-2DD3E7B161E8}" type="slidenum">
              <a:rPr lang="en-US" smtClean="0"/>
              <a:pPr/>
              <a:t>59</a:t>
            </a:fld>
            <a:endParaRPr lang="th-TH" smtClean="0"/>
          </a:p>
        </p:txBody>
      </p:sp>
      <p:sp>
        <p:nvSpPr>
          <p:cNvPr id="61444" name="Rectangle 2"/>
          <p:cNvSpPr>
            <a:spLocks noGrp="1" noChangeArrowheads="1"/>
          </p:cNvSpPr>
          <p:nvPr>
            <p:ph type="title"/>
          </p:nvPr>
        </p:nvSpPr>
        <p:spPr/>
        <p:txBody>
          <a:bodyPr/>
          <a:lstStyle/>
          <a:p>
            <a:pPr eaLnBrk="1" hangingPunct="1"/>
            <a:r>
              <a:rPr lang="en-US" sz="4000" smtClean="0">
                <a:latin typeface="Arial Rounded MT Bold" pitchFamily="34" charset="0"/>
              </a:rPr>
              <a:t>Building Block Hypothesis</a:t>
            </a:r>
            <a:endParaRPr lang="th-TH" sz="4000" smtClean="0">
              <a:latin typeface="Arial Rounded MT Bold" pitchFamily="34" charset="0"/>
            </a:endParaRPr>
          </a:p>
        </p:txBody>
      </p:sp>
      <p:sp>
        <p:nvSpPr>
          <p:cNvPr id="61445" name="Rectangle 3"/>
          <p:cNvSpPr>
            <a:spLocks noGrp="1" noChangeArrowheads="1"/>
          </p:cNvSpPr>
          <p:nvPr>
            <p:ph type="body" idx="1"/>
          </p:nvPr>
        </p:nvSpPr>
        <p:spPr>
          <a:xfrm>
            <a:off x="514350" y="1600200"/>
            <a:ext cx="9505950" cy="4525963"/>
          </a:xfrm>
        </p:spPr>
        <p:txBody>
          <a:bodyPr/>
          <a:lstStyle/>
          <a:p>
            <a:pPr eaLnBrk="1" hangingPunct="1"/>
            <a:r>
              <a:rPr lang="th-TH" sz="2800" smtClean="0">
                <a:cs typeface="Arial" pitchFamily="34" charset="0"/>
              </a:rPr>
              <a:t>“</a:t>
            </a:r>
            <a:r>
              <a:rPr lang="th-TH" sz="2800" smtClean="0"/>
              <a:t>Short</a:t>
            </a:r>
            <a:r>
              <a:rPr lang="en-US" sz="2800" smtClean="0">
                <a:cs typeface="Arial" pitchFamily="34" charset="0"/>
              </a:rPr>
              <a:t>,</a:t>
            </a:r>
            <a:r>
              <a:rPr lang="en-US" sz="2800" smtClean="0"/>
              <a:t> </a:t>
            </a:r>
            <a:r>
              <a:rPr lang="th-TH" sz="2800" smtClean="0"/>
              <a:t>low</a:t>
            </a:r>
            <a:r>
              <a:rPr lang="en-US" sz="2800" smtClean="0"/>
              <a:t> </a:t>
            </a:r>
            <a:r>
              <a:rPr lang="th-TH" sz="2800" smtClean="0"/>
              <a:t>order</a:t>
            </a:r>
            <a:r>
              <a:rPr lang="en-US" sz="2800" smtClean="0">
                <a:cs typeface="Arial" pitchFamily="34" charset="0"/>
              </a:rPr>
              <a:t>,</a:t>
            </a:r>
            <a:r>
              <a:rPr lang="th-TH" sz="2800" smtClean="0"/>
              <a:t>and</a:t>
            </a:r>
            <a:r>
              <a:rPr lang="en-US" sz="2800" smtClean="0"/>
              <a:t> </a:t>
            </a:r>
            <a:r>
              <a:rPr lang="th-TH" sz="2800" smtClean="0"/>
              <a:t>highly</a:t>
            </a:r>
            <a:r>
              <a:rPr lang="en-US" sz="2800" smtClean="0"/>
              <a:t> </a:t>
            </a:r>
            <a:r>
              <a:rPr lang="th-TH" sz="2800" smtClean="0"/>
              <a:t>fit</a:t>
            </a:r>
            <a:r>
              <a:rPr lang="en-US" sz="2800" smtClean="0"/>
              <a:t> </a:t>
            </a:r>
            <a:r>
              <a:rPr lang="th-TH" sz="2800" smtClean="0"/>
              <a:t>schemata</a:t>
            </a:r>
            <a:r>
              <a:rPr lang="en-US" sz="2800" smtClean="0"/>
              <a:t> </a:t>
            </a:r>
            <a:r>
              <a:rPr lang="th-TH" sz="2800" smtClean="0"/>
              <a:t>are</a:t>
            </a:r>
            <a:r>
              <a:rPr lang="en-US" sz="2800" smtClean="0"/>
              <a:t> </a:t>
            </a:r>
            <a:r>
              <a:rPr lang="th-TH" sz="2800" smtClean="0"/>
              <a:t>sampled</a:t>
            </a:r>
            <a:r>
              <a:rPr lang="en-US" sz="2800" smtClean="0">
                <a:cs typeface="Arial" pitchFamily="34" charset="0"/>
              </a:rPr>
              <a:t>,</a:t>
            </a:r>
            <a:r>
              <a:rPr lang="en-US" sz="2800" smtClean="0"/>
              <a:t> </a:t>
            </a:r>
            <a:r>
              <a:rPr lang="th-TH" sz="2800" smtClean="0"/>
              <a:t>recombined</a:t>
            </a:r>
            <a:r>
              <a:rPr lang="en-US" sz="2800" smtClean="0"/>
              <a:t> </a:t>
            </a:r>
            <a:r>
              <a:rPr lang="en-US" sz="2800" smtClean="0">
                <a:cs typeface="Arial" pitchFamily="34" charset="0"/>
              </a:rPr>
              <a:t>[</a:t>
            </a:r>
            <a:r>
              <a:rPr lang="th-TH" sz="2800" smtClean="0"/>
              <a:t>crossedover</a:t>
            </a:r>
            <a:r>
              <a:rPr lang="en-US" sz="2800" smtClean="0">
                <a:cs typeface="Arial" pitchFamily="34" charset="0"/>
              </a:rPr>
              <a:t>],</a:t>
            </a:r>
            <a:r>
              <a:rPr lang="en-US" sz="2800" smtClean="0"/>
              <a:t> </a:t>
            </a:r>
            <a:r>
              <a:rPr lang="th-TH" sz="2800" smtClean="0"/>
              <a:t>and</a:t>
            </a:r>
            <a:r>
              <a:rPr lang="en-US" sz="2800" smtClean="0"/>
              <a:t> </a:t>
            </a:r>
            <a:r>
              <a:rPr lang="th-TH" sz="2800" smtClean="0"/>
              <a:t>resampled</a:t>
            </a:r>
            <a:r>
              <a:rPr lang="en-US" sz="2800" smtClean="0"/>
              <a:t> </a:t>
            </a:r>
            <a:r>
              <a:rPr lang="th-TH" sz="2800" smtClean="0"/>
              <a:t>to</a:t>
            </a:r>
            <a:r>
              <a:rPr lang="en-US" sz="2800" smtClean="0"/>
              <a:t> </a:t>
            </a:r>
            <a:r>
              <a:rPr lang="th-TH" sz="2800" smtClean="0"/>
              <a:t>form</a:t>
            </a:r>
            <a:r>
              <a:rPr lang="en-US" sz="2800" smtClean="0"/>
              <a:t> </a:t>
            </a:r>
            <a:r>
              <a:rPr lang="th-TH" sz="2800" smtClean="0"/>
              <a:t>strings</a:t>
            </a:r>
            <a:r>
              <a:rPr lang="en-US" sz="2800" smtClean="0"/>
              <a:t> </a:t>
            </a:r>
            <a:r>
              <a:rPr lang="th-TH" sz="2800" smtClean="0"/>
              <a:t>of</a:t>
            </a:r>
            <a:r>
              <a:rPr lang="en-US" sz="2800" smtClean="0"/>
              <a:t> </a:t>
            </a:r>
            <a:r>
              <a:rPr lang="th-TH" sz="2800" smtClean="0"/>
              <a:t>potentially</a:t>
            </a:r>
            <a:r>
              <a:rPr lang="en-US" sz="2800" smtClean="0"/>
              <a:t> </a:t>
            </a:r>
            <a:r>
              <a:rPr lang="th-TH" sz="2800" smtClean="0"/>
              <a:t>higher</a:t>
            </a:r>
            <a:r>
              <a:rPr lang="en-US" sz="2800" smtClean="0"/>
              <a:t> </a:t>
            </a:r>
            <a:r>
              <a:rPr lang="th-TH" sz="2800" smtClean="0"/>
              <a:t>fitness</a:t>
            </a:r>
            <a:r>
              <a:rPr lang="en-US" sz="2800" smtClean="0">
                <a:cs typeface="Arial" pitchFamily="34" charset="0"/>
              </a:rPr>
              <a:t>.</a:t>
            </a:r>
            <a:r>
              <a:rPr lang="en-US" sz="2800" smtClean="0"/>
              <a:t> </a:t>
            </a:r>
            <a:r>
              <a:rPr lang="th-TH" sz="2800" smtClean="0"/>
              <a:t>In</a:t>
            </a:r>
            <a:r>
              <a:rPr lang="en-US" sz="2800" smtClean="0"/>
              <a:t> </a:t>
            </a:r>
            <a:r>
              <a:rPr lang="th-TH" sz="2800" smtClean="0"/>
              <a:t>a</a:t>
            </a:r>
            <a:r>
              <a:rPr lang="en-US" sz="2800" smtClean="0"/>
              <a:t> </a:t>
            </a:r>
            <a:r>
              <a:rPr lang="th-TH" sz="2800" smtClean="0"/>
              <a:t>way,</a:t>
            </a:r>
            <a:r>
              <a:rPr lang="en-US" sz="2800" smtClean="0"/>
              <a:t> </a:t>
            </a:r>
            <a:r>
              <a:rPr lang="th-TH" sz="2800" smtClean="0"/>
              <a:t>by</a:t>
            </a:r>
            <a:r>
              <a:rPr lang="en-US" sz="2800" smtClean="0"/>
              <a:t> w</a:t>
            </a:r>
            <a:r>
              <a:rPr lang="th-TH" sz="2800" smtClean="0"/>
              <a:t>orking</a:t>
            </a:r>
            <a:r>
              <a:rPr lang="en-US" sz="2800" smtClean="0"/>
              <a:t> </a:t>
            </a:r>
            <a:r>
              <a:rPr lang="th-TH" sz="2800" smtClean="0"/>
              <a:t>with</a:t>
            </a:r>
            <a:r>
              <a:rPr lang="en-US" sz="2800" smtClean="0"/>
              <a:t> </a:t>
            </a:r>
            <a:r>
              <a:rPr lang="th-TH" sz="2800" smtClean="0"/>
              <a:t>the</a:t>
            </a:r>
            <a:r>
              <a:rPr lang="en-US" sz="2800" smtClean="0"/>
              <a:t> </a:t>
            </a:r>
            <a:r>
              <a:rPr lang="th-TH" sz="2800" smtClean="0"/>
              <a:t>separticular</a:t>
            </a:r>
            <a:r>
              <a:rPr lang="en-US" sz="2800" smtClean="0"/>
              <a:t> </a:t>
            </a:r>
            <a:r>
              <a:rPr lang="th-TH" sz="2800" smtClean="0"/>
              <a:t>schemata</a:t>
            </a:r>
            <a:r>
              <a:rPr lang="en-US" sz="2800" smtClean="0"/>
              <a:t> </a:t>
            </a:r>
            <a:r>
              <a:rPr lang="en-US" sz="2800" smtClean="0">
                <a:cs typeface="Arial" pitchFamily="34" charset="0"/>
              </a:rPr>
              <a:t>[</a:t>
            </a:r>
            <a:r>
              <a:rPr lang="th-TH" sz="2800" smtClean="0"/>
              <a:t>the</a:t>
            </a:r>
            <a:r>
              <a:rPr lang="en-US" sz="2800" smtClean="0"/>
              <a:t> </a:t>
            </a:r>
            <a:r>
              <a:rPr lang="th-TH" sz="2800" smtClean="0"/>
              <a:t>building</a:t>
            </a:r>
            <a:r>
              <a:rPr lang="en-US" sz="2800" smtClean="0"/>
              <a:t> </a:t>
            </a:r>
            <a:r>
              <a:rPr lang="th-TH" sz="2800" smtClean="0"/>
              <a:t>blocks </a:t>
            </a:r>
            <a:r>
              <a:rPr lang="en-US" sz="2800" smtClean="0">
                <a:cs typeface="Arial" pitchFamily="34" charset="0"/>
              </a:rPr>
              <a:t>],</a:t>
            </a:r>
            <a:r>
              <a:rPr lang="en-US" sz="2800" smtClean="0"/>
              <a:t> </a:t>
            </a:r>
            <a:r>
              <a:rPr lang="th-TH" sz="2800" smtClean="0"/>
              <a:t>we</a:t>
            </a:r>
            <a:r>
              <a:rPr lang="en-US" sz="2800" smtClean="0"/>
              <a:t> </a:t>
            </a:r>
            <a:r>
              <a:rPr lang="th-TH" sz="2800" smtClean="0"/>
              <a:t>have</a:t>
            </a:r>
            <a:r>
              <a:rPr lang="en-US" sz="2800" smtClean="0"/>
              <a:t> </a:t>
            </a:r>
            <a:r>
              <a:rPr lang="th-TH" sz="2800" smtClean="0"/>
              <a:t>reduced</a:t>
            </a:r>
            <a:r>
              <a:rPr lang="en-US" sz="2800" smtClean="0"/>
              <a:t> </a:t>
            </a:r>
            <a:r>
              <a:rPr lang="th-TH" sz="2800" smtClean="0"/>
              <a:t>the</a:t>
            </a:r>
            <a:r>
              <a:rPr lang="en-US" sz="2800" smtClean="0"/>
              <a:t> </a:t>
            </a:r>
            <a:r>
              <a:rPr lang="th-TH" sz="2800" smtClean="0"/>
              <a:t>complexity</a:t>
            </a:r>
            <a:r>
              <a:rPr lang="en-US" sz="2800" smtClean="0"/>
              <a:t> </a:t>
            </a:r>
            <a:r>
              <a:rPr lang="th-TH" sz="2800" smtClean="0"/>
              <a:t>of</a:t>
            </a:r>
            <a:r>
              <a:rPr lang="en-US" sz="2800" smtClean="0"/>
              <a:t> </a:t>
            </a:r>
            <a:r>
              <a:rPr lang="th-TH" sz="2800" smtClean="0"/>
              <a:t>our</a:t>
            </a:r>
            <a:r>
              <a:rPr lang="en-US" sz="2800" smtClean="0"/>
              <a:t> </a:t>
            </a:r>
            <a:r>
              <a:rPr lang="th-TH" sz="2800" smtClean="0"/>
              <a:t>problem</a:t>
            </a:r>
            <a:r>
              <a:rPr lang="en-US" sz="2800" smtClean="0">
                <a:cs typeface="Arial" pitchFamily="34" charset="0"/>
              </a:rPr>
              <a:t>;</a:t>
            </a:r>
            <a:r>
              <a:rPr lang="en-US" sz="2800" smtClean="0"/>
              <a:t> </a:t>
            </a:r>
            <a:r>
              <a:rPr lang="th-TH" sz="2800" smtClean="0"/>
              <a:t>instead</a:t>
            </a:r>
            <a:r>
              <a:rPr lang="en-US" sz="2800" smtClean="0"/>
              <a:t> </a:t>
            </a:r>
            <a:r>
              <a:rPr lang="th-TH" sz="2800" smtClean="0"/>
              <a:t>of</a:t>
            </a:r>
            <a:r>
              <a:rPr lang="en-US" sz="2800" smtClean="0"/>
              <a:t> </a:t>
            </a:r>
            <a:r>
              <a:rPr lang="th-TH" sz="2800" smtClean="0"/>
              <a:t>building</a:t>
            </a:r>
            <a:r>
              <a:rPr lang="en-US" sz="2800" smtClean="0"/>
              <a:t> </a:t>
            </a:r>
            <a:r>
              <a:rPr lang="th-TH" sz="2800" smtClean="0"/>
              <a:t>high</a:t>
            </a:r>
            <a:r>
              <a:rPr lang="en-US" sz="2800" smtClean="0">
                <a:cs typeface="Arial" pitchFamily="34" charset="0"/>
              </a:rPr>
              <a:t>-</a:t>
            </a:r>
            <a:r>
              <a:rPr lang="th-TH" sz="2800" smtClean="0"/>
              <a:t>performance</a:t>
            </a:r>
            <a:r>
              <a:rPr lang="en-US" sz="2800" smtClean="0"/>
              <a:t> </a:t>
            </a:r>
            <a:r>
              <a:rPr lang="th-TH" sz="2800" smtClean="0"/>
              <a:t>strings</a:t>
            </a:r>
            <a:r>
              <a:rPr lang="en-US" sz="2800" smtClean="0"/>
              <a:t> </a:t>
            </a:r>
            <a:r>
              <a:rPr lang="th-TH" sz="2800" smtClean="0"/>
              <a:t>by</a:t>
            </a:r>
            <a:r>
              <a:rPr lang="en-US" sz="2800" smtClean="0"/>
              <a:t> </a:t>
            </a:r>
            <a:r>
              <a:rPr lang="th-TH" sz="2800" smtClean="0"/>
              <a:t>trying</a:t>
            </a:r>
            <a:r>
              <a:rPr lang="en-US" sz="2800" smtClean="0"/>
              <a:t> </a:t>
            </a:r>
            <a:r>
              <a:rPr lang="th-TH" sz="2800" smtClean="0"/>
              <a:t>every</a:t>
            </a:r>
            <a:r>
              <a:rPr lang="en-US" sz="2800" smtClean="0"/>
              <a:t> </a:t>
            </a:r>
            <a:r>
              <a:rPr lang="th-TH" sz="2800" smtClean="0"/>
              <a:t>conceivable</a:t>
            </a:r>
            <a:r>
              <a:rPr lang="en-US" sz="2800" smtClean="0"/>
              <a:t> </a:t>
            </a:r>
            <a:r>
              <a:rPr lang="th-TH" sz="2800" smtClean="0"/>
              <a:t>combination</a:t>
            </a:r>
            <a:r>
              <a:rPr lang="en-US" sz="2800" smtClean="0">
                <a:cs typeface="Arial" pitchFamily="34" charset="0"/>
              </a:rPr>
              <a:t>,</a:t>
            </a:r>
            <a:r>
              <a:rPr lang="en-US" sz="2800" smtClean="0"/>
              <a:t> </a:t>
            </a:r>
            <a:r>
              <a:rPr lang="th-TH" sz="2800" smtClean="0"/>
              <a:t>we</a:t>
            </a:r>
            <a:r>
              <a:rPr lang="en-US" sz="2800" smtClean="0"/>
              <a:t> </a:t>
            </a:r>
            <a:r>
              <a:rPr lang="th-TH" sz="2800" smtClean="0"/>
              <a:t>construct</a:t>
            </a:r>
            <a:r>
              <a:rPr lang="en-US" sz="2800" smtClean="0"/>
              <a:t> </a:t>
            </a:r>
            <a:r>
              <a:rPr lang="th-TH" sz="2800" smtClean="0"/>
              <a:t>better</a:t>
            </a:r>
            <a:r>
              <a:rPr lang="en-US" sz="2800" smtClean="0"/>
              <a:t> </a:t>
            </a:r>
            <a:r>
              <a:rPr lang="th-TH" sz="2800" smtClean="0"/>
              <a:t>and</a:t>
            </a:r>
            <a:r>
              <a:rPr lang="en-US" sz="2800" smtClean="0"/>
              <a:t> </a:t>
            </a:r>
            <a:r>
              <a:rPr lang="th-TH" sz="2800" smtClean="0"/>
              <a:t>better</a:t>
            </a:r>
            <a:r>
              <a:rPr lang="en-US" sz="2800" smtClean="0"/>
              <a:t> </a:t>
            </a:r>
            <a:r>
              <a:rPr lang="th-TH" sz="2800" smtClean="0"/>
              <a:t>strings</a:t>
            </a:r>
            <a:r>
              <a:rPr lang="en-US" sz="2800" smtClean="0"/>
              <a:t> </a:t>
            </a:r>
            <a:r>
              <a:rPr lang="th-TH" sz="2800" smtClean="0"/>
              <a:t>from</a:t>
            </a:r>
            <a:r>
              <a:rPr lang="en-US" sz="2800" smtClean="0"/>
              <a:t> </a:t>
            </a:r>
            <a:r>
              <a:rPr lang="th-TH" sz="2800" smtClean="0"/>
              <a:t>the</a:t>
            </a:r>
            <a:r>
              <a:rPr lang="en-US" sz="2800" smtClean="0"/>
              <a:t> </a:t>
            </a:r>
            <a:r>
              <a:rPr lang="th-TH" sz="2800" smtClean="0"/>
              <a:t>best</a:t>
            </a:r>
            <a:r>
              <a:rPr lang="en-US" sz="2800" smtClean="0"/>
              <a:t> </a:t>
            </a:r>
            <a:r>
              <a:rPr lang="th-TH" sz="2800" smtClean="0"/>
              <a:t>partial</a:t>
            </a:r>
            <a:r>
              <a:rPr lang="en-US" sz="2800" smtClean="0"/>
              <a:t> </a:t>
            </a:r>
            <a:r>
              <a:rPr lang="th-TH" sz="2800" smtClean="0"/>
              <a:t>solutions</a:t>
            </a:r>
            <a:r>
              <a:rPr lang="en-US" sz="2800" smtClean="0"/>
              <a:t> </a:t>
            </a:r>
            <a:r>
              <a:rPr lang="th-TH" sz="2800" smtClean="0"/>
              <a:t>of</a:t>
            </a:r>
            <a:r>
              <a:rPr lang="en-US" sz="2800" smtClean="0"/>
              <a:t> </a:t>
            </a:r>
            <a:r>
              <a:rPr lang="th-TH" sz="2800" smtClean="0"/>
              <a:t>past</a:t>
            </a:r>
            <a:r>
              <a:rPr lang="en-US" sz="2800" smtClean="0"/>
              <a:t> </a:t>
            </a:r>
            <a:r>
              <a:rPr lang="th-TH" sz="2800" smtClean="0"/>
              <a:t>samplings“</a:t>
            </a:r>
          </a:p>
          <a:p>
            <a:pPr lvl="3" eaLnBrk="1" hangingPunct="1"/>
            <a:r>
              <a:rPr lang="th-TH" smtClean="0"/>
              <a:t>Goldberg </a:t>
            </a:r>
            <a:r>
              <a:rPr lang="en-US" smtClean="0"/>
              <a:t>1989</a:t>
            </a:r>
            <a:endParaRPr lang="th-TH"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7171" name="Slide Number Placeholder 5"/>
          <p:cNvSpPr>
            <a:spLocks noGrp="1"/>
          </p:cNvSpPr>
          <p:nvPr>
            <p:ph type="sldNum" sz="quarter" idx="12"/>
          </p:nvPr>
        </p:nvSpPr>
        <p:spPr>
          <a:noFill/>
        </p:spPr>
        <p:txBody>
          <a:bodyPr/>
          <a:lstStyle/>
          <a:p>
            <a:fld id="{586BDE6C-BAAE-4967-8D69-A0BC3D0CADA2}" type="slidenum">
              <a:rPr lang="en-US" smtClean="0"/>
              <a:pPr/>
              <a:t>6</a:t>
            </a:fld>
            <a:endParaRPr lang="th-TH" smtClean="0"/>
          </a:p>
        </p:txBody>
      </p:sp>
      <p:sp>
        <p:nvSpPr>
          <p:cNvPr id="7172" name="Rectangle 2"/>
          <p:cNvSpPr>
            <a:spLocks noGrp="1" noChangeArrowheads="1"/>
          </p:cNvSpPr>
          <p:nvPr>
            <p:ph type="title"/>
          </p:nvPr>
        </p:nvSpPr>
        <p:spPr>
          <a:xfrm>
            <a:off x="514350" y="274638"/>
            <a:ext cx="9258300" cy="715962"/>
          </a:xfrm>
        </p:spPr>
        <p:txBody>
          <a:bodyPr/>
          <a:lstStyle/>
          <a:p>
            <a:pPr eaLnBrk="1" hangingPunct="1"/>
            <a:r>
              <a:rPr lang="en-US" sz="4000" smtClean="0">
                <a:latin typeface="Arial Rounded MT Bold" pitchFamily="34" charset="0"/>
              </a:rPr>
              <a:t>How do GAs Work?</a:t>
            </a:r>
            <a:endParaRPr lang="th-TH" sz="4000" smtClean="0">
              <a:latin typeface="Arial Rounded MT Bold" pitchFamily="34" charset="0"/>
            </a:endParaRPr>
          </a:p>
        </p:txBody>
      </p:sp>
      <p:sp>
        <p:nvSpPr>
          <p:cNvPr id="7173" name="Rectangle 3"/>
          <p:cNvSpPr>
            <a:spLocks noGrp="1" noChangeArrowheads="1"/>
          </p:cNvSpPr>
          <p:nvPr>
            <p:ph type="body" idx="1"/>
          </p:nvPr>
        </p:nvSpPr>
        <p:spPr>
          <a:xfrm>
            <a:off x="342900" y="990600"/>
            <a:ext cx="9944100" cy="5486400"/>
          </a:xfrm>
        </p:spPr>
        <p:txBody>
          <a:bodyPr/>
          <a:lstStyle/>
          <a:p>
            <a:pPr eaLnBrk="1" hangingPunct="1"/>
            <a:r>
              <a:rPr lang="en-US" sz="2400" b="1" smtClean="0"/>
              <a:t>T</a:t>
            </a:r>
            <a:r>
              <a:rPr lang="th-TH" sz="2400" b="1" smtClean="0"/>
              <a:t>he structure is relatively simple to comprehend,</a:t>
            </a:r>
            <a:r>
              <a:rPr lang="en-US" sz="2400" b="1" smtClean="0"/>
              <a:t> </a:t>
            </a:r>
            <a:r>
              <a:rPr lang="th-TH" sz="2400" b="1" smtClean="0"/>
              <a:t>but the dynamic behavior is complex</a:t>
            </a:r>
          </a:p>
          <a:p>
            <a:pPr eaLnBrk="1" hangingPunct="1"/>
            <a:endParaRPr lang="th-TH" sz="2400" b="1" smtClean="0"/>
          </a:p>
        </p:txBody>
      </p:sp>
      <p:pic>
        <p:nvPicPr>
          <p:cNvPr id="7174" name="Picture 4"/>
          <p:cNvPicPr>
            <a:picLocks noChangeAspect="1" noChangeArrowheads="1"/>
          </p:cNvPicPr>
          <p:nvPr/>
        </p:nvPicPr>
        <p:blipFill>
          <a:blip r:embed="rId2" cstate="print"/>
          <a:srcRect/>
          <a:stretch>
            <a:fillRect/>
          </a:stretch>
        </p:blipFill>
        <p:spPr bwMode="auto">
          <a:xfrm>
            <a:off x="4381500" y="1838325"/>
            <a:ext cx="5334000" cy="501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62467" name="Slide Number Placeholder 5"/>
          <p:cNvSpPr>
            <a:spLocks noGrp="1"/>
          </p:cNvSpPr>
          <p:nvPr>
            <p:ph type="sldNum" sz="quarter" idx="12"/>
          </p:nvPr>
        </p:nvSpPr>
        <p:spPr>
          <a:noFill/>
        </p:spPr>
        <p:txBody>
          <a:bodyPr/>
          <a:lstStyle/>
          <a:p>
            <a:fld id="{51E03F61-FDDF-48E8-8B03-BD9ED20BC4D3}" type="slidenum">
              <a:rPr lang="en-US" smtClean="0"/>
              <a:pPr/>
              <a:t>60</a:t>
            </a:fld>
            <a:endParaRPr lang="th-TH" smtClean="0"/>
          </a:p>
        </p:txBody>
      </p:sp>
      <p:sp>
        <p:nvSpPr>
          <p:cNvPr id="62468" name="Rectangle 2"/>
          <p:cNvSpPr>
            <a:spLocks noGrp="1" noChangeArrowheads="1"/>
          </p:cNvSpPr>
          <p:nvPr>
            <p:ph type="title"/>
          </p:nvPr>
        </p:nvSpPr>
        <p:spPr/>
        <p:txBody>
          <a:bodyPr/>
          <a:lstStyle/>
          <a:p>
            <a:pPr eaLnBrk="1" hangingPunct="1"/>
            <a:r>
              <a:rPr lang="en-US" sz="4000" smtClean="0">
                <a:latin typeface="Arial Rounded MT Bold" pitchFamily="34" charset="0"/>
              </a:rPr>
              <a:t>References</a:t>
            </a:r>
            <a:endParaRPr lang="th-TH" sz="4000" smtClean="0">
              <a:latin typeface="Arial Rounded MT Bold" pitchFamily="34" charset="0"/>
            </a:endParaRPr>
          </a:p>
        </p:txBody>
      </p:sp>
      <p:sp>
        <p:nvSpPr>
          <p:cNvPr id="62469" name="Rectangle 3"/>
          <p:cNvSpPr>
            <a:spLocks noGrp="1" noChangeArrowheads="1"/>
          </p:cNvSpPr>
          <p:nvPr>
            <p:ph type="body" idx="1"/>
          </p:nvPr>
        </p:nvSpPr>
        <p:spPr/>
        <p:txBody>
          <a:bodyPr/>
          <a:lstStyle/>
          <a:p>
            <a:pPr lvl="2" eaLnBrk="1" hangingPunct="1">
              <a:lnSpc>
                <a:spcPct val="80000"/>
              </a:lnSpc>
              <a:buClr>
                <a:schemeClr val="tx2"/>
              </a:buClr>
              <a:buSzPct val="70000"/>
              <a:buFontTx/>
              <a:buBlip>
                <a:blip r:embed="rId2"/>
              </a:buBlip>
            </a:pPr>
            <a:r>
              <a:rPr lang="en-US" sz="2000" smtClean="0"/>
              <a:t>C. Darwin. On the Origin of Species by Means of Natural Selection; or, the Preservation of flavored Races in the Struggle for Life. John Murray, London, 1859.</a:t>
            </a:r>
          </a:p>
          <a:p>
            <a:pPr lvl="2" eaLnBrk="1" hangingPunct="1">
              <a:lnSpc>
                <a:spcPct val="80000"/>
              </a:lnSpc>
              <a:buClr>
                <a:schemeClr val="tx2"/>
              </a:buClr>
              <a:buSzPct val="70000"/>
              <a:buFontTx/>
              <a:buBlip>
                <a:blip r:embed="rId2"/>
              </a:buBlip>
            </a:pPr>
            <a:r>
              <a:rPr lang="en-US" sz="2000" smtClean="0"/>
              <a:t>W. D. Hillis. Co-Evolving Parasites Improve Simulated Evolution as an Optimization Procedure. Artificial Life 2, vol 10, Addison-Wesley, 1991.</a:t>
            </a:r>
          </a:p>
          <a:p>
            <a:pPr lvl="2" eaLnBrk="1" hangingPunct="1">
              <a:lnSpc>
                <a:spcPct val="80000"/>
              </a:lnSpc>
              <a:buClr>
                <a:schemeClr val="tx2"/>
              </a:buClr>
              <a:buSzPct val="70000"/>
              <a:buFontTx/>
              <a:buBlip>
                <a:blip r:embed="rId2"/>
              </a:buBlip>
            </a:pPr>
            <a:r>
              <a:rPr lang="en-US" sz="2000" smtClean="0"/>
              <a:t>J. H. Holland. Adaptation in Natural and Artificial Systems. The University of Michigan Press, Ann Arbor, Michigan, 1975. </a:t>
            </a:r>
          </a:p>
          <a:p>
            <a:pPr lvl="2" eaLnBrk="1" hangingPunct="1">
              <a:lnSpc>
                <a:spcPct val="80000"/>
              </a:lnSpc>
              <a:buClr>
                <a:schemeClr val="tx2"/>
              </a:buClr>
              <a:buSzPct val="70000"/>
              <a:buFontTx/>
              <a:buBlip>
                <a:blip r:embed="rId2"/>
              </a:buBlip>
            </a:pPr>
            <a:r>
              <a:rPr lang="en-US" sz="2000" smtClean="0"/>
              <a:t>Z. Michalewicz. Genetic Algorithms + Data Structures = Evolution Programs. Springer-Verlag, Berlin, third edition, 1996. </a:t>
            </a:r>
          </a:p>
          <a:p>
            <a:pPr lvl="2" eaLnBrk="1" hangingPunct="1">
              <a:lnSpc>
                <a:spcPct val="80000"/>
              </a:lnSpc>
              <a:buClr>
                <a:schemeClr val="tx2"/>
              </a:buClr>
              <a:buSzPct val="70000"/>
              <a:buFontTx/>
              <a:buBlip>
                <a:blip r:embed="rId2"/>
              </a:buBlip>
            </a:pPr>
            <a:r>
              <a:rPr lang="en-US" sz="2000" smtClean="0"/>
              <a:t>M. Sipper. Machine Nature: The Coming Age of Bio-Inspired Computing. McGraw-Hill, New-York, first edition, 2002.</a:t>
            </a:r>
          </a:p>
          <a:p>
            <a:pPr lvl="2" eaLnBrk="1" hangingPunct="1">
              <a:lnSpc>
                <a:spcPct val="80000"/>
              </a:lnSpc>
              <a:buClr>
                <a:schemeClr val="tx2"/>
              </a:buClr>
              <a:buSzPct val="70000"/>
              <a:buFontTx/>
              <a:buBlip>
                <a:blip r:embed="rId2"/>
              </a:buBlip>
            </a:pPr>
            <a:r>
              <a:rPr lang="en-US" sz="2000" smtClean="0"/>
              <a:t>M. Tomassini. Evolutionary algorithms. In E. Sanchez and M. Tomassini, editors, Towards Evolvable Hardware, volume 1062 of Lecture Notes in Computer Science, pages 19-47. Springer-Verlag, Berlin, 1996. </a:t>
            </a:r>
            <a:endParaRPr lang="en-US" sz="1800" smtClean="0"/>
          </a:p>
          <a:p>
            <a:pPr eaLnBrk="1" hangingPunct="1">
              <a:lnSpc>
                <a:spcPct val="80000"/>
              </a:lnSpc>
            </a:pPr>
            <a:endParaRPr lang="th-TH" sz="2800"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63491" name="Slide Number Placeholder 5"/>
          <p:cNvSpPr>
            <a:spLocks noGrp="1"/>
          </p:cNvSpPr>
          <p:nvPr>
            <p:ph type="sldNum" sz="quarter" idx="12"/>
          </p:nvPr>
        </p:nvSpPr>
        <p:spPr>
          <a:noFill/>
        </p:spPr>
        <p:txBody>
          <a:bodyPr/>
          <a:lstStyle/>
          <a:p>
            <a:fld id="{91D32DA1-3293-4FD6-A781-3885F44D432B}" type="slidenum">
              <a:rPr lang="en-US" smtClean="0"/>
              <a:pPr/>
              <a:t>61</a:t>
            </a:fld>
            <a:endParaRPr lang="th-TH" smtClean="0"/>
          </a:p>
        </p:txBody>
      </p:sp>
      <p:sp>
        <p:nvSpPr>
          <p:cNvPr id="63492" name="Rectangle 2"/>
          <p:cNvSpPr>
            <a:spLocks noGrp="1" noChangeArrowheads="1"/>
          </p:cNvSpPr>
          <p:nvPr>
            <p:ph type="title"/>
          </p:nvPr>
        </p:nvSpPr>
        <p:spPr/>
        <p:txBody>
          <a:bodyPr/>
          <a:lstStyle/>
          <a:p>
            <a:pPr eaLnBrk="1" hangingPunct="1"/>
            <a:r>
              <a:rPr lang="en-US" sz="4000" smtClean="0">
                <a:latin typeface="Arial Rounded MT Bold" pitchFamily="34" charset="0"/>
              </a:rPr>
              <a:t>References</a:t>
            </a:r>
            <a:endParaRPr lang="th-TH" sz="4000" smtClean="0">
              <a:latin typeface="Arial Rounded MT Bold" pitchFamily="34" charset="0"/>
            </a:endParaRPr>
          </a:p>
        </p:txBody>
      </p:sp>
      <p:sp>
        <p:nvSpPr>
          <p:cNvPr id="63493" name="Rectangle 3"/>
          <p:cNvSpPr>
            <a:spLocks noGrp="1" noChangeArrowheads="1"/>
          </p:cNvSpPr>
          <p:nvPr>
            <p:ph type="body" idx="1"/>
          </p:nvPr>
        </p:nvSpPr>
        <p:spPr>
          <a:xfrm>
            <a:off x="342900" y="1371600"/>
            <a:ext cx="9677400" cy="4754563"/>
          </a:xfrm>
        </p:spPr>
        <p:txBody>
          <a:bodyPr/>
          <a:lstStyle/>
          <a:p>
            <a:pPr eaLnBrk="1" hangingPunct="1">
              <a:lnSpc>
                <a:spcPct val="90000"/>
              </a:lnSpc>
            </a:pPr>
            <a:r>
              <a:rPr lang="th-TH" sz="2400" smtClean="0"/>
              <a:t>htt</a:t>
            </a:r>
            <a:r>
              <a:rPr lang="en-US" sz="2400" smtClean="0"/>
              <a:t>p://</a:t>
            </a:r>
            <a:r>
              <a:rPr lang="th-TH" sz="2400" smtClean="0"/>
              <a:t>en</a:t>
            </a:r>
            <a:r>
              <a:rPr lang="en-US" sz="2400" smtClean="0">
                <a:cs typeface="Arial" pitchFamily="34" charset="0"/>
              </a:rPr>
              <a:t>.</a:t>
            </a:r>
            <a:r>
              <a:rPr lang="th-TH" sz="2400" smtClean="0"/>
              <a:t>wikipedia</a:t>
            </a:r>
            <a:r>
              <a:rPr lang="en-US" sz="2400" smtClean="0">
                <a:cs typeface="Arial" pitchFamily="34" charset="0"/>
              </a:rPr>
              <a:t>.</a:t>
            </a:r>
            <a:r>
              <a:rPr lang="th-TH" sz="2400" smtClean="0"/>
              <a:t>org</a:t>
            </a:r>
            <a:r>
              <a:rPr lang="en-US" sz="2400" smtClean="0">
                <a:cs typeface="Arial" pitchFamily="34" charset="0"/>
              </a:rPr>
              <a:t>/</a:t>
            </a:r>
            <a:r>
              <a:rPr lang="th-TH" sz="2400" smtClean="0"/>
              <a:t>wiki</a:t>
            </a:r>
            <a:r>
              <a:rPr lang="en-US" sz="2400" smtClean="0">
                <a:cs typeface="Arial" pitchFamily="34" charset="0"/>
              </a:rPr>
              <a:t>/</a:t>
            </a:r>
            <a:r>
              <a:rPr lang="th-TH" sz="2400" smtClean="0"/>
              <a:t>Genetic</a:t>
            </a:r>
            <a:r>
              <a:rPr lang="en-US" sz="2400" smtClean="0"/>
              <a:t>_</a:t>
            </a:r>
            <a:r>
              <a:rPr lang="th-TH" sz="2400" smtClean="0"/>
              <a:t>algorithm </a:t>
            </a:r>
          </a:p>
          <a:p>
            <a:pPr eaLnBrk="1" hangingPunct="1">
              <a:lnSpc>
                <a:spcPct val="90000"/>
              </a:lnSpc>
            </a:pPr>
            <a:r>
              <a:rPr lang="th-TH" sz="2400" smtClean="0"/>
              <a:t>http</a:t>
            </a:r>
            <a:r>
              <a:rPr lang="en-US" sz="2400" smtClean="0">
                <a:cs typeface="Arial" pitchFamily="34" charset="0"/>
              </a:rPr>
              <a:t>://</a:t>
            </a:r>
            <a:r>
              <a:rPr lang="th-TH" sz="2400" smtClean="0"/>
              <a:t>en.wikipedia.org</a:t>
            </a:r>
            <a:r>
              <a:rPr lang="en-US" sz="2400" smtClean="0">
                <a:cs typeface="Arial" pitchFamily="34" charset="0"/>
              </a:rPr>
              <a:t>/</a:t>
            </a:r>
            <a:r>
              <a:rPr lang="th-TH" sz="2400" smtClean="0"/>
              <a:t>wiki</a:t>
            </a:r>
            <a:r>
              <a:rPr lang="en-US" sz="2400" smtClean="0">
                <a:cs typeface="Arial" pitchFamily="34" charset="0"/>
              </a:rPr>
              <a:t>/</a:t>
            </a:r>
            <a:r>
              <a:rPr lang="th-TH" sz="2400" smtClean="0"/>
              <a:t>Genetic_algorithm</a:t>
            </a:r>
          </a:p>
          <a:p>
            <a:pPr eaLnBrk="1" hangingPunct="1">
              <a:lnSpc>
                <a:spcPct val="90000"/>
              </a:lnSpc>
            </a:pPr>
            <a:r>
              <a:rPr lang="th-TH" sz="2400" smtClean="0"/>
              <a:t>http</a:t>
            </a:r>
            <a:r>
              <a:rPr lang="en-US" sz="2400" smtClean="0">
                <a:cs typeface="Arial" pitchFamily="34" charset="0"/>
              </a:rPr>
              <a:t>://</a:t>
            </a:r>
            <a:r>
              <a:rPr lang="th-TH" sz="2400" smtClean="0"/>
              <a:t>en.wikipedia.org</a:t>
            </a:r>
            <a:r>
              <a:rPr lang="en-US" sz="2400" smtClean="0">
                <a:cs typeface="Arial" pitchFamily="34" charset="0"/>
              </a:rPr>
              <a:t>/</a:t>
            </a:r>
            <a:r>
              <a:rPr lang="th-TH" sz="2400" smtClean="0"/>
              <a:t>wiki</a:t>
            </a:r>
            <a:r>
              <a:rPr lang="en-US" sz="2400" smtClean="0">
                <a:cs typeface="Arial" pitchFamily="34" charset="0"/>
              </a:rPr>
              <a:t>/</a:t>
            </a:r>
            <a:r>
              <a:rPr lang="th-TH" sz="2400" smtClean="0"/>
              <a:t>Holland</a:t>
            </a:r>
            <a:r>
              <a:rPr lang="en-US" sz="2400" smtClean="0"/>
              <a:t>_</a:t>
            </a:r>
            <a:r>
              <a:rPr lang="th-TH" sz="2400" smtClean="0"/>
              <a:t>schema_theorem</a:t>
            </a:r>
          </a:p>
          <a:p>
            <a:pPr eaLnBrk="1" hangingPunct="1">
              <a:lnSpc>
                <a:spcPct val="90000"/>
              </a:lnSpc>
            </a:pPr>
            <a:r>
              <a:rPr lang="th-TH" sz="2400" smtClean="0"/>
              <a:t>http</a:t>
            </a:r>
            <a:r>
              <a:rPr lang="en-US" sz="2400" smtClean="0">
                <a:cs typeface="Arial" pitchFamily="34" charset="0"/>
              </a:rPr>
              <a:t>://</a:t>
            </a:r>
            <a:r>
              <a:rPr lang="th-TH" sz="2400" smtClean="0"/>
              <a:t>en.wikipedia.org</a:t>
            </a:r>
            <a:r>
              <a:rPr lang="en-US" sz="2400" smtClean="0">
                <a:cs typeface="Arial" pitchFamily="34" charset="0"/>
              </a:rPr>
              <a:t>/</a:t>
            </a:r>
            <a:r>
              <a:rPr lang="th-TH" sz="2400" smtClean="0"/>
              <a:t>wiki</a:t>
            </a:r>
            <a:r>
              <a:rPr lang="en-US" sz="2400" smtClean="0">
                <a:cs typeface="Arial" pitchFamily="34" charset="0"/>
              </a:rPr>
              <a:t>/</a:t>
            </a:r>
            <a:r>
              <a:rPr lang="th-TH" sz="2400" smtClean="0"/>
              <a:t>Genetic_programming</a:t>
            </a:r>
          </a:p>
          <a:p>
            <a:pPr eaLnBrk="1" hangingPunct="1">
              <a:lnSpc>
                <a:spcPct val="90000"/>
              </a:lnSpc>
            </a:pPr>
            <a:r>
              <a:rPr lang="en-US" sz="2400" smtClean="0"/>
              <a:t>h</a:t>
            </a:r>
            <a:r>
              <a:rPr lang="th-TH" sz="2400" smtClean="0"/>
              <a:t>ttp</a:t>
            </a:r>
            <a:r>
              <a:rPr lang="en-US" sz="2400" smtClean="0">
                <a:cs typeface="Arial" pitchFamily="34" charset="0"/>
              </a:rPr>
              <a:t>://</a:t>
            </a:r>
            <a:r>
              <a:rPr lang="th-TH" sz="2400" smtClean="0"/>
              <a:t>en.wikipedia.org</a:t>
            </a:r>
            <a:r>
              <a:rPr lang="en-US" sz="2400" smtClean="0">
                <a:cs typeface="Arial" pitchFamily="34" charset="0"/>
              </a:rPr>
              <a:t>/</a:t>
            </a:r>
            <a:r>
              <a:rPr lang="th-TH" sz="2400" smtClean="0"/>
              <a:t>wiki</a:t>
            </a:r>
            <a:r>
              <a:rPr lang="en-US" sz="2400" smtClean="0">
                <a:cs typeface="Arial" pitchFamily="34" charset="0"/>
              </a:rPr>
              <a:t>/</a:t>
            </a:r>
            <a:r>
              <a:rPr lang="th-TH" sz="2400" smtClean="0"/>
              <a:t>HBGA </a:t>
            </a:r>
          </a:p>
          <a:p>
            <a:pPr eaLnBrk="1" hangingPunct="1">
              <a:lnSpc>
                <a:spcPct val="90000"/>
              </a:lnSpc>
            </a:pPr>
            <a:r>
              <a:rPr lang="th-TH" sz="2400" smtClean="0"/>
              <a:t>http</a:t>
            </a:r>
            <a:r>
              <a:rPr lang="en-US" sz="2400" smtClean="0">
                <a:cs typeface="Arial" pitchFamily="34" charset="0"/>
              </a:rPr>
              <a:t>://</a:t>
            </a:r>
            <a:r>
              <a:rPr lang="th-TH" sz="2400" smtClean="0"/>
              <a:t>www.obitko.com</a:t>
            </a:r>
            <a:r>
              <a:rPr lang="en-US" sz="2400" smtClean="0">
                <a:cs typeface="Arial" pitchFamily="34" charset="0"/>
              </a:rPr>
              <a:t>/</a:t>
            </a:r>
            <a:r>
              <a:rPr lang="th-TH" sz="2400" smtClean="0"/>
              <a:t>tutorials</a:t>
            </a:r>
            <a:r>
              <a:rPr lang="en-US" sz="2400" smtClean="0">
                <a:cs typeface="Arial" pitchFamily="34" charset="0"/>
              </a:rPr>
              <a:t>/</a:t>
            </a:r>
            <a:r>
              <a:rPr lang="th-TH" sz="2400" smtClean="0"/>
              <a:t>genetic-algorithms</a:t>
            </a:r>
            <a:r>
              <a:rPr lang="en-US" sz="2400" smtClean="0">
                <a:cs typeface="Arial" pitchFamily="34" charset="0"/>
              </a:rPr>
              <a:t>/</a:t>
            </a:r>
            <a:r>
              <a:rPr lang="th-TH" sz="2400" smtClean="0"/>
              <a:t>encoding.php</a:t>
            </a:r>
          </a:p>
          <a:p>
            <a:pPr eaLnBrk="1" hangingPunct="1">
              <a:lnSpc>
                <a:spcPct val="90000"/>
              </a:lnSpc>
            </a:pPr>
            <a:r>
              <a:rPr lang="th-TH" sz="2400" smtClean="0"/>
              <a:t>http</a:t>
            </a:r>
            <a:r>
              <a:rPr lang="en-US" sz="2400" smtClean="0">
                <a:cs typeface="Arial" pitchFamily="34" charset="0"/>
              </a:rPr>
              <a:t>://</a:t>
            </a:r>
            <a:r>
              <a:rPr lang="th-TH" sz="2400" smtClean="0"/>
              <a:t>www.nd.com</a:t>
            </a:r>
            <a:r>
              <a:rPr lang="en-US" sz="2400" smtClean="0">
                <a:cs typeface="Arial" pitchFamily="34" charset="0"/>
              </a:rPr>
              <a:t>/</a:t>
            </a:r>
            <a:r>
              <a:rPr lang="th-TH" sz="2400" smtClean="0"/>
              <a:t>products</a:t>
            </a:r>
            <a:r>
              <a:rPr lang="en-US" sz="2400" smtClean="0">
                <a:cs typeface="Arial" pitchFamily="34" charset="0"/>
              </a:rPr>
              <a:t>/</a:t>
            </a:r>
            <a:r>
              <a:rPr lang="th-TH" sz="2400" smtClean="0"/>
              <a:t>genetic</a:t>
            </a:r>
            <a:r>
              <a:rPr lang="en-US" sz="2400" smtClean="0">
                <a:cs typeface="Arial" pitchFamily="34" charset="0"/>
              </a:rPr>
              <a:t>/</a:t>
            </a:r>
            <a:r>
              <a:rPr lang="th-TH" sz="2400" smtClean="0"/>
              <a:t>crossover.htm</a:t>
            </a:r>
          </a:p>
          <a:p>
            <a:pPr eaLnBrk="1" hangingPunct="1">
              <a:lnSpc>
                <a:spcPct val="90000"/>
              </a:lnSpc>
            </a:pPr>
            <a:r>
              <a:rPr lang="th-TH" sz="2400" smtClean="0"/>
              <a:t>http</a:t>
            </a:r>
            <a:r>
              <a:rPr lang="en-US" sz="2400" smtClean="0">
                <a:cs typeface="Arial" pitchFamily="34" charset="0"/>
              </a:rPr>
              <a:t>://</a:t>
            </a:r>
            <a:r>
              <a:rPr lang="th-TH" sz="2400" smtClean="0"/>
              <a:t>www.cs.sunysb.edu</a:t>
            </a:r>
            <a:r>
              <a:rPr lang="en-US" sz="2400" smtClean="0">
                <a:cs typeface="Arial" pitchFamily="34" charset="0"/>
              </a:rPr>
              <a:t>/~</a:t>
            </a:r>
            <a:r>
              <a:rPr lang="th-TH" sz="2400" smtClean="0"/>
              <a:t>cse</a:t>
            </a:r>
            <a:r>
              <a:rPr lang="en-US" sz="2400" smtClean="0"/>
              <a:t>634</a:t>
            </a:r>
            <a:r>
              <a:rPr lang="en-US" sz="2400" smtClean="0">
                <a:cs typeface="Arial" pitchFamily="34" charset="0"/>
              </a:rPr>
              <a:t>/</a:t>
            </a:r>
            <a:r>
              <a:rPr lang="th-TH" sz="2400" smtClean="0"/>
              <a:t>spring</a:t>
            </a:r>
            <a:r>
              <a:rPr lang="en-US" sz="2400" smtClean="0"/>
              <a:t>2009</a:t>
            </a:r>
            <a:r>
              <a:rPr lang="en-US" sz="2400" smtClean="0">
                <a:cs typeface="Arial" pitchFamily="34" charset="0"/>
              </a:rPr>
              <a:t>/</a:t>
            </a:r>
            <a:r>
              <a:rPr lang="th-TH" sz="2400" smtClean="0"/>
              <a:t>Genetic_Algorithms.pdf </a:t>
            </a:r>
          </a:p>
          <a:p>
            <a:pPr eaLnBrk="1" hangingPunct="1">
              <a:lnSpc>
                <a:spcPct val="90000"/>
              </a:lnSpc>
            </a:pPr>
            <a:endParaRPr lang="th-TH" sz="24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8195" name="Slide Number Placeholder 5"/>
          <p:cNvSpPr>
            <a:spLocks noGrp="1"/>
          </p:cNvSpPr>
          <p:nvPr>
            <p:ph type="sldNum" sz="quarter" idx="12"/>
          </p:nvPr>
        </p:nvSpPr>
        <p:spPr>
          <a:noFill/>
        </p:spPr>
        <p:txBody>
          <a:bodyPr/>
          <a:lstStyle/>
          <a:p>
            <a:fld id="{6CE01F60-B2B6-4459-A4B0-CBE3FCD89A19}" type="slidenum">
              <a:rPr lang="en-US" smtClean="0"/>
              <a:pPr/>
              <a:t>7</a:t>
            </a:fld>
            <a:endParaRPr lang="th-TH" smtClean="0"/>
          </a:p>
        </p:txBody>
      </p:sp>
      <p:sp>
        <p:nvSpPr>
          <p:cNvPr id="8196" name="Rectangle 2"/>
          <p:cNvSpPr>
            <a:spLocks noGrp="1" noChangeArrowheads="1"/>
          </p:cNvSpPr>
          <p:nvPr>
            <p:ph type="title"/>
          </p:nvPr>
        </p:nvSpPr>
        <p:spPr>
          <a:xfrm>
            <a:off x="514350" y="274638"/>
            <a:ext cx="9258300" cy="868362"/>
          </a:xfrm>
        </p:spPr>
        <p:txBody>
          <a:bodyPr/>
          <a:lstStyle/>
          <a:p>
            <a:pPr eaLnBrk="1" hangingPunct="1"/>
            <a:r>
              <a:rPr lang="en-US" sz="4000" smtClean="0">
                <a:latin typeface="Arial Rounded MT Bold" pitchFamily="34" charset="0"/>
              </a:rPr>
              <a:t>How do GAs Work?</a:t>
            </a:r>
            <a:endParaRPr lang="th-TH" sz="4000" smtClean="0">
              <a:latin typeface="Arial Rounded MT Bold" pitchFamily="34" charset="0"/>
            </a:endParaRPr>
          </a:p>
        </p:txBody>
      </p:sp>
      <p:pic>
        <p:nvPicPr>
          <p:cNvPr id="8197" name="Picture 5"/>
          <p:cNvPicPr>
            <a:picLocks noChangeAspect="1" noChangeArrowheads="1"/>
          </p:cNvPicPr>
          <p:nvPr/>
        </p:nvPicPr>
        <p:blipFill>
          <a:blip r:embed="rId2" cstate="print"/>
          <a:srcRect/>
          <a:stretch>
            <a:fillRect/>
          </a:stretch>
        </p:blipFill>
        <p:spPr bwMode="auto">
          <a:xfrm>
            <a:off x="1104900" y="1143000"/>
            <a:ext cx="8170863" cy="5124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9219" name="Slide Number Placeholder 5"/>
          <p:cNvSpPr>
            <a:spLocks noGrp="1"/>
          </p:cNvSpPr>
          <p:nvPr>
            <p:ph type="sldNum" sz="quarter" idx="12"/>
          </p:nvPr>
        </p:nvSpPr>
        <p:spPr>
          <a:noFill/>
        </p:spPr>
        <p:txBody>
          <a:bodyPr/>
          <a:lstStyle/>
          <a:p>
            <a:fld id="{A4B00B60-F20A-48CB-ADE7-33AD9ED75E9D}" type="slidenum">
              <a:rPr lang="en-US" smtClean="0"/>
              <a:pPr/>
              <a:t>8</a:t>
            </a:fld>
            <a:endParaRPr lang="th-TH" smtClean="0"/>
          </a:p>
        </p:txBody>
      </p:sp>
      <p:sp>
        <p:nvSpPr>
          <p:cNvPr id="9220" name="Rectangle 2"/>
          <p:cNvSpPr>
            <a:spLocks noGrp="1" noChangeArrowheads="1"/>
          </p:cNvSpPr>
          <p:nvPr>
            <p:ph type="title"/>
          </p:nvPr>
        </p:nvSpPr>
        <p:spPr>
          <a:xfrm>
            <a:off x="514350" y="274638"/>
            <a:ext cx="9258300" cy="868362"/>
          </a:xfrm>
        </p:spPr>
        <p:txBody>
          <a:bodyPr/>
          <a:lstStyle/>
          <a:p>
            <a:pPr eaLnBrk="1" hangingPunct="1"/>
            <a:r>
              <a:rPr lang="en-US" sz="4000" smtClean="0">
                <a:latin typeface="Arial Rounded MT Bold" pitchFamily="34" charset="0"/>
              </a:rPr>
              <a:t>How do GAs Work?</a:t>
            </a:r>
            <a:endParaRPr lang="th-TH" sz="4000" smtClean="0">
              <a:latin typeface="Arial Rounded MT Bold" pitchFamily="34" charset="0"/>
            </a:endParaRPr>
          </a:p>
        </p:txBody>
      </p:sp>
      <p:pic>
        <p:nvPicPr>
          <p:cNvPr id="9221" name="Picture 4"/>
          <p:cNvPicPr>
            <a:picLocks noChangeAspect="1" noChangeArrowheads="1"/>
          </p:cNvPicPr>
          <p:nvPr/>
        </p:nvPicPr>
        <p:blipFill>
          <a:blip r:embed="rId2" cstate="print"/>
          <a:srcRect/>
          <a:stretch>
            <a:fillRect/>
          </a:stretch>
        </p:blipFill>
        <p:spPr bwMode="auto">
          <a:xfrm>
            <a:off x="1409700" y="1295400"/>
            <a:ext cx="7799388" cy="444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10243" name="Slide Number Placeholder 5"/>
          <p:cNvSpPr>
            <a:spLocks noGrp="1"/>
          </p:cNvSpPr>
          <p:nvPr>
            <p:ph type="sldNum" sz="quarter" idx="12"/>
          </p:nvPr>
        </p:nvSpPr>
        <p:spPr>
          <a:noFill/>
        </p:spPr>
        <p:txBody>
          <a:bodyPr/>
          <a:lstStyle/>
          <a:p>
            <a:fld id="{75B292AF-CFF8-448A-BADE-B2DD27B11E15}" type="slidenum">
              <a:rPr lang="en-US" smtClean="0"/>
              <a:pPr/>
              <a:t>9</a:t>
            </a:fld>
            <a:endParaRPr lang="th-TH" smtClean="0"/>
          </a:p>
        </p:txBody>
      </p:sp>
      <p:sp>
        <p:nvSpPr>
          <p:cNvPr id="10244" name="Rectangle 2"/>
          <p:cNvSpPr>
            <a:spLocks noGrp="1" noChangeArrowheads="1"/>
          </p:cNvSpPr>
          <p:nvPr>
            <p:ph type="title"/>
          </p:nvPr>
        </p:nvSpPr>
        <p:spPr>
          <a:xfrm>
            <a:off x="514350" y="274638"/>
            <a:ext cx="9258300" cy="868362"/>
          </a:xfrm>
        </p:spPr>
        <p:txBody>
          <a:bodyPr/>
          <a:lstStyle/>
          <a:p>
            <a:pPr eaLnBrk="1" hangingPunct="1"/>
            <a:r>
              <a:rPr lang="en-US" sz="4000" smtClean="0">
                <a:latin typeface="Arial Rounded MT Bold" pitchFamily="34" charset="0"/>
              </a:rPr>
              <a:t>How do GAs Work?</a:t>
            </a:r>
            <a:endParaRPr lang="th-TH" sz="4000" smtClean="0">
              <a:latin typeface="Arial Rounded MT Bold" pitchFamily="34" charset="0"/>
            </a:endParaRPr>
          </a:p>
        </p:txBody>
      </p:sp>
      <p:pic>
        <p:nvPicPr>
          <p:cNvPr id="10245" name="Picture 4"/>
          <p:cNvPicPr>
            <a:picLocks noChangeAspect="1" noChangeArrowheads="1"/>
          </p:cNvPicPr>
          <p:nvPr/>
        </p:nvPicPr>
        <p:blipFill>
          <a:blip r:embed="rId2" cstate="print"/>
          <a:srcRect/>
          <a:stretch>
            <a:fillRect/>
          </a:stretch>
        </p:blipFill>
        <p:spPr bwMode="auto">
          <a:xfrm>
            <a:off x="1181100" y="1219200"/>
            <a:ext cx="7837488" cy="4705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MAGNIFICATION" val="2"/>
  <p:tag name="DEFAULTHEIGHT" val="370"/>
  <p:tag name="DEFAULTWIDTH" val="324"/>
  <p:tag name="DEFAULTRESOLUTION" val="300"/>
  <p:tag name="DEFAULTTRANSPARENT" val="True"/>
  <p:tag name="DEFAULTBLEND" val="False"/>
  <p:tag name="DEFAULTBITMAP" val="bmp16m"/>
  <p:tag name="TEX2PSBATCH" val="latex --interaction=nonstopmode $(base).tex; dvips -D $(res) -E -o $(base).ps $(base).dvi"/>
  <p:tag name="TEX2PS" val="latex $(base).tex; dvips -D $(res) -E -o $(base).ps $(base).dvi"/>
  <p:tag name="DEFAULTDISPLAYSOURCE" val="\documentclass{slides}\pagestyle{empty}&#10;\usepackage{color}&#10;\begin{document}&#10;\pagecolor{white}&#10;\color[rgb]{0.99, 0.99, 0.99}&#10;\begin{eqnarray*}&#10;\end{eqnarray*}&#10;\end{document}&#10;"/>
  <p:tag name="USEBOLDAMS" val="False"/>
  <p:tag name="EMBEDFONTS" val="False"/>
  <p:tag name="USEAMSFONTS" val="True"/>
  <p:tag name="TEXPOINTINIT" val=""/>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ngsana New"/>
      </a:majorFont>
      <a:minorFont>
        <a:latin typeface="Arial"/>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0488" tIns="44450" rIns="90488" bIns="4445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cs typeface="Angsana New" pitchFamily="18" charset="-34"/>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0488" tIns="44450" rIns="90488" bIns="4445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cs typeface="Angsana New" pitchFamily="18" charset="-34"/>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4596</TotalTime>
  <Pages>1</Pages>
  <Words>3023</Words>
  <Application>Microsoft Office PowerPoint</Application>
  <PresentationFormat>35mm Slides</PresentationFormat>
  <Paragraphs>374</Paragraphs>
  <Slides>61</Slides>
  <Notes>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Default Design</vt:lpstr>
      <vt:lpstr>Slide 1</vt:lpstr>
      <vt:lpstr> Contents </vt:lpstr>
      <vt:lpstr>Genetic Algorithms</vt:lpstr>
      <vt:lpstr>Genetic Algorithms</vt:lpstr>
      <vt:lpstr>GA – Quick Review</vt:lpstr>
      <vt:lpstr>How do GAs Work?</vt:lpstr>
      <vt:lpstr>How do GAs Work?</vt:lpstr>
      <vt:lpstr>How do GAs Work?</vt:lpstr>
      <vt:lpstr>How do GAs Work?</vt:lpstr>
      <vt:lpstr>Operators of a GA</vt:lpstr>
      <vt:lpstr>A Simple GA</vt:lpstr>
      <vt:lpstr>Components of a GA</vt:lpstr>
      <vt:lpstr>GA -Requirements</vt:lpstr>
      <vt:lpstr>GA -Requirements</vt:lpstr>
      <vt:lpstr>Genetic Algorithms Operators</vt:lpstr>
      <vt:lpstr>Fundamental Idea</vt:lpstr>
      <vt:lpstr>Initialization </vt:lpstr>
      <vt:lpstr>Encoding</vt:lpstr>
      <vt:lpstr>Encoding</vt:lpstr>
      <vt:lpstr>Encoding</vt:lpstr>
      <vt:lpstr>Encoding</vt:lpstr>
      <vt:lpstr>Encoding</vt:lpstr>
      <vt:lpstr>Encoding</vt:lpstr>
      <vt:lpstr>Encoding</vt:lpstr>
      <vt:lpstr>Crossover</vt:lpstr>
      <vt:lpstr>Crossover</vt:lpstr>
      <vt:lpstr>Crossover Operators</vt:lpstr>
      <vt:lpstr>Crossover Operators</vt:lpstr>
      <vt:lpstr>Crossover Operators</vt:lpstr>
      <vt:lpstr>Mutation</vt:lpstr>
      <vt:lpstr>Mutation</vt:lpstr>
      <vt:lpstr>Mutation</vt:lpstr>
      <vt:lpstr>Mutation Operators</vt:lpstr>
      <vt:lpstr>Evaluation (fitness function)</vt:lpstr>
      <vt:lpstr>Termination condition</vt:lpstr>
      <vt:lpstr>GA Example1</vt:lpstr>
      <vt:lpstr>GA Example1</vt:lpstr>
      <vt:lpstr>GA Example1</vt:lpstr>
      <vt:lpstr>GA Example1</vt:lpstr>
      <vt:lpstr>GA Example1</vt:lpstr>
      <vt:lpstr>GA Example2</vt:lpstr>
      <vt:lpstr>GA Example2</vt:lpstr>
      <vt:lpstr>GA Example2</vt:lpstr>
      <vt:lpstr>GA Example2</vt:lpstr>
      <vt:lpstr>GA Example2</vt:lpstr>
      <vt:lpstr>GA Example2</vt:lpstr>
      <vt:lpstr>GA Example2</vt:lpstr>
      <vt:lpstr>GA Example2</vt:lpstr>
      <vt:lpstr>GA Example2</vt:lpstr>
      <vt:lpstr>GA Example2</vt:lpstr>
      <vt:lpstr>GA Example2</vt:lpstr>
      <vt:lpstr>GA Example2</vt:lpstr>
      <vt:lpstr>GA Example2</vt:lpstr>
      <vt:lpstr>Holland’s Schema Theorem</vt:lpstr>
      <vt:lpstr>Holland’s Schema Theorem</vt:lpstr>
      <vt:lpstr>Holland’s Schema Theorem</vt:lpstr>
      <vt:lpstr>Holland’s Schema Theorem</vt:lpstr>
      <vt:lpstr>Building Block Hypothesis</vt:lpstr>
      <vt:lpstr>Building Block Hypothesis</vt:lpstr>
      <vt:lpstr>References</vt:lpstr>
      <vt:lpstr>References</vt:lpstr>
    </vt:vector>
  </TitlesOfParts>
  <Company>Assumption University, Bangkok, Thailand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SC6360 Artificial Intelligence</dc:title>
  <dc:creator>Dr. Anilkumar K.G</dc:creator>
  <cp:lastModifiedBy>win7</cp:lastModifiedBy>
  <cp:revision>1150</cp:revision>
  <cp:lastPrinted>1998-03-16T09:55:00Z</cp:lastPrinted>
  <dcterms:created xsi:type="dcterms:W3CDTF">2002-09-26T18:03:03Z</dcterms:created>
  <dcterms:modified xsi:type="dcterms:W3CDTF">2019-04-30T08:15:49Z</dcterms:modified>
</cp:coreProperties>
</file>