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1"/>
  </p:notesMasterIdLst>
  <p:sldIdLst>
    <p:sldId id="256" r:id="rId2"/>
    <p:sldId id="257" r:id="rId3"/>
    <p:sldId id="272" r:id="rId4"/>
    <p:sldId id="271" r:id="rId5"/>
    <p:sldId id="276" r:id="rId6"/>
    <p:sldId id="277" r:id="rId7"/>
    <p:sldId id="278" r:id="rId8"/>
    <p:sldId id="279" r:id="rId9"/>
    <p:sldId id="273" r:id="rId10"/>
    <p:sldId id="280" r:id="rId11"/>
    <p:sldId id="281" r:id="rId12"/>
    <p:sldId id="282" r:id="rId13"/>
    <p:sldId id="274" r:id="rId14"/>
    <p:sldId id="275" r:id="rId15"/>
    <p:sldId id="270" r:id="rId16"/>
    <p:sldId id="290" r:id="rId17"/>
    <p:sldId id="291" r:id="rId18"/>
    <p:sldId id="283" r:id="rId19"/>
    <p:sldId id="284" r:id="rId20"/>
    <p:sldId id="285" r:id="rId21"/>
    <p:sldId id="287" r:id="rId22"/>
    <p:sldId id="286" r:id="rId23"/>
    <p:sldId id="292" r:id="rId24"/>
    <p:sldId id="288" r:id="rId25"/>
    <p:sldId id="293" r:id="rId26"/>
    <p:sldId id="296" r:id="rId27"/>
    <p:sldId id="297" r:id="rId28"/>
    <p:sldId id="298" r:id="rId29"/>
    <p:sldId id="299" r:id="rId30"/>
    <p:sldId id="294" r:id="rId31"/>
    <p:sldId id="300" r:id="rId32"/>
    <p:sldId id="301" r:id="rId33"/>
    <p:sldId id="295" r:id="rId34"/>
    <p:sldId id="303" r:id="rId35"/>
    <p:sldId id="302" r:id="rId36"/>
    <p:sldId id="304" r:id="rId37"/>
    <p:sldId id="305" r:id="rId38"/>
    <p:sldId id="307" r:id="rId39"/>
    <p:sldId id="306" r:id="rId40"/>
    <p:sldId id="309" r:id="rId41"/>
    <p:sldId id="310" r:id="rId42"/>
    <p:sldId id="308" r:id="rId43"/>
    <p:sldId id="312" r:id="rId44"/>
    <p:sldId id="313" r:id="rId45"/>
    <p:sldId id="314" r:id="rId46"/>
    <p:sldId id="315" r:id="rId47"/>
    <p:sldId id="316" r:id="rId48"/>
    <p:sldId id="289" r:id="rId49"/>
    <p:sldId id="31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1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CA7F5-3977-4070-8851-4AE2016ADBE5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2B5678-33D4-47E8-9A1B-71928F236B8B}">
      <dgm:prSet/>
      <dgm:spPr/>
      <dgm:t>
        <a:bodyPr/>
        <a:lstStyle/>
        <a:p>
          <a:r>
            <a:rPr lang="en-US"/>
            <a:t>Watching</a:t>
          </a:r>
        </a:p>
      </dgm:t>
    </dgm:pt>
    <dgm:pt modelId="{A6526052-B9FF-46F0-BF50-03598A154ED0}" type="parTrans" cxnId="{F94923C1-1EB2-470D-BB49-72FB1B949AAA}">
      <dgm:prSet/>
      <dgm:spPr/>
      <dgm:t>
        <a:bodyPr/>
        <a:lstStyle/>
        <a:p>
          <a:endParaRPr lang="en-US"/>
        </a:p>
      </dgm:t>
    </dgm:pt>
    <dgm:pt modelId="{7A42A8DA-CAA9-4BFC-8CA1-68078580294E}" type="sibTrans" cxnId="{F94923C1-1EB2-470D-BB49-72FB1B949AAA}">
      <dgm:prSet/>
      <dgm:spPr/>
      <dgm:t>
        <a:bodyPr/>
        <a:lstStyle/>
        <a:p>
          <a:endParaRPr lang="en-US"/>
        </a:p>
      </dgm:t>
    </dgm:pt>
    <dgm:pt modelId="{953BDB03-F7B1-4242-A3A2-4A5C6DCC1626}">
      <dgm:prSet/>
      <dgm:spPr/>
      <dgm:t>
        <a:bodyPr/>
        <a:lstStyle/>
        <a:p>
          <a:r>
            <a:rPr lang="en-US"/>
            <a:t>Deciding upon an event</a:t>
          </a:r>
        </a:p>
      </dgm:t>
    </dgm:pt>
    <dgm:pt modelId="{3F520EAE-A715-4B8A-9965-53AC7638FFED}" type="parTrans" cxnId="{6279464C-CB21-49BE-934A-785FECB0E123}">
      <dgm:prSet/>
      <dgm:spPr/>
      <dgm:t>
        <a:bodyPr/>
        <a:lstStyle/>
        <a:p>
          <a:endParaRPr lang="en-US"/>
        </a:p>
      </dgm:t>
    </dgm:pt>
    <dgm:pt modelId="{6FC647E0-3FBE-4883-8606-D9CDC52B7009}" type="sibTrans" cxnId="{6279464C-CB21-49BE-934A-785FECB0E123}">
      <dgm:prSet/>
      <dgm:spPr/>
      <dgm:t>
        <a:bodyPr/>
        <a:lstStyle/>
        <a:p>
          <a:endParaRPr lang="en-US"/>
        </a:p>
      </dgm:t>
    </dgm:pt>
    <dgm:pt modelId="{00C045FB-2358-4526-913C-FDF66B83CC29}">
      <dgm:prSet/>
      <dgm:spPr/>
      <dgm:t>
        <a:bodyPr/>
        <a:lstStyle/>
        <a:p>
          <a:r>
            <a:rPr lang="en-US"/>
            <a:t>Acting upon an event</a:t>
          </a:r>
        </a:p>
      </dgm:t>
    </dgm:pt>
    <dgm:pt modelId="{D5ADF59B-3CFD-4DD1-9FA7-3E5BAEA3BB39}" type="parTrans" cxnId="{24AAD7EF-2622-43D3-AB5D-81EA49E6FBCD}">
      <dgm:prSet/>
      <dgm:spPr/>
      <dgm:t>
        <a:bodyPr/>
        <a:lstStyle/>
        <a:p>
          <a:endParaRPr lang="en-US"/>
        </a:p>
      </dgm:t>
    </dgm:pt>
    <dgm:pt modelId="{C9869E34-16EB-4C2F-8E5B-822133FDF34C}" type="sibTrans" cxnId="{24AAD7EF-2622-43D3-AB5D-81EA49E6FBCD}">
      <dgm:prSet/>
      <dgm:spPr/>
      <dgm:t>
        <a:bodyPr/>
        <a:lstStyle/>
        <a:p>
          <a:endParaRPr lang="en-US"/>
        </a:p>
      </dgm:t>
    </dgm:pt>
    <dgm:pt modelId="{564906D0-740C-447D-B946-7B5C50750C7C}">
      <dgm:prSet/>
      <dgm:spPr/>
      <dgm:t>
        <a:bodyPr/>
        <a:lstStyle/>
        <a:p>
          <a:r>
            <a:rPr lang="en-US"/>
            <a:t>Reporting</a:t>
          </a:r>
        </a:p>
      </dgm:t>
    </dgm:pt>
    <dgm:pt modelId="{465E73D8-0A7A-44EC-848A-F25F547CD770}" type="parTrans" cxnId="{6BD039D9-4D58-4BBB-8C3E-67CF8B569004}">
      <dgm:prSet/>
      <dgm:spPr/>
      <dgm:t>
        <a:bodyPr/>
        <a:lstStyle/>
        <a:p>
          <a:endParaRPr lang="en-US"/>
        </a:p>
      </dgm:t>
    </dgm:pt>
    <dgm:pt modelId="{BCD00E2D-ACD2-4656-ABB6-09A67DE97DB4}" type="sibTrans" cxnId="{6BD039D9-4D58-4BBB-8C3E-67CF8B569004}">
      <dgm:prSet/>
      <dgm:spPr/>
      <dgm:t>
        <a:bodyPr/>
        <a:lstStyle/>
        <a:p>
          <a:endParaRPr lang="en-US"/>
        </a:p>
      </dgm:t>
    </dgm:pt>
    <dgm:pt modelId="{4AE795B1-7C81-4CC7-973F-758A0F93F795}">
      <dgm:prSet/>
      <dgm:spPr/>
      <dgm:t>
        <a:bodyPr/>
        <a:lstStyle/>
        <a:p>
          <a:r>
            <a:rPr lang="en-US"/>
            <a:t>Escalating</a:t>
          </a:r>
        </a:p>
      </dgm:t>
    </dgm:pt>
    <dgm:pt modelId="{314CBB2D-FC38-4E5C-87E9-2CF91365D20D}" type="parTrans" cxnId="{A9B3EF2F-F555-4382-BDE2-292981005DC2}">
      <dgm:prSet/>
      <dgm:spPr/>
      <dgm:t>
        <a:bodyPr/>
        <a:lstStyle/>
        <a:p>
          <a:endParaRPr lang="en-US"/>
        </a:p>
      </dgm:t>
    </dgm:pt>
    <dgm:pt modelId="{28912E12-5E3F-46E6-91EC-BDCF29D4345A}" type="sibTrans" cxnId="{A9B3EF2F-F555-4382-BDE2-292981005DC2}">
      <dgm:prSet/>
      <dgm:spPr/>
      <dgm:t>
        <a:bodyPr/>
        <a:lstStyle/>
        <a:p>
          <a:endParaRPr lang="en-US"/>
        </a:p>
      </dgm:t>
    </dgm:pt>
    <dgm:pt modelId="{7ACE1BB3-B977-CF44-B5F6-1B61FC768774}" type="pres">
      <dgm:prSet presAssocID="{B8FCA7F5-3977-4070-8851-4AE2016ADBE5}" presName="linear" presStyleCnt="0">
        <dgm:presLayoutVars>
          <dgm:dir/>
          <dgm:animLvl val="lvl"/>
          <dgm:resizeHandles val="exact"/>
        </dgm:presLayoutVars>
      </dgm:prSet>
      <dgm:spPr/>
    </dgm:pt>
    <dgm:pt modelId="{EBC62CD1-F68B-D04E-87A6-61E704701CBE}" type="pres">
      <dgm:prSet presAssocID="{C22B5678-33D4-47E8-9A1B-71928F236B8B}" presName="parentLin" presStyleCnt="0"/>
      <dgm:spPr/>
    </dgm:pt>
    <dgm:pt modelId="{82CDA8AF-04B3-874A-8FA6-3BB552AC7CC4}" type="pres">
      <dgm:prSet presAssocID="{C22B5678-33D4-47E8-9A1B-71928F236B8B}" presName="parentLeftMargin" presStyleLbl="node1" presStyleIdx="0" presStyleCnt="5"/>
      <dgm:spPr/>
    </dgm:pt>
    <dgm:pt modelId="{5DC1E59A-AF35-684C-9BD7-40E195E8932F}" type="pres">
      <dgm:prSet presAssocID="{C22B5678-33D4-47E8-9A1B-71928F236B8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2ADAC3C-7539-D34A-876C-836DBF7D1642}" type="pres">
      <dgm:prSet presAssocID="{C22B5678-33D4-47E8-9A1B-71928F236B8B}" presName="negativeSpace" presStyleCnt="0"/>
      <dgm:spPr/>
    </dgm:pt>
    <dgm:pt modelId="{F776427F-9A95-2D46-A527-D766342F76FA}" type="pres">
      <dgm:prSet presAssocID="{C22B5678-33D4-47E8-9A1B-71928F236B8B}" presName="childText" presStyleLbl="conFgAcc1" presStyleIdx="0" presStyleCnt="5">
        <dgm:presLayoutVars>
          <dgm:bulletEnabled val="1"/>
        </dgm:presLayoutVars>
      </dgm:prSet>
      <dgm:spPr/>
    </dgm:pt>
    <dgm:pt modelId="{BA3957FB-2791-E84E-A471-974895B09945}" type="pres">
      <dgm:prSet presAssocID="{7A42A8DA-CAA9-4BFC-8CA1-68078580294E}" presName="spaceBetweenRectangles" presStyleCnt="0"/>
      <dgm:spPr/>
    </dgm:pt>
    <dgm:pt modelId="{6033720E-AF8A-F148-996E-B594AF8A4696}" type="pres">
      <dgm:prSet presAssocID="{953BDB03-F7B1-4242-A3A2-4A5C6DCC1626}" presName="parentLin" presStyleCnt="0"/>
      <dgm:spPr/>
    </dgm:pt>
    <dgm:pt modelId="{9E1CD2A9-7341-2C49-9FEB-28EECFC0EF6C}" type="pres">
      <dgm:prSet presAssocID="{953BDB03-F7B1-4242-A3A2-4A5C6DCC1626}" presName="parentLeftMargin" presStyleLbl="node1" presStyleIdx="0" presStyleCnt="5"/>
      <dgm:spPr/>
    </dgm:pt>
    <dgm:pt modelId="{D268D910-FCD5-E341-817F-8441F1EF1888}" type="pres">
      <dgm:prSet presAssocID="{953BDB03-F7B1-4242-A3A2-4A5C6DCC162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9A332E-A9F6-2E49-BDF1-88CE7EFF92A1}" type="pres">
      <dgm:prSet presAssocID="{953BDB03-F7B1-4242-A3A2-4A5C6DCC1626}" presName="negativeSpace" presStyleCnt="0"/>
      <dgm:spPr/>
    </dgm:pt>
    <dgm:pt modelId="{0D8E5335-51AC-104E-A42F-43472498A707}" type="pres">
      <dgm:prSet presAssocID="{953BDB03-F7B1-4242-A3A2-4A5C6DCC1626}" presName="childText" presStyleLbl="conFgAcc1" presStyleIdx="1" presStyleCnt="5">
        <dgm:presLayoutVars>
          <dgm:bulletEnabled val="1"/>
        </dgm:presLayoutVars>
      </dgm:prSet>
      <dgm:spPr/>
    </dgm:pt>
    <dgm:pt modelId="{076A56DD-F771-644F-A270-1C740ED5E325}" type="pres">
      <dgm:prSet presAssocID="{6FC647E0-3FBE-4883-8606-D9CDC52B7009}" presName="spaceBetweenRectangles" presStyleCnt="0"/>
      <dgm:spPr/>
    </dgm:pt>
    <dgm:pt modelId="{83848660-71F0-1B4F-AB67-43BBE32FF1AB}" type="pres">
      <dgm:prSet presAssocID="{00C045FB-2358-4526-913C-FDF66B83CC29}" presName="parentLin" presStyleCnt="0"/>
      <dgm:spPr/>
    </dgm:pt>
    <dgm:pt modelId="{4FE0A051-B575-374F-8705-072C7281CFFF}" type="pres">
      <dgm:prSet presAssocID="{00C045FB-2358-4526-913C-FDF66B83CC29}" presName="parentLeftMargin" presStyleLbl="node1" presStyleIdx="1" presStyleCnt="5"/>
      <dgm:spPr/>
    </dgm:pt>
    <dgm:pt modelId="{7FEBE9F0-F067-0F47-94CA-222E1695308D}" type="pres">
      <dgm:prSet presAssocID="{00C045FB-2358-4526-913C-FDF66B83CC2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27312BC-52F1-2A43-969B-A8814A69EA1E}" type="pres">
      <dgm:prSet presAssocID="{00C045FB-2358-4526-913C-FDF66B83CC29}" presName="negativeSpace" presStyleCnt="0"/>
      <dgm:spPr/>
    </dgm:pt>
    <dgm:pt modelId="{B9499F6F-20E8-174B-8C51-3E20C66FC249}" type="pres">
      <dgm:prSet presAssocID="{00C045FB-2358-4526-913C-FDF66B83CC29}" presName="childText" presStyleLbl="conFgAcc1" presStyleIdx="2" presStyleCnt="5">
        <dgm:presLayoutVars>
          <dgm:bulletEnabled val="1"/>
        </dgm:presLayoutVars>
      </dgm:prSet>
      <dgm:spPr/>
    </dgm:pt>
    <dgm:pt modelId="{EF893ED5-D7D2-4141-AA10-DA63F0D9423B}" type="pres">
      <dgm:prSet presAssocID="{C9869E34-16EB-4C2F-8E5B-822133FDF34C}" presName="spaceBetweenRectangles" presStyleCnt="0"/>
      <dgm:spPr/>
    </dgm:pt>
    <dgm:pt modelId="{B7D56874-5469-124A-AED0-0E5A4E258B7D}" type="pres">
      <dgm:prSet presAssocID="{564906D0-740C-447D-B946-7B5C50750C7C}" presName="parentLin" presStyleCnt="0"/>
      <dgm:spPr/>
    </dgm:pt>
    <dgm:pt modelId="{AB3D57A8-D541-3240-839D-1373BCE2FECC}" type="pres">
      <dgm:prSet presAssocID="{564906D0-740C-447D-B946-7B5C50750C7C}" presName="parentLeftMargin" presStyleLbl="node1" presStyleIdx="2" presStyleCnt="5"/>
      <dgm:spPr/>
    </dgm:pt>
    <dgm:pt modelId="{64E24A87-A72E-A744-98DC-FF32D44347DB}" type="pres">
      <dgm:prSet presAssocID="{564906D0-740C-447D-B946-7B5C50750C7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72D06D-4FC1-F14C-A6CD-08261293FAB4}" type="pres">
      <dgm:prSet presAssocID="{564906D0-740C-447D-B946-7B5C50750C7C}" presName="negativeSpace" presStyleCnt="0"/>
      <dgm:spPr/>
    </dgm:pt>
    <dgm:pt modelId="{623CB622-955C-E440-B442-707F831D6360}" type="pres">
      <dgm:prSet presAssocID="{564906D0-740C-447D-B946-7B5C50750C7C}" presName="childText" presStyleLbl="conFgAcc1" presStyleIdx="3" presStyleCnt="5">
        <dgm:presLayoutVars>
          <dgm:bulletEnabled val="1"/>
        </dgm:presLayoutVars>
      </dgm:prSet>
      <dgm:spPr/>
    </dgm:pt>
    <dgm:pt modelId="{7F4E54C1-5A5A-E646-8B0E-A5AE39131B2B}" type="pres">
      <dgm:prSet presAssocID="{BCD00E2D-ACD2-4656-ABB6-09A67DE97DB4}" presName="spaceBetweenRectangles" presStyleCnt="0"/>
      <dgm:spPr/>
    </dgm:pt>
    <dgm:pt modelId="{E0E7DB37-32AE-AE47-8613-C138B7F5D262}" type="pres">
      <dgm:prSet presAssocID="{4AE795B1-7C81-4CC7-973F-758A0F93F795}" presName="parentLin" presStyleCnt="0"/>
      <dgm:spPr/>
    </dgm:pt>
    <dgm:pt modelId="{0B71C41E-1614-374E-8D04-077852AACF0A}" type="pres">
      <dgm:prSet presAssocID="{4AE795B1-7C81-4CC7-973F-758A0F93F795}" presName="parentLeftMargin" presStyleLbl="node1" presStyleIdx="3" presStyleCnt="5"/>
      <dgm:spPr/>
    </dgm:pt>
    <dgm:pt modelId="{83FB0D02-FD41-9C4D-ADC0-8D16B634DFDB}" type="pres">
      <dgm:prSet presAssocID="{4AE795B1-7C81-4CC7-973F-758A0F93F7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056DE38-87ED-CC4E-B24C-A7994B39BBCE}" type="pres">
      <dgm:prSet presAssocID="{4AE795B1-7C81-4CC7-973F-758A0F93F795}" presName="negativeSpace" presStyleCnt="0"/>
      <dgm:spPr/>
    </dgm:pt>
    <dgm:pt modelId="{A9ADEC73-70A7-4940-8BB1-9AF4999EC426}" type="pres">
      <dgm:prSet presAssocID="{4AE795B1-7C81-4CC7-973F-758A0F93F7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853F2F-F78C-C749-9CC1-A11F81CAB5FA}" type="presOf" srcId="{B8FCA7F5-3977-4070-8851-4AE2016ADBE5}" destId="{7ACE1BB3-B977-CF44-B5F6-1B61FC768774}" srcOrd="0" destOrd="0" presId="urn:microsoft.com/office/officeart/2005/8/layout/list1"/>
    <dgm:cxn modelId="{A9B3EF2F-F555-4382-BDE2-292981005DC2}" srcId="{B8FCA7F5-3977-4070-8851-4AE2016ADBE5}" destId="{4AE795B1-7C81-4CC7-973F-758A0F93F795}" srcOrd="4" destOrd="0" parTransId="{314CBB2D-FC38-4E5C-87E9-2CF91365D20D}" sibTransId="{28912E12-5E3F-46E6-91EC-BDCF29D4345A}"/>
    <dgm:cxn modelId="{DCAEE047-FC0C-0543-841B-676191C60163}" type="presOf" srcId="{953BDB03-F7B1-4242-A3A2-4A5C6DCC1626}" destId="{9E1CD2A9-7341-2C49-9FEB-28EECFC0EF6C}" srcOrd="0" destOrd="0" presId="urn:microsoft.com/office/officeart/2005/8/layout/list1"/>
    <dgm:cxn modelId="{6279464C-CB21-49BE-934A-785FECB0E123}" srcId="{B8FCA7F5-3977-4070-8851-4AE2016ADBE5}" destId="{953BDB03-F7B1-4242-A3A2-4A5C6DCC1626}" srcOrd="1" destOrd="0" parTransId="{3F520EAE-A715-4B8A-9965-53AC7638FFED}" sibTransId="{6FC647E0-3FBE-4883-8606-D9CDC52B7009}"/>
    <dgm:cxn modelId="{1BE72E52-16C8-0147-8945-AF2AE3D5E170}" type="presOf" srcId="{564906D0-740C-447D-B946-7B5C50750C7C}" destId="{64E24A87-A72E-A744-98DC-FF32D44347DB}" srcOrd="1" destOrd="0" presId="urn:microsoft.com/office/officeart/2005/8/layout/list1"/>
    <dgm:cxn modelId="{5F55E38D-0F2D-7248-ABF0-DCDED0ED306D}" type="presOf" srcId="{C22B5678-33D4-47E8-9A1B-71928F236B8B}" destId="{5DC1E59A-AF35-684C-9BD7-40E195E8932F}" srcOrd="1" destOrd="0" presId="urn:microsoft.com/office/officeart/2005/8/layout/list1"/>
    <dgm:cxn modelId="{7560F09B-F3F1-9444-9E00-7B633F31D61E}" type="presOf" srcId="{00C045FB-2358-4526-913C-FDF66B83CC29}" destId="{7FEBE9F0-F067-0F47-94CA-222E1695308D}" srcOrd="1" destOrd="0" presId="urn:microsoft.com/office/officeart/2005/8/layout/list1"/>
    <dgm:cxn modelId="{0E3D8E9D-96AC-2141-A2F0-0A08D72E3F2D}" type="presOf" srcId="{4AE795B1-7C81-4CC7-973F-758A0F93F795}" destId="{83FB0D02-FD41-9C4D-ADC0-8D16B634DFDB}" srcOrd="1" destOrd="0" presId="urn:microsoft.com/office/officeart/2005/8/layout/list1"/>
    <dgm:cxn modelId="{932C04B9-1D34-1149-9951-0251EB20CD20}" type="presOf" srcId="{00C045FB-2358-4526-913C-FDF66B83CC29}" destId="{4FE0A051-B575-374F-8705-072C7281CFFF}" srcOrd="0" destOrd="0" presId="urn:microsoft.com/office/officeart/2005/8/layout/list1"/>
    <dgm:cxn modelId="{F94923C1-1EB2-470D-BB49-72FB1B949AAA}" srcId="{B8FCA7F5-3977-4070-8851-4AE2016ADBE5}" destId="{C22B5678-33D4-47E8-9A1B-71928F236B8B}" srcOrd="0" destOrd="0" parTransId="{A6526052-B9FF-46F0-BF50-03598A154ED0}" sibTransId="{7A42A8DA-CAA9-4BFC-8CA1-68078580294E}"/>
    <dgm:cxn modelId="{732364D4-27F3-CB46-966A-70D2A4CFD387}" type="presOf" srcId="{953BDB03-F7B1-4242-A3A2-4A5C6DCC1626}" destId="{D268D910-FCD5-E341-817F-8441F1EF1888}" srcOrd="1" destOrd="0" presId="urn:microsoft.com/office/officeart/2005/8/layout/list1"/>
    <dgm:cxn modelId="{6BD039D9-4D58-4BBB-8C3E-67CF8B569004}" srcId="{B8FCA7F5-3977-4070-8851-4AE2016ADBE5}" destId="{564906D0-740C-447D-B946-7B5C50750C7C}" srcOrd="3" destOrd="0" parTransId="{465E73D8-0A7A-44EC-848A-F25F547CD770}" sibTransId="{BCD00E2D-ACD2-4656-ABB6-09A67DE97DB4}"/>
    <dgm:cxn modelId="{3FF176E2-5EF9-3F46-AAD3-F0E71217A1A2}" type="presOf" srcId="{564906D0-740C-447D-B946-7B5C50750C7C}" destId="{AB3D57A8-D541-3240-839D-1373BCE2FECC}" srcOrd="0" destOrd="0" presId="urn:microsoft.com/office/officeart/2005/8/layout/list1"/>
    <dgm:cxn modelId="{787DBCE9-EEB6-9A43-971B-ABD9B540B6CD}" type="presOf" srcId="{4AE795B1-7C81-4CC7-973F-758A0F93F795}" destId="{0B71C41E-1614-374E-8D04-077852AACF0A}" srcOrd="0" destOrd="0" presId="urn:microsoft.com/office/officeart/2005/8/layout/list1"/>
    <dgm:cxn modelId="{24AAD7EF-2622-43D3-AB5D-81EA49E6FBCD}" srcId="{B8FCA7F5-3977-4070-8851-4AE2016ADBE5}" destId="{00C045FB-2358-4526-913C-FDF66B83CC29}" srcOrd="2" destOrd="0" parTransId="{D5ADF59B-3CFD-4DD1-9FA7-3E5BAEA3BB39}" sibTransId="{C9869E34-16EB-4C2F-8E5B-822133FDF34C}"/>
    <dgm:cxn modelId="{BCCBF3F3-49B1-9742-A88A-E1B36B007E63}" type="presOf" srcId="{C22B5678-33D4-47E8-9A1B-71928F236B8B}" destId="{82CDA8AF-04B3-874A-8FA6-3BB552AC7CC4}" srcOrd="0" destOrd="0" presId="urn:microsoft.com/office/officeart/2005/8/layout/list1"/>
    <dgm:cxn modelId="{83CA2FA7-F9E2-F64E-B4E8-FEA3985B721A}" type="presParOf" srcId="{7ACE1BB3-B977-CF44-B5F6-1B61FC768774}" destId="{EBC62CD1-F68B-D04E-87A6-61E704701CBE}" srcOrd="0" destOrd="0" presId="urn:microsoft.com/office/officeart/2005/8/layout/list1"/>
    <dgm:cxn modelId="{3740FCE6-2764-824F-8D03-3A0DD662DB70}" type="presParOf" srcId="{EBC62CD1-F68B-D04E-87A6-61E704701CBE}" destId="{82CDA8AF-04B3-874A-8FA6-3BB552AC7CC4}" srcOrd="0" destOrd="0" presId="urn:microsoft.com/office/officeart/2005/8/layout/list1"/>
    <dgm:cxn modelId="{3ADA0220-693A-FE4C-A70C-4DF1EAF526CF}" type="presParOf" srcId="{EBC62CD1-F68B-D04E-87A6-61E704701CBE}" destId="{5DC1E59A-AF35-684C-9BD7-40E195E8932F}" srcOrd="1" destOrd="0" presId="urn:microsoft.com/office/officeart/2005/8/layout/list1"/>
    <dgm:cxn modelId="{CE7F5BE6-1BF5-1B4A-BE50-490C75152DF3}" type="presParOf" srcId="{7ACE1BB3-B977-CF44-B5F6-1B61FC768774}" destId="{B2ADAC3C-7539-D34A-876C-836DBF7D1642}" srcOrd="1" destOrd="0" presId="urn:microsoft.com/office/officeart/2005/8/layout/list1"/>
    <dgm:cxn modelId="{D48D8BE8-DA5A-784D-8C3E-91A72FE66FF2}" type="presParOf" srcId="{7ACE1BB3-B977-CF44-B5F6-1B61FC768774}" destId="{F776427F-9A95-2D46-A527-D766342F76FA}" srcOrd="2" destOrd="0" presId="urn:microsoft.com/office/officeart/2005/8/layout/list1"/>
    <dgm:cxn modelId="{EF18E9FF-F866-C34B-8ADA-BC4870C7AC46}" type="presParOf" srcId="{7ACE1BB3-B977-CF44-B5F6-1B61FC768774}" destId="{BA3957FB-2791-E84E-A471-974895B09945}" srcOrd="3" destOrd="0" presId="urn:microsoft.com/office/officeart/2005/8/layout/list1"/>
    <dgm:cxn modelId="{86938A3A-33EA-BA49-889F-36E85776D20B}" type="presParOf" srcId="{7ACE1BB3-B977-CF44-B5F6-1B61FC768774}" destId="{6033720E-AF8A-F148-996E-B594AF8A4696}" srcOrd="4" destOrd="0" presId="urn:microsoft.com/office/officeart/2005/8/layout/list1"/>
    <dgm:cxn modelId="{2811272F-378B-5349-A819-049E701F370F}" type="presParOf" srcId="{6033720E-AF8A-F148-996E-B594AF8A4696}" destId="{9E1CD2A9-7341-2C49-9FEB-28EECFC0EF6C}" srcOrd="0" destOrd="0" presId="urn:microsoft.com/office/officeart/2005/8/layout/list1"/>
    <dgm:cxn modelId="{9FDACB43-648D-DB42-A572-EB2E9AB30ED6}" type="presParOf" srcId="{6033720E-AF8A-F148-996E-B594AF8A4696}" destId="{D268D910-FCD5-E341-817F-8441F1EF1888}" srcOrd="1" destOrd="0" presId="urn:microsoft.com/office/officeart/2005/8/layout/list1"/>
    <dgm:cxn modelId="{672F4E8B-770F-2044-AE67-6A7FAE0BE6DF}" type="presParOf" srcId="{7ACE1BB3-B977-CF44-B5F6-1B61FC768774}" destId="{319A332E-A9F6-2E49-BDF1-88CE7EFF92A1}" srcOrd="5" destOrd="0" presId="urn:microsoft.com/office/officeart/2005/8/layout/list1"/>
    <dgm:cxn modelId="{EE080513-949B-2A4D-A849-070AB9098E54}" type="presParOf" srcId="{7ACE1BB3-B977-CF44-B5F6-1B61FC768774}" destId="{0D8E5335-51AC-104E-A42F-43472498A707}" srcOrd="6" destOrd="0" presId="urn:microsoft.com/office/officeart/2005/8/layout/list1"/>
    <dgm:cxn modelId="{4598BFBE-7F6A-EF45-ACC0-74B4968FA920}" type="presParOf" srcId="{7ACE1BB3-B977-CF44-B5F6-1B61FC768774}" destId="{076A56DD-F771-644F-A270-1C740ED5E325}" srcOrd="7" destOrd="0" presId="urn:microsoft.com/office/officeart/2005/8/layout/list1"/>
    <dgm:cxn modelId="{5C891BF8-2137-3B4B-BCF0-88A0F93D0532}" type="presParOf" srcId="{7ACE1BB3-B977-CF44-B5F6-1B61FC768774}" destId="{83848660-71F0-1B4F-AB67-43BBE32FF1AB}" srcOrd="8" destOrd="0" presId="urn:microsoft.com/office/officeart/2005/8/layout/list1"/>
    <dgm:cxn modelId="{001A24DF-B591-E442-8ACA-EE249748ADCD}" type="presParOf" srcId="{83848660-71F0-1B4F-AB67-43BBE32FF1AB}" destId="{4FE0A051-B575-374F-8705-072C7281CFFF}" srcOrd="0" destOrd="0" presId="urn:microsoft.com/office/officeart/2005/8/layout/list1"/>
    <dgm:cxn modelId="{6E213FA6-93AF-654F-88DB-06BC06032466}" type="presParOf" srcId="{83848660-71F0-1B4F-AB67-43BBE32FF1AB}" destId="{7FEBE9F0-F067-0F47-94CA-222E1695308D}" srcOrd="1" destOrd="0" presId="urn:microsoft.com/office/officeart/2005/8/layout/list1"/>
    <dgm:cxn modelId="{11625E92-26CE-C745-A27E-44273F639085}" type="presParOf" srcId="{7ACE1BB3-B977-CF44-B5F6-1B61FC768774}" destId="{027312BC-52F1-2A43-969B-A8814A69EA1E}" srcOrd="9" destOrd="0" presId="urn:microsoft.com/office/officeart/2005/8/layout/list1"/>
    <dgm:cxn modelId="{28EDE6AF-2892-CE4F-9522-E63EF3B908D3}" type="presParOf" srcId="{7ACE1BB3-B977-CF44-B5F6-1B61FC768774}" destId="{B9499F6F-20E8-174B-8C51-3E20C66FC249}" srcOrd="10" destOrd="0" presId="urn:microsoft.com/office/officeart/2005/8/layout/list1"/>
    <dgm:cxn modelId="{8F4E3FC0-6359-8944-84C8-3C3D3553BC0A}" type="presParOf" srcId="{7ACE1BB3-B977-CF44-B5F6-1B61FC768774}" destId="{EF893ED5-D7D2-4141-AA10-DA63F0D9423B}" srcOrd="11" destOrd="0" presId="urn:microsoft.com/office/officeart/2005/8/layout/list1"/>
    <dgm:cxn modelId="{F18B6736-8314-D14D-8FF5-FEAD8EBD4AD8}" type="presParOf" srcId="{7ACE1BB3-B977-CF44-B5F6-1B61FC768774}" destId="{B7D56874-5469-124A-AED0-0E5A4E258B7D}" srcOrd="12" destOrd="0" presId="urn:microsoft.com/office/officeart/2005/8/layout/list1"/>
    <dgm:cxn modelId="{7035EC6A-8AE7-0F49-91A2-6183853CBCD8}" type="presParOf" srcId="{B7D56874-5469-124A-AED0-0E5A4E258B7D}" destId="{AB3D57A8-D541-3240-839D-1373BCE2FECC}" srcOrd="0" destOrd="0" presId="urn:microsoft.com/office/officeart/2005/8/layout/list1"/>
    <dgm:cxn modelId="{D619574E-9420-464D-A27E-79CDCB458081}" type="presParOf" srcId="{B7D56874-5469-124A-AED0-0E5A4E258B7D}" destId="{64E24A87-A72E-A744-98DC-FF32D44347DB}" srcOrd="1" destOrd="0" presId="urn:microsoft.com/office/officeart/2005/8/layout/list1"/>
    <dgm:cxn modelId="{DC0801FC-BF37-CB41-9127-79CB2F199AFD}" type="presParOf" srcId="{7ACE1BB3-B977-CF44-B5F6-1B61FC768774}" destId="{2072D06D-4FC1-F14C-A6CD-08261293FAB4}" srcOrd="13" destOrd="0" presId="urn:microsoft.com/office/officeart/2005/8/layout/list1"/>
    <dgm:cxn modelId="{5521FBA2-8166-3E42-BD7A-9F51D69BBBD9}" type="presParOf" srcId="{7ACE1BB3-B977-CF44-B5F6-1B61FC768774}" destId="{623CB622-955C-E440-B442-707F831D6360}" srcOrd="14" destOrd="0" presId="urn:microsoft.com/office/officeart/2005/8/layout/list1"/>
    <dgm:cxn modelId="{AEDDEA86-F72D-D24B-AAF6-A2C6D292F0E2}" type="presParOf" srcId="{7ACE1BB3-B977-CF44-B5F6-1B61FC768774}" destId="{7F4E54C1-5A5A-E646-8B0E-A5AE39131B2B}" srcOrd="15" destOrd="0" presId="urn:microsoft.com/office/officeart/2005/8/layout/list1"/>
    <dgm:cxn modelId="{A12D140D-8336-004F-9971-B55459B40E79}" type="presParOf" srcId="{7ACE1BB3-B977-CF44-B5F6-1B61FC768774}" destId="{E0E7DB37-32AE-AE47-8613-C138B7F5D262}" srcOrd="16" destOrd="0" presId="urn:microsoft.com/office/officeart/2005/8/layout/list1"/>
    <dgm:cxn modelId="{5B9DA4AA-8FB5-EA4D-ABC7-94A7DDF70712}" type="presParOf" srcId="{E0E7DB37-32AE-AE47-8613-C138B7F5D262}" destId="{0B71C41E-1614-374E-8D04-077852AACF0A}" srcOrd="0" destOrd="0" presId="urn:microsoft.com/office/officeart/2005/8/layout/list1"/>
    <dgm:cxn modelId="{D4797EDC-7037-E24B-B0A5-ED273A05A9E4}" type="presParOf" srcId="{E0E7DB37-32AE-AE47-8613-C138B7F5D262}" destId="{83FB0D02-FD41-9C4D-ADC0-8D16B634DFDB}" srcOrd="1" destOrd="0" presId="urn:microsoft.com/office/officeart/2005/8/layout/list1"/>
    <dgm:cxn modelId="{A159F9E5-0C5F-3643-A97C-D7403420D664}" type="presParOf" srcId="{7ACE1BB3-B977-CF44-B5F6-1B61FC768774}" destId="{D056DE38-87ED-CC4E-B24C-A7994B39BBCE}" srcOrd="17" destOrd="0" presId="urn:microsoft.com/office/officeart/2005/8/layout/list1"/>
    <dgm:cxn modelId="{3C466082-02F8-3244-A665-57E6027D89F1}" type="presParOf" srcId="{7ACE1BB3-B977-CF44-B5F6-1B61FC768774}" destId="{A9ADEC73-70A7-4940-8BB1-9AF4999EC4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92FB5-3B57-428F-9029-0786B2F6044F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F1B1E4-7064-44E0-A2D6-0612B0F5C3AB}">
      <dgm:prSet/>
      <dgm:spPr/>
      <dgm:t>
        <a:bodyPr/>
        <a:lstStyle/>
        <a:p>
          <a:r>
            <a:rPr lang="en-US"/>
            <a:t>Running a batch file</a:t>
          </a:r>
        </a:p>
      </dgm:t>
    </dgm:pt>
    <dgm:pt modelId="{1FA40B64-8C31-4A1B-A59D-78F954D060CD}" type="parTrans" cxnId="{FB42B739-397E-463F-9240-FE30CF7E4B2D}">
      <dgm:prSet/>
      <dgm:spPr/>
      <dgm:t>
        <a:bodyPr/>
        <a:lstStyle/>
        <a:p>
          <a:endParaRPr lang="en-US"/>
        </a:p>
      </dgm:t>
    </dgm:pt>
    <dgm:pt modelId="{83101FCA-72B2-4F0C-BD44-F596A1E3BF92}" type="sibTrans" cxnId="{FB42B739-397E-463F-9240-FE30CF7E4B2D}">
      <dgm:prSet/>
      <dgm:spPr/>
      <dgm:t>
        <a:bodyPr/>
        <a:lstStyle/>
        <a:p>
          <a:endParaRPr lang="en-US"/>
        </a:p>
      </dgm:t>
    </dgm:pt>
    <dgm:pt modelId="{EE2A574A-B6CE-45B1-AC60-22AD53D78CC4}">
      <dgm:prSet/>
      <dgm:spPr/>
      <dgm:t>
        <a:bodyPr/>
        <a:lstStyle/>
        <a:p>
          <a:r>
            <a:rPr lang="en-US"/>
            <a:t>Sending a console message</a:t>
          </a:r>
        </a:p>
      </dgm:t>
    </dgm:pt>
    <dgm:pt modelId="{00E44A43-A6E1-4B4B-B897-191EF317DA91}" type="parTrans" cxnId="{7945A878-727A-4965-8369-1BF3BB4E45DA}">
      <dgm:prSet/>
      <dgm:spPr/>
      <dgm:t>
        <a:bodyPr/>
        <a:lstStyle/>
        <a:p>
          <a:endParaRPr lang="en-US"/>
        </a:p>
      </dgm:t>
    </dgm:pt>
    <dgm:pt modelId="{38C5C83F-ECF7-464B-A633-631C6271B603}" type="sibTrans" cxnId="{7945A878-727A-4965-8369-1BF3BB4E45DA}">
      <dgm:prSet/>
      <dgm:spPr/>
      <dgm:t>
        <a:bodyPr/>
        <a:lstStyle/>
        <a:p>
          <a:endParaRPr lang="en-US"/>
        </a:p>
      </dgm:t>
    </dgm:pt>
    <dgm:pt modelId="{D8A5680E-D77E-455E-ACDC-1625DD71F2AE}">
      <dgm:prSet/>
      <dgm:spPr/>
      <dgm:t>
        <a:bodyPr/>
        <a:lstStyle/>
        <a:p>
          <a:r>
            <a:rPr lang="en-US"/>
            <a:t>Send a text message</a:t>
          </a:r>
        </a:p>
      </dgm:t>
    </dgm:pt>
    <dgm:pt modelId="{96DBE80B-71E4-4386-AD09-9128071AACFA}" type="parTrans" cxnId="{3CD00D17-9B9F-4F86-AC48-B9CECB26D81D}">
      <dgm:prSet/>
      <dgm:spPr/>
      <dgm:t>
        <a:bodyPr/>
        <a:lstStyle/>
        <a:p>
          <a:endParaRPr lang="en-US"/>
        </a:p>
      </dgm:t>
    </dgm:pt>
    <dgm:pt modelId="{90582612-482F-4F23-9D40-AACDB745386A}" type="sibTrans" cxnId="{3CD00D17-9B9F-4F86-AC48-B9CECB26D81D}">
      <dgm:prSet/>
      <dgm:spPr/>
      <dgm:t>
        <a:bodyPr/>
        <a:lstStyle/>
        <a:p>
          <a:endParaRPr lang="en-US"/>
        </a:p>
      </dgm:t>
    </dgm:pt>
    <dgm:pt modelId="{6BBB3DC1-4517-474D-9776-CDD1D68EFE5B}">
      <dgm:prSet/>
      <dgm:spPr/>
      <dgm:t>
        <a:bodyPr/>
        <a:lstStyle/>
        <a:p>
          <a:r>
            <a:rPr lang="en-US"/>
            <a:t>Send an email message</a:t>
          </a:r>
        </a:p>
      </dgm:t>
    </dgm:pt>
    <dgm:pt modelId="{E8D3ADBD-B75E-4F65-A648-CD968D4AA2A0}" type="parTrans" cxnId="{BAF30132-A339-44D2-BB1E-9E2586C3F480}">
      <dgm:prSet/>
      <dgm:spPr/>
      <dgm:t>
        <a:bodyPr/>
        <a:lstStyle/>
        <a:p>
          <a:endParaRPr lang="en-US"/>
        </a:p>
      </dgm:t>
    </dgm:pt>
    <dgm:pt modelId="{E4FE6A94-ABD2-4904-AD23-965BA09A49D8}" type="sibTrans" cxnId="{BAF30132-A339-44D2-BB1E-9E2586C3F480}">
      <dgm:prSet/>
      <dgm:spPr/>
      <dgm:t>
        <a:bodyPr/>
        <a:lstStyle/>
        <a:p>
          <a:endParaRPr lang="en-US"/>
        </a:p>
      </dgm:t>
    </dgm:pt>
    <dgm:pt modelId="{2867CBD1-7B58-416F-84FA-A7BC60785CB5}">
      <dgm:prSet/>
      <dgm:spPr/>
      <dgm:t>
        <a:bodyPr/>
        <a:lstStyle/>
        <a:p>
          <a:r>
            <a:rPr lang="en-US"/>
            <a:t>Sending an SNMP trap</a:t>
          </a:r>
        </a:p>
      </dgm:t>
    </dgm:pt>
    <dgm:pt modelId="{03763E7B-5BC8-4948-AC41-0CCA939A4C87}" type="parTrans" cxnId="{0F30F092-5FFF-479E-A980-B51F3A0C147A}">
      <dgm:prSet/>
      <dgm:spPr/>
      <dgm:t>
        <a:bodyPr/>
        <a:lstStyle/>
        <a:p>
          <a:endParaRPr lang="en-US"/>
        </a:p>
      </dgm:t>
    </dgm:pt>
    <dgm:pt modelId="{0B0FC3C3-50EE-46B2-A49E-DA8CB18B988C}" type="sibTrans" cxnId="{0F30F092-5FFF-479E-A980-B51F3A0C147A}">
      <dgm:prSet/>
      <dgm:spPr/>
      <dgm:t>
        <a:bodyPr/>
        <a:lstStyle/>
        <a:p>
          <a:endParaRPr lang="en-US"/>
        </a:p>
      </dgm:t>
    </dgm:pt>
    <dgm:pt modelId="{AC3770CF-BF73-4245-A951-63D158C1FA60}">
      <dgm:prSet/>
      <dgm:spPr/>
      <dgm:t>
        <a:bodyPr/>
        <a:lstStyle/>
        <a:p>
          <a:r>
            <a:rPr lang="en-US"/>
            <a:t>Logging a ticket</a:t>
          </a:r>
        </a:p>
      </dgm:t>
    </dgm:pt>
    <dgm:pt modelId="{2A7621F7-4CC1-444B-8C4C-6DF7F22906EA}" type="parTrans" cxnId="{9C4D6ED7-407A-4088-8DB1-A2CECAE10AE8}">
      <dgm:prSet/>
      <dgm:spPr/>
      <dgm:t>
        <a:bodyPr/>
        <a:lstStyle/>
        <a:p>
          <a:endParaRPr lang="en-US"/>
        </a:p>
      </dgm:t>
    </dgm:pt>
    <dgm:pt modelId="{23923EE2-B89C-4E2F-A1A1-56F85E743C39}" type="sibTrans" cxnId="{9C4D6ED7-407A-4088-8DB1-A2CECAE10AE8}">
      <dgm:prSet/>
      <dgm:spPr/>
      <dgm:t>
        <a:bodyPr/>
        <a:lstStyle/>
        <a:p>
          <a:endParaRPr lang="en-US"/>
        </a:p>
      </dgm:t>
    </dgm:pt>
    <dgm:pt modelId="{182AAC30-1B54-6741-B89D-4795DA839372}" type="pres">
      <dgm:prSet presAssocID="{68292FB5-3B57-428F-9029-0786B2F6044F}" presName="linear" presStyleCnt="0">
        <dgm:presLayoutVars>
          <dgm:dir/>
          <dgm:animLvl val="lvl"/>
          <dgm:resizeHandles val="exact"/>
        </dgm:presLayoutVars>
      </dgm:prSet>
      <dgm:spPr/>
    </dgm:pt>
    <dgm:pt modelId="{F1C9EDF3-8AA0-DD46-9A20-15A02CB0500F}" type="pres">
      <dgm:prSet presAssocID="{24F1B1E4-7064-44E0-A2D6-0612B0F5C3AB}" presName="parentLin" presStyleCnt="0"/>
      <dgm:spPr/>
    </dgm:pt>
    <dgm:pt modelId="{6162F674-CBC5-F549-8978-0A6AEB4949A3}" type="pres">
      <dgm:prSet presAssocID="{24F1B1E4-7064-44E0-A2D6-0612B0F5C3AB}" presName="parentLeftMargin" presStyleLbl="node1" presStyleIdx="0" presStyleCnt="6"/>
      <dgm:spPr/>
    </dgm:pt>
    <dgm:pt modelId="{677CFAC7-90A7-1E49-8B98-A0200F3371FF}" type="pres">
      <dgm:prSet presAssocID="{24F1B1E4-7064-44E0-A2D6-0612B0F5C3A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B3A41AE-EC23-EE4E-8DBA-28A9BDED0536}" type="pres">
      <dgm:prSet presAssocID="{24F1B1E4-7064-44E0-A2D6-0612B0F5C3AB}" presName="negativeSpace" presStyleCnt="0"/>
      <dgm:spPr/>
    </dgm:pt>
    <dgm:pt modelId="{E24C9F4D-29F7-0F4F-8569-11AEFBB14D6A}" type="pres">
      <dgm:prSet presAssocID="{24F1B1E4-7064-44E0-A2D6-0612B0F5C3AB}" presName="childText" presStyleLbl="conFgAcc1" presStyleIdx="0" presStyleCnt="6">
        <dgm:presLayoutVars>
          <dgm:bulletEnabled val="1"/>
        </dgm:presLayoutVars>
      </dgm:prSet>
      <dgm:spPr/>
    </dgm:pt>
    <dgm:pt modelId="{F51E3C75-2C8C-9046-85C8-E096E54F5EC2}" type="pres">
      <dgm:prSet presAssocID="{83101FCA-72B2-4F0C-BD44-F596A1E3BF92}" presName="spaceBetweenRectangles" presStyleCnt="0"/>
      <dgm:spPr/>
    </dgm:pt>
    <dgm:pt modelId="{C62E44E6-31A4-B647-8321-60F754444DCB}" type="pres">
      <dgm:prSet presAssocID="{EE2A574A-B6CE-45B1-AC60-22AD53D78CC4}" presName="parentLin" presStyleCnt="0"/>
      <dgm:spPr/>
    </dgm:pt>
    <dgm:pt modelId="{5192D7D8-DF5F-DD42-A5A1-83C7D000D39F}" type="pres">
      <dgm:prSet presAssocID="{EE2A574A-B6CE-45B1-AC60-22AD53D78CC4}" presName="parentLeftMargin" presStyleLbl="node1" presStyleIdx="0" presStyleCnt="6"/>
      <dgm:spPr/>
    </dgm:pt>
    <dgm:pt modelId="{52B71B75-94A1-9C49-BAFB-D0BC357CEAFD}" type="pres">
      <dgm:prSet presAssocID="{EE2A574A-B6CE-45B1-AC60-22AD53D78C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6DC2E1-1C77-A245-801F-B37DEE3A045E}" type="pres">
      <dgm:prSet presAssocID="{EE2A574A-B6CE-45B1-AC60-22AD53D78CC4}" presName="negativeSpace" presStyleCnt="0"/>
      <dgm:spPr/>
    </dgm:pt>
    <dgm:pt modelId="{98FAB867-869A-2842-89C0-7DB5821BAA80}" type="pres">
      <dgm:prSet presAssocID="{EE2A574A-B6CE-45B1-AC60-22AD53D78CC4}" presName="childText" presStyleLbl="conFgAcc1" presStyleIdx="1" presStyleCnt="6">
        <dgm:presLayoutVars>
          <dgm:bulletEnabled val="1"/>
        </dgm:presLayoutVars>
      </dgm:prSet>
      <dgm:spPr/>
    </dgm:pt>
    <dgm:pt modelId="{4B9B3F17-BE1D-EC4B-8DA9-3849F5F3A271}" type="pres">
      <dgm:prSet presAssocID="{38C5C83F-ECF7-464B-A633-631C6271B603}" presName="spaceBetweenRectangles" presStyleCnt="0"/>
      <dgm:spPr/>
    </dgm:pt>
    <dgm:pt modelId="{C6616E4A-4249-D540-AF94-B576DC4C33C5}" type="pres">
      <dgm:prSet presAssocID="{D8A5680E-D77E-455E-ACDC-1625DD71F2AE}" presName="parentLin" presStyleCnt="0"/>
      <dgm:spPr/>
    </dgm:pt>
    <dgm:pt modelId="{64EFE5E1-8512-624F-85A2-AA68911C2BE2}" type="pres">
      <dgm:prSet presAssocID="{D8A5680E-D77E-455E-ACDC-1625DD71F2AE}" presName="parentLeftMargin" presStyleLbl="node1" presStyleIdx="1" presStyleCnt="6"/>
      <dgm:spPr/>
    </dgm:pt>
    <dgm:pt modelId="{AAFE3D2B-FE5E-5548-A0DB-DE7D4D4AF407}" type="pres">
      <dgm:prSet presAssocID="{D8A5680E-D77E-455E-ACDC-1625DD71F2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57E1D6D-B929-3348-86D5-8A99ABA11B21}" type="pres">
      <dgm:prSet presAssocID="{D8A5680E-D77E-455E-ACDC-1625DD71F2AE}" presName="negativeSpace" presStyleCnt="0"/>
      <dgm:spPr/>
    </dgm:pt>
    <dgm:pt modelId="{869C8CC4-CFBB-CF46-B4E3-7DBD4DA764E1}" type="pres">
      <dgm:prSet presAssocID="{D8A5680E-D77E-455E-ACDC-1625DD71F2AE}" presName="childText" presStyleLbl="conFgAcc1" presStyleIdx="2" presStyleCnt="6">
        <dgm:presLayoutVars>
          <dgm:bulletEnabled val="1"/>
        </dgm:presLayoutVars>
      </dgm:prSet>
      <dgm:spPr/>
    </dgm:pt>
    <dgm:pt modelId="{3688C505-F01F-3745-BDA2-4911097165B2}" type="pres">
      <dgm:prSet presAssocID="{90582612-482F-4F23-9D40-AACDB745386A}" presName="spaceBetweenRectangles" presStyleCnt="0"/>
      <dgm:spPr/>
    </dgm:pt>
    <dgm:pt modelId="{154A2B43-BAF5-6042-924C-8AB5F311F991}" type="pres">
      <dgm:prSet presAssocID="{6BBB3DC1-4517-474D-9776-CDD1D68EFE5B}" presName="parentLin" presStyleCnt="0"/>
      <dgm:spPr/>
    </dgm:pt>
    <dgm:pt modelId="{9565B5DB-28D4-944E-A2AD-469F205E31EC}" type="pres">
      <dgm:prSet presAssocID="{6BBB3DC1-4517-474D-9776-CDD1D68EFE5B}" presName="parentLeftMargin" presStyleLbl="node1" presStyleIdx="2" presStyleCnt="6"/>
      <dgm:spPr/>
    </dgm:pt>
    <dgm:pt modelId="{F013532C-5776-CC42-99DC-34BC749AEA78}" type="pres">
      <dgm:prSet presAssocID="{6BBB3DC1-4517-474D-9776-CDD1D68EFE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D5F3EB0-103F-2D43-A45F-10C8814EDE71}" type="pres">
      <dgm:prSet presAssocID="{6BBB3DC1-4517-474D-9776-CDD1D68EFE5B}" presName="negativeSpace" presStyleCnt="0"/>
      <dgm:spPr/>
    </dgm:pt>
    <dgm:pt modelId="{A5B254BE-10CA-3543-83CD-ABF7EDB91A13}" type="pres">
      <dgm:prSet presAssocID="{6BBB3DC1-4517-474D-9776-CDD1D68EFE5B}" presName="childText" presStyleLbl="conFgAcc1" presStyleIdx="3" presStyleCnt="6">
        <dgm:presLayoutVars>
          <dgm:bulletEnabled val="1"/>
        </dgm:presLayoutVars>
      </dgm:prSet>
      <dgm:spPr/>
    </dgm:pt>
    <dgm:pt modelId="{E2CA2C06-BC1E-B945-B23F-70D2329BDDBA}" type="pres">
      <dgm:prSet presAssocID="{E4FE6A94-ABD2-4904-AD23-965BA09A49D8}" presName="spaceBetweenRectangles" presStyleCnt="0"/>
      <dgm:spPr/>
    </dgm:pt>
    <dgm:pt modelId="{785AC8F4-21D4-C041-9D79-B27E0A44DDB5}" type="pres">
      <dgm:prSet presAssocID="{2867CBD1-7B58-416F-84FA-A7BC60785CB5}" presName="parentLin" presStyleCnt="0"/>
      <dgm:spPr/>
    </dgm:pt>
    <dgm:pt modelId="{C8D63A4F-7F14-2C46-8FAF-5AF1403F6EC3}" type="pres">
      <dgm:prSet presAssocID="{2867CBD1-7B58-416F-84FA-A7BC60785CB5}" presName="parentLeftMargin" presStyleLbl="node1" presStyleIdx="3" presStyleCnt="6"/>
      <dgm:spPr/>
    </dgm:pt>
    <dgm:pt modelId="{E74F1E0A-6C32-E84A-B840-3979B85CE677}" type="pres">
      <dgm:prSet presAssocID="{2867CBD1-7B58-416F-84FA-A7BC60785CB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2C3AD64-E435-9D48-9EC2-62EE12B6E1A5}" type="pres">
      <dgm:prSet presAssocID="{2867CBD1-7B58-416F-84FA-A7BC60785CB5}" presName="negativeSpace" presStyleCnt="0"/>
      <dgm:spPr/>
    </dgm:pt>
    <dgm:pt modelId="{79A2C2F9-C999-BA40-930F-FB197A19E299}" type="pres">
      <dgm:prSet presAssocID="{2867CBD1-7B58-416F-84FA-A7BC60785CB5}" presName="childText" presStyleLbl="conFgAcc1" presStyleIdx="4" presStyleCnt="6">
        <dgm:presLayoutVars>
          <dgm:bulletEnabled val="1"/>
        </dgm:presLayoutVars>
      </dgm:prSet>
      <dgm:spPr/>
    </dgm:pt>
    <dgm:pt modelId="{E8C40502-2D08-4F45-AD45-BB01F0A8C2BD}" type="pres">
      <dgm:prSet presAssocID="{0B0FC3C3-50EE-46B2-A49E-DA8CB18B988C}" presName="spaceBetweenRectangles" presStyleCnt="0"/>
      <dgm:spPr/>
    </dgm:pt>
    <dgm:pt modelId="{5B027AE9-D988-1A46-880B-0C512D7F287C}" type="pres">
      <dgm:prSet presAssocID="{AC3770CF-BF73-4245-A951-63D158C1FA60}" presName="parentLin" presStyleCnt="0"/>
      <dgm:spPr/>
    </dgm:pt>
    <dgm:pt modelId="{3ABD0F79-7838-CD41-A9EA-4B65FFF14597}" type="pres">
      <dgm:prSet presAssocID="{AC3770CF-BF73-4245-A951-63D158C1FA60}" presName="parentLeftMargin" presStyleLbl="node1" presStyleIdx="4" presStyleCnt="6"/>
      <dgm:spPr/>
    </dgm:pt>
    <dgm:pt modelId="{00D643FD-B2F9-2048-BC9B-AB2CBD7F830B}" type="pres">
      <dgm:prSet presAssocID="{AC3770CF-BF73-4245-A951-63D158C1FA6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52CA4D5-79A6-C348-B740-E76955D06840}" type="pres">
      <dgm:prSet presAssocID="{AC3770CF-BF73-4245-A951-63D158C1FA60}" presName="negativeSpace" presStyleCnt="0"/>
      <dgm:spPr/>
    </dgm:pt>
    <dgm:pt modelId="{365C2347-A06E-B646-8100-7D4E5261194A}" type="pres">
      <dgm:prSet presAssocID="{AC3770CF-BF73-4245-A951-63D158C1FA6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CD00D17-9B9F-4F86-AC48-B9CECB26D81D}" srcId="{68292FB5-3B57-428F-9029-0786B2F6044F}" destId="{D8A5680E-D77E-455E-ACDC-1625DD71F2AE}" srcOrd="2" destOrd="0" parTransId="{96DBE80B-71E4-4386-AD09-9128071AACFA}" sibTransId="{90582612-482F-4F23-9D40-AACDB745386A}"/>
    <dgm:cxn modelId="{33A4D61C-C06A-444A-813F-987284F4371F}" type="presOf" srcId="{68292FB5-3B57-428F-9029-0786B2F6044F}" destId="{182AAC30-1B54-6741-B89D-4795DA839372}" srcOrd="0" destOrd="0" presId="urn:microsoft.com/office/officeart/2005/8/layout/list1"/>
    <dgm:cxn modelId="{BAF30132-A339-44D2-BB1E-9E2586C3F480}" srcId="{68292FB5-3B57-428F-9029-0786B2F6044F}" destId="{6BBB3DC1-4517-474D-9776-CDD1D68EFE5B}" srcOrd="3" destOrd="0" parTransId="{E8D3ADBD-B75E-4F65-A648-CD968D4AA2A0}" sibTransId="{E4FE6A94-ABD2-4904-AD23-965BA09A49D8}"/>
    <dgm:cxn modelId="{FB42B739-397E-463F-9240-FE30CF7E4B2D}" srcId="{68292FB5-3B57-428F-9029-0786B2F6044F}" destId="{24F1B1E4-7064-44E0-A2D6-0612B0F5C3AB}" srcOrd="0" destOrd="0" parTransId="{1FA40B64-8C31-4A1B-A59D-78F954D060CD}" sibTransId="{83101FCA-72B2-4F0C-BD44-F596A1E3BF92}"/>
    <dgm:cxn modelId="{A4B50C53-668E-EF45-BB4E-DDC6EFA89A81}" type="presOf" srcId="{AC3770CF-BF73-4245-A951-63D158C1FA60}" destId="{00D643FD-B2F9-2048-BC9B-AB2CBD7F830B}" srcOrd="1" destOrd="0" presId="urn:microsoft.com/office/officeart/2005/8/layout/list1"/>
    <dgm:cxn modelId="{69FEA26A-09FE-9C44-8155-59011886BAEC}" type="presOf" srcId="{D8A5680E-D77E-455E-ACDC-1625DD71F2AE}" destId="{64EFE5E1-8512-624F-85A2-AA68911C2BE2}" srcOrd="0" destOrd="0" presId="urn:microsoft.com/office/officeart/2005/8/layout/list1"/>
    <dgm:cxn modelId="{9093F86A-3ABE-C446-860E-07FB27673B03}" type="presOf" srcId="{24F1B1E4-7064-44E0-A2D6-0612B0F5C3AB}" destId="{6162F674-CBC5-F549-8978-0A6AEB4949A3}" srcOrd="0" destOrd="0" presId="urn:microsoft.com/office/officeart/2005/8/layout/list1"/>
    <dgm:cxn modelId="{6B40BE77-995F-984F-8DD1-4D155B8E8DC3}" type="presOf" srcId="{2867CBD1-7B58-416F-84FA-A7BC60785CB5}" destId="{E74F1E0A-6C32-E84A-B840-3979B85CE677}" srcOrd="1" destOrd="0" presId="urn:microsoft.com/office/officeart/2005/8/layout/list1"/>
    <dgm:cxn modelId="{7945A878-727A-4965-8369-1BF3BB4E45DA}" srcId="{68292FB5-3B57-428F-9029-0786B2F6044F}" destId="{EE2A574A-B6CE-45B1-AC60-22AD53D78CC4}" srcOrd="1" destOrd="0" parTransId="{00E44A43-A6E1-4B4B-B897-191EF317DA91}" sibTransId="{38C5C83F-ECF7-464B-A633-631C6271B603}"/>
    <dgm:cxn modelId="{70EE768D-07FE-5548-957D-5FAB575E734C}" type="presOf" srcId="{24F1B1E4-7064-44E0-A2D6-0612B0F5C3AB}" destId="{677CFAC7-90A7-1E49-8B98-A0200F3371FF}" srcOrd="1" destOrd="0" presId="urn:microsoft.com/office/officeart/2005/8/layout/list1"/>
    <dgm:cxn modelId="{C2163990-B630-614E-B954-3B8DBAB34A8E}" type="presOf" srcId="{EE2A574A-B6CE-45B1-AC60-22AD53D78CC4}" destId="{52B71B75-94A1-9C49-BAFB-D0BC357CEAFD}" srcOrd="1" destOrd="0" presId="urn:microsoft.com/office/officeart/2005/8/layout/list1"/>
    <dgm:cxn modelId="{0F30F092-5FFF-479E-A980-B51F3A0C147A}" srcId="{68292FB5-3B57-428F-9029-0786B2F6044F}" destId="{2867CBD1-7B58-416F-84FA-A7BC60785CB5}" srcOrd="4" destOrd="0" parTransId="{03763E7B-5BC8-4948-AC41-0CCA939A4C87}" sibTransId="{0B0FC3C3-50EE-46B2-A49E-DA8CB18B988C}"/>
    <dgm:cxn modelId="{E9F298A7-A474-5143-A01F-EB47CE14F306}" type="presOf" srcId="{EE2A574A-B6CE-45B1-AC60-22AD53D78CC4}" destId="{5192D7D8-DF5F-DD42-A5A1-83C7D000D39F}" srcOrd="0" destOrd="0" presId="urn:microsoft.com/office/officeart/2005/8/layout/list1"/>
    <dgm:cxn modelId="{B6E3C5AA-7EBC-8F43-9359-450A1A0C174C}" type="presOf" srcId="{6BBB3DC1-4517-474D-9776-CDD1D68EFE5B}" destId="{F013532C-5776-CC42-99DC-34BC749AEA78}" srcOrd="1" destOrd="0" presId="urn:microsoft.com/office/officeart/2005/8/layout/list1"/>
    <dgm:cxn modelId="{9C4D6ED7-407A-4088-8DB1-A2CECAE10AE8}" srcId="{68292FB5-3B57-428F-9029-0786B2F6044F}" destId="{AC3770CF-BF73-4245-A951-63D158C1FA60}" srcOrd="5" destOrd="0" parTransId="{2A7621F7-4CC1-444B-8C4C-6DF7F22906EA}" sibTransId="{23923EE2-B89C-4E2F-A1A1-56F85E743C39}"/>
    <dgm:cxn modelId="{8D8516E1-F57C-1448-AD29-D140468E186C}" type="presOf" srcId="{D8A5680E-D77E-455E-ACDC-1625DD71F2AE}" destId="{AAFE3D2B-FE5E-5548-A0DB-DE7D4D4AF407}" srcOrd="1" destOrd="0" presId="urn:microsoft.com/office/officeart/2005/8/layout/list1"/>
    <dgm:cxn modelId="{31B69AE2-291A-D545-9FC5-0C6782BA1F04}" type="presOf" srcId="{AC3770CF-BF73-4245-A951-63D158C1FA60}" destId="{3ABD0F79-7838-CD41-A9EA-4B65FFF14597}" srcOrd="0" destOrd="0" presId="urn:microsoft.com/office/officeart/2005/8/layout/list1"/>
    <dgm:cxn modelId="{022887E8-119C-3540-A9C0-F3C2334D3774}" type="presOf" srcId="{6BBB3DC1-4517-474D-9776-CDD1D68EFE5B}" destId="{9565B5DB-28D4-944E-A2AD-469F205E31EC}" srcOrd="0" destOrd="0" presId="urn:microsoft.com/office/officeart/2005/8/layout/list1"/>
    <dgm:cxn modelId="{517000EB-9AED-0741-B708-6C6B39062A97}" type="presOf" srcId="{2867CBD1-7B58-416F-84FA-A7BC60785CB5}" destId="{C8D63A4F-7F14-2C46-8FAF-5AF1403F6EC3}" srcOrd="0" destOrd="0" presId="urn:microsoft.com/office/officeart/2005/8/layout/list1"/>
    <dgm:cxn modelId="{40E308A9-F57F-D14A-A480-A6BDF9ABD123}" type="presParOf" srcId="{182AAC30-1B54-6741-B89D-4795DA839372}" destId="{F1C9EDF3-8AA0-DD46-9A20-15A02CB0500F}" srcOrd="0" destOrd="0" presId="urn:microsoft.com/office/officeart/2005/8/layout/list1"/>
    <dgm:cxn modelId="{76817481-FA89-1240-ABA2-FE2295E3D646}" type="presParOf" srcId="{F1C9EDF3-8AA0-DD46-9A20-15A02CB0500F}" destId="{6162F674-CBC5-F549-8978-0A6AEB4949A3}" srcOrd="0" destOrd="0" presId="urn:microsoft.com/office/officeart/2005/8/layout/list1"/>
    <dgm:cxn modelId="{B2E116AD-DB22-884C-B5EB-58357B7451EE}" type="presParOf" srcId="{F1C9EDF3-8AA0-DD46-9A20-15A02CB0500F}" destId="{677CFAC7-90A7-1E49-8B98-A0200F3371FF}" srcOrd="1" destOrd="0" presId="urn:microsoft.com/office/officeart/2005/8/layout/list1"/>
    <dgm:cxn modelId="{4427516C-CC68-2B41-97CF-C2C24481060B}" type="presParOf" srcId="{182AAC30-1B54-6741-B89D-4795DA839372}" destId="{1B3A41AE-EC23-EE4E-8DBA-28A9BDED0536}" srcOrd="1" destOrd="0" presId="urn:microsoft.com/office/officeart/2005/8/layout/list1"/>
    <dgm:cxn modelId="{9B74DBA6-0EF3-B243-895D-68B179FE02E9}" type="presParOf" srcId="{182AAC30-1B54-6741-B89D-4795DA839372}" destId="{E24C9F4D-29F7-0F4F-8569-11AEFBB14D6A}" srcOrd="2" destOrd="0" presId="urn:microsoft.com/office/officeart/2005/8/layout/list1"/>
    <dgm:cxn modelId="{BF82E5A6-EE39-0049-A569-F6FA4DF3EB5A}" type="presParOf" srcId="{182AAC30-1B54-6741-B89D-4795DA839372}" destId="{F51E3C75-2C8C-9046-85C8-E096E54F5EC2}" srcOrd="3" destOrd="0" presId="urn:microsoft.com/office/officeart/2005/8/layout/list1"/>
    <dgm:cxn modelId="{95301843-680F-3547-9DD9-CDB2B4DEF900}" type="presParOf" srcId="{182AAC30-1B54-6741-B89D-4795DA839372}" destId="{C62E44E6-31A4-B647-8321-60F754444DCB}" srcOrd="4" destOrd="0" presId="urn:microsoft.com/office/officeart/2005/8/layout/list1"/>
    <dgm:cxn modelId="{390D72D0-5D42-EF4C-8D7A-3DA6E4DD9BED}" type="presParOf" srcId="{C62E44E6-31A4-B647-8321-60F754444DCB}" destId="{5192D7D8-DF5F-DD42-A5A1-83C7D000D39F}" srcOrd="0" destOrd="0" presId="urn:microsoft.com/office/officeart/2005/8/layout/list1"/>
    <dgm:cxn modelId="{42721112-5A58-8B42-B045-91CE57436931}" type="presParOf" srcId="{C62E44E6-31A4-B647-8321-60F754444DCB}" destId="{52B71B75-94A1-9C49-BAFB-D0BC357CEAFD}" srcOrd="1" destOrd="0" presId="urn:microsoft.com/office/officeart/2005/8/layout/list1"/>
    <dgm:cxn modelId="{1A7D8BAC-160A-B341-A018-E9E7FE758A9D}" type="presParOf" srcId="{182AAC30-1B54-6741-B89D-4795DA839372}" destId="{536DC2E1-1C77-A245-801F-B37DEE3A045E}" srcOrd="5" destOrd="0" presId="urn:microsoft.com/office/officeart/2005/8/layout/list1"/>
    <dgm:cxn modelId="{DEF28A31-1A61-7843-8398-0766D1C236C2}" type="presParOf" srcId="{182AAC30-1B54-6741-B89D-4795DA839372}" destId="{98FAB867-869A-2842-89C0-7DB5821BAA80}" srcOrd="6" destOrd="0" presId="urn:microsoft.com/office/officeart/2005/8/layout/list1"/>
    <dgm:cxn modelId="{5C8F89F8-A7EA-3E4D-840E-9C3DAAD5FBF6}" type="presParOf" srcId="{182AAC30-1B54-6741-B89D-4795DA839372}" destId="{4B9B3F17-BE1D-EC4B-8DA9-3849F5F3A271}" srcOrd="7" destOrd="0" presId="urn:microsoft.com/office/officeart/2005/8/layout/list1"/>
    <dgm:cxn modelId="{E3B27308-CFCE-644B-99B8-4D1ABCF5F457}" type="presParOf" srcId="{182AAC30-1B54-6741-B89D-4795DA839372}" destId="{C6616E4A-4249-D540-AF94-B576DC4C33C5}" srcOrd="8" destOrd="0" presId="urn:microsoft.com/office/officeart/2005/8/layout/list1"/>
    <dgm:cxn modelId="{49786072-38C1-B444-8187-B5EF90CC25DE}" type="presParOf" srcId="{C6616E4A-4249-D540-AF94-B576DC4C33C5}" destId="{64EFE5E1-8512-624F-85A2-AA68911C2BE2}" srcOrd="0" destOrd="0" presId="urn:microsoft.com/office/officeart/2005/8/layout/list1"/>
    <dgm:cxn modelId="{DE45316B-EE56-994B-A79D-27EE13AB15B6}" type="presParOf" srcId="{C6616E4A-4249-D540-AF94-B576DC4C33C5}" destId="{AAFE3D2B-FE5E-5548-A0DB-DE7D4D4AF407}" srcOrd="1" destOrd="0" presId="urn:microsoft.com/office/officeart/2005/8/layout/list1"/>
    <dgm:cxn modelId="{1E44CC6F-04B9-8044-818C-A70315B56144}" type="presParOf" srcId="{182AAC30-1B54-6741-B89D-4795DA839372}" destId="{157E1D6D-B929-3348-86D5-8A99ABA11B21}" srcOrd="9" destOrd="0" presId="urn:microsoft.com/office/officeart/2005/8/layout/list1"/>
    <dgm:cxn modelId="{47D12FCC-0591-4A41-907E-FC6CA685E94F}" type="presParOf" srcId="{182AAC30-1B54-6741-B89D-4795DA839372}" destId="{869C8CC4-CFBB-CF46-B4E3-7DBD4DA764E1}" srcOrd="10" destOrd="0" presId="urn:microsoft.com/office/officeart/2005/8/layout/list1"/>
    <dgm:cxn modelId="{786F22DE-BDDA-C34F-AE0E-315BA695287E}" type="presParOf" srcId="{182AAC30-1B54-6741-B89D-4795DA839372}" destId="{3688C505-F01F-3745-BDA2-4911097165B2}" srcOrd="11" destOrd="0" presId="urn:microsoft.com/office/officeart/2005/8/layout/list1"/>
    <dgm:cxn modelId="{7665EC67-803B-B346-A6C4-B5E95C9CE912}" type="presParOf" srcId="{182AAC30-1B54-6741-B89D-4795DA839372}" destId="{154A2B43-BAF5-6042-924C-8AB5F311F991}" srcOrd="12" destOrd="0" presId="urn:microsoft.com/office/officeart/2005/8/layout/list1"/>
    <dgm:cxn modelId="{559B5A0D-9FE5-EE47-A196-6ADDC1C3FE96}" type="presParOf" srcId="{154A2B43-BAF5-6042-924C-8AB5F311F991}" destId="{9565B5DB-28D4-944E-A2AD-469F205E31EC}" srcOrd="0" destOrd="0" presId="urn:microsoft.com/office/officeart/2005/8/layout/list1"/>
    <dgm:cxn modelId="{60FC4E86-6D67-B045-9753-068996990D21}" type="presParOf" srcId="{154A2B43-BAF5-6042-924C-8AB5F311F991}" destId="{F013532C-5776-CC42-99DC-34BC749AEA78}" srcOrd="1" destOrd="0" presId="urn:microsoft.com/office/officeart/2005/8/layout/list1"/>
    <dgm:cxn modelId="{325F070F-DFDA-CE47-AB4C-885F83AC805E}" type="presParOf" srcId="{182AAC30-1B54-6741-B89D-4795DA839372}" destId="{5D5F3EB0-103F-2D43-A45F-10C8814EDE71}" srcOrd="13" destOrd="0" presId="urn:microsoft.com/office/officeart/2005/8/layout/list1"/>
    <dgm:cxn modelId="{C2BE4422-E25A-7242-BFB4-97E964C95118}" type="presParOf" srcId="{182AAC30-1B54-6741-B89D-4795DA839372}" destId="{A5B254BE-10CA-3543-83CD-ABF7EDB91A13}" srcOrd="14" destOrd="0" presId="urn:microsoft.com/office/officeart/2005/8/layout/list1"/>
    <dgm:cxn modelId="{D9919B95-42BC-A945-BFF4-60B380251B28}" type="presParOf" srcId="{182AAC30-1B54-6741-B89D-4795DA839372}" destId="{E2CA2C06-BC1E-B945-B23F-70D2329BDDBA}" srcOrd="15" destOrd="0" presId="urn:microsoft.com/office/officeart/2005/8/layout/list1"/>
    <dgm:cxn modelId="{9A8DB2CB-2B24-3548-AAF6-1693D1C13416}" type="presParOf" srcId="{182AAC30-1B54-6741-B89D-4795DA839372}" destId="{785AC8F4-21D4-C041-9D79-B27E0A44DDB5}" srcOrd="16" destOrd="0" presId="urn:microsoft.com/office/officeart/2005/8/layout/list1"/>
    <dgm:cxn modelId="{1419A887-EF8C-F648-9E44-FCE1BEEC9531}" type="presParOf" srcId="{785AC8F4-21D4-C041-9D79-B27E0A44DDB5}" destId="{C8D63A4F-7F14-2C46-8FAF-5AF1403F6EC3}" srcOrd="0" destOrd="0" presId="urn:microsoft.com/office/officeart/2005/8/layout/list1"/>
    <dgm:cxn modelId="{67A31EB3-D1CD-4248-BAA4-E71AD99F13F8}" type="presParOf" srcId="{785AC8F4-21D4-C041-9D79-B27E0A44DDB5}" destId="{E74F1E0A-6C32-E84A-B840-3979B85CE677}" srcOrd="1" destOrd="0" presId="urn:microsoft.com/office/officeart/2005/8/layout/list1"/>
    <dgm:cxn modelId="{5BC94D6F-C564-0149-ABDA-2383BD7FAB85}" type="presParOf" srcId="{182AAC30-1B54-6741-B89D-4795DA839372}" destId="{42C3AD64-E435-9D48-9EC2-62EE12B6E1A5}" srcOrd="17" destOrd="0" presId="urn:microsoft.com/office/officeart/2005/8/layout/list1"/>
    <dgm:cxn modelId="{AEA0868F-0DDE-7648-A06C-5615775C7C54}" type="presParOf" srcId="{182AAC30-1B54-6741-B89D-4795DA839372}" destId="{79A2C2F9-C999-BA40-930F-FB197A19E299}" srcOrd="18" destOrd="0" presId="urn:microsoft.com/office/officeart/2005/8/layout/list1"/>
    <dgm:cxn modelId="{D3DDC75A-2142-E74D-8BC2-7F3860F0E93B}" type="presParOf" srcId="{182AAC30-1B54-6741-B89D-4795DA839372}" destId="{E8C40502-2D08-4F45-AD45-BB01F0A8C2BD}" srcOrd="19" destOrd="0" presId="urn:microsoft.com/office/officeart/2005/8/layout/list1"/>
    <dgm:cxn modelId="{614BB376-A9CE-3643-A291-FED7D54F5BEB}" type="presParOf" srcId="{182AAC30-1B54-6741-B89D-4795DA839372}" destId="{5B027AE9-D988-1A46-880B-0C512D7F287C}" srcOrd="20" destOrd="0" presId="urn:microsoft.com/office/officeart/2005/8/layout/list1"/>
    <dgm:cxn modelId="{5E7FD63B-D2E2-6E4D-A0CD-721BF78F0A04}" type="presParOf" srcId="{5B027AE9-D988-1A46-880B-0C512D7F287C}" destId="{3ABD0F79-7838-CD41-A9EA-4B65FFF14597}" srcOrd="0" destOrd="0" presId="urn:microsoft.com/office/officeart/2005/8/layout/list1"/>
    <dgm:cxn modelId="{C1560430-3CBD-8441-8BCA-60E6D38248F3}" type="presParOf" srcId="{5B027AE9-D988-1A46-880B-0C512D7F287C}" destId="{00D643FD-B2F9-2048-BC9B-AB2CBD7F830B}" srcOrd="1" destOrd="0" presId="urn:microsoft.com/office/officeart/2005/8/layout/list1"/>
    <dgm:cxn modelId="{BB6AD6FD-BFF0-DB4F-8AB0-DD8D16D751F4}" type="presParOf" srcId="{182AAC30-1B54-6741-B89D-4795DA839372}" destId="{852CA4D5-79A6-C348-B740-E76955D06840}" srcOrd="21" destOrd="0" presId="urn:microsoft.com/office/officeart/2005/8/layout/list1"/>
    <dgm:cxn modelId="{EB0A77BC-A895-394B-A58C-4269F7AFEC5A}" type="presParOf" srcId="{182AAC30-1B54-6741-B89D-4795DA839372}" destId="{365C2347-A06E-B646-8100-7D4E5261194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89B22-B640-4BAE-949D-5FE2F1527C2D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77E77D-E1B3-475F-BEEF-771D3B11B8C2}">
      <dgm:prSet/>
      <dgm:spPr/>
      <dgm:t>
        <a:bodyPr/>
        <a:lstStyle/>
        <a:p>
          <a:r>
            <a:rPr lang="en-US"/>
            <a:t>Discovery Agent </a:t>
          </a:r>
        </a:p>
      </dgm:t>
    </dgm:pt>
    <dgm:pt modelId="{6F8E5E1A-18EB-4101-B99F-55E72107B7D4}" type="parTrans" cxnId="{2C328A51-8463-4D2C-A16D-FD3C05E6D9B1}">
      <dgm:prSet/>
      <dgm:spPr/>
      <dgm:t>
        <a:bodyPr/>
        <a:lstStyle/>
        <a:p>
          <a:endParaRPr lang="en-US"/>
        </a:p>
      </dgm:t>
    </dgm:pt>
    <dgm:pt modelId="{4CCDF75F-03D0-44B4-9A57-384F65B60A1D}" type="sibTrans" cxnId="{2C328A51-8463-4D2C-A16D-FD3C05E6D9B1}">
      <dgm:prSet/>
      <dgm:spPr/>
      <dgm:t>
        <a:bodyPr/>
        <a:lstStyle/>
        <a:p>
          <a:endParaRPr lang="en-US"/>
        </a:p>
      </dgm:t>
    </dgm:pt>
    <dgm:pt modelId="{F4669950-3B4C-4443-A8E1-353CA833C9FF}">
      <dgm:prSet/>
      <dgm:spPr/>
      <dgm:t>
        <a:bodyPr/>
        <a:lstStyle/>
        <a:p>
          <a:r>
            <a:rPr lang="en-US"/>
            <a:t>Deployment Agent </a:t>
          </a:r>
        </a:p>
      </dgm:t>
    </dgm:pt>
    <dgm:pt modelId="{CD137B2A-E6EA-4486-A7F9-8D05B44CAA7D}" type="parTrans" cxnId="{8067FA3F-3C7D-42E1-ADF9-36FD7FB82E8C}">
      <dgm:prSet/>
      <dgm:spPr/>
      <dgm:t>
        <a:bodyPr/>
        <a:lstStyle/>
        <a:p>
          <a:endParaRPr lang="en-US"/>
        </a:p>
      </dgm:t>
    </dgm:pt>
    <dgm:pt modelId="{CFEF1B12-6166-4DE5-A97F-DDC054A43519}" type="sibTrans" cxnId="{8067FA3F-3C7D-42E1-ADF9-36FD7FB82E8C}">
      <dgm:prSet/>
      <dgm:spPr/>
      <dgm:t>
        <a:bodyPr/>
        <a:lstStyle/>
        <a:p>
          <a:endParaRPr lang="en-US"/>
        </a:p>
      </dgm:t>
    </dgm:pt>
    <dgm:pt modelId="{2D0CD389-C201-4764-B85C-19A01836044F}">
      <dgm:prSet/>
      <dgm:spPr/>
      <dgm:t>
        <a:bodyPr/>
        <a:lstStyle/>
        <a:p>
          <a:r>
            <a:rPr lang="en-US"/>
            <a:t>Discovery Section </a:t>
          </a:r>
        </a:p>
      </dgm:t>
    </dgm:pt>
    <dgm:pt modelId="{00098694-FED3-42FE-8B70-850F88CFED3A}" type="parTrans" cxnId="{B51D6B74-B89B-46C8-8E8B-C4603D9276E9}">
      <dgm:prSet/>
      <dgm:spPr/>
      <dgm:t>
        <a:bodyPr/>
        <a:lstStyle/>
        <a:p>
          <a:endParaRPr lang="en-US"/>
        </a:p>
      </dgm:t>
    </dgm:pt>
    <dgm:pt modelId="{437D0A6D-65D5-40C8-A4E3-13C2F47E18D8}" type="sibTrans" cxnId="{B51D6B74-B89B-46C8-8E8B-C4603D9276E9}">
      <dgm:prSet/>
      <dgm:spPr/>
      <dgm:t>
        <a:bodyPr/>
        <a:lstStyle/>
        <a:p>
          <a:endParaRPr lang="en-US"/>
        </a:p>
      </dgm:t>
    </dgm:pt>
    <dgm:pt modelId="{707EB45D-4E7A-447B-8F22-BDC292835901}">
      <dgm:prSet/>
      <dgm:spPr/>
      <dgm:t>
        <a:bodyPr/>
        <a:lstStyle/>
        <a:p>
          <a:r>
            <a:rPr lang="en-US"/>
            <a:t>Management Loader </a:t>
          </a:r>
        </a:p>
      </dgm:t>
    </dgm:pt>
    <dgm:pt modelId="{2D6FFA53-C2C6-4A75-84BA-AFE7A00CD981}" type="parTrans" cxnId="{B4CB3BB4-0335-4DEB-8925-E75478DE805C}">
      <dgm:prSet/>
      <dgm:spPr/>
      <dgm:t>
        <a:bodyPr/>
        <a:lstStyle/>
        <a:p>
          <a:endParaRPr lang="en-US"/>
        </a:p>
      </dgm:t>
    </dgm:pt>
    <dgm:pt modelId="{71A18E24-96CB-4178-A21A-B30D55ED2FA8}" type="sibTrans" cxnId="{B4CB3BB4-0335-4DEB-8925-E75478DE805C}">
      <dgm:prSet/>
      <dgm:spPr/>
      <dgm:t>
        <a:bodyPr/>
        <a:lstStyle/>
        <a:p>
          <a:endParaRPr lang="en-US"/>
        </a:p>
      </dgm:t>
    </dgm:pt>
    <dgm:pt modelId="{1B852D70-4E7B-493A-BF0E-2C9D57FB9786}">
      <dgm:prSet/>
      <dgm:spPr/>
      <dgm:t>
        <a:bodyPr/>
        <a:lstStyle/>
        <a:p>
          <a:r>
            <a:rPr lang="en-US"/>
            <a:t>Deployment component</a:t>
          </a:r>
        </a:p>
      </dgm:t>
    </dgm:pt>
    <dgm:pt modelId="{7D785B47-1368-4372-B598-E820A348A074}" type="parTrans" cxnId="{0CECDB11-1336-4570-ADCC-84835D92EE3E}">
      <dgm:prSet/>
      <dgm:spPr/>
      <dgm:t>
        <a:bodyPr/>
        <a:lstStyle/>
        <a:p>
          <a:endParaRPr lang="en-US"/>
        </a:p>
      </dgm:t>
    </dgm:pt>
    <dgm:pt modelId="{AE3D41E1-6DE2-485D-90EA-F7A33E145AEA}" type="sibTrans" cxnId="{0CECDB11-1336-4570-ADCC-84835D92EE3E}">
      <dgm:prSet/>
      <dgm:spPr/>
      <dgm:t>
        <a:bodyPr/>
        <a:lstStyle/>
        <a:p>
          <a:endParaRPr lang="en-US"/>
        </a:p>
      </dgm:t>
    </dgm:pt>
    <dgm:pt modelId="{A6C8DE69-CD24-8F45-8959-698F9FCF0B8C}" type="pres">
      <dgm:prSet presAssocID="{61D89B22-B640-4BAE-949D-5FE2F1527C2D}" presName="cycle" presStyleCnt="0">
        <dgm:presLayoutVars>
          <dgm:dir/>
          <dgm:resizeHandles val="exact"/>
        </dgm:presLayoutVars>
      </dgm:prSet>
      <dgm:spPr/>
    </dgm:pt>
    <dgm:pt modelId="{930886B4-AFCC-D54E-99A1-D64FBDCD2E03}" type="pres">
      <dgm:prSet presAssocID="{8577E77D-E1B3-475F-BEEF-771D3B11B8C2}" presName="node" presStyleLbl="node1" presStyleIdx="0" presStyleCnt="5">
        <dgm:presLayoutVars>
          <dgm:bulletEnabled val="1"/>
        </dgm:presLayoutVars>
      </dgm:prSet>
      <dgm:spPr/>
    </dgm:pt>
    <dgm:pt modelId="{B94D24C4-626C-CB4B-A004-6CA3A73A645F}" type="pres">
      <dgm:prSet presAssocID="{8577E77D-E1B3-475F-BEEF-771D3B11B8C2}" presName="spNode" presStyleCnt="0"/>
      <dgm:spPr/>
    </dgm:pt>
    <dgm:pt modelId="{4C6F67AE-0246-0746-BFE5-C0FA398FB0C5}" type="pres">
      <dgm:prSet presAssocID="{4CCDF75F-03D0-44B4-9A57-384F65B60A1D}" presName="sibTrans" presStyleLbl="sibTrans1D1" presStyleIdx="0" presStyleCnt="5"/>
      <dgm:spPr/>
    </dgm:pt>
    <dgm:pt modelId="{FB6221F0-DC66-5E4F-809D-663F3B155D10}" type="pres">
      <dgm:prSet presAssocID="{F4669950-3B4C-4443-A8E1-353CA833C9FF}" presName="node" presStyleLbl="node1" presStyleIdx="1" presStyleCnt="5">
        <dgm:presLayoutVars>
          <dgm:bulletEnabled val="1"/>
        </dgm:presLayoutVars>
      </dgm:prSet>
      <dgm:spPr/>
    </dgm:pt>
    <dgm:pt modelId="{158FB692-CF7A-6D48-91F6-FAAD86BB78E0}" type="pres">
      <dgm:prSet presAssocID="{F4669950-3B4C-4443-A8E1-353CA833C9FF}" presName="spNode" presStyleCnt="0"/>
      <dgm:spPr/>
    </dgm:pt>
    <dgm:pt modelId="{34F348BF-CA62-C049-874F-59E5A8F2FF9D}" type="pres">
      <dgm:prSet presAssocID="{CFEF1B12-6166-4DE5-A97F-DDC054A43519}" presName="sibTrans" presStyleLbl="sibTrans1D1" presStyleIdx="1" presStyleCnt="5"/>
      <dgm:spPr/>
    </dgm:pt>
    <dgm:pt modelId="{63DA9B5D-8ABD-804F-A45F-BE6005D859D7}" type="pres">
      <dgm:prSet presAssocID="{2D0CD389-C201-4764-B85C-19A01836044F}" presName="node" presStyleLbl="node1" presStyleIdx="2" presStyleCnt="5">
        <dgm:presLayoutVars>
          <dgm:bulletEnabled val="1"/>
        </dgm:presLayoutVars>
      </dgm:prSet>
      <dgm:spPr/>
    </dgm:pt>
    <dgm:pt modelId="{8595D33B-4D22-0F46-B14F-31AC3452816B}" type="pres">
      <dgm:prSet presAssocID="{2D0CD389-C201-4764-B85C-19A01836044F}" presName="spNode" presStyleCnt="0"/>
      <dgm:spPr/>
    </dgm:pt>
    <dgm:pt modelId="{C230FE08-2D2A-744B-9D25-E556DD15E089}" type="pres">
      <dgm:prSet presAssocID="{437D0A6D-65D5-40C8-A4E3-13C2F47E18D8}" presName="sibTrans" presStyleLbl="sibTrans1D1" presStyleIdx="2" presStyleCnt="5"/>
      <dgm:spPr/>
    </dgm:pt>
    <dgm:pt modelId="{CF990EB6-23F6-F149-B263-FB5B45A7878E}" type="pres">
      <dgm:prSet presAssocID="{707EB45D-4E7A-447B-8F22-BDC292835901}" presName="node" presStyleLbl="node1" presStyleIdx="3" presStyleCnt="5">
        <dgm:presLayoutVars>
          <dgm:bulletEnabled val="1"/>
        </dgm:presLayoutVars>
      </dgm:prSet>
      <dgm:spPr/>
    </dgm:pt>
    <dgm:pt modelId="{0C80B047-9420-F241-BE8F-D817863F4703}" type="pres">
      <dgm:prSet presAssocID="{707EB45D-4E7A-447B-8F22-BDC292835901}" presName="spNode" presStyleCnt="0"/>
      <dgm:spPr/>
    </dgm:pt>
    <dgm:pt modelId="{5B3BD640-B600-F946-8CBF-F93554C1F942}" type="pres">
      <dgm:prSet presAssocID="{71A18E24-96CB-4178-A21A-B30D55ED2FA8}" presName="sibTrans" presStyleLbl="sibTrans1D1" presStyleIdx="3" presStyleCnt="5"/>
      <dgm:spPr/>
    </dgm:pt>
    <dgm:pt modelId="{2459481E-53C5-6340-9E23-1B289D77C0D9}" type="pres">
      <dgm:prSet presAssocID="{1B852D70-4E7B-493A-BF0E-2C9D57FB9786}" presName="node" presStyleLbl="node1" presStyleIdx="4" presStyleCnt="5">
        <dgm:presLayoutVars>
          <dgm:bulletEnabled val="1"/>
        </dgm:presLayoutVars>
      </dgm:prSet>
      <dgm:spPr/>
    </dgm:pt>
    <dgm:pt modelId="{728AAE00-A486-D54B-B681-C3FD6A66FF67}" type="pres">
      <dgm:prSet presAssocID="{1B852D70-4E7B-493A-BF0E-2C9D57FB9786}" presName="spNode" presStyleCnt="0"/>
      <dgm:spPr/>
    </dgm:pt>
    <dgm:pt modelId="{A049F33B-A565-2647-8787-1625E08C6A73}" type="pres">
      <dgm:prSet presAssocID="{AE3D41E1-6DE2-485D-90EA-F7A33E145AEA}" presName="sibTrans" presStyleLbl="sibTrans1D1" presStyleIdx="4" presStyleCnt="5"/>
      <dgm:spPr/>
    </dgm:pt>
  </dgm:ptLst>
  <dgm:cxnLst>
    <dgm:cxn modelId="{71980B0B-2D43-8741-B552-FC9372A02F76}" type="presOf" srcId="{2D0CD389-C201-4764-B85C-19A01836044F}" destId="{63DA9B5D-8ABD-804F-A45F-BE6005D859D7}" srcOrd="0" destOrd="0" presId="urn:microsoft.com/office/officeart/2005/8/layout/cycle6"/>
    <dgm:cxn modelId="{0CECDB11-1336-4570-ADCC-84835D92EE3E}" srcId="{61D89B22-B640-4BAE-949D-5FE2F1527C2D}" destId="{1B852D70-4E7B-493A-BF0E-2C9D57FB9786}" srcOrd="4" destOrd="0" parTransId="{7D785B47-1368-4372-B598-E820A348A074}" sibTransId="{AE3D41E1-6DE2-485D-90EA-F7A33E145AEA}"/>
    <dgm:cxn modelId="{5A4F912D-581C-3648-8E84-0BE4295B9B75}" type="presOf" srcId="{4CCDF75F-03D0-44B4-9A57-384F65B60A1D}" destId="{4C6F67AE-0246-0746-BFE5-C0FA398FB0C5}" srcOrd="0" destOrd="0" presId="urn:microsoft.com/office/officeart/2005/8/layout/cycle6"/>
    <dgm:cxn modelId="{1F27242E-2DB0-1E4B-9245-700B477EC0C2}" type="presOf" srcId="{CFEF1B12-6166-4DE5-A97F-DDC054A43519}" destId="{34F348BF-CA62-C049-874F-59E5A8F2FF9D}" srcOrd="0" destOrd="0" presId="urn:microsoft.com/office/officeart/2005/8/layout/cycle6"/>
    <dgm:cxn modelId="{6410FA39-2C83-844F-9DA6-E02D105BA99F}" type="presOf" srcId="{AE3D41E1-6DE2-485D-90EA-F7A33E145AEA}" destId="{A049F33B-A565-2647-8787-1625E08C6A73}" srcOrd="0" destOrd="0" presId="urn:microsoft.com/office/officeart/2005/8/layout/cycle6"/>
    <dgm:cxn modelId="{8067FA3F-3C7D-42E1-ADF9-36FD7FB82E8C}" srcId="{61D89B22-B640-4BAE-949D-5FE2F1527C2D}" destId="{F4669950-3B4C-4443-A8E1-353CA833C9FF}" srcOrd="1" destOrd="0" parTransId="{CD137B2A-E6EA-4486-A7F9-8D05B44CAA7D}" sibTransId="{CFEF1B12-6166-4DE5-A97F-DDC054A43519}"/>
    <dgm:cxn modelId="{2C328A51-8463-4D2C-A16D-FD3C05E6D9B1}" srcId="{61D89B22-B640-4BAE-949D-5FE2F1527C2D}" destId="{8577E77D-E1B3-475F-BEEF-771D3B11B8C2}" srcOrd="0" destOrd="0" parTransId="{6F8E5E1A-18EB-4101-B99F-55E72107B7D4}" sibTransId="{4CCDF75F-03D0-44B4-9A57-384F65B60A1D}"/>
    <dgm:cxn modelId="{D5E7A361-939D-794A-B995-252FDC18046A}" type="presOf" srcId="{707EB45D-4E7A-447B-8F22-BDC292835901}" destId="{CF990EB6-23F6-F149-B263-FB5B45A7878E}" srcOrd="0" destOrd="0" presId="urn:microsoft.com/office/officeart/2005/8/layout/cycle6"/>
    <dgm:cxn modelId="{669A1663-C84F-494A-BD4E-A78A1521D994}" type="presOf" srcId="{8577E77D-E1B3-475F-BEEF-771D3B11B8C2}" destId="{930886B4-AFCC-D54E-99A1-D64FBDCD2E03}" srcOrd="0" destOrd="0" presId="urn:microsoft.com/office/officeart/2005/8/layout/cycle6"/>
    <dgm:cxn modelId="{B51D6B74-B89B-46C8-8E8B-C4603D9276E9}" srcId="{61D89B22-B640-4BAE-949D-5FE2F1527C2D}" destId="{2D0CD389-C201-4764-B85C-19A01836044F}" srcOrd="2" destOrd="0" parTransId="{00098694-FED3-42FE-8B70-850F88CFED3A}" sibTransId="{437D0A6D-65D5-40C8-A4E3-13C2F47E18D8}"/>
    <dgm:cxn modelId="{38BA9F93-A0F0-F746-A02B-B66B64B87BEF}" type="presOf" srcId="{437D0A6D-65D5-40C8-A4E3-13C2F47E18D8}" destId="{C230FE08-2D2A-744B-9D25-E556DD15E089}" srcOrd="0" destOrd="0" presId="urn:microsoft.com/office/officeart/2005/8/layout/cycle6"/>
    <dgm:cxn modelId="{A8ED6C94-162C-2F40-B923-4BA3B4E3AB21}" type="presOf" srcId="{61D89B22-B640-4BAE-949D-5FE2F1527C2D}" destId="{A6C8DE69-CD24-8F45-8959-698F9FCF0B8C}" srcOrd="0" destOrd="0" presId="urn:microsoft.com/office/officeart/2005/8/layout/cycle6"/>
    <dgm:cxn modelId="{6B23A8A2-1341-464B-BBD3-E1B4D1A1C55A}" type="presOf" srcId="{71A18E24-96CB-4178-A21A-B30D55ED2FA8}" destId="{5B3BD640-B600-F946-8CBF-F93554C1F942}" srcOrd="0" destOrd="0" presId="urn:microsoft.com/office/officeart/2005/8/layout/cycle6"/>
    <dgm:cxn modelId="{41AA6BAE-543A-7344-A37C-9EBFA31FB715}" type="presOf" srcId="{1B852D70-4E7B-493A-BF0E-2C9D57FB9786}" destId="{2459481E-53C5-6340-9E23-1B289D77C0D9}" srcOrd="0" destOrd="0" presId="urn:microsoft.com/office/officeart/2005/8/layout/cycle6"/>
    <dgm:cxn modelId="{B4CB3BB4-0335-4DEB-8925-E75478DE805C}" srcId="{61D89B22-B640-4BAE-949D-5FE2F1527C2D}" destId="{707EB45D-4E7A-447B-8F22-BDC292835901}" srcOrd="3" destOrd="0" parTransId="{2D6FFA53-C2C6-4A75-84BA-AFE7A00CD981}" sibTransId="{71A18E24-96CB-4178-A21A-B30D55ED2FA8}"/>
    <dgm:cxn modelId="{A15AAED0-489F-1F45-950C-66472048E4A9}" type="presOf" srcId="{F4669950-3B4C-4443-A8E1-353CA833C9FF}" destId="{FB6221F0-DC66-5E4F-809D-663F3B155D10}" srcOrd="0" destOrd="0" presId="urn:microsoft.com/office/officeart/2005/8/layout/cycle6"/>
    <dgm:cxn modelId="{F7888E34-A8D4-B847-85DF-69DFBB05DBB5}" type="presParOf" srcId="{A6C8DE69-CD24-8F45-8959-698F9FCF0B8C}" destId="{930886B4-AFCC-D54E-99A1-D64FBDCD2E03}" srcOrd="0" destOrd="0" presId="urn:microsoft.com/office/officeart/2005/8/layout/cycle6"/>
    <dgm:cxn modelId="{DAED50CC-9E43-3045-AA40-DBE46811F907}" type="presParOf" srcId="{A6C8DE69-CD24-8F45-8959-698F9FCF0B8C}" destId="{B94D24C4-626C-CB4B-A004-6CA3A73A645F}" srcOrd="1" destOrd="0" presId="urn:microsoft.com/office/officeart/2005/8/layout/cycle6"/>
    <dgm:cxn modelId="{5D494E0D-4A24-1242-993A-9D4A069204FD}" type="presParOf" srcId="{A6C8DE69-CD24-8F45-8959-698F9FCF0B8C}" destId="{4C6F67AE-0246-0746-BFE5-C0FA398FB0C5}" srcOrd="2" destOrd="0" presId="urn:microsoft.com/office/officeart/2005/8/layout/cycle6"/>
    <dgm:cxn modelId="{9ABA62B7-0E65-B942-BCC5-39E752F27FCB}" type="presParOf" srcId="{A6C8DE69-CD24-8F45-8959-698F9FCF0B8C}" destId="{FB6221F0-DC66-5E4F-809D-663F3B155D10}" srcOrd="3" destOrd="0" presId="urn:microsoft.com/office/officeart/2005/8/layout/cycle6"/>
    <dgm:cxn modelId="{D35F5256-FB12-FB4C-B6FA-F3419301ADD6}" type="presParOf" srcId="{A6C8DE69-CD24-8F45-8959-698F9FCF0B8C}" destId="{158FB692-CF7A-6D48-91F6-FAAD86BB78E0}" srcOrd="4" destOrd="0" presId="urn:microsoft.com/office/officeart/2005/8/layout/cycle6"/>
    <dgm:cxn modelId="{38DBEA56-55AE-144B-A647-8CBF140E3573}" type="presParOf" srcId="{A6C8DE69-CD24-8F45-8959-698F9FCF0B8C}" destId="{34F348BF-CA62-C049-874F-59E5A8F2FF9D}" srcOrd="5" destOrd="0" presId="urn:microsoft.com/office/officeart/2005/8/layout/cycle6"/>
    <dgm:cxn modelId="{9CA4E3C1-EF43-FB4C-9269-0DDA2B857C4F}" type="presParOf" srcId="{A6C8DE69-CD24-8F45-8959-698F9FCF0B8C}" destId="{63DA9B5D-8ABD-804F-A45F-BE6005D859D7}" srcOrd="6" destOrd="0" presId="urn:microsoft.com/office/officeart/2005/8/layout/cycle6"/>
    <dgm:cxn modelId="{1B4AB3ED-2317-D943-B322-9FCD4F744146}" type="presParOf" srcId="{A6C8DE69-CD24-8F45-8959-698F9FCF0B8C}" destId="{8595D33B-4D22-0F46-B14F-31AC3452816B}" srcOrd="7" destOrd="0" presId="urn:microsoft.com/office/officeart/2005/8/layout/cycle6"/>
    <dgm:cxn modelId="{3F9D671D-8CC7-3744-8B85-031FD4917409}" type="presParOf" srcId="{A6C8DE69-CD24-8F45-8959-698F9FCF0B8C}" destId="{C230FE08-2D2A-744B-9D25-E556DD15E089}" srcOrd="8" destOrd="0" presId="urn:microsoft.com/office/officeart/2005/8/layout/cycle6"/>
    <dgm:cxn modelId="{F9C37FF8-9A3A-8F46-ABB7-44FB7F252DB3}" type="presParOf" srcId="{A6C8DE69-CD24-8F45-8959-698F9FCF0B8C}" destId="{CF990EB6-23F6-F149-B263-FB5B45A7878E}" srcOrd="9" destOrd="0" presId="urn:microsoft.com/office/officeart/2005/8/layout/cycle6"/>
    <dgm:cxn modelId="{400227AA-D47B-F449-B356-EF54304A5517}" type="presParOf" srcId="{A6C8DE69-CD24-8F45-8959-698F9FCF0B8C}" destId="{0C80B047-9420-F241-BE8F-D817863F4703}" srcOrd="10" destOrd="0" presId="urn:microsoft.com/office/officeart/2005/8/layout/cycle6"/>
    <dgm:cxn modelId="{F73646D0-14D6-884F-8D8A-A8F36411C5D1}" type="presParOf" srcId="{A6C8DE69-CD24-8F45-8959-698F9FCF0B8C}" destId="{5B3BD640-B600-F946-8CBF-F93554C1F942}" srcOrd="11" destOrd="0" presId="urn:microsoft.com/office/officeart/2005/8/layout/cycle6"/>
    <dgm:cxn modelId="{E2E9E0F8-98D3-E64A-B9FC-EEAF61B8998D}" type="presParOf" srcId="{A6C8DE69-CD24-8F45-8959-698F9FCF0B8C}" destId="{2459481E-53C5-6340-9E23-1B289D77C0D9}" srcOrd="12" destOrd="0" presId="urn:microsoft.com/office/officeart/2005/8/layout/cycle6"/>
    <dgm:cxn modelId="{AC8228E1-1C8B-164A-B3D5-1EBD75324336}" type="presParOf" srcId="{A6C8DE69-CD24-8F45-8959-698F9FCF0B8C}" destId="{728AAE00-A486-D54B-B681-C3FD6A66FF67}" srcOrd="13" destOrd="0" presId="urn:microsoft.com/office/officeart/2005/8/layout/cycle6"/>
    <dgm:cxn modelId="{FCB794E8-3B5B-6E41-A7B7-377A23F779F7}" type="presParOf" srcId="{A6C8DE69-CD24-8F45-8959-698F9FCF0B8C}" destId="{A049F33B-A565-2647-8787-1625E08C6A7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9F3C9D-C46C-4E5A-A6D4-AE7EBD05BBB5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E732C2-F980-40EB-A9ED-083AFF440C5C}">
      <dgm:prSet/>
      <dgm:spPr/>
      <dgm:t>
        <a:bodyPr/>
        <a:lstStyle/>
        <a:p>
          <a:r>
            <a:rPr lang="en-US"/>
            <a:t>Over-utilized cloud storage devices increase the workload on the storage controller, hence causing a range of performance challenges.</a:t>
          </a:r>
        </a:p>
      </dgm:t>
    </dgm:pt>
    <dgm:pt modelId="{43375437-7E98-4979-93FE-067B09BFFDF7}" type="parTrans" cxnId="{6C6D0231-7052-4379-A7D8-36AEFC26BE12}">
      <dgm:prSet/>
      <dgm:spPr/>
      <dgm:t>
        <a:bodyPr/>
        <a:lstStyle/>
        <a:p>
          <a:endParaRPr lang="en-US"/>
        </a:p>
      </dgm:t>
    </dgm:pt>
    <dgm:pt modelId="{2F56F08E-15AB-43E5-9BD2-7CD8428AA4E4}" type="sibTrans" cxnId="{6C6D0231-7052-4379-A7D8-36AEFC26BE12}">
      <dgm:prSet/>
      <dgm:spPr/>
      <dgm:t>
        <a:bodyPr/>
        <a:lstStyle/>
        <a:p>
          <a:endParaRPr lang="en-US"/>
        </a:p>
      </dgm:t>
    </dgm:pt>
    <dgm:pt modelId="{BB56727C-E00F-4763-9C60-B60DB58C9B16}">
      <dgm:prSet/>
      <dgm:spPr/>
      <dgm:t>
        <a:bodyPr/>
        <a:lstStyle/>
        <a:p>
          <a:r>
            <a:rPr lang="en-US"/>
            <a:t>Under-utilized cloud storage devices are wasteful.</a:t>
          </a:r>
        </a:p>
      </dgm:t>
    </dgm:pt>
    <dgm:pt modelId="{4CE39418-999C-46F6-ADE6-232DA2830F65}" type="parTrans" cxnId="{FE01FDEA-A4F6-46FF-A39C-4097E53C5E85}">
      <dgm:prSet/>
      <dgm:spPr/>
      <dgm:t>
        <a:bodyPr/>
        <a:lstStyle/>
        <a:p>
          <a:endParaRPr lang="en-US"/>
        </a:p>
      </dgm:t>
    </dgm:pt>
    <dgm:pt modelId="{D4B812CC-5459-47B8-A5A5-07B6194B93B2}" type="sibTrans" cxnId="{FE01FDEA-A4F6-46FF-A39C-4097E53C5E85}">
      <dgm:prSet/>
      <dgm:spPr/>
      <dgm:t>
        <a:bodyPr/>
        <a:lstStyle/>
        <a:p>
          <a:endParaRPr lang="en-US"/>
        </a:p>
      </dgm:t>
    </dgm:pt>
    <dgm:pt modelId="{49957184-6E26-D241-8443-EB56991E475E}" type="pres">
      <dgm:prSet presAssocID="{E99F3C9D-C46C-4E5A-A6D4-AE7EBD05BBB5}" presName="diagram" presStyleCnt="0">
        <dgm:presLayoutVars>
          <dgm:dir/>
          <dgm:resizeHandles/>
        </dgm:presLayoutVars>
      </dgm:prSet>
      <dgm:spPr/>
    </dgm:pt>
    <dgm:pt modelId="{27848A88-BDD3-BB40-8E76-A4C0044E1128}" type="pres">
      <dgm:prSet presAssocID="{BCE732C2-F980-40EB-A9ED-083AFF440C5C}" presName="firstNode" presStyleLbl="node1" presStyleIdx="0" presStyleCnt="2">
        <dgm:presLayoutVars>
          <dgm:bulletEnabled val="1"/>
        </dgm:presLayoutVars>
      </dgm:prSet>
      <dgm:spPr/>
    </dgm:pt>
    <dgm:pt modelId="{F44046F2-E3EF-2545-9D3B-19926072EFB0}" type="pres">
      <dgm:prSet presAssocID="{2F56F08E-15AB-43E5-9BD2-7CD8428AA4E4}" presName="sibTrans" presStyleLbl="sibTrans2D1" presStyleIdx="0" presStyleCnt="1"/>
      <dgm:spPr/>
    </dgm:pt>
    <dgm:pt modelId="{9078D868-C39F-CD42-B2E0-CCE046F9E6DA}" type="pres">
      <dgm:prSet presAssocID="{BB56727C-E00F-4763-9C60-B60DB58C9B16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4DB90C21-47E2-A040-ACAC-2EFCEB8914F8}" type="presOf" srcId="{2F56F08E-15AB-43E5-9BD2-7CD8428AA4E4}" destId="{F44046F2-E3EF-2545-9D3B-19926072EFB0}" srcOrd="0" destOrd="0" presId="urn:microsoft.com/office/officeart/2005/8/layout/bProcess2"/>
    <dgm:cxn modelId="{6C6D0231-7052-4379-A7D8-36AEFC26BE12}" srcId="{E99F3C9D-C46C-4E5A-A6D4-AE7EBD05BBB5}" destId="{BCE732C2-F980-40EB-A9ED-083AFF440C5C}" srcOrd="0" destOrd="0" parTransId="{43375437-7E98-4979-93FE-067B09BFFDF7}" sibTransId="{2F56F08E-15AB-43E5-9BD2-7CD8428AA4E4}"/>
    <dgm:cxn modelId="{F19F8C42-3874-7A49-BDDA-E127AB7F25EA}" type="presOf" srcId="{BB56727C-E00F-4763-9C60-B60DB58C9B16}" destId="{9078D868-C39F-CD42-B2E0-CCE046F9E6DA}" srcOrd="0" destOrd="0" presId="urn:microsoft.com/office/officeart/2005/8/layout/bProcess2"/>
    <dgm:cxn modelId="{D3C03B6B-AE2C-7F4B-ACF7-F20039D45DCE}" type="presOf" srcId="{E99F3C9D-C46C-4E5A-A6D4-AE7EBD05BBB5}" destId="{49957184-6E26-D241-8443-EB56991E475E}" srcOrd="0" destOrd="0" presId="urn:microsoft.com/office/officeart/2005/8/layout/bProcess2"/>
    <dgm:cxn modelId="{EC0DA2A9-0618-5640-B1AC-697DD3AAEC55}" type="presOf" srcId="{BCE732C2-F980-40EB-A9ED-083AFF440C5C}" destId="{27848A88-BDD3-BB40-8E76-A4C0044E1128}" srcOrd="0" destOrd="0" presId="urn:microsoft.com/office/officeart/2005/8/layout/bProcess2"/>
    <dgm:cxn modelId="{FE01FDEA-A4F6-46FF-A39C-4097E53C5E85}" srcId="{E99F3C9D-C46C-4E5A-A6D4-AE7EBD05BBB5}" destId="{BB56727C-E00F-4763-9C60-B60DB58C9B16}" srcOrd="1" destOrd="0" parTransId="{4CE39418-999C-46F6-ADE6-232DA2830F65}" sibTransId="{D4B812CC-5459-47B8-A5A5-07B6194B93B2}"/>
    <dgm:cxn modelId="{F65D903D-0DCB-8F44-A4EA-056C46A1EB83}" type="presParOf" srcId="{49957184-6E26-D241-8443-EB56991E475E}" destId="{27848A88-BDD3-BB40-8E76-A4C0044E1128}" srcOrd="0" destOrd="0" presId="urn:microsoft.com/office/officeart/2005/8/layout/bProcess2"/>
    <dgm:cxn modelId="{92403A72-A561-444A-8EE2-8326B0084A78}" type="presParOf" srcId="{49957184-6E26-D241-8443-EB56991E475E}" destId="{F44046F2-E3EF-2545-9D3B-19926072EFB0}" srcOrd="1" destOrd="0" presId="urn:microsoft.com/office/officeart/2005/8/layout/bProcess2"/>
    <dgm:cxn modelId="{DD5E7D27-275C-E244-A154-FF383C82FBE6}" type="presParOf" srcId="{49957184-6E26-D241-8443-EB56991E475E}" destId="{9078D868-C39F-CD42-B2E0-CCE046F9E6DA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427F-9A95-2D46-A527-D766342F76FA}">
      <dsp:nvSpPr>
        <dsp:cNvPr id="0" name=""/>
        <dsp:cNvSpPr/>
      </dsp:nvSpPr>
      <dsp:spPr>
        <a:xfrm>
          <a:off x="0" y="426456"/>
          <a:ext cx="50982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1E59A-AF35-684C-9BD7-40E195E8932F}">
      <dsp:nvSpPr>
        <dsp:cNvPr id="0" name=""/>
        <dsp:cNvSpPr/>
      </dsp:nvSpPr>
      <dsp:spPr>
        <a:xfrm>
          <a:off x="254912" y="57456"/>
          <a:ext cx="3568779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Watching</a:t>
          </a:r>
        </a:p>
      </dsp:txBody>
      <dsp:txXfrm>
        <a:off x="290938" y="93482"/>
        <a:ext cx="3496727" cy="665948"/>
      </dsp:txXfrm>
    </dsp:sp>
    <dsp:sp modelId="{0D8E5335-51AC-104E-A42F-43472498A707}">
      <dsp:nvSpPr>
        <dsp:cNvPr id="0" name=""/>
        <dsp:cNvSpPr/>
      </dsp:nvSpPr>
      <dsp:spPr>
        <a:xfrm>
          <a:off x="0" y="1560456"/>
          <a:ext cx="50982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68D910-FCD5-E341-817F-8441F1EF1888}">
      <dsp:nvSpPr>
        <dsp:cNvPr id="0" name=""/>
        <dsp:cNvSpPr/>
      </dsp:nvSpPr>
      <dsp:spPr>
        <a:xfrm>
          <a:off x="254912" y="1191456"/>
          <a:ext cx="3568779" cy="738000"/>
        </a:xfrm>
        <a:prstGeom prst="roundRect">
          <a:avLst/>
        </a:prstGeom>
        <a:gradFill rotWithShape="0">
          <a:gsLst>
            <a:gs pos="0">
              <a:schemeClr val="accent2">
                <a:hueOff val="9759"/>
                <a:satOff val="-6719"/>
                <a:lumOff val="-1716"/>
                <a:alphaOff val="0"/>
                <a:shade val="85000"/>
                <a:satMod val="130000"/>
              </a:schemeClr>
            </a:gs>
            <a:gs pos="34000">
              <a:schemeClr val="accent2">
                <a:hueOff val="9759"/>
                <a:satOff val="-6719"/>
                <a:lumOff val="-1716"/>
                <a:alphaOff val="0"/>
                <a:shade val="87000"/>
                <a:satMod val="125000"/>
              </a:schemeClr>
            </a:gs>
            <a:gs pos="70000">
              <a:schemeClr val="accent2">
                <a:hueOff val="9759"/>
                <a:satOff val="-6719"/>
                <a:lumOff val="-17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759"/>
                <a:satOff val="-6719"/>
                <a:lumOff val="-17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Deciding upon an event</a:t>
          </a:r>
        </a:p>
      </dsp:txBody>
      <dsp:txXfrm>
        <a:off x="290938" y="1227482"/>
        <a:ext cx="3496727" cy="665948"/>
      </dsp:txXfrm>
    </dsp:sp>
    <dsp:sp modelId="{B9499F6F-20E8-174B-8C51-3E20C66FC249}">
      <dsp:nvSpPr>
        <dsp:cNvPr id="0" name=""/>
        <dsp:cNvSpPr/>
      </dsp:nvSpPr>
      <dsp:spPr>
        <a:xfrm>
          <a:off x="0" y="2694456"/>
          <a:ext cx="50982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EBE9F0-F067-0F47-94CA-222E1695308D}">
      <dsp:nvSpPr>
        <dsp:cNvPr id="0" name=""/>
        <dsp:cNvSpPr/>
      </dsp:nvSpPr>
      <dsp:spPr>
        <a:xfrm>
          <a:off x="254912" y="2325456"/>
          <a:ext cx="3568779" cy="738000"/>
        </a:xfrm>
        <a:prstGeom prst="roundRec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shade val="85000"/>
                <a:satMod val="130000"/>
              </a:schemeClr>
            </a:gs>
            <a:gs pos="34000">
              <a:schemeClr val="accent2">
                <a:hueOff val="19519"/>
                <a:satOff val="-13438"/>
                <a:lumOff val="-3431"/>
                <a:alphaOff val="0"/>
                <a:shade val="87000"/>
                <a:satMod val="125000"/>
              </a:schemeClr>
            </a:gs>
            <a:gs pos="70000">
              <a:schemeClr val="accent2">
                <a:hueOff val="19519"/>
                <a:satOff val="-13438"/>
                <a:lumOff val="-3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Acting upon an event</a:t>
          </a:r>
        </a:p>
      </dsp:txBody>
      <dsp:txXfrm>
        <a:off x="290938" y="2361482"/>
        <a:ext cx="3496727" cy="665948"/>
      </dsp:txXfrm>
    </dsp:sp>
    <dsp:sp modelId="{623CB622-955C-E440-B442-707F831D6360}">
      <dsp:nvSpPr>
        <dsp:cNvPr id="0" name=""/>
        <dsp:cNvSpPr/>
      </dsp:nvSpPr>
      <dsp:spPr>
        <a:xfrm>
          <a:off x="0" y="3828456"/>
          <a:ext cx="50982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E24A87-A72E-A744-98DC-FF32D44347DB}">
      <dsp:nvSpPr>
        <dsp:cNvPr id="0" name=""/>
        <dsp:cNvSpPr/>
      </dsp:nvSpPr>
      <dsp:spPr>
        <a:xfrm>
          <a:off x="254912" y="3459456"/>
          <a:ext cx="3568779" cy="738000"/>
        </a:xfrm>
        <a:prstGeom prst="roundRect">
          <a:avLst/>
        </a:prstGeom>
        <a:gradFill rotWithShape="0">
          <a:gsLst>
            <a:gs pos="0">
              <a:schemeClr val="accent2">
                <a:hueOff val="29278"/>
                <a:satOff val="-20157"/>
                <a:lumOff val="-5147"/>
                <a:alphaOff val="0"/>
                <a:shade val="85000"/>
                <a:satMod val="130000"/>
              </a:schemeClr>
            </a:gs>
            <a:gs pos="34000">
              <a:schemeClr val="accent2">
                <a:hueOff val="29278"/>
                <a:satOff val="-20157"/>
                <a:lumOff val="-5147"/>
                <a:alphaOff val="0"/>
                <a:shade val="87000"/>
                <a:satMod val="125000"/>
              </a:schemeClr>
            </a:gs>
            <a:gs pos="70000">
              <a:schemeClr val="accent2">
                <a:hueOff val="29278"/>
                <a:satOff val="-20157"/>
                <a:lumOff val="-51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9278"/>
                <a:satOff val="-20157"/>
                <a:lumOff val="-51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Reporting</a:t>
          </a:r>
        </a:p>
      </dsp:txBody>
      <dsp:txXfrm>
        <a:off x="290938" y="3495482"/>
        <a:ext cx="3496727" cy="665948"/>
      </dsp:txXfrm>
    </dsp:sp>
    <dsp:sp modelId="{A9ADEC73-70A7-4940-8BB1-9AF4999EC426}">
      <dsp:nvSpPr>
        <dsp:cNvPr id="0" name=""/>
        <dsp:cNvSpPr/>
      </dsp:nvSpPr>
      <dsp:spPr>
        <a:xfrm>
          <a:off x="0" y="4962456"/>
          <a:ext cx="50982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FB0D02-FD41-9C4D-ADC0-8D16B634DFDB}">
      <dsp:nvSpPr>
        <dsp:cNvPr id="0" name=""/>
        <dsp:cNvSpPr/>
      </dsp:nvSpPr>
      <dsp:spPr>
        <a:xfrm>
          <a:off x="254912" y="4593456"/>
          <a:ext cx="3568779" cy="738000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Escalating</a:t>
          </a:r>
        </a:p>
      </dsp:txBody>
      <dsp:txXfrm>
        <a:off x="290938" y="4629482"/>
        <a:ext cx="3496727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C9F4D-29F7-0F4F-8569-11AEFBB14D6A}">
      <dsp:nvSpPr>
        <dsp:cNvPr id="0" name=""/>
        <dsp:cNvSpPr/>
      </dsp:nvSpPr>
      <dsp:spPr>
        <a:xfrm>
          <a:off x="0" y="333935"/>
          <a:ext cx="50982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7CFAC7-90A7-1E49-8B98-A0200F3371FF}">
      <dsp:nvSpPr>
        <dsp:cNvPr id="0" name=""/>
        <dsp:cNvSpPr/>
      </dsp:nvSpPr>
      <dsp:spPr>
        <a:xfrm>
          <a:off x="254912" y="23975"/>
          <a:ext cx="3568779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Running a batch file</a:t>
          </a:r>
        </a:p>
      </dsp:txBody>
      <dsp:txXfrm>
        <a:off x="285174" y="54237"/>
        <a:ext cx="3508255" cy="559396"/>
      </dsp:txXfrm>
    </dsp:sp>
    <dsp:sp modelId="{98FAB867-869A-2842-89C0-7DB5821BAA80}">
      <dsp:nvSpPr>
        <dsp:cNvPr id="0" name=""/>
        <dsp:cNvSpPr/>
      </dsp:nvSpPr>
      <dsp:spPr>
        <a:xfrm>
          <a:off x="0" y="1286496"/>
          <a:ext cx="50982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71B75-94A1-9C49-BAFB-D0BC357CEAFD}">
      <dsp:nvSpPr>
        <dsp:cNvPr id="0" name=""/>
        <dsp:cNvSpPr/>
      </dsp:nvSpPr>
      <dsp:spPr>
        <a:xfrm>
          <a:off x="254912" y="976536"/>
          <a:ext cx="3568779" cy="619920"/>
        </a:xfrm>
        <a:prstGeom prst="roundRect">
          <a:avLst/>
        </a:prstGeom>
        <a:gradFill rotWithShape="0">
          <a:gsLst>
            <a:gs pos="0">
              <a:schemeClr val="accent2">
                <a:hueOff val="7808"/>
                <a:satOff val="-5375"/>
                <a:lumOff val="-1373"/>
                <a:alphaOff val="0"/>
                <a:shade val="85000"/>
                <a:satMod val="130000"/>
              </a:schemeClr>
            </a:gs>
            <a:gs pos="34000">
              <a:schemeClr val="accent2">
                <a:hueOff val="7808"/>
                <a:satOff val="-5375"/>
                <a:lumOff val="-1373"/>
                <a:alphaOff val="0"/>
                <a:shade val="87000"/>
                <a:satMod val="125000"/>
              </a:schemeClr>
            </a:gs>
            <a:gs pos="70000">
              <a:schemeClr val="accent2">
                <a:hueOff val="7808"/>
                <a:satOff val="-5375"/>
                <a:lumOff val="-137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7808"/>
                <a:satOff val="-5375"/>
                <a:lumOff val="-137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Sending a console message</a:t>
          </a:r>
        </a:p>
      </dsp:txBody>
      <dsp:txXfrm>
        <a:off x="285174" y="1006798"/>
        <a:ext cx="3508255" cy="559396"/>
      </dsp:txXfrm>
    </dsp:sp>
    <dsp:sp modelId="{869C8CC4-CFBB-CF46-B4E3-7DBD4DA764E1}">
      <dsp:nvSpPr>
        <dsp:cNvPr id="0" name=""/>
        <dsp:cNvSpPr/>
      </dsp:nvSpPr>
      <dsp:spPr>
        <a:xfrm>
          <a:off x="0" y="2239056"/>
          <a:ext cx="50982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FE3D2B-FE5E-5548-A0DB-DE7D4D4AF407}">
      <dsp:nvSpPr>
        <dsp:cNvPr id="0" name=""/>
        <dsp:cNvSpPr/>
      </dsp:nvSpPr>
      <dsp:spPr>
        <a:xfrm>
          <a:off x="254912" y="1929096"/>
          <a:ext cx="3568779" cy="619920"/>
        </a:xfrm>
        <a:prstGeom prst="roundRect">
          <a:avLst/>
        </a:prstGeom>
        <a:gradFill rotWithShape="0">
          <a:gsLst>
            <a:gs pos="0">
              <a:schemeClr val="accent2">
                <a:hueOff val="15615"/>
                <a:satOff val="-10750"/>
                <a:lumOff val="-2745"/>
                <a:alphaOff val="0"/>
                <a:shade val="85000"/>
                <a:satMod val="130000"/>
              </a:schemeClr>
            </a:gs>
            <a:gs pos="34000">
              <a:schemeClr val="accent2">
                <a:hueOff val="15615"/>
                <a:satOff val="-10750"/>
                <a:lumOff val="-2745"/>
                <a:alphaOff val="0"/>
                <a:shade val="87000"/>
                <a:satMod val="125000"/>
              </a:schemeClr>
            </a:gs>
            <a:gs pos="70000">
              <a:schemeClr val="accent2">
                <a:hueOff val="15615"/>
                <a:satOff val="-10750"/>
                <a:lumOff val="-274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5615"/>
                <a:satOff val="-10750"/>
                <a:lumOff val="-274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Send a text message</a:t>
          </a:r>
        </a:p>
      </dsp:txBody>
      <dsp:txXfrm>
        <a:off x="285174" y="1959358"/>
        <a:ext cx="3508255" cy="559396"/>
      </dsp:txXfrm>
    </dsp:sp>
    <dsp:sp modelId="{A5B254BE-10CA-3543-83CD-ABF7EDB91A13}">
      <dsp:nvSpPr>
        <dsp:cNvPr id="0" name=""/>
        <dsp:cNvSpPr/>
      </dsp:nvSpPr>
      <dsp:spPr>
        <a:xfrm>
          <a:off x="0" y="3191616"/>
          <a:ext cx="50982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13532C-5776-CC42-99DC-34BC749AEA78}">
      <dsp:nvSpPr>
        <dsp:cNvPr id="0" name=""/>
        <dsp:cNvSpPr/>
      </dsp:nvSpPr>
      <dsp:spPr>
        <a:xfrm>
          <a:off x="254912" y="2881656"/>
          <a:ext cx="3568779" cy="619920"/>
        </a:xfrm>
        <a:prstGeom prst="roundRect">
          <a:avLst/>
        </a:prstGeom>
        <a:gradFill rotWithShape="0">
          <a:gsLst>
            <a:gs pos="0">
              <a:schemeClr val="accent2">
                <a:hueOff val="23423"/>
                <a:satOff val="-16126"/>
                <a:lumOff val="-4118"/>
                <a:alphaOff val="0"/>
                <a:shade val="85000"/>
                <a:satMod val="130000"/>
              </a:schemeClr>
            </a:gs>
            <a:gs pos="34000">
              <a:schemeClr val="accent2">
                <a:hueOff val="23423"/>
                <a:satOff val="-16126"/>
                <a:lumOff val="-4118"/>
                <a:alphaOff val="0"/>
                <a:shade val="87000"/>
                <a:satMod val="125000"/>
              </a:schemeClr>
            </a:gs>
            <a:gs pos="70000">
              <a:schemeClr val="accent2">
                <a:hueOff val="23423"/>
                <a:satOff val="-16126"/>
                <a:lumOff val="-411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3423"/>
                <a:satOff val="-16126"/>
                <a:lumOff val="-411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Send an email message</a:t>
          </a:r>
        </a:p>
      </dsp:txBody>
      <dsp:txXfrm>
        <a:off x="285174" y="2911918"/>
        <a:ext cx="3508255" cy="559396"/>
      </dsp:txXfrm>
    </dsp:sp>
    <dsp:sp modelId="{79A2C2F9-C999-BA40-930F-FB197A19E299}">
      <dsp:nvSpPr>
        <dsp:cNvPr id="0" name=""/>
        <dsp:cNvSpPr/>
      </dsp:nvSpPr>
      <dsp:spPr>
        <a:xfrm>
          <a:off x="0" y="4144176"/>
          <a:ext cx="50982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4F1E0A-6C32-E84A-B840-3979B85CE677}">
      <dsp:nvSpPr>
        <dsp:cNvPr id="0" name=""/>
        <dsp:cNvSpPr/>
      </dsp:nvSpPr>
      <dsp:spPr>
        <a:xfrm>
          <a:off x="254912" y="3834216"/>
          <a:ext cx="3568779" cy="619920"/>
        </a:xfrm>
        <a:prstGeom prst="roundRect">
          <a:avLst/>
        </a:prstGeom>
        <a:gradFill rotWithShape="0">
          <a:gsLst>
            <a:gs pos="0">
              <a:schemeClr val="accent2">
                <a:hueOff val="31230"/>
                <a:satOff val="-21501"/>
                <a:lumOff val="-5490"/>
                <a:alphaOff val="0"/>
                <a:shade val="85000"/>
                <a:satMod val="130000"/>
              </a:schemeClr>
            </a:gs>
            <a:gs pos="34000">
              <a:schemeClr val="accent2">
                <a:hueOff val="31230"/>
                <a:satOff val="-21501"/>
                <a:lumOff val="-5490"/>
                <a:alphaOff val="0"/>
                <a:shade val="87000"/>
                <a:satMod val="125000"/>
              </a:schemeClr>
            </a:gs>
            <a:gs pos="70000">
              <a:schemeClr val="accent2">
                <a:hueOff val="31230"/>
                <a:satOff val="-21501"/>
                <a:lumOff val="-549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1230"/>
                <a:satOff val="-21501"/>
                <a:lumOff val="-549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Sending an SNMP trap</a:t>
          </a:r>
        </a:p>
      </dsp:txBody>
      <dsp:txXfrm>
        <a:off x="285174" y="3864478"/>
        <a:ext cx="3508255" cy="559396"/>
      </dsp:txXfrm>
    </dsp:sp>
    <dsp:sp modelId="{365C2347-A06E-B646-8100-7D4E5261194A}">
      <dsp:nvSpPr>
        <dsp:cNvPr id="0" name=""/>
        <dsp:cNvSpPr/>
      </dsp:nvSpPr>
      <dsp:spPr>
        <a:xfrm>
          <a:off x="0" y="5096736"/>
          <a:ext cx="50982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643FD-B2F9-2048-BC9B-AB2CBD7F830B}">
      <dsp:nvSpPr>
        <dsp:cNvPr id="0" name=""/>
        <dsp:cNvSpPr/>
      </dsp:nvSpPr>
      <dsp:spPr>
        <a:xfrm>
          <a:off x="254912" y="4786776"/>
          <a:ext cx="3568779" cy="619920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Logging a ticket</a:t>
          </a:r>
        </a:p>
      </dsp:txBody>
      <dsp:txXfrm>
        <a:off x="285174" y="4817038"/>
        <a:ext cx="3508255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86B4-AFCC-D54E-99A1-D64FBDCD2E03}">
      <dsp:nvSpPr>
        <dsp:cNvPr id="0" name=""/>
        <dsp:cNvSpPr/>
      </dsp:nvSpPr>
      <dsp:spPr>
        <a:xfrm>
          <a:off x="1814760" y="590462"/>
          <a:ext cx="1468735" cy="954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Discovery Agent </a:t>
          </a:r>
        </a:p>
      </dsp:txBody>
      <dsp:txXfrm>
        <a:off x="1861364" y="637066"/>
        <a:ext cx="1375527" cy="861470"/>
      </dsp:txXfrm>
    </dsp:sp>
    <dsp:sp modelId="{4C6F67AE-0246-0746-BFE5-C0FA398FB0C5}">
      <dsp:nvSpPr>
        <dsp:cNvPr id="0" name=""/>
        <dsp:cNvSpPr/>
      </dsp:nvSpPr>
      <dsp:spPr>
        <a:xfrm>
          <a:off x="641428" y="1067801"/>
          <a:ext cx="3815398" cy="3815398"/>
        </a:xfrm>
        <a:custGeom>
          <a:avLst/>
          <a:gdLst/>
          <a:ahLst/>
          <a:cxnLst/>
          <a:rect l="0" t="0" r="0" b="0"/>
          <a:pathLst>
            <a:path>
              <a:moveTo>
                <a:pt x="2652161" y="151256"/>
              </a:moveTo>
              <a:arcTo wR="1907699" hR="1907699" stAng="17578169" swAng="1961928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21F0-DC66-5E4F-809D-663F3B155D10}">
      <dsp:nvSpPr>
        <dsp:cNvPr id="0" name=""/>
        <dsp:cNvSpPr/>
      </dsp:nvSpPr>
      <dsp:spPr>
        <a:xfrm>
          <a:off x="3629090" y="1908650"/>
          <a:ext cx="1468735" cy="954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Deployment Agent </a:t>
          </a:r>
        </a:p>
      </dsp:txBody>
      <dsp:txXfrm>
        <a:off x="3675694" y="1955254"/>
        <a:ext cx="1375527" cy="861470"/>
      </dsp:txXfrm>
    </dsp:sp>
    <dsp:sp modelId="{34F348BF-CA62-C049-874F-59E5A8F2FF9D}">
      <dsp:nvSpPr>
        <dsp:cNvPr id="0" name=""/>
        <dsp:cNvSpPr/>
      </dsp:nvSpPr>
      <dsp:spPr>
        <a:xfrm>
          <a:off x="641428" y="1067801"/>
          <a:ext cx="3815398" cy="3815398"/>
        </a:xfrm>
        <a:custGeom>
          <a:avLst/>
          <a:gdLst/>
          <a:ahLst/>
          <a:cxnLst/>
          <a:rect l="0" t="0" r="0" b="0"/>
          <a:pathLst>
            <a:path>
              <a:moveTo>
                <a:pt x="3812777" y="1807723"/>
              </a:moveTo>
              <a:arcTo wR="1907699" hR="1907699" stAng="21419756" swAng="2196602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A9B5D-8ABD-804F-A45F-BE6005D859D7}">
      <dsp:nvSpPr>
        <dsp:cNvPr id="0" name=""/>
        <dsp:cNvSpPr/>
      </dsp:nvSpPr>
      <dsp:spPr>
        <a:xfrm>
          <a:off x="2936077" y="4041523"/>
          <a:ext cx="1468735" cy="9546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Discovery Section </a:t>
          </a:r>
        </a:p>
      </dsp:txBody>
      <dsp:txXfrm>
        <a:off x="2982681" y="4088127"/>
        <a:ext cx="1375527" cy="861470"/>
      </dsp:txXfrm>
    </dsp:sp>
    <dsp:sp modelId="{C230FE08-2D2A-744B-9D25-E556DD15E089}">
      <dsp:nvSpPr>
        <dsp:cNvPr id="0" name=""/>
        <dsp:cNvSpPr/>
      </dsp:nvSpPr>
      <dsp:spPr>
        <a:xfrm>
          <a:off x="641428" y="1067801"/>
          <a:ext cx="3815398" cy="3815398"/>
        </a:xfrm>
        <a:custGeom>
          <a:avLst/>
          <a:gdLst/>
          <a:ahLst/>
          <a:cxnLst/>
          <a:rect l="0" t="0" r="0" b="0"/>
          <a:pathLst>
            <a:path>
              <a:moveTo>
                <a:pt x="2287067" y="3777297"/>
              </a:moveTo>
              <a:arcTo wR="1907699" hR="1907699" stAng="4711776" swAng="1376448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90EB6-23F6-F149-B263-FB5B45A7878E}">
      <dsp:nvSpPr>
        <dsp:cNvPr id="0" name=""/>
        <dsp:cNvSpPr/>
      </dsp:nvSpPr>
      <dsp:spPr>
        <a:xfrm>
          <a:off x="693442" y="4041523"/>
          <a:ext cx="1468735" cy="954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Management Loader </a:t>
          </a:r>
        </a:p>
      </dsp:txBody>
      <dsp:txXfrm>
        <a:off x="740046" y="4088127"/>
        <a:ext cx="1375527" cy="861470"/>
      </dsp:txXfrm>
    </dsp:sp>
    <dsp:sp modelId="{5B3BD640-B600-F946-8CBF-F93554C1F942}">
      <dsp:nvSpPr>
        <dsp:cNvPr id="0" name=""/>
        <dsp:cNvSpPr/>
      </dsp:nvSpPr>
      <dsp:spPr>
        <a:xfrm>
          <a:off x="641428" y="1067801"/>
          <a:ext cx="3815398" cy="3815398"/>
        </a:xfrm>
        <a:custGeom>
          <a:avLst/>
          <a:gdLst/>
          <a:ahLst/>
          <a:cxnLst/>
          <a:rect l="0" t="0" r="0" b="0"/>
          <a:pathLst>
            <a:path>
              <a:moveTo>
                <a:pt x="318846" y="2963569"/>
              </a:moveTo>
              <a:arcTo wR="1907699" hR="1907699" stAng="8783641" swAng="2196602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9481E-53C5-6340-9E23-1B289D77C0D9}">
      <dsp:nvSpPr>
        <dsp:cNvPr id="0" name=""/>
        <dsp:cNvSpPr/>
      </dsp:nvSpPr>
      <dsp:spPr>
        <a:xfrm>
          <a:off x="430" y="1908650"/>
          <a:ext cx="1468735" cy="9546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Deployment component</a:t>
          </a:r>
        </a:p>
      </dsp:txBody>
      <dsp:txXfrm>
        <a:off x="47034" y="1955254"/>
        <a:ext cx="1375527" cy="861470"/>
      </dsp:txXfrm>
    </dsp:sp>
    <dsp:sp modelId="{A049F33B-A565-2647-8787-1625E08C6A73}">
      <dsp:nvSpPr>
        <dsp:cNvPr id="0" name=""/>
        <dsp:cNvSpPr/>
      </dsp:nvSpPr>
      <dsp:spPr>
        <a:xfrm>
          <a:off x="641428" y="1067801"/>
          <a:ext cx="3815398" cy="3815398"/>
        </a:xfrm>
        <a:custGeom>
          <a:avLst/>
          <a:gdLst/>
          <a:ahLst/>
          <a:cxnLst/>
          <a:rect l="0" t="0" r="0" b="0"/>
          <a:pathLst>
            <a:path>
              <a:moveTo>
                <a:pt x="332347" y="831788"/>
              </a:moveTo>
              <a:arcTo wR="1907699" hR="1907699" stAng="12859904" swAng="1961928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48A88-BDD3-BB40-8E76-A4C0044E1128}">
      <dsp:nvSpPr>
        <dsp:cNvPr id="0" name=""/>
        <dsp:cNvSpPr/>
      </dsp:nvSpPr>
      <dsp:spPr>
        <a:xfrm>
          <a:off x="920" y="384648"/>
          <a:ext cx="3016783" cy="30167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Over-utilized cloud storage devices increase the workload on the storage controller, hence causing a range of performance challenges.</a:t>
          </a:r>
        </a:p>
      </dsp:txBody>
      <dsp:txXfrm>
        <a:off x="442718" y="826446"/>
        <a:ext cx="2133187" cy="2133187"/>
      </dsp:txXfrm>
    </dsp:sp>
    <dsp:sp modelId="{F44046F2-E3EF-2545-9D3B-19926072EFB0}">
      <dsp:nvSpPr>
        <dsp:cNvPr id="0" name=""/>
        <dsp:cNvSpPr/>
      </dsp:nvSpPr>
      <dsp:spPr>
        <a:xfrm rot="5400000">
          <a:off x="3266588" y="1493316"/>
          <a:ext cx="1055874" cy="79944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8D868-C39F-CD42-B2E0-CCE046F9E6DA}">
      <dsp:nvSpPr>
        <dsp:cNvPr id="0" name=""/>
        <dsp:cNvSpPr/>
      </dsp:nvSpPr>
      <dsp:spPr>
        <a:xfrm>
          <a:off x="4526095" y="384648"/>
          <a:ext cx="3016783" cy="3016783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Under-utilized cloud storage devices are wasteful.</a:t>
          </a:r>
        </a:p>
      </dsp:txBody>
      <dsp:txXfrm>
        <a:off x="4967893" y="826446"/>
        <a:ext cx="2133187" cy="213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E2754-9224-B446-AAEC-A0D9F29BA264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D4EA-3774-D843-96F1-93019E25F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3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Cloud </a:t>
            </a:r>
            <a:r>
              <a:rPr lang="en-US"/>
              <a:t>Computing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 Advanced Cloud Architectures</a:t>
            </a:r>
          </a:p>
        </p:txBody>
      </p:sp>
    </p:spTree>
    <p:extLst>
      <p:ext uri="{BB962C8B-B14F-4D97-AF65-F5344CB8AC3E}">
        <p14:creationId xmlns:p14="http://schemas.microsoft.com/office/powerpoint/2010/main" val="71823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609600"/>
            <a:ext cx="71882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7" y="660400"/>
            <a:ext cx="7289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35000"/>
            <a:ext cx="72263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Balanced Virtual Server Instances Architecture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Additional mechanisms to this architecture</a:t>
            </a:r>
          </a:p>
          <a:p>
            <a:pPr lvl="1" algn="thaiDist">
              <a:buFont typeface="Wingdings" charset="2"/>
              <a:buChar char="v"/>
            </a:pPr>
            <a:r>
              <a:rPr lang="en-US" sz="2400" dirty="0"/>
              <a:t> Automated scaling listener</a:t>
            </a:r>
          </a:p>
          <a:p>
            <a:pPr lvl="1" algn="thaiDist">
              <a:buFont typeface="Wingdings" charset="2"/>
              <a:buChar char="v"/>
            </a:pPr>
            <a:r>
              <a:rPr lang="en-US" sz="2400" dirty="0"/>
              <a:t> Load balancer</a:t>
            </a:r>
          </a:p>
          <a:p>
            <a:pPr lvl="1" algn="thaiDist">
              <a:buFont typeface="Wingdings" charset="2"/>
              <a:buChar char="v"/>
            </a:pPr>
            <a:r>
              <a:rPr lang="en-US" sz="2400" dirty="0"/>
              <a:t> Logical network perimeter</a:t>
            </a:r>
          </a:p>
          <a:p>
            <a:pPr lvl="1" algn="thaiDist">
              <a:buFont typeface="Wingdings" charset="2"/>
              <a:buChar char="v"/>
            </a:pPr>
            <a:r>
              <a:rPr lang="en-US" sz="2400" dirty="0"/>
              <a:t> Resource replication</a:t>
            </a:r>
          </a:p>
        </p:txBody>
      </p:sp>
    </p:spTree>
    <p:extLst>
      <p:ext uri="{BB962C8B-B14F-4D97-AF65-F5344CB8AC3E}">
        <p14:creationId xmlns:p14="http://schemas.microsoft.com/office/powerpoint/2010/main" val="1175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Non-Disruptive Service Location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200" dirty="0"/>
              <a:t> Reasons lead to unavailable services in the cloud computing:</a:t>
            </a:r>
          </a:p>
          <a:p>
            <a:pPr lvl="1" algn="thaiDist">
              <a:buFont typeface="Wingdings" charset="2"/>
              <a:buChar char="v"/>
            </a:pPr>
            <a:r>
              <a:rPr lang="en-US" sz="2000" dirty="0"/>
              <a:t> Runtime usage demands exceed its processing capacity.</a:t>
            </a:r>
          </a:p>
          <a:p>
            <a:pPr lvl="1" algn="thaiDist">
              <a:buFont typeface="Wingdings" charset="2"/>
              <a:buChar char="v"/>
            </a:pPr>
            <a:r>
              <a:rPr lang="en-US" sz="2000" dirty="0"/>
              <a:t> Maintenance update (a temporary outage).</a:t>
            </a:r>
          </a:p>
          <a:p>
            <a:pPr lvl="1" algn="thaiDist">
              <a:buFont typeface="Wingdings" charset="2"/>
              <a:buChar char="v"/>
            </a:pPr>
            <a:r>
              <a:rPr lang="en-US" sz="2000" dirty="0"/>
              <a:t> Permanent migration to a new physical server host.</a:t>
            </a:r>
          </a:p>
          <a:p>
            <a:pPr algn="thaiDist">
              <a:buFont typeface="Wingdings" charset="2"/>
              <a:buChar char="v"/>
            </a:pPr>
            <a:r>
              <a:rPr lang="en-US" sz="2200" dirty="0"/>
              <a:t> This architecture establishes a system by which a predefined event triggers the duplication or migration of a cloud service implementation at runtime, thereby avoiding any disruption.</a:t>
            </a:r>
          </a:p>
          <a:p>
            <a:pPr algn="thaiDist">
              <a:buFont typeface="Wingdings" charset="2"/>
              <a:buChar char="v"/>
            </a:pPr>
            <a:r>
              <a:rPr lang="en-US" sz="2200" dirty="0"/>
              <a:t> Key aspect – new cloud service is able to handle requests before the original cloud service is deactivated/removed.</a:t>
            </a:r>
          </a:p>
          <a:p>
            <a:pPr algn="thaiDist">
              <a:buFont typeface="Wingdings" charset="2"/>
              <a:buChar char="v"/>
            </a:pPr>
            <a:r>
              <a:rPr lang="en-US" sz="2200" dirty="0"/>
              <a:t> Common approach – live VM migration.</a:t>
            </a:r>
          </a:p>
          <a:p>
            <a:pPr marL="0" indent="0" algn="thaiDi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62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9BAC1-1E34-834A-9269-99E308BA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95" y="0"/>
            <a:ext cx="5808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6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A8990F-B734-F54B-9CE1-C274BCF3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59" y="0"/>
            <a:ext cx="534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5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056A2-7D91-8945-AA92-CA46467E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79" y="0"/>
            <a:ext cx="5977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of Virtual Server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400" dirty="0"/>
              <a:t> A copy of the virtual server disks is created on the destination host, if the virtual server disks are stored on a local storage device or non-shared remote storage devices attached to the source host. </a:t>
            </a:r>
          </a:p>
          <a:p>
            <a:pPr algn="thaiDist">
              <a:buFont typeface="Wingdings" charset="2"/>
              <a:buChar char="v"/>
            </a:pPr>
            <a:r>
              <a:rPr lang="en-US" sz="2400" dirty="0"/>
              <a:t> Copying the virtual server disks is unnecessary if the virtual server’s files are stored on a remote storage device that is shared between origin and destination hosts.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9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Non-Disruptive Service Location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Additional mechanisms:</a:t>
            </a:r>
          </a:p>
          <a:p>
            <a:pPr lvl="1" algn="thaiDist">
              <a:buFont typeface="Wingdings" charset="2"/>
              <a:buChar char="v"/>
            </a:pPr>
            <a:r>
              <a:rPr lang="en-US" sz="2200" dirty="0"/>
              <a:t> Cloud usage monitor</a:t>
            </a:r>
          </a:p>
          <a:p>
            <a:pPr lvl="1" algn="thaiDist">
              <a:buFont typeface="Wingdings" charset="2"/>
              <a:buChar char="v"/>
            </a:pPr>
            <a:r>
              <a:rPr lang="en-US" sz="2200" dirty="0"/>
              <a:t> Pay-per-use monitor</a:t>
            </a:r>
          </a:p>
          <a:p>
            <a:pPr lvl="1" algn="thaiDist">
              <a:buFont typeface="Wingdings" charset="2"/>
              <a:buChar char="v"/>
            </a:pPr>
            <a:r>
              <a:rPr lang="en-US" sz="2200" dirty="0"/>
              <a:t> Resource replication</a:t>
            </a:r>
          </a:p>
          <a:p>
            <a:pPr lvl="1" algn="thaiDist">
              <a:buFont typeface="Wingdings" charset="2"/>
              <a:buChar char="v"/>
            </a:pPr>
            <a:r>
              <a:rPr lang="en-US" sz="2200" dirty="0"/>
              <a:t> SLA management system</a:t>
            </a:r>
          </a:p>
          <a:p>
            <a:pPr lvl="1" algn="thaiDist">
              <a:buFont typeface="Wingdings" charset="2"/>
              <a:buChar char="v"/>
            </a:pPr>
            <a:r>
              <a:rPr lang="en-US" sz="2200" dirty="0"/>
              <a:t> SLA monitor</a:t>
            </a:r>
          </a:p>
        </p:txBody>
      </p:sp>
    </p:spTree>
    <p:extLst>
      <p:ext uri="{BB962C8B-B14F-4D97-AF65-F5344CB8AC3E}">
        <p14:creationId xmlns:p14="http://schemas.microsoft.com/office/powerpoint/2010/main" val="21404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Cloud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 Hypervisor Clustering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Load Balanced Virtual Server Instances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Non-Disruptive Service Relocation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Zero Downtime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Cloud Balancing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Resource Reservation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Dynamic Failure Detection and Recovery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Bare-Metal Provisioning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Rapid Provisioning Architecture</a:t>
            </a:r>
          </a:p>
          <a:p>
            <a:pPr>
              <a:buFont typeface="Wingdings" charset="2"/>
              <a:buChar char="v"/>
            </a:pPr>
            <a:r>
              <a:rPr lang="en-US" dirty="0"/>
              <a:t> Storage Workload Management Architecture</a:t>
            </a:r>
          </a:p>
        </p:txBody>
      </p:sp>
    </p:spTree>
    <p:extLst>
      <p:ext uri="{BB962C8B-B14F-4D97-AF65-F5344CB8AC3E}">
        <p14:creationId xmlns:p14="http://schemas.microsoft.com/office/powerpoint/2010/main" val="67892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Downtime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67356"/>
            <a:ext cx="7543801" cy="4023360"/>
          </a:xfrm>
        </p:spPr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400" dirty="0"/>
              <a:t> A physical server naturally acts as a single point of failure (that is why we have a clustering technology).</a:t>
            </a:r>
          </a:p>
          <a:p>
            <a:pPr algn="thaiDist">
              <a:buFont typeface="Wingdings" charset="2"/>
              <a:buChar char="v"/>
            </a:pPr>
            <a:r>
              <a:rPr lang="en-US" sz="2400" dirty="0"/>
              <a:t> Failure or compromised servers affect cloud service availability. The issuance of zero downtime is quite challenging.</a:t>
            </a:r>
          </a:p>
          <a:p>
            <a:pPr algn="thaiDist">
              <a:buFont typeface="Wingdings" charset="2"/>
              <a:buChar char="v"/>
            </a:pPr>
            <a:r>
              <a:rPr lang="en-US" sz="2400" dirty="0"/>
              <a:t> This architecture establishes a sophisticated failover system that allows virtual servers to be dynamically moved to different physical server hosts, in the event that their original physical server host fails.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1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BD357-28E7-154D-A3D2-A471F3F6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73" y="0"/>
            <a:ext cx="709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Downtime Architecture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Additional Mechanisms: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Audit monitor – check if a host is relocated to a prohibited location.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Cloud usage monitor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Hypervisor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Logical network perimeter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Resource cluster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Resource replication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551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Balancing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</a:t>
            </a:r>
            <a:r>
              <a:rPr lang="en-US" sz="2540" dirty="0"/>
              <a:t>This established a specialized load-balancing model in which IT resources can be load-balanced cross multiple clouds.</a:t>
            </a:r>
          </a:p>
          <a:p>
            <a:pPr lvl="1" algn="thaiDist">
              <a:buFont typeface="Wingdings" charset="2"/>
              <a:buChar char="v"/>
            </a:pPr>
            <a:r>
              <a:rPr lang="en-US" sz="2540" dirty="0"/>
              <a:t> Improve the performance and scalability of IT resources.</a:t>
            </a:r>
          </a:p>
          <a:p>
            <a:pPr lvl="1" algn="thaiDist">
              <a:buFont typeface="Wingdings" charset="2"/>
              <a:buChar char="v"/>
            </a:pPr>
            <a:r>
              <a:rPr lang="en-US" sz="2540" dirty="0"/>
              <a:t> Increase the availability and reliability of IT resources.</a:t>
            </a:r>
          </a:p>
          <a:p>
            <a:pPr lvl="1" algn="thaiDist">
              <a:buFont typeface="Wingdings" charset="2"/>
              <a:buChar char="v"/>
            </a:pPr>
            <a:r>
              <a:rPr lang="en-US" sz="2540" dirty="0"/>
              <a:t> Improve load-balancing and IT resource optimization.</a:t>
            </a:r>
          </a:p>
          <a:p>
            <a:pPr algn="thaiDist">
              <a:buFont typeface="Wingdings" charset="2"/>
              <a:buChar char="v"/>
            </a:pPr>
            <a:r>
              <a:rPr lang="en-US" sz="2540" dirty="0"/>
              <a:t> Cloud balancing – based on the combination of the automated scaling listener and failover system mechanisms. </a:t>
            </a:r>
          </a:p>
        </p:txBody>
      </p:sp>
    </p:spTree>
    <p:extLst>
      <p:ext uri="{BB962C8B-B14F-4D97-AF65-F5344CB8AC3E}">
        <p14:creationId xmlns:p14="http://schemas.microsoft.com/office/powerpoint/2010/main" val="717162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ADC57-3EF1-1C46-9D00-5DE5FBB4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97" y="0"/>
            <a:ext cx="6516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28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Resource Reservation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400" dirty="0"/>
              <a:t> Depending on the cloud design (shared usage and available levels of capacity), resource constraint issue may exist.</a:t>
            </a:r>
          </a:p>
          <a:p>
            <a:pPr algn="thaiDist">
              <a:buFont typeface="Wingdings" charset="2"/>
              <a:buChar char="v"/>
            </a:pPr>
            <a:r>
              <a:rPr lang="en-US" sz="2400" dirty="0"/>
              <a:t> Two or more consumers may be allocated with insufficient IT resources, as a result, one or more cloud consumers experience degraded performance.</a:t>
            </a:r>
          </a:p>
          <a:p>
            <a:pPr algn="thaiDist">
              <a:buFont typeface="Wingdings" charset="2"/>
              <a:buChar char="v"/>
            </a:pPr>
            <a:r>
              <a:rPr lang="en-US" sz="2400" dirty="0"/>
              <a:t> Resource borrowing (nested and sibling resource pools) does not return the borrowed IT resources due to prolonged usage. One who owns primary pool experiences degraded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8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Resource Reservation Architecture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400" dirty="0"/>
              <a:t> Depending on the cloud design (shared usage and available levels of capacity), resource constraint issue may exist.</a:t>
            </a:r>
          </a:p>
          <a:p>
            <a:pPr algn="thaiDist">
              <a:buFont typeface="Wingdings" charset="2"/>
              <a:buChar char="v"/>
            </a:pPr>
            <a:r>
              <a:rPr lang="en-US" sz="2400" dirty="0"/>
              <a:t> Two or more consumers may be allocated with insufficient IT resources, as a result, one or more cloud consumers experience degraded performance.</a:t>
            </a:r>
          </a:p>
          <a:p>
            <a:pPr algn="thaiDist">
              <a:buFont typeface="Wingdings" charset="2"/>
              <a:buChar char="v"/>
            </a:pPr>
            <a:r>
              <a:rPr lang="en-US" sz="2400" dirty="0"/>
              <a:t> Resource borrowing (nested and sibling resource pools) does not return the borrowed IT resources due to prolonged usage. One who owns parent pool experiences degraded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1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8FD98-A0C8-914E-BB97-BE14C94F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71" y="0"/>
            <a:ext cx="5913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6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BD148-B710-E242-A245-A4AE9D35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68" y="0"/>
            <a:ext cx="5867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75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32A98-5714-9B4A-9513-DCB6680C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8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Clustering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200" dirty="0"/>
              <a:t> Recall that hypervisors are responsible for creating and hosting multiple VMs. Any failure conditions can impact VMs.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2643833"/>
            <a:ext cx="4742543" cy="322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8" y="4715896"/>
            <a:ext cx="3853542" cy="15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2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99667"/>
            <a:ext cx="75438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Dynamic Failure Detection and Recovery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This architecture establishes a resilient watchdog system to monitor and respond to a wide range of pre-defined failure scenarios.</a:t>
            </a:r>
          </a:p>
          <a:p>
            <a:pPr algn="thaiDist">
              <a:buFont typeface="Wingdings" charset="2"/>
              <a:buChar char="v"/>
            </a:pPr>
            <a:r>
              <a:rPr lang="en-US" sz="2800" dirty="0"/>
              <a:t> It notifies and escalates the failure conditions that it cannot automatically resolve itself.</a:t>
            </a:r>
          </a:p>
          <a:p>
            <a:pPr algn="thaiDist">
              <a:buFont typeface="Wingdings" charset="2"/>
              <a:buChar char="v"/>
            </a:pPr>
            <a:r>
              <a:rPr lang="en-US" sz="2800" dirty="0"/>
              <a:t> Specialized agent called the Intelligent Watchdog Monitor.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20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7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89DB-157B-6145-AFCB-756462E0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2" y="801793"/>
            <a:ext cx="7840975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B7906-AEA5-DC4E-8DF9-083E7CEE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8" y="925436"/>
            <a:ext cx="7945883" cy="50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5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2900">
                <a:solidFill>
                  <a:srgbClr val="FFFFFF"/>
                </a:solidFill>
              </a:rPr>
              <a:t>Resilient Watchdog Functionalities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0474FC2-5F59-454E-9FBC-F7F67FE78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66365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304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7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E2044-0FBA-E24F-89C8-A8C2FFE7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5" y="801793"/>
            <a:ext cx="7783108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Actions taken by the Watchdog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A21828-8682-4C8E-8FCE-196D362D7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082033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500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Failure Detection and Recovery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Additional Mechanisms: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Audit monitor – to track whether data recovery is carried out in compliance with legal or policy requirements.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Failover system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SLA management system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SLA monitor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5225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Bare-Metal Provisioning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Remote provisioning on bare-metal servers is unavailable due to uninstalled OS. </a:t>
            </a:r>
          </a:p>
          <a:p>
            <a:pPr algn="thaiDist">
              <a:buFont typeface="Wingdings" charset="2"/>
              <a:buChar char="v"/>
            </a:pPr>
            <a:r>
              <a:rPr lang="en-US" sz="2800" dirty="0"/>
              <a:t>This architecture establishes a system that utilizes this feature with specialized service agents, which are used to discover and effectively provision entire operating systems remotely.</a:t>
            </a:r>
          </a:p>
          <a:p>
            <a:pPr algn="thaiDist">
              <a:buFont typeface="Wingdings" charset="2"/>
              <a:buChar char="v"/>
            </a:pPr>
            <a:r>
              <a:rPr lang="en-US" sz="2800" dirty="0"/>
              <a:t> Installation of remote management support in the servers’ ROM.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3347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Bare-Metal Provisioning Architecture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800" dirty="0"/>
              <a:t> Remote management software (in ROM) enables connections to physical server consoles but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Manual deployments on multiple servers – vulnerable to human and config. errors.</a:t>
            </a:r>
          </a:p>
          <a:p>
            <a:pPr lvl="1" algn="thaiDist">
              <a:buFont typeface="Wingdings" charset="2"/>
              <a:buChar char="v"/>
            </a:pPr>
            <a:r>
              <a:rPr lang="en-US" sz="2600" dirty="0"/>
              <a:t> Time-intensive and significant runtime IT resource processing.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648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Bare-Metal Provisioning System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576A07-D84E-491D-AA65-B32943FA2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0082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37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Clustering Architecture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200" dirty="0"/>
              <a:t> A high-availability cluster of hypervisors across multiple physical servers.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5" y="2282619"/>
            <a:ext cx="3647077" cy="390010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6050642" y="2873828"/>
            <a:ext cx="731520" cy="431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3211" y="2906484"/>
            <a:ext cx="152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Live Migration</a:t>
            </a:r>
          </a:p>
        </p:txBody>
      </p:sp>
    </p:spTree>
    <p:extLst>
      <p:ext uri="{BB962C8B-B14F-4D97-AF65-F5344CB8AC3E}">
        <p14:creationId xmlns:p14="http://schemas.microsoft.com/office/powerpoint/2010/main" val="177785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A5337-636A-4240-93E0-FEB79F2F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8" y="1094286"/>
            <a:ext cx="7945883" cy="46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1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30B3C-0795-9441-988B-8A2B7C320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8" y="975098"/>
            <a:ext cx="7945883" cy="49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0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/>
              <a:t>Storage Workload Management Architecture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5D233B-CE20-4D9B-BE4C-463B11DDF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323837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281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7CE33-83EC-194B-BB11-309F19ABF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489382"/>
            <a:ext cx="6729781" cy="58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5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2E135-0B5E-8643-BCD4-2BF42E24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" y="58543"/>
            <a:ext cx="6975565" cy="62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22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1AD15-1A8D-8448-8A57-E90F0C7D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17" y="801793"/>
            <a:ext cx="7223365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2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D5489-85C9-4E40-A447-4C9848B4A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7" y="801793"/>
            <a:ext cx="7149905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7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6E6BD-1CD5-7F42-BE58-868EC2EA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10" y="801793"/>
            <a:ext cx="7273179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1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6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9698B-87B5-8A4A-8CCA-D4AFF9A2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8" y="1285709"/>
            <a:ext cx="7945883" cy="43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09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64156-A2C7-D947-A57A-BD911D95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02" y="0"/>
            <a:ext cx="5968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63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31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71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555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Balanced Virtual Server Instances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200" dirty="0"/>
              <a:t> Uneven virtual server instances on physical servers become challenging as this easily causes under-utilized and/or over-utilized servers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09" y="2870244"/>
            <a:ext cx="5575300" cy="331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02" y="2870244"/>
            <a:ext cx="4977914" cy="33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397</TotalTime>
  <Words>983</Words>
  <Application>Microsoft Macintosh PowerPoint</Application>
  <PresentationFormat>On-screen Show (4:3)</PresentationFormat>
  <Paragraphs>110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Calibri Light</vt:lpstr>
      <vt:lpstr>Wingdings</vt:lpstr>
      <vt:lpstr>Retrospect</vt:lpstr>
      <vt:lpstr>Cloud Computing Architectures</vt:lpstr>
      <vt:lpstr>Advanced Cloud Architectures</vt:lpstr>
      <vt:lpstr>Hypervisor Clustering Architecture</vt:lpstr>
      <vt:lpstr>Hypervisor Clustering Architecture (2)</vt:lpstr>
      <vt:lpstr>PowerPoint Presentation</vt:lpstr>
      <vt:lpstr>PowerPoint Presentation</vt:lpstr>
      <vt:lpstr>PowerPoint Presentation</vt:lpstr>
      <vt:lpstr>PowerPoint Presentation</vt:lpstr>
      <vt:lpstr>Load Balanced Virtual Server Instances Architecture</vt:lpstr>
      <vt:lpstr>PowerPoint Presentation</vt:lpstr>
      <vt:lpstr>PowerPoint Presentation</vt:lpstr>
      <vt:lpstr>PowerPoint Presentation</vt:lpstr>
      <vt:lpstr>Load Balanced Virtual Server Instances Architecture (2)</vt:lpstr>
      <vt:lpstr>Non-Disruptive Service Location Architecture</vt:lpstr>
      <vt:lpstr>PowerPoint Presentation</vt:lpstr>
      <vt:lpstr>PowerPoint Presentation</vt:lpstr>
      <vt:lpstr>PowerPoint Presentation</vt:lpstr>
      <vt:lpstr>Two ways of Virtual Server Migration</vt:lpstr>
      <vt:lpstr>Non-Disruptive Service Location Architecture</vt:lpstr>
      <vt:lpstr>Zero Downtime Architecture</vt:lpstr>
      <vt:lpstr>PowerPoint Presentation</vt:lpstr>
      <vt:lpstr>Zero Downtime Architecture (2)</vt:lpstr>
      <vt:lpstr>Cloud Balancing Architecture</vt:lpstr>
      <vt:lpstr>PowerPoint Presentation</vt:lpstr>
      <vt:lpstr>Resource Reservation Architecture</vt:lpstr>
      <vt:lpstr>Resource Reservation Architecture (2)</vt:lpstr>
      <vt:lpstr>PowerPoint Presentation</vt:lpstr>
      <vt:lpstr>PowerPoint Presentation</vt:lpstr>
      <vt:lpstr>PowerPoint Presentation</vt:lpstr>
      <vt:lpstr>Dynamic Failure Detection and Recovery Architecture</vt:lpstr>
      <vt:lpstr>PowerPoint Presentation</vt:lpstr>
      <vt:lpstr>PowerPoint Presentation</vt:lpstr>
      <vt:lpstr>Resilient Watchdog Functionalities</vt:lpstr>
      <vt:lpstr>PowerPoint Presentation</vt:lpstr>
      <vt:lpstr>Actions taken by the Watchdog</vt:lpstr>
      <vt:lpstr>Dynamic Failure Detection and Recovery Architecture</vt:lpstr>
      <vt:lpstr>Bare-Metal Provisioning Architecture</vt:lpstr>
      <vt:lpstr>Bare-Metal Provisioning Architecture (2)</vt:lpstr>
      <vt:lpstr>Bare-Metal Provisioning System</vt:lpstr>
      <vt:lpstr>PowerPoint Presentation</vt:lpstr>
      <vt:lpstr>PowerPoint Presentation</vt:lpstr>
      <vt:lpstr>Storage Workload Management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Architecture</dc:title>
  <dc:creator>Joey Thumthawatworn</dc:creator>
  <cp:lastModifiedBy>Joey Thumthawatworn</cp:lastModifiedBy>
  <cp:revision>41</cp:revision>
  <dcterms:created xsi:type="dcterms:W3CDTF">2018-10-09T05:51:31Z</dcterms:created>
  <dcterms:modified xsi:type="dcterms:W3CDTF">2018-10-17T08:45:26Z</dcterms:modified>
</cp:coreProperties>
</file>