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ink/ink1.xml" ContentType="application/inkml+xml"/>
  <Override PartName="/ppt/notesSlides/notesSlide1.xml" ContentType="application/vnd.openxmlformats-officedocument.presentationml.notesSlide+xml"/>
  <Override PartName="/ppt/ink/ink2.xml" ContentType="application/inkml+xml"/>
  <Override PartName="/ppt/ink/ink3.xml" ContentType="application/inkml+xml"/>
  <Override PartName="/ppt/ink/ink4.xml" ContentType="application/inkml+xml"/>
  <Override PartName="/ppt/notesSlides/notesSlide2.xml" ContentType="application/vnd.openxmlformats-officedocument.presentationml.notesSlide+xml"/>
  <Override PartName="/ppt/ink/ink5.xml" ContentType="application/inkml+xml"/>
  <Override PartName="/ppt/ink/ink6.xml" ContentType="application/inkml+xml"/>
  <Override PartName="/ppt/notesSlides/notesSlide3.xml" ContentType="application/vnd.openxmlformats-officedocument.presentationml.notesSlide+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notesSlides/notesSlide4.xml" ContentType="application/vnd.openxmlformats-officedocument.presentationml.notesSlide+xml"/>
  <Override PartName="/ppt/ink/ink13.xml" ContentType="application/inkml+xml"/>
  <Override PartName="/ppt/ink/ink14.xml" ContentType="application/inkml+xml"/>
  <Override PartName="/ppt/ink/ink15.xml" ContentType="application/inkml+xml"/>
  <Override PartName="/ppt/ink/ink16.xml" ContentType="application/inkml+xml"/>
  <Override PartName="/ppt/notesSlides/notesSlide5.xml" ContentType="application/vnd.openxmlformats-officedocument.presentationml.notesSlide+xml"/>
  <Override PartName="/ppt/ink/ink17.xml" ContentType="application/inkml+xml"/>
  <Override PartName="/ppt/ink/ink18.xml" ContentType="application/inkml+xml"/>
  <Override PartName="/ppt/ink/ink19.xml" ContentType="application/inkml+xml"/>
  <Override PartName="/ppt/ink/ink20.xml" ContentType="application/inkml+xml"/>
  <Override PartName="/ppt/notesSlides/notesSlide6.xml" ContentType="application/vnd.openxmlformats-officedocument.presentationml.notesSlide+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notesSlides/notesSlide7.xml" ContentType="application/vnd.openxmlformats-officedocument.presentationml.notesSlide+xml"/>
  <Override PartName="/ppt/ink/ink26.xml" ContentType="application/inkml+xml"/>
  <Override PartName="/ppt/ink/ink27.xml" ContentType="application/inkml+xml"/>
  <Override PartName="/ppt/notesSlides/notesSlide8.xml" ContentType="application/vnd.openxmlformats-officedocument.presentationml.notesSlide+xml"/>
  <Override PartName="/ppt/ink/ink28.xml" ContentType="application/inkml+xml"/>
  <Override PartName="/ppt/ink/ink29.xml" ContentType="application/inkml+xml"/>
  <Override PartName="/ppt/notesSlides/notesSlide9.xml" ContentType="application/vnd.openxmlformats-officedocument.presentationml.notesSlide+xml"/>
  <Override PartName="/ppt/ink/ink30.xml" ContentType="application/inkml+xml"/>
  <Override PartName="/ppt/notesSlides/notesSlide10.xml" ContentType="application/vnd.openxmlformats-officedocument.presentationml.notesSlide+xml"/>
  <Override PartName="/ppt/ink/ink31.xml" ContentType="application/inkml+xml"/>
  <Override PartName="/ppt/ink/ink32.xml" ContentType="application/inkml+xml"/>
  <Override PartName="/ppt/ink/ink33.xml" ContentType="application/inkml+xml"/>
  <Override PartName="/ppt/notesSlides/notesSlide11.xml" ContentType="application/vnd.openxmlformats-officedocument.presentationml.notesSlide+xml"/>
  <Override PartName="/ppt/ink/ink34.xml" ContentType="application/inkml+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ink/ink35.xml" ContentType="application/inkml+xml"/>
  <Override PartName="/ppt/notesSlides/notesSlide14.xml" ContentType="application/vnd.openxmlformats-officedocument.presentationml.notesSlide+xml"/>
  <Override PartName="/ppt/ink/ink36.xml" ContentType="application/inkml+xml"/>
  <Override PartName="/ppt/notesSlides/notesSlide15.xml" ContentType="application/vnd.openxmlformats-officedocument.presentationml.notesSlide+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notesSlides/notesSlide16.xml" ContentType="application/vnd.openxmlformats-officedocument.presentationml.notesSlide+xml"/>
  <Override PartName="/ppt/ink/ink47.xml" ContentType="application/inkml+xml"/>
  <Override PartName="/ppt/notesSlides/notesSlide17.xml" ContentType="application/vnd.openxmlformats-officedocument.presentationml.notesSlide+xml"/>
  <Override PartName="/ppt/ink/ink48.xml" ContentType="application/inkml+xml"/>
  <Override PartName="/ppt/ink/ink49.xml" ContentType="application/inkml+xml"/>
  <Override PartName="/ppt/ink/ink50.xml" ContentType="application/inkml+xml"/>
  <Override PartName="/ppt/notesSlides/notesSlide18.xml" ContentType="application/vnd.openxmlformats-officedocument.presentationml.notesSlide+xml"/>
  <Override PartName="/ppt/ink/ink51.xml" ContentType="application/inkml+xml"/>
  <Override PartName="/ppt/ink/ink52.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59"/>
  </p:notesMasterIdLst>
  <p:sldIdLst>
    <p:sldId id="256" r:id="rId2"/>
    <p:sldId id="349" r:id="rId3"/>
    <p:sldId id="297" r:id="rId4"/>
    <p:sldId id="350" r:id="rId5"/>
    <p:sldId id="298" r:id="rId6"/>
    <p:sldId id="299" r:id="rId7"/>
    <p:sldId id="300" r:id="rId8"/>
    <p:sldId id="301" r:id="rId9"/>
    <p:sldId id="351" r:id="rId10"/>
    <p:sldId id="329" r:id="rId11"/>
    <p:sldId id="330" r:id="rId12"/>
    <p:sldId id="331" r:id="rId13"/>
    <p:sldId id="332" r:id="rId14"/>
    <p:sldId id="352" r:id="rId15"/>
    <p:sldId id="333" r:id="rId16"/>
    <p:sldId id="334" r:id="rId17"/>
    <p:sldId id="335" r:id="rId18"/>
    <p:sldId id="336" r:id="rId19"/>
    <p:sldId id="302" r:id="rId20"/>
    <p:sldId id="303" r:id="rId21"/>
    <p:sldId id="304" r:id="rId22"/>
    <p:sldId id="305" r:id="rId23"/>
    <p:sldId id="306" r:id="rId24"/>
    <p:sldId id="307" r:id="rId25"/>
    <p:sldId id="308" r:id="rId26"/>
    <p:sldId id="309" r:id="rId27"/>
    <p:sldId id="310" r:id="rId28"/>
    <p:sldId id="311" r:id="rId29"/>
    <p:sldId id="353" r:id="rId30"/>
    <p:sldId id="312" r:id="rId31"/>
    <p:sldId id="313" r:id="rId32"/>
    <p:sldId id="314" r:id="rId33"/>
    <p:sldId id="354" r:id="rId34"/>
    <p:sldId id="315" r:id="rId35"/>
    <p:sldId id="316" r:id="rId36"/>
    <p:sldId id="337" r:id="rId37"/>
    <p:sldId id="338" r:id="rId38"/>
    <p:sldId id="317" r:id="rId39"/>
    <p:sldId id="318" r:id="rId40"/>
    <p:sldId id="319" r:id="rId41"/>
    <p:sldId id="320" r:id="rId42"/>
    <p:sldId id="321" r:id="rId43"/>
    <p:sldId id="322" r:id="rId44"/>
    <p:sldId id="341" r:id="rId45"/>
    <p:sldId id="342" r:id="rId46"/>
    <p:sldId id="343" r:id="rId47"/>
    <p:sldId id="339" r:id="rId48"/>
    <p:sldId id="344" r:id="rId49"/>
    <p:sldId id="345" r:id="rId50"/>
    <p:sldId id="346" r:id="rId51"/>
    <p:sldId id="347" r:id="rId52"/>
    <p:sldId id="323" r:id="rId53"/>
    <p:sldId id="324" r:id="rId54"/>
    <p:sldId id="325" r:id="rId55"/>
    <p:sldId id="348" r:id="rId56"/>
    <p:sldId id="326" r:id="rId57"/>
    <p:sldId id="327" r:id="rId5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392"/>
    <p:restoredTop sz="95522"/>
  </p:normalViewPr>
  <p:slideViewPr>
    <p:cSldViewPr snapToGrid="0" snapToObjects="1">
      <p:cViewPr varScale="1">
        <p:scale>
          <a:sx n="63" d="100"/>
          <a:sy n="63" d="100"/>
        </p:scale>
        <p:origin x="1200" y="39"/>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ink/ink1.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in"/>
          <inkml:channel name="T" type="integer" max="2.14748E9" units="dev"/>
        </inkml:traceFormat>
        <inkml:channelProperties>
          <inkml:channelProperty channel="X" name="resolution" value="393.73947" units="1/cm"/>
          <inkml:channelProperty channel="Y" name="resolution" value="393.73947" units="1/cm"/>
          <inkml:channelProperty channel="F" name="resolution" value="249.9771" units="1/in"/>
          <inkml:channelProperty channel="T" name="resolution" value="1" units="1/dev"/>
        </inkml:channelProperties>
      </inkml:inkSource>
      <inkml:timestamp xml:id="ts0" timeString="2020-04-02T06:57:12.597"/>
    </inkml:context>
    <inkml:brush xml:id="br0">
      <inkml:brushProperty name="width" value="0.05292" units="cm"/>
      <inkml:brushProperty name="height" value="0.05292" units="cm"/>
      <inkml:brushProperty name="color" value="#FF0000"/>
    </inkml:brush>
    <inkml:brush xml:id="br1">
      <inkml:brushProperty name="width" value="0.05292" units="cm"/>
      <inkml:brushProperty name="height" value="0.05292" units="cm"/>
      <inkml:brushProperty name="color" value="#00B0F0"/>
    </inkml:brush>
  </inkml:definitions>
  <inkml:trace contextRef="#ctx0" brushRef="#br0">5731 10480 249 0,'1'-8'400'0,"-1"8"-44"0,4-9-29 0,-4 9-29 16,0-11-19-16,0 11-11 0,1-7-28 0,-1 7-14 16,0 0-15-16,0 0-17 0,3-8-19 0,-3 8-13 15,0 0-17-15,0 0-4 0,0 0-17 0,0 0 0 16,0 0-13-16,0 0-3 0,0 0-16 0,7 23-10 16,-4-7-6-16,-3 4-5 0,1 7-12 0,2 2-4 15,-3 6-3-15,-1-2-6 0,1 1-3 0,0-1 7 16,0 16-7-16,0-3-1 0,0 0 3 0,0 3-4 15,-2-2 3-15,4 1-2 0,-1 0-4 0,1-3 4 16,1 4-2-16,-3-5-6 0,1 2 4 0,2-10 2 0,1-2-5 16,-2 13-3-16,1-10-2 0,-2 10-6 0,2-11 2 15,-1 11-9-15,3-2 16 0,-2-10-16 16,1 1-3-16,-2-1-5 0,0-2 3 0,1-2 4 0,0 1-9 16,-2-3 2-16,0-3 3 0,-1-6-7 0,2-4 1 15,-2 1-4-15,1-1 0 0,1-4 7 0,0 0-7 16,-2-3-4-16,0-1-13 0,0-8 1 0,0 11-24 15,0-11-15-15,0 7-18 0,0-7-32 0,0 0-32 16,0 0-54-16,0 0-67 0,0 0-306 0,0 0-829 16,-17-26 36-16</inkml:trace>
  <inkml:trace contextRef="#ctx0" brushRef="#br0" timeOffset="556.07">5684 10611 423 0,'-8'3'473'15,"8"-3"-65"-15,0 0-54 0,0 0-49 0,0 0-40 0,0 0-35 16,0 0-26-16,0 0-23 0,0 0-18 0,0 0-7 16,0 0-3-16,0 0 0 0,0 0-4 0,0 0 1 15,19-9-10-15,-12 5-8 0,5 0-5 0,2 3-5 16,4-3-9-16,-1 1-4 0,3 1-13 0,-1 0-2 16,2-4-1-16,7 4-8 0,0-1 3 0,2 0 0 15,-1-1 0-15,3-3-11 0,1 1 5 0,-1-1-7 16,1 1-5-16,-1 0-2 0,-1-1-9 0,0 0-6 15,-2 0-8-15,2-1-1 0,-5 2-5 0,-5 3-6 16,-1 0-2-16,0 2-3 0,0 2-8 0,-2-3 3 16,-3 1 2-16,2 1-3 0,-6-2-10 0,2 2 4 15,-2 0-15-15,-3 0-23 0,0-1-22 0,-8 1-27 16,13-1-21-16,-13 1-31 0,7-2-39 0,-7 2-57 16,0 0-84-16,0 0-276 0,-2-11-866 0,2 11 18 15</inkml:trace>
  <inkml:trace contextRef="#ctx0" brushRef="#br0" timeOffset="879.7">6371 9951 244 0,'0'0'513'0,"1"-9"-68"0,-1 9-58 0,0 0-38 16,0 0-31-16,0 0-17 0,0 0-33 0,0 0-10 16,0 0-14-16,0 0-11 0,3 30-16 0,0-14-21 15,-2 2-10-15,3 6-20 0,-3-5 2 0,-1 7-28 16,1 5-4-16,0-1-14 0,1-2-7 0,-1 6-16 16,0 1-12-16,-2-4-6 0,2 0-6 0,-1 0-10 0,3 0-4 15,-2-2-16-15,0-1 0 0,1-2-3 0,-2-5-10 16,0-3 4-16,1-1-15 0,-1-1-10 15,1-4-18-15,-2 0-30 0,2-2-25 0,-1-4-28 0,0-6-31 16,0 0-32-16,-4 9-46 0,4-9-63 0,0 0-306 16,0 0-843-16,-9-21 33 0</inkml:trace>
  <inkml:trace contextRef="#ctx0" brushRef="#br0" timeOffset="1376.33">6292 9908 27 0,'0'0'514'0,"0"0"-66"15,0 0-49-15,0 0-65 0,0 0-38 0,0 0-36 16,5-4-23-16,-5 4 0 0,0 0-11 0,0 0-7 0,14 1-11 16,-14-1-15-16,13 0-4 0,-7-1-17 0,-6 1-9 15,22 1-5-15,-11-2-10 0,4 1-4 0,0-1-7 16,5-1-2-16,-2 1-11 0,5-2 2 0,4 0-7 16,0-2-13-16,-7 3-6 0,8-2-10 0,1-3 8 15,-3-1-13-15,4 2-12 0,-2 1 2 0,1-3-9 16,2 2-5-16,-2 1-9 0,3-2-3 0,-4 3-3 15,4-1-2-15,0 3-5 0,-2 1-3 0,0-1-12 16,2 0 5-16,-1 1-4 0,1-3-1 0,-1 1-3 16,-3 2-1-16,1-2-4 0,0 2 0 0,-3-1 0 15,1-1 2-15,-8 3-6 0,3-3-3 0,-1 2 1 16,1 1 2-16,-2 0-5 0,1-1 1 0,-2 1-1 16,0 0 6-16,0 0-9 0,-2-1 3 0,-5-1-4 0,3 2 1 15,-3-2-6-15,-3 0 2 0,3 1-4 0,-1-1-7 16,-4 1-8-16,2 1-11 0,-9 0-6 15,13-5-33-15,-7 3-10 0,-6 2-20 0,10-2-32 0,-10 2-38 16,0 0-57-16,7-7-51 0,-7 7-331 0,0 0-939 16,0-10-15-16</inkml:trace>
  <inkml:trace contextRef="#ctx0" brushRef="#br0" timeOffset="1947.75">7614 9662 335 0,'2'10'478'0,"-2"-10"-68"0,1 16-42 0,0-8-44 0,-1 2-27 15,0 2-25-15,3 0-16 0,-3 0-21 16,0 4-11-16,-3-3-21 0,6 2-10 0,-3 3-13 15,0 2-15-15,2-1-9 0,-2 5-15 0,0-5-12 0,-2 7 0 16,4 1-5-16,-4-1-8 0,-1-2-15 0,3 4-2 16,0-2-8-16,-1 3 4 0,1 1-16 0,0-4-5 15,0 4-6-15,-1 1-6 0,-1 2 2 16,2-1-15-16,-3 2 2 0,3-2-3 0,-3 2 5 0,3-1-17 16,-1 0 2-16,1-2 7 0,0 1-15 0,-3 1-4 15,1-2-1-15,2-1-5 0,-1 1 4 0,-2-2-6 16,4 2-2-16,-4-2 4 0,1 0-4 0,-2 0 1 15,3-2-7-15,-2 1 3 0,3-1-9 0,0 3 5 16,0-3-3-16,-1 2 5 0,-1 2-1 0,-1-1 3 16,3-2-4-16,0 3 3 0,0-2 14 0,0-1-14 15,3 0 0-15,-1 1-1 0,-2-1 0 0,-2 1 0 16,-1-2-2-16,3-2-3 0,0 2 12 0,-3-1-8 16,2 1 2-16,1-1 2 0,0-1 1 0,0 0-3 0,-1 1-3 15,1-5 1-15,0 4-6 0,0-1 0 16,-1 1 4-16,0 0-4 0,-1-4 7 0,4-2 6 15,-2 1-9-15,1-1-4 0,0 2 11 0,0 3-11 0,-2-5 1 16,3-2 0-16,1 1-2 0,0-3 9 0,-1 2-14 16,-1-1 3-16,1-4 1 0,-1 3-2 0,0-1 0 15,3-2-1-15,-4 0-1 0,2-2-4 0,0 1-1 16,-2 0-15-16,4 0-3 0,-3-2-22 0,-1 0-9 16,1-1-19-16,2-1-24 0,-3-7-37 0,-5 8-58 15,5-8-65-15,0 0-355 0,-8 2-950 0,8-2-25 16</inkml:trace>
  <inkml:trace contextRef="#ctx0" brushRef="#br0" timeOffset="2909.66">5838 11996 416 0,'0'0'407'0,"-9"0"-34"0,9 0-40 0,0 0-20 16,-12 1-31-16,12-1-23 0,0 0-16 0,0 0-21 16,-10-1-17-16,10 1-23 0,0 0-9 0,0 0-17 15,0 0-15-15,0 0-21 0,0 0-15 0,0 0-12 16,0 0-8-16,0 0-14 0,0 0-3 0,0 0-7 16,0 0-1-16,0 0-3 0,0 0-1 0,0 0-4 15,32-6-6-15,-20 3-2 0,1 2-3 0,0-2 1 16,0 1-2-16,6 0-3 0,-2-1-2 0,0 2-1 15,3 0 5-15,1-1 1 0,-1-1 0 0,2 2-1 16,-2-3-9-16,4 3 1 0,2 1 0 0,-4 0-3 16,0-1 2-16,0 0-9 0,-1 0 1 0,2-1 3 15,-2 0-4-15,4 0 6 0,-3-1 1 0,1 0-1 16,-2 0-4-16,-1 2 1 0,8-3 0 0,-8 1-5 0,2-1-1 16,0 1 1-16,-2 1-1 0,1 1 0 15,-1 1-6-15,1-2 3 0,-3-1-4 0,1 3 2 16,0-1-2-16,-2-1-3 0,0-1-1 0,0 3 1 15,-2 0-1-15,2-1-2 0,1 0-1 0,-1-2 1 0,0 0 2 16,-2 2-1-16,0-2 3 0,-1 3-3 0,0-2-2 16,-1 2 2-16,7-4-6 0,-7 3 3 15,1 0 1-15,-1-1 3 0,2 0-4 0,-2 2 5 0,1-2-5 16,-1-1-3-16,0 2-3 0,4 0 9 0,-6-1-5 16,6 1 2-16,-4-2-1 0,1 2-2 0,-1-2 0 15,0 1 1-15,-1 1 5 0,-2 0-5 0,5-1 3 16,-6 1-3-16,5 0 3 0,-3 0-5 0,4 0 0 15,-4 0 6-15,-1-1-6 0,1 2 5 0,0-1-1 16,2 0 5-16,-1-1-1 0,-3 2 7 0,3-2-6 16,-1 2 3-16,0-1-1 0,1-3 2 0,0 3 2 15,-1 0-2-15,-1 0 4 0,2 0 0 0,0 1-4 16,-1 0 8-16,1-3-2 0,-2 2-2 0,4 2-5 16,-1-2 2-16,1 2 0 0,-1 1 5 0,1-2-1 0,-2 1 4 15,1 0-1-15,1 0-2 0,-1 1-1 16,0-2 4-16,5 2-2 0,0-2-7 0,-2-2 6 15,2 4 6-15,-5-4-9 0,1 2-2 0,-1 0-2 0,-2 0-3 16,-1 0 5-16,1-1-7 0,0 2-1 0,-2-2 2 16,-9 1-7-16,13-2-16 0,-13 2-29 0,9-1-37 15,-9 1-57-15,0 0-96 0,0 0-127 0,0 0-244 16,0 0-929-16,-22-16-12 0</inkml:trace>
  <inkml:trace contextRef="#ctx0" brushRef="#br0" timeOffset="5624.49">5778 11246 9 0,'0'0'600'0,"0"0"-65"16,0 0-70-16,-29-9-57 0,22 7-53 0,0-1-41 15,-6 0-31-15,3-2-21 0,-2 0-34 0,1 1-8 16,-1 0-21-16,-6-3-25 0,3 1-9 0,-4 3-6 0,0-2-14 16,-1 3-5-16,-1-1-13 0,-6 4-21 15,-2 0 1-15,-5-1-14 0,2 3-13 0,-2 4-13 16,-3 1-4-16,0 5-8 0,-13 0-5 0,-4 7-5 0,5-2-1 16,2 3 1-16,1 1-1 0,-1 6-14 0,3-1-2 15,-1 2 7-15,2 3 12 0,0-2-10 0,16-10-9 16,-8 14 2-16,0-2-7 0,10-7 4 0,0 3-4 15,2 1-4-15,0-1 0 0,3 0-2 0,2 2-5 16,0 0 0-16,4-1-2 0,-2 0-4 0,6 2 0 16,1-6-2-16,-2 2 2 0,4-1-4 0,3 1-2 15,1 0 5-15,1-2 6 0,2-1-4 0,-1-3-2 16,2 3-4-16,2-6-5 0,-2 2-7 0,2-8 7 16,-2 4-10-16,2-6-11 0,-1 1-7 0,1 0-3 15,1-1 0-15,0-2-12 0,-1-3-3 0,1 0-2 16,0 1-6-16,-4-6-6 0,8 3-2 0,-8-3-2 15,0 0 6-15,6 4 6 0,-6-4 4 0,0 0 4 16,7 1 6-16,-7-1 0 0,0 0 9 0,0 0 0 0,0 0 4 16,0 0 2-16,0 0 2 0,0 0-2 0,0 0 0 15,-15 15 1-15,5-8 1 0,-1 1 5 16,-2 3 8-16,-1 2-1 0,-3 0 1 0,4 3-1 0,-6 3 6 16,1 3-2-16,-2 0 1 0,2 1-1 0,1 1 4 15,1 2-4-15,-1 0 3 0,-1 4 4 0,2-1-4 16,0 0 4-16,1 4 1 0,1 0 8 0,1 0 12 15,0 0 3-15,4 1 9 0,-3 12 13 0,3-11 1 16,0 10-9-16,1 2 0 0,3 3 3 0,1-1 6 16,4 1-2-16,1 1 6 0,1-2-4 0,0-3-4 15,6 2 1-15,-1-2-6 0,2 0-4 0,3-1-6 16,-2-10-2-16,7 9 18 0,-5-9-23 0,3-2-4 16,6 11 3-16,-4-12-6 0,1 0 1 0,2-3-2 15,1-2-2-15,-1-1 9 0,4-1-8 0,2-2-4 16,2-2-2-16,-1-1 7 0,2-2-4 0,3-1-1 15,-5 0-4-15,3-2 0 0,-2 0-3 0,2-3-4 16,-2 0-1-16,-1-2-14 0,1-1-6 0,0-3-1 16,-7-3-12-16,1 0-7 0,6-4-7 0,-1 1 5 0,-6-2-1 15,0-2-4-15,1-1-5 0,-2-1-5 0,-2 1-6 16,1 0-1-16,0 2 1 0,-6-1 4 16,-3 0 4-16,2 0 5 0,-2 0 5 0,-4 3-1 0,2-2 1 15,-8 3 12-15,11-3-3 0,-11 3 4 0,11 0 6 16,-11 0 4-16,10 3 5 0,-5 2 3 0,0 0 9 15,2 3 5-15,-1 1 0 0,3 3 7 16,0 2 7-16,1 3 16 0,0 3-2 0,3 2 8 0,1 2 0 16,0 0 10-16,-1 2 2 0,5 2 9 0,1-4 6 15,-1 0-6-15,2-1 0 0,0 1 4 0,1-2-12 16,3 2-1-16,1-3-6 0,-2 0-2 0,2-2-1 16,1 0-4-16,3-2-3 0,-1 2-5 0,2-4 12 15,0 2-18-15,2-1 0 0,-1-1-2 0,2 2 14 16,3-4-12-16,-4-1-8 0,1 2 0 0,-1-7 1 15,2 1-6-15,-1-1-6 0,-1-4 2 0,-2-2 0 16,3-1-3-16,-2-4 1 0,0 1 1 0,-5-2-4 16,0-4-8-16,0-2-6 0,-2-2-2 0,-7 0-5 15,2 3-1-15,-1-2-4 0,0 1-1 0,0-1 2 16,-3 2-4-16,2 3 2 0,-7 0 3 0,2 2 0 16,0 3 4-16,-2-1 0 0,3-1 8 0,-5 2 0 15,1 0 1-15,2 3 0 0,1 0 9 0,-3 2 7 16,1 0 2-16,0 1 5 0,0 2 2 0,3-1 2 15,1 4 5-15,3-1 5 0,-1 2 4 0,2 1 12 16,0-1 7-16,9 6 4 0,-3-2 7 0,3 0-3 16,-1-3-5-16,3 1-7 0,-2 1 8 0,3-5 1 15,2 1 2-15,2 2-9 0,0-3-3 0,3-1 3 16,16-1-8-16,-15 1-3 0,13-4 0 0,-13-2-1 0,17-3-1 16,-5 2 1-16,-11-3-3 0,0-1-5 0,14-3-7 15,-3-5 3-15,-11 5 1 0,11-8-5 16,-2-1 1-16,-10 5 1 0,-1-1-6 0,11-12-6 15,-12 8 2-15,6-8-8 0,-10 6 10 0,3-2-13 0,-5 0-7 16,1-3-8-16,-3 2-8 0,-1-2 3 0,-2 2-6 16,-1 1-12-16,-7 0-11 0,4-2-9 0,-10 8 2 15,3-2 5-15,-1 4 8 0,-8 2 3 16,4 1 4-16,-2-1 4 0,-3 3 7 0,1 2 0 0,-3 0 4 16,-2 5 14-16,8-7 19 0,-4 3 1 0,-4 4 8 15,0 0 3-15,3-6 0 0,-3 6-3 0,0 0-2 16,7-5-1-16,-7 5 5 0,5-6 1 0,-5 6 2 15,14 0-4-15,-2-1 0 0,-1 1 5 0,8 0-1 16,-2 0 0-16,6 1 7 0,6-3-9 0,2-1 6 16,-1-1-6-16,6 1 2 0,0-3-1 0,5-1-3 15,9 0 9-15,-11 0-11 0,12-4-5 0,-1-1-1 16,0-1 4-16,-1-3 1 0,-2-2-6 0,0-5 1 16,1 0-2-16,-15 2 3 0,10-15-2 0,-2 8 1 15,-1-11 3-15,-6 2-6 0,3-4 3 0,-5-3-1 16,2 1-1-16,-3 0 6 0,0 0-7 0,-2 3-2 15,-1-1 4-15,-1-1-4 0,-9 12 1 0,0-2 12 16,2-12-9-16,-5 13-1 0,1-2-1 0,-5 2-1 16,-1-1-5-16,-1 0 0 0,-3 0 5 0,-1 5 2 15,-1-3 1-15,0 3-3 0,-4 1 11 0,0 7-9 16,0-2-2-16,-2-5 6 0,0 9 1 0,0-2 1 16,0 2-2-16,-1 5 1 0,1-1 0 0,-2 1 5 15,4 1-3-15,0 11 6 0,-2-21-1 0,0 11-6 16,1 0 5-16,1 10-5 0,0-16 4 0,0 16-6 15,3-14 3-15,1 5-2 0,2 0 0 0,-3 3-5 16,3-2 6-16,0 0 0 0,2-2-4 0,1 1-5 16,1 1 6-16,0-7-4 0,2 7-3 0,-3-6 15 15,0 0-9-15,2-3-1 0,-3 1-10 0,4-7 7 16,-5-2-3-16,3 1 6 0,-6 0-4 0,2 0 4 0,-3-1 1 16,-3-1-7-16,0 1 3 0,0-1-4 0,-3-4 2 15,-3 1-4-15,-2-1 3 0,0-2-2 0,1 1 4 16,-7-2-3-16,1-2 4 0,-1 2-2 15,-10-11-1-15,1 0 0 0,5 13 0 0,-4-10-1 0,2 9 2 16,-7-9 0-16,6 14-2 0,-13-11-1 0,11 9 3 16,-9-6-3-16,7 13 5 0,-2-1-3 0,2 2 1 15,2 0-5-15,-4 6 4 0,6 0-1 0,2 5 0 16,2-3 3-16,-2 3 0 0,1 2 14 0,3 0-8 16,1-2-8-16,1 6 4 0,2 0-6 0,1 0 8 15,10 4-2-15,-13-6-5 0,13 6 3 0,-11-4 1 16,11 4-6-16,-7-5 7 0,7 5-5 0,0 0 5 15,-5-17-4-15,5 17-3 0,3-13 11 0,-3 13-11 16,9-19 2-16,-2 3-3 0,-3 4 4 0,3 1-7 16,-1 0-7-16,-1 0 1 0,2-1-1 0,-3 0-5 15,-1 4-5-15,-1-3 1 0,0-2 5 0,-2 2-1 16,0 11 4-16,-4-25 4 0,-3 10-4 0,-2 0 1 16,0 2 1-16,0-4-1 0,-4 3 4 0,-3-1 2 15,-2-4 1-15,0 2-1 0,-3 0-4 0,-3 2 3 16,4 0 2-16,-5 0 0 0,0 0-1 0,2 2-1 15,4 5 1-15,-6-3 2 0,-2 3 0 0,2-2 4 16,4 6-2-16,-5 0 0 0,6-1 3 0,-1 4 0 16,-8-4 3-16,8 4 3 0,0-2 0 0,-2 2 0 15,3-1-4-15,0 1-1 0,1-2 2 0,2 3 3 16,-3-2-5-16,-1 1 1 0,3 1-1 0,0 0 5 16,1 0-5-16,3 1 2 0,1-1 3 0,-1 2-4 15,3-2-2-15,0 3 2 0,11-3 0 0,-16 1-3 16,16-1 1-16,-11 0-7 0,11 0-1 0,0 0 2 0,0 0-4 15,-17-3 1-15,17 3-4 0,0 0 3 16,-10-3-1-16,10 3-5 0,-9-8 8 0,9 8-1 16,-12-10 1-16,3 6 4 0,-3-1-3 0,-1 2 5 15,0 0-2-15,-4 2 2 0,1 0 2 0,-6 0 6 16,-4 2 4-16,3 0 5 0,-7 2 5 0,2 2 6 0,-1 5 0 16,-3 0 7-16,1-2-1 0,2 2 1 15,-4 4-7-15,3 2 3 0,-2-2-7 0,0 0-1 16,4 1-7-16,-2-2 1 0,2 2-13 0,4-4-11 0,-1 2-20 15,6-4-26-15,2 2-31 0,0-3-47 0,2 2-68 16,2-3-95-16,-2 5-286 0,5-5-874 0,-4 5 15 16</inkml:trace>
  <inkml:trace contextRef="#ctx0" brushRef="#br0" timeOffset="6370.44">6606 12516 335 0,'0'0'391'16,"4"-12"-47"-16,-4 8-22 0,0 4-34 0,4-10-8 15,-4 10-7-15,1-6-9 0,-1 6-12 0,0 0-12 16,0 0-10-16,4-7-14 0,-4 7-13 0,0 0-16 16,0 0-9-16,0 0-27 0,0 0-16 0,0 0-18 15,3 27-9-15,-3-11-16 0,2 2-12 0,-2 1-9 0,-2 7-4 16,-1 0-11-16,2-7-1 0,-2 0-11 16,3 6 1-16,0-4-7 0,-1 4-3 0,1-7-3 15,1 0 6-15,-2 0-12 0,1-3-1 0,-1 0 0 0,1-4 2 16,-2-3-3-16,2 0 1 0,0-8 4 0,0 11 5 15,0-11-9-15,0 8-2 0,0-8 0 16,3 7-5-16,-3-7 4 0,8 2-6 0,-8-2 4 16,14 2 0-16,-5-3-4 0,1 1 0 0,3 0 1 0,3 0-5 15,3-3 6-15,-1 2 4 0,3-2-6 0,0-2-7 16,1 0 3-16,-2 3-6 0,1-1 5 0,6-5-3 16,-8 3 2-16,2 1-1 0,-2 0 3 0,-3-1-6 15,3 0 12-15,-8 3-12 0,3-1 1 0,-4 0-4 16,-1 1-1-16,0 0-7 0,-1 1 0 0,-8 1-16 15,10-1-20-15,-10 1-23 0,7-1-60 0,-7 1-81 16,0 0-97-16,0 0-283 0,0 0-880 0,0 0 12 16</inkml:trace>
  <inkml:trace contextRef="#ctx0" brushRef="#br0" timeOffset="6724.38">7047 12778 539 0,'3'-12'529'0,"-3"-4"-68"0,2-2-61 0,2 0-48 0,1-8-48 15,-2 2-29-15,1-1-27 0,-4 5-21 0,2 1-19 16,-1 0-19-16,3 0-17 0,0 1-17 0,0 2-16 16,-3 6-17-16,3-1-14 0,-4 0-13 0,4 5-8 15,-3 0-8-15,-1 6-14 0,3-10-1 0,-3 10-4 16,2-7 0-16,-2 7-3 0,0 0-4 0,4-6-1 15,-4 6 5-15,0 0-3 0,0 0-1 0,0 0-4 16,0 0-5-16,0 0 6 0,10 22-10 0,-5-10-3 16,0 1-8-16,2 2 9 0,-1 1-9 0,2 1-6 15,1 3-4-15,0-2 4 0,2 4-4 0,3-1-1 16,-3-4-3-16,2 5 2 0,-2-7-7 0,2 1 5 16,-3 1-2-16,-1-2-6 0,0-1 0 0,-3-6 0 15,1 0-2-15,-4-1-9 0,3-3-26 0,-4 1-17 16,-2-5-37-16,5 6-41 0,-5-6-62 0,0 0-78 15,0 0-320-15,0 0-885 0,0 0 13 0</inkml:trace>
  <inkml:trace contextRef="#ctx0" brushRef="#br0" timeOffset="6939.71">7000 12768 737 0,'-6'-3'636'0,"6"3"-105"16,0 0-99-16,0 0-61 0,0 0-55 0,0 0-34 16,15-14-28-16,-7 9-26 0,1-1-25 0,4-2-23 15,-2 0-23-15,5-1-25 0,0 0-11 0,0-3-11 16,4 2-18-16,-3-1-30 0,2 0-34 0,-4 3-58 16,1 0-75-16,-6 2-88 0,4 0-125 0,-4 1-206 15,1 0-753-15,-1 2 61 0</inkml:trace>
  <inkml:trace contextRef="#ctx0" brushRef="#br0" timeOffset="7659.91">7419 12647 138 0,'0'0'590'0,"0"0"-67"0,0 0-71 0,0 0-50 0,0 0-66 16,0 0-44-16,0 0-46 0,0 0-26 0,0 0-22 16,-5 19-13-16,7-8-23 0,0 0-13 0,0 2-16 15,0-2-11-15,1 5-10 0,1-1-10 0,-1-3-14 16,2 0-7-16,-3-1-11 0,0 0-3 0,2-2-11 16,-3 0 0-16,3-3-5 0,-2 0-4 0,-2-6-4 15,2 10-7-15,-2-10-7 0,2 7 1 0,-2-7-8 16,0 0 5-16,0 0-6 0,0 0-7 0,0 0 0 15,0 0 0-15,0 0-2 0,10-23 3 0,-10 15-7 16,0-2 5-16,-2-1-5 0,2-1 1 0,-2 0-2 16,2-1-1-16,-3-4 2 0,-2 5 0 0,3-5-2 15,-1 0-2-15,0 1-3 0,0-1 6 0,1 1-2 16,2-1-2-16,-5 5 4 0,1-3 3 0,-1 3-1 16,3-1 1-16,-1 2 6 0,0 2-6 0,2 0 7 0,0 0 0 15,-2 3 0-15,3 6-3 0,-2-8 0 16,2 8-1-16,-2-9 2 0,2 9-2 0,0 0 3 15,-2-7-3-15,2 7-3 0,0 0-1 0,0 0 0 0,0 0-1 16,0 0-5-16,0 0 3 0,0 0 1 0,0 0-1 16,6-7 1-16,-6 7-3 0,0 0 2 0,0 0-4 15,0 0 3-15,19 10 0 0,-11-6-2 0,-2 1-1 16,3 0 6-16,1 0-2 0,-1 2-2 0,0 2-2 16,5-1-1-16,0 4 5 0,0-2-4 0,-1 4 1 15,1-2 2-15,-2 2-1 0,3-2-2 0,-1 2-3 16,3 2 1-16,-5-2 0 0,-1 0 0 0,1-1 4 15,-1 3 0-15,0-3-3 0,1 0 1 0,-2-1-1 16,-1-2-1-16,0-1-1 0,-2 0 3 0,0-3-2 16,-1-1 0-16,-3-1 8 0,1 0-3 0,-4-4-2 15,6 5 5-15,-6-5 1 0,0 0 3 0,0 0 3 16,0 0 4-16,0 0 0 0,12-15 3 0,-11 6-4 16,0-3 4-16,-2-5 3 0,1-2 4 0,-1 0 10 15,-3-8 7-15,4 2 10 0,-5-1 2 0,2 1 0 0,2 5-3 16,-1 1-3-16,-1 1-6 0,3 2-2 15,-4 4-1-15,3 0-7 0,1 1-3 0,-2 3-5 16,0 1-2-16,2 7-4 0,0-12-1 0,0 12-5 0,0-10-3 16,0 10-11-16,-5-7-17 0,5 7-29 0,0 0-33 15,0 0-58-15,-6-7-80 0,6 7-109 0,0 0-302 16,0 0-988-16,-18 9-44 0</inkml:trace>
  <inkml:trace contextRef="#ctx0" brushRef="#br0" timeOffset="9332.33">5351 13371 503 0,'0'0'445'0,"0"0"-53"0,0 0-52 0,3-7-32 16,-3 7-19-16,0 0-16 0,0 0-18 0,0 0-16 15,5-4-9-15,-5 4-23 0,0 0-9 0,0 0-12 16,0 0-6-16,0 0-7 0,0 0-10 0,0 0 6 0,4 16-1 15,1-7-18-15,1 6-6 0,-2 3-18 0,1 5-10 16,0 5-8-16,-1 0-11 0,4 3 0 16,-4-1-2-16,-2-1-13 0,1 0-15 0,1 3-9 15,-2-3-4-15,3-2-7 0,-4-2 3 0,1-4-14 0,-1-3-6 16,3-2-4-16,-3 0-6 0,2-5-13 0,-1 0-19 16,1-3-25-16,-3-1-29 0,0-7-36 0,1 11-42 15,-1-11-30-15,3 6-60 0,-3-6-52 0,0 0-302 16,0 0-889-16,0 0 7 0</inkml:trace>
  <inkml:trace contextRef="#ctx0" brushRef="#br0" timeOffset="10031.62">5762 13440 30 0,'1'-10'419'16,"-1"10"-41"-16,4-9-32 0,-4 9-37 0,-3-10-20 16,3 10-30-16,-2-8-17 0,2 8-16 0,-8-8-23 0,3 4-19 15,5 4-15-15,-12-8-11 0,6 4-15 16,-3-2-16-16,2 2-14 0,-3 0-6 0,3 0 1 15,-2 1-1-15,1 0 0 0,0 2-8 0,-2-2-5 0,0 3-11 16,0 0-5-16,10 0-10 0,-18 2-8 0,7 0-3 16,1 0-7-16,0 1-8 0,0 2-3 15,1-3-4-15,0 4 1 0,1 0-7 0,2 2-3 16,-3 0-2-16,3 0-6 0,0 2 1 0,3 0-2 0,-3 1-2 16,4 0-2-16,-2 1-3 0,3-1 0 0,1 0-2 15,0 1 3-15,0-1-6 0,1 1 1 0,3-3 0 16,0 0-5-16,0 0 0 0,-1 0 2 0,1-2-6 15,0-1 6-15,0-1-7 0,1 2 1 0,3-4 0 16,-1 3 0-16,0-3-5 0,-2 0 5 0,4 0 0 16,-3-2 0-16,-6-1-2 0,16 2-1 0,-8-3-2 15,-8 1-1-15,13-4-3 0,-6 2-2 0,-7 2-3 16,12-5 1-16,-6 2-6 0,-6 3 1 0,10-9-1 16,-6 3-7-16,0 1-1 0,0-1 6 0,0 2-4 15,-1-2 4-15,-3 6 3 0,3-12 4 0,-1 7 0 16,-2 5 3-16,0-10 3 0,0 10-2 0,1-9 8 15,-1 9-5-15,0-8 1 0,0 8 2 0,0 0-1 16,0 0 7-16,0 0 1 0,3-7 6 0,-3 7 2 16,0 0 8-16,0 0 4 0,0 0-2 0,0 0-1 0,0 0 1 15,0 0-3-15,0 23 2 0,1-13 2 16,-1 0 10-16,3 7 6 0,-3-2 3 0,2 4 9 16,-2-3-2-16,2 3 3 0,2-1 1 0,-2 0 0 0,0 2 3 15,2 1 2-15,0-3-5 0,-4 0-3 0,4 1-6 16,0-2-10-16,3-2-1 0,-1-4 1 0,-3 2-2 15,1-1-8-15,0-2 2 0,0-4-2 0,-1-1 2 16,-3-5-16-16,1 10-20 0,0-5-10 0,-1-5-14 16,0 0-12-16,5 6-22 0,-5-6-31 0,0 0-38 15,0 0-60-15,0 0-72 0,0 0-279 16,9-18-809-16,-9 18 47 0</inkml:trace>
  <inkml:trace contextRef="#ctx0" brushRef="#br0" timeOffset="10738.37">5829 13473 311 0,'7'-2'399'15,"-7"2"-41"-15,6-7-47 0,-1 4-28 0,-5 3-19 16,9-7-18-16,0 3-16 0,0-3-13 0,0 1-12 15,2 1-26-15,0-1-17 0,0-1-27 0,6-1-4 0,-8 4-14 16,5-1-15-16,-4 1-16 0,1 0-6 16,0-1-8-16,-2 2-9 0,0-1-11 0,2 2 0 15,-3 1-10-15,-8 1-1 0,12-3-8 0,-4 1-4 16,-8 2 0-16,10-2-3 0,-10 2-7 0,9-3 5 16,-9 3-4-16,0 0-2 0,0 0-2 0,6-3-7 0,-6 3-22 15,0 0-23-15,0 0-29 0,0 0-16 0,0 0-11 16,0 0-9-16,0 0 12 0,-34 3 1 0,27-1 12 15,7-2 3-15,-13 1-2 0,1 0 9 0,5-1 10 16,-2 1 2-16,0 1 6 0,-1-1 4 0,-1 0 16 16,0 3 6-16,1-3 14 0,1 2 24 0,0 1-15 15,1 2 14-15,0 0 18 0,2 2 16 0,1 1 12 16,-1 0 0-16,2 0 3 0,4 1 6 0,-3 0-7 16,2 1 6-16,2 0-8 0,0 1 1 0,1-2-4 15,2 1-3-15,-1 0 2 0,1-1-11 0,-3 2 0 16,5-2-1-16,-3 0 0 0,0 1-9 0,2-1 0 15,-2-2-4-15,-1 0-5 0,2-2-2 0,-2 0-1 16,1-1-3-16,-3-5-2 0,4 8-3 0,-4-8 0 16,2 6-4-16,-2-6-5 0,4 8 4 0,-4-8-12 15,0 0 2-15,0 0-4 0,8 0-1 0,-8 0 1 16,0 0 1-16,0 0-1 0,14-7 0 0,-9 5-3 16,-5 2 7-16,9-5-1 0,-3 2-4 0,-6 3 4 0,12-5-1 15,-6 4 1-15,1-1 0 0,-7 2 1 16,19 2-1-16,-11-1-1 0,0 2 4 0,3-2-3 15,-1 1 3-15,-2 3 4 0,-1-2 14 0,2 3 2 16,-1 1 11-16,2-3 10 0,-4 4 7 0,1 0 2 0,-1-1 9 16,-2 3 0-16,4-1 3 0,-7 2 2 15,3-1 3-15,-2-2 10 0,-2-2-2 0,0-6-3 16,-1 14-11-16,1-14 2 0,-6 13-6 0,0-6 4 0,-1 0-7 16,-1-1-1-16,-2 1-8 0,0-2 2 0,-2 0-18 15,0-3 0-15,0 2-13 0,1-2-17 0,-2 0-12 16,3-2-25-16,-2-2-18 0,-1 1-40 0,2-1-41 15,1 2-41-15,-1-4-64 0,5 2-80 0,0-2-249 16,-2-1-840-16,3-1 33 0</inkml:trace>
  <inkml:trace contextRef="#ctx0" brushRef="#br0" timeOffset="10923.95">6274 13722 172 0,'5'1'772'0,"-5"-1"-156"0,11 4-106 0,-11-4-85 16,7 1-70-16,-7-1-62 0,0 0-57 0,0 0-45 15,12-5-48-15,-12 5-39 0,0 0-54 0,5-4-47 16,-5 4-61-16,2-8-93 0,-2 8-117 0,-2-9-180 16,2 9-612-16,-3-13 95 0</inkml:trace>
  <inkml:trace contextRef="#ctx0" brushRef="#br0" timeOffset="11209.39">6417 13395 302 0,'0'0'719'0,"0"0"-133"16,0 0-87-16,4-5-84 0,-4 5-67 0,0 0-48 0,0 0-40 15,0 0-36-15,0 0-16 0,0 0-19 0,0 0-8 16,12 7 6-16,-9-2-12 0,1 1 2 0,1 4-1 16,2 4-22-16,0 1 4 0,-2 3-27 0,2 0-4 15,2 0-22-15,-3 8-10 0,1-7-11 0,-1 4-12 16,3 2-9-16,-5-6-6 0,1-1-5 0,-1 1-8 16,0-1-13-16,-3-2-15 0,3-6-30 0,-4-2-36 15,2-1-43-15,1-2-48 0,-3-5-56 0,0 9-76 16,0-9-334-16,0 0-936 0,0 0-14 0</inkml:trace>
  <inkml:trace contextRef="#ctx0" brushRef="#br0" timeOffset="11554.54">6605 13471 318 0,'0'0'658'0,"1"10"-112"0,-1-10-61 0,-1 18-60 15,0-8-48-15,1 0-46 0,1 1-42 0,-1 0-30 16,1 1-25-16,3-2-30 0,-3 2-31 0,5-1-14 16,-1-3-16-16,3 0-11 0,0-1-21 0,0-2-3 0,2 3-14 15,0-4-11-15,2-1-18 0,1-2-4 16,-1 1-4-16,1-3-10 0,1 0-5 0,-2-3 1 16,0-1-6-16,0-1 0 0,2-3-6 0,-4 1-6 0,1 0-6 15,-5-1 6-15,4-2-9 0,-3 0-1 0,-4 0 1 16,0 3 0-16,0 1-4 0,-3 7 1 0,-3-14-3 15,3 14 1-15,-4-12 1 0,-1 6-2 0,-3 1 3 16,-2-1 5-16,0 0 1 0,-3 3-7 0,0-1 0 16,0 3 0-16,1-2 0 0,-1 1-1 0,-2 0-6 15,2 1-11-15,1-1-17 0,-2 2-23 0,1-1-25 16,0 1-28-16,1 1-45 0,1 1-55 0,2-2-80 16,-2 1-305-16,11-1-877 0,-15 3 16 0</inkml:trace>
  <inkml:trace contextRef="#ctx0" brushRef="#br0" timeOffset="11736.74">6938 13627 269 0,'7'5'846'0,"-2"0"-178"0,-1 1-123 0,0 0-87 15,-1-3-75-15,-3-3-66 0,8 7-57 0,-5-4-59 16,-3-3-52-16,0 0-46 0,5 4-47 0,-5-4-55 0,0 0-63 15,0 0-65-15,0 0-140 0,0 0-220 16,0 0-680-16,0 0 79 0</inkml:trace>
  <inkml:trace contextRef="#ctx0" brushRef="#br0" timeOffset="12026.24">7080 13402 546 0,'0'0'703'0,"0"0"-120"0,8 0-92 0,-8 0-65 16,0 0-71-16,0 0-43 0,0 0-42 0,8 13-15 16,-6-5-18-16,2 3-18 0,-1 2-3 0,2 3-20 15,0 1-21-15,1 7-8 0,2-7-21 0,-7 2-18 16,7 4-17-16,-4-2-10 0,0-1-13 0,4-2-8 15,-4-1-12-15,1-1-6 0,-1 2-7 0,0-2-12 16,0-3-15-16,-1-2-37 0,2-3-27 0,-3-2-28 16,-2-6-24-16,4 9-27 0,-4-9-38 0,5 5-53 15,-5-5-69-15,0 0-317 0,0 0-895 0,0 0 6 16</inkml:trace>
  <inkml:trace contextRef="#ctx0" brushRef="#br0" timeOffset="12382.28">7257 13521 204 0,'0'0'617'0,"0"0"-87"0,2 20-58 15,-2-20-46-15,0 11-38 0,0-2-44 0,0 2-39 16,2-1-31-16,0-4-13 0,0 1-48 0,-1 0-21 16,2-2-15-16,0 1-19 0,3-1-17 0,-2 1-15 0,3-1-12 15,1-1-4-15,-5 2-24 0,6-4-8 0,-2 0-8 16,1-2-12-16,-2 3-3 0,4-3-8 0,1-2 2 15,-2 0-4-15,1 0-2 0,1-2-13 0,0-2-2 16,-2 1 0-16,-2-4-10 0,-1 1 2 0,2-2-3 16,-3 0 2-16,4-1-11 0,-4-2 6 0,-4 1-5 15,2-5 2-15,-3 1 4 0,0-1-11 0,-3 6 5 16,-2-4 1-16,2 3-5 0,-2 3 2 0,-1-2-3 16,-1 1 6-16,-1 3-6 0,-1 1 9 0,0 3-2 15,-2-2 4-15,0 5 3 0,-2-2-1 0,3 4-6 16,-3 1 6-16,3 2-7 0,-3 1 1 0,3-1-4 15,-2 2-21-15,-3 2-12 0,6 0-27 0,1 0-28 16,-1 1-35-16,1 0-40 0,2 1-56 0,0-1-68 16,1 0-307-16,1 1-885 0,1-2 14 0</inkml:trace>
  <inkml:trace contextRef="#ctx0" brushRef="#br0" timeOffset="12556.76">7618 13641 136 0,'6'2'948'0,"-6"-2"-214"16,10 4-138-16,-10-4-107 0,0 0-73 0,8 1-72 15,-8-1-55-15,0 0-66 0,0 0-58 0,0 0-55 0,0 0-58 16,0 0-56-16,8-7-76 0,-8 7-90 0,0 0-117 16,-4-12-215-16,4 12-709 0,-6-8 76 0</inkml:trace>
  <inkml:trace contextRef="#ctx0" brushRef="#br0" timeOffset="12941.74">7650 13397 83 0,'0'0'685'0,"0"0"-117"15,0 0-84-15,0 0-74 0,0 0-61 0,0 0-32 16,0 0-46-16,5-6-28 0,-5 6-20 0,0 0-14 16,0 0-17-16,16 13-5 0,-10-8-23 0,3 0 0 15,-2 2-16-15,2 0-1 0,5 4-21 0,0 0-1 16,1-2-8-16,-2 3-6 0,3-2-15 0,-1 1-7 15,1-1-18-15,-2 3-4 0,0-2-7 0,-1-2-4 16,1 1-9-16,-4-3-3 0,1 1-11 0,1-3 3 16,-4 3-8-16,1-2-2 0,-2-1 1 0,0 0-7 0,0-3-6 15,-3 2 3-15,0-1-2 0,-4-3-20 16,9 4-17-16,-9-4-23 0,5 2-23 0,-5-2-26 16,0 0-34-16,0 0-44 0,0 0-67 0,0 0-29 0,0 0-317 15,0 0-883-15,0 0 13 0</inkml:trace>
  <inkml:trace contextRef="#ctx0" brushRef="#br0" timeOffset="13236.15">7885 13369 344 0,'0'0'606'0,"0"0"-83"0,0 0-64 16,-6 25-52-16,4-18-36 0,-2 1-28 0,1 1-36 16,-1 1-33-16,-1 2-5 0,-4 4-19 0,6 0-27 15,-3 2-11-15,-1-1-19 0,1-1-17 0,-2 2-14 16,0 0-10-16,2 0-15 0,-1-1-17 0,0 0-10 0,0-3-13 16,2-2-12-16,1 0-10 0,-1-1-7 15,-4 3-13-15,4-4-2 0,3-2-13 0,-1 4-9 16,0-5-17-16,1-2-34 0,2-5-41 0,-4 11-38 15,1-7-58-15,3-4-75 0,-4 7-126 0,-3-4-241 0,7-3-913 16,0 0-3-16</inkml:trace>
  <inkml:trace contextRef="#ctx0" brushRef="#br0" timeOffset="16533.86">5622 15056 262 0,'0'0'493'0,"-1"-12"-44"0,1 12-35 16,0 0-37-16,0 0-25 0,0 0-29 0,1-8-37 16,-1 8-22-16,0 0-28 0,0 0-15 0,0 0-34 15,0 0-22-15,0 0-16 0,8 28-20 0,-7-15-14 16,3 7-15-16,-1-1-11 0,3 5-10 0,-5-1-8 16,2 3-2-16,-2 3-6 0,2-3-4 0,-2 0-4 15,3 0-12-15,1 2-3 0,-3-1-3 0,4 1-7 16,0-5-1-16,-2-3-4 0,2 6-4 0,-1-8 0 15,-1-1-4-15,1-2-8 0,-1 0-4 0,-2-2-14 0,1-3-17 16,1-2-15-16,-3-3-28 0,-1-5-21 16,1 8-19-16,-1-8-29 0,0 0-31 0,0 0-30 15,0 0-31-15,0 0-56 0,-9-24-212 0,3 12-702 16,2 2 79-16</inkml:trace>
  <inkml:trace contextRef="#ctx0" brushRef="#br0" timeOffset="16872.27">5585 15093 231 0,'0'0'283'16,"3"-11"-34"-16,-1 3-32 0,2 2-14 0,3-4-24 16,-2 2-4-16,3 1-27 0,1-1 6 0,1 2-18 15,1-1 2-15,0 1-19 0,1 3-7 0,7-2-15 0,-1 3-1 16,-7 0-7-16,10 1-3 0,-3 1-4 0,-5 1 3 15,-2-1-5-15,1 4 4 0,0-1 2 16,-1-1 9-16,-1 2 6 0,-3 2-4 0,1 0 1 16,0 0-9-16,-3 4-8 0,0 0-8 0,0 3-2 0,-1-1-2 15,-1-1-1-15,-2 5-5 0,-2 0 10 0,-5 1 2 16,0 0 2-16,0 0-1 0,-2 0-1 0,0-1-6 16,-2 0-4-16,3 1-10 0,-3-2-2 0,5-5-11 15,-5 4-4-15,4-6-1 0,-1 2-9 0,2 0-1 16,-1-3-1-16,1-2-9 0,1-2-9 0,4-3-25 15,-5 5-28-15,5-5-42 0,0 0-44 0,0 0-41 16,0 0-53-16,0 0-297 0,-14-15-747 0,14 15 62 16</inkml:trace>
  <inkml:trace contextRef="#ctx0" brushRef="#br0" timeOffset="17294.43">6001 15177 206 0,'0'0'452'16,"2"9"-77"-16,-1-1-44 0,1 0-49 0,0 3-33 16,0-1-16-16,0 0-16 0,2 0-10 0,0 1-16 15,-2 2-15-15,2-3-14 0,1 7-16 0,-2-7-13 16,2 2-11-16,-1-1-13 0,-1-1-18 0,0 1 2 15,-2-1-13-15,2 1-7 0,-2-3-11 0,0 2-2 16,1-3-6-16,-1 0-3 0,3-1 0 0,-4-6 1 16,1 8 6-16,-1-8-2 0,1 7 7 0,-1-7-8 15,0 0-4-15,0 0-8 0,0 0-4 0,0 0-7 16,0 0 8-16,0 0-13 0,0 0 0 0,-3-32-6 16,-1 15 0-16,1 2 0 0,1-2-3 0,-1 1-2 15,2-1-1-15,-1 2 0 0,2 2-3 0,-1 2-2 16,2-2 3-16,-1 4-1 0,4-1 0 0,-1-1 5 15,1 3-6-15,1-1 1 0,0 3 0 0,3 1 2 0,-2-2-2 16,4 1-1-16,-1 2-4 0,1 0 2 0,1 2-6 16,-1-2 1-16,0 3-5 0,-1 0-14 15,1 1-24-15,-10 0-37 0,17-1-30 0,-9 2-54 16,-8-1-51-16,12-1-76 0,-12 1-232 0,8 1-740 16,-8-1 68-16</inkml:trace>
  <inkml:trace contextRef="#ctx0" brushRef="#br0" timeOffset="17481.82">6307 15117 340 0,'2'12'440'16,"-1"-4"-53"-16,-1 0-37 0,1 4-35 0,4 2-24 16,-5-2-22-16,5 7-24 0,0 1-23 0,-1-4-24 15,1 3-20-15,1 0-24 0,-2-4-19 0,4-1-16 0,-1 3-19 16,-4-5-26-16,3-1-39 0,-3 1-68 0,0-2-83 15,1-5-88-15,-4 2-254 0,0-7-630 16,0 0 91-16</inkml:trace>
  <inkml:trace contextRef="#ctx0" brushRef="#br0" timeOffset="17649.68">6261 15012 520 0,'-2'-5'664'0,"2"5"-124"0,-5-13-91 15,5 13-72-15,-4-10-63 0,1 6-61 0,3 4-39 16,0 0-41-16,-2-6-43 0,2 6-43 0,0 0-47 16,0 0-81-16,0 0-37 0,0 0-60 0,0 0-66 15,0 0-236-15,0 0-594 0,0 0 96 0</inkml:trace>
  <inkml:trace contextRef="#ctx0" brushRef="#br0" timeOffset="17990.65">6476 15191 16 0,'8'3'485'0,"-8"-3"-34"0,7 7-50 0,-3-1-23 15,3 2-51-15,-3 2-27 0,2 1-29 0,1 5-17 16,0 2-26-16,3-2-16 0,0 7-23 0,0-6-20 15,2 1-23-15,-3-3-3 0,-1 1-24 0,1 1-6 16,-2-7-6-16,-2 0-10 0,0 0-6 0,1-3-10 16,-3-1-8-16,-1 2-2 0,-2-8-7 0,8 6-1 15,-8-6-5-15,2 5-10 0,-2-5 5 0,0 0-9 16,0 0-5-16,0 0-3 0,4-19-6 0,-3 9-1 16,-2 0 0-16,1 0-3 0,0 10-6 0,0-24-1 15,1 11-6-15,0 3-2 0,-1-1-14 0,-1-3-23 16,1 1-23-16,1 3-29 0,-1 0-30 0,0 1-24 15,0 9-27-15,0-20-18 0,4 11-35 0,-3 2-34 16,-1 7-270-16,3-10-734 0,1 6 71 0</inkml:trace>
  <inkml:trace contextRef="#ctx0" brushRef="#br0" timeOffset="18487.55">6906 15176 280 0,'6'-1'394'0,"-6"1"-6"0,0 0-45 0,0 0-42 16,0 0-37-16,0 0-25 0,0 0-23 0,0 0-9 16,0 0-12-16,-25-5-13 0,25 5-13 0,-11 0-12 0,11 0-16 15,-15 4-11-15,4-2-13 0,5 1-8 16,-3-1-12-16,1 1-7 0,-2 4-14 0,0 1-6 16,4-3-7-16,-1 4-5 0,-2 2-6 0,0-1-3 15,4 0-2-15,-1 5-5 0,2 2-4 0,1-2-2 0,1-2-1 16,-2 3-1-16,3-3 1 0,-2 1-3 0,6-3-6 15,-3 0 0-15,1 0 2 0,-1-1-3 16,1-4-4-16,2 0 0 0,-3-6-9 0,5 8 3 16,-1-6 0-16,-4-2-9 0,10 0-3 0,-10 0 0 0,14-4-1 15,-8 0-5-15,4-3-4 0,1 1-2 0,-3-3-9 16,1 2-4-16,-2-1-7 0,3-1 0 0,-2 0-6 16,0-1-3-16,-2 0-1 0,2 5 2 0,-3-6 5 15,0 2 1-15,-2 3 3 0,-1 3 2 0,-2 3 4 16,7-9-2-16,-7 9 10 0,4-6 5 0,-4 6 9 15,4-4 10-15,-4 4 20 0,0 0 6 0,0 0 8 16,0 0 3-16,0 0 2 0,0 0 11 0,0 0-9 16,0 0-5-16,0 0-10 0,8 20 5 0,-8-14 0 15,1 4 5-15,2 2 2 0,-3-2 1 0,0 3-5 16,0-3-5-16,4 5 2 0,-3-4-3 0,2 0-3 16,-3 2-6-16,3-2-1 0,0-4-3 0,-1 5-6 15,2-4-8-15,-1 0 3 0,-1-2-18 0,-2-6-17 16,4 9-13-16,0-5-20 0,-4-4-19 0,5 5-31 15,-5-5-38-15,0 0-36 0,0 0-65 0,0 0-307 16,7-14-804-16,-7 14 46 0</inkml:trace>
  <inkml:trace contextRef="#ctx0" brushRef="#br0" timeOffset="18735.68">7032 15034 390 0,'0'0'496'15,"0"0"-42"-15,5-5-40 0,-5 5-31 0,0 0-31 16,0 0-33-16,0 0-46 0,0 0-19 0,5 21-21 16,-1-5-18-16,0 2-21 0,-4 0-16 0,5-1-17 15,-1 4-15-15,-1 2-17 0,3 3-4 0,-3-6-22 16,3 7-18-16,0-4-4 0,-1-2-8 0,1-3-14 16,2 3-2-16,-4-4-13 0,2-1-1 0,3 1-8 15,-5-6-6-15,0 1-6 0,2-3-12 0,-3 0-20 16,1-4-19-16,-3 2-27 0,-1-7-26 0,1 6-32 15,-1-6-28-15,0 0-43 0,0 0-59 0,0 0-304 0,0 0-800 16,-10 5 51-16</inkml:trace>
  <inkml:trace contextRef="#ctx0" brushRef="#br0" timeOffset="19268.12">7024 15296 511 0,'0'0'516'15,"0"0"-83"-15,0 0-70 0,0 0-60 0,0 0-35 16,0 0-27-16,0 0-26 0,0 0-19 0,0 0-14 0,0 0-19 16,28 8-18-16,-20-7-14 0,0 2-13 15,2-2-10-15,0 2-13 0,2-2-9 0,-2 2-5 16,2-3-6-16,0 2-10 0,0 0-6 0,0-2-7 16,-1 0-3-16,3 0-8 0,-3-1 0 0,0 0-6 0,0-1-6 15,-1-2-1-15,-1 0-5 0,2-2-1 0,-2 0-2 16,-1 1-2-16,1-1-2 0,-1 0-2 0,-1-1-7 15,0-2-4-15,-2 1-3 0,1 0-9 0,-2 3-6 16,-2-4-2-16,0 0-4 0,-1 3-1 0,1-1-1 16,0-1 1-16,-2 8-1 0,0-10-2 0,0 10 7 15,-4-12-2-15,2 7 5 0,2 5 0 0,-5-6-2 16,5 6 3-16,-8-5 3 0,8 5 0 0,-8-3 5 16,8 3-3-16,-9-1 4 0,9 1 3 0,-13 0 6 15,13 0 7-15,-7 4 6 0,7-4-2 0,-9 6 4 16,9-6-6-16,-7 9 5 0,1-5-6 0,2 3-3 15,2 2 1-15,-3 0-3 0,1 2 2 0,3 2 5 16,1-3 8-16,-2 3 3 0,1-3 6 0,1 5 0 16,1 2 7-16,1-1 2 0,0-5 1 0,-1 0 0 15,2 0 1-15,1 0 2 0,2 0-5 0,0 0 5 16,2 0-4-16,0-1 11 0,2-2-3 0,-1 1 1 16,-1-3-4-16,2-1-4 0,0-2-5 0,0-1-2 15,3-1-2-15,0 2 1 0,-3-7-1 0,3 0-6 16,-3 0 4-16,2 1-15 0,1-1 3 0,-2 0 3 15,-2 0-7-15,0 0 0 0,-9 4-1 0,11-7-9 16,-5 3-15-16,-6 4-12 0,7-3-21 0,-7 3-26 16,0 0-50-16,0 0-77 0,0 0-89 0,0 0-289 15,0 0-859-15,0 0 26 0</inkml:trace>
  <inkml:trace contextRef="#ctx0" brushRef="#br0" timeOffset="21964.38">6054 15985 99 0,'0'0'550'16,"0"0"-72"-16,0 0-63 0,0 0-53 15,0 0-47-15,0 0-36 0,0 0-34 0,0 0-36 16,0 0-30-16,0 19-14 0,7-8-13 0,-4 1-12 15,1 2-16-15,4 1-14 0,-3 2-19 0,0 0 20 0,3 0-17 16,-2-1-7-16,-1-1-12 0,-1-2-4 0,0 4-12 16,0-7-5-16,0 3-7 0,-2-3-5 0,0-3-1 15,0 1-7-15,-1-1-4 0,-1-7 2 0,4 7-3 16,-4-7-3-16,3 4-3 0,-3-4-4 16,0 0 1-16,0 0-6 0,0 0 0 0,0 0 0 0,0 0-1 15,-8-23-1-15,7 14-2 0,-3-3 1 0,-3-5-5 16,4 2 2-16,-4-1-2 0,0-3 0 0,2 3-1 15,-4-9 0-15,3 8-1 0,1-4 6 16,-1 5-7-16,1 0 6 0,1 5-7 0,0 1 0 0,2 2 0 16,-1-1 5-16,0 3-2 0,3 6 1 0,-2-10 4 15,2 10 1-15,-1-8 5 0,1 8 0 0,-4-6 3 16,4 6-8-16,0 0 3 0,0 0 2 0,0 0-5 16,0 0-1-16,0 0-1 0,16 15-2 0,-8-4 3 15,5 4-4-15,4 4 0 0,-1 1 1 0,1 0-3 16,1 3 2-16,-2-3 0 0,5-3-1 0,-7-4 3 15,1 0 0-15,-3-3-1 0,4 2 3 0,-7-6 3 16,3-3 2-16,-3 2 2 0,-2-2 0 0,-2-3 4 16,-5 0 13-16,12 0 2 0,-12 0 3 0,6-8 10 15,-3 0-5-15,-2-5 1 0,-2-3-6 0,-2 0-4 16,2 0-6-16,-4 0-5 0,-1-1 3 0,0 2 0 16,-1-1-6-16,0 1 1 0,3 5-15 0,-2 0-28 15,2 0-32-15,-1-1-44 0,0 2-49 0,1 3-56 16,2-1-66-16,-4 2-314 0,6 5-878 0,-8-8 18 15</inkml:trace>
  <inkml:trace contextRef="#ctx0" brushRef="#br0" timeOffset="22346.46">6370 16045 295 0,'0'0'314'15,"8"-1"-50"-15,-8 1-20 0,7-4-25 0,-7 4-11 16,9-2-12-16,-9 2-19 0,7-8-9 0,-7 8-7 16,3-6-15-16,-3 6-6 0,4-9-7 0,-4 9-9 15,4-4-10-15,-4 4-5 0,0 0-8 0,2-7-2 16,-2 7-3-16,0 0 0 0,0 0 6 0,0 0-12 16,0 0-4-16,0 0-6 0,0 0 0 0,-11-7-3 15,11 7 4-15,0 0-6 0,0 0 1 0,0 0-6 16,-17 13-7-16,14-8-8 0,-1 1-2 0,0 0-10 15,1 4 2-15,1 1 0 0,1-4 5 0,-2 5 2 16,3 0-1-16,-1-1 8 0,1 5 6 0,1-6-6 16,0 1-2-16,3-1 3 0,-1 1-5 0,2-1 1 15,2 0-12-15,0-1 3 0,-2-3-9 0,3 2-5 16,0-2 1-16,0-1-6 0,1-2 7 0,-1 0-8 16,-1-3-7-16,4 0-10 0,-11 0-21 0,18-2-24 15,-11-3-30-15,1 1-28 0,0-3-38 0,0 0-40 16,-1-3-59-16,-1 0-58 0,0 2-249 0,-4 0-778 15,1-3 54-15</inkml:trace>
  <inkml:trace contextRef="#ctx0" brushRef="#br0" timeOffset="22568.47">6555 15890 541 0,'0'0'512'0,"-4"-6"-48"15,4 6-42-15,0 0-33 0,0 0-37 0,0 0-46 16,0 0-30-16,0 0-27 0,0 0-23 0,0 29-16 15,3-20-27-15,-1 2-22 0,4 3-18 0,1 0-15 16,-3 2-14-16,2-1-13 0,1 1-8 0,-3-5-11 16,4 6-1-16,2-3-20 0,-1 1 4 0,-4-3-14 15,3-2-19-15,-1-1-12 0,-1-1-17 0,0-1-23 16,-3-1-18-16,4 2-24 0,-4-2-20 0,0-2-25 16,-3-4-37-16,3 9-39 0,-3-9-54 0,0 0-78 0,0 0-197 15,-8 10-727-15,8-10 71 0</inkml:trace>
  <inkml:trace contextRef="#ctx0" brushRef="#br0" timeOffset="23957.79">6542 16069 366 0,'-7'-5'348'16,"7"5"-65"-16,0 0-23 0,0 0-39 0,0 0-28 16,0 0-27-16,0 0-15 0,7-14-16 0,-7 14-1 15,8-3-2-15,-8 3-3 0,9-2-1 0,-9 2-2 16,15-1-3-16,-15 1-15 0,17 1-7 0,-4 1-12 0,-2-2-8 15,0 0-11-15,1 0-5 0,0 1-10 16,0-1 0-16,1 2-9 0,-4 0-5 0,0-3-5 16,-1 1-5-16,-8 0-6 0,15 0 0 0,-6 1-2 15,-9-1-3-15,12 1 1 0,-7 1-3 0,-5-2 2 16,9 1 10-16,-9-1 1 0,9 3 4 0,-9-3 7 0,7 8 3 16,-2-3 1-16,1 4 7 0,0-2-9 15,-1 4 6-15,1-2-1 0,0 0 8 0,0-1 2 16,0 2 2-16,-1-2-5 0,1-1-3 0,0-1-6 15,-2 0-2-15,-4-6-2 0,10 7-5 0,-9-4-7 0,-1-3-1 16,8 6-4-16,-8-6-3 0,5 5-1 0,-5-5-5 16,5 0 0-16,-5 0-2 0,0 0-3 0,0 0-1 15,0 0-1-15,8-7-4 0,-8 7-2 16,4-13 0-16,-3 8-3 0,0-5 1 0,-1 10-2 16,1-11 1-16,1 4 1 0,-2 7-1 0,2-12 1 0,0 6-4 15,-2 6-2-15,2-11-7 0,-2 11-3 0,3-7-6 16,-3 7-1-16,0 0 0 0,1-7 2 0,-1 7 4 15,0 0-4-15,5-6 7 0,-5 6-1 16,0 0 3-16,0 0-2 0,0 0 5 0,0 0 3 16,0 0 0-16,17 13 1 0,-11-6 3 0,1 1 3 0,-2 0-1 15,5 0 2-15,-3 1 4 0,0-4 1 0,0 3 11 16,0-3-1-16,-1-2 8 0,1 0-8 0,-7-3 9 16,9 7-2-16,-5-6-1 0,-4-1 3 0,0 0 4 15,12-6 5-15,-12 6 0 0,7-10 0 0,-5-1-2 16,0-1-5-16,0 3-3 0,-1-2 1 0,1 0-8 15,0 1 1-15,-2-1-3 0,0 2 0 0,0-1-11 16,0 10-6-16,0-12-18 0,0 12-13 0,-2-8-16 16,2 8-18-16,0 0-21 0,0 0-25 0,0-10-26 15,0 10-25-15,0 0-22 0,0 0-5 0,3-11-14 16,-3 11-8-16,4-5-6 0,-4 5-14 0,8-5-10 16,-8 5 3-16,6-5 7 0,1 3 18 0,-1-1 25 15,2 0 14-15,1-2 24 0,0 2 23 0,1-1 42 16,0 1 51-16,-2 1 35 0,1-2 13 0,1 3 23 15,-4-1 2-15,5 1 30 0,-3 0-6 0,-1 0 15 16,-7 1 3-16,11-2-10 0,-5 0 0 0,-6 2 3 16,0 0 13-16,11-2 10 0,-11 2 17 0,0 0 29 15,0 0 25-15,0 0 10 0,6-2 7 0,-6 2 0 16,0 0-10-16,0 0-17 0,0 0-16 0,0 0-19 16,0 0-9-16,0 0-9 0,-15 15-12 0,10-11-9 15,1 1-5-15,4-5-2 0,-10 9 0 0,5-4-1 16,-3 3-7-16,2-1 0 0,1 2-7 0,2-4 7 15,-2 0-12-15,2 2-4 0,1 0-6 0,-1 2-2 16,0 0 3-16,2-3-14 0,1-6-3 0,2 13-4 16,-2-13 16-16,5 10-17 0,-3-5-11 0,2 0 8 15,0-1 1-15,2-1-6 0,-6-3-6 0,11 5-1 16,-6-4 2-16,-5-1 1 0,13 3-4 0,-8-3-2 16,-5 0-3-16,12-5 2 0,-4 2-9 0,-1-1-6 15,-1 0-16-15,1-1-11 0,0 3-17 0,2-4-17 16,-1 0-14-16,-2 2-12 0,0-1-12 0,1 0-16 15,-2 2-11-15,0-3-8 0,0 1 7 0,1 2 8 16,-2-3-3-16,0 1-1 0,-4 5 4 0,5-9-2 16,-3 3-2-16,-2 6 5 0,1-6 6 0,-1 6 5 15,0 0 12-15,-4-12-15 0,4 12 14 0,0 0 3 16,0 0 23-16,-4-8 19 0,4 8 16 0,0 0 9 16,-6-3 7-16,6 3 3 0,0 0-1 0,0 0 4 15,-11-1-4-15,11 1-2 0,0 0-5 0,0 0-7 16,0 0-8-16,0 0-7 0,-6-3 4 0,6 3 3 15,0 0 11-15,0 0 4 0,0 0-21 0,0 0-10 16,0 0-5-16,0 0 1 0,0 0 15 0,0 0 0 16,0 0 10-16,0 0 13 0,15-10-9 0,-15 10 17 15,0 0 18-15,0 0 2 0,0 0 9 0,12 2 6 0,-12-2 18 16,0 0-8-16,0 0 8 0,0 0 8 16,7-3 1-16,-7 3 8 0,0 0 12 0,2-6 6 15,-2 6 9-15,0 0 15 0,0-11 11 0,0 11 6 16,0-8 14-16,0 8 1 0,0 0 2 0,0 0 5 15,-2-11 0-15,2 11 2 0,0 0 4 0,0 0 5 16,0 0-6-16,0 0-5 0,0 0-16 0,0 0-14 16,0 0-5-16,0 0-14 0,0 0-8 0,0 0-5 15,0 0-7-15,0 0 1 0,0 0-9 0,0 0-5 16,20 15 0-16,-15-9 2 0,0 1-6 0,0 2-3 0,1 0 1 16,-2 1-3-16,0 1 6 0,-1-2-5 0,2 1-7 15,-2-2-3-15,0-1 4 0,1 5-6 0,0-3-1 16,-3-3-3-16,0 1-6 0,-1-7 0 15,4 5 1-15,-4-5-3 0,4 8 1 0,-4-8-2 16,0 0-3-16,0 0-4 0,0 0-4 0,0 0 3 0,0 0 2 16,0 0-5-16,0 0 16 0,0 0-21 0,0 0-2 15,0 0 0-15,-4-26-13 0,4 26-6 16,-2-14-10-16,2 6-10 0,2-2-10 0,-2 0-13 16,0-1-20-16,2 1-15 0,0 0-25 0,3 0-9 0,2-5-19 15,-2-1-24-15,3 1-48 0,-3-2-44 0,3 3-244 16,-5 4-726-16,3-2 69 0</inkml:trace>
  <inkml:trace contextRef="#ctx0" brushRef="#br0" timeOffset="24576.27">7487 15760 503 0,'0'0'492'0,"0"0"-67"16,0 0-53-16,0 0-36 0,0 0-9 0,0 0-41 16,0 0-25-16,-17 0-17 0,17 0-19 15,0 0-10-15,0 0-17 0,-9 6-19 0,9-6-18 16,-2 8-26-16,-3 1-12 0,5 0-4 0,0 0 0 0,0 9-11 15,0-1 1-15,2 1-1 0,2 0-5 0,2 5-7 16,-2 2-8-16,0-3-4 0,1 2-7 0,-3-6-21 16,3-1-5-16,2-3 12 0,-2 7-14 0,3-5-2 15,-3-1 3-15,3 1-14 0,-5-3 2 16,1-2-6-16,3 0-7 0,-5-2 2 0,5 0-5 0,-5-2-4 16,0-2-9-16,0 0 1 0,-2-5-20 0,0 0 17 15,4 6-19-15,-4-6-1 0,0 0-8 0,0 0 3 16,0 0-3-16,0 0 4 0,4-19-5 0,-4 19-5 15,-2-13-5-15,4 4-3 0,-2-1-4 0,2-2-2 16,-2 2-1-16,0-1 2 0,3 0 4 0,-1-2 1 16,2 1 3-16,0 0 1 0,-1 0 4 0,0 2 1 15,5-1 0-15,-4 1 1 0,5 0-1 0,-5 2-2 16,1-2 3-16,-1 4 0 0,3-2-2 0,-2 2-2 16,-2 1-5-16,3-1 1 0,-6 6 3 0,8-7-2 15,-4 2 1-15,-4 5 3 0,6-5 2 0,-6 5 3 16,4-3-1-16,-4 3 5 0,0 0 4 0,0 0-1 15,9-5 5-15,-9 5-1 0,0 0-1 0,0 0 2 16,0 0 3-16,0 0-5 0,0 0 5 0,0 0 1 16,-13 18 5-16,13-18-6 0,-10 9 5 0,6-3 0 15,0 0 3-15,-1-1 0 0,-1 2 3 0,1-2 3 16,2 1 5-16,3-6 6 0,-6 9 1 0,2-5-3 16,4-4 1-16,-4 8-4 0,4-8-2 0,-1 7-1 15,1-7 0-15,0 11 1 0,0-11 3 0,1 10 9 16,1-3 2-16,1-1 8 0,1 1 2 0,5 2 6 15,-2-1 14-15,-1 3-12 0,4-1 4 0,4 2-1 16,-1 1 12-16,1 1 1 0,-1 1-4 0,10 0 5 16,-9 0-2-16,4-5-4 0,-4 3-7 0,-1 0 1 15,-2-6-1-15,-2-1-13 0,1 0 0 0,0-2-4 16,-3 2 1-16,2-4-8 0,-4-1-4 0,1 2 5 16,-6-3-26-16,0 0-23 0,11-1-34 0,-11 1-44 15,0 0-73-15,0 0-126 0,0 0-300 0,0 0-929 16,0 0-9-16</inkml:trace>
  <inkml:trace contextRef="#ctx0" brushRef="#br0" timeOffset="28932.43">18707 5002 158 0,'0'0'252'0,"0"0"-9"0,0-9-12 16,0 9-18-16,2-7-6 0,-2 7-13 0,0 0-18 15,-2-12-13-15,2 12-14 0,0 0-14 0,0-11-16 16,0 11 2-16,0 0-1 0,-2-8-8 0,2 8 2 16,0 0 3-16,0 0-3 0,-2-10-5 0,2 10 1 15,0 0-12-15,-2-11 2 0,2 11 0 0,-4-7 6 16,4 7 7-16,0 0-4 0,-1-9 2 0,1 9-3 0,0 0 0 15,-5-4-4-15,5 4-2 0,0 0-1 16,0 0-11-16,0 0 0 0,0 0-1 0,0 0-6 16,-4-8-1-16,4 8-9 0,0 0-1 0,0 0-8 0,0 0-5 15,0 0 0-15,0 0-1 0,0 0 1 0,5 32 3 16,-6-17-9-16,0 6 0 0,-2 8-2 0,2-1 3 16,-1 5-4-16,-5 3 1 0,3 12 1 0,0-1 2 15,-1 4 6-15,2-4 4 0,0 1-6 0,-3 1-4 16,1-13-4-16,3 10-5 0,-1-13-2 0,-2-2-8 15,4 1 2-15,-3-5-6 0,5 1-4 0,-2-9-2 16,-1-1-3-16,3-2 0 0,0-4 0 0,0-2-6 16,1-4-6-16,-2 3-8 0,0-9-16 0,0 10-5 15,0-10-27-15,0 8-14 0,0-8-13 0,0 0-18 16,2 6-16-16,-2-6-26 0,0 0-33 0,0 0-44 16,0 0-56-16,0 0-332 0,0 0-911 0,0 0-1 15</inkml:trace>
  <inkml:trace contextRef="#ctx0" brushRef="#br0" timeOffset="29599.67">18632 4780 186 0,'0'0'651'0,"0"0"-113"0,0 0-93 16,-4-7-66-16,4 7-60 0,0 0-43 0,0 0-31 0,0 0-26 15,0 0-18-15,0 0-3 0,0 0-1 16,0 0-6-16,0 0-3 0,17-6 3 0,-17 6-20 16,15-1-8-16,-1 1-2 0,0-1-8 0,5 1-11 15,1 0 13-15,3-1-15 0,-2 1 2 0,6-1-10 0,0-1-6 16,2 2-24-16,-8 2-9 0,7-4-11 0,0 4-3 15,-8-2-10-15,1 0-3 0,2 1-5 16,5-1-5-16,-8 1-5 0,1-1-3 0,-1-1-7 0,1 3-4 16,-4-1-3-16,2 0-3 0,-2 2-2 0,-2-2-5 15,-3 0-3-15,1 0-1 0,-3-1-3 0,2 1-4 16,-5 1-1-16,-7-2 2 0,13 0-3 0,-7 1-3 16,-6-1-2-16,10 0-6 0,-10 0-9 0,0 0-12 15,0 0-18-15,10-3-22 0,-10 3-39 0,0 0-36 16,0 0-32-16,-4-11-43 0,4 11-51 0,0 0-69 15,-10-12-290-15,5 8-970 0,5 4-34 0</inkml:trace>
  <inkml:trace contextRef="#ctx0" brushRef="#br0" timeOffset="30033.66">19225 4327 249 0,'0'0'560'0,"4"-6"-86"0,-4 6-67 16,0 0-40-16,0 0-28 0,0 0-32 0,0 0-24 15,0 0-26-15,0 0-22 0,0 0-23 16,0 0-4-16,0 0-16 0,4 28-10 0,-6-8-13 16,2-1-18-16,0 6-5 0,-1-1-11 0,0 2-7 0,-1 3-8 15,1-2-6-15,-1-1-12 0,-1 1-6 0,2-2-5 16,1 1-12-16,-3 0-9 0,2-1-11 0,-1-6-4 15,-1 6-5-15,2-6-4 0,1-2-4 16,-3-3-4-16,3-1-8 0,-1-3-6 0,1 1-13 0,0-4-20 16,0-7-26-16,-1 11-24 0,-1-5-26 0,2-6-32 15,0 0-51-15,-2 10-54 0,2-10-52 0,0 0-314 16,0 0-887-16,0 0 10 0</inkml:trace>
  <inkml:trace contextRef="#ctx0" brushRef="#br0" timeOffset="30553.66">19185 4178 342 0,'0'0'442'15,"0"0"-65"-15,0 0-38 0,0 0-16 0,0 0-7 16,9-5 1-16,-9 5-8 0,9-1-12 0,-9 1-12 16,14-4-23-16,-5 3-16 0,3 0-14 0,1 0-19 15,4-1-12-15,3-1-13 0,-1-1-11 0,8 1-12 16,2-2-15-16,0 3-8 0,1-2-4 0,-2 0-7 15,3 1-7-15,-3-1-10 0,1 1-4 0,2 0-11 16,-2 2-4-16,0 0-9 0,2 0-7 0,0-1-7 0,-2 1-8 16,-3 0-9-16,4 1-4 0,-9 1-7 0,8 0-6 15,-1 1-4-15,-5-1-1 0,4 0-4 0,-6 2-5 16,-1-3-1-16,2 4-3 0,-3-1 2 0,2-3-7 16,0 1 0-16,-8 0-1 0,6 0-3 0,-6 2 0 15,0-3-3-15,-2 1 0 0,1-1 0 0,-1 1-1 16,-2 0-2-16,-9-1 1 0,13 0-1 0,-13 0-1 15,9 0-2-15,-9 0-1 0,0 0-1 0,8 0 0 16,-8 0-1-16,0 0-4 0,0 0-8 0,7 2-10 16,-7-2-8-16,0 0-12 0,0 0-21 0,0 0-8 15,0 0-17-15,9-3-29 0,-9 3-14 0,0 0-29 16,0 0-29-16,0 0-33 0,0 0-38 0,0 0-41 16,0 0-294-16,0 0-912 0,0 0 1 0</inkml:trace>
  <inkml:trace contextRef="#ctx0" brushRef="#br0" timeOffset="30992.42">20215 4086 233 0,'0'0'569'0,"0"0"-59"16,0 0-68-16,0 0-50 0,0 0-44 0,0 0-29 15,0 0-39-15,0 0-32 0,0 0-15 0,0 15-23 16,0-15-10-16,-3 18-13 0,0-8-14 0,-2 3-9 16,1 5-20-16,0 6 0 0,-1 0-14 0,1 4-8 15,0 0 0-15,-2 4-3 0,4-1 8 0,-4 5-12 16,0 11-8-16,1-12-4 0,0 11-7 0,-4 1-7 0,3-1-4 16,2-10-7-16,-3 10-1 0,2-12-5 0,1 12-4 15,-3-10-6-15,2-2-8 0,1-2-4 16,0-1-5-16,1 0 0 0,-1-1-1 0,1 3-3 15,-2 3-2-15,-2 0-1 0,5-3-4 0,-1 5-5 0,-1 7 1 16,0-10-5-16,0 12-2 0,2-15 0 0,1-2-4 16,-3-3-3-16,4 6 2 0,-4-7-4 0,4 0-2 15,4 1-2-15,-4-2 2 0,0-4-2 16,0-2-5-16,1 0 5 0,3 1-3 0,-2-1 1 0,1-2-1 16,1 3-3-16,-2-3 1 0,1-3 0 0,0-2-4 15,-3-1 0-15,2-3-5 0,-1 2-9 0,2-4-12 16,-3-6-16-16,3 9-20 0,-3-9-9 0,1 7-44 15,-1-7-41-15,0 0-40 0,0 0-53 0,0 0-60 16,0 0-324-16,0 0-1003 0,-25-16-59 0</inkml:trace>
  <inkml:trace contextRef="#ctx0" brushRef="#br0" timeOffset="31591.54">18564 5656 11 0,'-7'-1'522'0,"7"1"-83"15,0 0-64-15,-9-3-39 0,9 3-21 0,0 0-24 16,-9-3-22-16,9 3-30 0,0 0-24 0,0 0-28 15,0 0-21-15,0 0-23 0,0 0-3 0,0 0-8 16,0 0 1-16,0 0-5 0,24-3-6 0,-12 5-1 16,7-3-4-16,0 1 0 0,3 0 2 0,7-1-8 15,3 0-3-15,-4 1 1 0,4-2-10 0,-1 1 7 0,7-2 8 16,0-1-16-16,-1 1-4 0,17 0 6 16,-3-3-2-16,0 0-2 0,2 0-6 0,-15 1-12 15,14-2 4-15,-12 3-1 0,11 0-13 0,-1-1 3 0,4 0-5 16,-15 3-9-16,12-1-5 0,-15 3-4 0,3-1-5 15,0 2-5-15,-1 1-2 0,1-2-3 16,-1 3 13-16,0-2-2 0,1 4-5 0,-3-3-4 16,-2 1-1-16,-1-1-4 0,-1 0-3 0,-1 1-4 0,-3-2 0 15,0 3-5-15,-6-2-1 0,0-2-4 0,-4 3 3 16,1-2-5-16,-3 0 0 0,-3 1-1 16,-1-1 0-16,2 1-4 0,-4-2-3 0,-2 1-8 0,-8-1-19 15,10 3-15-15,-3-2-21 0,-7-1-28 0,0 0-43 16,8 0-58-16,-8 0-78 0,0 0-382 0,0 0-1064 15,0 0-103-15</inkml:trace>
  <inkml:trace contextRef="#ctx0" brushRef="#br0" timeOffset="33472.35">20407 9119 460 0,'0'0'496'0,"5"-5"-49"16,-5 5-37-16,7-7-41 0,-7 7-21 0,2-8-31 0,2 3-15 16,-4 5-28-16,3-8-26 0,-3 8-13 0,-2-10-20 15,2 10-17-15,0 0-30 0,-7-11-12 16,7 11-10-16,-7-6-13 0,1 4-25 0,6 2 2 0,-16-3-8 16,2 2-7-16,3-1-12 0,-8 3-4 0,0 0-5 15,1 4-10-15,-1 0-2 0,-2 1-1 0,2 0-12 16,0 2 14-16,-3 8-18 0,-1-2-3 0,1 2-4 15,0 2-8-15,3 0 8 0,0 0-12 0,6-4-3 16,-2 4-3-16,2 4-5 0,-1 1 4 0,4-1-7 16,1 3 3-16,2 0-5 0,1 0-1 0,5 2-1 15,2 1 1-15,3-1-4 0,4 1 5 0,3-4-13 16,1 0 8-16,2-1-3 0,3-1 14 0,4-4-17 16,0-2 2-16,-4-5 3 0,12 1 0 0,-2-4-2 0,2-1 2 15,-1-4 3-15,3-2 0 0,-1-2-3 0,1-3 3 16,-2-3-6-16,-2-1 9 0,-2-4 0 15,-1-2 1-15,3-1 6 0,-6-2-1 0,0-3 4 0,-2-1-5 16,-1-4-1-16,-3 1 0 0,-1-2-1 0,-2 1-4 16,-1 0 6-16,-9 5-1 0,1-5-5 15,-1 6 0-15,-4 1 3 0,-1 4-4 0,-5-1-2 0,3 3 0 16,-2 4-1-16,-2-9 2 0,-3 10-7 0,1-1 0 16,-3 4-7-16,1 0-12 0,-2 1-8 0,-6 2-10 15,0 2-22-15,4 0-21 0,-3 0-24 0,0 4-30 16,-1-1-38-16,-1 4-51 0,4-1-54 0,-6 4-333 15,6-2-941-15,2 1-19 0</inkml:trace>
  <inkml:trace contextRef="#ctx0" brushRef="#br0" timeOffset="33797.62">20215 9659 466 0,'0'12'590'0,"0"-12"-91"0,-2 13-81 0,1-3-40 16,-1 1-19-16,-1 5-32 0,0 2-15 0,-1-1-19 15,0 10-18-15,-2-1-27 0,2-1-21 0,-1 5-19 16,-1-1-23-16,2 1-18 0,0 0-15 0,0 3-21 15,-1-2-5-15,1-1-15 0,1-2-12 0,-3 3-19 16,3-4-5-16,-1-2-10 0,1-1-5 0,0-7-10 16,2 1-4-16,1-6-10 0,0-1-8 0,0-4-24 15,0 2-22-15,0-9-24 0,0 9-33 0,0-9-40 16,0 0-50-16,-2 7-67 0,2-7-106 0,0 0-247 16,0 0-884-16,0 0 13 0</inkml:trace>
  <inkml:trace contextRef="#ctx0" brushRef="#br0" timeOffset="34244.39">20154 9800 346 0,'-12'7'550'0,"-3"4"-78"0,1-3-60 15,0 5-48-15,-1 0-31 0,-1 0-26 0,4 1-31 16,-4-1-21-16,6 0-22 0,-3-1-24 0,6-1-27 16,-1-3-27-16,0-2-19 0,2-1-17 0,3 0-9 15,3-5-11-15,-3 6-14 0,3-6-11 0,0 0-10 16,0 0-8-16,0 0-3 0,0 0-6 0,0 0-9 0,0 0-4 16,23-15 0-16,-13 6-2 0,0-6-6 0,0 0-3 15,2-1-1-15,4-4-2 0,-5 4-4 16,1-3 4-16,0 3-6 0,-2 0 1 0,0 1 1 0,-1 1 1 15,2 0 2-15,-4 6-3 0,2 0-2 0,-3 1 6 16,-3 2 1-16,3 1 7 0,-6 4-1 0,7-6 12 16,-7 6-1-16,7-5 4 0,-7 5 12 0,3-4 1 15,-3 4-9-15,0 0-5 0,0 0 2 0,0 0-2 16,0 0 6-16,15 13-4 0,-7-5 6 0,0 3-2 16,1 1 1-16,1 1-11 0,2 2-8 0,-1 1 4 15,-2-5-11-15,5 5-3 0,-4 3 0 0,4-3 0 16,-2-1-4-16,-3 1 0 0,3-2-28 0,0-1-29 15,-8-1-28-15,6 1-31 0,-8 0-46 0,1 2-61 0,1-4-79 16,-5 0-321-16,-1 0-938 0,5-1-15 16</inkml:trace>
  <inkml:trace contextRef="#ctx0" brushRef="#br0" timeOffset="34736.39">20170 10214 436 0,'-20'18'675'0,"-1"2"-106"0,-1 3-74 0,1-2-60 16,1 2-56-16,0 2-36 0,1-3-36 0,-1 1-35 15,0-2-30-15,7-5-29 0,0-2-25 0,4 0-29 16,0-4-23-16,3-1-13 0,-2-2-18 0,4-1-17 15,1-3-15-15,3-3-9 0,-4 8-11 0,4-8-9 0,0 0-4 16,0 0-7-16,0 0 0 0,0 0-4 16,0 0-6-16,21-12-4 0,-14 2-7 0,3-3-1 15,0-3-4-15,0-1-1 0,2-4 6 0,-1-3-6 0,4 1-1 16,-2-1 1-16,-1-3-4 0,1 0 5 0,1 0-8 16,-1 2 9-16,2-2-1 0,-5 10 3 0,-1 0 1 15,1 3 3-15,-1 1-3 0,-2 2 0 0,-2 3 3 16,1 1 4-16,-2 0 11 0,0 5-7 0,-4 2 4 15,5-7 2-15,-5 7 2 0,0 0 8 0,0 0-13 16,0 0 0-16,13 16 3 0,-8-7 3 0,0 3 2 16,0 2 7-16,2 3 8 0,-1 2-1 0,7 5 5 15,-3 3 11-15,4-1 1 0,-3 1 4 0,5-2-3 16,2 1-6-16,1 0-8 0,0-2-6 0,-1 0-3 16,-3-3-4-16,-1-5-4 0,0 0-3 0,0-1-6 15,-2-1-5-15,-2-2-5 0,-1-4-7 0,-2 1-20 16,-2-3-17-16,1-3-39 0,-2 2-24 0,2-3-27 0,-6-2-36 15,4 5-62-15,-4-5-84 0,0 0-333 16,0 0-1016-16,0 0-64 0</inkml:trace>
  <inkml:trace contextRef="#ctx0" brushRef="#br0" timeOffset="36168.56">21248 8663 81 0,'0'0'645'0,"-12"-3"-118"15,6 1-83-15,-4 1-55 0,-1 0-42 0,-1 0-42 16,-5 2-23-16,4 1-21 0,-1 1-31 0,-2 0-11 16,-1 3-27-16,3 2-7 0,-4 0-30 0,3 4-24 15,-2 1-15-15,2 7-6 0,1-4-15 0,-3 5-2 16,1 0-4-16,2 2-15 0,2 1-1 0,2 1-10 16,2 0-6-16,1 0-4 0,3 1 0 0,4-6-2 0,1 1-8 15,5 4-1-15,-1-6-9 0,6 3-1 16,0 0 2-16,3-5-13 0,-1-3-4 0,10 3-6 15,-5-6-6-15,9-4-6 0,-1 0-7 0,2-2-15 0,1-6-13 16,0-2-13-16,1-1-16 0,-2-4-11 0,-3-2-18 16,2-6-21-16,-3 1-24 0,2-1-21 0,-2 1-9 15,-1-3-15-15,-8 4 3 0,-1 0 13 0,-3 1 8 16,0 1 9-16,-4 2 10 0,-2 3 37 0,-1 0 24 16,-2 2 28-16,-2 5 43 0,0 0 21 0,0 0 18 15,-10-7 2-15,10 7 24 0,-17 4 13 0,7 1 10 16,-2 4 4-16,-4 2 11 0,2 0-2 0,3 1 8 15,-1 3 3-15,1-2-1 0,5-2-6 0,-2 3-9 16,5 0-5-16,3-4-7 0,0 2-11 0,0 0-1 16,4-1-9-16,3-1-11 0,2-1-1 0,0-2-1 15,2 1-6-15,3-4-3 0,-3-2-1 0,3 0-3 16,0-3-2-16,-1 0-1 0,2-1 0 0,3-3-7 0,-2-2 1 16,-2-4 1-16,-3 4-3 0,-2 0 3 0,-1-2 2 15,-1-1-1-15,-1 1 4 0,-2-2 1 16,-2 0 17-16,-2 1-9 0,-2 0-2 0,-2 2 0 0,0-3-2 15,-5 2-5-15,1 3-6 0,-6-1 3 0,1-2-3 16,-3 2-7-16,-2 3 6 0,-3 0-15 0,2 0-9 16,-1 0-18-16,3 3-21 0,0-1-18 0,3 2-23 15,1 0-35-15,6 0-34 0,-4-1-44 0,11 1-52 16,-13-2-305-16,13 2-818 0,-7-3 41 0</inkml:trace>
  <inkml:trace contextRef="#ctx0" brushRef="#br0" timeOffset="36724.4">21634 8996 375 0,'2'7'440'0,"0"1"-61"0,-2-1-47 16,1 3-37-16,0-2-25 0,2 3-29 0,-3-4-20 15,4 4-25-15,-4 0-19 0,2-1-22 16,-2 1-17-16,2-3-18 0,4 0-13 0,-6-3-12 0,0-5-15 15,4 10-8-15,-4-10-7 0,2 5-6 0,-2-5-7 16,0 0-5-16,0 0-10 0,4 6-13 0,-4-6-23 16,0 0-16-16,0 0-18 0,0 0-10 0,5-18-7 15,-1 8-2-15,-2-1 8 0,0-1-11 0,3 0 7 16,-2 0-3-16,2-1 7 0,-1 2 0 0,0 0 5 16,-1 0 10-16,1 1 0 0,1 2 0 0,2-2-5 15,-5 5 12-15,2 0 5 0,-4 5 2 0,6-9 0 16,-1 6 7-16,-5 3 5 0,6-7 10 0,-6 7 4 15,8-1 15-15,-8 1 7 0,0 0 14 0,11 8 11 0,-7-5 12 16,0 4-4-16,-1-2 11 0,1 5-3 16,1 1-8-16,-4-2 1 0,3 0-1 0,0 1-6 15,-2-1-5-15,0-1-6 0,-2-1-4 0,5 1-6 0,-3-1-2 16,0 1-7-16,-1-1-4 0,-1-7-5 0,7 7-15 16,-7-7 1-16,4 4-6 0,-4-4-1 0,0 0-3 15,0 0-4-15,0 0-1 0,0 0 5 0,15-15 0 16,-13 9-1-16,1 0 1 0,1-3-1 0,3 1 2 15,-2-2 4-15,-1 3-2 0,3-3-1 0,-1 1 1 16,0 0 9-16,2 1 7 0,-1 0 11 0,-1 1 11 16,2 1 10-16,1 1 1 0,-3-2 2 0,-1 3 3 15,-5 4 3-15,11-3 5 0,-11 3 3 0,0 0 3 16,0 0 5-16,11 10-6 0,-11-4-9 0,0-6 1 16,2 16-8-16,-2-8-8 0,0 2-4 0,2-1-7 15,-2 3-2-15,1-3-23 0,-1 0-29 0,0-1-35 16,1 1-42-16,2 1-44 0,-3-3-60 0,0-7-75 0,2 14-267 15,0-8-791-15,0-1 49 0</inkml:trace>
  <inkml:trace contextRef="#ctx0" brushRef="#br0" timeOffset="37354.29">22126 8988 311 0,'0'0'491'0,"0"0"-57"16,0 0-63-16,0 0-49 0,0 0-29 0,-14 9-26 16,14-9-16-16,0 0-23 0,0 9-18 0,0-9-17 15,1 11-19-15,-1-11-16 0,3 12-19 0,0-3-12 16,-2-4-19-16,1 5-8 0,0 0-13 0,0-3-6 16,0 1-3-16,0 0-13 0,0-1-8 0,-2-7-1 15,0 10-8-15,3-5-2 0,-3-5-4 0,0 0-7 16,4 9-2-16,-4-9-7 0,0 0-5 0,0 0 0 0,2 3-3 15,-2-3-4-15,0 0 0 0,0 0-5 0,0 0-3 16,7-19 0-16,-4 10-5 0,-1-4 1 16,0 3-7-16,0-2 2 0,3-3-7 0,-3 4 1 0,2-2-3 15,0 2-2-15,1 0 2 0,3-4 0 0,-4 5 2 16,2 0 1-16,-3 4-4 0,-1-2 6 0,2 4-2 16,-4 4 5-16,4-7-4 0,-4 7 0 0,0 0 3 15,6-4 1-15,-6 4-1 0,0 0 6 0,0 0 3 16,10 10 3-16,-5-6 2 0,-3 2-4 0,2 2 4 15,-1-1 5-15,2 2 4 0,-1 0-3 0,1 0 5 16,-3 1 1-16,0-1-5 0,2 0 3 0,-1 1-2 16,-1-4 2-16,-2 2-5 0,2 0 2 0,-2-8-3 15,2 12-1-15,-2-4-3 0,0-8-1 0,0 0-4 16,0 9 2-16,0-9-1 0,0 0 5 0,0 0-10 16,0 0-8-16,0 0-8 0,0 0-11 0,0 0-2 15,0 0 2-15,10-20-3 0,-6 11 1 0,-2-1-1 0,2 0 4 16,1-1 1-16,1 1 4 0,2-2 0 0,-2 5 5 15,1-2 0-15,-1 0 5 0,-1 1 0 16,2-2 2-16,0 5 3 0,-1 2 4 0,-3-1 4 16,-3 4 8-16,11-4 4 0,-11 4 9 0,9-3 11 0,-9 3 13 15,9 0-1-15,-9 0 8 0,9 6-9 0,-9-6 8 16,9 7-3-16,-5-2-2 0,1 5-5 0,-1-2-2 16,1 2-5-16,-1-1-6 0,3 2-3 0,-4-1 1 15,1-2-5-15,2 1-10 0,-3-1-13 0,-1 1-18 16,1-1-33-16,0-2-32 0,1 3-55 0,-2 1-56 15,0-6-76-15,-2-4-286 0,0 0-821 0,4 8 44 16</inkml:trace>
  <inkml:trace contextRef="#ctx0" brushRef="#br0" timeOffset="37787.67">22599 8967 311 0,'0'0'635'0,"0"0"-123"0,0 0-78 0,0 0-65 16,0 0-34-16,0 0-42 0,-17 21-21 0,14-16-20 16,3-5-28-16,-5 12-20 0,3-4-26 0,0 1-16 15,0 1-15-15,4 0-22 0,-2 0-12 0,0 1-15 16,2-2-10-16,0 2-10 0,1 0-9 0,-3-4-7 16,5-1-4-16,-1 1-5 0,-2-2-8 0,3 1-1 15,-1-1-9-15,1 0-3 0,-1-2-3 0,-4-3-5 16,12 2-3-16,-12-2-5 0,13-1-3 0,-13 1-8 15,16-6-4-15,-7-2-5 0,0 0-5 0,0-1-3 16,0 1 0-16,4-6-4 0,-4 4 2 0,-4 0 6 16,4 1-1-16,-3-1-2 0,-2 1 2 0,2 0-1 15,-4 3 7-15,0 0-4 0,-2 6 4 0,0-12 2 16,0 12 8-16,0-8 6 0,0 8 4 0,0 0 10 16,0-9 5-16,0 9-1 0,0 0-3 0,0 0-12 15,0 0 6-15,0 0 9 0,0 0-17 0,0 0 3 16,0 0 0-16,0 0-2 0,0 0-3 0,0 29 0 0,2-20 3 15,1 1-3-15,1 0 0 0,0 0-4 0,1-2 0 16,-2-1-1-16,3 4-1 0,-1-1-5 16,3-1-4-16,-1-3-23 0,1 1-22 0,0-1-48 0,3-2-64 15,0-4-91-15,-11 0-333 0,16-6-879 0,-5 0 16 16</inkml:trace>
  <inkml:trace contextRef="#ctx0" brushRef="#br0" timeOffset="38987.69">23018 8770 353 0,'0'0'555'0,"0"0"-54"0,2-5-47 0,-2 5-37 16,0 0-33-16,0 0-38 0,0 0-29 0,0 0-38 15,0 0-3-15,0 0-20 0,0 0-20 0,-4 29-25 16,1-17-15-16,0 3-21 0,-1 6-12 0,1 0-14 16,-3 2-13-16,2 4-16 0,-3-2-11 0,3 4-15 0,-1-10-6 15,5 9-12-15,-3-1 1 0,1-3-16 16,2-7-7-16,0 0-5 0,0-1-6 0,2-5-6 16,1-1-11-16,-1 1-28 0,-2-5-18 0,0-6-21 0,3 10-13 15,-3-10-15-15,2 6-19 0,-2-6-18 0,0 0-16 16,0 7-21-16,0-7-31 0,0 0-29 0,0 0-20 15,0 0-14-15,0 0-39 0,0 0-38 0,-7-30-207 16,7 20-739-16,-3 0 63 0</inkml:trace>
  <inkml:trace contextRef="#ctx0" brushRef="#br0" timeOffset="39176.64">22878 8947 129 0,'0'0'688'0,"0"0"-108"0,-5-3-89 0,5 3-75 16,0 0-61-16,0 0-58 0,0 0-39 0,0 0-34 15,0 0-17-15,0 0-10 0,0 0-9 0,19-6-20 16,-11 5-14-16,-8 1-19 0,21-3-24 0,-10 2-8 16,3 0-13-16,-1-2-19 0,5 3-13 0,-2-2-27 0,4 2-25 15,-2-1-28-15,-2 0-25 0,1 2-40 16,1-1-32-16,-5 2-34 0,0-2-46 0,0 0-54 16,-2 0-259-16,-4 0-727 0,1 3 71 0</inkml:trace>
  <inkml:trace contextRef="#ctx0" brushRef="#br0" timeOffset="39538.43">23148 8983 298 0,'-5'3'504'0,"5"-3"-70"0,0 0-61 16,0 0-60-16,-6 3-40 0,6-3-44 0,0 0-27 15,0 0-20-15,0 0-21 0,0 0-5 0,0 0-11 16,15 9-14-16,-9-8-6 0,2 0-8 0,-8-1-9 16,15 1-9-16,-6-1-9 0,3 2-8 0,-1 0-4 15,0-1-12-15,1-1-6 0,0-1-5 0,-2 1-1 16,3 0-2-16,-4-1-8 0,3-2-3 0,-2 0-5 15,-3 1 1-15,0-1 0 0,0 0-7 0,0 0 2 16,-7 3-1-16,10-4 11 0,-10 4-2 0,5-7 1 16,-3 2-5-16,-2 5 3 0,0 0-4 0,-2-13 5 15,2 13 2-15,-6-7 2 0,-1 3 9 0,7 4-5 16,-11-5 1-16,1 1 3 0,2 3-4 0,8 1-4 16,-18 0 0-16,8 3 1 0,-1 1 6 0,1-1-3 0,-4 5 9 15,7-1-4-15,-2 2-1 0,0-1 0 0,0 0-3 16,0 5-1-16,0-2 8 0,2 3-19 0,1-3-2 15,-1 4-4-15,1 0-8 0,6-5 5 0,-3 1-8 16,6 1-9-16,-3-3-5 0,0 1-23 0,4 0-13 16,0-5-14-16,-1 1-24 0,3 1-22 0,0-4-36 15,0 1-35-15,5-2-39 0,-1-4-40 0,0-1-73 16,-1-1-256-16,2-2-844 0,1 1 31 0</inkml:trace>
  <inkml:trace contextRef="#ctx0" brushRef="#br0" timeOffset="40158.6">23372 9010 539 0,'0'0'529'16,"0"0"-79"-16,0 0-70 0,0 0-61 0,0 0-42 0,0 0-36 15,0 0-24-15,0 0-23 0,0 0-19 16,0 0-12-16,-5 24-13 0,5-24-4 0,0 10-11 16,0-10-9-16,0 15-8 0,0-5-6 0,0-3-8 0,0-7-3 15,0 12-1-15,0-4-8 0,0-8 0 0,0 11-9 16,0-11-5-16,0 8 2 0,0-8 1 0,0 0 1 15,1 10-1-15,-1-10-3 0,0 0-9 0,0 0 6 16,0 0-2-16,0 0 0 0,0 0-21 0,0 0-13 16,0 0 5-16,0 0-27 0,0 0 2 0,-4-30-18 15,4 19-12-15,0 11-16 0,1-16-16 0,2 8-16 16,-1-1-20-16,2-1-18 0,3 1-21 0,-2 0-15 16,3-1-16-16,2 1-22 0,2-2-5 0,1 0-4 15,3 3 10-15,-2-1 11 0,3 1 8 0,-6 3 6 0,9-1 17 16,-3 0 20-16,0 0 0 0,1 1 13 15,-5 3 4-15,3-3 19 0,-2 4 6 0,-3-1 18 16,2 3 20-16,1-2 13 0,-1 0 26 0,-3 1 17 16,0-2 10-16,-3 1 11 0,-7 1 3 0,14 1 10 15,-6-1 20-15,-8 0 24 0,7 2 23 0,-7-2 21 0,0 0 12 16,0 0 11-16,0 0-16 0,0 0-16 16,0 0-6-16,0 0-11 0,0 0-15 0,0 0-9 0,0 0-3 15,0 0-8-15,0 0-8 0,-25 3-7 0,25-3-12 16,-13 1-1-16,13-1 0 0,-11 3-17 15,4-1 2-15,7-2-8 0,-11 5-6 0,7-1-1 0,4-4-9 16,-9 6 6-16,4-3-5 0,0 2-2 0,1 1-5 16,1 0 1-16,-1 1 0 0,2 0-6 0,0 3 5 15,0 1-2-15,-1 0 0 0,2 0-5 0,-3 2 8 16,3-1-3-16,1 3-3 0,-3 2 3 0,1-3 5 16,4 2 0-16,1-1 7 0,-3-3 10 0,0-1-3 15,0-1 6-15,0 1 3 0,0-3 3 0,0 1 4 16,0-9-1-16,0 12 7 0,0-6 1 0,0-6 6 15,0 0 4-15,0 9-8 0,0-9-5 0,-8 6-6 16,8-6-6-16,0 0-5 0,-14-2-13 0,14 2-18 0,-12-3-27 16,12 3-28-16,-16-7-41 0,10 4-33 0,-4-4-43 15,1 3-62-15,1-4-92 0,-3 1-310 16,3 1-1001-16,1 1-56 0</inkml:trace>
  <inkml:trace contextRef="#ctx0" brushRef="#br0" timeOffset="44760.8">19072 5866 357 0,'0'0'634'16,"0"0"-101"-16,-5-7-81 0,5 7-43 0,0 0-50 16,0 0-36-16,0 0-31 0,0 0-32 0,0 0-24 15,0 0-21-15,0 0-17 0,0 0-21 0,0 0-22 16,0 0-15-16,0 0-17 0,-1 22-13 0,1-10-7 16,1 0-9-16,0 5-11 0,1 2-11 0,0 0-4 15,-1 7-12-15,-1-2-4 0,0-5-8 0,0-1-3 16,-1 2-5-16,2-3-2 0,-1 2-11 0,-1-4-14 15,1-4-10-15,0 0-30 0,0-2-25 0,0-2-28 16,0-7-34-16,0 10-41 0,0-10-36 0,0 0-37 16,0 0-67-16,0 0-249 0,0 0-800 0,0 0 48 15</inkml:trace>
  <inkml:trace contextRef="#ctx0" brushRef="#br0" timeOffset="45279.77">19054 5861 165 0,'0'0'545'0,"-3"-9"-90"0,3 9-78 16,-1-10-56-16,1 10-45 0,-1-8-35 0,1 8-34 0,3-8-19 16,3 4-12-16,-6 4-12 0,10-8-9 0,-1 3-2 15,1 0-10-15,0 0-17 0,4 3-13 16,-1 0-12-16,1 2-4 0,3-2-11 0,-3 2-8 16,-1 0-3-16,2 4-4 0,-5-1-6 0,3 1-6 0,-3 1 4 15,-2 2-2-15,1 0 2 0,-3 2-2 0,0-2 0 16,-2 3 2-16,-1 0-1 0,-2 1-5 0,0 0-3 15,-3-1-1-15,-2-1-2 0,-1 2-7 0,0 0-4 16,-1-2-7-16,-4 5 0 0,1-5-4 0,-2-2 0 16,1 0-6-16,-2 3-2 0,1-3 0 0,2-2 1 15,-1 1-4-15,1 0-2 0,2-5-3 0,1 0 5 16,6-1-9-16,-10 4 0 0,10-4-8 0,-9 1 5 16,9-1-8-16,0 0-3 0,0 0 0 0,0 0 1 15,0 0-2-15,0 0-3 0,0 0-3 0,0 0 0 16,23-9-5-16,-15 8 4 0,3 2-4 0,-11-1 5 15,19 2-1-15,-6-1 0 0,-2 2 2 0,-3 1 0 16,3-1 3-16,-2 2 1 0,1 1 3 0,0 1 0 16,-3-1 4-16,1 1 3 0,-3-1 0 0,-1 3 8 15,4-1 4-15,-5-2 10 0,3 1 4 0,-4-1 7 16,-2-6 7-16,0 13 5 0,-1-3-3 0,-3-3 3 16,-2 3-6-16,-3-3-5 0,-2 2 2 0,1-1 1 15,-5 1 4-15,1 0 2 0,-4-2 0 0,4 0-3 0,0-1-2 16,0-1-5-16,0-2-7 0,1 2-4 0,-1-2 1 15,1-1-14-15,1-1-2 0,0 1-12 0,4-2-21 16,8 0-21-16,-11 0-28 0,11 0-21 16,-9-5-36-16,9 5-37 0,-2-9-38 0,2 9-50 0,12-13-78 15,-7 5-236-15,3 0-847 0,1-2 32 0</inkml:trace>
  <inkml:trace contextRef="#ctx0" brushRef="#br0" timeOffset="46096.33">19396 6223 192 0,'0'0'643'0,"0"0"-84"0,0 0-82 15,0 0-70-15,0 0-62 0,0 0-52 16,0 0-36-16,0 0-20 0,-1-31-22 0,0 21-23 15,2 0-18-15,-2-2-11 0,2 1-20 0,-1-2-16 0,1 3-9 16,-1-3-12-16,2 4-14 0,-2-3-14 0,2 2-6 16,1-1-3-16,-1-1-13 0,3 0-4 0,-1 2-1 15,1 1-12-15,2 1-5 0,-1 2-2 0,4 0-12 16,-1 1-8-16,3-1-5 0,-1 2-13 0,2 1-14 16,3-3-3-16,0 0-14 0,2 2-11 0,1 0-7 15,0 2-13-15,2 0-2 0,-2 2-8 0,-1-1 5 16,0 4 3-16,1-1 5 0,0 0 4 0,-6-1 8 15,0 3 5-15,-1 0 2 0,-1-3 4 0,0 3 2 16,-2-2 7-16,-1 0 4 0,-2-1 1 0,-6-1 4 16,9 2 4-16,-9-2 23 0,6 3 19 0,-6-3 22 15,0 0 18-15,0 0-6 0,5 4-3 0,-5-4-4 16,0 0-7-16,0 0-1 0,0 0 2 0,0 0 0 16,-21 1-9-16,21-1 4 0,-13 1 0 0,13-1-1 15,-19-1-1-15,9 2 2 0,-1 1-4 0,-1 1-4 16,0 0 3-16,-2 3-5 0,2 0 6 0,-4 0-2 15,6 3 8-15,-6 1-5 0,1 2 7 0,3-1-2 16,0 0-5-16,4-1-3 0,2 1 0 0,-1-2-2 0,0 0-6 16,4 0 2-16,-1 0-4 0,4 2 2 0,-1-4-6 15,1-7-4-15,3 12-3 0,0-6 3 16,1-2 1-16,1 0-9 0,-5-4-5 0,12 5-2 16,-5-5-6-16,4 0-5 0,-1-2-6 0,1-4-5 0,2 2-1 15,-3-1-3-15,-1-2-6 0,1 1 7 16,3-5 0-16,-5 3 4 0,3-1 0 0,-5 3 7 0,0-1 2 15,2-1 6-15,-2-1 8 0,0 1 7 0,-3 4 6 16,-3 4 11-16,6-6 10 0,-6 6 11 0,6-4 11 16,-6 4 1-16,0 0 8 0,4-4-2 0,-4 4-4 15,0 0-10-15,0 0-9 0,0 0 3 0,0 0-12 16,0 0 2-16,8 12-3 0,-8-12-7 0,0 8 3 16,0-8-23-16,0 14-10 0,3-8-12 0,-3 1-20 15,2-1-21-15,-2-6-24 0,2 12-29 0,-1-6-35 16,0 0-40-16,2 0-35 0,-3-6-52 0,5 8-299 15,-3-4-856-15,-2-4 25 0</inkml:trace>
  <inkml:trace contextRef="#ctx0" brushRef="#br0" timeOffset="46490.38">19888 6045 503 0,'0'0'573'0,"0"0"-94"0,0 0-66 15,0 0-49-15,0 0-41 0,-9 22-32 0,9-22-25 16,-1 13-23-16,0-6-16 0,-1 1-32 16,2-8-18-16,0 18-19 0,0-8-14 0,0 1-20 0,0-1-15 15,0-1-12-15,0-2-14 0,0-7-4 0,0 14-12 16,2-10-7-16,-2-4-2 0,1 9-9 16,-1-9-7-16,0 0-3 0,0 0-2 0,1 8-10 0,-1-8-5 15,0 0 0-15,0 0 19 0,0 0-25 16,0 0-3-16,16-16 0 0,-10 12-2 0,-2-2-4 15,1-4 2-15,-1 5 3 0,0 0-7 0,1-3 1 16,1-1-1-16,3 0-1 0,-4 1-3 0,1 1 4 16,-1 1 2-16,-2-1-4 0,4 3-2 0,-4-1 7 15,-3 5 6-15,6-6 2 0,-6 6 5 0,0 0 2 16,5-3 8-16,-5 3 2 0,0 0-2 0,0 0 1 16,6 10-7-16,-6-10-2 0,4 10 1 0,-1-4-6 15,0 0 3-15,0 0-8 0,-1 1 0 0,1-1-1 16,2 2-7-16,-2 1-22 0,-1-2-16 0,0-1-29 15,-2-6-36-15,3 12-47 0,-1-5-51 0,2-2-67 0,0 1-318 16,-4-6-876-16,3 7 16 0</inkml:trace>
  <inkml:trace contextRef="#ctx0" brushRef="#br0" timeOffset="46767.83">20254 6081 641 0,'2'-6'580'0,"-2"6"-91"0,0 0-68 15,0 0-46-15,0 0-37 0,0 0-39 0,-14-9-22 16,14 9-14-16,-14 0-23 0,7 0-16 0,7 0-11 16,-18 2-26-16,7 1-16 0,2-1-19 0,1 0-12 15,3 2-20-15,-3-2-9 0,0 2-8 0,-1 1-13 16,2 0-12-16,0 2-6 0,-2 0-11 0,5 0 0 16,-3 1-1-16,2 0-11 0,3-2-11 0,-3 2-3 15,4 0-3-15,0-1-5 0,-1 4-4 0,2-4-5 16,2 1-17-16,-1-1-10 0,1 0-8 0,2-3-18 15,1 2-21-15,-1-1-15 0,4-3-19 0,0 0-21 16,-8-2-21-16,16-3-21 0,-4 0-21 0,-2 0-20 16,0-1-25-16,3-1-28 0,1-4-40 0,1 1-234 15,-7 0-749-15,1-2 67 0</inkml:trace>
  <inkml:trace contextRef="#ctx0" brushRef="#br0" timeOffset="47363.79">20358 5900 473 0,'2'-11'467'0,"-4"-1"-71"0,1 3-47 15,-1-2-29-15,-2 1-21 0,0 2-18 0,2 1-15 0,-2 2-17 16,-3-1-18-16,7 6-8 0,-5-7-11 0,5 7-15 16,-5-4-17-16,5 4-23 0,0 0-23 0,0 0-11 15,0 0-7-15,0 0-7 0,-13 17-13 16,11-5-2-16,0 5-2 0,0 1-5 0,1 5 7 0,-4 3-3 16,2 1 3-16,2 5-1 0,-2-4-3 0,1 0-9 15,2 0-8-15,-2-2-12 0,1 0 0 0,4 0-8 16,-1-9-7-16,1 0-7 0,-2-3-4 0,3-3 0 15,1-3-2-15,1 1-12 0,-3-2-5 0,2-3-9 16,0 0-3-16,0-1-4 0,-5-3-9 0,16-3-13 16,-10-1-14-16,3-2-6 0,2-2-4 0,-2 0 5 15,1 1-3-15,-2-3 0 0,0 0 2 0,-2 0 0 16,1 1 3-16,0-1 6 0,-2 2-2 0,1-2 4 16,-2 3 7-16,-1 0 4 0,-3 7 5 0,3-7 8 15,-3 7 7-15,3-5 1 0,-3 5 10 0,0 0-2 16,0 0 2-16,7-5-3 0,-7 5 7 0,0 0-2 15,0 0 0-15,0 0-1 0,0 0 5 0,0 0 4 16,11 11-1-16,-8-8 3 0,-3-3 4 0,8 10 1 0,1-3 6 16,-4-2 3-16,5 2-5 0,-1-1-2 0,4 0-6 15,-3-1-3-15,4 0 5 0,-1-2-4 0,5 2-1 16,-6-4-5-16,0-1-4 0,5-1-1 16,-4 1-11-16,3-1 1 0,-3-3-13 0,1 0 3 0,0-4-13 15,-1 1-8-15,1-2-3 0,-3-2-3 0,0 2-1 16,-4 0-2-16,1-2 7 0,-5 2 2 0,0-1-3 15,1-2 4-15,-4 2 1 0,0 10 0 0,-7-14 9 16,4 8 9-16,-1 1 7 0,4 5 4 0,-11-2 8 16,2 1-1-16,-3 0 11 0,3 3 6 0,-3 1 6 15,2 2 9-15,-3 3-3 0,1-3 1 0,-1 5 9 16,4 0-7-16,0-1 6 0,2 0-15 0,1 0-1 16,1 1-7-16,3-2 3 0,0 3-9 0,2-2 3 15,0-1-8-15,2 1-7 0,3 0-12 0,-1-1-13 16,2 0-20-16,-1 0-22 0,4 1-21 0,-4-5-37 15,3 2-41-15,1-1-52 0,3-1-62 0,-5-4-324 16,1 0-910-16,4-3-3 0</inkml:trace>
  <inkml:trace contextRef="#ctx0" brushRef="#br0" timeOffset="47712.72">21050 5982 628 0,'0'0'587'0,"2"-9"-106"15,-2 9-82-15,0 0-55 0,-10-9-28 0,10 9-23 16,-11-4-16-16,11 4-5 0,-14-1-17 0,7 0-18 16,7 1-28-16,-16 2-25 0,7-2-23 0,9 0-19 0,-14 4-16 15,7 0-19-15,3 0-6 0,-2 1-18 0,1 0-7 16,-1 3-10-16,2-2-5 0,0 1-2 0,0 0-10 16,2 0-4-16,-1 3-5 0,1-2-6 0,3 2-4 15,-1 0-1-15,1 1-7 0,2-2-7 0,-2 2 7 16,4 0-4-16,-2 1 1 0,-1-4-3 0,1 3 1 15,3 0-7-15,-1-1-3 0,-1 1 4 0,0 1-4 16,-2-2 6-16,0 0 11 0,-1-1 5 0,0 0 1 16,2-1 12-16,-3 1 2 0,0-2 5 0,0-7 1 15,-4 11 3-15,3-6 4 0,1-5-15 0,-8 8-4 16,3-5-2-16,1 1-3 0,4-4-3 0,-14 2 4 16,5-1-21-16,-2-2-20 0,0 1-23 0,2-3-31 15,-2-1-31-15,1 1-32 0,-1-4-43 0,2 2-58 16,1-4-89-16,-3 2-298 0,1 0-950 0,1-1-20 0</inkml:trace>
  <inkml:trace contextRef="#ctx0" brushRef="#br0" timeOffset="51242.29">20129 5187 481 0,'0'0'453'16,"0"0"-45"-16,0 0-46 0,0 0-24 0,-6 4-30 15,6-4-18-15,0 0-28 0,0 0-29 0,0 0-21 16,0 0-27-16,0 0-19 0,0 0-23 0,0 0-13 16,0 0-17-16,0 0-15 0,0 0-11 0,0 0-6 0,0 0-8 15,0 0 0-15,0 0 2 0,22-6-5 16,-22 6 0-16,18-1-6 0,-10-2-5 0,4 2-3 16,1 0-4-16,0 2 2 0,4-2-4 0,0 1 1 0,2 0 3 15,1 0-3-15,0 0-6 0,2 0 6 0,-1 0-11 16,-1-1-1-16,0 3-7 0,1-2-3 0,-1 0 1 15,0 0-16-15,0 1 12 0,2 0 1 0,-3 1-5 16,1 0-5-16,1-1 8 0,-2 2-11 0,1-4-1 16,3 5 5-16,-3-2-5 0,1-2-8 0,3 2 4 15,-4 0-4-15,1 2 6 0,3-1-3 0,-4-3-1 16,7 3 1-16,-6-2-2 0,1 2 2 0,5-1 1 16,-6 0 4-16,1 1-1 0,0-1-1 0,-1 5-6 15,0-4 4-15,7 1-4 0,-6 1 1 0,-4 0 1 16,2 0-4-16,1 0 3 0,-2 0-1 0,0 2 10 15,0-1-7-15,1 1 5 0,-1 0 0 0,-1 1 4 16,0 0 1-16,-1-1-4 0,0 0 2 0,1 0-2 0,-1 4 10 16,0-5-11-16,0 0-5 0,1 4 8 0,-3-3-4 15,2-1-1-15,-2 0 8 0,1 0-15 16,-1 2 6-16,-1-1 3 0,0-1 2 0,-1 0-4 0,1 2 6 16,4-1-14-16,-3 2 5 0,1-2-1 0,0 1 6 15,2 0 0-15,-3 1 0 0,1 0-2 0,-2 1 4 16,0 0 3-16,0-1-8 0,1 0 12 0,2 0-5 15,-5 1-1-15,5-2 1 0,-3 4-1 0,-1-3-1 16,0 3 2-16,-1-1-1 0,1 0 2 0,-3 0-1 16,3 0-1-16,0 1-1 0,-1 1 3 0,-1-1-2 15,3 0-2-15,-5-1-1 0,1-2 0 0,-3 3 0 16,7-1 0-16,-5-1-2 0,2 5 2 0,0-4-1 16,-4-1-2-16,1 1-1 0,2-2 2 0,-1 1 1 0,-3 3 5 15,4-1 0-15,-3-2-6 0,1 4 0 16,-1-1 2-16,1-1 0 0,-2-1 1 0,0 5-7 15,-1-6 9-15,1 1-4 0,2 4 3 0,-4 0-3 0,-2 1 1 16,3-1-2-16,-1 2 2 0,0-6-3 0,-4 2 1 16,3-2 3-16,-1 1-3 0,-1 1 1 0,2-1 2 15,-3 1-3-15,0-1-3 0,0 1 1 0,0 0 1 16,3-1-4-16,-6 0 1 0,3 1 2 0,-3-1-3 16,6-1-2-16,-3 0 0 0,0 5 1 0,-3-4 0 15,3 1-1-15,-1-2-1 0,1 1 2 0,-4 0-6 16,3 0 4-16,1-1 0 0,-4 1-2 0,0 0 0 15,2 0 1-15,-1-1 0 0,-1 1 1 0,-1 1-1 16,2-1-1-16,1-1 0 0,-2 4 0 0,0-5 2 16,-1 2-1-16,1 0 0 0,-2 0-1 0,0-1-1 15,2 0-1-15,-3 1 1 0,3-1 3 0,-2 1-1 16,0-1-2-16,-2-1 2 0,3 1-4 0,1 0-1 0,-3-2 6 16,0 1-3-16,2-2 0 0,-3 2 0 0,3-1 0 15,-3 0 0-15,2 2 0 0,0-3 1 16,-1-1 0-16,-2 2-3 0,2-1 4 0,0 0-3 0,1 1 0 15,0-1 3-15,-1 0-2 0,-2 1 1 0,2-2-3 16,0 2 2-16,-2-2 0 0,0 3-1 0,2-4 1 16,-2 0 0-16,1 2-2 0,-2-3 3 0,1 3-2 15,-1 0-2-15,-2 0 3 0,3-2-2 0,0 0 0 16,-3 0 4-16,1-1-1 0,-3 2-2 0,4-2 1 16,-1 0 1-16,-1 1-1 0,1-3 2 0,0 2-3 15,-3 0 3-15,4 0-1 0,-3-2-1 0,0-1 0 16,2 3 0-16,-3-3 0 0,1 1 0 0,0 1 0 15,2 0-2-15,-1-1 1 0,1 1 0 0,-2 0 0 16,0-1 3-16,1-1-2 0,1 0 2 0,-1 1-3 16,1 0 3-16,0-2 1 0,-3 2-1 0,2-1-1 15,-1 1-2-15,1-1 0 0,1-1 1 0,-3 1 1 0,3 0-1 16,-1 1-1-16,-1-1 2 0,-2 0 1 0,1 3-2 16,-5-4 0-16,2 2 0 0,0 1-1 0,4-3 0 15,-5 2 1-15,5-1 0 0,-3-1-1 0,3 1 1 16,-1 0 0-16,1 0-2 0,-1 1 3 0,-4-1-1 15,6 1 0-15,-2-1 1 0,3-1 2 0,-3 2-3 16,1-2 0-16,-4 3 1 0,6-3-4 0,-2 2 5 16,-1-2 1-16,1 3-1 0,-1-3-2 0,1 1 3 15,-1 1-3-15,1 0 0 0,2-1 0 0,-3-1-1 16,-3 1 2-16,3 0-1 0,1-1 1 0,1 0-1 16,0 1 1-16,-3-1 0 0,2 1-3 0,0 0 2 15,1-2-1-15,-1 1 2 0,0 0-2 0,0 2 3 16,-2-2-1-16,3-2-2 0,-1 1 2 0,-2 3-1 0,-1-2 2 15,3 0-2-15,-3-1 2 0,2 0-1 16,-4 2 3-16,6-1-2 0,-4 0 1 0,2 0 1 16,2-1 2-16,-1 1 0 0,0-2 0 0,0 0 1 0,-1 2-1 15,3-1-3-15,-1 0 1 0,-1-1 1 0,3 1-2 16,-5-1 1-16,2 1-1 0,0 0-2 0,3 0 3 16,-3-1-2-16,3-1 0 0,-3 2 0 0,1 0-1 15,-1 0 0-15,0 2 0 0,-1-5 0 0,1 4 0 16,1-2 1-16,0 1 1 0,-3 0-2 0,4 0 1 15,-4 0 0-15,3-1 2 0,-3-1-1 0,1 2 4 16,3-1-2-16,-3-2 3 0,1 2 0 0,0 1 0 16,0 0 3-16,0 0-1 0,2-3-3 0,-2 1 2 15,1 2-2-15,-1 0 2 0,-2-1-2 0,4 1-1 0,-1-2 2 16,2 1 3-16,-1 1-2 0,-1-2 4 16,2-1-3-16,-3 1 0 0,3 0-2 0,1-1 2 15,-4 0-2-15,2 1 1 0,-1 0-2 0,1-1-1 0,-1 3-2 16,1-3 1-16,-2 2 0 0,0-2-2 0,0-2 1 15,1 3 1-15,-1-1-1 0,0 0 2 0,0-1-1 16,2-1 2-16,-1-1 0 0,-2 1-1 0,4 1 0 16,0-2-1-16,-2 2 1 0,2-2-1 0,0 2-3 15,0 0 1-15,-1 0 1 0,5-3-1 0,-4 4 1 16,1-4-3-16,2 3 1 0,-1 0 2 0,0 0-2 16,3-3 0-16,0 0-1 0,-4 2-1 0,0 0 2 15,1-3-1-15,0 1 1 0,1 1-1 0,-3-2 1 16,2 1 0-16,-3 1-2 0,0-1 1 0,3 1 0 15,-1-1 1-15,1 2-2 0,0-3-2 0,-1 2 4 16,1 0-2-16,0-2 0 0,2 3 1 0,0 0-1 16,-1-4 0-16,2 5 1 0,-4-2-1 0,3-2 1 0,1 4 2 15,0-2-2-15,0-1 1 0,-1 1 0 0,-1-3-2 16,2 2 1-16,0-1-1 0,-1-1 0 16,0 1 1-16,0-1-2 0,1 2 2 0,-1-4-2 0,3 2 1 15,-4-1 1-15,2 2-2 0,0-1 2 0,1 1-1 16,0 1 13-16,1 1-1 0,-3-1-1 15,1 1 1-15,-1-1-4 0,3 2 1 0,0 0-3 0,3 5 1 16,-7-11-2-16,3 6 0 0,4 5-1 0,-6-9 1 16,2 5-3-16,0-2 1 0,4 6 0 0,-2-10-2 15,2 10 2-15,-4-9-3 0,3 3-3 0,1 6 2 16,-4-10-1-16,4 10 1 0,-2-12-2 0,2 12 3 16,-2-10-2-16,1 4 0 0,1 6 1 0,-3-10 1 15,3 10-2-15,0-10 1 0,0 10 2 0,-1-9-1 16,1 9-2-16,0 0 1 0,-2-13 1 0,2 13 0 15,2-8-2-15,-2 8 0 0,0 0 1 0,1-12 2 16,-1 12-3-16,1-9 3 0,-1 9-3 0,2-13 1 16,-1 9 2-16,-1 4-3 0,2-12 3 0,1 5-1 0,-3 7 0 15,4-10-2-15,-4 10 1 0,1-11 0 0,-1 11 0 16,3-6 1-16,-3 6 1 0,2-5 0 16,-2 5 0-16,0 0 0 0,0 0-1 0,0 0 1 0,2-9 0 15,-2 9 0-15,0 0-5 0,0 0-6 0,0 0-10 16,0 0-17-16,0 0-24 0,0 0-29 15,0 0-34-15,0 0-30 0,-8-8-33 0,8 8-49 0,0 0-61 16,-8-3-357-16,8 3-1079 0,-2-7-113 0</inkml:trace>
  <inkml:trace contextRef="#ctx0" brushRef="#br0" timeOffset="52545.64">20129 6628 165 0,'0'0'264'0,"0"-8"-21"0,0 8-23 16,2-9-22-16,-2 9-5 0,0-8 2 0,0 8 5 15,1-13 0-15,-1 13-5 0,0-9 5 0,0 9-1 16,4-6-7-16,-4 6-12 0,0-9-4 0,0 9-10 16,0 0-5-16,3-9-6 0,-3 9-7 0,0 0 3 15,3-5-9-15,-3 5-1 0,0 0-7 0,0 0-8 16,0 0-10-16,0 0-4 0,0 0-17 0,0 0-2 16,0 0-12-16,0 0-5 0,0 0-11 0,0 0 0 15,0 0-9-15,0 0-1 0,0 0-9 0,-10 29 2 16,9-19-6-16,1 2 2 0,-5 3-6 0,4 1-1 15,-1-3-2-15,2 3 1 0,-1-3 1 0,0 2-8 16,-2 1 0-16,3 0-1 0,-3-5 2 0,6 2 6 0,-3-2-9 16,0 1-8-16,-3-4-1 0,3 2-3 0,3-3-1 15,-3-7-2-15,0 10 0 0,0-10 6 0,0 9 3 16,0-9 1-16,3 5-2 0,-3-5-4 0,0 0 7 16,5 3-7-16,-5-3 6 0,0 0 2 0,0 0-3 15,12 1 0-15,-12-1-4 0,10-1 1 0,-10 1 8 16,9-3-7-16,-9 3-3 0,13-4 2 0,-7 3-1 15,3-2-7-15,-2 1 3 0,4-1-3 0,3 1-2 16,-8 0 1-16,5-3-5 0,-3 4 0 0,-1-1-8 16,4 1-15-16,2-2-9 0,-4 3-13 0,0-2-19 15,-1 1-24-15,-8 1-27 0,12 0-31 0,-12 0-36 16,8 1-44-16,-8-1-48 0,8 0-316 0,-8 0-886 16,0 0 14-16</inkml:trace>
  <inkml:trace contextRef="#ctx0" brushRef="#br0" timeOffset="52913.64">20319 6831 399 0,'0'0'426'0,"0"0"-42"15,8 0-4-15,-8 0-18 0,0 0-24 16,0 0-19-16,8-8-24 0,-8 8-19 0,4-10-28 0,0 2-23 16,-2 2-24-16,0-2-28 0,2-2-14 0,0 0-13 15,-2-2-19-15,4 2-20 0,-2-3 1 0,2 2-11 16,-3-3-9-16,3 3-1 0,-1 2-18 0,0-1-5 15,0 1-1-15,-1 0-9 0,1 1-6 0,-3 0-7 16,1 4-7-16,-3 4 2 0,5-8-5 0,-5 8-6 16,1-7 0-16,-1 7-3 0,0 0 0 0,4-7-7 15,-4 7 4-15,0 0-1 0,0 0 0 0,5-3-10 16,-5 3 11-16,0 0 0 0,0 0 5 0,0 0 3 16,0 0 8-16,0 0-1 0,5 17-3 0,-2-12 1 0,-3-5 4 15,4 14-3-15,0-5-8 0,-2 3-2 16,3-2 1-16,0 0-3 0,0 5 1 0,2-2-4 15,-5-2 2-15,4 2-8 0,-1-3 2 0,0 0-9 16,0-2 8-16,1 1-6 0,-3-3-8 0,-1-1-25 0,1 2-16 16,0-3-16-16,-3-4-21 0,3 8-28 0,-3-8-27 15,2 8-43-15,-2-8-34 0,0 0-37 0,0 0-65 16,-5 12-245-16,5-12-823 0,-6 2 38 0</inkml:trace>
  <inkml:trace contextRef="#ctx0" brushRef="#br0" timeOffset="53095.78">20356 6796 293 0,'11'-12'394'0,"-5"9"-34"16,-6 3-28-16,12-4-24 0,-3 1-46 0,-2 0-31 15,-1 0-36-15,4 0-24 0,3 2-49 0,-5 0-53 16,2 0-71-16,3-2-78 0,-6 2-115 0,4 1-154 15,-11 0-445-15,16 0 103 0</inkml:trace>
  <inkml:trace contextRef="#ctx0" brushRef="#br0" timeOffset="53996.07">20682 6758 154 0,'0'0'400'0,"0"0"-38"0,0 0-10 0,0 0-33 16,0 0-11-16,0 0-21 0,0 0-27 0,0 0-20 16,0 0-24-16,0 0-26 0,0 0-24 0,0 0-15 15,0 0-23-15,0 0-13 0,0 0-14 0,0 0-12 16,0 0-6-16,0 0-12 0,0 0-8 0,0 0-3 16,0 0-4-16,0 0 3 0,0 0-5 0,0 0-2 15,0 0-3-15,0 0 5 0,0 0-4 0,0 0 3 16,0 0-5-16,0 0 3 0,0 0-8 0,0 0-2 15,0 0-6-15,0 0 0 0,0 0-6 0,0 0 2 16,0 0-5-16,0 0-3 0,0 0 0 0,0 0 3 0,0 0-1 16,0 0-2-16,0 0-2 0,0 0-5 0,0 0 0 15,0 0-3-15,0 0-1 0,0 0 3 0,0 0-8 16,0 0 3-16,0 0 3 16,-7 16-8-16,7-16 3 0,0 0-2 0,0 0-4 0,0 0 1 15,0 0 1-15,0 0-4 0,0 0 7 0,0 0-6 16,0 0 1-16,0 0 2 0,0 0-2 0,0 0 0 15,0 0 10-15,0 8 10 0,0-8 5 0,0 0 3 16,0 0 3-16,0 0 7 0,0 0 2 0,0 0-3 16,0 0-7-16,0 0 2 0,0 0-6 0,0 0-9 15,0-25 3-15,0 25-5 0,0-9 2 0,0 1-2 16,0 8-7-16,2-12 7 0,-2 3-4 0,0 9-4 16,0-16 2-16,0 9 3 0,0 0-3 0,0 7-4 15,0-17 0-15,-2 10 2 0,2 7 1 0,0-12-3 16,0 5 1-16,0 7-1 0,0-11-3 0,0 11 1 15,0-11-3-15,0 11 5 0,-2-10-4 0,2 10 3 16,0-8-1-16,0 8 3 0,0 0-2 0,-1-10-10 0,1 10 11 16,0 0-6-16,0 0-2 0,0 0 4 0,0 0-1 15,0 0 4-15,0-10 0 0,0 10-6 0,0 0 0 16,0 0-3-16,0 0 1 0,0 0 7 0,0 0-4 16,0 0-1-16,0 0-6 0,0 0 11 0,0 0-5 15,0 0-1-15,0 0-1 0,0 0 6 0,0 0-12 16,0 0 11-16,0 0-2 0,0 0 2 0,0 0-1 15,20 9-5-15,-20-9 7 0,10 9 3 0,-5-4-5 16,1 0 5-16,0 1 0 0,4 1-2 0,-4 1 5 16,4 0-3-16,-4 1-6 0,1-2 4 0,4 2-4 15,-2 1 7-15,-1-2 3 0,2 1-8 0,-1 0-3 16,2-2 16-16,-2 3-17 0,-1-2 2 0,0 2-4 16,-1-1 6-16,2-3 6 0,-3 2-9 0,1 1 0 0,-2-4 1 15,-1-2-1-15,1 3 3 0,1-1-6 16,-6-5 6-16,7 6-3 0,-4-3 2 0,-3-3-1 15,0 0 1-15,0 0 6 0,0 0-5 0,11 0 9 16,-11 0 0-16,0 0-4 0,0 0 9 0,9-11-5 0,-7 4 4 16,-2 7-1-16,2-11-7 0,-1 2 9 0,0 0-1 15,-1 1-1-15,1-3 3 0,1-2 6 16,-1 2-11-16,0 0-1 0,1-1 2 0,0 1-8 0,-2-2 8 16,3 1-7-16,-2 1 1 0,0 1 0 0,0 4-1 15,-1 6-3-15,2-13 0 0,-2 13-1 0,0-8-3 16,0 8-3-16,0-10-7 0,0 10-16 0,0 0-17 15,0 0-17-15,0 0-27 0,0 0-32 0,0 0-54 16,0 0-72-16,0 0-368 0,0 0-948 0,0 0-23 16</inkml:trace>
  <inkml:trace contextRef="#ctx0" brushRef="#br0" timeOffset="58070.84">3345 10497 490 0,'2'-5'456'0,"1"-1"-51"0,-3 6-57 15,3-7-34-15,-3 7-26 0,3-6-13 0,-3 6-7 16,0 0 1-16,2-8-10 0,-2 8-3 0,0 0-9 15,0 0-15-15,0 0-13 0,0 0-1 0,0 0-22 16,0 0-12-16,0 0-11 0,0 0-24 0,0 0-20 0,0 0-17 16,0 0-12-16,-9 23-9 0,4-12-10 15,-3 2-14-15,-1 4-4 0,4 0-6 0,-2-1-8 16,1 2-9-16,1 3 1 0,1 0-5 0,-1 3-5 0,1-6-8 16,3 5-3-16,1-3 1 0,-1 1-1 0,3 4-3 15,2-2 2-15,1 1-7 0,3 1-1 16,-1 0 0-16,5-1 0 0,5-2-5 0,-3 1 1 0,3 1 1 15,0-2-1-15,2-2-6 0,2 0 5 0,-1 0-6 16,-1-2 2-16,3 0 2 0,0 1 2 0,1 0-1 16,-3-1 2-16,1-2-1 0,0-1-8 0,-4-3-4 15,1 0 0-15,0-2 2 0,-3-2-7 0,0 0-4 16,0 4 0-16,-4-8 6 0,-1 1-6 0,1-1-11 16,0 1-6-16,-3-3 3 0,-3 1-12 0,-1 0-2 15,3 1-8-15,-7-4-3 0,8 4 1 0,-8-4 4 16,4 4-5-16,-4-4-14 0,0 0-15 0,0 0-4 15,-9 13 5-15,3-8 0 0,0 1 5 0,-3 0 5 0,0 1 9 16,-2 0 5-16,1 2 6 0,-1-1 7 16,-1 2 4-16,1 6 8 0,2-4 2 0,2 2 4 15,-1-3 5-15,2 4 4 0,-1-1 2 0,2-1 4 0,2 1 10 16,0-3-3-16,3 2 4 0,0 0 7 0,3 1 5 16,3 1 7-16,3-1 9 0,0 2 1 0,5 0 5 15,-1-1-3-15,10 4 4 0,-1 0 4 16,6-4 3-16,1 3-2 0,2 1 0 0,-1-1-2 0,1-3 5 15,6 3-6-15,-4-2 4 0,0 0-3 0,2-1-1 16,14 2 0-16,-13 0 11 0,8 4-15 0,-9-7 7 16,-1 0-3-16,1 1-3 0,0-1-1 0,0 0-1 15,-2 1-4-15,0-2 4 0,3 0-8 0,-4-1-3 16,-1-1-3-16,-2 1 0 0,0 3-5 0,-3-6 1 16,-8 1-3-16,1-1 2 0,-2-1 1 0,-5-3-1 15,-1-1-7-15,-1 1-1 0,-4-1 1 0,1-1 0 16,-3 1-5-16,1-2-4 0,-5-2-10 0,0 0-16 15,6 7-12-15,-6-7-10 0,0 0-5 0,0 0-2 16,-14 10-3-16,8-9-7 0,-5 1 2 0,0 1-6 16,-2-1 1-16,-5-2-2 0,0 2 4 0,-1-1 1 15,-4-1 1-15,3 1 2 0,-7-2 6 0,4 1 3 16,-4 0 9-16,6 0 14 0,1-1 1 0,1 1 9 16,1-2 10-16,3 0 5 0,-1 0 5 0,2 0 2 0,1 0 5 15,-1-1 2-15,3 1 6 0,1 1 10 16,0-1 5-16,2 0 7 0,8 2 0 0,-12-2 3 0,12 2-8 15,-9-3-4-15,9 3-1 0,0 0-5 0,0 0 6 16,0 0-8-16,0 0-1 0,0 0 1 0,0 0 4 16,0 0-4-16,29 2-2 0,-16 0 2 15,3 2 3-15,4-2-5 0,0 2 3 0,0-2 0 0,2 4-4 16,-2 0 6-16,1-1-5 0,-1 1 1 0,-1-2-2 16,-2-1 2-16,1 2 0 0,-6-2 2 0,-1-2 7 15,3-1 2-15,-4 2 3 0,-1-2 10 0,-9 0 0 16,15-2 5-16,-8 0-2 0,-2-1 7 0,0-3 1 15,1 1 4-15,-3-5 2 0,2-2-8 0,-4-5-6 16,-2-2 4-16,2-6-12 0,-1 5-1 0,0-5 1 16,-1-1-4-16,1 8-4 0,1-1-7 0,-2 2-2 15,0 1 3-15,2-1-5 0,-2 5 3 0,1 1-16 16,-2 1-3-16,1 0-21 0,1 10-28 0,-1-11-27 0,-3 7-43 16,4 4-50-16,-11-8-71 0,4 4-108 15,-1 1-243-15,-3-3-897 0,2 2 6 0</inkml:trace>
  <inkml:trace contextRef="#ctx0" brushRef="#br0" timeOffset="59304.45">927 10061 99 0,'-2'-10'636'0,"2"10"-82"0,-2-9-65 0,2 9-63 16,-4-9-46-16,0 5-42 0,4 4-26 0,-11-6-29 15,11 6-27-15,-13-2-25 0,7 2-21 0,6 0-8 16,-15 2-19-16,5 0-27 0,1 4-19 0,0 0-16 0,2 3-20 16,-2 3-11-16,0 2-7 0,2 5-9 0,0-1-18 15,3 1 0-15,2 7-13 0,-1 1 5 16,3 0-10-16,3 4 2 0,0-2-10 0,4-1 0 0,0-1-3 15,2 1-7-15,2-3-3 0,4 2 0 0,-1-3-2 16,5-2-2-16,3 2 1 0,-3-5-7 0,4-4 5 16,-1 1-3-16,-4-6-6 0,-1-2 1 0,3 1-4 15,-1-4 3-15,0-1-15 0,0-3 5 0,0-2-5 16,0-4-5-16,1 1-6 0,-1-7-3 0,-2 0-7 16,2 0-10-16,-2-1-9 0,-1-1-13 0,-1-1-10 15,-2-1-2-15,0-1-4 0,1 2 1 0,-3-2 2 16,-2-1 4-16,0-1 4 0,-1 2 2 0,-3-1 5 15,3 0 4-15,-3 0 6 0,-3 2 4 0,1 0 6 16,-2 2 4-16,0 1 3 0,-2 3 3 0,1 0 13 16,0 2 5-16,0 7 16 0,-2-13 11 0,2 13 16 15,-2-6 6-15,2 6 8 0,0 0 1 0,0 0-2 16,0 0 4-16,0 0-10 0,0 0-6 0,0 0-3 16,0 0-4-16,0 0 6 0,-4 24-12 0,8-15 9 15,-4 0-5-15,4 1 1 0,0-2-4 0,1 1-1 16,0-2 1-16,4 1-2 0,-1 0-3 0,1-1 0 0,2 0-3 15,-2-3-2-15,5 0 2 0,-1-2-2 0,0-2 0 16,0-2-1-16,-2 0-1 0,-1-2 1 0,3-3-1 16,-1-4 4-16,-3-1-2 0,1-4-6 15,-3 0 3-15,0-2 0 0,-2 2-3 0,0-4 3 0,-5 3-1 16,0 4 3-16,-1 2-5 0,-2-2 1 0,-3-2 1 16,-2 4 6-16,-4 0 0 0,-4 0 5 0,1 1 5 15,1 4 6-15,-4-1-3 0,0 3 5 0,-1 1 10 16,3 3 1-16,-4 2-3 0,1 2 4 0,0 0 0 15,0 3 0-15,2 0-8 0,0 0-2 0,6-2-1 16,0 1-4-16,3-2-5 0,0 0-3 0,3 1-12 16,-3-3-22-16,8-2-26 0,-5 7-12 0,5-7-8 15,0 0-21-15,0 0-17 0,0 0-30 0,11 12-24 16,-4-10-20-16,-1-1-34 0,5-1-41 0,-3 1-291 16,3 0-785-16,0-1 51 0</inkml:trace>
  <inkml:trace contextRef="#ctx0" brushRef="#br0" timeOffset="59657.53">1706 10093 419 0,'5'3'402'0,"-5"-3"-50"0,10 5-43 15,-4-3-32-15,-6-2-28 0,7 3-16 0,-7-3-13 16,7 1-16-16,-7-1-9 0,0 0-7 0,9 1 2 16,-9-1-1-16,0 0-4 0,0 0-1 0,0 0-3 15,0 0-12-15,0 0-20 0,0 0-16 0,0 0-18 16,-14-16-13-16,6 8-13 0,1-1-8 0,-3 2-5 16,3 0-8-16,-3-3 4 0,-1-4-10 0,4 6-4 15,-3-6-8-15,2-1-5 0,3 3 1 0,-2-4-11 16,3 0-2-16,-2-4-1 0,3 5 0 0,1-3-3 15,2 0-11-15,1 1-3 0,2 1 3 0,-2-2-3 16,5 2-6-16,1 0-2 0,-2 4-16 0,0 1-12 16,0 1-20-16,3 3-21 0,-2 1-31 0,3 1-36 0,-2 2-49 15,3-1-49-15,-3 3-95 0,-7 1-221 0,10-3-791 16,-10 3 53-16</inkml:trace>
  <inkml:trace contextRef="#ctx0" brushRef="#br0" timeOffset="59932.6">1715 9681 138 0,'0'0'623'0,"0"0"-95"0,0 0-69 16,0 0-74-16,-6-2-54 0,6 2-51 0,0 0-41 16,0 0-23-16,0 0 2 0,12 25-1 0,0-11-13 15,1 3-8-15,6 5-1 0,0 4-15 0,6-1-7 16,5 12-15-16,4-1-14 0,-2-1-14 0,1 0-12 15,-8-8-17-15,11 7-8 0,-10-7-14 0,0 0-6 16,9 9-5-16,-13-12-14 0,2-3-5 0,-2 0-3 16,-1-1-1-16,1-1-11 0,-6-4-7 0,0-3-17 15,-6-4-25-15,-1 1-22 0,1-2-27 0,-3 0-25 0,-3-2-31 16,0-3-26-16,-4-2-34 0,0 0-35 16,0 0-63-16,0 0-282 0,0 0-825 0,0 0 38 15</inkml:trace>
  <inkml:trace contextRef="#ctx0" brushRef="#br0" timeOffset="60209.77">1818 9821 477 0,'-3'-19'457'0,"-2"1"-64"16,2-2-54-16,3 2-44 0,-1-2-29 0,4 0-27 15,-1 3-23-15,2-3-21 0,1 2-8 0,4 1-9 16,0 1-6-16,0 3-11 0,2 5-10 0,2-6-8 15,-1 7-11-15,-1 2-14 0,1 1-9 0,0 2-3 16,-1 2-9-16,-1 4 4 0,5 3-4 0,-6 3 3 16,-1 2-11-16,1 5-8 0,-4 1-7 0,-1 1-11 15,-2 0-5-15,1 2-4 0,-3 0-8 0,-1-4-3 16,1 7-5-16,-2-5-12 0,0-3-3 0,-1-4-19 16,-1-3-17-16,3 1-17 0,-1-5-22 0,2-5-27 15,-2 8-42-15,2-8-31 0,0 0-42 0,0 0-52 16,0 0-296-16,0 0-788 0,0 0 52 0</inkml:trace>
  <inkml:trace contextRef="#ctx0" brushRef="#br0" timeOffset="60494.83">2006 9641 641 0,'0'0'549'0,"0"0"-89"16,0 0-82-16,0 0-58 0,0 0-42 0,-2 29-40 15,2-20-27-15,2 5-20 0,-2-5-18 16,3 4-14-16,0-2-14 0,1-1-8 0,1-2-20 0,-1-1-10 15,2-1-11-15,2-1-8 0,-1 1-10 0,2-3-13 16,0-1-3-16,4-2-9 0,-3-2-7 0,4-2-4 16,-2-2-4-16,1-5-3 0,-1 0-5 0,-1-2-3 15,-4-3-4-15,1 0-2 0,-2 0 1 0,-1-2-4 16,-3 2 7-16,-1 4-8 0,-2-1 6 0,1 0-2 16,-4 3-1-16,-1-4-1 0,-5 1 1 0,1 4 2 15,-3-2-6-15,1 4-3 0,-2-2-2 0,-5 1-2 16,0 3-3-16,-1 0-11 0,0 1-17 0,-1 2-19 15,0 0-28-15,5 3-34 0,-1 0-34 0,4 1-38 16,3 1-59-16,-3 0-296 0,4 0-761 0,2-1 58 16</inkml:trace>
  <inkml:trace contextRef="#ctx0" brushRef="#br0" timeOffset="60807.95">2301 9606 342 0,'9'8'403'16,"1"-4"-33"-16,-3 0-34 0,0-2-4 0,-2 0 1 15,-5-2 0-15,9 2-5 0,-9-2-9 16,0 0-21-16,0 0-35 0,0 0-39 0,0 0-35 0,0 0-16 16,-14-25-16-16,4 11-25 0,-2-1-10 0,-1-2-5 15,-3-3-15-15,0 0-13 0,1-3-3 16,4 7-10-16,-1-1-14 0,-1 2 0 0,3-1-12 0,2 0-4 15,-1 1-2-15,3 4-12 0,1-1-12 0,0 1-24 16,2-1-14-16,1 0-19 0,2 0-10 0,1 4-13 16,2-3-8-16,2 0-11 0,2 1-10 0,-1 1-28 15,8-3-22-15,0 0-11 0,1 1-15 0,-1 0-14 16,3-1 2-16,6-2-4 0,-5 5-10 0,-1-1-12 16,-2 2-37-16,2 2-199 0,-5 3-593 0,-2-2 95 15</inkml:trace>
  <inkml:trace contextRef="#ctx0" brushRef="#br0" timeOffset="61212.33">2445 9133 419 0,'0'0'414'16,"0"0"-38"-16,0 0-38 0,-18-4-36 0,18 4-14 16,-11-4-23-16,11 4-26 0,-19-2-21 0,7-1-20 0,1 0-8 15,0 4-15-15,0 0-5 0,-1 0-8 16,2 0-13-16,2 1-13 0,-2 1-7 0,1 1-13 16,3 1-12-16,-2 0-12 0,2 2-13 0,-1 0-10 0,2 4-7 15,1-3-6-15,2 5 2 0,2-2-15 0,0 1-2 16,0 1-3-16,4 3-4 0,0-1-4 0,5 0-2 15,-2-2-2-15,0-2 0 0,4 2-2 16,2-3-5-16,1-1-4 0,1 0 3 0,-5-3-4 0,2-3-1 16,1-1-4-16,-2 0-8 0,3-4 0 0,-2 1-4 15,-1-2-6-15,1-3-3 0,-5-2-5 0,1 1 0 16,-1-1-4-16,0-2-3 0,-2 1-3 0,-1-3-2 16,0-3 4-16,-4 3-5 0,0 2 2 0,-1-2 2 15,-1 0 6-15,-1 0 2 0,-1 1 0 0,1 0 1 16,-3 4 3-16,1-3 3 0,0 6 8 0,-1-2 9 15,6 6 14-15,-9-7 12 0,9 7 7 0,-6-4 0 16,6 4 2-16,0 0-5 0,-6-3-4 0,6 3-3 16,0 0-3-16,0 0-4 0,0 0 4 0,12 22-6 0,-5-13-1 15,1 1-5-15,1-1 6 0,2 4-4 16,2 0 0-16,-2-5-3 0,0 1-3 0,1 0 0 0,2 1-6 16,2 1-7-16,-2-2-11 0,-4-3-21 15,0 0-19-15,2-1-28 0,-2-1-48 0,-4-2-38 0,3-2-57 16,-9 0-329-16,9-5-815 0,-9 5 47 0</inkml:trace>
  <inkml:trace contextRef="#ctx0" brushRef="#br0" timeOffset="61481.61">2505 8856 113 0,'-7'-9'665'0,"0"-1"-101"15,2 2-76-15,1 3-62 0,0 0-54 0,4 5-45 16,-7-7-38-16,7 7-36 0,-5-5-35 0,5 5-30 15,0 0-24-15,0 0-11 0,0 0-23 0,7 21 0 16,2-3-12-16,3-1-3 0,0-1-14 0,4 7-6 16,2 0-11-16,-1-1-7 0,3 0-12 0,0 1-10 15,-1-4-3-15,-1 2-6 0,3-2-6 0,-9-5-4 16,3 0-2-16,-1 2-4 0,0-4-3 0,-2-1-4 16,-1-3-3-16,-2 1-25 0,1-4-22 0,-1 2-25 15,-4-5-25-15,1-1-21 0,1 3-20 0,-7-4-10 16,7 4-9-16,-7-4-12 0,5 2-23 0,-5-2-19 0,0 0-36 15,0 0-38-15,0 0-227 0,0 0-690 0,0 0 80 16</inkml:trace>
  <inkml:trace contextRef="#ctx0" brushRef="#br0" timeOffset="61819.97">2708 9129 172 0,'-6'-3'262'0,"-2"2"117"0,8 1 17 0,-12-2-25 0,12 2-41 16,-11-2-28-16,11 2-22 0,-9 0-31 0,9 0-31 16,0 0-31-16,0 0-21 0,-11-2-22 0,11 2-19 15,0 0-10-15,0 0-18 0,0 0-10 0,15-19-13 16,-8 13-4-16,2-1-10 0,3-1 1 0,1-2-15 15,5-1-3-15,-3-3-5 0,-1 1-3 0,0-1-2 16,4-5-7-16,-5 4 0 0,-2 2-2 0,0-2-6 16,-3 4 1-16,-3 1-2 0,2-2-2 0,-2 1-2 15,-2 0 0-15,-2 1-2 0,-1 1 1 0,-1-4-4 16,0 3-2-16,-5 0 2 0,-2 0-2 0,3 2 0 16,-2-1 1-16,-1 5 0 0,0 0 11 0,1 3 1 15,7 1 8-15,-17 0-4 0,7 2 0 0,1 4-4 16,2 3-4-16,-2 0 2 0,-1 7 0 0,3 1 4 15,1 2 3-15,2 4 15 0,1-4 4 0,3 0 1 16,1 1 0-16,5-3 2 0,-1 0-3 0,1-5 3 16,7 3-6-16,-2-6-4 0,2 1 2 0,4-2-6 15,-1-2 1-15,2-1-3 0,1-5-1 0,1 1 0 0,1-2-9 16,1-3-1-16,-3 1-3 0,0-4-25 0,1 0-32 16,-4-2-40-16,1 1-53 0,-7-1-65 0,3-3-91 15,-4 4-270-15,-4-2-827 0,0 0 39 16</inkml:trace>
  <inkml:trace contextRef="#ctx0" brushRef="#br0" timeOffset="62205.76">2959 8382 434 0,'0'0'622'0,"0"0"-93"0,0 0-87 0,1-7-66 15,-1 7-51-15,0 0-40 0,0 0-28 0,0 0-26 16,18 20-20-16,-12-13-13 0,5 7-20 0,-2 1-18 16,1 0-17-16,-2 0-18 0,2 5-8 0,1 1-14 15,3 2-4-15,-2-1-19 0,1-1-13 0,-3-3-7 16,-3 0 0-16,1 0-13 0,2-1-2 0,-2-1-5 15,0-3-1-15,-2-2-10 0,1-3 6 0,1 0-5 0,1-2-5 16,0-1-4-16,-1-4 0 0,2 0 0 0,2-2-3 16,-1-3 0-16,-1-4 2 0,3-1-8 0,-3-1 3 15,1-2-3-15,-1-1-3 0,0-1 0 16,-4-2-4-16,1 2 1 0,-1-3-7 0,1 2-11 0,-4 5-17 16,3-2-17-16,-3 2-17 0,0-2-24 0,0 1-36 15,-3 2-46-15,1 1-55 0,0 0-74 0,-1 8-252 16,-2-12-801-16,2 12 48 0</inkml:trace>
  <inkml:trace contextRef="#ctx0" brushRef="#br0" timeOffset="62542.8">3426 8530 237 0,'0'0'555'0,"0"0"-67"0,10-5-65 15,-10 5-49-15,0 0-44 0,-8-15-33 0,5 6-27 16,-4-2-23-16,0-4-14 0,-2 0-14 0,-1 1-21 15,1-3-12-15,-1 3-6 0,-3-9-10 0,3 5-15 16,-7-3 0-16,5 6 1 0,1-2-16 0,-1 2-12 16,0-1-12-16,-1 0-9 0,1 0-10 0,1 1-7 0,-1 4-9 15,4 0-7-15,0 2-8 0,6 1-8 16,-4 4-7-16,2-3-6 0,4 7-1 0,-8-8-8 16,5 5-6-16,3 3-2 0,0 0-4 0,-1-8-4 0,1 8 0 15,0 0 4-15,16-2-7 0,-5 1 9 0,0 4-7 16,4-3 3-16,5 1-6 0,-1 1 2 0,3 2-1 15,6-2-5-15,0 4-4 0,-1-3 2 0,1 5 1 16,-3-2-5-16,2-1 0 0,-5-2 2 0,-2 2-10 16,-2-2-14-16,0 1-23 0,-6-1-23 0,-2-1-23 15,-1-1-20-15,-3 1-28 0,-1 0-28 0,-5-2-56 16,5 6-69-16,-5-6-313 0,0 0-916 0,0 0-4 16</inkml:trace>
  <inkml:trace contextRef="#ctx0" brushRef="#br0" timeOffset="62737.6">3349 8330 501 0,'0'0'555'16,"4"-14"-87"-16,1 5-77 0,0-1-61 0,-2 0-45 15,5-1-35-15,-1 2-38 0,-1 0-29 0,3-1-27 0,1 1-22 16,-2 1-33-16,1-1-32 0,1 0-37 0,-1 2-46 15,-1 1-48-15,0-1-53 0,1 2-85 0,-2 2-238 16,-1 1-589-16,-6 2 98 0</inkml:trace>
  <inkml:trace contextRef="#ctx0" brushRef="#br0" timeOffset="63384.6">3696 8273 371 0,'0'0'405'0,"0"0"-4"0,0 0-16 16,0 0-1-16,0 0-10 0,9-6-32 15,-9 6-35-15,0 0-33 0,0 0-27 0,0 0-25 16,-11-20-19-16,7 11-20 0,-3 2-13 0,2-3-13 15,-2 0-19-15,-1 0 1 0,2-1-17 0,-3 2 3 0,-1-6-1 16,-1 2-23-16,1-1-1 0,-4 0-5 16,2 2 0-16,0-4-4 0,-2 2-5 0,1 2-1 15,-1 1 0-15,1-1-5 0,-1 1-5 0,5 2 1 0,-1 1-6 16,1-1-7-16,0 2 2 0,1-1-8 0,2 3-6 16,0 0-2-16,6 5-9 0,-7-7-7 0,3 3-3 15,4 4-3-15,0 0-3 0,-4-5-6 0,4 5 1 16,0 0-3-16,0 0-3 0,11-9-4 0,-3 6 1 15,4 2 0-15,-3 2-3 0,5 1 1 0,4 1-1 16,1-2-1-16,3 0 0 0,6 1-4 0,-9 2-1 16,3 0 4-16,5 0-4 0,-1 1 2 0,-6-3-3 15,0 1-1-15,0 2-1 0,2-1-2 0,-4 1-5 16,0-1-1-16,-4-1 2 0,-1 1-1 0,1 1-2 16,-4-3 3-16,3 0 0 0,-4 0-4 0,-3 0 6 15,-6-2 0-15,12 4 0 0,-12-4 3 0,10 1-1 16,-10-1 1-16,0 0 2 0,9 0 5 0,-9 0 5 15,0 0-2-15,3-8 0 0,-3 8-1 0,0 0 6 0,-6-17-7 16,1 6-1-16,1 1 0 0,-3-2 1 16,-2-4-4-16,-1 3 11 0,0-4-9 0,-1 3 2 15,2-1-1-15,-2 2 3 0,1 1 7 0,-1-1-3 0,-2 2 3 16,5 0 5-16,-1 0 0 0,-3 4 0 0,1-4-1 16,-4 1 0-16,0 0 1 0,0 1-3 15,0 0 4-15,2 1-4 0,0 2-4 0,3 0 6 16,2 1-7-16,-2 0 4 0,4 1-4 0,0 3 2 0,6 1-4 15,-10-6-8-15,10 6-17 0,-9-3-30 0,9 3-34 16,0 0-32-16,0 0-34 0,0 0-45 0,0 0-74 16,0 0-380-16,0 14-1048 0,0-14-87 0</inkml:trace>
  <inkml:trace contextRef="#ctx0" brushRef="#br0" timeOffset="78392.75">11184 9074 423 0,'0'0'357'16,"0"0"-108"-16,0 0-99 0,0 0-123 0,0 0-214 15,0 0-218-15,0 0 73 0</inkml:trace>
  <inkml:trace contextRef="#ctx0" brushRef="#br0" timeOffset="80513.66">11311 8947 246 0,'0'0'515'15,"0"0"-70"-15,0 0-51 0,0 0-51 0,0 0-37 16,0 0-37-16,0 0-32 0,-24-1-27 0,24 1-19 15,-11 1-16-15,11-1-13 0,-14 5-20 0,5 0-10 16,0 1-6-16,0 2-9 0,-5 2-12 0,-1 1-6 16,0 0-1-16,1 3 0 0,-4 4-4 0,-2 3 0 15,1 0-4-15,0 2-4 0,-2 0-8 0,1 2 10 16,-2 0-12-16,1 4-3 0,1-2 1 0,-2 14-21 16,-2 0 7-16,6-8 19 0,-2 11-21 0,1-1 1 15,7-8 3-15,-4 8-8 0,8-10 3 0,1 1-9 16,4 4-4-16,0-2-1 0,6 11-8 0,-2 3 1 0,3-15-5 15,3 12-7-15,1 2 3 0,-1-2-4 0,5 3 1 16,1-7-7-16,8 1-2 0,-5 2 3 16,-3-12-6-16,9 9 3 0,-6-10-3 0,10 9-5 0,-7-10 0 15,9 6-1-15,-7-10-6 0,4 0 8 0,-1 0 9 16,2 0-12-16,-3-2-5 0,5-3-16 0,0-2 1 16,-1 0-9-16,0-1-7 0,1-4-12 0,1 0-5 15,-2-5-12-15,0-1-7 0,-8-4-8 0,7 0-8 16,-5-2-2-16,-3-2-6 0,2-2 0 0,-4-1-2 15,-2-2 0-15,1 0 3 0,5-1 2 0,-8-1 7 16,4-1 2-16,-5 0 11 0,1 2 6 0,-2-1 1 16,0-2 4-16,0 5 6 0,-3-1 4 0,-1 0 4 15,-6 3 10-15,11-1 1 0,-11 1 11 0,0 0 10 0,15 6 11 16,-11-1 11-16,1 3 9 0,5 1 8 16,-1 4 4-16,-3 1-1 0,3 3 5 0,1 0 8 15,1 6 7-15,-1 3 3 0,1 1 5 0,0 0 1 0,2 6 0 16,1-3 1-16,0 3 2 0,2 1-5 0,8 6-1 15,0 3-1-15,-5-11-7 0,9 6 2 0,0 3 6 16,1-4-11-16,-3-9-7 0,10 7 4 16,-2 0-5-16,-4-11-6 0,11 3 5 0,2 0 6 0,-10-7-18 15,9 8 3-15,3-2-6 0,1-6 0 0,-1 1-2 16,-8-6 0-16,9-1-6 0,4 2 4 0,-2-6-5 16,-10-3-1-16,1 1-1 0,2-5-5 0,11 1 4 15,-15-2-6-15,0-2 2 0,14 0-7 0,-15-4-8 16,-2 1 1-16,0-5-17 0,-3 2-10 0,3-6-4 15,-3-2-8-15,0 3-2 0,-3 0-7 0,-3-4-16 16,2 1-15-16,-1 1-8 0,-1-2 7 0,-2 3 6 16,-2 2 5-16,4-1 4 0,-8 1 8 0,1 0 2 15,1 2 4-15,-4-1 8 0,4 1 7 0,-2 2 4 16,1 0 4-16,-1 0 9 0,0-1 5 0,1 2 9 16,-1 0 8-16,-1 1 8 0,-3 2 7 0,5 1 18 15,-1 1 6-15,1 2 5 0,-5-1 2 0,0 2 2 0,5 2 0 16,0 1 1-16,0 2-4 0,1-1 5 0,2 2 0 15,-2-2 3-15,7 2-6 0,2 1 1 0,-2 2 5 16,4-1-12-16,-1-2 5 0,1 0-5 16,0 0 4-16,4-1-8 0,0 0 0 0,4-1 1 0,2-1 0 15,10 0 7-15,2-1-13 0,2-3-2 0,1-3-4 16,-4-4 0-16,5-4-1 0,3-1-4 0,-2-5 2 16,1-2-5-16,-3-5 2 0,0 2-12 0,0-1 0 15,-6 1-16-15,3-3 10 0,2 1 4 0,-11-6-16 16,2 5-6-16,-3-4-1 0,-10 6-3 0,11-10-6 15,-1-1 1-15,-3 0-4 0,-2-2 8 0,-6 0-4 16,-8 4 2-16,7-7 4 0,-8 6 8 0,-3 3-2 16,2-2 3-16,-2 5 2 0,-8-3 4 0,0 4 0 15,0-2 5-15,-6 8 4 0,-1 1 7 0,0 1 8 16,-2 4 7-16,1-1 2 0,-2 3-1 0,3-1 3 16,-4 4 1-16,1-2 0 0,-1 9-4 0,3-13-7 15,-2 7 5-15,3-1 3 0,0 2-3 0,1-2 0 0,4 0 6 16,1 1-1-16,2 1-3 0,5-3 1 15,4 0 2-15,-2 0 0 0,9 0-1 0,0-1 11 16,2-1-10-16,-1 1 3 0,6-6-4 0,-2 2 2 0,0-1 1 16,3-1-5-16,11-6-4 0,-15 6-5 0,14-9-4 15,-12 6 8-15,-1-1-5 0,-1 1-2 16,1-6-5-16,8-5 7 0,-2-1-11 0,-11 6 16 0,-1 0-14 16,6-12 0-16,-7 9 0 0,5-13-4 0,-10 11-3 15,6-13 0-15,-4 1 6 0,-6 10 3 0,0-11-7 16,-4 8 10-16,3-13-6 0,-4 1-5 0,0-3 1 15,-4-3 8-15,-2 0-9 0,-6-2 11 0,6-1-9 16,-4-1 13-16,3 3-11 0,-6 1-4 0,-1-4 0 16,-3 6 10-16,-1-2-1 0,0 5-2 0,0-1-4 0,-5 2-1 15,1 1 3-15,-2 0 0 0,3 11-3 16,-2 0 1-16,-5 2 5 0,5 1-1 0,-2 1 6 16,3 0 6-16,-4 4 4 0,1 4 3 0,2 4 0 15,-1 1-2-15,2 2 5 0,-1 1 5 0,3 1-2 0,-3 1-2 16,3 1 1-16,0 4-1 0,1-5-3 0,2 3-1 15,0 0-3-15,-1 0 1 0,1 0-6 0,2 0 2 16,2 2-6-16,1-4 0 0,1 1-3 0,0-2 3 16,2 1-2-16,5-2-1 0,-1-3-4 0,0-1 3 15,2-7-3-15,1 6 1 0,-2-8-4 0,-2-1 2 16,1-1 0-16,0-1-1 0,-1 0-3 0,-4-2 0 16,0-2 0-16,-2 4 0 0,-2-5-2 0,-2 4 3 15,0-3-2-15,-6 2-1 0,3-1-2 0,-3 1-8 16,-3 0 2-16,-1 0-2 0,-5 2-5 0,-1 1 1 15,-5-2 2-15,-12-3-2 0,-2 2 7 0,8 8-5 16,-16-10-1-16,3 6-3 0,0 0 5 0,-4-1 5 16,-2 3 0-16,-2 0 3 0,-3 3 1 0,0 1 1 15,3 4 5-15,-7 3-1 0,0 1 6 0,-2 3 5 0,-2 2 0 16,4 1-1-16,-2 1 0 0,1 2 0 0,-1 3-2 16,3 1 2-16,-2 4-1 0,3-4 4 0,0 5 1 15,2 0 6-15,2 1-3 0,1-2 0 0,3 4-2 16,15-4-3-16,0 2 2 0,2 0-4 0,4 0-1 15,-2 2-2-15,4-4 0 0,7-1 0 0,1 2-2 16,4-3 2-16,-7-2-3 0,10 2 0 0,-2-2-1 16,0 0 0-16,3 0 1 0,-2-1-2 0,0-1-1 15,1-2 0-15,1 1 0 0,0 1 2 0,3 0-2 16,-3-1 0-16,0-3 0 0,0 2 0 0,2-1-2 16,-2 1-2-16,-2-1 2 0,0 1-2 0,-1-1 2 15,1 0-2-15,-5-3-1 0,-2 3 1 0,-1 2-3 16,-5-8 5-16,-3 4-2 0,-2-1 0 0,1-2 0 15,-4 3 1-15,-5-3-1 0,4 3 0 0,-5 0 1 16,1 2 1-16,-1 0 2 0,-14 4-2 0,15 2 3 0,-16 1-3 16,0 4-4-16,1 0 8 0,-3 6-6 15,-2 1 1-15,2 4-7 0,0 0 6 0,-1-1 0 16,1 3 5-16,1 3-4 0,5-1 1 0,-2 2-1 0,0 1 1 16,5 1 0-16,2-1-1 0,2 1-1 0,10-3-1 15,2-1 2-15,1 3 2 0,-1-2-3 0,3 1 1 16,1-2-1-16,4 1 0 0,0 0-4 0,10-4-1 15,-6-1-9-15,9-1 5 0,1-2 4 0,1-3-12 16,0 0-2-16,2-3-9 0,1 2-6 0,1-2-8 16,3-5-11-16,1-3 2 0,-4 7 1 0,4-7-2 15,-5 6 2-15,5-6 4 0,0 0 7 0,0 0 4 16,-4 5 4-16,4-5 0 0,0 0 2 0,0 0 5 16,0 0 7-16,0 0-2 0,-15-11 1 0,6 6 5 0,-1 1 1 15,0-3 1-15,-3 3 0 0,-3-3 0 16,-4 1 0-16,3-1 5 0,-9 0 0 0,-1-1 4 15,-1 3 3-15,0 2 9 0,-2 0 8 0,1 4-1 0,-2 2 4 16,2 2-1-16,-2 5-17 0,0 3 9 0,-1 3-5 16,0 4 4-16,-6 9-4 0,0 4 2 0,3 0 0 15,-2 2-4-15,5 1 0 0,-2 3-1 0,1 0 2 16,-2 3 1-16,6 2-8 0,2-1 4 0,0 3 1 16,4-2 1-16,-4 5 1 0,7-3-2 0,-1-1-2 15,7 1 3-15,6-15-6 0,3-2 6 0,-2 2-5 16,3-2 3-16,6-1 2 0,-2-3-4 0,2-1-16 15,-2-6-12-15,-2 3-20 0,6-7-17 0,-6-2-23 16,2 1-20-16,0-3-24 0,-2 0-25 0,1-4-41 16,1-6-36-16,-2 12-54 0,-1-9-269 0,3-3-823 15,-8 4 38-15</inkml:trace>
  <inkml:trace contextRef="#ctx0" brushRef="#br0" timeOffset="80999.8">12331 8999 186 0,'0'0'732'0,"-2"-7"-146"0,2 7-90 0,0 0-86 0,-4-6-59 16,4 6-41-16,0 0-46 0,0 0-22 15,0 0-10-15,0 21-7 0,4-9-25 0,1 8-3 16,4 7-32-16,0 0-12 0,0 3-22 0,1 1-14 0,0-1-17 16,0 4-11-16,2-2-2 0,-3-1-2 0,1 1-24 15,-2-6-6-15,0 3-11 0,-3-2 2 0,6-2-8 16,-4-1-3-16,-4-7-6 0,3 0-8 0,-4-4-20 15,1-2-23-15,-1-2-37 0,1-1-28 0,-2-2-38 16,-1-6-60-16,-1 8-63 0,1-8-333 0,0 0-872 16,0 0 18-16</inkml:trace>
  <inkml:trace contextRef="#ctx0" brushRef="#br0" timeOffset="81313.78">12276 8975 466 0,'-1'-12'426'0,"1"2"-61"0,1 1-60 16,3 1-44-16,0-1-36 0,4 0-28 0,2 0-20 0,-1 1-15 15,3 1 1-15,4 1-11 0,4 1-10 0,1 1-21 16,1 0-7-16,-1 2-3 0,1 1-12 0,0 1-2 16,6 1-6-16,-6 4 1 0,-2-1 1 0,-2 2 2 15,-1 2 1-15,1 2 4 0,-3-1-7 0,0 3 5 16,-6 0 0-16,3 2-1 0,-3 3-1 0,-5-5-5 15,-1 5 2-15,-3 2-7 0,-2 5-2 0,-3-1-11 16,-6 0 3-16,-1 1-21 0,-4-4-6 0,-1 1-3 16,-2-2-11-16,3-6 0 0,0 1-3 0,-1-3-3 15,-2 1-12-15,1-3-7 0,-1-2-17 0,3-1-17 16,-2-1-24-16,5-2-27 0,-1 0-25 0,3-1-32 16,3-1-34-16,-1-1-43 0,9 0-92 0,-11-3-236 15,6-3-778-15,5 6 54 0</inkml:trace>
  <inkml:trace contextRef="#ctx0" brushRef="#br0" timeOffset="81742.33">12594 9118 662 0,'2'3'599'0,"-2"-3"-106"0,0 0-75 0,0 9-64 15,0-9-37-15,-1 9-45 0,1-9-23 0,-1 14-30 16,1-14-23-16,-2 16-28 0,2-4-14 0,0-1-17 15,0 1-13-15,2 6-14 0,0-1-10 0,2-5-8 16,2 4-7-16,-1-4-11 0,0-1-7 0,-1 0-11 16,0 1-5-16,3-3-4 0,-1 0-2 0,0-1-7 15,1-1-3-15,-2-1-7 0,0-4-7 0,1 1 0 16,1-1-2-16,-7-2-5 0,14-2-3 0,-8-2-10 16,4 0-3-16,-2-4-5 0,0-1-4 0,1-1-2 15,-2-1 0-15,2-3-6 0,-2-1 3 0,1 0-3 0,0-2 1 16,-1 0 0-16,-1 2 2 0,2-2 0 15,-2 2 5-15,-3 3-1 0,2 1-2 0,-3-1 4 0,1 4 7 16,-1 2 3-16,0 0 15 0,-2 6 4 0,3-7 15 16,-3 7 3-16,0 0-1 0,0 0-4 0,0 0 2 15,0 0-3-15,2 20-1 0,0-10-1 16,-2 1-1-16,2 0-3 0,-1 1 1 0,1-1-1 0,1 0-6 16,2 6-1-16,-1-6-2 0,4 4-3 0,2 2-3 15,-1-1 12-15,1-1-15 0,3 1-1 0,-2-1-6 16,1 0-7-16,3-2-17 0,-1-1-24 0,-1-1-32 15,-3-4-38-15,2-2-48 0,-3-1-54 0,1-3-75 16,-10-1-261-16,13-6-816 0,-10 0 42 0</inkml:trace>
  <inkml:trace contextRef="#ctx0" brushRef="#br0" timeOffset="82206.89">12935 8924 556 0,'-4'-6'530'15,"1"-1"-83"-15,3 7-53 0,-4-8-49 0,4 8-42 0,0 0-41 16,-2-7-18-16,2 7-25 0,0 0-18 0,0 0-9 16,0 0-2-16,0 0-8 0,10 23-14 0,-5-13-13 15,4 5-13-15,-1-1-20 0,1 3-13 0,0 1-6 16,-2-3-12-16,1 5-10 0,0-4-11 0,1 4-5 16,-3-2-5-16,0 0-10 0,1-3 3 0,-2 0-10 15,-1-5-5-15,2 1-5 0,-3-2-9 0,-2 0 5 16,2-2-5-16,-2-1-4 0,-1-6-7 0,4 9-13 15,-4-9-7-15,2 5-1 0,-2-5-6 0,0 0-8 16,0 0-11-16,0 0-5 0,0 0-3 0,0 0-4 16,0 0 1-16,3-27-1 0,-2 21-4 0,2-2-2 15,3-3 1-15,-1-1-2 0,5 0-4 0,1 0 2 16,0 0 3-16,1-1 1 0,0 0 6 0,-1 4 6 0,-1 4 2 16,6-4 0-16,-4 4 7 0,-2 1 2 0,3 2-4 15,-3-1 7-15,0 3 9 0,-2 2 12 16,0-1 25-16,-2 4 13 0,3 1 17 0,-4 3 14 15,-1 1 1-15,-1 7 8 0,-2 0 3 0,-4 1 2 0,1 0-6 16,-5 1 1-16,-2 4-3 0,2-4 0 0,-2-1-5 16,-1-1 1-16,-1-2-10 0,1-2-4 15,-3-2-2-15,4-1-10 0,-1-4-10 0,-1 0 3 0,0-2-12 16,1-3-9-16,-1-1-22 0,0-2-21 0,2-2-30 16,-1-3-31-16,3 0-38 0,-2-7-52 0,1-1-61 15,2-2-82-15,2-4-241 0,1-2-833 0,2-4 34 16</inkml:trace>
  <inkml:trace contextRef="#ctx0" brushRef="#br0" timeOffset="82444.24">13302 8683 416 0,'11'7'617'15,"-10"0"-86"-15,2 2-72 0,-1 3-54 16,0 4-47-16,1 2-29 0,1 1-24 0,-1 0-33 15,2 4-17-15,1 2-27 0,-1 2-25 0,1-8-9 0,-1 5-6 16,4 1-34-16,1-7-24 0,-4 7-12 0,2-5-15 16,1-2-19-16,0 0-4 0,4 4-11 15,-4-7-5-15,1 0-10 0,-4-3-7 0,2-3-3 0,-2 0-21 16,3 0-28-16,-2-2-21 0,-2-4-24 0,0 1-29 16,0-2-33-16,-5-2-43 0,0 0-67 0,13-1-61 15,-13 1-285-15,5-10-849 0,-1 3 33 0</inkml:trace>
  <inkml:trace contextRef="#ctx0" brushRef="#br0" timeOffset="82598.25">13565 8920 584 0,'0'0'597'0,"0"0"-79"0,7 16-63 0,-4-10-72 0,1 3-51 16,1 2-47-16,0 1-38 0,-3 0-38 15,2 0-26-15,1-2-28 0,3 5-12 0,-3-5-28 16,2-2-44-16,-4 1-59 0,1-1-86 0,0-3-100 0,-4-5-334 15,4 6-723-15,-4-6 73 0</inkml:trace>
  <inkml:trace contextRef="#ctx0" brushRef="#br0" timeOffset="82768.56">13598 8699 774 0,'-7'-7'797'0,"4"2"-159"0,-4 0-114 0,7 5-74 15,-10-6-101-15,10 6-73 0,-9-5-70 0,5 3-38 16,4 2-49-16,-9-4-43 0,9 4-46 0,0 0-39 16,0 0-42-16,0 0-67 0,0 0-64 0,0 0-328 15,13 22-723-15,-8-17 73 0</inkml:trace>
  <inkml:trace contextRef="#ctx0" brushRef="#br0" timeOffset="83037.74">13874 8777 357 0,'-8'-6'567'0,"8"6"-55"0,-11-6-58 16,4 4-48-16,7 2-41 0,-14 1-45 0,14-1-39 16,-19 6-24-16,10 2-22 0,-6 3-7 0,5 1-20 15,-2 4-16-15,2-1-9 0,2 2-20 0,2-3-8 16,-1 2-28-16,5-1-7 0,1 1-12 0,4-4 2 15,-1 4-21-15,5-2-13 0,1 2-11 0,4-4-4 16,3-2-10-16,0 1-3 0,4-5-3 0,4 0-11 16,5-5-16-16,1-2-18 0,-1-5-31 0,0-1-42 15,0-1-54-15,-10 1-85 0,0 1-128 0,0-3-247 16,-8 2-887-16,0 2 11 0</inkml:trace>
  <inkml:trace contextRef="#ctx0" brushRef="#br0" timeOffset="83754.75">13032 9818 13 0,'9'9'434'16,"-4"3"-46"-16,1 6-23 0,1-2-21 0,3-2-31 16,-2-1-26-16,-1 2-15 0,2-1-17 0,0 0-14 15,-5-4-22-15,2 2-7 0,-1-1-16 0,0-1-13 16,-1-2-15-16,0-2-4 0,-3-1-10 0,2 0-8 0,-3-5 0 15,0 0 4-15,3 8 0 0,-3-8-13 16,0 0-11-16,0 0-16 0,0 0-9 0,0 0-22 16,0 0 10-16,0 0-7 0,-20-18-22 0,14 10-10 0,-2-8-5 15,-2-2-3-15,3 2 1 0,-2-2-13 0,-1 0 3 16,-2-5-11-16,-1-2 0 0,-1 0-5 0,4 1-1 16,-2 0 3-16,2 7-4 0,4-1 1 15,-2 4-7-15,3 2 3 0,0 2-4 0,1 1-3 0,1 1 2 16,3 8-4-16,-5-8-6 0,5 8-4 0,0 0-2 15,0 0 1-15,0 0 6 0,0 0-4 0,26 19 2 16,-15-7 1-16,7 8 0 0,-1 2 3 0,6 1 1 16,-1 1 4-16,2-1-5 0,1 3 4 0,0-4 13 15,0-1 7-15,-1-1 0 0,1-4 5 0,-3-1 6 16,-3-3 2-16,-2-2 6 0,-1-2 6 0,-2-3 3 16,-5-4 4-16,-1 0 1 0,-2 0 4 0,-6-1 6 15,13-3 2-15,-13 3-6 0,5-15-4 0,-6-1-8 0,-1-3-9 16,0 3-11-16,-7-8-13 0,1 0-23 0,-2-2-28 15,-4 1-28-15,1 0-30 0,-1 1-26 0,0 0-28 16,4 7-42-16,0 0-50 0,1-1-66 16,1 8-321-16,1 0-981 0,-1 3-42 0</inkml:trace>
  <inkml:trace contextRef="#ctx0" brushRef="#br0" timeOffset="84086.54">13463 9862 447 0,'15'-4'396'16,"-5"1"-41"-16,3-1-35 0,-3-3-24 0,0 0-29 15,4-5-12-15,-5 2-18 0,0 1-8 0,0-5-12 16,-2 3-8-16,-4-2-15 0,1 3-11 0,-2-1-5 16,-1-1-14-16,-1 1-11 0,-4 1-14 0,1 1-12 15,-4 1-3-15,-1-1-12 0,-2 3 0 0,1 0-7 0,-3 4 3 16,0-1 2-16,-1 3-15 0,-2 3-13 0,0 1 4 15,1 1-17-15,5 2 5 0,-5 3-3 16,4 0 4-16,1 3-9 0,3-1-1 0,-3 2-7 0,6 3-3 16,1 0-7-16,3 2-2 0,2 0-11 0,3 0 3 15,-1-1-11-15,5-1 7 0,1 0-8 0,4-5 3 16,-4 2-16-16,6-3-1 0,1-1-6 0,9-2-15 16,-6-5-19-16,1-2-19 0,-3 0-16 0,4-3-24 15,-1-2-24-15,-4-2-40 0,2-2-49 0,-2-3-52 16,-4-3-346-16,2 3-907 0,-4-5-2 0</inkml:trace>
  <inkml:trace contextRef="#ctx0" brushRef="#br0" timeOffset="84326.41">13794 9449 379 0,'0'0'718'0,"0"0"-123"0,0 0-107 16,0 0-52-16,0 0-53 0,0 0-33 0,0 0-28 15,4 35-23-15,3-18-22 0,-1 1-14 0,2 1-24 16,3 6-23-16,2 1-19 0,0-3-22 0,1 0-23 16,-2 1-23-16,2 0-15 0,1-2-11 0,-3-7-15 15,0 2-7-15,-1-4-12 0,-1 2-6 0,0-2-17 16,-2-5-26-16,-2-1-31 0,-1 1-20 0,0-2-23 16,-1-3-19-16,-4-3-30 0,0 8-42 0,0-8-52 15,-10 6-47-15,4-4-69 0,-6-1-273 0,-6 1-883 16,1-3 13-16</inkml:trace>
  <inkml:trace contextRef="#ctx0" brushRef="#br0" timeOffset="84891.46">13724 9742 338 0,'15'-12'372'15,"8"-5"-37"-15,-2 0-33 0,3 0-14 0,-3 0-28 16,3 4-9-16,-1-3-25 0,-6 5-10 0,-1-1-17 15,1 0-12-15,-2-1-21 0,-3 2-9 0,5 1-16 16,-7 3-9-16,0 0-10 0,-2 2-2 0,-1-1-1 16,-1 3 0-16,-3-1 10 0,-3 4 4 0,9-5 5 15,-9 5 7-15,0 0-5 0,5-2-2 0,-5 2-14 16,0 0-16-16,0 0 0 0,0 0-11 0,0 0-15 16,5 14-9-16,-3-6-4 0,-2 5-5 0,2-2 7 15,-2 6-13-15,2-5-5 0,0 5-6 0,-1 0 3 16,4 0-5-16,-4-4-6 0,4 2-6 0,0-2 0 15,-1-1 0-15,1-1-5 0,-1-1-4 0,1-2-1 16,3-1-2-16,-1-1-2 0,-2-3-3 0,2 1-5 0,0-3 1 16,2 0-12-16,-1 0 7 0,-8-1-1 0,13-5-12 15,-3 1 6-15,-3-4-5 0,1 0-12 16,-1-2-6-16,-1 0-1 0,0-1-2 0,-2 0-8 0,0 1-4 16,0 1 0-16,-2 0-6 0,-2 2 4 0,3 0-2 15,-3 7-4-15,0-12 4 0,0 6 2 0,0 6-1 16,0 0 5-16,-4-11 6 0,4 11 1 0,0 0 2 15,0 0 6-15,-2-6-1 0,2 6-2 0,0 0 5 16,0 0 7-16,0 0 7 0,0 0 3 0,0 0-1 16,11 28 2-16,-6-19 7 0,1 0 2 0,1-2 0 15,2 2 1-15,1-2 16 0,0 0-7 0,4-3 16 16,2 0-4-16,0 0 15 0,1-2 3 0,-4-2-6 16,-1-1 16-16,0-4-1 0,2 2 3 0,-2-4 2 0,-1-2-7 15,-2 0-5-15,-4-3-8 0,0-1-5 16,0 3-3-16,-2-6-2 0,-3 4-2 0,0-1-3 15,-2 0-8-15,0 1-13 0,0 0-15 0,-2 1-19 0,-1 1-21 16,1 1-23-16,-4 2-25 0,2 0-33 0,-1 0-45 16,0 2-42-16,1 0-54 0,6 5-330 0,-12-5-925 15,7 4-6-15</inkml:trace>
  <inkml:trace contextRef="#ctx0" brushRef="#br0" timeOffset="85189.59">14632 9411 468 0,'0'0'631'15,"0"0"-89"-15,-12-15-59 0,6 13-52 0,6 2-60 16,-14-4-42-16,8 2-30 0,6 2-37 0,-20 1-11 16,9 2-26-16,1 1-15 0,1 1-30 0,-3 1-28 15,3 1-2-15,0 2-20 0,3 0 0 0,0 2-22 16,0 0-10-16,5 2-3 0,0-1-6 0,0 1-16 15,3 3-3-15,2-4-5 0,0 0-8 0,1-1 3 0,5-2-7 16,0 3-7-16,3-1-1 0,-3-4-3 0,3-1-1 16,1-2-10-16,-1-2-2 0,1-2-2 0,-3-1-8 15,0-4-9-15,0-3-17 0,-1 1-26 0,-2-4-22 16,4-4-26-16,-6 1-22 0,-1-2-31 0,-1-1-28 16,0 1-32-16,-2 0-39 0,0-2-37 0,2 1-315 15,-4 4-884-15,0-2 13 0</inkml:trace>
  <inkml:trace contextRef="#ctx0" brushRef="#br0" timeOffset="85436.8">14790 9432 174 0,'4'6'565'0,"1"-1"-49"0,-2 0-58 0,2 0-57 15,-5-5-43-15,6 5-39 0,-6-5-28 0,7 6-32 16,-7-6-18-16,0 0-14 0,0 0-6 15,0 0-18-15,0 0-22 0,0 0-21 0,6-16-8 0,-6 16-32 16,-4-13-14-16,4 13-13 0,-2-17-10 0,-2 7-11 16,1 1-10-16,2-2-5 0,1-1-16 0,0 0-14 15,4-3-19-15,-4-2-21 0,1 1-25 0,4 4-28 16,-2-4-31-16,-1 4-33 0,3 0-40 0,2-2-24 16,2-3-46-16,1 2-77 0,-5 1-199 0,4 1-739 15,3-2 71-15</inkml:trace>
  <inkml:trace contextRef="#ctx0" brushRef="#br0" timeOffset="85877.47">14997 9018 2 0,'0'0'668'15,"0"0"-85"-15,0 0-58 0,0 0-63 0,0 0-52 16,0 0-43-16,0 0-31 0,0 0-37 0,-26 10-20 0,23-4-13 16,-1 3-24-16,2 1-11 0,-1 2-8 0,0 6-22 15,3-1-17-15,2 0-24 0,-2 2-17 0,4-1-14 16,-1 1-11-16,2-1-16 0,-1-2-10 0,1 4-9 15,1-1-11-15,-1-2-9 0,0 0-4 0,-1 0-10 16,2-1-2-16,-2-5-5 0,0 0-7 0,1 0-3 16,-3-5-5-16,1 0-5 0,2 0-3 0,-1-1-5 15,-4-5-11-15,7 5-10 0,-1-3-6 0,-6-2-6 16,0 0-4-16,12-4-16 0,-12 4-9 0,14-11-12 16,-5 4-6-16,-2-3-9 0,-1 1-4 0,-1-2-8 15,0 0-10-15,1-2-1 0,-4 3 0 0,-1 0-1 16,1-1-3-16,-4 2 7 0,2-1 1 0,0 10 7 15,-5-14 7-15,4 4 9 0,-2 4 8 0,3 6 17 0,-5-10 12 16,0 7 16-16,5 3 12 0,0 0 16 16,-7-6 8-16,7 6-1 0,0 0 6 0,0 0 0 15,0 0 10-15,0 0 5 0,-12 12 11 0,12-12-3 0,1 13 2 16,-1-13 0-16,4 13 4 0,0-6 3 0,2 2 18 16,2-1 7-16,1 2 9 0,0-3 9 0,1-1 2 15,7 2-1-15,1-3-13 0,-2 0-6 0,3-2-6 16,2-2-9-16,-3-1-4 0,1-1-12 0,-2 0-6 15,-5-1-11-15,0-1-26 0,-2 0-31 0,3-2-40 16,-8 1-43-16,0 1-68 0,-2-2-91 0,-3 5-366 16,0 0-1007-16,0 0-58 0</inkml:trace>
  <inkml:trace contextRef="#ctx0" brushRef="#br0" timeOffset="86716.18">12435 10828 149 0,'0'0'753'0,"0"0"-126"16,0 0-78-16,0 0-74 0,0 0-54 0,0 0-58 0,0 0-46 15,0 0-37-15,0 0-20 0,0 0-8 16,0 0-25-16,5 23-20 0,0-12-23 0,3 6-19 0,0 1-15 16,6 9-20-16,-3-3-13 0,3 2-12 0,-1-1-16 15,1 0-18-15,-2-2 1 0,2 0-11 0,-2 0-6 16,0-7-7-16,-2-2-3 0,-1 0-10 0,0-4-10 16,-1-2-24-16,-2-1-20 0,-2-1-28 0,0-3-25 15,-2 2-23-15,-2-5-33 0,5 9-38 0,-5-9-33 16,3 4-45-16,-3-4-79 0,0 0-257 0,0 0-868 15,0 0 20-15</inkml:trace>
  <inkml:trace contextRef="#ctx0" brushRef="#br0" timeOffset="87134.14">12708 10975 25 0,'7'-4'605'15,"-7"4"-81"-15,0 0-55 0,0 0-59 0,9 8-46 16,-9-8-51-16,10 8-38 0,-6-2-25 0,2 3-31 16,-1-2-25-16,2 2-15 0,-1-1-25 0,1 1-17 15,-2-1-14-15,0 0-10 0,0 1-17 0,-1-2-10 16,-1-1-10-16,1-1-4 0,-1 0-8 0,-1 2-5 16,-2-7-12-16,4 6 0 0,-4-6-5 0,3 5-5 15,-3-5-3-15,0 0 2 0,0 0-10 0,0 0-2 16,0 0-4-16,0 0-16 0,0 0-7 0,0 0 1 0,-8-21-8 15,7 10 4-15,0 0-3 0,-1 0 2 0,2 0-3 16,2-3 2-16,-1-1-1 0,1 4 8 16,2 0-3-16,0-1 0 0,0 3 10 0,2-1 0 0,-2 2 7 15,1 1 7-15,0 3 5 0,-1 0 11 0,3 2-2 16,-7 2 4-16,12-3 1 0,-12 3-4 0,11 6 2 16,-6-1-3-16,1 0 7 0,2 3-8 0,-3 1-6 15,0 1 2-15,0-1-4 0,0 2-4 0,2 0-5 16,-1 0 4-16,-1-1 0 0,2-1-18 0,-4 1-7 15,3-1-19-15,-2-2-22 0,-1-1-31 0,0-1-31 16,-3-5-38-16,0 0-29 0,6 2-39 0,-6-2-54 16,0 0-282-16,4-15-805 0,-1 6 44 0</inkml:trace>
  <inkml:trace contextRef="#ctx0" brushRef="#br0" timeOffset="87345.93">12987 10761 338 0,'0'0'630'0,"-1"-11"-87"15,1 11-78-15,0 0-53 0,0 0-56 0,0 0-43 16,0 0-34-16,0 0-17 0,0 0-22 0,0 0-17 16,0 0-16-16,4 37-8 0,0-21-30 0,-1-2-16 15,4 5-10-15,-2-2-13 0,4 6-25 0,-2-4-4 16,4-2-12-16,-1 7-9 0,-1-6-11 0,1 1-3 16,0-3-13-16,1-2-11 0,0 0-13 0,-1-3-10 15,-2-2-26-15,-1-2-28 0,-1-1-32 0,-1-1-43 16,-1 0-54-16,-4-5-58 0,3 5-104 0,-3-5-242 15,0 0-845-15,0 0 31 0</inkml:trace>
  <inkml:trace contextRef="#ctx0" brushRef="#br0" timeOffset="87735.62">12959 10913 147 0,'0'0'498'0,"0"0"-47"0,0 0-36 0,14-7-39 15,-6 6-36-15,-1-1-26 0,0-1-24 16,5 0-25-16,0 0-14 0,0 1-28 0,8-4-16 0,-1 0-24 16,0 0-22-16,2 1-10 0,-1-4-27 0,-1 3-12 15,2-1-10-15,-2 0-10 0,-1 1-15 0,0-3-5 16,-3 2-8-16,2 1-14 0,-7 1-2 0,0 1-3 16,0-2-4-16,-2 0-5 0,-3 1-9 0,-1-1-5 15,0 2 0-15,-4 4-1 0,4-9-3 0,-4 9-5 16,-4-12 5-16,4 12-2 0,-6-10-2 0,-1 7 4 15,2-2 1-15,-2 1-1 0,7 4 6 0,-13-4 8 16,7 3 12-16,6 1 0 0,-14 0 0 0,14 0-2 16,-15 2-3-16,9 4-3 0,-1-2-2 0,-2 3 0 15,4 2 6-15,0 2-2 0,1 1-4 0,3-2 10 16,0 4-5-16,-2 1-1 0,4 3-8 0,2-2 1 16,-1 0-9-16,1-1 1 0,1-3-6 0,1 0-3 0,1-1-11 15,2-3-13-15,0 1-14 0,-1-2-15 0,1-1-16 16,2-1-15-16,-1-3-26 0,3-2-34 0,-3-1-42 15,1-4-61-15,3-1-70 0,-4-1-279 0,1-1-873 16,1-3 15-16</inkml:trace>
  <inkml:trace contextRef="#ctx0" brushRef="#br0" timeOffset="88045.82">13427 10729 6 0,'0'0'675'0,"0"0"-103"15,0 0-89-15,0 0-67 0,0 0-57 0,-5-8-49 0,5 8-50 16,0 0-33-16,0 0-19 0,0 0-19 15,0 0-14-15,0 0-18 0,9 19-9 0,-6-13-12 16,1 2-11-16,3 0-11 0,-4 2-17 0,4-1-6 0,-3-1-9 16,4 2-7-16,-1-2-7 0,-2 0-9 0,-2-1-6 15,1-1-3-15,-2 0-5 0,2-1 3 16,-4-5 1-16,1 8 4 0,-1-8 9 0,4 7 7 16,-4-7 19-16,0 0-17 0,0 0-8 0,0 0-13 0,0 0-5 15,0 0-5-15,0 0-5 0,0 0-5 0,-24-11 0 16,18 4-3-16,0-4 10 0,2 1-24 0,2-7-8 15,-1 4-4-15,1 1-13 0,3 0-11 0,-1-2-2 16,0 3-3-16,3-3-4 0,-1 3-7 0,1 0-3 16,3 0-8-16,-2 1-10 0,0-1-11 0,1 7-17 15,-1-4-19-15,0 5-25 0,0-3-25 0,3 1-34 16,-2 1-25-16,1 1-54 0,-6 3-273 0,11-6-791 16,-7 2 53-16</inkml:trace>
  <inkml:trace contextRef="#ctx0" brushRef="#br0" timeOffset="88666.08">13594 10597 37 0,'0'0'502'0,"9"3"-50"16,-9-3-49-16,0 0-38 0,5 6-21 0,-5-6-17 0,4 8-14 16,0-3-20-16,2 1-14 0,-2 4-28 0,0 3-17 15,0-1-15-15,0 2-22 0,1 3-16 16,0-1-9-16,1 2-27 0,-2-7-12 0,0 4-16 0,1-3-16 16,-1-1-13-16,0 1-12 0,-2-2-5 0,2-3-12 15,-3-1-4-15,2-1-8 0,-3-5-2 0,4 7-11 16,-4-7 0-16,0 0-18 0,5 3-11 0,-5-3-11 15,0 0-7-15,0 0-5 0,5-20-4 0,-4 10 0 16,1-5 5-16,-1 3 1 0,0-5-2 0,2-1 6 16,-1 3-4-16,2-3 7 0,-2 1 3 0,0 4-4 15,-1 1 4-15,2 1 6 0,-1-2-4 0,-1 4 4 16,1 2 6-16,0 1-2 0,-2 6-1 0,4-10 12 16,-4 10 2-16,4-6 2 0,-4 6 7 0,6-3-4 0,-6 3 4 15,0 0-2-15,0 0-7 0,12 10 4 16,-7-4-3-16,0 3-4 0,0 0 2 0,1 1-1 15,1-2-6-15,-1 4 0 0,1-2-4 0,-2-2 4 0,1 1-6 16,2-2-1-16,0 2-9 0,0-3-8 0,-1 0-12 16,2-2-11-16,-1 0-6 0,1-1-9 0,1 0-10 15,0-3-7-15,-1-1-8 0,1-2-4 0,2-1-11 16,-2-2-4-16,0-1-4 0,2-1-8 0,0-3-3 16,-3 2-12-16,0-2 1 0,-1 1 3 0,3-3 6 15,-2 3 7-15,-2 1-3 0,-1-2 22 0,2 1 19 16,-2 1 6-16,-1-2 33 0,-1 3 33 0,-1-1 10 15,-2 2 31-15,-1 7 15 0,-1-11 13 0,1 11 9 16,-5-12 12-16,1 7 1 0,-4 0 10 0,-1 1-1 16,3 0-2-16,6 4-1 0,-14-5 3 0,6 4-14 15,-1 0 4-15,9 1-1 0,-14 0-2 0,14 0-9 16,-15 1-12-16,10 2-3 0,5-3 3 0,-9 4-4 0,5 0-1 16,4-4-2-16,-5 12-1 0,2-5-7 15,3 3-4-15,0-1-8 0,3 3 0 0,-2-2-1 16,3 2 3-16,-2 0-18 0,5 2 4 0,-1-3-5 0,1 1 2 15,1-2-7-15,1 1-6 0,0-4-7 0,1-2-13 16,1 1-9-16,-2-3-16 0,3 1-14 0,0-3-19 16,-1-1-13-16,0-1-20 0,-2-2-27 0,0 1-28 15,2-3-34-15,-2-3-42 0,0-2-55 0,-4 2-283 16,3-3-838-16,1-2 35 0</inkml:trace>
  <inkml:trace contextRef="#ctx0" brushRef="#br0" timeOffset="88899.91">14154 10382 129 0,'-3'-7'612'16,"3"7"-94"-16,-5-8-67 0,5 8-40 0,-6-6-31 16,6 6-33-16,0 0-26 0,-6-5-32 0,6 5-35 15,0 0-33-15,0 0-28 0,0 0-19 0,0 0-11 0,0 0 2 16,0 0-7-16,0 0-10 0,8 29-14 0,-4-18-2 16,1 4-1-16,0 1-8 0,2 1-6 0,1 1-17 15,-1 0-1-15,2 0-23 0,-1 0-9 0,-2-1-5 16,3 0-8-16,1 1-10 0,-2-4-2 0,0 1 0 15,-2 1-14-15,-2-5 2 0,1 0-5 0,-1-2-16 16,-2-2-25-16,0-3-22 0,-2-4-33 0,1 7-40 16,-1-7-42-16,0 0-35 0,-6 9-38 0,6-9-43 15,0 0-326-15,-18-11-906 0,8 4 0 0</inkml:trace>
  <inkml:trace contextRef="#ctx0" brushRef="#br0" timeOffset="89050.58">14095 10487 195 0,'0'0'577'15,"0"0"-54"-15,0 0-40 0,7-11-29 0,-3 9-30 0,4-2-36 16,-1 1-19-16,3-3-45 0,3-1-25 0,-1-2-20 16,5 1-40-16,-2-1-21 0,-3 3-37 15,-1-1-30-15,0 1-27 0,-1 0-48 0,1 0-52 0,1 1-67 16,-7 0-87-16,6 1-122 0,-2 1-325 0,3-3-863 16,-6 4 23-16</inkml:trace>
  <inkml:trace contextRef="#ctx0" brushRef="#br0" timeOffset="89337.7">14600 10467 186 0,'10'1'876'0,"-10"-1"-167"0,0 0-116 16,4 5-80-16,-4-5-54 0,1 9-51 0,-1-9-36 15,-5 19-37-15,4-8-42 0,-3 1-39 0,4 0-31 16,-5 4-35-16,1 1-22 0,-1 1-22 0,2 0-20 16,-2-3-17-16,3 2-19 0,-2-1-36 0,0-4-45 15,-1-1-44-15,2 0-50 0,1-2-60 0,-2-1-80 16,0 3-133-16,0-5-238 0,0 0-918 0,4-6-2 15</inkml:trace>
  <inkml:trace contextRef="#ctx0" brushRef="#br0" timeOffset="90206.28">14898 9981 51 0,'0'0'600'0,"0"0"-76"0,0 0-53 0,0 0-32 15,0 0-35-15,0 0-42 0,0 0-33 0,10 29-33 16,-6-18-35-16,1 6-20 0,-1 0-21 0,1 2-27 16,1 0-17-16,-1 0-23 0,2 0-1 0,-1-3-28 0,0 1-15 15,0 0-4-15,2-1-24 0,-1-5-1 16,-1 0-3-16,2 3-18 0,-2-6-1 0,0 2-10 16,0-5-9-16,-1-1 2 0,-2 1-7 0,-3-5-7 0,5 5 2 15,-5-5 2-15,5 4-9 0,-5-4-3 0,0 0 1 16,0 0 0-16,14-15-1 0,-13 6-2 0,0-4-10 15,2-1-2-15,-2-3-1 0,-3 4-7 0,0-2-5 16,2 2-5-16,-1 2-4 0,1 0 8 0,0 0-11 16,1 1 2-16,-1 0 0 0,3 5-6 0,-3 5 9 15,0-13 0-15,0 13-2 0,-1-8 0 0,1 8 2 16,0 0 4-16,0 0 0 0,3-7-1 0,-3 7 6 16,0 0 0-16,0 0 6 0,20 12 1 0,-13-4 0 15,6 3 4-15,0 3 1 0,0-1 5 0,2-1-1 0,-1 2 7 16,3-2-5-16,-3-2 17 0,2-1-6 15,-2 0 7-15,2 0 5 0,-6-4-1 0,-1-1 9 16,-1-1 7-16,-1-2 4 0,1 0 11 0,-8-1 6 0,8-5 7 16,-6-1-6-16,-1-4-5 0,1-1-10 15,-2-1-9-15,-2 0-7 0,0-4-5 0,-2 4-16 16,0-3-14-16,0 3-14 0,-2-3-22 0,1 4-22 0,0-2-23 16,0 3-19-16,2 0-21 0,-1 4-31 0,4 6-36 15,-5-9-43-15,5 9-52 0,-4-9-69 0,4 9-241 16,-6-1-890-16,6 1 12 0</inkml:trace>
  <inkml:trace contextRef="#ctx0" brushRef="#br0" timeOffset="90555.97">15374 10216 569 0,'7'2'567'15,"-7"-2"-55"-15,0 0-44 0,0 0-41 16,0 0-39-16,11-13-33 0,-8 7-40 0,-1-5-34 15,0 1-27-15,0-7-28 0,2 1-8 0,-2-2-52 0,0-1-10 16,0 2 9-16,0-3-32 0,-1 3-13 0,-2-8-13 16,2 8-4-16,-2 1-13 0,-1 1-6 0,2 2-7 15,-1-1-4-15,0 2-9 0,1 1-6 0,-2 1 3 16,2 10-1-16,0-11-5 0,0 11-4 0,-2-6-5 16,2 6-1-16,0 0-10 0,0 0-5 0,0 0-1 15,0 0-1-15,0 0 1 0,0 0-9 0,0 0 0 16,15 19-1-16,-9-9-1 0,5 4-8 0,-2 0 5 15,0 1 0-15,0 2-1 0,4-3-1 0,-2 3-3 16,2-2 5-16,-2 2-4 0,6 2 1 0,-4-2-4 16,-2-1 1-16,1-2-3 0,-2 0-4 0,-1-3-5 15,1 0-14-15,-3-2-22 0,-2-3-22 0,-1-1-18 0,-1-2-24 16,-3-3-36-16,2 6-47 0,-2-6-59 0,0 0-56 16,0 0-313-16,-17 0-954 0,17 0-26 15</inkml:trace>
  <inkml:trace contextRef="#ctx0" brushRef="#br0" timeOffset="90716.03">15317 10157 94 0,'0'0'553'0,"23"-13"-91"16,-13 7-71-16,2-1-54 0,2-3-53 0,-2-1-38 15,1 2-43-15,4 0-48 0,-3-1-67 0,1 1-57 16,1 2-88-16,-1-2-96 0,-5 3-216 0,3 2-476 0,-2 0 104 15</inkml:trace>
  <inkml:trace contextRef="#ctx0" brushRef="#br0" timeOffset="91269.85">15721 10120 99 0,'0'0'506'0,"1"7"-39"16,-1-7-41-16,0 0-34 0,0 0-28 0,0 0-36 15,0 0-27-15,0 0-17 0,0 0-26 0,0 0-24 16,0 0-13-16,0 0-24 0,0 0-12 0,0 0-11 16,0-23-18-16,0 23-11 0,-4-13-4 0,0 4-9 15,1 1-14-15,-1-1-6 0,-1 0-3 0,-1-1-4 16,1-1-9-16,-4 0-8 0,2 0-5 0,-1-3-7 15,0 4 2-15,2-2-7 0,-2 3-3 0,2-2-8 0,0 1-5 16,0-1-11-16,1 3-1 0,2 1-4 16,-1 2-5-16,4 5-4 0,-5-11-5 0,5 11-7 0,-3-7 0 15,3 7-4-15,0 0 1 0,0-9-13 0,0 9 8 16,0 0-2-16,0 0 0 0,14-3-3 0,-14 3 8 16,0 0-8-16,21 8-2 0,-11-3 1 0,0 0-7 15,1 1 7-15,2-1-1 0,1 3-4 0,0-2 3 16,0 2 1-16,2 2-3 0,-2 0 0 0,1 0 3 15,2 0-1-15,1-2 0 0,-3 1-2 0,3-1 0 16,-4 1 1-16,4-2-6 0,-8-2 5 0,-1 0 3 16,5-2-4-16,-4 1 2 0,-3-2 1 0,1 2-2 15,-1-2-3-15,-7-2 5 0,10 1 11 0,-10-1-8 16,0 0 10-16,9-3-2 0,-9 3-1 0,5-11 2 16,-4 0-1-16,-2 3 3 0,1-3 2 0,-2 0 1 15,-1 0 0-15,0-2 1 0,0-3-1 0,0 3 2 0,-1 1-2 16,1-2-4-16,0 2 0 0,-1 6-1 0,0-5-2 15,-3 1-2-15,4 2-7 0,-1 1-14 0,-1-2-12 16,1 1-14-16,2-3-24 0,-1 7-29 0,3 4-35 16,-10-7-51-16,6 4-69 0,4 3-99 0,-8-5-280 15,8 5-984-15,-7-1-41 0</inkml:trace>
  <inkml:trace contextRef="#ctx0" brushRef="#br0" timeOffset="112955.87">19734 10257 140 0,'0'0'222'0,"0"0"-28"16,0 0-15-16,0 0-14 0,0 0-16 0,0 0 6 0,-12-18-29 15,12 18 6-15,0 0-3 0,1-11-17 0,-1 11 8 16,0 0-14-16,0-9 7 0,0 9-18 0,0 0 8 15,0 0-17-15,2-12-9 0,-2 12-11 0,0 0-11 16,0 0 8-16,-3-7-10 0,3 7 1 0,0 0 1 16,0 0-4-16,0 0 0 0,0 0-1 0,0 0-10 15,0 0-3-15,0 0-5 0,0 0-3 0,0-9-1 16,0 9-10-16,0 0 3 0,0 0 5 0,0 0-7 16,0 0 2-16,0 0-3 0,0 0-3 0,-1-10 0 15,1 10-6-15,0 0 1 0,-3-10 8 0,3 10-5 16,-5-6 20-16,5 6-9 0,-2-5-2 0,2 5-2 15,-4-8-2-15,4 8-4 0,-5-7-1 0,5 7-2 16,-7-6-2-16,3 2-1 0,4 4-2 0,-7-6 13 0,7 6-2 16,-7-7 1-16,1 5-1 0,6 2-4 0,-10-3-15 15,10 3-11-15,-13-5-23 0,13 5-14 0,-10-2-13 16,3 0-1-16,7 2 0 0,-14-1-9 0,14 1 8 16,-11 0 0-16,11 0 3 0,-13 0-8 0,5-1-8 15,8 1-37-15,-16 0-33 0,8 1-58 0,-2 1-129 16,3 0-429-16,0-1 104 0</inkml:trace>
  <inkml:trace contextRef="#ctx0" brushRef="#br0" timeOffset="116888.35">16153 7823 69 0,'0'0'382'0,"-13"5"-49"0,9-1-33 0,4-4-27 16,-6 4-30-16,6-4-11 0,-5 4-26 0,5-4-11 15,0 0-15-15,-8 5-3 0,8-5-12 16,0 0-11-16,0 0-8 0,0 0-11 0,0 0-16 0,0 0-14 15,0 0-13-15,0 0-11 0,0 0-10 0,0 0-2 16,0 0-11-16,0 0-4 0,0 0-5 0,0 0-2 16,0 0 2-16,0 0-5 0,0 0 0 0,0 0-6 15,0 0 0-15,28-6 2 0,-20 4-2 0,-8 2-8 16,19-2 3-16,-8 0 1 0,2-3-3 0,1 3-4 16,4 0 2-16,0-2 4 0,-2-2-1 0,5 2-1 15,-1-3-4-15,6-4 0 0,-1 1 0 0,1 0-4 16,0 1-3-16,-1-2-2 0,1-1 1 0,-3 1-4 15,-3 4 1-15,6-7-3 0,-5 8-2 0,4-6-1 16,-6 6 2-16,1 0-6 0,-2-3 1 0,3 0 1 16,-1 4-2-16,1-3-1 0,-1 1 0 0,-2 1-3 15,0-2 1-15,2 2 5 0,-4-1-6 0,3 1 2 16,1-2 2-16,0-1 1 0,1 2 5 0,3-4 4 16,-6 2-2-16,2 4-2 0,0-3 4 0,-2 1 1 0,1 0 2 15,0 0-5-15,2-2 2 0,-1 3 3 0,-2-1-1 16,1 1-1-16,-2-2-2 0,3 3 1 15,-1-2-5-15,-1-1 2 0,0 1 4 0,0 2-10 0,3-4 3 16,-2 1 0-16,-1 2-1 0,2-4 0 0,-2 3-2 16,3 0 1-16,-4 0 1 0,-1 0-2 0,3-1 0 15,-1 1 1-15,-2-1-4 0,2 1-1 16,0 0 1-16,-1 0-2 0,-1-1-3 0,4-1 4 0,-4 1-1 16,3 2-2-16,0-4 8 0,-3 4-3 0,3-1-2 15,-3 0 0-15,1 0 3 0,2-2-1 0,-2 2-2 16,1-1-1-16,-1 1 0 0,0 1 1 0,3-2-2 15,-1 3 3-15,-1-1-1 0,0 0-3 0,-2 2 0 16,-3-3 2-16,1 4 0 0,-3-1 2 0,7-1-1 16,-1-3 7-16,-1 2-1 0,-4 1 3 0,-1 1-5 15,2-2 2-15,0-1 0 0,1 1 0 0,-2 2-1 16,4-3 2-16,0 0 3 0,-1 2-1 0,0-3-1 16,3 3-2-16,-2-3 2 0,1 1-4 0,-1 0 3 15,2-3-1-15,-3 2-5 0,0 1 2 0,-1-1-3 16,3 2 3-16,-5 0-6 0,5-1 4 0,-1 0 3 15,0 1 2-15,0-1-1 0,0 0-3 0,-2 0 0 16,4 0-1-16,-1 0 0 0,-2 0 0 0,1 1 2 0,0-1 1 16,-3 1 0-16,4-2-2 0,-2-1-1 15,1 2 8-15,4 0 2 0,-4 0 4 0,1 0-1 16,0 0-1-16,2 0-3 0,-3 1 2 0,1 0-6 16,-1-1 3-16,-3 3-4 0,3-2-2 0,0 2 5 0,-4-2-5 15,4 0 0-15,-3 3 1 0,0 0 7 0,0-3 10 16,0 3-1-16,1-2 4 0,-2 0-7 0,0 2-3 15,1 0 0-15,-3-4 3 0,3 3-7 0,-3 2 4 16,-1-5 6-16,4 4-6 0,-2-3 1 0,3 0-7 16,-2 1 4-16,3-4 6 0,0 2-1 0,-3 0 1 15,2 2 0-15,1-4 6 0,-1 5 3 0,3-5 7 16,-2 2 7-16,1 0-4 0,-2 3-4 0,-2-1-2 16,0 3 0-16,-1-5-4 0,1 5 4 0,1-2-4 15,-3-1 2-15,4 1 0 0,-4 1-1 0,0-1 1 16,2-2-2-16,-2 3-5 0,0 0 4 0,3-2-4 15,-3 1-5-15,-2 1 0 0,2-1-2 0,-2 1-2 16,-3-2-6-16,2 3-20 0,-2-3-28 0,-5 5-59 16,5-5-73-16,-5 5-115 0,0 0-361 0,-12-10-1049 15,2 8-92-15</inkml:trace>
  <inkml:trace contextRef="#ctx0" brushRef="#br0" timeOffset="119146.67">16399 9871 313 0,'0'0'345'0,"0"0"-45"0,0 0-11 15,0 0-21-15,0 0-19 0,0 0-16 0,0 0-21 16,0 0 1-16,0 0-9 0,0 0-11 0,0 0-6 16,0 0-15-16,0 0-15 0,-6 3-7 0,6-3-7 0,0 0 1 15,0 0-7-15,0 0-4 0,0 0-8 16,0 0-10-16,0 0-6 0,0 0-13 0,0 0-12 16,0 0-11-16,0 0-10 0,0 0-3 0,0 0-7 0,0 0-8 15,0 0-5-15,0 0-2 0,0 0-5 0,0 0 0 16,0 0-4-16,0 0-5 0,0 8-2 0,0-8-6 15,0 0 3-15,0 0 0 0,10 10-3 0,-7-6-3 16,-3-4 1-16,10 5-1 0,-3-1 3 0,0-2 0 16,1 2-3-16,2 0 3 0,-1-2 2 0,-2 0-3 15,3 1-6-15,1 1 5 0,-1 1 0 0,2-1 0 16,-1-2-2-16,1 2-4 0,-3-1 0 0,5 2-3 16,-1-3 3-16,-1 0 3 0,0 2-5 0,0 0-1 15,1-1 8-15,0 1-11 0,0-2 2 0,1 0 1 0,-1 1-3 16,-1 1-2-16,3 0 5 0,-1-1 1 15,2 1-1-15,-3 1 1 0,-1-1-1 0,1-1-6 16,4 2 6-16,-3-1-5 0,-1-2 4 0,0 3-1 0,3 0 0 16,2 0-3-16,-6-3-3 0,1 0 7 0,3 2-1 15,-3 1-2-15,5-2 6 0,-5 1-7 0,-1-2-1 16,-1 2 0-16,3-2 2 0,-3 2 0 0,2-2 2 16,6 2 1-16,-5-2-6 0,-1 1 1 0,5 1-1 15,-2 0 5-15,4 0 1 0,-4-1-3 0,3 1-1 16,-2-2 3-16,1 2 0 0,0-1-1 0,1 0 3 15,0-1-3-15,-2 2-3 0,1-1 1 0,-2 0 8 16,2 0 3-16,-1 0 1 0,1-1-3 0,-1 1 3 16,0 0-6-16,-2 1 3 0,-2-1-1 0,0-2-2 15,5 2 2-15,-5 0-1 0,1-1-2 0,-1 0-4 16,5 2 6-16,-7 0-2 0,2-2 1 0,0 3-1 16,1-2-1-16,1 2 9 0,1 0-12 0,-3-1 2 15,4-1 4-15,-6 1-1 0,7 2-7 0,-5-3 9 0,5 3-6 16,0-2 3-16,1-1 2 0,-2 2 1 15,1 1-6-15,-3-1 2 0,4-2 7 0,0 3-2 16,-2-4 0-16,2 3-4 0,-2-1 0 0,2 2 5 0,-2-3 4 16,2 1-9-16,0-2-2 0,0 1 7 0,1 1-2 15,1 0 1-15,-2-1-1 0,0 1 2 16,3-2-6-16,-3 2-2 0,2-1 3 0,-2 0 4 0,-1 1-7 16,1-1 2-16,-3 2-5 0,1 0 2 0,0 0 4 15,1-1-2-15,-2 2-2 0,1-2 2 0,1 2 1 16,-6-1-1-16,1-1-3 0,1 0 4 0,3 1-1 15,-2 0 0-15,-2-2-1 0,1 1 1 0,4-2-2 16,1 2 0-16,0-1 0 0,-3 0-3 0,-1-1 6 16,2-1 3-16,-1 2-6 0,-2-1-3 0,4 1 2 15,-5-1 0-15,5 2 0 0,-5-2-2 0,4 0 7 16,1-1-8-16,-4 2 5 0,-1-3 4 0,6 2-4 16,-2-1 4-16,-2 0-1 0,2 0 1 0,-2-1 6 15,2 1-2-15,-3-1 0 0,-2 2-6 0,1 0-2 16,0-2 0-16,1 2-1 0,-2-2 7 0,1 2-5 15,-1 1-4-15,0-2 12 0,1 1-11 0,-2 0 4 16,1 0-5-16,0 1 3 0,0-1-4 0,3-1 4 0,-3 0-4 16,6 3 9-16,-4-1-2 0,-1-2-3 0,1 2 1 15,1 0 3-15,5-2 1 0,-1 1 3 16,-2 2 3-16,0-3-5 0,-3 1-1 0,4 1-1 16,-3-2 7-16,-1 3-3 0,0-3-5 0,0 1 0 0,-1-1 0 15,0 2 0-15,1-2-5 0,-3 0 6 0,2 2-4 16,0-2 6-16,-3 0-5 0,3 0 2 0,-3 0-1 15,2 1 5-15,-2 0-4 0,0 0-8 0,2 1 3 16,-5-1 3-16,4 0 0 0,1 0 4 0,-2 1-7 16,5 0 5-16,-4-2 6 0,2 1 15 0,2 1-1 15,-3 0-3-15,5-2 12 0,-1 3-4 0,-2-1 2 16,0-1 3-16,3 1 3 0,1 0 8 0,1-1 0 16,-2 0 0-16,1 2-3 0,-2-1-4 0,2-1-1 15,-5-1-4-15,1 2 4 0,-2-3-6 0,2 1 1 16,-1 0-1-16,1 0-2 0,-2-1 0 0,1 0-6 15,-5 0-3-15,-8 0-2 0,15-1-2 0,-10 0-2 16,-5 1-6-16,0 0-8 0,11 1-17 0,-11-1-32 0,0 0-52 16,0 0-54-16,0 0-71 0,0 0-111 0,0 0-310 15,-42-2-1047-15,15 3-89 0</inkml:trace>
  <inkml:trace contextRef="#ctx0" brushRef="#br0" timeOffset="121609.75">9053 11699 406 0,'-8'4'409'0,"8"-4"-49"16,0 0-49-16,0 0-45 0,0 0-28 0,0 0-24 0,0 0-8 16,-7 4-12-16,7-4-17 0,0 0-6 15,0 0-2-15,0 0-9 0,0 0-6 0,-6 3-5 0,6-3-10 16,0 0-10-16,0 0-8 0,0 0-5 0,0 0-13 15,0 0-6-15,0 0-10 0,0 0-4 0,0 0-5 16,0 0-4-16,0 0-6 0,0 0-4 0,0 0-5 16,0 0-9-16,0 0 2 0,0 0-6 0,0 0-2 15,0 0-3-15,0 0-3 0,0 0-7 0,0 0 1 16,0 0 0-16,0 0-8 0,9-25 6 0,-1 20-5 16,-6 1-1-16,2 0-1 0,6-4-7 0,-7 4 1 15,7-2 1-15,-3-3-4 0,1 3 7 0,4 0-9 16,-1-2 6-16,1 2-5 0,1-4-1 0,3 1-8 15,-3-1 10-15,2 2 2 0,2-3-9 0,-3 0 5 16,1 2 1-16,-2-1-1 0,3-1-1 0,-5 5 6 16,-1-3-5-16,5 1-2 0,-3-3 6 0,-1 4-7 15,0 0 4-15,1 0-6 0,-2-1 7 0,1-1 1 16,-1-1-3-16,1 3-2 0,-2 1 0 0,3-2-3 0,-2 0-3 16,-1 1 1-16,3-1 2 0,-1 2 3 15,-1 0-5-15,2 1 1 0,-3-2 0 0,2-1 5 16,1 1 2-16,1-2-10 0,-1 4 0 0,-1-1 0 0,0-1-1 15,3 2 2-15,-2-1-3 0,3-1-1 0,-4-1 0 16,1 4-1-16,1-3 5 0,-3 2-8 0,-1 0 8 16,3 0-6-16,-1 1 7 0,1-2-3 0,-2 1 3 15,-3 0-2-15,2 1-4 0,3-2 3 0,-1 3 0 16,-3-1 1-16,2 1-1 0,-4-1-1 0,5-1 4 16,-3 0-6-16,2 1 3 0,-5 0 9 0,6 0-10 15,-2-1 2-15,-2 0-2 0,2-2 4 0,1 0-6 16,-2 3 6-16,1-3-1 0,1 1 0 0,1-2 2 15,-3 2-3-15,2-1 9 0,1 0-8 0,-3-2-6 16,1 1 0-16,1 2 5 0,-1-3-4 0,-1 4 4 16,4-3-6-16,-4 0 2 0,1 2 7 0,-2 0-6 15,1 0-2-15,2 0 4 0,-1 1 0 0,2-1 3 16,-2 0-2-16,0 3 1 0,-2-2 1 0,4 0-3 0,-4 1-11 16,0 0 15-16,1-2-6 0,0 2 1 0,1-2-4 15,-3 1 7-15,4-1 0 0,-1 0-7 16,-3-1 7-16,4 1-7 0,2 0 7 0,-3 0 6 0,0 0-4 15,1 0-4-15,-1 0 2 0,-1-1-2 0,4 0-4 16,-3 0 0-16,0 1 0 0,2 1-1 0,-2-3-3 16,2 2 8-16,2 2-4 0,-3-2 6 0,-2 1-2 15,4-4 1-15,-3 5-3 0,2-3-7 0,-1 3 7 16,0-2-3-16,-1 1 6 0,2-2-3 0,-2 1 15 16,0-1-17-16,2 0 5 0,-1 3-5 0,0-3 2 15,-1 2-7-15,1-1 11 0,-1-2-2 0,-1 4-4 16,2-2 5-16,-1 1-5 0,-1-1 5 0,-3 1-3 15,2 0-5-15,0 1 7 0,-1 0 9 0,1 0-10 16,-7 4-3-16,14-7 8 0,-7 4-5 0,-1-1-11 16,0 0 10-16,-1 1-3 0,2 0 3 0,-7 3 0 15,11-7 0-15,-6 3 4 0,3 1-7 0,-1-1-2 16,0 1 7-16,0-4 0 0,2 2-1 0,0-1 0 0,-1-1 1 16,0 2 1-16,-2-1-4 0,4 1 1 15,-2-2 1-15,-2 3-2 0,4-3-1 0,-1 0 1 16,-1 1-1-16,0 0 3 0,-1 0 1 0,0 2-6 0,-3 1 8 15,6-1-2-15,-5 2-3 0,-5 2 9 0,11-8-9 16,-8 5-4-16,5-1 5 0,-3 1 2 0,1 0-9 16,0-2 7-16,1 1 7 0,-1 0-9 0,-6 4 0 15,14-6 4-15,-7 2-3 0,2 0 2 0,-3-1 0 16,4 0-2-16,-2-1 0 0,1 1 2 0,0-2-3 16,1 2-2-16,2 0 4 0,0-2 2 0,-1 1-3 15,-2-1 2-15,2 1 2 0,-2 0-1 0,0 1-5 16,1-1 5-16,0 1-5 0,-3 0 5 0,2 1-3 15,-2 3 0-15,2-5 2 0,-2 2-2 0,2-1 1 16,-2-1-2-16,0 3 4 0,-2-2 1 0,0 2-1 16,2 0 3-16,-7 3 1 0,16-8-2 0,-11 3 2 15,2 2 0-15,-2 0 8 0,-5 3-7 0,10-5-5 16,-5 3 4-16,-5 2 2 0,6-5-1 0,-6 5 0 0,0 0-7 16,4-4 2-16,-4 4 0 0,0 0 3 0,0 0-12 15,0 0 9-15,9-3 0 0,-9 3-18 16,0 0-3-16,0 0-10 0,0 0-12 0,0 0-11 0,0 0-24 15,0 0-54-15,0 0-87 0,0 0-393 0,0 0-944 16,0 0-17-16</inkml:trace>
  <inkml:trace contextRef="#ctx0" brushRef="#br1" timeOffset="141344.54">8989 11105 83 0,'0'0'303'0,"0"0"-38"0,0 0-43 15,0 0-11-15,0 0 0 0,0 0-26 0,0 0 1 16,0 0-15-16,20 1 0 0,-20-1-7 0,0 0-5 16,0 0-6-16,0 0-15 0,0 0-8 0,0 0-16 15,0 0-6-15,0 0-8 0,0 0 1 0,0 0-6 16,0 0-4-16,0 0-6 0,0 0-2 0,0 0-5 0,0 0-1 16,0 0-2-16,0 0-3 0,0 0-4 0,0 0-3 15,0 0-8-15,0 0-4 0,0 0-4 16,0 0-1-16,0 0-4 0,0 0-3 0,0 0 0 0,0 0-6 15,0 0-1-15,0 0-5 0,0 0 3 0,0 0 3 16,0 0-7-16,0 0 2 0,6-9 1 0,-6 9 0 16,0 0-4-16,5-5-2 0,-5 5-2 0,0 0 2 15,6-5-3-15,-6 5-1 0,8-5 3 0,-8 5-4 16,7-6-4-16,-7 6 6 0,8-7-6 0,-2 3 4 16,0 0-4-16,-2 0 2 0,5-2 2 0,0 1-4 15,-3 1 3-15,6-2 1 0,-3-2-3 0,-3 5-1 16,2-3-5-16,3 1 0 0,-5 2-4 0,2 0 5 15,-2-1-3-15,1 0-1 0,-1 1 0 0,-6 3 0 0,9-6 0 16,-2 4-2-16,-7 2 4 0,9-6-4 16,-4 2-2-16,-5 4 1 0,8-6 2 0,-3 2-2 15,2 1-1-15,-7 3-1 0,7-5-1 0,-7 5 2 0,6-6-3 16,-6 6-3-16,5-4 6 0,-5 4 2 0,0 0-7 16,6-2 0-16,-6 2 1 0,0 0-6 0,0 0-13 15,0 0-17-15,0 0-23 0,0 0-36 0,0 0-48 16,0 0-47-16,0 0-54 0,0 0-290 0,0 0-772 15,0 0 59-15</inkml:trace>
  <inkml:trace contextRef="#ctx0" brushRef="#br1" timeOffset="141967.63">9470 10869 83 0,'0'0'381'0,"0"0"-30"0,0 0-28 16,0 0-36-16,0 0-22 0,0 0-29 16,0 0-33-16,0 0-17 0,0 0-15 0,0 0-7 15,0 0 7-15,0 0-3 0,13-4-4 0,-13 4-9 0,0 0-13 16,14-4-8-16,-14 4-15 0,10-4-5 0,-3 2-12 16,-7 2-1-16,12-4-12 0,-6 0-6 0,3-1-9 15,0 0-5-15,2 1-4 0,-2-4-1 16,1 2-6-16,1 2-8 0,-2-2-6 0,2 0 0 0,0 1-3 15,-2 0 0-15,4-1-4 0,-3 0-6 0,0 1-2 16,1 1 0-16,-3-3-2 0,3 3-2 0,-3-1-7 16,0-1-1-16,1 3 3 0,-3 0-2 0,1-1-1 15,-3 2-3-15,-4 2-3 0,12-6 3 0,-6 4-1 16,-6 2-1-16,9-3-5 0,-9 3-2 0,7-2 0 16,-7 2-1-16,0 0-5 0,7-3-10 0,-7 3-17 15,0 0-16-15,0 0-24 0,0 0-31 0,0 0-34 16,0 0-41-16,0 0-69 0,0 0-287 0,0 0-765 15,0 0 60-15</inkml:trace>
  <inkml:trace contextRef="#ctx0" brushRef="#br1" timeOffset="142501.9">9957 10635 416 0,'0'0'393'0,"0"0"-37"0,13-5-44 0,-13 5-27 16,6-2-29-16,-6 2-21 0,10 0-11 0,-10 0-15 16,7-3-10-16,-7 3-12 0,11-3-10 0,-7 1-9 0,-4 2-11 15,14-3-3-15,-7-1-10 0,-1 2-9 16,8-2-11-16,-5-1-7 0,2 2-15 0,1-3-5 15,-2 0-8-15,3-2-12 0,-3 5-6 0,1-4-6 0,0 2-14 16,1 1 6-16,-1-1-13 0,0 1-4 0,1-1 1 16,-2 0-5-16,0-1 0 0,1 1-8 0,-1 0 0 15,-5 2 1-15,4 0-7 0,-4 0-1 0,-5 3-8 16,13-6 3-16,-8 3 5 0,2 1-10 0,-7 2 6 16,9-5-8-16,-9 5 1 0,8-3-1 0,-8 3-1 15,7-4 0-15,-7 4 0 0,7-5-7 0,-7 5 1 16,0 0 1-16,7-2-1 0,-7 2-4 0,0 0-14 15,5-4-8-15,-5 4-19 0,0 0-18 0,0 0-23 16,0 0-30-16,0 0-47 0,0 0-59 0,0 0-334 16,0 0-813-16,0 0 42 0</inkml:trace>
  <inkml:trace contextRef="#ctx0" brushRef="#br1" timeOffset="143551.92">10504 10324 324 0,'0'0'382'0,"0"0"-32"16,0 0-42-16,-6 5-24 0,6-5-20 0,0 0-32 15,0 0-7-15,0 0-22 0,0 0-13 0,0 0-18 16,0 0-14-16,0 0-16 0,0 0-12 0,0 0-18 16,0 0-6-16,0 0-9 0,0 0 3 0,0 0-1 15,0 0 2-15,16-12-3 0,-8 8 0 0,-3 2-11 16,3-2-8-16,0-2-2 0,-1 0-7 0,3 0-2 16,0 2-8-16,-1-3-3 0,2 1-5 0,0 1-6 15,-1-2-4-15,1 0-6 0,0 1-1 0,-2 0-4 16,1-1-3-16,0-1-3 0,1 3-1 0,-2-1-6 0,0-1 2 15,1 2-3-15,-6 1-5 0,6 1-1 0,-5-1 1 16,2 0 0-16,-7 4-3 0,9-5-1 16,-9 5 0-16,8-3-6 0,-8 3 4 0,5-4-10 0,-5 4 1 15,0 0-15-15,0 0-13 0,7-3-26 0,-7 3-28 16,0 0-39-16,0 0-36 0,0 0-60 0,0 0-321 16,0 0-785-16,0 0 53 0</inkml:trace>
  <inkml:trace contextRef="#ctx0" brushRef="#br1" timeOffset="144005.7">11030 10060 115 0,'0'0'424'0,"12"0"-35"0,-12 0-28 0,0 0-34 15,0 0-24-15,13-3-27 0,-13 3-13 16,6-2-14-16,-6 2-11 0,10-2-27 0,-10 2-14 0,11-4-16 15,-5 1-10-15,2-1-20 0,1 0-4 0,0 1-14 16,-1-1-12-16,4-1-12 0,0 0-7 0,-2 1-5 16,1-1-6-16,1-1-10 0,0 1-5 0,16-7 58 15,-13 1-74-15,-4 5-9 0,4-2 3 16,-3 1-5-16,1 2-3 0,-2 0-4 0,0-1 0 16,0 2-11-16,-1 0-3 0,-1 0 0 0,-1 0-3 15,-4 2-3-15,-4 2-1 0,10-1-5 0,-10 1-2 16,5-5-4-16,-5 5-1 0,0 0-4 0,11-3-5 15,-11 3-10-15,0 0-24 0,0 0-20 0,6-2-35 16,-6 2-38-16,0 0-45 0,0 0-58 0,0 0-78 16,0-9-237-16,0 9-793 0,0 0 49 0</inkml:trace>
  <inkml:trace contextRef="#ctx0" brushRef="#br1" timeOffset="144361.41">11590 9827 397 0,'12'-2'529'0,"-7"-1"-61"0,-5 3-68 0,12-3-45 16,-5 2-46-16,-7 1-32 0,12-7-27 0,-8 5-23 15,-4 2-19-15,11-5-17 0,-5 4-18 0,-6 1-9 16,16-6-18-16,-10 3-12 0,0 1-15 0,-6 2-13 16,9-7-5-16,-2 4-12 0,2 0-13 0,-2 0-7 15,-7 3-10-15,12-3-2 0,-3 3-9 0,0-5 2 16,-4 3-12-16,4-3-2 0,0 2 2 0,0-1-11 16,0 1-5-16,-3 0-3 0,5-1-1 0,-2-1-2 15,0 2-10-15,-1-1-8 0,0 1-14 0,-2-1-10 16,2-1-22-16,-2 2-23 0,-1-1-33 0,2 1-35 15,-7 3-40-15,9-8-51 0,-7 2-310 0,-2 6-783 0,7-7 57 16</inkml:trace>
  <inkml:trace contextRef="#ctx0" brushRef="#br1" timeOffset="144764.2">12155 9598 131 0,'0'0'504'0,"8"-2"-61"0,-8 2-37 0,9-4-48 16,-9 4-32-16,9-4-19 0,-4 1-20 0,-5 3-20 15,10-4-26-15,-2 2-12 0,-2-2-16 0,-6 4-18 16,10-6-18-16,-3 4-15 0,1-2-15 0,-2 1-12 0,-6 3-7 16,13-8-11-16,-6 1-12 0,3 1-10 0,-3 3-11 15,1-5-14-15,2 2-8 0,-1 2-1 0,-3-3-2 16,4 2-9-16,-1 1-9 0,0-2-3 0,1 1-3 16,0-1-5-16,2 3-4 0,-3-3 8 0,1 1-7 15,-1 0-7-15,0-1-1 0,1 0 2 0,-1 1-7 16,-2 3 9-16,2-3-10 0,-1 1-8 0,-2-1-6 15,0 2-8-15,-1-2-12 0,2 1-19 0,0 0-11 16,-7 4-27-16,9-7-27 0,-5 2-34 0,0 0-28 16,0 0-47-16,0-1-79 0,-1 0-261 0,-3 6-812 15,5-8 44-15</inkml:trace>
  <inkml:trace contextRef="#ctx0" brushRef="#br1" timeOffset="145120.31">12892 9169 414 0,'0'0'526'0,"12"-3"-70"0,-6 0-67 15,-6 3-56-15,11-6-41 0,-5 4-29 0,-6 2-25 16,10-5-18-16,-10 5-14 0,10-3-10 0,-4 2-13 16,-6 1-10-16,10-4-12 0,-5 1-14 0,2 1-10 15,-7 2-15-15,11-4-13 0,-5 1-10 0,-1-2-11 16,-5 5-5-16,13-5-2 0,-8 2-18 0,-1-1-5 16,4 1-9-16,-3 0-3 0,-5 3-8 0,15-10-4 15,-7 7 1-15,-2 1-3 0,0-3-9 0,4 0-6 0,-1-1-5 16,1 1-12-16,-3 0-25 0,2 0-36 15,-1 0-27-15,-2 0-31 0,1 1-40 0,-2-2-37 16,3 0-54-16,-3 0-291 0,1 1-785 0,-1-1 53 16</inkml:trace>
  <inkml:trace contextRef="#ctx0" brushRef="#br1" timeOffset="145450.44">13448 8876 349 0,'11'-2'516'0,"-11"2"-54"16,12-2-60-16,-5-1-40 0,-1 0-39 0,0 0-25 15,3 0-38-15,-2 0-22 0,2-3-21 0,2 4-16 16,-3-3-20-16,0 3-17 0,3-5-8 0,-2 3-17 15,1 1-9-15,-1-3-12 0,3 2-11 0,-1-2-5 16,0 1-7-16,4-3-11 0,-4 2-1 0,2 0-8 16,-1 0-5-16,2-1-19 0,-3 1 6 0,5-3-3 0,-4 3-6 15,1 2-2-15,-1 0-6 0,-2-2-8 16,-1 3-8-16,-3 0 5 0,3 1-4 0,-4-1-13 16,-5 3-16-16,9-4-20 0,-9 4-27 0,0 0-51 15,5-2-86-15,-5 2-142 0,0 0-242 0,0 0-857 0,0 0 28 16</inkml:trace>
  <inkml:trace contextRef="#ctx0" brushRef="#br1" timeOffset="146241.7">14102 8465 518 0,'0'0'560'16,"0"0"-76"-16,0 0-56 0,0 0-49 0,0 0-38 16,0 0-36-16,0 0-24 0,0 0-25 0,0 0-21 15,0 0-25-15,19-11-16 0,-13 8-15 0,-1-2-25 16,5 0-3-16,-1 2-31 0,0-3-3 0,0-1-29 16,4 2-10-16,-3-1-8 0,2-4-8 0,-1 7-8 15,2-1 0-15,1-3-15 0,1 3-8 0,2-1-19 16,-5 2-13-16,1-1-20 0,0 0-26 0,-1 2-32 15,7-2-40-15,-7 2-54 0,2-4-69 0,-4 0-321 16,1 0-834-16,0-2 35 0</inkml:trace>
  <inkml:trace contextRef="#ctx0" brushRef="#br1" timeOffset="146547.75">14783 8188 432 0,'7'-1'427'0,"-7"1"-44"16,12-6-24-16,-7 4-39 0,-5 2-35 0,14-5-35 15,-8 2-17-15,3 0-29 0,-2-2-18 0,-1 3-26 16,2 0-16-16,-8 2-21 0,13-3-12 0,-7 0-12 15,0 1-14-15,2-1-6 0,-8 3-11 0,14-2-10 16,-9-1-5-16,3 0-7 0,-1 2-1 0,-7 1-17 16,12-4-6-16,-4 3-17 0,-2-1-11 0,-6 2-14 15,13-6-16-15,-6 4-10 0,0 1-11 0,-7 1-28 16,13-6-22-16,-7 3-64 0,3 0-89 0,-9 3-191 16,12-8-615-16,-7 4 94 0</inkml:trace>
  <inkml:trace contextRef="#ctx0" brushRef="#br1" timeOffset="146829.6">15338 7980 355 0,'11'-3'541'16,"-4"0"-82"-16,1 0-66 0,2-1-55 0,1 2-43 15,-2-3-33-15,-2 2-26 0,1-3-25 0,1 2-23 16,-4 0-19-16,4 1-18 0,1-2-13 0,-4 1-21 16,4 0-12-16,-3-1-13 0,2 2-6 0,-1-2-12 15,1 2 0-15,0-2-7 0,0 1-11 0,0-2-4 16,1 3-7-16,-4-1-5 0,3-1-4 0,-1 0-25 16,2 1-25-16,-2-2-30 0,1 1-33 0,0-2-37 0,1 3-38 15,0-3-53-15,0 1-74 0,-4 1-199 16,4-2-665-16,0 2 83 0</inkml:trace>
  <inkml:trace contextRef="#ctx0" brushRef="#br1" timeOffset="147112.04">15946 7706 529 0,'0'0'500'0,"7"-3"-73"15,-7 3-69-15,9-5-56 0,-9 5-38 0,9-2-37 16,-9 2-23-16,9-4-29 0,-3 1-17 0,-6 3-18 16,11-5-15-16,-5 2-18 0,1-1-11 0,0 1-13 15,1-2-10-15,1 0-3 0,-3 0-11 0,6 2-13 16,-3 0-20-16,-3 0-17 0,1-2-22 0,-2 0-46 15,2 0-53-15,0 0-61 0,0-1-97 0,-4 0-175 16,1 2-602-16,2 0 94 0</inkml:trace>
  <inkml:trace contextRef="#ctx0" brushRef="#br1" timeOffset="147408.69">16500 7463 537 0,'0'0'519'0,"8"-2"-64"0,-8 2-68 16,0 0-42-16,10-4-42 0,-10 4-37 0,8-5-23 15,-4 2-26-15,-4 3-26 0,9-5-20 0,-3 3-17 16,-6 2-19-16,10-4-11 0,-5 1-12 0,1 0-17 15,-6 3-8-15,10-7-9 0,-5 4-9 0,-5 3-7 16,11-5-5-16,-6 3-13 0,-5 2-18 0,11-6-21 16,-11 6-29-16,7-4-32 0,-3 1-33 0,-4 3-36 15,9-6-31-15,-4 2-50 0,-5 4-92 0,8-7-181 16,-4 3-670-16,0-1 84 0</inkml:trace>
  <inkml:trace contextRef="#ctx0" brushRef="#br1" timeOffset="147715.68">16945 7265 258 0,'0'0'557'0,"10"-1"-74"0,-10 1-57 15,11-2-57-15,-5 1-38 0,-6 1-52 0,13-5-24 16,-7 4-26-16,1-2-28 0,-1-2-25 0,4 1-24 16,2-1-21-16,-3 3-13 0,1-2-9 0,-1-1-18 15,1 1-9-15,-1-1-6 0,0 1-6 0,0 0-7 16,2 1-9-16,-3-1-4 0,-2 3-5 0,1-3-9 16,0 1-20-16,0 1-16 0,-7 2-16 0,10-5-25 15,-6 1-27-15,-4 4-32 0,10-5-34 0,-6 1-30 16,2 0-27-16,-6 4-49 0,11-8-238 0,-6 4-664 15,0-2 84-15</inkml:trace>
  <inkml:trace contextRef="#ctx0" brushRef="#br1" timeOffset="148017.92">17482 7026 94 0,'5'-4'496'0,"-5"4"-57"0,9-4-45 16,-9 4-48-16,7-2-45 0,-7 2-42 0,8-2-30 16,-8 2-31-16,0 0-26 0,9-3-19 0,-9 3-22 15,6-4-19-15,-6 4-11 0,7-4-9 0,-7 4-13 16,5-4-9-16,-5 4-16 0,9-4-12 0,-9 4-10 15,8-5-11-15,-2 3-11 0,-6 2-19 0,12-7-29 16,-6 3-8-16,1-2-22 0,1 4-12 0,0-4-28 16,-2 3-5-16,2-2-41 0,0 0-59 0,-2 2-195 15,0 0-541-15,0-2 100 0</inkml:trace>
  <inkml:trace contextRef="#ctx0" brushRef="#br1" timeOffset="148327.57">17959 6775 368 0,'8'-4'493'0,"-8"4"-71"0,9-1-47 16,-9 1-48-16,8-6-37 0,-3 5-22 0,-5 1-21 15,10-4-34-15,-5 2-21 0,-5 2-26 0,13-5-20 16,-6 4-15-16,-2-2-12 0,-5 3-17 0,11-6-9 16,-4 3-18-16,0-1-5 0,0 1-17 0,-2-1-15 15,-5 4-16-15,10-5-15 0,-2 1-12 0,-3 1-15 16,-5 3 1-16,10-5-15 0,-6 2-16 0,-4 3-12 16,6-6-18-16,-6 6-14 0,8-3-29 0,-8 3-32 15,6-4-67-15,-6 4-222 0,4-5-604 0,-4 5 93 16</inkml:trace>
  <inkml:trace contextRef="#ctx0" brushRef="#br1" timeOffset="148517.82">18339 6624 37 0,'9'-1'429'0,"-9"1"-66"0,7-4-46 0,-7 4-38 16,10-4-19-16,-10 4-23 0,9-4-20 0,-3 1-17 15,2 1-15-15,1-1-24 0,0-3-15 16,0 4-26-16,2-1-11 0,-2 1-27 0,-1-2-41 0,-1 3-56 16,-7 1-85-16,13-4-93 0,-9 2-201 0,-4 2-521 15,7-4 102-15</inkml:trace>
  <inkml:trace contextRef="#ctx0" brushRef="#br1" timeOffset="148658.71">18661 6525 9 0,'0'0'566'0,"8"-1"-51"16,-8 1-52-16,0 0-55 0,10-3-54 0,-10 3-49 16,0 0-46-16,4-4-34 0,-4 4-55 0,0 0-63 15,0 0-83-15,0 0-110 0,0 0-161 0,0 0-169 16,-22-7-555-16,22 7 101 0</inkml:trace>
  <inkml:trace contextRef="#ctx0" brushRef="#br1" timeOffset="150739.64">9767 11656 177 0,'0'0'377'0,"0"0"-45"16,0 0-22-16,0 0-28 0,0 0-10 0,0 0-17 0,0 0-22 16,0 0-15-16,0 0-6 0,0 0-8 0,0 0-4 15,0 0-17-15,0 0-16 0,0 0-23 16,0 0-8-16,0 0-12 0,0 0-22 0,19-10-7 16,-19 10-14-16,0 0-7 0,7-6-11 0,-4 3-5 0,1-4-10 15,0 3-15-15,1-1-15 0,4-4-14 0,-3 2-21 16,3 2-21-16,0-4-25 0,0 2-21 0,-1 0-20 15,2 1-23-15,-1-1-33 0,1-1-85 0,-4 5-220 16,3-3-641-16,0 1 91 0</inkml:trace>
  <inkml:trace contextRef="#ctx0" brushRef="#br1" timeOffset="151089.65">10233 11344 442 0,'4'-4'448'0,"-4"4"-55"15,5-4-48-15,-5 4-37 0,5-4-30 16,-5 4-15-16,6-5-22 0,-6 5-25 0,9-6-18 16,-6 4-13-16,3-2-17 0,-1-1-19 0,1 0-11 0,1-2-16 15,1 1-15-15,0-2-10 0,1 2-7 0,-3 0-15 16,6-2-6-16,-4 0-6 0,3-1-6 0,-1 0-17 16,-1 1-22-16,2 1-26 0,-1-2-29 0,-2 2-23 15,3-3-26-15,1 5-24 0,-4-2-29 0,2-1-45 16,1 2-96-16,-5 3-190 0,-1 0-648 0,1-1 89 15</inkml:trace>
  <inkml:trace contextRef="#ctx0" brushRef="#br1" timeOffset="151386.76">10756 10969 46 0,'7'-3'568'0,"-7"3"-59"16,0 0-61-16,0 0-53 0,7-5-44 0,-7 5-36 15,4-7-38-15,1 2-33 0,-1-1-30 16,3-1-29-16,0-1-26 0,0-2-18 0,6-2-20 0,-2 0-13 15,-2 4-12-15,3-6-19 0,-1 3-28 0,0 4-36 16,-2 2-36-16,0-3-55 0,-2 2-49 0,4-1-62 16,-2 0-94-16,-2 3-187 0,-3 1-649 0,1-2 87 15</inkml:trace>
  <inkml:trace contextRef="#ctx0" brushRef="#br1" timeOffset="151691.63">11263 10662 69 0,'6'-3'513'0,"1"-1"-70"15,2 0-50-15,0 1-45 0,0-3-33 0,1 0-26 0,0 1-31 16,1-1-29-16,0 0-29 0,-2 0-23 0,1 0-26 16,0 0-13-16,0 2-16 0,-1 0-19 0,2 0-13 15,-2 0-19-15,-4-2-16 0,-5 6-31 0,10-5-18 16,-4 2-21-16,-1 0-17 0,-5 3-21 0,7-7-24 16,-1 5-40-16,-1-2-38 0,2 0-54 0,-4-1-234 15,1-1-601-15,1 1 95 0</inkml:trace>
  <inkml:trace contextRef="#ctx0" brushRef="#br1" timeOffset="151972.95">11773 10402 300 0,'6'-3'531'0,"-1"-2"-64"16,1 2-61-16,0-1-55 0,-6 4-50 0,10-5-31 15,-6 2-33-15,-4 3-28 0,6-3-23 0,-6 3-17 16,0 0-19-16,8-3-24 0,-8 3-12 16,0 0-13-16,0 0-13 0,3-5-12 0,-3 5-7 0,0 0-13 15,12-4-14-15,-12 4-23 0,6-7-23 0,-1 4-38 16,0-2-43-16,-5 5-44 0,12-7-69 0,-6 3-289 15,-1-2-684-15,-5 6 81 0</inkml:trace>
  <inkml:trace contextRef="#ctx0" brushRef="#br1" timeOffset="152234.35">12191 10183 526 0,'7'-4'530'0,"-1"-1"-55"15,3 0-63-15,-4 1-61 0,1 2-38 0,-6 2-40 16,11-7-42-16,-4 3-27 0,-2 2-26 0,-5 2-22 16,9-3-11-16,-4 0-22 0,-5 3-18 0,9-5-13 15,-9 5-9-15,9-3-22 0,-4-1-20 0,-5 4-14 0,10-5-31 16,-5 0-23-16,-1 2-31 0,1-2-35 0,1 0-34 15,1 2-31-15,1-2-42 0,-2 0-275 0,-1 0-656 16,1-2 87-16</inkml:trace>
  <inkml:trace contextRef="#ctx0" brushRef="#br1" timeOffset="152504.91">12703 9922 501 0,'0'0'504'0,"9"-4"-69"15,-4 2-66-15,1-2-36 0,-6 4-25 0,10-7-28 16,-5 3-29-16,-5 4-31 0,8-3-27 0,-3 1-14 16,-5 2-25-16,7-5-16 0,-7 5-12 0,11-5-14 15,-6 2-14-15,0 0-14 0,-5 3-9 0,12-7-5 16,-5 3-11-16,-1 0-6 0,4 0-8 0,-1-1-6 0,0-1-13 15,0 1-23-15,3-1-36 0,-4 0-42 0,-2 4-47 16,3-4-45-16,0 1-70 0,-4 3-270 16,1-4-719-16,0 4 74 0</inkml:trace>
  <inkml:trace contextRef="#ctx0" brushRef="#br1" timeOffset="152795.59">13285 9689 647 0,'0'0'616'0,"10"-3"-85"0,-5-1-74 16,0 0-61-16,-5 4-41 0,13-4-29 0,-7 0-45 16,1-1-21-16,-2 2-35 0,4-1-24 0,-1-3-13 15,-1 0-16-15,2 2-23 0,0-1-23 0,0-1-13 16,0 2-10-16,1-1-11 0,0-1-8 0,-1 3-16 15,0-3 1-15,0 0-12 0,0 2-5 0,-2 1-7 0,3-1-6 16,-4 2 0-16,3-2-14 0,-3 1-23 16,5 1-14-16,-6 0-18 0,3 0-14 0,-2 0-18 15,3 2-22-15,-9 1-22 0,14-4-32 0,-8 2-30 16,3 0-36-16,2-1-39 0,-4 1-314 0,1-2-818 0,-2 2 42 16</inkml:trace>
  <inkml:trace contextRef="#ctx0" brushRef="#br1" timeOffset="153084.29">14072 9444 425 0,'0'0'676'16,"19"-4"-94"-16,-7 2-79 0,-1 1-79 0,-2-3-58 15,-2 3-49-15,1-1-37 0,0 0-36 0,-1-1-26 16,0 1-25-16,4 0-21 0,-1-1-15 0,-3 0-22 16,0 1-17-16,2 0-15 0,1-2-12 0,0 0 1 15,2 1-19-15,-1-1-6 0,-1 1-9 0,3-2-8 16,0 1-5-16,1-1-8 0,-4 3-20 0,2 0-22 16,0-1-5-16,-3 0-26 0,3 3-28 0,2 0-22 0,-5 0-26 15,3 0-31-15,-1 0-53 0,-2-1-60 16,-9 1-294-16,13 1-803 0,-7 0 46 0</inkml:trace>
  <inkml:trace contextRef="#ctx0" brushRef="#br1" timeOffset="153372.57">14852 9360 592 0,'12'1'521'16,"-12"-1"-63"-16,12-1-53 0,-3 1-45 0,-9 0-35 16,14-1-40-16,-5 1-30 0,0-1-30 0,-2-1-23 15,-7 2-24-15,17-2-20 0,-8 1-19 0,1-1-18 16,1 1-17-16,0 1-13 0,-3-3-8 0,1 3-12 16,1-1-11-16,-10 1-9 0,15-2-16 0,-6 0-2 15,3 2-4-15,-1-1-3 0,1 0-21 0,-12 1-22 16,16 1-11-16,-5 0-4 0,-1-2-5 0,0 2-19 15,-4 0-38-15,-6-1-43 0,14 3-46 0,-6-2-26 16,2 2-43-16,-10-3-233 0,14 1-674 0,-7-1 83 16</inkml:trace>
  <inkml:trace contextRef="#ctx0" brushRef="#br1" timeOffset="153604.06">15370 9375 53 0,'0'0'458'16,"15"1"-41"-16,-8-1-37 0,2 0-44 0,3 0-39 15,-3-2-39-15,-1 0-33 0,4 1-20 16,-2-1 4-16,2 1-21 0,1 1-24 0,-3-1-15 0,3-1-4 16,-3 2-4-16,0-1-4 0,0 2-7 0,0-1-5 15,-2 2 10-15,4-2 2 0,-2 0-15 0,0 1-8 16,2 1-14-16,-3-1-5 0,-2 2-11 0,2-1-9 16,0-1-9-16,-2 1-9 0,3 1-4 0,-4 1-8 15,3-3-10-15,-3 1-26 0,2 1-29 0,-8-3-33 16,14 3-31-16,-7-2-29 0,-7-1-41 0,10 4-46 15,-10-4-58-15,14 0-271 0,-8 0-757 0,-6 0 62 16</inkml:trace>
  <inkml:trace contextRef="#ctx0" brushRef="#br1" timeOffset="153874.51">16118 9439 224 0,'9'5'724'0,"-4"-5"-76"16,-5 0-72-16,13 4-78 0,-8-4-58 0,3 1-44 0,-8-1-54 15,11 1-28-15,-3-1-51 0,-8 0-22 0,14-1-45 16,-5 0-22-16,0 0-27 0,1 1-15 0,-10 0-19 16,14-1-9-16,-2-1-11 0,-2 2-16 0,-1 0-8 15,-9 0-13-15,19-2-15 0,-8 2-9 0,1-2-12 16,-2 1-29-16,-1 0-24 0,-9 1-20 0,14 1-13 15,-6 0-20-15,1-1-21 0,-9 0-19 0,15 3-39 16,-10-2-52-16,3 1-83 0,-2 0-266 0,-6-2-840 16,12 1 32-16</inkml:trace>
  <inkml:trace contextRef="#ctx0" brushRef="#br1" timeOffset="154591.56">16815 9636 329 0,'0'0'631'0,"0"0"-71"0,0 0-62 16,0 0-44-16,0 0-46 0,0 0-45 0,0 0-27 16,0 0-35-16,15 4-33 0,-15-4-24 0,0 0-39 15,13 0-21-15,-13 0-36 0,11 1-7 0,-6 0-16 16,-5-1-17-16,9 1-16 0,-2 2-14 16,-7-3-15-16,15 1-20 0,-5 1-11 0,-3-1-27 0,4 0-28 15,-3 0-26-15,3-1-31 0,1 1-36 0,-1 0-42 16,1 1-51-16,1-2-61 0,-3-2-294 0,1 2-831 15,2 0 35-15</inkml:trace>
  <inkml:trace contextRef="#ctx0" brushRef="#br1" timeOffset="154876.29">17339 9753 293 0,'14'2'528'0,"-14"-2"-54"0,11 1-38 15,-3 0-43-15,-8-1-47 0,13 0-27 0,-8 1-32 16,-5-1-36-16,11 0-31 0,-11 0-21 0,13 0-30 16,-7 0-23-16,-6 0-21 0,12 0-11 0,-12 0-13 15,13-1-12-15,-7 2-2 0,-6-1-16 0,12 0-11 16,-12 0-14-16,12 0-15 0,-4 2-18 0,-8-2-19 15,12-2-20-15,-12 2-20 0,11 2-27 0,-5-2-27 16,-6 0-47-16,12-2-20 0,-12 2-45 0,15-2-295 16,-11 0-719-16,3-1 74 0</inkml:trace>
  <inkml:trace contextRef="#ctx0" brushRef="#br1" timeOffset="155124.39">17834 9782 344 0,'6'3'511'0,"-6"-3"-51"15,5 4-41-15,-5-4-45 0,7 2-32 0,-7-2-36 16,8 1-28-16,-8-1-26 0,10 4-24 0,-3-4-26 16,-7 0-21-16,11 1-21 0,-5 1-15 0,-6-2-16 15,13 1-16-15,-6 0-15 0,-7-1-10 0,11 0-12 16,-11 0-8-16,10 1-14 0,-10-1-26 0,9-1-26 15,-9 1-26-15,9 0-30 0,-9 0-36 0,10 0-41 16,-10 0-47-16,0 0-62 0,11 0-277 0,-11 0-740 16,0 0 69-16</inkml:trace>
  <inkml:trace contextRef="#ctx0" brushRef="#br1" timeOffset="155388.42">18230 9868 386 0,'0'0'588'16,"10"7"-76"-16,-5-4-57 0,-5-3-64 0,10 4-31 15,-4-1-39-15,-6-3-36 0,12 2-42 0,-12-2-26 16,11 2-21-16,-4 0-26 0,-1-1-13 0,-6-1-16 16,13 2-25-16,-5-2-7 0,-8 0-13 0,14-1-16 15,-14 1-5-15,12-1-11 0,-4 0-8 0,-8 1-6 16,14 1-16-16,-7-1-11 0,-7 0-10 0,10 1-13 15,-10-1-16-15,11-1-9 0,-11 1-15 0,12-1-18 16,-12 1-23-16,9 0-31 0,-9 0-39 0,11-2-36 16,-4 0-9-16,-7 2-42 0,14-1-270 0,-7 0-721 0,-7 1 72 15</inkml:trace>
  <inkml:trace contextRef="#ctx0" brushRef="#br1" timeOffset="155604.26">18635 9933 291 0,'8'3'556'0,"-8"-3"-67"0,9 1-42 0,-9-1-44 16,8 4-37-16,-4-2-29 0,-4-2-20 0,15 3-33 15,-10-2-31-15,-5-1-15 0,16 0-33 0,-11 2-22 16,2 0-23-16,-7-2-19 0,11 3-11 0,-5 0-18 16,0-2-17-16,-6-1-13 0,12 3-11 0,-7-2-15 15,-5-1-21-15,10 2-26 0,-10-2-24 0,9 1-28 16,-9-1-29-16,8 2-39 0,-8-2-40 0,5 2-47 15,-5-2-75-15,0 0-265 0,11-1-781 0,-11 1 53 16</inkml:trace>
  <inkml:trace contextRef="#ctx0" brushRef="#br1" timeOffset="155854.16">19033 10010 401 0,'4'2'624'15,"2"1"-76"-15,0 1-56 0,-6-4-54 0,9 6-46 16,-1-2-40-16,-1 0-25 0,-1 0-29 0,3-2-32 16,0 3-35-16,-1-2-29 0,1 0-22 0,0 1-26 15,0-3 3-15,-3 1-41 0,2 1-15 0,-8-3-11 16,13 2-7-16,-5 0-23 0,-1-1 9 0,-7-1-16 16,13 2-12-16,-6-2-15 0,-7 0-1 0,13 5-6 15,-8-6-16-15,3 3-15 0,-8-2-31 0,10 2-20 16,-4 1-26-16,1 0-23 0,-7-3-46 0,10 5-78 15,-4-4-95-15,-6-1-232 0,8 4-831 0,-8-4 37 16</inkml:trace>
  <inkml:trace contextRef="#ctx0" brushRef="#br1" timeOffset="156142.76">19466 10154 324 0,'0'0'709'0,"9"0"-117"15,-9 0-75-15,12 3-75 0,-6-2-52 0,2 1-52 16,-8-2-35-16,10 1-34 0,-5 1-37 0,-5-2-13 16,13 0-39-16,-4 1-20 0,-9-1-21 0,12 3-10 15,-6-3-21-15,-6 0-7 0,14 2-18 0,-6-1-6 16,-2-1-13-16,1 3-5 0,-7-3-5 0,15 2-2 15,-9-1-11-15,2 1 4 0,-1-1-17 0,1 0-9 16,-8-1-18-16,13 1-20 0,-13-1-27 0,8 2-33 16,-8-2-57-16,0 0-85 0,0 0-124 0,0 0-226 0,0 0-852 15,0 0 28-15</inkml:trace>
  <inkml:trace contextRef="#ctx0" brushRef="#br1" timeOffset="194291.83">8494 1903 496 0,'0'0'434'0,"0"0"-39"0,0 0-38 16,-4-7-39-16,4 7-21 0,0 0-25 0,0 0-17 15,0 0-26-15,0 0-17 0,0 0-19 16,-4-7-16-16,4 7-11 0,0 0-7 0,0 0-5 16,0 0-12-16,0 0-1 0,0 0-9 0,0 0-4 15,0 0-10-15,0 0-3 0,0 0-4 0,-5-4-7 0,5 4 2 16,0 0-5-16,0 0-8 0,0 0-1 0,0 0-12 15,0 0-4-15,0 0-18 0,0 0-2 16,0 0-12-16,0 0-2 0,0 0-5 0,0 0-10 16,0 0 1-16,0 0-6 0,9 29 9 0,-2-19-6 0,-1 4-4 15,4 0 1-15,-2 3-9 0,1 0 3 0,3 7-1 16,1-2 0-16,1 1-1 0,1 2-1 0,-2-2-5 16,3 2 5-16,-5-1-4 0,3 0-1 0,-5-2 0 15,-1-5-1-15,5 0-3 0,-4 0 1 16,-3-2 2-16,2-1-5 0,0-3 4 0,-1-2-1 0,-3-1-1 15,-2-2 1-15,5 0-3 0,-2-1-3 0,-3 0 2 16,-2-5 2-16,4 6-3 0,-4-6 2 0,5 3 5 16,-5-3-7-16,0 0-2 0,0 0 7 0,0 0-4 15,0 0 3-15,0 0 1 0,9-17-2 0,-6 6 1 16,5-5-3-16,-3-2 1 0,-1-1 0 0,3-7 0 16,-1 0-1-16,2 1-2 0,-2 6 3 0,1 1-5 15,1-6 8-15,0 6-6 0,-2 1 4 0,1 0-2 16,-3 5-7-16,1-4 5 0,0 5 2 15,-1 0-4-15,-3 1 5 0,3 4-4 0,-4-1 2 0,2 0 0 16,-2 7 4-16,4-8-3 0,-4 8-4 0,2-7 4 16,-2 7-10-16,0 0 5 0,0 0-16 0,1-7-22 15,-1 7-27-15,0 0-33 0,0 0-43 0,0 0-47 16,4-8-77-16,-4 8-342 0,0 0-946 0,0 0-19 16</inkml:trace>
  <inkml:trace contextRef="#ctx0" brushRef="#br1" timeOffset="195015.59">9018 1993 253 0,'0'0'465'0,"0"0"-54"16,0 0-52-16,0 0-41 0,0 0-36 0,0 0-17 0,0 0-16 16,0 0-30-16,0 0-11 0,0 0-10 0,0 0-17 15,0 0-10-15,0 0-9 0,0 0-6 0,0 0-8 16,0 0-9-16,0 0-1 0,0 0 12 15,0 0-18-15,0 0-1 0,0 0-16 0,0 0-1 16,0 0-5-16,0 0-6 0,0 0-4 0,0 0-15 0,0 0-8 16,0 0-13-16,0 0-6 0,0 25-9 15,0-13 3-15,0-1-6 0,0 0-2 0,0 7-11 0,0 1 3 16,2-1-9-16,-2 1 2 0,4-2-5 16,-2 0 7-16,2 1-11 0,-2-2 2 0,0-5-2 0,0 1-2 15,0 1 2-15,0-2-6 0,-1 0 2 0,1-1-5 16,0-4 6-16,0 1-6 0,0-1 8 15,0 0-10-15,-2-6 1 0,2 8-19 0,-2-8-14 16,1 6-18-16,-1-6-12 0,0 0-22 0,0 0-33 16,0 0-43-16,0 0-60 0,0 0-66 0,0 0-316 0,0 0-903 15,0 0 6-15</inkml:trace>
  <inkml:trace contextRef="#ctx0" brushRef="#br1" timeOffset="195812.4">9233 2163 384 0,'-2'13'477'0,"2"-3"-75"0,2 2-47 0,-2 5-39 0,2-1-33 16,-2 0-23-16,1 0-30 0,-1-4-16 0,0-3-24 16,2 1-16-16,-2 0-28 0,2-4-12 0,-2 1-15 15,0-7-14-15,2 12-10 0,-2-12-2 0,2 7-20 16,1-2-7-16,-3-5-11 0,0 0 4 15,2 7-5-15,-2-7 0 0,0 0 11 0,0 0-3 16,0 0-3-16,0 0 0 0,0 0-10 0,0 0 4 0,0 0-11 16,0 0-3-16,0 0-6 0,0 0-5 0,1-25-3 15,1 13-3-15,0 0 2 0,-2-5-5 16,-2 5 1-16,4-3-3 0,-2-5-6 0,0 4 0 16,-2-4 3-16,2 1 1 0,-3 5-2 0,3 0-3 0,-5-2 2 15,5-1-4-15,0-2 0 0,0 2 6 0,0 5-6 16,0 1-1-16,0-2 0 0,3 3 1 0,-1 1-4 15,-1-1 3-15,5 3 0 0,-2 1-2 16,-1 0-1-16,1 0 1 0,5 1-1 0,-2-2-1 16,4 4 1-16,-2 1-2 0,3-1 8 0,0 0-7 0,1 2-1 15,-3 1-2-15,1 0-1 0,1 2 3 0,1 0-2 16,1 2 5-16,-3-1-7 0,0-1-1 0,-1 3 5 16,0-1-1-16,-1 0-4 0,-2-1 6 0,0 0-3 15,0 1 2-15,-1-2-5 0,-6-2 7 0,5 4-6 16,-5-4 4-16,6 5 0 0,-6-5-1 0,0 0-4 15,0 0 6-15,0 0-5 0,-9 11-2 0,3-8 3 16,-1-1 1-16,-3 1-3 0,-3-2 4 0,1 2-1 16,-2 0-4-16,3 1 4 0,-2-1-3 0,1-1 3 15,3 1 3-15,-5-1 1 0,5 1-2 0,-1-2 2 16,2 2-1-16,8-3 2 0,-9 2-2 0,9-2-2 16,-9 2 3-16,9-2-1 0,-6 4-3 0,6-4 1 15,-3 6 3-15,3-6 7 0,3 12 3 0,-1-4 7 16,3 4 3-16,-1 2 2 0,5-4 0 0,-1 6 5 15,2-4 0-15,1 6 2 0,-2-3-4 0,2 1 1 16,2 0-1-16,-1-1-1 0,-1 0-6 0,4-1-1 16,-5-2-2-16,1-2-5 0,-2-2 1 0,0 1-5 15,-4-4-1-15,1 0-3 0,-1-1-4 0,0 0-15 16,-5-4-19-16,9 3-20 0,-9-3-30 0,4 1-49 16,-4-1-62-16,0 0-60 0,2-13-323 0,-2 13-859 15,0-14 22-15</inkml:trace>
  <inkml:trace contextRef="#ctx0" brushRef="#br1" timeOffset="196075.61">9658 2036 32 0,'0'0'659'0,"9"-1"-120"0,-9 1-65 15,0 0-75-15,0 0-42 0,4 10-31 0,-4-10-33 16,0 15-19-16,2-5-15 0,0 2-32 0,0-2-24 15,0 3-25-15,0 3-18 0,2-4-23 0,-2 0-2 16,2 4-23-16,-1-1-10 0,3 0-9 0,-4-3-6 16,4-1-15-16,-4-2-12 0,5 1-5 0,-5-1 1 15,2 1-20-15,1-4 6 0,-3 1-9 0,0-1-4 16,-2-6-11-16,2 10-20 0,-2-10-10 0,2 6-31 16,-2-6-34-16,0 0-47 0,0 0-41 0,-6 7-60 15,6-7-64-15,0 0-258 0,0 0-800 0,-16-5 46 16</inkml:trace>
  <inkml:trace contextRef="#ctx0" brushRef="#br1" timeOffset="196284.15">9503 2041 421 0,'0'0'543'0,"0"0"-89"15,0-9-68-15,0 9-44 0,0 0-28 0,0 0-10 16,11-5-24-16,-11 5-16 0,12-3-16 0,-1-1-29 15,0 3-31-15,3-1-12 0,4-1-21 0,-1 0-35 16,2 3-5-16,0-1-26 0,0 1-7 0,-2 0-21 16,-3 0-35-16,3 1-37 0,4-1-33 0,-3 1-41 15,-4-1-51-15,0 1-57 0,-1-1-52 0,-3 1-267 16,2-1-726-16,-1-3 69 0</inkml:trace>
  <inkml:trace contextRef="#ctx0" brushRef="#br1" timeOffset="196883.56">9926 1964 318 0,'0'0'443'0,"0"0"-39"16,0 0-31-16,0 0-28 0,0 0-24 0,0 0-27 16,0 0-18-16,0 0-9 0,4 11-30 0,-4-11-9 15,0 0-19-15,0 0-5 0,5 5-14 0,-5-5-11 16,1 9-5-16,-1-9-7 0,2 13-7 0,-1-3-6 16,-1 1-14-16,4 0-13 0,-2 1-18 0,-4 6-8 15,9 0-3-15,-7-1-17 0,0 4-9 0,1-2-11 16,0 1-5-16,2 5-4 0,-1-8-7 0,0 3 0 15,0-3-9-15,-1 2 0 0,3-3-3 0,-4-5 0 16,4 3-8-16,0-3-1 0,-2-2-7 0,1 0 1 16,-1-4 7-16,0 0-7 0,-2-5-1 0,3 10-5 15,-3-10-7-15,7 7 4 0,-3-5 0 0,-4-2-1 16,3 4 0-16,-3-4-4 0,8 4 5 0,-8-4-9 16,10 3 3-16,-2-3-1 0,-8 0-6 0,16 0 6 15,-5 0 2-15,-11 0-2 0,16-4 12 0,-6 0-12 16,1 1-3-16,-3 2-2 0,2-2 2 0,1 0 11 15,-3 0-15-15,4-1 9 0,-3 0-9 0,2-3-5 16,-1 0 0-16,0 0 10 0,-3 0-12 0,3-2-4 16,1-4-7-16,-3 0 5 0,1-2 3 0,-2 4 1 15,0-6 1-15,-3 1 5 0,1-1-1 0,-4 0 0 16,1 5 1-16,-2-3-1 0,0 3 1 0,-2 1 2 16,1-1 0-16,-2 0-4 0,1 1 9 0,-2 1-4 15,1 0-3-15,-1 2 9 0,1 1-3 0,-1 0-3 16,4 7 2-16,-7-7 3 0,3 4-3 0,4 3-8 15,-6-6-13-15,6 6-19 0,-5-3-24 0,5 3-26 16,0 0-29-16,0 0-32 0,-10 9-35 0,10-9-48 16,-4 7-58-16,4-7-276 0,-2 10-853 0,2-10 26 15</inkml:trace>
  <inkml:trace contextRef="#ctx0" brushRef="#br1" timeOffset="197864.63">10361 2262 509 0,'-4'6'451'16,"4"-6"-71"-16,-2 8-35 0,2-8-47 0,0 0-27 15,-1 7-19-15,1-7-18 0,0 0-20 0,0 0-17 16,0 0-17-16,0 0-19 0,0 0-18 0,0 0-11 0,0 0-10 16,0 0-8-16,0 0-6 0,0 0-11 0,0 0-6 15,0 0-12-15,8-23-10 0,-7 13-6 16,2-2-9-16,1 0-6 0,0-7-3 0,1 4-7 16,-1 0-3-16,-1-1-1 0,2 0-3 0,-5 4-4 0,2 2-5 15,0-8-2-15,0 9 0 0,-2 0-3 0,0 2 0 16,0 7 4-16,2-10 2 0,-2 10 8 0,3-8 4 15,-3 8-2-15,0 0 0 0,1-9-2 0,-1 9-4 16,0 0-3-16,0 0-6 0,0 0-2 0,0 0-2 16,0 0-2-16,0 0 13 0,7 0-12 0,-7 0-1 15,0 0 9-15,14 18-5 0,-8-7-3 0,1 4 8 16,3 1-6-16,-2-1 4 0,4 8-2 0,-4-6-3 16,2 1 0-16,0-1-2 0,0-3-4 0,-1 2 3 15,0-2 3-15,3-1-13 0,-4-4 5 0,-1-1-22 16,-1-1-23-16,-1-2-29 0,1 0-32 0,-3 0-23 15,-3-5-37-15,0 0-50 0,3 5-70 0,-3-5-266 16,0 0-796-16,0 0 48 0</inkml:trace>
  <inkml:trace contextRef="#ctx0" brushRef="#br1" timeOffset="198045.75">10343 2207 23 0,'16'-8'376'15,"-16"8"-61"-15,13-3-41 0,-2 1-34 0,1-1-15 16,5-2-4-16,-3 1 3 0,4 0-29 0,2-4-8 16,1 2-29-16,-2-1-17 0,0-1-19 0,1 4-14 15,-2-3-16-15,2 1-24 0,-4-2-46 16,0 1-57-16,-1-3-64 0,1 2-46 0,-5 0-231 0,1 1-493 16,-4 0 105-16</inkml:trace>
  <inkml:trace contextRef="#ctx0" brushRef="#br1" timeOffset="198341.73">10749 2009 453 0,'0'0'600'0,"0"0"-86"0,0 0-56 0,0 0-61 16,0 0-48-16,0 0-39 0,0 0-46 0,0 0-16 15,0 0-11-15,0 0-17 0,0 0-8 0,-5 26-5 16,4-16-19-16,1 1-10 0,0 2-18 0,-1 2-13 16,1 3-14-16,-2 0-16 0,1-1-18 0,0 2-8 15,-1-2-10-15,0 2-6 0,2-4-10 0,0 2-7 16,0-4-8-16,0-1-2 0,0-3 2 0,0 1-7 15,2-3-7-15,0-1-1 0,-2-6-6 0,4 12 1 16,-2-7-7-16,1-1-1 0,3 0 0 0,0 0-3 16,1-2-7-16,-3 2 2 0,-4-4-2 0,16 3-1 15,-9-2 1-15,-7-1 1 0,15 0-7 0,-4-1 0 16,-4 1 1-16,6-1-3 0,-3 1 4 0,1-1-2 16,1 0-2-16,1 2-3 0,-2-2-13 0,-2-2-17 15,0 3-21-15,1-1-32 0,-10 1-28 0,16-2-48 16,-9 3-76-16,-7-1-121 0,16 1-251 0,-16-1-934 15,0 0-13-15</inkml:trace>
  <inkml:trace contextRef="#ctx0" brushRef="#br1" timeOffset="199003.74">11641 1974 410 0,'0'0'570'0,"0"0"-64"16,0 0-66-16,0 0-51 0,0 0-36 0,0 0-30 15,-3 26-20-15,0-12-25 0,2 6-12 0,1 3-20 16,-4 4-19-16,2-1-37 0,0-4-1 16,2 3-26-16,-1-5-18 0,1-1-16 0,1 0-11 0,-2-2-16 15,1 2-21-15,-2-3 4 0,4 0-19 0,-1-5-5 16,-2 0-16-16,2-2-21 0,-1-3-26 0,1 1-32 15,-1-7-25-15,1 10-26 0,-1-10-26 16,2 9-36-16,-2-9-48 0,4 6-49 0,-4-6-77 16,0 0-226-16,0 0-801 0,0 0 47 0</inkml:trace>
  <inkml:trace contextRef="#ctx0" brushRef="#br1" timeOffset="199351.71">11556 2078 11 0,'0'0'503'16,"0"-11"-95"-16,0 11-56 0,6-11-62 0,-3 6-31 15,3-2-17-15,-1 0-26 0,5-2-17 16,-1 1-17-16,2 2-17 0,4-3-7 0,-1 3-7 0,-1-2-13 16,2 1-10-16,3 3-10 0,-5 0-7 0,8 4-7 15,-5-2-8-15,4 3 1 0,-7-1-14 0,1 1-6 16,-1 0 1-16,0 3-11 0,-2-1-2 0,1 1-3 15,-1 1 2-15,-3 1 0 0,1-2 13 0,-4 3 5 16,0-4 9-16,-3 3 12 0,-2-6-2 0,2 12 5 16,-2-6-26-16,0-6-6 0,-12 15-3 0,3-8-11 15,0 3 0-15,-5-1-3 0,-1 1 2 0,-2 1-3 16,2 0-11-16,-8 3-6 0,5-5-2 0,4-1 5 16,3-4-20-16,-5 1-10 0,6-2-21 0,0-1-17 15,5 0-23-15,5-2-25 0,-12 2-27 0,12-2-26 16,0 0-26-16,0 0-36 0,0 0-33 0,0-13-48 15,0 13-281-15,9-10-803 0,-1 2 46 0</inkml:trace>
  <inkml:trace contextRef="#ctx0" brushRef="#br1" timeOffset="199954.34">11939 2063 324 0,'0'0'574'0,"0"9"-97"0,0-9-67 0,-5 10-53 15,4-3-43-15,-2 0-26 0,2 0-33 0,-1 7-22 16,1-5-19-16,-2 2-21 0,1 5-20 0,2 1-14 16,-2-2-19-16,4 4-14 0,-2-6-16 0,2 3-13 15,0 2-9-15,-1-7-12 0,0 2-10 0,1-4-7 16,-1 1-6-16,0-2-4 0,1 0-5 0,-2-8-6 16,1 10-4-16,-1-10-3 0,1 7-4 0,-1-7-5 15,0 0-2-15,0 0-2 0,0 0-6 0,0 0-9 16,0 0-2-16,0 0-15 0,0 0-3 0,4-36-6 15,-1 19 3-15,-1-7 0 0,0 4-1 0,1-8 4 16,0 8 4-16,1-6-1 0,-1-2-1 0,0-1 4 16,0 2 0-16,0 8 1 0,-1 0-1 0,-1-1-16 0,2 4 0 15,-2 2 4-15,2 4 7 0,-1-2-2 16,1 3 4-16,-2 2 4 0,-1 7-6 0,5-8 15 16,-3 3-12-16,-2 5 8 0,8-5-3 0,-3 3-2 15,-5 2 4-15,11 1 1 0,-11-1-3 0,10 3 4 0,-4-1 8 16,1 3-9-16,-1-1 2 0,1 2 2 0,0 3 1 15,-3-1 3-15,1 1-4 0,-2-1 1 16,-1 2-2-16,-1 1 3 0,-1-1 4 0,-1-1-9 16,-3 0-5-16,0-1-3 0,-2 5 4 0,-2-5-7 0,-1 3-3 15,-2 1-5-15,3-5 2 0,-3-1 1 0,0 1-3 16,1-2-1-16,0-2 8 0,0-1-3 0,1-1 4 16,1 3 13-16,8-4 2 0,-10 1 3 0,10-1 11 15,-9 2 3-15,9-2 3 0,-8 1-1 16,8-1-1-16,0 0-2 0,0 0-4 0,-7 3 3 0,7-3 10 15,0 0 0-15,0 0 8 0,10 14 12 0,-5-8 5 16,1 0-5-16,2 3 7 0,2 0-3 0,3 1 9 16,-3-1-9-16,3 1-4 0,0 0 4 0,2 2 1 15,-2-4-12-15,3 2-6 0,-3 0 0 16,-2-2-4-16,-1-3-3 0,0 2 4 0,-1-3-18 0,2 0-22 16,-4-2-23-16,3 1-22 0,-3-2-33 0,0 0-34 15,-7-1-48-15,12 0-65 0,-12 0-320 0,7-4-816 16,-7 4 42-16</inkml:trace>
  <inkml:trace contextRef="#ctx0" brushRef="#br1" timeOffset="200221.9">12258 2017 397 0,'0'0'687'0,"0"0"-114"15,0 0-102-15,0 0-64 0,0 0-52 0,0 0-29 16,0 0-30-16,0 0-16 0,0 0-25 0,2 32-22 16,-1-19-12-16,3 3-19 0,-2 1-24 0,-2 2-19 15,2 1-16-15,-1 6-12 0,-1-9-26 0,-1 2-4 16,2 0-8-16,-1-2-13 0,0 0-14 0,0-6-10 16,1 2-8-16,-1-2-14 0,2-1-27 0,0-2-33 15,-2-1-31-15,0-7-26 0,1 9-43 0,-1-9-36 16,4 3-35-16,-4-3-58 0,0 0-79 0,0 0-226 15,16-15-823-15,-11 7 37 0</inkml:trace>
  <inkml:trace contextRef="#ctx0" brushRef="#br1" timeOffset="200623.77">12504 2039 368 0,'0'0'657'16,"-4"-8"-97"-16,4 8-83 0,0 0-72 0,0 0-57 0,0 0-48 16,0 0-34-16,0 0-41 0,0 0-25 0,0 0-31 15,0 0-21-15,0 0-18 0,0 0-15 0,0 0-11 16,0 0-12-16,4 29-5 0,-2-18-12 0,4 6-8 15,-4 2-4-15,2 6 2 0,1-6-14 16,-2-1-9-16,-1-1 0 0,1-5-6 0,1-3-4 0,-2 1-2 16,2-1-7-16,1-1 4 0,-1-3-5 0,-1 1-1 15,-3-6 7-15,7 4-3 0,-7-4-2 0,0 0-1 16,13-8-5-16,-5-1 5 0,3-2-6 0,1-4 4 16,-1 3-11-16,-2-5 2 0,-2 1 5 15,3 0-9-15,-1 1-1 0,1-2 4 0,-5 6-8 0,1-4-10 16,-1 4-6-16,-2 1-17 0,0-1-17 0,-2 2-20 15,2-1-20-15,-3 3-25 0,1-1-33 0,-1 8-34 16,0-12-40-16,0 12-72 0,0-11-237 0,0 11-760 16,0 0 61-16</inkml:trace>
  <inkml:trace contextRef="#ctx0" brushRef="#br1" timeOffset="201336.73">12868 2028 520 0,'0'0'593'0,"6"4"-87"16,-6-4-52-16,0 0-50 0,-2 14-28 0,2-14-43 16,-1 16-20-16,1-6-16 0,-1 3-41 0,-1 3-27 15,2 0-21-15,0-1-25 0,-1-3-15 0,2 5-19 16,-1-5-14-16,0 1-12 0,0-1-11 0,2 6-15 16,-1-2-10-16,-1-2-8 0,0-3-8 0,0 2-10 15,0-1-6-15,0-3-10 0,0 0 3 0,0 1-10 16,0-3-7-16,0 0 0 0,0-7-8 0,1 10 2 15,-1-10-2-15,0 7-2 0,0-7-6 0,0 0 4 16,0 8-2-16,0-8 7 0,0 0-3 0,0 0 0 16,0 0-6-16,0 0 1 0,0 0-4 0,0 0 2 15,0 10-3-15,0-10 1 0,0 0-2 0,0 0-4 16,0 0-2-16,0 0 2 0,0 0 0 0,0 0 0 16,0 0-2-16,0 0 2 0,0 0-5 0,0 0-2 15,0 0-7-15,0 0-6 0,0 0 0 0,0 0-5 16,0 0 0-16,0 0-1 0,0 0 0 0,0 0 0 15,5-29-3-15,-2 19 6 0,-2 0 1 0,0 1 2 16,2-4 2-16,-3-4-4 0,2 1-1 0,0 2 6 16,-1-4 0-16,1 1 1 0,1-1-2 0,1-1 8 0,-3 2-3 15,1 1 0-15,-1 0 5 0,0 2 9 0,0 3-12 16,1 0-1-16,-1 4 3 0,1-3-3 16,-2 10 4-16,2-11-4 0,-1 7 1 0,-1 4 1 15,2-7-1-15,-2 7 0 0,4-8 3 0,-4 8-3 16,7-2-4-16,-7 2 5 0,0 0 2 0,11-1 4 0,-11 1 3 15,0 0-11-15,13 7 6 0,-8-2 2 16,0 1-2-16,3 1 3 0,-1 1-1 0,-1 5 2 16,4 2 4-16,-2 3 0 0,0-1 1 0,-2 1 0 15,3-2 5-15,-4 4-7 0,0-3 0 0,2-1 1 0,-3 2-4 16,-2-1 7-16,1 0-8 0,-1-2 0 16,-2 1-2-16,0-6-9 0,-2 0-20 0,1-2-37 15,1-8-42-15,-4 13-54 0,0-7-62 0,1-2-75 16,-6 0-298-16,2-2-905 0,0 0 0 0</inkml:trace>
  <inkml:trace contextRef="#ctx0" brushRef="#br1" timeOffset="201513.51">12898 2227 331 0,'0'0'623'0,"6"-6"-68"0,-6 6-52 0,10-5-60 0,-5 3-57 16,2-2-45-16,-1 1-41 0,7 0-45 0,0 0-38 15,-2 1-23-15,4 0-29 0,-2 1-19 16,6 0-28-16,-7-2-43 0,5 3-56 0,-5 0-59 16,1-3-69-16,1 3-105 0,-2 2-317 0,-12-2-766 15,20 1 57-15</inkml:trace>
  <inkml:trace contextRef="#ctx0" brushRef="#br1" timeOffset="201770.3">13314 2121 124 0,'0'0'656'0,"0"0"-98"0,0 0-66 0,0 0-61 16,0 0-45-16,0 0-30 0,4 13-22 16,-4-13-33-16,0 17-33 0,0-6-31 0,0 1-20 15,0 3-34-15,0 2-19 0,0 0-17 0,0-1-17 0,1 2-18 16,-1-6-14-16,0 0-6 0,0 5-9 0,2-5-22 15,-2-2 0-15,2 0-9 0,-2-3-9 0,0 1-24 16,0-8-18-16,0 9-31 0,0-9-33 0,3 8-40 16,-3-8-49-16,0 0-52 0,0 0-61 15,0 0-303-15,0 0-847 0,0 0 32 0</inkml:trace>
  <inkml:trace contextRef="#ctx0" brushRef="#br1" timeOffset="201990.17">13148 2060 529 0,'0'0'506'0,"0"0"-63"16,0 0-40-16,0 0-41 0,0 0-38 16,14-7-40-16,-6 6-28 0,-8 1-34 0,18-4-25 15,-7 4-28-15,1-2-20 0,2 1-15 0,0 0-22 0,2 1-20 16,1 1-36-16,1-1-43 0,0 1-41 0,0 0-52 15,-8 0-62-15,7 0-59 0,-7 2-83 0,1-2-177 16,0 1-631-16,-11-2 89 0</inkml:trace>
  <inkml:trace contextRef="#ctx0" brushRef="#br1" timeOffset="202270.28">13499 2084 473 0,'0'0'443'16,"0"0"-32"-16,3 10-28 0,-3-10-23 0,0 12-16 15,0-12-21-15,-5 15-27 0,1-4-26 0,1 1-18 16,1 4-15-16,-3 0-19 0,-1 2-23 0,2 0-12 0,-2 5-22 16,2-5-12-16,0 0-21 0,2-2-12 0,0 1-10 15,2-4-9-15,0 2-10 0,0-3-9 16,1-1-13-16,0 0-4 0,1-1-1 0,0-1-7 16,0 1-5-16,2-2-10 0,2-2 2 0,-6-6-5 15,9 12-2-15,-4-7 3 0,-2 0-5 0,-3-5-3 0,13 8 1 16,-8-4-6-16,2-3 0 0,-1 0 0 0,-6-1 4 15,17 0-14-15,-9-2-5 0,1 0-22 0,2-2-36 16,-2-1-25-16,1-2-31 0,0 2-30 16,-1-2-23-16,-1 0-50 0,2-2-45 0,-3 2-63 15,-4 2-243-15,4-3-823 0,-7 8 37 0</inkml:trace>
  <inkml:trace contextRef="#ctx0" brushRef="#br1" timeOffset="202478.32">13499 2252 412 0,'0'0'516'0,"0"0"-91"0,-2-7-59 16,2 7-63-16,0 0-39 0,0 0-33 16,17-4-32-16,-17 4-23 0,14-3-20 0,-7 2-22 15,4-1-18-15,0 1-10 0,-1 1-20 0,1 0-24 0,0-1-28 16,0 0-41-16,0 1-53 0,-2-1-54 0,1-2-59 15,-4-1-259-15,1 2-583 0,-7 2 97 0</inkml:trace>
  <inkml:trace contextRef="#ctx0" brushRef="#br1" timeOffset="202658.59">13516 2138 41 0,'-6'-1'722'0,"1"-4"-119"0,5 5-93 15,-9-2-82-15,9 2-76 0,0 0-43 0,-4-9-28 16,4 9-37-16,0 0-28 0,13-11-19 0,-3 7-33 0,-1 0-27 16,4 1-6-16,-1-1-22 0,2 0-40 0,4 1-62 15,0 3-88-15,-1-4-102 0,-3 2-343 0,3 3-760 16,-5 0 63-16</inkml:trace>
  <inkml:trace contextRef="#ctx0" brushRef="#br1" timeOffset="203595.48">14604 2319 129 0,'-3'8'508'0,"2"1"-57"0,-2 1-50 0,0 0-46 16,1-2-35-16,1 2-29 0,0-2-25 16,-1-1-22-16,2-7-16 0,-1 16-24 0,1-9-19 0,0-7-19 15,1 13-16-15,-1-8-15 0,0-5-18 0,2 8-14 16,-2-8-14-16,0 0-2 0,1 8-8 0,-1-8-3 16,0 0-3-16,0 0 4 0,1 8-4 0,-1-8-3 15,0 0 0-15,0 0-13 0,0 0-4 16,0 0-8-16,-2-28-2 0,0 16-5 0,2 1-3 0,0-4-3 15,-1-4-6-15,0 1-2 0,-2 1-6 0,5-8 0 16,-6 7-2-16,2-6-3 0,2-4-1 0,-1 10 1 16,0-1-1-16,1 3 0 0,-1 4 4 15,-1 1 0-15,2-1 2 0,-1 3 1 0,-1 1-4 0,2 8 7 16,-3-9 11-16,3 9-7 0,0 0 1 0,0-11-4 16,0 11 4-16,0 0-12 0,0 0 3 0,0 0-4 15,0 0 7-15,0 0-10 0,15 23-6 0,-8-12 5 16,0 3-1-16,3 3 7 0,1-1-6 0,3 4 2 15,-4-3 1-15,0 0 14 0,0-2-3 0,1-1 0 16,-2-5 4-16,-2 0 4 0,5 0 3 0,-4-1 14 16,1-2-9-16,-2-2 2 0,-1-1 0 0,-2-1 0 15,-4-2-4-15,8 1-8 0,-8-1 10 0,0 0-3 16,11-9 0-16,-7-1-4 0,-1-1-13 0,-1-6 3 16,1 2-9-16,-2-3-22 0,1 0-19 0,-2 6-28 15,-2-9-28-15,1 5-25 0,-2 4-32 0,2-1-36 16,-3 1-41-16,2 0-47 0,1 0-44 0,0 4-281 15,-2 1-891-15,3 7 8 0</inkml:trace>
  <inkml:trace contextRef="#ctx0" brushRef="#br1" timeOffset="203888.43">14870 2126 213 0,'2'5'536'15,"5"2"-55"-15,-4 3-40 0,-1-1-42 0,0 2-23 16,-1 0-38-16,2-1-27 0,-3 2-37 0,3 3-20 15,-3 1-30-15,0 1-17 0,-2-1-23 0,1 0-15 0,0-4-16 16,1 5-16-16,-3-6 1 0,3 3-7 0,0-2-24 16,0 0-11-16,0 1-12 0,0-3-6 15,0 0-8-15,1-2-7 0,1 0-6 0,-1 2 2 16,-1-10-15-16,1 10-1 0,2-4-6 0,-3-6 2 16,6 8-2-16,-2-6-1 0,1 2-2 0,-5-4 0 0,12 1-5 15,-12-1-8-15,13-1-3 0,-2-1-3 16,-2 0-6-16,0-3-3 0,0 2 0 0,2-2-19 15,-2 0-24-15,-2 2-23 0,4-3-20 0,-3-1-25 16,2 2-30-16,-2 1-25 0,-5-2-31 0,4-1-34 0,-2 0-35 16,-1 2-65-16,-2-1-213 0,-2 6-781 0,3-13 53 15</inkml:trace>
  <inkml:trace contextRef="#ctx0" brushRef="#br1" timeOffset="204102.89">14870 2265 120 0,'0'0'487'0,"0"0"-69"15,0 0-59-15,0 0-53 0,0 0-15 0,24-5-50 16,-18 5-27-16,-6 0-22 0,19-3-18 0,-8 3-21 0,-1-1-16 16,1-2-13-16,1 3-21 0,1-3-12 0,-3 0-11 15,0 1-11-15,1 1-21 0,0-4-36 16,-5 4-36-16,6 0-39 0,-12 1-49 0,11 0-34 15,-11 0-56-15,7-3-214 0,-7 3-555 0,0 0 101 0</inkml:trace>
  <inkml:trace contextRef="#ctx0" brushRef="#br1" timeOffset="204271.3">14867 2144 174 0,'0'0'718'0,"-12"-2"-102"0,12 2-91 0,-8 0-86 0,8 0-65 16,-7-4-64-16,7 4-43 0,0 0-37 0,0 0-30 15,0 0-26-15,0 0-24 0,24-10-17 0,-13 6-15 16,3 0-14-16,5-2-18 0,-1 2-40 16,0-1-46-16,1 1-50 0,0 2-71 0,0-2-91 0,-6 3-317 15,2 1-762-15,-1-2 60 0</inkml:trace>
  <inkml:trace contextRef="#ctx0" brushRef="#br1" timeOffset="204841.75">15346 2179 693 0,'0'0'649'0,"0"0"-89"16,0 0-66-16,-6 25-63 0,3-9-53 0,0 1-45 15,0 1-38-15,-1 2-40 0,-1-2-31 0,2 0-22 16,-1 7-24-16,2-6-22 0,0 2-20 0,0-3-15 16,4-3-17-16,-2-1-16 0,0-4-25 0,0-2-28 15,2 0-31-15,-4 2-37 0,2-10-44 0,2 9-44 16,-2-9-49-16,0 0-72 0,0 0-324 0,0 0-840 15,0 0 34-15</inkml:trace>
  <inkml:trace contextRef="#ctx0" brushRef="#br1" timeOffset="205495.86">15184 2159 210 0,'0'0'623'0,"-5"-6"-98"0,5 6-79 15,0 0-70-15,-7-4-58 0,7 4-48 0,0 0-26 16,0 0-16-16,0 0-12 0,0 0-27 0,12-11-19 16,-3 10-14-16,-9 1-24 0,18-6-12 0,-6 3-15 15,1 2-11-15,0 0-11 0,6-2-12 0,0 1-5 16,-1-1-7-16,-2 3-10 0,1-4-5 0,5 7-5 16,-4-1-5-16,-1-2-1 0,1 0-12 0,-5 2-4 0,-1 1-3 15,0 0-7-15,-1-2-4 0,-2 2-3 0,-1-2-2 16,-2 1 1-16,2 1-4 0,-8-3 5 15,11 1-5-15,-11-1-1 0,6 5 5 0,-6-5-1 16,5 3 4-16,-5-3-1 0,2 10 2 0,-2-2 3 0,0 4 1 16,-1-2 9-16,0 2-2 0,1 0 4 0,-4 5 3 15,1 2 4-15,-1 0 0 0,2-1 2 16,1 0-2-16,1 0 3 0,-2 0-3 0,2-2-5 16,0 1-3-16,0-6 5 0,3-1-5 0,-1 0 0 0,2 1-2 15,-1-3-1-15,-1-1-3 0,2-2-4 0,0 0 0 16,-4-5 1-16,9 6-2 0,-4-5-1 0,-5-1-12 15,13-1 0-15,-5-1-8 0,0-5-8 0,1 0-6 16,0-1-13-16,0-1-4 0,-2 0-4 16,0-2 2-16,2-3-2 0,-1 2-2 0,-3 1 3 0,0 0 5 15,-1 0 1-15,0 4 5 0,0-1 4 0,-2 1-1 16,-1-1 8-16,-1 8-8 0,0-13 1 0,0 13-9 16,-1-10-2-16,1 10 0 0,-1-7-1 0,1 7 0 15,0 0 7-15,0 0 4 0,0 0 3 0,0 0 6 16,0 0 7-16,0 0 8 0,-5 23 15 0,5-15 7 15,0 3 8-15,3-1 5 0,-1 1 8 0,0 0 5 16,5-1 9-16,-3 2-1 0,2-2 7 16,2 0 6-16,-1-2 3 0,1 0-4 0,1-2 2 0,1-2-1 15,-2-2 7-15,-2 1 5 0,2-3 12 0,-8 0 9 16,14-4 7-16,-8-1 0 0,2-1-16 0,-1-3 0 16,-1-3-10-16,2-3-7 0,-5 2-5 0,0-3-6 15,0 1-8-15,-3 3 4 0,-2-4-24 0,1-1-7 16,-2-1-15-16,1 7-25 0,-4-6-19 0,2 6-28 15,1 0-30-15,1-1-34 0,-2 1-44 0,0 1-51 16,3 2-51-16,-3 2-294 0,1 0-853 0,3 6 26 16</inkml:trace>
  <inkml:trace contextRef="#ctx0" brushRef="#br1" timeOffset="205870.66">16048 2250 25 0,'0'0'676'0,"0"0"-103"0,0 0-88 15,0 0-59-15,0 0-48 0,0 0-35 0,0 0-37 16,0 0-24-16,-27-8-27 0,27 8-17 0,-23 2-19 16,9 1-26-16,2-1-15 0,0 1-27 0,-5 3-11 15,-1 0-17-15,4 3-14 0,3-4-6 0,-3 6-5 16,5-2-14-16,0 2-11 0,1-1-10 0,2 5 0 15,2-3 2-15,0-2-30 0,5 4 14 0,-1-2-7 16,1 0-7-16,2-1 1 0,2-1-4 0,2 1 9 16,3-1-12-16,1-4 1 0,0-2-1 0,1 1-5 15,1-4-2-15,4-2-15 0,-1-2 15 0,1-3-7 16,-1-3 0-16,0 0 1 0,-3-5-3 0,2 4-5 16,-3-5 1-16,-6 1 3 0,-1-3-4 0,0 7-2 15,-1-5-3-15,-3 4-3 0,-1 0-4 0,-4 0-19 16,0 1-12-16,1-1-22 0,-4 1-22 0,1 1-29 15,1-2-30-15,-3 3-34 0,-3-1-43 0,7 3-42 16,-3 0-75-16,-2 0-236 0,1 1-840 0,8 5 33 16</inkml:trace>
  <inkml:trace contextRef="#ctx0" brushRef="#br1" timeOffset="206516.68">16164 2234 556 0,'-2'13'632'15,"0"3"-96"-15,1-3-77 0,1 5-55 0,-4 0-59 16,3 0-37-16,-2-1-37 0,3 2-30 0,-1-3-22 16,1 2-29-16,0-1-23 0,1-2-11 0,1-3-26 0,-2-1-19 15,1 0-9-15,-1-3-14 0,0-2-9 16,0-6-9-16,2 12-13 0,-2-12-11 0,2 7-11 15,-2-7-20-15,0 0-22 0,0 0-20 0,2 6-19 16,-2-6-18-16,0 0-6 0,0 0-10 0,0 0 2 0,9-24-8 16,-6 16-6-16,1-3-12 0,-1 0 1 15,-1 1-7-15,0-7-2 0,2-1 0 0,-1 1-10 0,1-2 1 16,-2 2 18-16,2-1 4 0,-1-1 14 16,2 2 30-16,-2 0 13 0,0 2 21 0,1 4 29 15,0 0 12-15,3-4 15 0,-1 4 10 0,1 2 7 0,0-2 12 16,-1 3 0-16,0-1 2 0,3 4 1 0,-5-2-5 15,2 3 0-15,2-1 1 0,-1 1-6 0,-1 0-6 16,-6 4-4-16,10-1-3 0,-10 1 0 16,14 1-1-16,-9 3 2 0,0 0-7 0,1-1 2 0,0 4-4 15,-2-1 0-15,1-1-1 0,-1 1 0 0,-2 1-3 16,-2-7 2-16,0 11 1 0,0-11 1 0,-2 11-8 16,-2-5 2-16,0 2-5 0,0-4-2 15,-2 2-5-15,1-1-4 0,-3 0-5 0,-2 0-6 16,1-2-1-16,-1 2-6 0,-2-2 1 0,2-2 1 0,0 1-3 15,1-2 2-15,-1 0 0 0,-1 0-3 0,11 0 1 16,-16-1 0-16,5-1 1 0,11 2-1 0,-12-2 6 16,12 2 3-16,-7-1 1 0,7 1-3 0,0 0 5 15,0 0 3-15,0 0 9 0,0 0 8 0,0 0 17 16,0 0 16-16,0 0 13 0,14 28 10 0,-7-19 2 16,2 6-1-16,-2-5 5 0,5 6 1 0,-3-1-5 15,0 2-6-15,2 0-3 0,-2 1-7 0,-1-1-8 16,0 1-21-16,0-2 9 0,0-2-2 0,-3-2-7 15,2 0-4-15,-1-3-6 0,-1-1-20 0,-1-2-24 16,1-1-36-16,-2 0-34 0,-3-5-35 0,4 6-41 16,-4-6-57-16,0 0-83 0,0 0-299 0,0 0-916 15,0 0-4-15</inkml:trace>
  <inkml:trace contextRef="#ctx0" brushRef="#br1" timeOffset="207166.4">16500 2220 381 0,'0'0'666'0,"0"0"-83"16,0 0-62-16,0 0-53 0,3 15-43 0,-4-3-42 16,1-1-30-16,-3 1-43 0,2 5-24 0,-2 0-36 15,-1 0-24-15,2 0-30 0,-1 0-25 0,1 0-22 16,-1-4-20-16,2-1-16 0,0 0-15 0,-2-1-9 15,1 1-15-15,-1-2-16 0,0-1-18 0,2-1-25 16,0-1-18-16,-2-2-24 0,3-5-21 0,-2 11-19 16,2-11-19-16,-2 9-13 0,2-9-16 0,0 0-16 15,0 0-9-15,-1 8-5 0,1-8-7 0,0 0-2 16,0 0 8-16,0 0 10 0,0 0 17 0,0 0-2 16,8-25 5-16,-6 19 14 0,2-3 9 0,1-4 2 15,3 4 14-15,0-2 5 0,-1-3 23 0,1 1 16 16,5 1 28-16,-4-3 27 0,0 6 19 0,2-5 14 15,1 3 12-15,-3 2 6 0,3-2 6 0,-1-1 3 16,3 2 1-16,-2 0 8 0,3 0 0 0,-1 1-7 16,-2-2-7-16,4 1-8 0,0-2-10 0,-3 9-6 15,0-7-6-15,-2 4-5 0,-2 3-5 0,-1-3-7 0,1 3-5 16,-4 2-2-16,1-2-1 0,-6 3-2 16,8-1-5-16,-8 1-8 0,0 0-21 0,0 0-19 15,0 0-12-15,0 0 1 0,0 0 3 0,-19 15 1 16,10-11 2-16,0 0-1 0,-2-1-3 0,-1 4 4 15,-1-4-10-15,-5 4 1 0,7-1-2 0,-3-2 4 16,2-2 7-16,-2 3 4 0,4-3 10 0,0 1 8 16,-1 2 8-16,3-3 12 0,1 2 3 0,1-3 2 15,6-1 0-15,-10 6 4 0,6-4 11 0,4-2 7 16,-4 10 6-16,4-10 17 0,-4 11 13 0,5-4 11 16,-1-7 9-16,7 16 6 0,-3-7 10 0,2 1 15 0,4 3 11 15,-1 1 2-15,1 2 1 0,2-3-2 0,-3 4-5 16,5-3-10-16,-4 2-10 0,1-3-14 15,1 2-8-15,-2-4-12 0,1 4-7 0,-3-5-9 16,0-1-4-16,0 1-7 0,2-2-4 0,-5-2-5 0,0-2-15 16,-1 1-18-16,-4-5-18 0,8 4-25 0,-8-4-33 15,6 4-35-15,-6-4-50 0,0 0-72 0,0 0-104 16,0 0-278-16,0 0-949 0,0 0-22 16</inkml:trace>
  <inkml:trace contextRef="#ctx0" brushRef="#br1" timeOffset="-208006.16">19996 11197 362 0,'0'0'546'16,"0"0"-75"-16,0 0-56 0,0 0-52 0,0 0-43 16,0 0-33-16,0 0-22 0,2-5-24 0,-2 5-17 15,0 0-12-15,0 0-21 0,0 0-18 0,0 0-8 16,0 0-10-16,0 0-13 0,0 0-4 0,0 0 3 15,5-4-15-15,-5 4-9 0,0 0 3 0,0 0 1 0,0 0 3 16,0 0-4-16,0 0-10 0,2 24-5 0,-4-13-10 16,2 1-9-16,0 4-11 0,0 0-6 0,-1 4-7 15,1 1-9-15,-1-2-3 0,-1 8-6 0,1-2-6 16,-1 0-2-16,0-8-5 0,2 1 2 0,0 0-9 16,-2-6-2-16,2 5-4 0,-1-5 2 0,1 0-8 15,1-5-10-15,1 2-21 0,0-3-18 0,-2-6-23 16,1 10-14-16,-1-10-30 0,1 6-23 0,-1-6-27 15,0 0-32-15,0 0-54 0,0 0-81 0,18-11-275 16,-15 5-911-16,5-1 0 0</inkml:trace>
  <inkml:trace contextRef="#ctx0" brushRef="#br1" timeOffset="-207452.41">20373 11254 423 0,'0'0'426'16,"0"-10"-50"-16,0 10-35 0,0-9-32 0,0 9-20 16,-3-11-17-16,3 11-11 0,-4-10-26 0,4 10-21 15,-1-9-28-15,1 9-14 0,-10-8-10 0,10 8-16 16,-8-4-11-16,3 1-12 0,5 3-11 0,-13-3-6 15,8 2-6-15,5 1-8 0,-18 1-10 0,8 0-6 16,4 0-3-16,-5 2-6 0,0 0-10 0,2 3 6 16,-1 0-4-16,-2 0-6 0,2 3-2 0,2-2-1 15,-1 1-10-15,-2-1-2 0,3 2-1 0,0 0-8 16,1 1 1-16,1 1-2 0,0-3-7 0,2 3 0 0,2-1-1 16,1-3-1-16,2 2-3 0,-1-9-6 0,5 17 2 15,-1-8 2-15,2-2-4 0,1-3-2 0,2 1-1 16,-2 0 3-16,4-1-4 0,-1-3-4 0,1-2-2 15,2 0-3-15,-3-3-2 0,4 0-5 0,-2-1-10 16,-1 0-5-16,1-2-3 0,-1-1 1 0,-2 1 0 16,-2 1 1-16,7-4-3 0,-8 5 1 0,2-4-1 15,0 2 0-15,-4 2 7 0,2 0 3 0,-1 0 0 16,-3 1 7-16,-2 4 11 0,5-6 11 0,-5 6 7 16,0 0 8-16,0 0 8 0,0 0-7 0,0 0-3 15,0 0 7-15,5 18-3 0,-10-7 4 0,3 2 5 16,-1 4 4-16,1 1 11 0,0-1 6 0,2 1-2 15,-2-1-1-15,1 2 1 0,-1-1 1 0,4 0-17 0,-1-6 2 16,-1 1-8-16,2-3-5 0,-2-2-5 16,3 1 1-16,0-3-12 0,-1-1-18 0,-2-5-17 15,7 7-20-15,-4-4-31 0,-3-3-29 0,0 0-40 0,5 4-46 16,-5-4-62-16,0 0-341 0,0 0-897 0,0 0 6 16</inkml:trace>
  <inkml:trace contextRef="#ctx0" brushRef="#br1" timeOffset="-207152.75">20546 11282 550 0,'0'0'613'0,"0"0"-91"0,5-8-63 0,-1 5-54 16,-4 3-45-16,11-5-40 0,-5 3-39 0,2-1-32 15,1-1-20-15,1 1-29 0,1 0-24 0,-3 1-23 0,4 0-19 16,-1 1-13-16,1-2-19 0,-1 2-19 16,3-3 0-16,-2 3-9 0,0 1-7 0,1-2-13 15,-2 0-4-15,1 1-5 0,-3 0-7 0,0 0-5 0,0 0-18 16,-9 1-11-16,10-3-15 0,-3 2-13 0,-7 1-23 16,7-1-8-16,-7 1-18 0,0 0-13 15,9-5-14-15,-9 5-17 0,0 0-23 0,0 0-29 0,0 0-20 16,0 0-41-16,0 0-33 0,-18-11-235 0,18 11-700 15,-15 2 77-15</inkml:trace>
  <inkml:trace contextRef="#ctx0" brushRef="#br1" timeOffset="-206785.17">20610 11262 311 0,'-6'5'428'0,"1"1"-38"16,2 0-31-16,-3 2-29 0,1 1-4 0,3-3-24 15,-5 2-17-15,3-3-23 0,3 2-21 0,1-7-30 16,-5 13-21-16,3-8-25 0,2-5-17 0,-2 10-19 15,2-10-13-15,0 8-12 0,0-8-8 0,1 7-10 16,-1-7-12-16,3 8-4 0,-3-8-10 0,3 6-7 16,-3-6-3-16,6 3-4 0,-6-3-1 0,6 4-6 15,-6-4-3-15,10 2-2 0,-3 0 1 0,-7-2-8 0,14 0-1 16,-14 0-4-16,14 0 1 0,-5 0-2 0,2 1 0 16,-2 1-7-16,1 1 2 0,0-2 10 15,-1 2 4-15,2 1-11 0,-1 2 1 0,-4-1-1 0,3 1 2 16,-3 0 0-16,2 2 11 0,-2-1 3 0,-3-1 6 15,2-1 7-15,-2 3 1 0,0-1 19 0,-2 0-17 16,-1-7 4-16,-1 13-1 0,-2-4 3 0,-2 0-6 16,1-1 7-16,-7-1 2 0,2 1 2 0,0-2 2 15,-2 1 0-15,-1-3-2 0,0 0-2 0,-2-3-5 16,1 1-3-16,2-2-12 0,-1-2-5 0,1 1-22 16,-2-3-24-16,5 0-21 0,-2-5-25 0,4 1-27 15,-2 1-27-15,0-1-32 0,4 1-43 0,-2 0-45 0,3 1-70 16,0-2-306-16,1-2-934 0,2 10-11 0</inkml:trace>
  <inkml:trace contextRef="#ctx0" brushRef="#br1" timeOffset="-206609.49">20879 11505 287 0,'6'0'842'16,"-6"0"-174"-16,13-1-117 0,-13 1-99 0,8-4-73 15,-8 4-55-15,0 0-48 0,0 0-40 0,9-3-30 16,-9 3-38-16,0 0-47 0,0 0-74 0,0 0-106 16,0 0-123-16,0 0-351 0,0 0-767 0,0 0 61 15</inkml:trace>
  <inkml:trace contextRef="#ctx0" brushRef="#br1" timeOffset="-205916.14">21148 11219 264 0,'0'0'714'0,"0"0"-121"0,0 0-86 0,0 0-62 0,0 0-52 16,0 0-27-16,9 6-24 0,-9-6-12 0,0 13-27 15,3-3-25-15,-3 2-29 0,-3 1-21 16,6 1-19-16,-3 4-18 0,0 3-15 0,0-1-21 0,0-1-17 16,0 6-15-16,0-6-19 0,5-1-13 0,-5-2-8 15,0-2-14-15,0-1-8 0,0-4-11 0,0 2-15 16,0-4-18-16,2 1-19 0,-2-1-30 0,0-7-24 16,4 10-27-16,-4-10-17 0,4 6-26 0,-4-6-33 15,5 3-36-15,-5-3-50 0,0 0-66 0,0 0-285 16,0 0-911-16,0 0-3 0</inkml:trace>
  <inkml:trace contextRef="#ctx0" brushRef="#br1" timeOffset="-205503.11">21408 11328 293 0,'0'0'706'0,"0"0"-134"0,0 0-110 15,0 0-60-15,0 0-59 0,0 0-28 0,-13 18-28 16,9-13-22-16,0 4-10 0,-1-4-27 0,0 4-11 16,2 2-18-16,0 0-13 0,0 0-18 0,2 1-15 15,0 1-12-15,-1-1-23 0,2 2-6 0,0-2-26 16,2 0 1-16,0-2-4 0,1 1 1 0,3-2-22 16,-2 0-3-16,2-2-8 0,-2-2-5 0,1 0-8 15,3 1-3-15,-2-3-5 0,2-1-1 0,1-1-7 16,1-2-8-16,0 0-4 0,1-1-12 0,0-4-2 15,4-4-5-15,2-2-9 0,-3 0-6 0,-1 0 3 16,-1-3 0-16,1 1 5 0,-2 0 1 0,-1-1 2 0,0 0-2 16,-6 4 1-16,6-3-1 0,-6 3 7 0,-3 0 1 15,3 0 14-15,-6 2 6 0,0-1 3 0,0 4 8 16,-3 0 6-16,-3 0 11 0,2 0-10 0,-2 4 2 16,-1-1-2-16,-3 3-2 0,-1 0-1 0,1 3-6 15,-5 2-1-15,0 0-2 0,2 5 4 0,-5-2-16 16,4 3-14-16,0-4-20 0,5 1-18 0,-1-1-28 15,0 0-27-15,3 1-38 0,-1 2-46 0,5-2-71 16,1-1-84-16,0-1-255 0,-1 2-904 0,5-8 3 16</inkml:trace>
  <inkml:trace contextRef="#ctx0" brushRef="#br1" timeOffset="-205302.35">21688 11528 942 0,'7'1'789'15,"-7"-1"-167"-15,0 0-131 0,6-6-92 0,-6 6-85 16,0 0-67-16,0 0-51 0,0 0-57 0,0 0-53 16,0 0-56-16,2-8-69 0,-2 8-84 0,0 0-115 15,0-8-254-15,0 8-691 0,0 0 81 0</inkml:trace>
  <inkml:trace contextRef="#ctx0" brushRef="#br1" timeOffset="-204931.54">21856 11296 573 0,'0'0'710'0,"0"0"-130"0,0 0-87 16,0 0-71-16,0 0-40 0,0 0-32 0,0 0-24 15,0 0-24-15,-9 23-26 0,7-16-26 0,2 3-28 16,0 0-33-16,0 1-22 0,0 1-23 0,0 0-19 16,2 0-14-16,-2 0-20 0,0 1-7 0,0 1-9 15,2-3-15-15,-2-1-10 0,1 4-32 0,3-6-24 16,-4-1-25-16,2-1-28 0,-2-6-36 0,0 12-47 0,2-7-48 16,-2-5-54-16,0 0-77 0,5 5-256 0,-5-5-865 15,0 0 22-15</inkml:trace>
  <inkml:trace contextRef="#ctx0" brushRef="#br1" timeOffset="-204591.09">22042 11317 25 0,'0'0'720'0,"0"0"-123"0,0 0-99 16,0 0-63-16,0 0-40 0,-22 9-33 0,17-3-30 15,1 2-22-15,-2 0-18 0,-1 2-15 0,2 1-17 16,1-1-20-16,-1 1-34 0,5-1-26 0,0 4-20 15,0-3-17-15,-2 1-16 0,6-1-13 0,-1 0-12 16,1-1-9-16,3-1-12 0,-4-2-15 0,7 0-6 16,-3-3-7-16,5 1-5 0,-2-1-16 0,1-2 3 15,-1-2-6-15,-1-1 4 0,4-1-18 0,-1-4 4 0,-1 1-5 16,5-6 6-16,-5 0-9 0,2-2-2 0,1-2 1 16,-5 2-6-16,0 4 0 0,-4-2 5 0,1 1 2 15,-2 0 1-15,-1 0 15 0,-3 4 13 0,0-3 2 16,0 9 1-16,-3-12 0 0,-3 4 0 0,1 2-4 15,-6 0-3-15,2-1 0 0,-2 2-7 0,-1 1 2 16,-1 1-10-16,-3-1-12 0,1 4-14 0,-4 0-23 16,6 1-23-16,-1-1-40 0,3 3-33 0,0 1-48 15,2 0-66-15,0-1-89 0,5 2-305 0,-3 1-1009 16,3 0-61-16</inkml:trace>
  <inkml:trace contextRef="#ctx0" brushRef="#br1" timeOffset="-204414.09">22327 11475 192 0,'8'2'888'0,"-4"1"-164"0,-4-3-126 0,9 2-72 15,-9-2-60-15,7 3-66 0,-7-3-41 0,0 0-46 16,0 0-41-16,0 0-41 0,8 1-34 0,-8-1-25 16,0 0-41-16,0 0-51 0,0 0-50 0,0 0-57 15,0 0-69-15,0 0-89 0,0 0-103 0,0 0-294 16,0 0-875-16,0 0 15 0</inkml:trace>
  <inkml:trace contextRef="#ctx0" brushRef="#br1" timeOffset="-203642.2">22595 11286 326 0,'7'-6'644'0,"-7"6"-85"0,4-5-70 16,-4 5-60-16,0 0-33 0,7-4-35 0,-7 4-39 15,0 0-4-15,0 0-11 0,0 0-27 0,0 0-21 16,0 0-10-16,0 0-6 0,0 0-6 0,5 14-13 16,-5-5-16-16,2 2-21 0,-4 6-17 0,2 1-23 15,0 2-15-15,0 0-15 0,-2 7-12 0,0-2-12 16,1-7-14-16,-2 1-7 0,3-2-8 0,0-2-11 16,0-3-18-16,0 0-18 0,0-1-18 0,0-3-25 0,0-1-29 15,0-7-32-15,3 8-33 0,-3-8-24 16,0 0-28-16,5 2-32 0,-5-2-36 0,0 0-32 0,17-10-54 15,-14 6-287-15,6-3-952 0,0-1-24 0</inkml:trace>
  <inkml:trace contextRef="#ctx0" brushRef="#br1" timeOffset="-203275.11">22831 11367 287 0,'0'0'704'0,"5"-4"-115"0,-5 4-112 15,0 0-57-15,0 0-62 0,0 0-28 0,0 0-26 16,0 0-10-16,0 0-33 0,-21-2-5 0,21 2-9 15,-13 4-15-15,13-4-19 0,-10 10-18 0,2-4-25 0,-1 1-18 16,4 3-19-16,-5-2-12 0,7 2-10 16,-2 2-14-16,1-1-9 0,2 1-3 0,2-1-13 15,0-2-3-15,0 0-11 0,2 1-5 0,2-3-5 0,1 1-5 16,4-1-7-16,-4-2-1 0,3 0-5 16,1-2-7-16,3 0-4 0,-1-1 0 0,-1-4-9 0,0-1 0 15,3 0-3-15,6-6-6 0,-4 2 0 0,1-3-2 16,-3 1 0-16,1 0 2 0,-1-4 0 0,-4 1 0 15,1 3 0-15,-4-1 0 0,-1-1 3 0,-1 3-1 16,-4-3 1-16,0 1 0 0,2 1 4 0,-2 9 4 16,-6-15-5-16,1 7 4 0,1 0-5 0,-4 2-2 15,4 1-1-15,-5-1-2 0,-1 2-3 0,2-1-12 16,-1 2-8-16,0 1-11 0,9 2-21 0,-16-1-23 16,10 0-7-16,6 1-15 0,-11-1-17 0,11 1-21 15,0 0-23-15,-11 1-19 0,11-1-23 0,0 0-22 0,0 0-28 16,0 0-51-16,0 0-265 0,0 0-841 0,32 7 32 15</inkml:trace>
  <inkml:trace contextRef="#ctx0" brushRef="#br1" timeOffset="-202950.97">23080 11343 300 0,'11'-1'529'0,"-2"-1"-58"0,-9 2-49 16,14-1-46-16,-14 1-24 0,9 3-31 0,-9-3-16 16,6-3-14-16,-6 3-15 0,0 0-9 0,0 0-12 15,0 0-20-15,0 0-31 0,0 0-20 0,0 0-18 16,0 0-11-16,0 0-12 0,0 0-13 0,-10 16-11 15,10-16-11-15,-7 9-6 0,1 0-5 0,0-2-8 16,1 1-2-16,-1 2-7 0,2-1-3 0,-1 1-8 16,1 1-8-16,2-4-3 0,-1 2-7 0,3 5-2 15,0-4-4-15,3-1 1 0,-3 1-7 0,4-1-1 16,1 0-2-16,-1-3-4 0,2 1-2 0,1-1-2 16,1-2-5-16,0-1 1 0,3 1-5 0,-3-3 0 15,1-1 2-15,1-3-1 0,2 0 3 0,-3-1 2 0,2-4-2 16,1 0 0-16,-2-6-1 0,1 1-1 0,-1-2-1 15,-3-1 3-15,1 1-1 0,-3 0-1 0,0 3-3 16,-4-4-3-16,-1 4 1 0,0 0-2 0,-1 2-1 16,-2 0-6-16,0-1-9 0,-3 0-10 0,2 2-16 15,-5 0-19-15,-1 3-30 0,2 0-32 0,-1 1-40 16,-5 2-61-16,-2 3-88 0,-2-1-352 0,1 3-1062 16,-4 0-102-16</inkml:trace>
  <inkml:trace contextRef="#ctx0" brushRef="#br1" timeOffset="-195423.03">20731 4342 447 0,'0'0'570'0,"0"0"-89"16,0 0-55-16,0 0-61 0,0 0-28 0,0 0-32 15,0 0-31-15,-11 16-20 0,11-16-21 0,-5 9-21 16,5-3-19-16,-5 1-17 0,2 2-16 0,0 1-16 0,1 2-9 15,-2 4-9-15,1-1-12 0,0 0-12 0,1 2-5 16,0 0-17-16,-3-2-5 0,3 2 1 16,-1-1-12-16,2 2-8 0,-1-1-9 0,2 0-2 15,-3 0-5-15,-3-5-5 0,5 3-4 0,-1-2 1 0,2-1-2 16,0-1-12-16,0-1-3 0,0 1-14 0,0-2-23 16,-2 0-27-16,0-2-30 0,2-7-45 0,-1 12-54 15,1-12-66-15,-5 8-346 0,5-8-894 0,-5 1 7 16</inkml:trace>
  <inkml:trace contextRef="#ctx0" brushRef="#br1" timeOffset="-194814.08">20930 4422 199 0,'0'0'400'0,"1"-11"-57"0,1 5-21 15,-2 6-8-15,0-12-14 0,0 12-23 0,2-11-19 16,-2 11-25-16,-5-9-28 0,5 9-16 0,-4-10-17 16,2 6-13-16,2 4-13 0,-6-7-1 0,6 7-15 15,-7-2-5-15,7 2-13 0,-9-1-15 0,9 1-2 16,-12 0-18-16,12 0-9 0,-12 4-2 0,2 1-8 15,4 0 0-15,1-1-11 0,-5 4 0 0,2-1 4 16,2 2-15-16,-4-2 3 0,3 1-7 0,1-1-3 16,-1 2-7-16,2 1 3 0,1 0-8 0,-1 2 2 0,2-2-7 15,0-1 5-15,2 2-4 0,1 0-4 16,0-4 0-16,0-7 1 0,2 12-3 0,3-6 2 16,-3 0-3-16,4-2-2 0,0 1-3 0,-2-2 2 15,-4-3-5-15,9 6-1 0,-2-5 2 0,0 0-9 0,-7-1 1 16,13-1 1-16,-7-2-2 0,2 0-3 0,-2 0-1 15,-1-3 4-15,2 2-4 0,-1-4 9 0,2 0-10 16,-4 3 6-16,2-2-1 0,-1-5 2 16,-1 6 0-16,0 0 2 0,2-3 0 0,-2 4 4 0,0 0-1 15,-1-1 2-15,-3 6-3 0,6-9 0 0,-5 5 3 16,-1 4 8-16,0 0-3 0,0 0 4 0,0 0 0 16,0 0 10-16,0 0-4 0,0 0 6 0,0 0 5 15,0 0 3-15,-1 23 11 0,-1-12 2 0,-2 5 2 16,-1 4 3-16,1-2 3 0,-4 4 4 0,4-1 2 15,-1-2-1-15,0-2-6 0,2 3-1 0,-2-3 1 16,3 0-11-16,2-1-3 0,-4-5 0 0,3-2-8 16,-1 2 6-16,2-4-11 0,0-7-3 0,0 11-12 15,0-11-11-15,2 6-20 0,-2-6-14 0,0 0-21 16,5 6-26-16,-5-6-30 0,0 0-45 0,0 0-64 16,0 0-75-16,0 0-261 0,0 0-827 0,7-22 38 15</inkml:trace>
  <inkml:trace contextRef="#ctx0" brushRef="#br1" timeOffset="-194329.19">21023 4407 477 0,'0'0'461'0,"5"-3"-55"16,4 0-35-16,-9 3-36 0,13-5-38 16,-7 4-27-16,6 0-28 0,-1-1-23 0,0 1-27 0,1-3-20 15,-1 3-22-15,5-1-12 0,-5 0-18 0,0-2-13 16,-2 2-11-16,2 1-10 0,-2 1-12 0,2 0-3 16,-5-2-9-16,-6 2-8 0,12-2-4 0,-7 0-5 15,-5 2-4-15,9-1-5 0,-9 1-3 0,9-1-7 16,-9 1-2-16,0 0-5 0,8-3 0 0,-8 3-1 15,0 0-7-15,0 0-14 0,0 0-25 0,0 0-22 16,0 0-23-16,0 0-18 0,0 0-20 0,0 0-18 16,0 0-11-16,0 0-8 0,0 0-13 0,-26-5-24 15,26 5 21-15,-13 0-17 0,5-1-3 0,8 1-21 16,-18 0-18-16,10 0-146 0,-2 0-479 0,-1 1 102 16</inkml:trace>
  <inkml:trace contextRef="#ctx0" brushRef="#br1" timeOffset="-194012.42">21099 4367 1206 0,'-7'2'89'0,"-2"2"78"0,1-1 26 0,2-1 9 16,6-2-7-16,-10 6-14 0,5-3-14 0,5-3-14 15,-11 5-17-15,9-2-14 0,-2 2-12 0,4-5-14 16,-7 7-2-16,4-3 0 0,3-4-2 0,-8 12-1 16,6-6-3-16,-1 0-1 0,1 1-5 0,2 1 0 15,-2 3-11-15,2-4-5 0,0 3-3 0,2 1-7 16,0-1 1-16,2-1-1 0,-1 0-6 0,3-1 5 16,-5-1-7-16,3 2-2 0,1-2 4 0,-1 1 3 15,2 0-3-15,1 0-1 0,-5-2 7 0,3 0-1 16,-1 1 5-16,3 1 0 0,-4 3 0 0,1-5 12 15,-2 1-17-15,0 1 1 0,-1-3-1 0,1 2-2 16,-2-7-1-16,2 13 0 0,-2-13 2 0,-4 11-2 0,4-11 3 16,-3 10-3-16,1-6-2 0,2-4-2 0,-7 10-6 15,1-8-5-15,3 3 1 0,-2-2-9 0,5-3 4 16,-13 5-3-16,6-2-2 0,0-1-10 16,-3-1 2-16,10-1-9 0,-17 0 8 0,8 0-9 0,9 0-10 15,-14-2-24-15,6 1-16 0,8 1-15 0,-13-3-17 16,7 1-20-16,6 2-23 0,-11-3-22 0,11 3-43 15,-7-6-54-15,7 6-79 0,-1-8-237 0,-1 2-807 16,2 6 46-16</inkml:trace>
  <inkml:trace contextRef="#ctx0" brushRef="#br1" timeOffset="-193806.48">21238 4724 511 0,'9'4'666'15,"-9"-4"-119"-15,0 0-109 0,0 0-83 0,10 1-78 16,-10-1-54-16,0 0-42 0,0 0-44 0,0 0-58 16,0 0-79-16,0 0-110 0,0 0-125 0,0 0-181 15,0 0-552-15,2-10 98 0</inkml:trace>
  <inkml:trace contextRef="#ctx0" brushRef="#br1" timeOffset="-193448.93">21515 4463 346 0,'4'-6'630'0,"-4"6"-88"0,0 0-74 16,0 0-57-16,0 0-30 0,0 0-59 0,0 0-37 0,0 0-32 15,0 0-27-15,0 0-18 0,-8 21-24 0,7-10-12 16,-1-1-16-16,2-1-23 0,-2 2-10 0,-3 5-11 15,5-5-13-15,0 2-9 0,0 3-12 0,-4 1-14 16,2 1 0-16,2-3-6 0,1 1-7 0,-2 0-1 16,1 0-7-16,1-4-13 0,0-2-14 0,-1 0-24 15,2-1-28-15,-2-1-34 0,2-1-52 0,-2-7-62 16,3 9-69-16,-3-9-325 0,0 0-865 0,5 3 20 16</inkml:trace>
  <inkml:trace contextRef="#ctx0" brushRef="#br1" timeOffset="-193104.98">21649 4561 520 0,'-11'-6'513'0,"11"6"-88"0,0 0-65 16,0 0-50-16,-16 12-27 0,12-10-38 0,1 4-19 15,3-6-26-15,-4 11-20 0,2-4-20 0,0 0-19 16,2-7-18-16,4 20-11 0,-1-10-17 0,3-4-7 15,-2 3-12-15,6-2-3 0,-6-2-12 0,1-2-5 16,3 4-6-16,0-5-3 0,3 0-5 0,-2 0 0 16,2-4-3-16,0 0-3 0,0 0-4 0,-1-4 0 15,-1 2-6-15,-1-3 0 0,-1-1 1 0,2 1-1 16,-2-1 1-16,-1-2 6 0,-1 1 4 0,-1-3 7 16,1 2 1-16,-5-1 11 0,0 2 0 0,1-1-2 0,-2 0 6 15,-4 1-4-15,1 2-1 0,-1-2-4 16,-3 4 5-16,1-3 4 0,-3 2-10 0,4 3-3 15,-3-3-5-15,1 4-1 0,-2 1-9 0,3 0-7 0,-1-2-31 16,8 3-24-16,-19 2-36 0,13 0-34 0,-5 4-48 16,3 0-61-16,4-2-88 0,-5 3-268 15,5 0-838-15,0-1 35 0</inkml:trace>
  <inkml:trace contextRef="#ctx0" brushRef="#br1" timeOffset="-192933.47">21915 4700 53 0,'4'1'853'16,"-4"-1"-174"-16,5 3-135 0,-5-3-85 0,8 2-69 15,-8-2-70-15,0 0-41 0,0 0-46 0,0 0-45 16,0 0-45-16,0 0-38 0,0 0-50 0,0 0-72 16,0 0-88-16,3-13-119 0,-3 13-276 0,0 0-709 15,0 0 76-15</inkml:trace>
  <inkml:trace contextRef="#ctx0" brushRef="#br1" timeOffset="-192666.19">22141 4561 575 0,'0'0'716'0,"7"-6"-136"16,-7 6-95-16,0 0-66 0,0 0-44 0,0 0-49 15,0 0-27-15,0 0-20 0,0 0-30 0,0 0-37 0,0 0-28 16,0 0-19-16,0 0-24 0,-4 22-16 16,1-12-11-16,1 2-15 0,-2 0-8 0,1 5-6 15,-1 0-6-15,-2-2-14 0,-3 3-6 0,4 0-7 16,0-1-10-16,1-1-1 0,0 2-12 0,3-5-13 0,-1-3-32 16,0 0-33-16,2-5-28 0,-2 1-44 0,2-6-44 15,-3 12-53-15,3-12-76 0,5 5-287 0,-5-5-872 16,0 0 18-16</inkml:trace>
  <inkml:trace contextRef="#ctx0" brushRef="#br1" timeOffset="-192326.42">22258 4646 206 0,'-4'6'545'0,"-3"0"-56"0,0 2-55 0,0 0-46 15,3 0-31-15,-1 4-38 0,1-1-38 0,0-2-26 16,2 1-28-16,2 1-25 0,2-4-22 0,0 1-22 16,0 0-15-16,2-1-19 0,3 0-4 0,0 1-13 15,0-4-10-15,2 0-11 0,0-1-3 0,4-2-9 16,-2-1-6-16,-4-1-10 0,5-1-3 0,-3-2-4 16,1 0-8-16,0-3-1 0,-1 3-3 0,-5-2-9 15,3-2 21-15,-3 0-15 0,-2 0 1 0,3-3-2 16,-4 1-2-16,-1 3-5 0,0-2-3 0,-1-2 0 15,1 1 0-15,-5 2 1 0,1-2-4 0,-1 2 3 16,-1 1-1-16,-1-1-8 0,3 2-2 0,-4 3 1 16,0-4 0-16,3 5-2 0,-3-1-10 0,8 3-13 15,-14-4-24-15,9 3-26 0,5 1-32 0,-13-1-41 16,13 1-60-16,-12 4-78 0,6 0-308 0,2-1-867 16,4-3 17-16</inkml:trace>
  <inkml:trace contextRef="#ctx0" brushRef="#br1" timeOffset="-192164.24">22543 4848 324 0,'5'4'742'16,"-5"-4"-144"-16,7 5-95 0,-7-5-75 0,7 2-62 0,-7-2-58 16,0 0-54-16,0 0-55 0,0 0-45 15,0 0-63-15,0 0-60 0,0 0-88 0,0 0-126 0,0 0-299 16,0 0-676-16,-11-20 83 0</inkml:trace>
  <inkml:trace contextRef="#ctx0" brushRef="#br1" timeOffset="-191710.92">22790 4633 833 0,'0'0'707'0,"0"0"-103"0,0 0-90 16,0 0-79-16,0 0-42 0,0 0-56 15,0 0-27-15,0 0-27 0,0 0-29 0,-7 25-21 16,3-16-25-16,0 0-17 0,2 2-27 0,-1 0-24 15,-4 1-10-15,3 0-20 0,2 4-14 0,-1-4-10 0,3 2-7 16,-2-3-6-16,0 0-10 0,0 2-15 16,0-2-18-16,-1 0-20 0,1-4-34 0,2-7-38 15,0 11-41-15,0-11-47 0,-2 13-63 0,2-13-61 16,0 9-340-16,0-9-958 0,0 0-27 0</inkml:trace>
  <inkml:trace contextRef="#ctx0" brushRef="#br1" timeOffset="-191358.01">22926 4719 550 0,'0'0'520'0,"0"0"-62"0,-15 21-40 0,11-15-36 16,0 0-31-16,0 0-22 0,1 2-44 0,1-2-23 15,0 4-30-15,2-2-8 0,0-8-37 0,2 13-19 16,0-7-28-16,0 1-8 0,0-2-13 0,1 1-13 15,1-1-10-15,1-1-2 0,-1-1-16 0,3 1-7 16,0-2-2-16,-7-2-7 0,11 1-3 0,-11-1-8 16,14-3-2-16,-4-1-12 0,-1 1 5 0,3-5 2 15,-1 3-13-15,-4-1-8 0,2-3 2 0,-4 1 0 16,1 3-4-16,-2-5 9 0,-1 5-14 0,1-5-1 16,-4 4 2-16,0 6 3 0,0-15-9 0,0 15 0 15,-4-15-4-15,-3 6 2 0,1 2 1 0,-4 1-3 16,1 1-2-16,-4 1-2 0,4 0 3 0,-4 1 0 15,0 0-6-15,-1 2-12 0,0 1-8 0,0 1-21 16,3 1-24-16,-2 1-18 0,1 0-36 0,2 2-50 16,1 0-55-16,3-3-83 0,-2 2-268 0,8-4-859 15,-9 6 26-15</inkml:trace>
  <inkml:trace contextRef="#ctx0" brushRef="#br1" timeOffset="-190669.55">23240 4716 505 0,'4'-6'627'15,"-4"6"-85"-15,0 0-72 0,0 0-38 0,5-4-33 16,-5 4-53-16,0 0-18 0,0 0-16 0,0 0-20 15,0 0-22-15,0 0-15 0,-9 30-23 0,7-18-13 0,-5 3-20 16,0 2-7-16,2-1-12 0,-2 1-17 16,1-2-16-16,0 2-15 0,0 1-17 0,3-1-14 15,0-2-8-15,0-4-14 0,-1 1-10 0,2 0-9 16,-2-3-19-16,2-2-21 0,1-1-23 0,1-6-28 0,-1 9-34 16,1-9-35-16,-1 7-38 0,1-7-48 0,0 0-66 15,0 0-75-15,0 0-299 0,0 0-990 16,0 0-46-16</inkml:trace>
  <inkml:trace contextRef="#ctx0" brushRef="#br1" timeOffset="-190284.96">23428 4924 569 0,'0'0'530'0,"0"0"-44"15,9 0-39-15,-9 0-37 0,9 1-24 0,-9-1-24 16,5 3-23-16,-5-3-29 0,13 3-26 0,-6-2-10 16,5 1-25-16,0-1-23 0,1 2-31 0,-1-2-24 15,0 0-17-15,2 1-12 0,-4-1-23 0,4 1-15 16,-5 1-12-16,2 0-7 0,1-1-11 0,-1 0-3 16,-3 0-17-16,4-1-18 0,-5 1-26 0,-1-1-27 15,-6-1-28-15,9 3-39 0,-9-3-55 0,8 3-86 16,-8-3-128-16,0 0-251 0,0 0-928 0,0 0-9 0</inkml:trace>
  <inkml:trace contextRef="#ctx0" brushRef="#br1" timeOffset="-189292.72">22361 5389 34 0,'0'0'719'16,"0"0"-106"-16,0 0-89 0,0 0-66 0,0 0-41 15,0 0-35-15,0 0-22 0,0 0-25 0,0 0-7 16,-4 29-42-16,-3-15-23 0,1 3-28 0,-1 0-23 16,-7 9-21-16,5-3-22 0,-1-5-22 0,-2 6-19 15,3-6-12-15,0 0-17 0,0 0-12 0,2-1-10 16,-4-2-12-16,7-3-13 0,-1-1-22 0,0-3-31 16,5 2-32-16,-2-4-39 0,0 0-33 0,2-6-44 15,0 0-52-15,2 12-52 0,-2-12-98 0,0 0-244 16,0 0-903-16,0 0 4 0</inkml:trace>
  <inkml:trace contextRef="#ctx0" brushRef="#br1" timeOffset="-188800.48">22575 5569 466 0,'4'-5'446'0,"1"0"-48"15,-5 5-44-15,5-9-21 0,-3 2-26 0,-2 7-18 16,4-11-29-16,-4 3-28 0,0 8-35 0,0-13-20 16,0 13-21-16,-2-12-19 0,-2 6-20 0,1 0-11 15,-1 0-11-15,-1-1-5 0,0 1-1 0,-3 1-2 16,3 2-4-16,-1-1-5 0,-4 2-13 0,10 2-6 16,-17 0-7-16,6 1-5 0,-1 1-3 0,1 1-10 15,-1 0 1-15,1 2-5 0,1 1-3 0,0 4-2 16,1-3-4-16,0 1 0 0,-2 2-2 0,6-3-1 15,1 1-3-15,0 3 0 0,-1-3-2 0,3 2-2 16,2-2-2-16,2 2 1 0,-2-3-2 0,4 1 2 16,-1 0-5-16,1-2-1 0,3 1-3 0,2-2-3 15,0-1-8-15,0-2-7 0,3 1-2 0,-2-2-4 16,1-2 3-16,-1 1 2 0,1 0 1 0,0 1 3 16,-2-1-1-16,-9 0 4 0,13-1 0 0,-13 1 4 0,12-1 4 15,-12 1 10-15,7 0 9 0,-7 0 7 16,0 0 9-16,0 0 9 0,0 0 6 0,9 2 1 15,-9-2-7-15,0 7 9 0,0-7-1 0,-3 12 7 16,-1-5 0-16,2 4 0 0,-5 3 5 0,2-2 1 0,-2 3 3 16,1 2-14-16,-1 0 2 0,1-2-10 0,0 0-6 15,-2 1-2-15,1 2-3 0,-2-3-2 16,4-5-4-16,3 1-15 0,-2-2-21 0,2 0-21 16,-3-4-26-16,5-5-36 0,-2 9-42 0,2-9-55 0,0 0-63 15,0 0-341-15,0 0-905 0,0 0 1 0</inkml:trace>
  <inkml:trace contextRef="#ctx0" brushRef="#br1" timeOffset="-188290.49">22691 5620 4 0,'15'-2'546'0,"-7"0"-73"0,1 0-52 16,5 1-45-16,-5-1-39 0,4 0-31 0,-1-1-25 16,3-1-29-16,-1 1-25 0,-1-1-29 0,5 2-24 15,-1-2-20-15,-2 1-15 0,0 1-18 0,-3-1-18 16,-2-1-11-16,-1 1-6 0,-4 0-12 0,-5 3-8 16,12-2 6-16,-12 2 13 0,8-2 0 0,-8 2-10 15,0 0-2-15,0 0-13 0,0 0-6 0,0 0-5 16,0 0-8-16,0 0-1 0,-27 6-4 0,18-3-5 15,-4-1-1-15,2 2-5 0,-2-1-2 0,-1 0 2 0,-2 1-7 16,0 0-4-16,5 0-5 0,-5 2 4 16,3-1 3-16,1 0-9 0,1 0 0 0,0 1 0 15,5-3-4-15,-4 3-6 0,4-3 3 0,1-1-3 0,5-2 2 16,-9 9-2-16,4-4-1 0,3 1 3 0,2-6-2 16,2 13 0-16,0-6-2 0,2 2 10 15,2 0-5-15,1 0-1 0,-1 0-1 0,6-1 0 16,-3 2 1-16,1-3 0 0,0 1-1 0,-1 1 1 0,0-1 0 15,-1 0 4-15,0-1 2 0,-2 1 4 0,-3-3 14 16,3-1 2-16,-6 1 16 0,0-5 11 0,4 9 15 16,-4-9 7-16,-2 10-3 0,2-10-6 0,-8 10-6 15,3-5-5-15,-1-3-3 0,-4 4-7 0,-3 1-2 16,4-3-4-16,-5 2-8 0,5-2-2 0,-5-2-12 16,4 0-17-16,-1-1-25 0,-1 1-27 0,3-2-31 15,-4-2-38-15,13 2-55 0,-18-4-78 0,13 0-352 16,-1 0-937-16,6 4-16 0</inkml:trace>
  <inkml:trace contextRef="#ctx0" brushRef="#br1" timeOffset="-188116.23">22926 5895 222 0,'4'4'807'0,"0"-1"-160"0,-4-3-119 16,5 3-91-16,-5-3-65 0,7 2-61 0,-7-2-43 15,0 0-39-15,0 0-40 0,0 0-45 0,0 0-56 16,0 0-73-16,9-8-81 0,-9 8-95 0,4-6-123 0,-4 6-199 16,0 0-670-16,7-9 82 0</inkml:trace>
  <inkml:trace contextRef="#ctx0" brushRef="#br1" timeOffset="-187852.87">23162 5734 94 0,'0'0'836'0,"4"-6"-165"0,-4 6-100 16,0 0-87-16,0 0-45 0,7-4-37 0,-7 4-40 16,0 0-21-16,0 0-23 0,0 0-12 0,-3 22-25 15,-1-9-31-15,-4 0-33 0,0 1-29 0,4 2-26 16,-1 2-20-16,-1 1-19 0,-2-2-15 0,2 1-27 15,-1-4-22-15,1 2-29 0,0 1-32 0,2-6-32 16,-1 2-33-16,3-1-31 0,-2-2-35 0,4 1-39 16,0-5-48-16,0-6-47 0,5 8-89 0,-5-8-236 15,0 0-895-15,0 0 7 0</inkml:trace>
  <inkml:trace contextRef="#ctx0" brushRef="#br1" timeOffset="-187516.49">23349 5835 64 0,'0'0'619'0,"0"0"-87"15,-15 21-53-15,9-13-40 0,-4-1-26 0,3 3-37 16,-1-2-29-16,-1 0-28 0,1 2-35 0,4 0-40 0,-1 1-28 16,1 0-16-16,2 0-30 0,0 0-25 15,2 0-18-15,2 1-10 0,0-4-19 0,1 0-11 16,1-4-7-16,1 2-9 0,4 1-7 0,-1-3-5 15,2-1-2-15,-1-2-12 0,2-1 2 0,0-3-6 0,0 2-10 16,-1-4 0-16,-2-2-7 0,2 1 9 0,0-2-4 16,-3-1-5-16,2 1 7 0,-2-2 1 0,2 1 1 15,-5-2 5-15,0 3 6 0,-1-2-3 0,-1 1 1 16,-2-2-4-16,-2 1-4 0,2-1-4 0,-4 1-1 16,-3 2 1-16,3 4-3 0,-3-4-4 0,-3 2-2 15,-1 2-7-15,1 1-19 0,-2 3-18 0,1 0-25 16,-3 0-28-16,1 4-32 0,-3-1-43 0,2 2-57 15,2 0-76-15,-2 1-331 0,3-1-961 0,0-1-25 16</inkml:trace>
  <inkml:trace contextRef="#ctx0" brushRef="#br1" timeOffset="-187338.04">23499 6067 796 0,'6'4'742'0,"-6"-4"-143"0,0 0-99 16,5 6-93-16,-5-6-64 0,0 0-53 0,4 4-38 16,-4-4-35-16,0 0-37 0,0 0-56 0,0 0-53 0,0 0-60 15,0 0-84-15,0 0-115 0,0 0-341 16,0 0-760-16,0 0 63 0</inkml:trace>
  <inkml:trace contextRef="#ctx0" brushRef="#br1" timeOffset="-186968.95">23813 5927 37 0,'0'0'749'0,"0"0"-128"0,6-4-94 16,-6 4-59-16,0 0-45 0,0 0-36 0,0 0-4 16,0 0-23-16,-9 26-22 0,4-16-21 0,-1 1-27 15,-1 4-33-15,-3 1-33 0,0 1-26 0,1-3-34 16,2 3-14-16,-2-3-19 0,5 1-19 0,-3-3-12 15,2 0-12-15,2 0-14 0,-2-3-16 0,3 0-12 16,-1-2-21-16,1-2-26 0,2-5-29 0,-3 10-29 16,3-10-30-16,-2 7-26 0,2-7-33 0,0 0-42 15,0 0-50-15,5 8-70 0,-5-8-295 0,0 0-933 0,0 0-13 16</inkml:trace>
  <inkml:trace contextRef="#ctx0" brushRef="#br1" timeOffset="-186620.15">23868 6061 362 0,'0'0'532'0,"0"0"-66"0,0 0-48 0,-11 18-29 16,5-12-27-16,6-6-24 0,-3 10-34 0,1-2-29 16,-1-2-33-16,-2 0-23 0,4 1-28 0,1-7-24 15,1 13-15-15,2-6-16 0,1 1-14 0,-2-2-14 16,-1 2-4-16,2 0-8 0,2-1-9 0,-2 0-6 15,-1-1-14-15,-2-6-9 0,7 10 1 0,-1-8-6 0,-6-2-6 16,8 5-2-16,-8-5-5 0,9 0-7 16,-9 0 0-16,16-6-4 0,-9-2-5 0,2 1-8 15,-3 0-2-15,8-5-8 0,-3 1 1 0,-4 0-6 16,2-3 4-16,0 1 0 0,-3-2-3 0,1 2 12 0,-5 3-9 16,2 0-3-16,-4-1 6 0,0 0 7 0,-1 3 0 15,-4 1-7-15,2-3 4 0,-3 4-6 16,2 1-3-16,-1 0-14 0,-5 0-11 0,2 3-29 0,-1 1-34 15,-4 1-48-15,2 1-63 0,0-1-82 0,-6 2-306 16,5 2-878-16,1 1 12 0</inkml:trace>
  <inkml:trace contextRef="#ctx0" brushRef="#br1" timeOffset="-186453.97">24057 6282 720 0,'6'3'725'0,"-6"-3"-142"16,0 0-113-16,0 0-112 0,0 0-106 0,0 0-86 15,0 0-68-15,0 0-62 0,0 0-65 0,0 0-81 16,0 0-111-16,0 0-192 0,0 0-549 0,0 0 98 16</inkml:trace>
  <inkml:trace contextRef="#ctx0" brushRef="#br1" timeOffset="-185202.99">24283 6163 163 0,'6'-3'635'15,"-6"3"-95"-15,0 0-74 0,0 0-45 0,7-1-32 16,-7 1-25-16,0 0-27 0,0 0-18 0,0 0-19 16,0 0-22-16,0 0-15 0,0 0-40 0,0 0-15 15,-8 19-14-15,4-9-16 0,-2-1-7 0,1 3-12 16,0 2-13-16,-2 2-14 0,1-6-12 0,-1 8-15 15,0-2-8-15,-1 2-15 0,1-1-9 0,0-3-7 0,1 4-7 16,-2-4-9-16,2-3-7 0,1 0-18 16,1-2-18-16,-1-2-18 0,2-1-26 0,-1 0-22 15,4-6-25-15,-4 7-27 0,4-7-33 0,0 0-40 0,-2 7-50 16,2-7-82-16,0 0-295 0,0 0-946 0,0 0-19 16</inkml:trace>
  <inkml:trace contextRef="#ctx0" brushRef="#br1" timeOffset="-184928.74">24402 6302 556 0,'0'0'690'0,"0"0"-122"0,0 0-83 0,0 0-56 16,0 0-37-16,0 0-13 0,1 8-15 0,-1-8-22 15,0 0-28-15,-9 17-27 0,4-5-25 0,-1-1-28 16,2 1-28-16,-5 3-18 0,0 1-21 0,-1 6-21 16,-1-5-19-16,0-2-14 0,3-1-13 0,1 4-9 15,-2-4-17-15,4-2-12 0,2-3-18 0,-1 2-18 16,2-1-27-16,-1-4-30 0,1 0-32 0,2-6-41 16,-2 8-29-16,2-8-39 0,0 0-43 0,5 6-63 0,-5-6-345 15,0 0-978-15,0 0-41 0</inkml:trace>
  <inkml:trace contextRef="#ctx0" brushRef="#br1" timeOffset="-184522.91">24617 6423 728 0,'7'-5'612'0,"-7"5"-91"0,3-5-69 15,-3 5-49-15,2-7-54 0,-2 7-42 0,0 0-34 16,0 0-24-16,0 0-20 0,-14-8-11 0,14 8-20 16,-12 0-23-16,12 0-8 0,-13 2-24 0,0 1-7 15,8 1-12-15,-5 2-12 0,-2 1-11 0,-1 2-3 16,3 1-11-16,0 1-3 0,-3 3-4 0,2 1-6 16,2-6-4-16,1 2-2 0,0 3-9 0,2-3-7 15,3 0-7-15,-2 1-5 0,3 0-4 0,1-3-4 0,-2 3-2 16,6-3 2-16,-1-3-5 0,1 3-8 15,3 0-3-15,-2-4 1 0,2-2-2 0,3 1-4 16,0-2 0-16,0-2 0 0,4-1 0 0,-1 0 4 16,5-3-4-16,-4 0-8 0,0-2 4 0,0 2 7 0,-1-1-11 15,-3-3 7-15,3 0-5 0,-6 3 0 16,1-4-3-16,0 1 3 0,-3 1-4 0,0 0-1 16,-4 0-4-16,4 0-4 0,-4 7-9 0,-5-15-4 0,-2 7-9 15,1 3-33-15,-2-1-28 0,-3 0-34 0,0 3-42 16,-3-1-60-16,2 1-94 0,-1-1-295 0,-4 0-962 15,3 1-28-15</inkml:trace>
  <inkml:trace contextRef="#ctx0" brushRef="#br1" timeOffset="-164586.42">5953 4509 509 0,'0'0'695'16,"0"0"-104"-16,0 0-74 0,0 0-64 0,-9-2-40 16,9 2-44-16,0 0-27 0,0 0-30 15,0 0-26-15,0 0-29 0,0 0-31 0,0 0-22 16,0 0-24-16,0 0-14 0,0 0-17 0,0 0-12 0,0 0-14 15,23-4-14-15,-23 4-15 0,17-2-10 0,-6 2-12 16,2-1-6-16,0 1-6 0,1-1-11 0,5-3-27 16,2 2-29-16,-1-1-44 0,0-3-47 0,2-1-52 15,5-2-80-15,-5 5-123 0,6-4-268 0,0 2-970 16,0-1-34-16</inkml:trace>
  <inkml:trace contextRef="#ctx0" brushRef="#br1" timeOffset="-164283.24">6756 4303 649 0,'0'0'665'0,"0"0"-113"0,0 0-70 16,0 0-64-16,0 0-44 0,0 0-46 0,10 21-32 16,-9-9-33-16,2 5-24 0,1 4-25 0,-2-1-19 15,1 5-32-15,2 2-20 0,-3-1-13 0,0 0-18 16,0-1-6-16,0-6-16 0,1 0-12 0,1 6-9 16,-1-9-16-16,0 2-21 0,-2-6-25 0,0-2-33 15,2 1-34-15,-2-3-43 0,-1-1-53 0,0-7-60 16,3 8-68-16,-3-8-287 0,0 0-847 0,0 0 27 15</inkml:trace>
  <inkml:trace contextRef="#ctx0" brushRef="#br1" timeOffset="-164053.83">6444 4328 571 0,'0'0'697'0,"-5"-8"-118"16,5 8-68-16,10-10-70 0,-4 3-54 0,5-1-57 16,3-3-42-16,0 1-42 0,2 0-32 0,1 0-31 15,1 0-19-15,0 1-26 0,33-13 26 16,-31 16-153-16,2 0-57 0,-1 1-64 0,2 1-92 16,-2 2-83-16,0 0-244 0,0 2-762 0,1-1 60 15</inkml:trace>
  <inkml:trace contextRef="#ctx0" brushRef="#br1" timeOffset="-163810.27">6997 4322 280 0,'-3'17'547'0,"-3"0"-55"0,3 0-50 16,-1 2-43-16,0-2-48 0,1 8-38 0,3 0-30 16,0-4-45-16,0-2-32 0,3-4-24 0,1 1-17 15,3-2-11-15,0-5-31 0,2-2-10 0,1 0-12 16,2-3-12-16,1-2-10 0,0-4-10 0,6-3-5 15,-2-4-6-15,-1 0-10 0,-1-1 5 0,0-2 11 16,-3-5 8-16,0 3 18 0,-3-3 11 0,-1 6 4 16,-3 0 5-16,0 0-3 0,-4-3-9 0,-2 4-15 15,0-2 3-15,-3-1-15 0,-1 4-7 0,-1-1-25 16,-3 0-26-16,-3 2-34 0,2 0-32 0,-2 3-45 16,-2 2-72-16,-2 2-87 0,-3 4-349 0,7-2-933 15,-1 3-14-15</inkml:trace>
  <inkml:trace contextRef="#ctx0" brushRef="#br1" timeOffset="-163201.95">7688 4537 190 0,'0'0'507'0,"30"-6"-75"0,-17 2-59 16,0-2-62-16,2-1-39 0,2-1-37 0,1 0-31 15,-3-2-24-15,8-8-22 0,-8 5-21 0,2 1-12 16,-2-2-13-16,-1 0-15 0,-1 1-13 0,0 0-7 16,-3-2-6-16,-1 2-20 0,-3 2-4 0,-2-1-4 15,-2 3-5-15,-2 2-2 0,0 7 6 0,-2-14 7 16,-2 8 20-16,-2 1 10 0,-3 1 2 0,-1 1 2 16,-1 2-1-16,-2 0 4 0,-1 3 4 0,1 2 0 15,-1 2-2-15,3 1 2 0,0 6-5 0,-1 0-2 16,3 2-11-16,3 2 3 0,2-6-4 0,4 6 5 15,-2 2 2-15,4-2 0 0,5 2-10 0,-1-2 0 16,2 0-13-16,2-1-6 0,1 1 11 0,2-4-17 16,-3-6-3-16,5 6-11 0,1-4-9 0,-3-1-15 15,-1-2-30-15,1-1-32 0,0-1-34 0,1-1-47 16,-3-1-58-16,3-2-82 0,-7 0-303 0,1-2-876 16,1-1 16-16</inkml:trace>
  <inkml:trace contextRef="#ctx0" brushRef="#br1" timeOffset="-162997.86">8023 4454 90 0,'0'0'630'0,"0"0"-61"0,19 13-61 0,-7-12-56 16,0 3-49-16,3-3-42 0,0 3-37 0,6-1-38 15,-4 2-32-15,4 0-38 0,-2 1-28 0,0-3-23 0,-1 4-22 16,1-2-20-16,-2 2-20 0,-6-2-28 0,6-1-29 15,-5 3-42-15,-2-2-40 0,-1 1-60 16,-1 3-64-16,-3-4-70 0,0-1-311 0,-5-4-784 16,5 8 55-16</inkml:trace>
  <inkml:trace contextRef="#ctx0" brushRef="#br1" timeOffset="-162836.73">8326 4336 737 0,'-2'-5'751'0,"-3"1"-100"0,5 4-65 15,-7-6-82-15,7 6-80 0,0 0-66 0,-21 13-54 16,5 1-52-16,-1 6-26 0,-3 1-33 0,0 6-25 16,-2-2-24-16,0 2-31 0,-1 4-33 0,2-5-59 15,-1-1-61-15,2 3-74 0,-2-4-109 0,6-3-369 16,4-5-901-16,5-5 7 0</inkml:trace>
  <inkml:trace contextRef="#ctx0" brushRef="#br1" timeOffset="-162417.21">8510 4154 739 0,'0'0'717'0,"-4"-7"-106"0,4 7-86 0,-5-5-88 16,5 5-56-16,0 0-54 0,0 0-18 0,0 0-33 16,5 33-21-16,-3-8-34 0,3 1-19 0,-1 3-26 15,1 1-22-15,1 1-20 0,-1 4-15 0,4 17-19 16,-5-19-13-16,3 2-26 0,-3-4-34 0,1 1-37 16,2-3-23-16,-3 1-39 0,-1-2-35 0,-1-9-34 15,0-1-41-15,0-2-60 0,2-5-51 0,-4-2-275 16,0-4-843-16,0-5 32 0</inkml:trace>
  <inkml:trace contextRef="#ctx0" brushRef="#br1" timeOffset="-162052.09">8515 4518 108 0,'-5'-8'591'16,"5"8"-98"-16,0 0-67 0,0 0-66 0,0 0-39 15,0 0-41-15,0 0-32 0,20 3-32 0,-8 0-27 16,-3-1-23-16,2-1-12 0,3 1-19 0,5 1-8 0,-3-3-24 15,5-1-10-15,-1-2-12 0,2 0-11 16,-1-4-8-16,6-3-3 0,-7 2-10 0,4-7-9 16,-5 5-11-16,3-4-2 0,-4 3-10 0,-2-1-1 15,-5-2-7-15,0 1 5 0,-2-1-4 0,-4 3-5 0,1 0 8 16,-4 2 10-16,-1 1 3 0,-1 8 6 0,-1-14 12 16,1 14 10-16,-8-9 11 0,3 5 11 0,5 4 23 15,-18 0-22-15,5 0 11 0,1 5 15 16,-3 2 6-16,-4 4 3 0,2 1 5 0,1 6 4 0,-2 2 4 15,0 0-3-15,2 0-6 0,7-2-11 0,-1 5-12 16,2-5-9-16,4 0-10 0,2-1-10 0,1 1-5 16,3-6-10-16,-1 1-18 0,5 1-21 0,2 1-23 15,0-3-26-15,3-2-19 0,5 1-37 0,-5-4-26 16,3-1-34-16,-1-2-36 0,3 0-35 0,4-5-39 16,-1-2-72-16,-6 1-252 0,3-5-894 0,1 0 10 15</inkml:trace>
  <inkml:trace contextRef="#ctx0" brushRef="#br1" timeOffset="-161746.4">9043 4389 442 0,'0'0'694'0,"0"0"-97"15,6-7-87-15,-6 7-46 0,0 0-89 0,0 0-49 16,0 0-26-16,0 0-37 0,0 0-11 0,4 22-20 16,-4-12-10-16,2 3-10 0,4 2-23 0,-4 2-14 15,0-2-20-15,3 4-13 0,1-1-11 0,-1-1-17 16,-1 0-7-16,0-5-16 0,2-1-9 0,0-4-9 15,-4 0-10-15,1-2-9 0,3 1-4 0,-6-6-4 16,7 4-4-16,-7-4-5 0,0 0-3 0,14-11-3 0,-8 2-4 16,1-2-5-16,2-5-1 0,0-2-4 0,2 2-3 15,-1-10-4-15,0 1 1 0,1 8-1 16,-4 1-1-16,2 2-1 0,-4 5-3 0,-1 0 1 16,0 3 0-16,-3 1 0 0,-1 5-1 0,4-4-1 0,-4 4-2 15,0 0-1-15,0 0-6 0,0 0 6 0,4 18-6 16,-4-8-15-16,5 1-27 0,-5 0-27 0,3 4-24 15,3 1-32-15,-2-5-14 0,3 5-28 16,3-2-33-16,1-1-47 0,2-5-57 0,3 3-290 0,-1-6-913 16,3-3-3-16</inkml:trace>
  <inkml:trace contextRef="#ctx0" brushRef="#br1" timeOffset="-161345.02">9644 4435 101 0,'5'-5'613'0,"-2"0"-66"0,-3 5-44 16,-1-9-53-16,1 9-42 0,-7-7-42 0,7 7-38 15,-13-3-24-15,2 1-25 0,-1-1-15 0,-1 5-30 16,-1 1-18-16,-5 2-17 0,0 2-18 0,2-1-24 16,-1 4-13-16,2 2-17 0,-2 1-16 0,1-1-6 15,3 2-18-15,3-1-11 0,1-3-8 0,3 0-10 16,1-1-5-16,4 1-12 0,0-3-11 0,2-7-4 16,4 9-6-16,0-6-16 0,5-2 0 0,1-1-2 15,2-3-8-15,1-2-8 0,4-3-8 0,4-8-6 16,0-1-2-16,-2-1 1 0,3-2 4 0,-4-2-2 15,0-2 1-15,-3 1 3 0,3-3 1 0,-5-3 0 16,0-3-2-16,-1-1 7 0,-3-2-2 0,1-11 1 16,-4 12 2-16,-4 2 4 0,-3 1 2 0,-2 2 3 15,1 10 14-15,-2 1 13 0,0 2 19 0,-2 5 1 16,0 1 16-16,-1 5 1 0,1 0 3 0,-2 2-8 0,8 3 0 16,-17 6-8-16,8 1 2 0,3 3 2 15,-4 8 7-15,3 0 8 0,1 9 6 0,4 1 9 16,2 5-3-16,2-1-3 0,2 2-7 0,3-3-6 15,1 4-5-15,6-5-8 0,-3 2-5 0,5-5-5 0,-1-1-7 16,2-1-15-16,-2-3-15 0,-1-7-22 0,-1-2-27 16,0-1-35-16,-1-5-43 0,-1 3-46 0,1-4-67 15,-1-2-98-15,-3-1-299 0,4-2-1022 0,-3 0-72 16</inkml:trace>
  <inkml:trace contextRef="#ctx0" brushRef="#br1" timeOffset="-159772.08">10404 4333 486 0,'0'0'619'16,"0"0"-71"-16,0 0-68 0,-5-5-67 0,5 5-48 15,0 0-41-15,0 0-49 0,0 0-23 0,0 0-33 16,0 0-22-16,0 0-25 0,0 0-19 0,0 0-15 16,5 31-21-16,-1-19-9 0,1 5-6 0,4 6-16 15,-1-7-14-15,-3-1-3 0,3 0-16 16,0 0-12-16,-1-6-6 0,1 0-31 0,1-1-19 0,1-4-22 16,3-3-13-16,-2-1-28 0,0-3-33 0,2-4-24 15,4-5-27-15,1-6-10 0,1-3 10 0,-2 2 5 16,-1-1 12-16,2 2 26 0,-6 1 23 0,0 1 41 15,0 3 38-15,-2 2 27 0,-3 4 18 0,-2 1 27 16,0 2 24-16,-5 4 30 0,0 0 35 0,0 0-4 16,-5 23 2-16,-4 2-2 0,-4 5-12 0,-8 13-1 15,-1 2-14-15,2 4 9 0,-3 3-13 0,-2 4 2 16,-11 19-15-16,11-20-5 0,3-5-10 0,-3 2-9 16,2-4-17-16,9-14-6 0,0-6-23 0,5 0-32 15,4-10-38-15,1-3-24 0,1-4-41 0,3-4-52 16,6-3-48-16,-6-4-58 0,17-5-315 0,-1-7-875 15,9-6 16-15</inkml:trace>
  <inkml:trace contextRef="#ctx0" brushRef="#br1" timeOffset="-159496.99">10937 4442 224 0,'0'0'658'0,"0"0"-84"0,-5-12-62 15,5 12-55-15,-13-1-38 0,3 2-46 16,-3 0-36-16,0 3-25 0,1 1-23 0,-4 1-24 15,1 3-30-15,1 0-25 0,-2 1-30 0,3 2-19 0,2 1-23 16,-1-1-12-16,8 0-17 0,-1 0-13 0,1-1-12 16,1 2-10-16,3-1-10 0,1-3-7 0,1-2-8 15,4 1-7-15,-1-1-3 0,2-1-15 0,4-1-7 16,-2-2-1-16,2-3-9 0,1-2-16 0,3-3 9 16,2-6-15-16,-2-1-4 0,5-6-3 0,-7 4-6 15,1-2-7-15,-3-1-6 0,-1 2-8 0,-1-1 0 16,-3 0-7-16,-4 1-11 0,-2 4-13 0,0 0-17 15,-3 2-25-15,-2 2-21 0,0 2-27 0,-4-1-28 16,1 1-36-16,0-1-52 0,-3 5-255 0,5-2-786 16,6 3 52-16</inkml:trace>
  <inkml:trace contextRef="#ctx0" brushRef="#br1" timeOffset="-159138.74">11029 4338 219 0,'0'0'565'0,"13"-2"-54"0,-13 2-49 15,8 5-16-15,-8-5-27 0,4 10-36 0,-3 0-28 16,0 2-17-16,-1 0-55 0,0 6-27 0,1-2-38 16,-1 2-3-16,2-1-35 0,0 1-17 0,1 0-35 15,-1-7-13-15,3 6-7 0,0-3-12 0,1-3-15 16,-1-1-19-16,2-2-8 0,1-1-14 0,1-2-7 16,0 0-9-16,4-3 1 0,-2-3-19 0,2-1-8 15,0-4-1-15,-3-1-4 0,8-3-10 0,-5-1 1 16,6-1-10-16,-1-6-3 0,-6 3-1 0,0 0 7 15,-2-1-2-15,-2 1 7 0,-3 4 0 0,-1 1 4 16,0 1 10-16,-2 3 10 0,-2 0 16 0,0 6 15 16,0 0 24-16,2-9 8 0,-2 9 1 0,0 0-9 15,0 0 3-15,0 0-6 0,0 0 2 0,-16 20-1 16,12-11-6-16,2 2-7 0,-2 0 0 0,1 0-10 0,3-1-8 16,0 7-20-16,3-4-9 0,-1-2-19 0,5 5-23 15,-2-5-22-15,5 2-21 0,1-1-19 16,1-1-24-16,0-3-20 0,-2 0-34 0,4 1-33 15,3-3-40-15,-4-4-71 0,0 1-239 0,2-2-839 0,-3-4 31 16</inkml:trace>
  <inkml:trace contextRef="#ctx0" brushRef="#br1" timeOffset="-158856.37">11567 4288 300 0,'0'0'652'0,"-6"-2"-137"16,6 2-77-16,0 0-66 0,0 0-50 0,-13 12-35 15,9-6-30-15,3 1-31 0,-2 3-17 0,3 3-16 16,2-1-21-16,-1 3-19 0,2 4-16 0,-1-8-11 16,3 7-16-16,1-2-13 0,1 0-8 0,-3-4-12 15,2 5-10-15,1-6-4 0,-1-1-8 0,-2 1-1 16,-2-3-1-16,1 0-1 0,-2-3 27 0,-1-5 31 16,4 4 23-16,-4-4 12 0,0 0-6 0,0 0-17 15,0 0-15-15,0 0-10 0,1-25-11 0,2 12-8 16,-2 1-8-16,-1-5-6 0,5-1-11 0,-1 0-4 15,0 3-7-15,1-2-7 0,1 2-20 0,3 1-27 16,1-1-40-16,1 1-38 0,-2 4-45 0,5-1-54 16,-1 0-69-16,4 1-371 0,1 0-996 0,8 0-52 15</inkml:trace>
  <inkml:trace contextRef="#ctx0" brushRef="#br1" timeOffset="-158458.27">12507 4259 307 0,'0'0'682'0,"0"0"-96"0,0 0-83 15,0 0-40-15,0 0-39 0,-6 32-37 0,4-5-32 16,1 4-17-16,-3 16-21 0,2 0-22 0,0 1-26 15,-3 3-33-15,1-2-30 0,0 0-30 0,3-1-15 16,-4 1-26-16,5-1-19 0,-3-16-26 0,5-1-34 16,-2 0-35-16,2-12-40 0,1-2-40 0,-2 0-30 15,3-4-42-15,-2-3-47 0,-1-5-56 0,-1-5-57 16,7 1-300-16,-7-1-899 0,0 0 7 0</inkml:trace>
  <inkml:trace contextRef="#ctx0" brushRef="#br1" timeOffset="-158200.41">12457 4366 466 0,'-4'-13'618'0,"2"3"-92"0,1 0-103 15,0 2-65-15,1 8-52 0,1-14-38 0,3 8-34 16,3 0-25-16,-2-1-21 0,6 1-6 0,1 1-20 16,-1 1-8-16,7 0-11 0,-1 2-6 0,4 3-6 15,-2 0-8-15,-2 3-2 0,1-1-4 0,-1 5-1 0,-1 3 0 16,-3 0-4-16,0 2-10 0,-6 2-4 0,3 8-5 15,-7 3-10-15,-1 0 0 0,-5-1-12 0,-2 2-5 16,-5 0-6-16,-3 1-12 0,0-4-2 0,-5 1-9 16,0-3-15-16,-1 0-27 0,5-10-17 0,0-1-27 15,3-4-25-15,-1 0-21 0,2-5-28 0,2-1-43 16,0-1-46-16,8 0-53 0,-9-12-320 0,6 3-877 16,3-5 12-16</inkml:trace>
  <inkml:trace contextRef="#ctx0" brushRef="#br1" timeOffset="-157875.08">12743 4431 406 0,'5'17'409'0,"-2"-1"-63"16,3 1-36-16,-1 1-41 0,0 0-29 0,2-3-24 16,-3 1-23-16,1-2-15 0,0-3-10 0,0 0-5 15,0 0-8-15,-1-2-3 0,0-2-4 0,-2-2 13 16,1 0-4-16,-3-5 16 0,7 3 6 0,-7-3 5 15,0 0-9-15,0 0-19 0,8-15-4 0,-4 5-8 16,-2-2 2-16,2-1-14 0,-2-2-3 0,5-10-19 16,-1 9 2-16,0-3-13 0,0-7-10 0,1 8-14 15,0 1-9-15,2 1-8 0,-1 0-1 0,1 3-9 16,0 4-7-16,0-1-13 0,-2 3-22 0,4-2-27 0,0 3-21 16,-2 3-16-16,1 3-12 0,-1 1-14 0,1 0-5 15,-1 6-4-15,4 1-7 0,-4-1-3 16,-1 1-14-16,6 4 7 0,-7-4 6 0,4 4 4 15,1 0-5-15,-5-3-11 0,-1 2-30 0,1-2-17 0,0 1-37 16,1-2-43-16,-2 5-259 0,-3-2-709 0,1 0 75 16</inkml:trace>
  <inkml:trace contextRef="#ctx0" brushRef="#br1" timeOffset="-157528.92">13084 4045 780 0,'0'-8'960'0,"0"8"-196"0,0 0-141 16,0 0-108-16,0 0-96 0,-2-7-73 0,2 7-63 15,0 0-69-15,0 0-68 0,0 0-77 0,0 0-86 16,0 0-75-16,0 0-101 0,0 0-377 0,0 0-850 15,0 0 29-15</inkml:trace>
  <inkml:trace contextRef="#ctx0" brushRef="#br1" timeOffset="-157190.18">13227 4416 792 0,'0'0'730'15,"0"0"-126"-15,-7-3-81 0,7 3-77 0,0 0-73 0,0 0-57 16,-14 6-47-16,11 0-33 0,2 4-29 0,-2 0-28 16,3 5-24-16,0 0-7 0,1 6-15 0,2 0-20 15,0-2-4-15,-1 1-14 0,2 5-6 0,2-1-4 16,-1-4-12-16,1-3-10 0,0-1-5 0,2-3-5 15,-2-3-3-15,0-3-6 0,-2-1 3 0,3-2-10 16,-1-3 4-16,-6-1-8 0,13-6-4 0,-6-3-5 16,3-1-4-16,0-6-12 0,-1-1-21 0,-4-2-22 15,2-6-17-15,0 2-26 0,-2 6-24 0,-3-1-34 16,0 2-24-16,2 0-32 0,-4 4-31 0,2 1-23 16,2 1-52-16,0 1-260 0,0 3-822 0,-4 6 41 0</inkml:trace>
  <inkml:trace contextRef="#ctx0" brushRef="#br1" timeOffset="-156808.98">13623 4392 514 0,'4'-6'618'0,"0"-3"-51"16,-4 3-52-16,0 6-68 0,-1-11-39 0,1 11-55 0,-7-10-31 16,1 5-25-16,0 2-26 0,6 3-11 0,-18 1-14 15,5 2-15-15,-4 1-22 0,1 5-26 0,3 1-6 16,-1-1-12-16,0 4-19 0,-5 5-18 0,6-3-13 15,-4 4-14-15,8-2-14 0,0-2-10 0,0 0-7 16,3-4-8-16,2-1-11 0,0 2-8 0,3-4-9 16,0 2-9-16,1-5-10 0,0-5-10 0,5 11-9 15,0-6-9-15,1-3-18 0,-6-2-13 0,13 3-13 16,-1-6-26-16,-1 0-11 0,1-3-5 0,3-4-1 16,2-3 5-16,1 1 6 0,2-5 7 0,1 0 12 15,-9 2 13-15,2 1 17 0,-3 6 15 0,-2 2 11 16,1 0 17-16,-6 3 8 0,-1-1 15 0,-3 4 16 15,7-3 10-15,-7 3 2 0,0 0 2 0,0 0 8 16,1 20 1-16,-5-8-7 0,2 0-8 0,0 6-6 0,4 0-2 16,-2 1-5-16,0 5-4 0,-2 0-6 15,4-3-1-15,2-2-11 0,-1-1-24 0,3-2-32 16,0-5-30-16,0 0-32 0,1-3-43 0,-2-2-48 16,1-3-65-16,3-4-79 0,0-4-263 0,3-2-926 0,2-7-6 15</inkml:trace>
  <inkml:trace contextRef="#ctx0" brushRef="#br1" timeOffset="-156590.93">13958 4271 231 0,'5'-16'847'0,"1"0"-100"16,-3 5-105-16,-1 4-70 0,-1 2-55 0,-1 5-56 15,1-9-44-15,-1 9-61 0,0 0-46 0,0 0-30 16,0 0-28-16,-13 29-22 0,10-11-17 0,-5 6-23 16,4 4-22-16,0 0-19 0,2 2-23 0,-1 0-15 15,1 1-10-15,3-1-22 0,0 4-15 0,-1-5-14 16,1-2-14-16,2 0-18 0,-3-8-23 0,1 3-22 15,1-5-25-15,-1-6-28 0,-1 0-24 0,1-4-33 16,0 0-24-16,-1-7-24 0,0 9-32 0,0-9-26 16,0 0-18-16,0 0-8 0,0 0-14 0,0 0-42 15,0 0-246-15,0 0-849 0,-9-24 29 0</inkml:trace>
  <inkml:trace contextRef="#ctx0" brushRef="#br1" timeOffset="-156425.05">13892 4564 597 0,'-8'-8'175'0,"2"-3"158"15,-2 4 57-15,-1 3 0 0,3-2-16 0,-1-1-25 16,2 5-29-16,5 2-40 0,-6-8-38 0,6 8-35 0,0 0-20 15,0 0-20-15,0 0 0 0,0 0-25 0,0 0-18 16,0 0-6-16,22 0-14 0,-10 0-1 16,5 2-16-16,1-1-4 0,0-4-13 0,4 5-11 15,1 1-10-15,-3-2-17 0,-2 0-26 0,2 1-22 0,0-1-29 16,-3 1-31-16,-2-2-41 0,2 0-14 16,-1-2-22-16,-5 0-32 0,6-1-33 0,-4-3-71 15,-7 3-210-15,0-2-702 0,0 3 77 0</inkml:trace>
  <inkml:trace contextRef="#ctx0" brushRef="#br1" timeOffset="-156121.03">14138 4474 275 0,'0'0'534'16,"0"0"-69"-16,-10-1-73 0,10 1-53 15,0 0-42-15,0 0-23 0,0 0-19 0,0 0 2 0,0 0-10 16,0 0-12-16,27-2-9 0,-27 2-26 0,16 0 0 16,-5 1-20-16,2-1-20 0,-1-2-10 0,3-1-13 15,-1 0-9-15,-3-2-15 0,5-4-10 0,1 2-15 16,-1-1-2-16,2-3-10 0,-1-1 3 0,6-5-9 15,-7 9-7-15,-3-5-3 0,1 0-4 0,-7 2-4 16,1 1-5-16,-3 2 4 0,-1-2 2 0,-4 4 7 16,0 6 3-16,-5-11-1 0,5 11 2 0,-17-7-2 15,7 6-2-15,-3 2-3 0,-5 4 0 0,-1 1-4 16,1 0 7-16,0 6 4 0,-5 1 8 0,7 0 4 16,-2 7 3-16,9-5-6 0,-5 7-6 0,6-5-8 15,2 6-5-15,3-6-8 0,2 2-5 0,2 0-8 16,4-3-13-16,0-3-18 0,2 4-24 0,6 6-16 15,-3-6-27-15,4 6-34 0,4-3-32 0,2-2-30 16,1 0-31-16,3-2-44 0,3-4-70 0,-7-3-334 16,7 1-1028-16,4-6-74 0</inkml:trace>
  <inkml:trace contextRef="#ctx0" brushRef="#br1" timeOffset="-155391.1">15161 4320 295 0,'2'-7'870'0,"1"3"-140"16,-3 4-96-16,0 0-94 0,5-9-73 0,-5 9-66 15,0 0-62-15,0 0-53 0,0 0-42 0,0 0-30 16,1 27-18-16,-3-15-37 0,-1 7-16 0,1 1-22 16,-1 5-16-16,1 0-8 0,-5-1-12 0,4-5-10 15,-3 0-8-15,2-1-6 0,1-1-10 0,-1-3-1 16,1-3-10-16,2-1-1 0,-3-3-3 0,3-1-6 0,1-6-6 15,0 8-6-15,0-8-6 0,0 0-6 0,0 0 2 16,0 0-16-16,0 0 0 0,7-30-8 16,0 15 3-16,-1-3 2 0,1-1 0 0,2 1 0 0,-2 1 3 15,2 0 4-15,-1 1 3 0,2 1 6 0,-1 0 1 16,-2 5-3-16,0 0 4 0,1 3-6 0,-1 0 4 16,-1 3-3-16,-1 0 0 0,-5 4-4 0,11-3 2 15,-11 3-5-15,8 8-8 0,-6-1-10 0,4 4-9 16,-4 5-15-16,-1 0-3 0,1 1-17 0,-1 0-9 15,2 2-4-15,0 0 2 0,0-3-3 0,-1-2 3 16,1-3 2-16,2 1 4 0,0-2 6 0,2-2 3 16,0 1 8-16,4-3 5 0,-1-1 8 0,4-2 17 15,0-2 4-15,4-2 10 0,2-2 2 0,-3-3 0 16,4-2 4-16,-1 1-1 0,-1-1 2 0,0-3 1 16,-1 0 1-16,0 3 2 0,0-2-3 0,-2 0 0 15,0-3 1-15,-1 0 1 0,-2 1 0 0,-1 0 2 16,1-1-1-16,-3 0 5 0,2 0 12 0,-6 3 1 15,-2 0 13-15,-2 3 6 0,-2 0-4 0,0 7 11 16,-2-11-4-16,2 11 9 0,-7-6 0 0,-1 3 5 16,-1 1 5-16,9 2-5 0,-23 5 7 0,6 3-4 15,1 0 6-15,-1 4 0 0,-4 3 11 0,2 5 7 0,4-6 3 16,0 6-6-16,1 2-8 0,5-6-8 0,4-4-8 16,0 4-4-16,1-3-9 0,4-1-11 15,4 1-10-15,-2-3-15 0,2 1-23 0,4-3-28 16,-1 1-46-16,5-2-38 0,3 3-55 0,-2-4-67 0,6-4-98 15,-1 0-267-15,-1-1-962 0,3-1-27 0</inkml:trace>
  <inkml:trace contextRef="#ctx0" brushRef="#br1" timeOffset="-154989.04">15837 4159 763 0,'0'0'627'16,"0"0"-88"-16,0 0-83 0,0 0-58 0,0 0-19 16,0 0-29-16,0 37-24 0,0-16-18 0,0 6-29 15,1 3-29-15,2 0-25 0,-2 2-32 0,4-2-24 16,-1-2-19-16,0 0-19 0,-1-2-18 0,0-1-26 0,0-3-30 15,3-4-43-15,-3 0-40 0,-1-3-29 0,1-2-29 16,-3-1-42-16,1-3-38 0,-1 1-49 16,1-5-57-16,-1-5-305 0,0 8-859 0,0-8 25 15</inkml:trace>
  <inkml:trace contextRef="#ctx0" brushRef="#br1" timeOffset="-154500.3">15749 4378 273 0,'0'0'531'0,"5"-10"-72"0,-5 10-58 16,10-8-68-16,-1 1-41 0,4 3-37 0,1-3-22 15,5 3-18-15,0-3-10 0,-1-2-15 0,3 3-3 16,0 1-10-16,-1 0-24 0,-1 3-16 0,0 0-9 16,-4 2-21-16,-2 0-14 0,1 3-10 0,-2 2 0 15,-3 1-7-15,2 2 5 0,-3 2-9 0,-3 6 0 16,0 2-7-16,0 1-2 0,-3 1-2 0,-3 5-15 15,0-5-3-15,1-2 0 0,-5 1-4 0,5-1-7 16,1-2-5-16,2-4-1 0,-2-1 0 0,0-1-8 16,0-3 1-16,2-2-3 0,-3-5-1 0,4 7-7 15,-4-7 1-15,8 4-3 0,-8-4 4 0,7-1-8 16,-7 1-4-16,14-12-11 0,-5-1-7 0,-1 3-3 16,3-3-3-16,2-1 1 0,-4-2 0 0,1 0 4 15,-1-2-2-15,0 5 5 0,-1 3 0 0,-3-1 6 16,1 2 9-16,0 2 6 0,-3 0 2 0,0 3 9 15,-3 4-5-15,6-5 5 0,-6 5 7 0,0 0 8 16,0 0 5-16,14 3 0 0,-14-3 2 0,9 10 1 16,-1-1 10-16,-2 0 6 0,2 2 13 0,0-1-6 0,3 3 1 15,2-1 5-15,0 2-6 0,-3-6-2 0,0-2 5 16,1 0 1-16,0 0 1 0,-1-3 1 16,2 0-7-16,-5-3 1 0,-7 0-1 0,15-6-10 0,-9-2-8 15,1-1-19-15,-3-2-24 0,1-1-30 0,-1-4-27 16,0 1-16-16,-3 3-22 0,-1-5-14 0,-1 5-20 15,1 0-23-15,1 0-31 0,-1 1-44 16,0 1-35-16,0 0-61 0,0 10-242 0,0-12-842 0,0 12 31 16</inkml:trace>
  <inkml:trace contextRef="#ctx0" brushRef="#br1" timeOffset="-153646.06">16615 4297 44 0,'11'0'666'16,"-11"0"-68"-16,0 0-67 0,0 0-49 0,0 0-47 15,0 0-44-15,0 0-36 0,0 0-30 0,0 0-1 16,-16 14-27-16,8-9-25 0,-3 1-24 0,-2 4-24 16,-3 0-26-16,4 1-22 0,-2 2-19 0,4-2-19 15,1 3-19-15,3-5-13 0,0 1-14 0,1 1-10 16,1-2-12-16,1 1-8 0,0-2-9 0,0 1-12 16,3-1-11-16,0-8-12 0,3 12-19 0,0-6-12 15,-3-6-12-15,10 5-10 0,-5-4-10 0,-5-1-10 16,19-5-8-16,-9-1-9 0,2 0-9 0,-2 0-6 15,8-6 0-15,-5 1 5 0,0-1 4 0,-1 0 8 16,-1 4 8-16,1-5 10 0,1 2 7 0,-4 1 10 16,1 2 7-16,-2-1 5 0,-2 0 1 0,2 4 3 15,-2 1 3-15,1 1 4 0,-7 3 5 0,9-3 11 16,-9 3 9-16,0 0 2 0,11 7 6 0,-9 0 4 0,0-1-1 16,0 1 1-16,1 4 3 0,0-1 8 0,-1 1 0 15,0 0-1-15,0 0 0 0,1 1-3 16,-1 1 0-16,2 1-3 0,0-3-4 0,-3 0 1 15,7 0 0-15,-7-4 1 0,0-1-5 0,2-1-5 0,-3-5-6 16,5 7-1-16,-5-7-13 0,0 0-8 0,8 0-5 16,-8 0-1-16,0 0 1 0,0 0 3 0,11-8-12 15,-11 8-11-15,1-7-12 0,-1 7-13 0,4-10-7 16,-1 5-2-16,1-4 1 0,-4 9 3 0,4-10 4 16,-2 5 12-16,-2 5 4 0,4-10 11 0,0 6 5 15,1-2 3-15,1-3 3 0,-2 5 8 0,3-2 9 16,3 1 8-16,-7 1-2 0,4 1 4 0,3-1 1 15,-5 2 4-15,4 0 0 0,0-1-5 0,-2 1 14 16,-1-1-12-16,3 2 1 0,-9 1-4 0,13-3 1 16,-6 1-1-16,2-4 6 0,2 3-8 0,-5 0 6 15,1-5-13-15,2 0-14 0,3-6-5 0,-4 4-17 16,4-3-19-16,1-4-13 0,1-6-11 0,-2 0-4 16,-1-1 3-16,2-1 5 0,-1 2 12 0,-2 0 19 15,1 0 15-15,-4 4 15 0,-2 1 11 0,0 3 20 16,1 3 18-16,-2 4 19 0,-3 1 21 0,1 2 22 15,-2 5-10-15,1-9 2 0,-1 9 0 0,0 0-3 16,0 0-3-16,0 0-2 0,0 0 5 0,-15 14 6 16,12-2-7-16,-2 3 0 0,2 6 4 0,-2-2-2 0,3 6 7 15,-3 4 4-15,1-1-5 0,0 0-3 16,0 1 2-16,-4 0-2 0,8 1-3 0,-3-5-4 16,1-3-10-16,4-4-6 0,-2-3-10 0,0-1-7 15,2-3-4-15,1-2-8 0,-1-2-13 0,1-1-2 0,1-3-16 16,-4-3-7-16,5 4-6 0,-5-4-13 0,0 0-9 15,16-11 3-15,-12 3-8 0,0 1-2 0,0 1-2 16,0 1 4-16,1 0 5 0,-5 5-13 0,6-7 3 16,-6 7-4-16,2-5 0 0,-2 5-5 0,0 0 14 15,0 0 1-15,0 0 10 0,0 0 8 0,14 10 7 16,-7-5 16-16,0-2 16 0,-1 0 4 0,3 1 11 16,1 0 8-16,6 0 6 0,3-1 6 0,-1 2 0 15,9-4-3-15,-6-2-10 0,7-1-28 0,2-4-43 16,-11-2-59-16,1 1-80 0,5-6-122 0,-11 2-335 15,-2-2-995-15,-1 0-47 0</inkml:trace>
  <inkml:trace contextRef="#ctx0" brushRef="#br1" timeOffset="-152306.58">6822 5642 167 0,'0'0'646'0,"0"0"-86"0,3-6-67 15,-3 6-68-15,0 0-51 0,0 0-44 0,0 0-44 16,0 0-31-16,0 0-37 0,0 0-32 16,0 0-24-16,0 0-22 0,0 0-7 0,-5 24-21 0,3-14-12 15,-2 3-17-15,0 3-7 0,1 3-9 0,1 6-4 16,2 2-7-16,0-8-8 0,0 0-3 0,2 0-6 16,2-1-1-16,1-2-5 0,0 0-6 0,0 0-2 15,2-6 5-15,0-2-13 0,1-3 1 0,1-3-1 16,-2 0-5-16,5-5 1 0,-2-2 0 0,0-2 0 15,3-5-2-15,0-3 4 0,-5 0 3 0,-1-6 6 16,3-1-2-16,-4 2 9 0,-2-3 3 0,-1 3-4 16,-3 1-1-16,-3 1-1 0,-1 1-7 0,0 0-4 15,-1 2 3-15,-5 0-2 0,1 2-10 0,-2 0-14 16,2 5-19-16,-5-3-26 0,1 0-37 0,2 4-43 16,1 1-56-16,2 3-48 0,3 1-87 0,5 2-232 15,-13 0-816-15,13 0 44 0</inkml:trace>
  <inkml:trace contextRef="#ctx0" brushRef="#br1" timeOffset="-151777.68">7078 5647 51 0,'5'8'579'0,"0"2"-65"16,0 2-46-16,-1 0-58 0,1 3-43 0,-1 2-32 15,1 4-36-15,2-3-33 0,-1 0-30 16,-1 1-31-16,-1-2-23 0,1-2-24 0,0-1-14 0,-2 0-14 15,5-3-17-15,-4-2-13 0,3 1-9 0,-3-4-10 16,-2-3-8-16,2 3-9 0,1-3 0 0,-5-3-13 16,10 4-6-16,-10-4 1 0,0 0-10 15,13-7-4-15,-9 1-21 0,3-1-11 0,0-3-16 0,-4-1-6 16,3-5-7-16,-2-1-7 0,0 3-2 0,-2-3-1 16,2 2 4-16,1-2 3 0,-4 7 3 0,1 0 1 15,-1 2 5-15,-1 8 6 0,1-10 2 0,-1 10 4 16,3-6 4-16,-3 6 1 0,0 0 4 0,0 0 0 15,0 0 2-15,0 0 1 0,0 0 2 0,0 0 1 16,0 0 3-16,19 13 4 0,-15-11 0 0,2 1 4 16,2 3-1-16,-2-3 3 0,6-1-2 0,1 1 4 15,0-2 0-15,0 0-1 0,5 0-5 0,0-1 3 16,1-2-4-16,-3-2-3 0,-2 2 0 0,0-3 1 16,-2-1-3-16,1 0 0 0,-1 0-1 0,-1-1 1 0,-3 1 0 15,1-3 0-15,-5 1 0 0,1-2 1 16,-4 1 0-16,3-1 7 0,-8 0 13 0,3 0 0 15,-2 0 12-15,-3 2 5 0,0 0 12 0,-1 3-4 16,-1 0 5-16,0 1 2 0,-3 3-2 0,11 1-2 0,-19 5-4 16,8 1-7-16,0 2-9 0,-1 6 10 0,2 0-10 15,-1 1 0-15,1 1-10 0,0 1-1 16,3 3-9-16,5-3 6 0,-1 0-10 0,6 0-11 0,-3-4-17 16,2-2-24-16,2 0-23 0,1-1-29 0,2 0-38 15,2-2-48-15,-2-2-51 0,6-3-70 0,2-1-274 16,1-2-856-16,2-3 25 0</inkml:trace>
  <inkml:trace contextRef="#ctx0" brushRef="#br1" timeOffset="-151509.34">7690 5655 477 0,'0'0'564'16,"0"0"-90"-16,0 0-65 0,0 0-56 0,0 0-55 15,0 0-26-15,-14 21-38 0,13-14-27 0,-2 2-19 16,3 2-15-16,3-1-8 0,-2 4-18 0,1 2-11 15,2-4-16-15,0 4-11 0,1-5-13 0,-1-1-8 16,1 2-7-16,-2-2-6 0,3-2-3 0,-2 1-6 16,0-5-3-16,-4-4 1 0,5 7 6 0,-5-7 19 0,4 7 35 15,-4-7 12-15,0 0-5 0,0 0-12 16,0 0-14-16,0 0-4 0,0 0-9 0,0 0-14 16,0 0-12-16,-13-29-7 0,11 18-8 0,2-2-6 15,-3-3-8-15,4 0 3 0,1-1-12 0,4-1-11 0,3-2-26 16,3-1-22-16,-4 5-31 0,3 0-30 0,2 1-45 15,-1 1-47-15,2 0-67 0,4 1-100 0,-2 2-245 16,1 0-911-16,2 4 0 0</inkml:trace>
  <inkml:trace contextRef="#ctx0" brushRef="#br1" timeOffset="-151052.99">8611 5594 295 0,'0'-13'734'0,"0"13"-99"0,-2-12-100 16,2 6-52-16,0 6-61 0,-6-12-49 0,3 9-16 15,3 3-52-15,-9-8-27 0,9 8-31 0,-11-2-28 16,11 2-27-16,-14 2-11 0,7 0-25 0,-1 5-15 0,-1 0-19 15,-3 4-15-15,3-2-8 0,1 6-17 0,-2 0-2 16,1 0-11-16,3 1-9 0,-1-1-1 16,3-1-6-16,1 4-7 0,-1-6-3 0,4 0-5 15,0-2-4-15,2 1-4 0,3-2 0 0,-3-3-7 0,3 0-3 16,1-1-6-16,-2 0 2 0,-4-5-2 0,14 1-7 16,-14-1-11-16,18-7-10 0,-6 2-12 0,1-5-15 15,0 0-12-15,-1 0 3 0,-2-2 5 0,-1 1-1 16,1 3 8-16,-4-2-4 0,-1 5 5 0,-1-2 2 15,-4 7 3-15,6-7 8 0,-2 3 4 0,-4 4 8 16,0 0 6-16,0 0 9 0,0 0 6 0,8 11 11 16,-8-11 0-16,-2 18 3 0,2-7-3 0,0-2 3 15,0 1-4-15,2-1-2 0,1-3 0 0,1 0-2 16,2-3-3-16,-2 0 0 0,9-2-5 0,-3-4-13 16,1-1-37-16,3-7-47 0,2 1-65 0,-2-3-94 15,-3-3-380-15,3 1-992 0,3-6-51 0</inkml:trace>
  <inkml:trace contextRef="#ctx0" brushRef="#br1" timeOffset="-150438.68">9512 5584 362 0,'0'0'824'15,"-9"-5"-113"-15,9 5-162 0,0 0-86 0,-6 19-60 0,4 3-41 16,-1 6-22-16,-1 7-25 0,4 17-15 15,0-1-18-15,-3-1-23 0,1 6-23 0,2-1-27 0,2 0-27 16,2-3-25-16,-1-3-21 0,-3-13-18 16,5-1-15-16,-3-3-14 0,2 0-20 0,0-3-26 0,-1-5-26 15,1-5-32-15,-2-7-36 0,-1-2-36 0,3 0-37 16,-1-5-42-16,-3-5-48 0,2 6-42 0,-2-6-38 16,0 0-44-16,0 0-245 0,0-32-874 0,0 17 15 15</inkml:trace>
  <inkml:trace contextRef="#ctx0" brushRef="#br1" timeOffset="-150206.91">9492 5745 122 0,'7'-16'650'0,"1"0"-110"0,1 2-69 0,3 0-59 16,1 2-40-16,-4 4-49 0,3-1-20 0,-4 3-34 16,2 2-21-16,-1-1-9 0,2 4-11 0,-3 1-2 15,4 2-6-15,-3 2-11 0,1 2-14 0,0 2-7 16,-1 5-23-16,0 3-14 0,-3 1-15 0,-2 2-20 15,-3 8-11-15,-4-4-14 0,-1 4-13 0,-2-2-5 0,-3-2-14 16,0 4-15-16,-7-5-20 0,3 0-23 16,1-7-35-16,-1-2-23 0,0 1-16 0,-1-5-26 15,3-2-25-15,-1-3-29 0,4-4-39 0,8 0-43 0,-11-10-45 16,4 1-304-16,6 0-881 0,1-3 14 0</inkml:trace>
  <inkml:trace contextRef="#ctx0" brushRef="#br1" timeOffset="-149862">9750 5653 104 0,'6'3'595'0,"-1"1"-41"0,1 3-48 0,-2 3-38 16,-2-1-43-16,0 7-40 0,0 0-31 0,-2 2-30 15,0-1-32-15,0 1-28 0,0 0-30 0,0-2-26 16,0 1-31-16,0-1-22 0,2-5-18 0,0 0-17 16,-1-2-14-16,3 0-16 0,-2-2-2 0,2-3-17 15,-4-4-10-15,8 8-5 0,-2-6-15 0,1 1-14 16,-7-3-15-16,11-2-17 0,-2-2-24 0,-4 2-12 15,4-6-17-15,-1-2-22 0,0 2-18 0,2-8-17 16,-3-1-6-16,5 2 3 0,-1-9 6 0,0 2 11 0,-1 5 14 16,-2 2 8-16,-2 2 15 0,-1 2 22 15,2 1 12-15,-5 4 20 0,3 2 16 0,-5 4 19 16,5-8 21-16,-5 8 15 0,0 0 24 0,0 0 4 0,0 0 16 16,4 19-10-16,-4-9-4 0,0 2 1 0,0-1-10 15,2 1-8-15,0 0-8 0,-2 0-5 16,2 0-9-16,1-2-8 0,-1 3-8 0,0-3-17 15,2 0-24-15,0-2-21 0,0-3-22 0,2 1-22 0,-1-4-35 16,-5-2-42-16,14 0-34 0,-14 0-45 0,13-5-67 16,-3-2-269-16,-2 0-828 0,1-2 36 0</inkml:trace>
  <inkml:trace contextRef="#ctx0" brushRef="#br1" timeOffset="-149478.2">10219 5366 186 0,'0'0'839'0,"0"0"-172"16,0 0-119-16,0 0-64 0,0 0-62 0,0 34-42 16,-2-15-29-16,-2 7-22 0,-2 4-18 0,3 0-18 15,1 3-28-15,-3-3-30 0,5 0-26 0,-1 2-26 16,1-3-21-16,-3-2-22 0,3 0-13 0,-3 1-19 16,3-12-15-16,2 2-11 0,2-1-7 0,-4-5-13 15,0-1-16-15,0-3-16 0,4 0-18 0,-4-3-14 16,4-1-9-16,-4-4-5 0,7 5-7 0,-7-5-8 15,12 0-12-15,-12 0-17 0,17-10-3 0,-7 3-3 16,0-3 1-16,4-1-3 0,-1-3 0 0,2-1 2 0,-1 0 11 16,0-1 0-16,-1 3 7 0,3-2 5 0,-3 0 11 15,4 4 11-15,-3 1 10 0,0 0 17 0,-4 4 10 16,-2 3 1-16,1 0 3 0,-4 2 12 16,-5 1 22-16,0 0 22 0,0 0 15 0,9 11 0 0,-12-1 0 15,-3 0-7-15,-2 6-7 0,-2 1-12 0,-5 5-5 16,-4 2-10-16,1-1-2 0,-4-1-7 0,3-2-5 15,-3-1-3-15,4-1-10 0,5-5-19 0,2-5-25 16,1-1-31-16,1-2-37 0,2-4-41 0,7-1-45 16,0 0-57-16,-11-13-51 0,12 1-349 0,-1-13-1006 15,8-2-56-15</inkml:trace>
  <inkml:trace contextRef="#ctx0" brushRef="#br1" timeOffset="-149273.04">10550 5370 364 0,'8'-3'641'15,"-8"3"-97"-15,8 1-56 0,-8-1-53 0,7 11-38 16,-6 0-27-16,0 6-21 0,-1 2-7 0,0 0-8 16,0 8-18-16,-1 3-16 0,1 0-22 0,1-2-26 15,-1 4-30-15,2 1-30 0,0-3-20 0,-2 1-28 0,4-3-18 16,3 0-14-16,-2-4-27 0,-3-5-31 16,3 0-23-16,2-7-31 0,-2-1-17 0,1-2-34 15,0 1-24-15,-1-3-27 0,2-3-18 0,-3-2-22 0,-4-2-32 16,16-3-52-16,-5-3-39 0,-2-3-76 0,-2 0-244 15,2-1-884-15,2-3 12 0</inkml:trace>
  <inkml:trace contextRef="#ctx0" brushRef="#br1" timeOffset="-149126.45">10793 5685 237 0,'6'-6'493'15,"1"3"7"-15,-3 0-20 0,-4 3-26 0,0 0-30 16,0 0-36-16,14 11-27 0,-12-3-27 0,4 4-21 16,-4 1-25-16,-1 5-12 0,-1 0-32 0,2 0-25 15,0 0-33-15,-1-2-21 0,-1 1-22 0,3 2-19 16,-2 0-17-16,0-3-33 0,-1-5-46 0,3-2-51 15,-2 0-54-15,-1-4-63 0,0-5-68 0,0 0-58 16,0 0-66-16,0 0-236 0,0 0-847 0,0 0 31 16</inkml:trace>
  <inkml:trace contextRef="#ctx0" brushRef="#br1" timeOffset="-149004.77">10869 5502 231 0,'0'-11'679'15,"-2"0"-127"-15,1 4-90 0,1 7-79 0,-4-7-73 16,4 7-68-16,0 0-68 0,0 0-64 0,0 0-62 15,0 0-57-15,-13 19-51 0,13-19-60 0,4 15-96 16,-3-4-170-16,0 0-503 0,4 0 104 0</inkml:trace>
  <inkml:trace contextRef="#ctx0" brushRef="#br1" timeOffset="-148762.99">11176 5616 550 0,'0'0'575'0,"0"-12"-56"15,0 12-60-15,0 0-47 0,-10-8-50 0,10 8-27 16,-13 2-46-16,3 2-18 0,1 1-16 0,-4 2-7 16,0 3-9-16,1 1-4 0,-2 1 3 15,3 0-2-15,1 3-13 0,1 0-7 0,1 2-20 0,2-2-18 16,1 3-13-16,-2 0-17 0,7 2-10 0,2-5-17 16,3 2-13-16,-1-6-14 0,3 0-13 0,1-2-9 15,4 0-11-15,0-5-9 0,8 1-16 0,-1-6-26 16,9-9-31-16,0-2-45 0,4-5-54 0,-1-1-54 15,-2-1-74-15,-1-3-120 0,2 1-277 0,-6-4-1051 16,-4 2-90-16</inkml:trace>
  <inkml:trace contextRef="#ctx0" brushRef="#br1" timeOffset="-147530.27">11883 5676 468 0,'5'5'620'0,"1"2"-78"0,-1 1-51 0,3 3-54 16,-1 5-41-16,0 2-31 0,-2 0-40 0,-1 0-33 15,0 5-27-15,-1-2-34 0,0 3-25 0,-1-2-34 16,-2 2-22-16,0 2-15 0,-2-2-13 16,1 1-16-16,-1-6-8 0,-1-4-15 0,0-2-14 0,-2-2-10 15,4-6-4-15,1-5-28 0,-4 9-20 0,4-9-21 16,0 0-17-16,0 0-10 0,0 0-21 0,0 0-6 16,0-30-2-16,4 12-1 0,1-8 1 0,2 1 3 15,2 0 7-15,1 2 5 0,-1-1 7 0,-2 3 18 16,1 3 17-16,2 3 17 0,-2-1 18 0,2 3 10 15,-3 2 6-15,0 4-2 0,-2 2 5 0,-1 0 1 16,-4 5 9-16,10-1 10 0,-10 1 9 0,8 9 2 16,-3-1 8-16,0 2-3 0,0 1-12 0,1 7-3 15,-1 2-8-15,0 5-5 0,-2-5 8 0,3 6-19 16,-3-1-5-16,1-7-5 0,3-3-16 0,-2-3-1 16,1 0-12-16,-1-1-12 0,2-3-6 0,-2-2-10 15,3-1 2-15,-1-2-8 0,1-3-5 0,-8 0-5 16,14-4-2-16,-4-1-3 0,-1-1 1 0,-1-1 2 0,1-2-1 15,0 0 3-15,0-2-3 0,-2 2 4 0,3-3 3 16,-1-2-4-16,-1 5 2 0,3-6 3 16,-3 5 5-16,0 0 2 0,1-5 4 0,0 6 5 0,-3-4 0 15,2 3 8-15,-2-1 8 0,3 2 12 0,-4 2 6 16,0-2 16-16,-2 3 16 0,-2 0 7 0,-1 6 7 16,2-11 12-16,-2 11 8 0,0 0-2 0,0 0-7 15,-9-6 5-15,9 6-1 0,0 0-4 0,0 0-8 16,-21 9 0-16,13-4-3 0,1 1-8 0,0 2 2 15,0-1 0-15,-1 0-5 0,2 3-2 0,-1 4-2 16,1-1-2-16,-2 4-3 0,4-1-1 0,-1 1-6 16,1 2-1-16,3-1-4 0,0 1 0 0,3 0-1 15,2-1-8-15,3-2-3 0,1-3 0 0,5 0 0 16,-1-2-4-16,1-5-7 0,3-3-17 0,3-2-31 16,2-2-15-16,2-2-28 0,4-4-23 0,-8-3-28 15,3-5-37-15,1 0-39 0,2-5-55 0,-3-1-74 16,-5 0-243-16,3-1-892 0,-2-1 11 0</inkml:trace>
  <inkml:trace contextRef="#ctx0" brushRef="#br1" timeOffset="-147315.2">12699 5438 609 0,'-6'-9'695'0,"6"9"-97"0,-4-4-76 0,4 4-57 15,0 0-61-15,-9-1-63 0,9 1-29 16,-7 10-23-16,7-1-22 0,-6 3-17 0,4 4-15 0,-2 10-22 15,3-1-17-15,-2 6-12 0,3 1-15 0,3 1-19 16,-2-1-19-16,-2 2-12 0,2-1-21 0,4-1-8 16,-4 1-9-16,3-2-9 0,-1-3-11 0,2-1-16 15,0-8-23-15,-3-2-26 0,0-5-31 0,1 0-32 16,-1-3-34-16,1 2-38 0,-2-5-44 0,1 0-52 16,-2-6-81-16,0 0-301 0,0 0-963 0,0 0-28 15</inkml:trace>
  <inkml:trace contextRef="#ctx0" brushRef="#br1" timeOffset="-146843.42">12537 5745 145 0,'8'-6'569'0,"0"-2"-72"0,3 2-44 0,4-3-54 16,0 1-43-16,1 0-29 0,1 1-12 0,2 0-12 0,0 3-23 15,-1 0-17-15,2 0 8 0,-3 1-48 16,5 2-12-16,-5 1-22 0,0 1-10 0,-2 1-16 15,-3 3-9-15,3 3-13 0,-3-1 0 0,-2 6-14 16,0 1-9-16,-1 2-6 0,-4 1-6 0,1 2-8 0,1 6-8 16,-2-7-6-16,0 6-8 0,-1-5-8 0,-1-2-9 15,1 0-6-15,-2 0-4 0,2-6-6 0,-3-1-6 16,2-3-6-16,1-2-7 0,-1-1-2 0,-3-4-6 16,8 4-3-16,-8-4-3 0,0 0-7 0,12-7-8 15,-6 0-10-15,0-4-5 0,-2 2-6 0,3-7-3 16,-1 2 4-16,3 0 0 0,-4 0-1 0,0 2 0 15,-1 2 0-15,-1 5 4 0,1-4 12 0,-3 4-7 16,-1 5-2-16,4-9 6 0,-4 9-3 0,2-5 3 16,-2 5 4-16,0 0-2 0,6-5 4 0,-6 5-4 15,0 0 5-15,0 0 2 0,15 7 3 0,-9-2 7 16,3-1 10-16,-1 2 1 0,1 0 3 0,1 0 9 16,0 0 10-16,-1-2 8 0,1 1 0 0,0 0 4 15,-3-3 3-15,3 0 1 0,-2-1 4 0,-8-1 4 16,14-3 8-16,-10-2-1 0,1-2-7 0,1-1-5 15,-2-2-9-15,0 0-6 0,-3-2-11 0,2-5-13 16,-3 2-18-16,-3 0-21 0,2 3-21 0,-2 0-34 0,0 0-35 16,1 1-29-16,-2 3-31 0,0 1-39 0,4 7-54 15,-3-10-66-15,3 10-311 0,-4-7-1030 16,4 7-73-16</inkml:trace>
  <inkml:trace contextRef="#ctx0" brushRef="#br1" timeOffset="-146309.35">13445 5703 406 0,'7'0'633'16,"-7"0"-58"-16,11 0-34 0,-11 0-65 0,0 0-60 15,0 0-58-15,0 0-22 0,0 0-23 0,0 0-25 16,0 0-20-16,-25-8-16 0,14 8-20 0,-2 3-26 16,-1 0-17-16,1 2-23 0,-1-1-11 0,0 3-10 15,-1-1-14-15,4 2-11 0,-1 2-14 0,0-2-13 16,2 5-10-16,0 0-11 0,3-2-8 0,2 1-4 15,1 0-9-15,3 0-6 0,1-1-6 0,-1-1-3 16,3 3-6-16,5-2-7 0,-5-6-13 0,3 1-13 16,4 0-11-16,-2-2-23 0,4-3-16 0,-1-2-20 0,2-1-13 15,6-3-11-15,0-1-8 0,-2 1-2 16,-5 1-6-16,0-3-2 0,-3 1 0 0,2-2 6 16,3 2 3-16,-3 0 5 0,-2-1-2 0,2 1-5 15,-4 1-8-15,2-1-9 0,-4 1-9 0,-1 0-2 0,3 1-8 16,-6 4-10-16,5-10-2 0,-1 6 6 0,-4 4 13 15,6-7 26-15,-3 4 25 0,-3 3 23 0,0 0 38 16,5-5 28-16,-5 5 21 0,0 0 19 0,0 0 8 16,0 0 9-16,0 0 5 0,0 0 2 0,0 0 3 15,0 0-4-15,11 12-1 0,-11-12-4 0,4 9-4 16,-3-1 2-16,2-1 1 0,-1-1-9 0,1 0 0 16,-2 0 3-16,-1-6 7 0,2 13 2 0,-1-8-5 15,-1-5 4-15,2 7 6 0,-2-7 6 0,4 7 1 16,-4-7 12-16,0 0 12 0,0 0-1 0,6 2-2 15,-6-2-13-15,0 0-7 0,0 0-8 0,6-20-9 16,-2 12-10-16,-1-1-8 0,1 0-13 0,-1-2-18 16,2-1-20-16,-1 1-14 0,-1-1-17 0,1 0-13 15,-1 4-20-15,-1-2-20 0,2 2-22 0,-1 2-24 16,0-1-28-16,2 2-29 0,1-1-30 0,0-2-30 16,2 1-40-16,-2 3-242 0,3-4-781 0,-1 1 54 15</inkml:trace>
  <inkml:trace contextRef="#ctx0" brushRef="#br1" timeOffset="-145894.77">13764 5485 477 0,'0'-8'657'0,"0"8"-85"0,-4-15-61 0,3 9-49 15,-2 0-41-15,3 6-22 0,-5-12-42 0,3 8-13 0,2 4-22 16,-5-9-16-16,5 9-34 0,0 0-29 0,-5-4-29 16,5 4-30-16,0 0-21 0,0 0-14 0,-7 24-11 15,7-7-11-15,0 8-8 0,0 4-4 0,0 1-4 16,1 0-6-16,1 5-8 0,-1-3-10 0,1 3-8 15,2-2-11-15,-2 1-6 0,-1-1-8 0,1-4-8 16,0-2 1-16,0 0-11 0,2-9-7 0,-4-1-8 16,1-6-8-16,1-1-9 0,-2-4-11 0,0-6-7 15,4 9-11-15,-4-9-9 0,0 0-3 0,5 3-1 16,-5-3-2-16,0 0-1 0,11-15-5 0,-6 5-9 16,2-1-7-16,1-2-11 0,3-2-9 0,-2 1-11 15,1-3-3-15,-1 1 1 0,-4 1 2 0,3-1 8 16,-2 1 8-16,-1 3 5 0,0 1 7 0,-2 1 5 15,-1 2 7-15,1 0 8 0,-3 2 10 0,0 6 12 0,3-9 10 16,-3 9 8-16,0 0 5 0,0 0-1 16,0 0 2-16,0 0 3 0,0 0 15 0,-7 25 13 15,6-12 19-15,-1-3 14 0,4 2 13 0,-4-1 12 0,5 2 10 16,0-1 2-16,1 1 0 0,1-1-1 0,5 2-6 16,0 0-5-16,2-3-9 0,3-1-9 0,-2-6-6 15,6 0-8-15,1-2-10 0,9-3-6 0,-7 1-28 16,0-4-46-16,3-3-74 0,-5 2-87 0,-1-3-127 15,-2-2-342-15,-3-3-1116 0,-1-2-153 0</inkml:trace>
  <inkml:trace contextRef="#ctx0" brushRef="#br1" timeOffset="-144205.09">8936 6655 129 0,'-6'5'566'0,"-1"0"-73"0,-1 2-63 0,1 1-48 16,-3 1-45-16,-3 2-31 0,5-1-28 0,-2 5-32 15,2-6-26-15,-1 1-19 0,1 4-17 0,2 2-19 16,-1-4-11-16,1 3-10 0,-1-1-10 0,2 2-12 16,0 3 2-16,5 1-19 0,-4 5-10 0,4 0-6 15,-2-1-9-15,2 3-11 0,2 3 2 0,2 0-8 0,1 2-3 16,0-5-2-16,-1 5-1 0,3-3-10 0,2-3-4 15,0-4 0-15,-2-4 2 0,2-1-5 0,-1-4-7 16,4 0-3-16,-5-3-2 0,3-2-6 16,0-3-4-16,-1 2 1 0,0-1-13 0,-3-3-9 0,2 1-20 15,0-3-22-15,-3 2-27 0,-5-3-43 0,8 1-66 16,-8-1-77-16,0 0-328 0,14-1-885 0,-14 1 13 16</inkml:trace>
  <inkml:trace contextRef="#ctx0" brushRef="#br1" timeOffset="-143362.5">9308 6699 226 0,'0'0'641'0,"0"0"-98"0,0 0-68 16,0 0-67-16,0 0-58 0,0 0-37 0,0 0-34 15,0 0-26-15,2 19-16 0,-2-9-25 0,0 1-21 16,0 6-13-16,0 1-14 0,0 1-15 0,0 7-19 16,0-9-16-16,2 10-9 0,-2 0-16 0,-2 0-3 0,2-4-16 15,0 4-9-15,0-1-8 0,0-2-5 16,2 0-10-16,-2-5 0 0,5 3-17 0,-5-2-9 15,4-2-14-15,0 1-16 0,3-2-22 0,-3-2-26 0,0-3-35 16,0-2-32-16,0-3-31 0,-2-1-32 0,-2-6-51 16,5 4-301-16,-5-4-802 0,0 0 50 0</inkml:trace>
  <inkml:trace contextRef="#ctx0" brushRef="#br1" timeOffset="-143132.93">9086 6822 672 0,'-3'-7'579'15,"3"7"-80"-15,0 0-84 0,-2-9-60 0,2 9-56 16,0 0-32-16,5-12-33 0,1 4-17 0,-1 1-33 0,1 0-21 16,3 0-18-16,3-1-19 0,-1 0-13 0,7-1-15 15,-3 1-11-15,2-1-15 0,2 0-20 16,-1 3-16-16,0 0-24 0,2 1-32 0,-3 1-32 15,0 2-36-15,-1 1-33 0,-3 1-45 0,4 1-55 0,-7 0-281 16,-1 3-707-16,3 0 76 0</inkml:trace>
  <inkml:trace contextRef="#ctx0" brushRef="#br1" timeOffset="-142916.37">9106 7126 140 0,'0'0'812'0,"2"10"-173"0,-2-10-104 0,6 5-76 16,-6-5-51-16,12 4-62 0,1-2-47 0,1 0-34 15,-3-1-27-15,6-1-38 0,0-1-30 0,1 2-14 16,1-2-25-16,-2-1-15 0,2 1-28 0,-5-2-33 16,-3 1-36-16,3 0-40 0,-3-1-49 0,2 2-60 0,-1 0-61 15,-1-2-77-15,-2 2-272 0,0-1-779 16,0 1 54-16</inkml:trace>
  <inkml:trace contextRef="#ctx0" brushRef="#br1" timeOffset="-142547.05">9420 7026 55 0,'0'0'682'0,"0"0"-113"15,0 0-88-15,0 0-75 0,0 0-62 0,0 0-49 16,0 0-28-16,0 0-29 0,0 0-15 0,-2 29-29 15,2-20-19-15,4 1-25 0,-2 0-3 0,2 0-14 16,2 2-11-16,-4-3-20 0,4 4-9 0,-3-3-9 16,3-1-14-16,-2 0-14 0,-1-2-11 0,2-3-17 15,-1 3-22-15,-1-4-6 0,-3-3-5 0,6 4-4 16,-6-4-1-16,0 0-2 0,0 0-5 0,12-10-2 16,-8 2-1-16,1-4-7 0,-1-3 2 0,0 0-6 15,3-2 2-15,-3-3 3 0,4 1-1 0,-2 1 9 16,3-5 13-16,-1 5 13 0,-3 1 18 0,4-1 16 15,0 1 12-15,-4 6 10 0,4 3 3 0,-6 2-8 16,1-1-5-16,-2 4 4 0,-2 3 9 0,9-2 12 0,-9 2 13 16,0 0 5-16,9 17 4 0,-8-6-12 0,0 5-10 15,-1 5-10-15,3-2-8 0,-3 0-5 16,2 0-9-16,0 0-6 0,-2-3-30 0,2-2-25 16,1 0-28-16,-1-3-39 0,-2-2-30 0,2 0-54 0,0-2-52 15,2-4-59-15,-4-3-314 0,5 4-894 0,-5-4 7 16</inkml:trace>
  <inkml:trace contextRef="#ctx0" brushRef="#br1" timeOffset="-142318.47">9809 6774 85 0,'0'-4'795'0,"0"4"-137"15,4-7-103-15,-4 7-84 0,0 0-54 0,0 0-74 16,0 0-43-16,0 0-35 0,0 0-21 0,-2 28-20 15,2-12-14-15,0 1-19 0,-2 36 130 16,2-28-193-16,0 2-8 0,2 0-19 0,2 2-13 16,-4-3-9-16,3-2-13 0,-1-5-16 0,0-1-21 15,1-2-31-15,0-2-33 0,1-3-31 0,0 1-38 16,-2-6-37-16,0 1-38 0,0-2-36 0,-2-5-45 16,5 8-305-16,-5-8-837 0,0 0 34 0</inkml:trace>
  <inkml:trace contextRef="#ctx0" brushRef="#br1" timeOffset="-141918.11">9759 7017 255 0,'0'0'629'0,"-5"-5"-95"16,5 5-76-16,-4-5-80 0,4 5-60 0,0 0-58 16,0 0-44-16,0 0-26 0,0 0-15 15,0 0-6-15,0 0-12 0,11-9-8 0,-11 9-13 0,20 0 2 16,-11-1-16-16,3-1-13 0,8 0-6 0,-8 0-19 15,3 0 0-15,5-2-16 0,-1 0-8 0,0-3-8 16,2 0-12-16,-1 2-15 0,0-2-7 0,-2-1-13 16,0 0-14-16,-2 0-10 0,-1-2-9 0,-6 4-12 15,3 0-10-15,-2-1-11 0,-5 2-3 0,-1-1-7 16,2-3-4-16,-2 0 6 0,-4 3 4 0,0 6 15 16,-2-10 12-16,2 10 19 0,-8-12 10 0,4 9 25 15,4 3 15-15,-9-7 11 0,-2 4 4 0,-1 5-2 16,1-1 2-16,11-1 0 0,-18 9 5 0,7-1 9 15,-5 1 4-15,5 2 14 0,2 3-2 0,-2 1 5 16,2 1 0-16,1 1 9 0,-1 1 1 0,3 1-4 16,0 0-12-16,6 1 1 0,-2-2-4 0,4 0-14 15,0 0-10-15,6-4-5 0,-4 1-15 0,7 0-9 16,-3-8-19-16,2 1-18 0,1-3-29 0,0-2-29 0,0 0-36 16,2-5-39-16,0 0-58 0,2-6-64 0,3 0-299 15,-5-2-850-15,0-4 28 0</inkml:trace>
  <inkml:trace contextRef="#ctx0" brushRef="#br1" timeOffset="-141635.99">10188 6842 451 0,'-9'0'607'0,"9"0"-107"0,0 0-85 0,-9 8-63 16,9-8-55-16,-1 13-39 0,1-13-31 0,-5 13-30 15,5-7-19-15,5 4-10 0,-2 2-12 0,-2 1-15 16,3-1-9-16,1-2-9 0,-1 6-9 0,0 0-14 15,2 1-10-15,0-3-12 0,-1-2-2 0,-2-1-14 16,0 0-6-16,-1-1-7 0,-2 1-4 0,4-4-3 16,-4-7-8-16,0 10-3 0,0-10-3 0,3 8-1 15,-3-8-7-15,0 0-11 0,0 0-7 0,0 0-3 16,0 0-13-16,0 0-8 0,0 0 1 0,1-35-3 16,0 23 0-16,2-6 2 0,-2-1-6 0,5 2 7 15,-3-3-2-15,2 2 2 0,0 1 0 0,1 3-3 16,-4 3-11-16,2 1-16 0,-1 4-22 0,-1-2-30 15,-1 2-26-15,-1 6-32 0,8-10-51 0,-8 10-297 16,2-7-720-16,-2 7 72 0</inkml:trace>
  <inkml:trace contextRef="#ctx0" brushRef="#br1" timeOffset="-141231.06">10386 6830 355 0,'0'0'652'0,"0"0"-104"0,0 0-86 0,0 0-57 0,9 8-46 16,-7-3-22-16,0 2-42 0,-2 1-31 0,5 2-25 15,-3 1-26-15,-2 2-23 0,2 4-18 0,0-1-23 16,0-1-17-16,2 4-17 0,-4-1-17 0,1-2-2 16,-1 1-13-16,1-2-10 0,-1 1-11 0,1-3-5 15,-1-2-4-15,0-1-6 0,-1-2-6 0,1-8 2 16,0 10-11-16,0-10-13 0,-2 9-1 0,2-9-9 15,0 0-9-15,0 0-11 0,0 0-10 0,0 0-7 16,0 0 3-16,4-30-7 0,2 15-1 0,1-1-3 16,0 1 0-16,0-1 9 0,-1-3-4 0,-1-1 7 15,4 3 0-15,-1-1 2 0,2 1 6 0,-1 2 6 0,-1 1 10 16,4 0 10-16,-1 2 6 0,-3 4 14 16,2 0 3-16,-3 2 0 0,1 3 1 0,-3 2 1 15,-5 1-2-15,14 2 7 0,-8 3-3 0,1 4 6 16,-2 4-2-16,-3 3-10 0,2 1 0 0,-3 9-1 0,1-7-9 15,-4 9 2-15,2-9-12 0,0 2-16 0,0-2-15 16,0-1-23-16,0-1-31 0,0-5-30 16,0-1-39-16,0 1-48 0,4-6-63 0,-4-6-326 0,3 5-868 15,-3-5 20-15</inkml:trace>
  <inkml:trace contextRef="#ctx0" brushRef="#br1" timeOffset="-140849.33">10734 6938 39 0,'5'1'596'16,"-5"-1"-83"-16,8 3-83 0,-8-3-52 0,11 2-51 15,-11-2-34-15,12 1-22 0,-3-1-28 0,-9 0-18 16,18-5-24-16,-7 3-21 0,-1-2-17 0,3-1-13 16,-1-3-14-16,3 1-19 0,-4 0-17 0,0 1-9 15,0-5-15-15,-2 3-7 0,4-1-13 0,-5 3-11 16,-2-3-3-16,1-1-8 0,-4 2-8 0,1-1-3 15,-4 9-4-15,0-11-7 0,0 11 1 0,-5-10-6 0,5 10-4 16,-5-8 0-16,-2 3 2 0,1 3-3 16,6 2 4-16,-19 1 7 0,12 4 2 0,-3-3 6 15,0 4 2-15,-2 6 8 0,1-3 10 0,1 4 4 16,-1 0 10-16,2 1 9 0,2-3 1 0,1 4-1 0,-1-5-5 16,5 2-1-16,-1 0-2 0,2 0-1 0,-1 4 3 15,2-3-2-15,2 4 6 0,0-7-12 0,2 6 0 16,-1-4-4-16,3 2-6 0,-2-1-7 0,3-3-10 15,-2-3-8-15,5 1-12 0,-3-1-29 0,3-4-25 16,-4-2-26-16,3-1-32 0,0-3-36 0,3-4-44 16,-3-1-56-16,6-6-70 0,-4-2-257 0,3-7-853 15,2 2 28-15</inkml:trace>
  <inkml:trace contextRef="#ctx0" brushRef="#br1" timeOffset="-140640.3">11146 6656 592 0,'0'0'569'15,"3"-3"-102"-15,-3 3-63 0,0 0-45 0,0 0-35 16,0 0-13-16,-3 23-13 0,3-13-3 0,-3 1-8 16,3 2 1-16,-3 6-7 0,3 6-7 0,-1 2-14 15,2-1-24-15,-1 5-15 0,0-2-18 0,0 0-26 16,2-5-22-16,-1 5-17 0,-1-1-16 0,3-2-16 16,-2-8-11-16,1-1-14 0,1 1-12 0,1-4-18 0,-3-1-25 15,-1-4-18-15,1-1-39 0,2 0-30 16,-1-3-30-16,-2-5-25 0,2 8-32 0,-2-8-32 15,0 0-53-15,0 0-64 0,0 0-320 0,0 0-962 16,0 0-29-16</inkml:trace>
  <inkml:trace contextRef="#ctx0" brushRef="#br1" timeOffset="-140454.34">11030 6903 71 0,'0'0'680'0,"3"-8"-110"16,-3 8-68-16,6-7-42 0,-6 7-42 0,11-3-45 15,-5 0-24-15,7 0-31 0,-2 0-30 0,8-2-29 16,2-1-36-16,-1 2-30 0,7-3-21 0,1 1-30 16,0 1-44-16,0 0-44 0,-7 2-51 0,6-1-60 15,-5 0-85-15,3-2-107 0,-11 2-315 0,4-2-835 16,-5 4 36-16</inkml:trace>
  <inkml:trace contextRef="#ctx0" brushRef="#br1" timeOffset="-138895.92">11751 7225 683 0,'0'0'675'0,"0"0"-99"15,0 0-74-15,0 0-69 0,5 7-47 0,-5-7-55 16,0 0-59-16,-9 18-22 0,3-8-40 0,-3 6-25 0,-1 1-25 16,-3 3-34-16,-2 1-37 0,1 2-44 15,-2-3-59-15,0-1-78 0,2-2-94 0,-3 4-371 16,3-8-819 15,2 0 40-31</inkml:trace>
  <inkml:trace contextRef="#ctx0" brushRef="#br1" timeOffset="-134774.97">12218 6790 34 0,'0'0'552'0,"0"0"-66"0,0 0-52 0,0 0-43 15,1-9-42-15,-1 9-26 0,0 0-23 0,1-9-30 16,-1 9-11-16,0 0-19 0,2-9-25 0,-2 9 0 15,0 0-25-15,1-10-17 0,-1 10-24 0,0 0-10 16,0 0-9-16,1-6-11 0,-1 6-13 0,0 0-7 16,0 0-11-16,0 0-12 0,0 0-3 0,0 0-5 15,0 0-14-15,0 0-3 0,0 0-12 0,0 0-1 16,0 0-3-16,0 0-4 0,0 0-3 0,0 0-2 16,0 0-2-16,0 0 4 0,5 21-7 0,-5-10 0 15,4 5 4-15,-3 2-7 0,3-3 1 0,0 1-4 0,-3 3 5 16,2-3-12-16,1 1 5 0,-2-3-1 15,1 1 1-15,-1-1-3 0,1-3-1 0,1 1-3 0,-2 1 6 16,1-2-6-16,-2-2-2 0,2 0 4 0,-1 0-3 16,-1-4 0-16,-1-5 1 0,2 9-1 0,-2-9 1 15,2 7-3-15,-2-7 7 0,0 0-7 0,4 4 7 16,-4-4 1-16,0 0-5 0,0 0-2 0,4-18-1 16,-3 9 0-16,2-3-2 0,-1-1-1 0,0-4-1 15,0 0 3-15,1 0-5 0,-1 2 17 0,1 4-13 16,1-2 9-16,-3 0-14 0,2 1 8 0,-2 1-8 15,0 3 1-15,0-2 3 0,1-1-3 0,0 4 4 16,-2 0 3-16,0 7-7 0,0-10-6 0,0 10 4 16,2-6-2-16,-2 6-1 0,0 0-2 0,4-8-3 15,-4 8 2-15,0 0-5 0,0 0 4 0,0 0 1 16,0 0 3-16,13 18-8 0,-9-12 24 0,1 2-11 16,2 3-5-16,-1 5 5 0,3 0 4 0,-2 1-7 0,0-2 3 15,2 1 2-15,-1-1-9 0,-2-1 10 16,-2-1 2-16,2-2-2 0,-1 2-2 0,1-3 1 15,-1 0 3-15,-1-3-1 0,-1-3 7 0,1 0 2 0,-4-4 17 16,5 8-5-16,-5-8 11 0,4 3 11 16,-4-3 5-16,0 0 0 0,0 0 0 0,9-18-9 0,-6 5-3 15,3-3-6-15,-1-4-2 0,-2 1-1 0,0-6-3 16,0 5-3-16,-3 0 0 0,3-4-8 0,-2 3-7 16,-1 4-9-16,1 1-10 0,-2 4-22 0,1 0-5 15,0 0-27-15,-1 3-22 0,-1 3-28 0,2 6-32 16,-2-12-37-16,2 12-51 0,-3-8-46 0,3 8-325 15,0 0-934-15,0 0-11 0</inkml:trace>
  <inkml:trace contextRef="#ctx0" brushRef="#br1" timeOffset="-134392.02">12627 7041 331 0,'0'0'619'0,"0"0"-61"0,0 0-56 0,0 0-73 16,0 0-59-16,0 0-36 0,4-14-35 0,-4 14-26 16,2-18-24-16,-1 1-25 0,0 2-21 0,2-3-7 15,1-1-12-15,1-6-3 0,0-2-19 0,3 0-8 16,-3-2-13-16,-4 6-8 0,2 2-16 0,1 4-11 16,1-2-7-16,-3 5-11 0,1 3-7 0,0-3-7 15,-1 3-9-15,-2 4-6 0,1 1 1 0,-1 6-10 16,4-12-6-16,-1 7-2 0,-3 5-6 0,1-8-6 15,-1 8-6-15,0 0-2 0,5-5-3 0,-5 5-2 16,0 0-1-16,0 0-1 0,0 0-3 0,0 0 1 16,9 16 0-16,-5-7 4 0,0 3-6 0,0 2-1 15,1 5-1-15,-2 0-3 0,3 4 4 0,1-3-4 16,0 4 0-16,0-5-1 0,0 5 0 0,-1-6 0 0,-1 1-3 16,2-4-16-16,0 1-3 0,-3-2-27 15,2-2-19-15,-2-3-20 0,0 0-14 0,-3-2-17 16,-1-1-16-16,0-6-17 0,0 10-26 0,0-10-51 0,0 0-50 15,-5 9-332-15,5-9-935 0,-10 4-11 0</inkml:trace>
  <inkml:trace contextRef="#ctx0" brushRef="#br1" timeOffset="-134216.14">12556 6901 133 0,'0'0'560'0,"0"0"-61"16,0 0-56-16,0 0-50 0,0 0-46 0,18-4-54 15,-18 4-33-15,18-1-34 0,-6-4-24 0,0 4-29 16,6-3-20-16,2-1-18 0,0-1-12 0,-1-1-28 16,8 0-40-16,-8 3-55 0,-1 0-61 0,-3 0-51 15,-2 1-68-15,0 1-103 0,-4 2-172 0,2-1-620 16,-3 1 91-16</inkml:trace>
  <inkml:trace contextRef="#ctx0" brushRef="#br1" timeOffset="-133608.24">12987 6899 76 0,'0'0'724'0,"0"0"-97"16,0 0-106-16,0 0-77 0,0 0-56 0,0 0-54 15,0 0-40-15,0 0-29 0,-1 20-31 0,1-20-22 16,-3 16-31-16,3-7-15 0,-1 2-18 0,0-1-10 16,-1 3-2-16,2-2-32 0,-1-1-12 0,1 1-9 15,0-3-9-15,-1 0-10 0,1-8-5 0,-2 10-5 16,2-10-8-16,-1 9-9 0,1-9 0 0,1 8-9 15,-1-8 4-15,0 0-2 0,0 0 0 0,0 0 2 16,4 5-7-16,-4-5-11 0,0 0 7 0,0 0-2 0,0 0-4 16,3-23-1-16,-3 13 2 0,0-3-4 0,1-3 2 15,-1 1-1-15,-2-4-3 0,0 0 1 0,0 1 5 16,-1-10 0-16,-2 9-2 0,4 8 6 0,-4-8 0 16,2 0 4-16,-1 4 3 0,2-2 8 0,-2 6-7 15,1 0 3-15,-2 1-2 0,2 1 3 0,1 3 4 16,0-2-10-16,2 8 7 0,-5-10-1 0,5 10-3 15,-2-7-8-15,2 7-3 0,0 0-5 0,-4-9 0 16,4 9-10-16,0 0 2 0,0 0 0 0,0 0 1 16,0 0 2-16,22 24 2 0,-15-14-1 0,2 7-2 15,1 0 7-15,4 4-2 0,-1 2-3 0,1-2 2 16,-2 2-1-16,2-6 1 0,-2 0-2 0,1-2-1 16,-2 2 0-16,2-2-2 0,-2-4-2 0,1 4 2 0,-3-6-1 15,4-1-1-15,-7 0-1 0,2 0-2 16,-4-3-5-16,2-2-7 0,-1 2-19 0,-5-5-13 15,7 5-9-15,-7-5-20 0,0 0-20 0,0 0-19 16,0 0-24-16,0 0-36 0,0 0-28 0,0 0-40 0,0 0-39 16,0 0-314-16,-11-31-897 0,6 21 6 15</inkml:trace>
  <inkml:trace contextRef="#ctx0" brushRef="#br1" timeOffset="-133378.09">13165 6747 620 0,'0'0'563'16,"4"-8"-59"-16,-4 8-47 0,0 0-49 0,0 0-45 16,0 0-36-16,0 0-37 0,0 0-29 0,0 0-37 15,0 0-23-15,0 0-5 0,0 0-2 0,0 0 10 16,3 28-15-16,-4-13-10 0,1 2-11 0,-1 3-12 16,1 4-12-16,0 3-13 0,-4-8-19 0,4 7-7 15,-1-7-16-15,1 0-11 0,-2-2-16 0,4 1-2 16,-5-3-6-16,2-3-31 0,-1-1-28 0,1-2-36 15,1-2-31-15,0-7-44 0,-3 12-51 0,3-12-83 16,-4 6-113-16,4-6-242 0,0 0-933 0,0 0-14 0</inkml:trace>
  <inkml:trace contextRef="#ctx0" brushRef="#br1" timeOffset="-92606.07">7993 14966 384 0,'0'0'540'0,"0"0"-68"0,0 0-43 0,0 0-59 15,0 0-35-15,0 0-22 0,0 0-23 16,0 0-2-16,0 0-14 0,5-4-15 0,-5 4-22 16,0 0 3-16,0 0-34 0,0 0-5 0,0 0-13 0,0 0-14 15,0 0-17-15,0 0-22 0,0 0-11 0,0 0-15 16,0 0-20-16,-27 8-4 0,22-3-10 0,-3 3-12 15,-4 0-2-15,1 5-11 0,-2 2-6 16,-3 7-3-16,1 1-5 0,-1 1-5 0,2 0-5 0,2 1-1 16,2 0-6-16,-2 1-1 0,4 0-4 0,0 0 1 15,5-1 1-15,-2 1-7 0,3 1 2 0,2-2-1 16,2 1-2-16,0-7 1 0,2 8-6 16,1 1 2-16,1-5-2 0,6 1 2 0,-1-1-1 0,-4-6-1 15,3 1 2-15,4 3-4 0,-4-6-1 0,3-2-2 16,0 1-4-16,2-3 0 0,-5-2-6 0,1-3-1 15,-1 4-8-15,-1-5-17 0,1-1-12 0,-2 1-17 16,-2-2-24-16,1-2-6 0,-2 2-37 0,-5-3-46 16,10 0-64-16,-10 0-113 0,0 0-239 0,7-6-909 15,-7 6 2-15</inkml:trace>
  <inkml:trace contextRef="#ctx0" brushRef="#br1" timeOffset="-91969.2">8211 15267 544 0,'0'0'522'0,"0"0"-70"16,-4-5-72-16,4 5-46 0,0 0-46 0,0 0-39 16,0 0-26-16,0 0-10 0,0 0-5 0,0 0-15 15,13 26-19-15,-3-13-12 0,-2 5-23 0,3 0-19 16,1-2-20-16,1 6-8 0,-4-4-8 0,5 7-8 15,-5-8-13-15,0 2-7 0,2-3-9 0,-2 1-7 16,-3-3-15-16,0-3-25 0,1-2-27 0,1 0-31 16,-6-2-30-16,1-4-28 0,1 1-24 0,-4-4-40 15,0 0-37-15,16-8-285 0,-14-2-706 0,2-5 73 16</inkml:trace>
  <inkml:trace contextRef="#ctx0" brushRef="#br1" timeOffset="-91736.66">8463 15220 62 0,'0'0'589'0,"0"0"-67"0,0 0-65 16,0 0-37-16,0 0-34 0,0 0-29 0,4 32-29 16,-6-12-23-16,0 7-4 0,2 6-24 0,-5 1-24 15,3 1-15-15,0 15-23 0,-4-4-21 0,6 0-14 16,-3-11-19-16,0 12-24 0,3-14-13 0,-4 1-16 16,2 0-14-16,0-4-12 0,2 0-9 0,-4-1-14 15,4-4-14-15,-1-7-23 0,1-6-27 0,0-3-22 16,1 0-33-16,-2-2-27 0,1-7-22 0,5 10-21 15,-5-10-20-15,0 0-41 0,0 0-51 0,12-15-84 16,-8 4-233-16,4-6-825 0,1 0 40 0</inkml:trace>
  <inkml:trace contextRef="#ctx0" brushRef="#br1" timeOffset="-91403">8785 15390 255 0,'-7'-13'631'0,"7"13"-86"0,0 0-71 0,-9-5-50 15,4 2-50-15,5 3-34 0,-11 1-48 16,11-1-18-16,-18 6-16 0,9-2-11 0,-5 1-20 16,5 2-29-16,-3 1-16 0,4 1-5 0,-1 0-23 15,-4 3-14-15,3 3-18 0,2 1-15 0,3-1-15 0,-1 0-5 16,4-1-9-16,2-2-12 0,2 0-10 0,0-3 9 15,2 2-17-15,1-2-10 0,3-2-3 16,2 0-10-16,-3-2-1 0,4-3-6 0,1-2-5 0,0-1-3 16,-1-4 0-16,4 1-6 0,-5-4 3 0,1-3-3 15,-1 2 5-15,-2 1-10 0,-1-1 3 0,-4 0-5 16,4-1 3-16,-7 2-22 0,2-1-7 0,-2-2-6 16,-2 0-12-16,-5 0-15 0,4-6-11 0,-3 5-21 15,-1 5-19-15,-2-3-19 0,0 2-28 16,2 1-35-16,0 4-33 0,3-2-43 0,0 0-287 0,4 5-822 15,-12-1 41-15</inkml:trace>
  <inkml:trace contextRef="#ctx0" brushRef="#br1" timeOffset="-90937.52">8892 15339 16 0,'0'0'667'15,"0"0"-101"-15,0 0-84 0,0 0-67 0,0 0-57 16,0 0-50-16,0 0-32 0,0 0-41 0,0 0-30 16,0 0-18-16,0 0-18 0,0 0-7 0,-2 23-15 15,4-12-9-15,0 7-13 0,2-2-14 0,1 1-14 16,0 2-5-16,0 0-11 0,1-3-8 0,1 2-10 15,-3-2-8-15,2-2-6 0,0-2-4 0,-2-2-5 16,0-1-3-16,3-2-7 0,-3-2-3 0,-2 2-3 16,4-5 5-16,-6-2-9 0,0 0-8 0,0 0 1 15,15-8-5-15,-8-3 2 0,-3 0-2 0,1-4 0 16,-3-5 0-16,3-6-4 0,-1 1 0 0,-2-5 0 16,0 3 1-16,1 8 0 0,-1-1 2 0,0 3-4 15,-2 6 2-15,2 1-4 0,-2 2 1 0,0 8 8 16,0-12-1-16,0 12 2 0,0 0 0 0,0 0 6 15,0 0 2-15,0 0 4 0,0 0-1 0,8 30 0 16,-6-19 0-16,-2 6 1 0,4-1-11 0,-1 2 3 16,-1-6 4-16,6 4-6 0,-4 0-10 0,4-1-16 15,-3-5-17-15,1 2-34 0,0-2-23 0,-1-1-24 16,2-1-42-16,-2-1-28 0,3-2-45 0,1 0-43 16,-4 0-281-16,0-3-807 0,-5-2 43 0</inkml:trace>
  <inkml:trace contextRef="#ctx0" brushRef="#br1" timeOffset="-90552.66">9240 15365 34 0,'0'0'734'0,"0"0"-99"0,0 0-84 0,0 0-77 16,-4-8-56-16,4 8-59 0,0 0-48 15,0 0-44-15,0 0-33 0,0 0-29 0,0 0-30 16,0 0-20-16,0 0-14 0,4 34-16 0,-2-23-14 16,0 0-13-16,3 1-9 0,-4 6-16 0,3-7-9 0,-2 1-3 15,0 2-7-15,3-3 6 0,-3 2-17 0,0-2-10 16,2-2-3-16,-2 0 0 0,2-1 1 0,-2-1-7 16,-2-7 1-16,2 9-10 0,-2-9 2 0,2 4 2 15,-2-4-7-15,0 0 2 0,0 0 1 16,0 0-6-16,0 0 13 0,0 0-8 0,0 0-3 0,-2-32-4 15,2 22-4-15,-2-2 5 0,2 0 1 0,0 0 4 16,0 1-1-16,0-6 2 0,2-1 1 0,-2 5-5 16,4-1-1-16,1 1 1 0,-1 3-6 0,3 2 3 15,-3-2 6-15,3 3-5 0,0-2-7 0,2 1-6 16,-1 0-23-16,2 1-25 0,1 3-41 0,1-2-54 16,1 0-72-16,-2 0-122 0,3-1-245 0,1 1-885 15,1-3 14-15</inkml:trace>
  <inkml:trace contextRef="#ctx0" brushRef="#br1" timeOffset="-89827.03">9926 15356 324 0,'0'0'560'0,"0"0"-50"15,0 0-43-15,0 0-39 0,0 0-34 0,0 0-40 16,0 0-48-16,0 0-21 0,0 0-19 0,0 0-24 15,-12-5-10-15,12 5-40 0,0 0-27 0,0 0-6 16,-15 6-19-16,10-1-21 0,5-5-18 0,-11 13-12 16,2-2-13-16,4 4-4 0,-4 2-10 0,4 0-11 15,3 3-6-15,-2-1-3 0,2 0-10 0,2 0 0 16,2-2-5-16,2 1-2 0,-2-6-7 0,6 4 2 16,0-8-10-16,-1 1-1 0,3-4-5 0,-4-1-3 0,5-3 0 15,0-5-6-15,3-1 1 0,-3-1-3 16,-1-5 1-16,1-4 0 0,-1-1-1 0,-3 1 5 15,-3-4-6-15,3 3 11 0,-6-1-2 0,-2 1-5 16,-2 2 7-16,-1 1 0 0,0 2-6 0,0 0-1 0,-3 2 3 16,1-2-11-16,-1 3-16 0,2 0-16 0,-2 1-19 15,0 4-26-15,1-2-32 0,1 2-36 16,5 3-48-16,0 0-54 0,-11-1-312 0,11 1-853 16,0 0 26-16</inkml:trace>
  <inkml:trace contextRef="#ctx0" brushRef="#br1" timeOffset="-89260.14">10186 15345 522 0,'-3'-7'577'0,"3"7"-50"16,0 0-78-16,0 0-57 0,0 0-38 0,0 0-37 16,0 0-43-16,0 0-24 0,0 0-26 0,-10 25-13 15,10-16-24-15,0 2-21 0,0 6-2 0,0-2-11 16,2 3-9-16,0 1-23 0,2-4-6 0,-4 4-15 16,5-3-10-16,-1 0-11 0,-1-4-13 0,4 3-2 15,-1-2-10-15,-2-2-9 0,1-2-2 0,3 1-5 16,-3-4 1-16,4 2-9 0,-2-1-6 0,-1-3 3 15,-1-1-5-15,4-1-9 0,-9-2 2 0,12 0-3 16,-12 0 7-16,11-7-12 0,-4-1-2 0,2-3-1 16,-2 2 7-16,-2-2-11 0,-2-2-3 0,4-3-1 15,-4 5-5-15,-1-1-3 0,2 3 4 0,-4-2 0 16,2 4-2-16,-2 7 1 0,2-10-1 0,-2 10-6 16,2-8 0-16,-2 8-3 0,0 0 0 0,1-7 0 15,-1 7-2-15,0 0 6 0,0 0-3 0,0 0-1 0,0 0 3 16,0 0 2-16,9 23 3 0,-8-18-1 15,3-1 0-15,-2 2-3 0,4 0 20 0,1 1-14 16,-2-2 0-16,3 0 2 0,-2-1 2 0,0-1 7 16,2-2-5-16,1 2 2 0,-2-3 2 0,-7 0 5 0,14-3 12 15,-7-1-6-15,0-2 5 0,1-1-2 0,-1-1 2 16,-1 1-3-16,-3-3 6 0,-2 2-7 16,2-4 1-16,-3 2-3 0,0-2-1 0,0 0-2 15,0 0 2-15,0 1-2 0,-4 1-10 0,2-3-5 0,1 5-23 16,-1-2-24-16,2 10-32 0,-4-8-41 15,4 8-56-15,-4-6-67 0,4 6-68 0,0 0-247 16,-5-4-839-16,5 4 33 0</inkml:trace>
  <inkml:trace contextRef="#ctx0" brushRef="#br1" timeOffset="-88745.25">10628 15307 451 0,'0'0'582'0,"-2"-9"-68"16,2 9-49-16,0 0-52 0,0 0-49 0,0 0-36 15,0 0-44-15,0 0-26 0,0 0-33 0,0 0-22 16,0 0-24-16,0 0-12 0,2 32-23 0,-2-21-17 15,0 1-10-15,6 4-14 0,-3 0-9 0,0 1-11 16,1 0-11-16,0 1-2 0,-1-1-12 0,1-1-4 16,0 1-11-16,-1-2 1 0,1 0-7 0,-1-5-4 15,-1 0-2-15,1 0-6 0,-2-4 0 0,2 0 6 16,-1 0-18-16,-2-6 1 0,2 8-4 0,-2-8 0 16,0 0-5-16,3 6 4 0,-3-6-7 0,0 0-4 15,0 0 0-15,0 0 1 0,8-20 9 0,-7 10-11 16,1 1 1-16,1-4 2 0,0 2-1 0,0-5 10 15,-1 0-13-15,3 0 7 0,-1 1-6 0,0-1 6 16,3-1-5-16,-3 2 0 0,3-2 5 0,-2 5 0 16,-1 2-6-16,1 0 3 0,1 1 1 0,-1 3 5 15,0 1-4-15,-5 5 7 0,9-6 3 0,-9 6 11 16,0 0 3-16,17 11 6 0,-12-3-3 0,2 4 0 16,-3-1-1-16,2 4-5 0,-1 3-3 0,-2-1 3 15,1-1-5-15,-1 0-5 0,1-4-1 0,-2 0-8 16,2-2-5-16,-1 0-15 0,2 0-18 0,-1-1-21 15,0-1-17-15,-3-1-25 0,1-3-23 0,-2-4-30 16,6 4-30-16,-6-4-48 0,6 1-67 0,-6-1-270 16,0 0-840-16,0 0 32 0</inkml:trace>
  <inkml:trace contextRef="#ctx0" brushRef="#br1" timeOffset="-88290.08">11069 15074 147 0,'-10'-5'540'0,"10"5"-56"0,-7-5-55 16,2 3-36-16,5 2-36 0,-9-3-21 0,9 3-31 15,0 0-30-15,-8-3-27 0,8 3-27 0,0 0-23 0,0 0-24 16,0 0-19-16,0 0-1 0,0 0-25 0,0 0 5 16,0 0-3-16,8 21-6 0,1-11-9 0,-1 0 3 15,4 5-11-15,-1 2-6 0,-1 0-8 0,5 6-14 16,-3 1 5-16,0-2-3 0,-3 5 2 0,1-2-15 15,-3 3-1-15,1-1-2 0,-2 1-3 0,-2-2 0 16,1 0 0-16,-2 2 3 0,-2-1 0 0,-2-3-3 16,-1-4-2-16,1-1-2 0,-1 1-5 0,0-3-6 15,0 1-5-15,-1-6-1 0,1-2-7 0,-2 1-5 16,1-1-4-16,1-3-1 0,2-7-8 0,-4 8-17 16,4-8-20-16,-1 7-36 0,1-7-24 0,0 0-41 15,0 0-46-15,-5 4-74 0,5-4-97 0,0 0-293 16,0 0-1004-16,0 0-54 0</inkml:trace>
  <inkml:trace contextRef="#ctx0" brushRef="#br1" timeOffset="-85722.02">8039 16554 295 0,'0'0'323'16,"0"0"-11"-16,0 0 9 0,6-7 10 0,-6 7-3 15,0 0-11-15,0 0-7 0,0 0-12 16,0 0-16-16,0 0-22 0,0 0-18 0,0 0-19 16,0 0-22-16,0 0-9 0,0 0-2 0,0 0-7 0,0 0-10 15,0 0 0-15,0 0-16 0,18 5-21 0,-18-5-26 16,14 5-3-16,-7 0-4 0,3-2-9 0,3-2-9 15,-2 1-16-15,2-2-7 0,0 2-4 0,1 0-7 16,-2-2-19-16,1 0-24 0,0 0-30 0,0 1-35 16,0-1-36-16,-1 0-44 0,-1 2-56 0,0-3-75 15,-1 3-332-15,3-1-918 0,-5 1-6 0</inkml:trace>
  <inkml:trace contextRef="#ctx0" brushRef="#br1" timeOffset="-85103.2">8620 16374 486 0,'2'-8'714'15,"-2"8"-108"-15,0 0-86 0,0 0-82 0,-9-8-48 16,9 8-51-16,-8-2-32 0,8 2-40 0,0 0 2 15,-19 5-43-15,11-4-17 0,3 1-22 16,-4 3-16-16,0-1-20 0,3 0-17 0,-1 2-17 0,-1 3-2 16,0-1-24-16,4 1-10 0,-1 6-11 0,-3 2-3 15,2 1-11-15,2 7-1 0,-1 0-6 0,5-1-3 16,0 4-4-16,0-8-1 0,1 4-19 0,3-5 7 16,5 4-4-16,-4-6 0 0,5 7 1 0,0-10-16 15,-1 0-17-15,4-1-11 0,1-2-16 0,-1-3-15 16,5-2-6-16,0-1-7 0,-2-5-12 0,4-1-4 15,2-5-6-15,-3 1 1 0,8-5-18 0,-5-3 5 16,0-3-1-16,-6 6-8 0,6-7-1 0,-8 2 1 16,1 0 0-16,-3 1-2 0,1-2 9 0,-4 0 8 15,1 3 4-15,-1 0 12 0,-3 2 2 0,-2 1 15 16,-2 4 14-16,-1 1 28 0,-1 5 32 0,2-9 18 16,-2 9 11-16,0 0 6 0,0 0 10 0,-7-7-2 15,7 7 4-15,0 0-4 0,0 0-4 0,-17 17 1 16,12-8 5-16,0 3 0 0,-3 3-4 0,5-2 3 15,1 2-5-15,-2-3-2 0,4 0-12 0,0-2-3 16,2 1 2-16,0-2-8 0,2 1-1 0,-3-3-10 16,7 0 5-16,-1 2-10 0,0-6 1 0,2 2 1 15,-1-4-7-15,2-1 1 0,1-3-4 0,-2-1 1 16,3-2 1-16,-4-2-1 0,-1-2 3 0,1 2-8 16,-2-3 9-16,-2 1-5 0,-1 0 1 0,-1-2 17 15,-2 1-3-15,-3 0 5 0,-1 0-3 0,-4 1 1 16,2 0-7-16,-3 3 6 0,1-2 6 0,-4 3 0 15,1 2-15-15,-1 0-6 0,1 3-22 0,-2 1-16 16,1-2-27-16,1 5-27 0,1-1-25 0,0-2-28 16,3 3-36-16,7-3-48 0,-8 1-73 0,8-1-288 15,0 0-866-15,0 0 20 0</inkml:trace>
  <inkml:trace contextRef="#ctx0" brushRef="#br1" timeOffset="-84766.02">9020 16456 231 0,'4'5'460'0,"4"3"-40"0,-2 1-23 16,-1 3-44-16,1-1-34 0,0 4-21 0,0 2-18 16,0 1-28-16,-1 0-18 0,-1 0-24 0,0-1-19 15,-1 0-19-15,0 0-22 0,-3-6-12 0,6 2-17 16,-6-1-15-16,1 0-11 0,1-4-17 0,0-2-6 16,-2-6-7-16,2 8-10 0,-2-8-10 0,0 0-12 15,2 5-1-15,-2-5-5 0,0 0 0 0,0 0-2 16,0 0-7-16,7-24 4 0,-3 12-5 0,0-4-3 15,4-2 1-15,-4 1-5 0,3-8 1 0,-3 7-2 16,10-8-1-16,-7 9 6 0,3 3-1 0,0 0 2 16,-5 7 1-16,3-3 5 0,-3 5 8 0,-1 2 4 15,2 0 11-15,-6 3 10 0,12 3 3 0,-7 4 4 16,1 1-2-16,1 5-12 0,-3 4-7 0,4 1 0 16,-4 1-8-16,-2-1 2 0,0 0-10 0,0-1-18 15,1-1-18-15,-1-3-19 0,0-1-19 0,2-1-21 16,2-2-24-16,-6 1-32 0,4-3-31 0,-4-1-48 15,4-1-65-15,-4-5-285 0,7 2-821 0,-7-2 44 16</inkml:trace>
  <inkml:trace contextRef="#ctx0" brushRef="#br1" timeOffset="-84529.04">9392 16368 423 0,'0'0'545'16,"1"-10"-49"-16,-1 10-43 0,0 0-34 0,0-7-18 15,0 7-49-15,0 0-40 0,0 0-42 0,0 0-24 16,0 0-24-16,0 0-14 0,-3 36-8 0,1-17-25 16,2 0-12-16,0 3-22 0,2 3-12 0,-1 0-12 15,-2 2-17-15,3-2-10 0,-1-5-13 0,6 5-7 16,-5-6-8-16,3-2-18 0,-1 2-21 0,0-2-30 16,3-2-17-16,-5-1-24 0,2-3-25 0,2-4-27 15,-2 0-26-15,1-2-33 0,-1 0-32 0,-4-5-29 16,6 4-26-16,-6-4-29 0,0 0-252 0,0 0-762 15,0 0 63-15</inkml:trace>
  <inkml:trace contextRef="#ctx0" brushRef="#br1" timeOffset="-84324.82">9319 16575 269 0,'0'0'711'0,"-7"-2"-131"15,7 2-85-15,0 0-83 0,-7-4-64 0,7 4-39 16,0 0-39-16,0 0-35 0,0 0-12 0,12-17-13 15,-6 13-34-15,1-4-29 0,-1 1-17 0,6 0-13 16,-3 1-13-16,3 0-27 0,1 0-27 0,-2 3-32 16,1-1-33-16,1 0-27 0,3 2-28 0,-3 1-22 15,7 0-28-15,-4 1-21 0,2 0-22 0,-2 0-33 16,2 1-46-16,-1 2-245 0,-3-1-680 0,0 1 79 16</inkml:trace>
  <inkml:trace contextRef="#ctx0" brushRef="#br1" timeOffset="-83857.3">9708 16674 390 0,'-3'7'471'0,"0"0"-41"0,-1-2-31 0,2 1-27 16,2-6-37-16,-9 6-29 0,5-4-31 0,4-2-29 15,0 0-32-15,-12 1-28 0,12-1-23 0,0 0-19 16,-8-11-14-16,5 6-23 0,1-4-11 0,2 9-6 16,-2-17-13-16,2 8-8 0,0-1-9 0,2 0-10 15,0 0-12-15,0 2-19 0,-1-2-3 0,1 4-13 16,2 0-1-16,0 1-3 0,2-2-4 0,0 2-8 15,-6 5-8-15,11-6-9 0,-5 5-3 0,2-2-6 16,-1 0-1-16,-7 3-2 0,15-4 0 0,-6 3-3 16,-2 0 2-16,1-2 2 0,-8 3 11 0,17-1-4 15,-9 1 12-15,-1 1 0 0,-7-1 18 0,14-1 1 16,-7 2 9-16,-7-1 4 0,9 0 9 0,-9 0 10 16,0 0 17-16,6 7 13 0,-6-7 8 0,4 7-1 15,-4-7-4-15,-3 11 3 0,3-3 0 0,0-8 8 16,-1 19 3-16,-1-8 1 0,2 1-4 0,0 0-1 15,0 0-15-15,0-3 6 0,0 2-14 0,2 1-13 16,-1-2 0-16,2-3-4 0,2 2-3 0,-4-4-9 16,3-1-4-16,0 1-1 0,-4-5-2 0,9 1-2 15,-9-1-1-15,0 0 0 0,14-8-6 0,-10 1 3 16,1-1 3-16,-1 0-5 0,1-1 2 0,0 0-1 16,-4-1-1-16,4 2 2 0,-2-1-1 0,-2 1 5 15,-1 8-3-15,0-13 2 0,0 13 2 0,-4-10 3 16,2 6-2-16,2 4-10 0,-8-10-5 0,2 7-9 15,6 3-15-15,-9-4-15 0,0 1-12 0,9 3-19 16,-11-2-16-16,11 2-30 0,-13-2-25 0,13 2-30 16,-12-1-44-16,12 1-52 0,-6-6-267 0,1 2-773 15,5 4 55-15</inkml:trace>
  <inkml:trace contextRef="#ctx0" brushRef="#br1" timeOffset="-83642.48">9993 16275 199 0,'2'-5'593'0,"-2"5"-34"0,4-6-25 16,-4 6-28-16,0 0-51 0,0 0-47 0,0 0-42 16,0 0-29-16,1 19-28 0,-1-9-22 0,-1 7-14 15,-1 3-12-15,2 7-17 0,0-2-20 0,0 2-21 16,2-1-23-16,-2 2-24 0,3-1-17 0,1-8-20 16,0 1-13-16,3-2-14 0,0 8-12 0,0-9-15 15,-3-3-24-15,0-2-20 0,1-1-24 0,0-1-23 16,-1-4-34-16,-1 0-32 0,-3-6-55 0,4 8-53 15,-4-8-78-15,6 4-360 0,-6-4-1023 0,0 0-72 16</inkml:trace>
  <inkml:trace contextRef="#ctx0" brushRef="#br1" timeOffset="-83000.93">10623 16473 58 0,'0'0'595'0,"-4"-7"-52"0,4 7-43 0,0 0-47 16,-4-6-27-16,4 6-20 0,0 0-24 0,0 0-18 16,0 0-29-16,0 0-30 0,0 0-34 0,-5 19-29 15,5-2-25-15,1 7-14 0,1 4-17 0,0 3-14 16,0 2-15-16,1 1-18 0,1-1-19 0,-2 0-15 16,0 0-12-16,7 1-10 0,-6 1-11 0,-1-2-16 15,0-5-22-15,2 0-17 0,0-3-20 0,-1-5-23 16,-3-3-24-16,3-6-30 0,-3 0-31 0,0-5-41 15,0-6-26-15,1 7-23 0,-1-7-19 0,0 0-39 16,0 0-31-16,0 0-290 0,-7-38-873 0,2 13 17 16</inkml:trace>
  <inkml:trace contextRef="#ctx0" brushRef="#br1" timeOffset="-82755.08">10606 16433 108 0,'9'-7'450'15,"-4"3"-34"-15,0-1-39 0,5 1-29 0,1 0-24 16,-4 3-13-16,5 0-10 0,-2 2-18 0,0 0-22 16,1 5-23-16,0-2-27 0,-1 1-14 0,-1 2-8 15,-1 2-11-15,0 2-1 0,-1-2-14 0,1 5-7 16,-4-1-12-16,0 1-6 0,-3-1-11 0,-2 3-5 16,-1-3-7-16,0 1-16 0,-3 1-12 0,-2-4-5 15,1 3-10-15,1-5-22 0,-3 3-19 0,2-4-22 16,-3 0-26-16,-1-1-29 0,4-1-26 0,1-2-29 15,0 1-29-15,5-5-44 0,-7 3-57 0,7-3-63 16,0 0-267-16,0 0-833 0,0 0 38 0</inkml:trace>
  <inkml:trace contextRef="#ctx0" brushRef="#br1" timeOffset="-81973.12">11051 16430 41 0,'0'0'638'0,"0"0"-66"0,0 0-66 0,-8-11-49 0,8 11-46 15,-13-3-34-15,13 3-32 0,-13-1-39 0,6 1-25 16,7 0-33-16,-18 2-25 0,7 0-23 0,5 1-13 16,-8 1-16-16,-2 5-25 0,-2 1-14 0,2 1-9 15,1 3-18-15,1 0-11 0,-1 0-6 0,3 2-3 16,2 0-4-16,2 1-8 0,2-2-12 0,1-1-5 16,3 0-10-16,2-3-6 0,0-2-8 0,2-1 0 15,0-3-7-15,5 0 1 0,-1-3-7 0,2 1-4 16,-8-3 1-16,22-6 2 0,-7-2-4 0,2-3 0 15,-1-3-9-15,-3 0-12 0,1-1-22 0,-2-10-19 16,-3 10-15-16,-2 1-15 0,0-2-15 0,-2 4-19 16,0 2-24-16,-4-1-39 0,2 3-52 0,-1-2-71 15,-2 10-289-15,0 0-884 0,-5-18 12 0</inkml:trace>
  <inkml:trace contextRef="#ctx0" brushRef="#br1" timeOffset="-81710.04">11060 16158 695 0,'0'0'671'15,"0"0"-61"-15,0 0-49 0,9-2-58 0,-9 2-51 0,5 13-41 16,-3-3-42-16,4 9-33 0,-4 1-29 0,7 7-22 16,-1 30 206-16,-6-28-287 0,2 1-27 15,3-4-20-15,-4 0-23 0,5-1-17 0,-4-7-18 16,1 2-17-16,0-3-29 0,0-3-24 0,0-2-23 15,-2-2-24-15,2-2-22 0,-1 0-21 0,1-4-23 16,-1 1-18-16,0-2-13 0,-4-3-8 0,10-1-8 16,-10 1-15-16,10-13-19 0,-5 4-23 0,2-1-43 15,-2 0-46-15,5-5-56 0,-6 6-232 0,0-2-836 16,1 2 35-16</inkml:trace>
  <inkml:trace contextRef="#ctx0" brushRef="#br1" timeOffset="-81598.19">11263 16438 900 0,'0'0'271'15,"0"0"62"-15,15 9 17 0,-13-3-36 0,-1 2-19 16,0 4-25-16,2 1-24 0,-2-1-20 0,0 2-25 15,2-2-19-15,-2 0-12 0,2 1-15 0,1 0-21 16,-2-3-19-16,1-5-14 0,1 2-28 0,-1-3-41 16,-3-4-43-16,5 5-53 0,-5-5-83 0,0 0-139 15,0 0-207-15,3-18-691 0,-3 18 79 0</inkml:trace>
  <inkml:trace contextRef="#ctx0" brushRef="#br1" timeOffset="-81448.39">11222 16294 251 0,'-7'-7'926'16,"7"7"-203"-16,-6-2-146 0,6 2-98 0,0 0-96 16,0 0-82-16,-6-6-66 0,6 6-47 0,0 0-39 15,0 0-45-15,0 0-52 0,0 0-51 0,0 0-61 16,23 8-64-16,-15-5-85 0,-1 1-295 0,1 0-709 16,1 1 73-16</inkml:trace>
  <inkml:trace contextRef="#ctx0" brushRef="#br1" timeOffset="-81178.19">11492 16376 588 0,'0'0'661'0,"0"0"-82"16,0 0-59-16,0 0-49 0,-13 13-58 0,13-13-29 15,-10 9-43-15,0-3-24 0,3 2-16 0,-1 3-25 16,-2 1-16-16,4 1-22 0,0 2-19 0,-1-1-23 15,0 0-22-15,3 2-23 0,1-5-18 0,-2 1-19 16,5 0-15-16,0-2-22 0,0 1-24 0,0-2-29 16,5 0-27-16,-1-3-21 0,-1-1-27 0,2-2-20 15,-5-3-20-15,11 2-15 0,-11-2-11 0,19-6-17 16,-7 0-9-16,-1-2-25 0,2-1-21 0,0-4-31 16,0-2-34-16,-3 4-36 0,2-2-31 0,-1 0-219 15,-3 5-783-15,-2-1 57 0</inkml:trace>
  <inkml:trace contextRef="#ctx0" brushRef="#br1" timeOffset="-80525.67">11582 16440 1616 0,'0'0'35'15,"2"-13"146"-15,-2 13 75 0,4-7 36 0,-4 7-4 16,0 0-7-16,0 0-36 0,0 0-14 0,0 0-11 16,0 0-13-16,0 0 11 0,0 0-21 0,-12 27 15 15,12-21-6-15,0 2-24 0,0-8-12 0,3 15-22 16,-2-7-16-16,-1-2-15 0,0-6-13 0,4 15-5 16,0-9-33-16,-2-2-14 0,-2-4-27 0,5 8-28 15,-5-8-20-15,5 6-12 0,-5-6 3 0,6 1 2 16,-6-1-15-16,9 0-9 0,-9 0-9 0,0 0-18 15,11-6-8-15,-11 6-9 0,8-10-8 0,-4 5-8 16,-1-1-20-16,1 1-7 0,0-2-2 0,1-1-16 16,-1 1 12-16,2 0 9 0,-3 1 14 0,2 1 3 15,-5 5 19-15,4-6 16 0,-4 6 33 0,5-5 33 16,-5 5 34-16,0 0 21 0,0 0 10 0,0 0 18 16,0 0 18-16,0 0 8 0,0 0 19 0,4 18 3 15,-4-18 3-15,0 11-3 0,1-6-4 0,0 2-17 16,-1-7-9-16,4 9-7 0,-3-4-3 0,-1-5-5 15,2 9-11-15,-2-9-5 0,7 8-4 0,-1-6-7 16,-1 2-7-16,-5-4-13 0,7 2-18 0,-7-2-16 16,0 0-10-16,17-4-6 0,-12-1-8 0,4-4-9 15,-3-1-5-15,2-3-7 0,1-3 0 0,-1 0 5 16,-3 0 7-16,0 0-4 0,0 0 7 0,-1 5 4 16,1 0 3-16,-3 1 8 0,1 2-1 0,-2 3 7 15,-1 5 25-15,2-13 23 0,-2 13 21 0,-2-9 23 16,2 9 17-16,0 0 1 0,-2-8 5 0,2 8 12 15,0 0 1-15,0 0-6 0,0 0-17 0,0 0 0 16,0 0-12-16,0 0 1 0,-2 32 4 0,2-19-2 16,2 6-3-16,-1 6 8 0,2 3 1 0,-2 1-3 15,1 1-5-15,4 0-2 0,-4 1 5 0,5 3-7 16,1-3-6-16,1 2-3 0,4 16-1 0,2-5-5 16,-3-12-2-16,-3-2-1 0,0 0-4 0,0-4-4 15,-3 2-3-15,2-9-4 0,-4 1-4 0,0 5-3 16,1-7-10-16,-1-1-1 0,-3-1-2 0,0 0-3 15,-1-7-24-15,-2 2-23 0,-1-4 4 0,0 1-6 16,-2-3 11-16,-1-3-10 0,-6 1-13 0,1-1-7 16,-1-4-2-16,-7-2 6 0,-2-2 5 0,2-2 5 15,-3-3 3-15,4 0 9 0,2 1-2 0,5 3 1 16,2-1 0-16,0-6 14 0,6 5-4 0,2-3 1 16,1-5 3-16,3 1-3 0,3-2 11 0,12-7-3 15,-3 5-4-15,6-5-17 0,-3 1-35 0,3 3-38 16,1 0-67-16,-1 0-87 0,-7 6-340 0,2 1-921 15,-3 1-9-15</inkml:trace>
  <inkml:trace contextRef="#ctx0" brushRef="#br1" timeOffset="-77917.07">10274 16977 307 0,'0'0'514'15,"0"0"-72"-15,0 10-45 0,0-10-47 0,0 0-37 16,0 0-31-16,0 11-30 0,0-11-19 0,0 0-23 15,1 7-24-15,-1-7-23 0,0 0-46 0,0 0-16 16,0 0-10-16,0 0-4 0,0 0-15 0,0 0-1 16,0 0-10-16,0 0-4 0,10-21-4 0,-6 11-5 15,-2 0-9-15,1-7-5 0,0 6 1 0,-2-9-8 16,2 3-1-16,-2-1-5 0,2-1 0 0,-3 1 0 16,0-1-3-16,2-1-4 0,-2 2 3 0,0 0-6 15,0 1 9-15,-2 5-11 0,2-1 3 0,0 6-1 16,0 7 1-16,0-14 7 0,0 14 5 0,0-9 8 15,0 9 6-15,0 0-2 0,0 0 9 0,0 0-1 16,0 0 1-16,0 0 4 0,0 0 2 0,0 0-3 16,9 26-1-16,-7-14 1 0,2 5-4 0,0 1-4 15,0 0-1-15,2 9-5 0,0-3-6 0,-3-6 1 16,4 1-9-16,0 0-13 0,-2 1-13 0,0-4-19 0,0 4-14 16,2-1-23-16,-3-1-24 0,3-2-36 0,-2-4-45 15,-1 3-60-15,-1-6-74 0,-2 3-245 0,-1-2-794 16,0 0 47-16</inkml:trace>
  <inkml:trace contextRef="#ctx0" brushRef="#br1" timeOffset="-77406.1">9974 17351 546 0,'0'0'526'0,"0"0"-60"15,0 0-43-15,-12 1-40 0,12-1-54 0,0 0-37 16,0 0-41-16,-12 3-19 0,12-3-27 0,-7 5-26 16,3-2-15-16,4-3-22 0,-9 8-11 0,5-5-10 15,2 2-9-15,-3 2-17 0,0-3-4 0,2 2-10 16,-1-1-8-16,0 2-10 0,0 1-6 0,2-1-5 16,-1 3-7-16,3 1-10 0,3-1 2 0,-3-1-6 15,2 3-2-15,0-1-5 0,4 0-6 0,-1 0 7 16,-1 0-8-16,4-3-2 0,-2-1-1 0,-1 3 0 15,-1-3-5-15,2 0 2 0,-1 0-2 0,-3 1 1 16,3-2 10-16,-1 1-13 0,1-1-1 0,-3 3 5 16,0 3 4-16,-2-2 1 0,0 0-1 0,0 0 2 15,-6 0 6-15,3 0-5 0,-1 0 0 0,-1 0-2 16,-2-3-5-16,1 0-4 0,1-3-10 0,-1-1-10 16,-2-1-15-16,8-2-21 0,-13 1-23 0,13-1-18 15,-10-5-32-15,1-1-34 0,4 1-32 0,0-3-33 16,0-2-53-16,1 0-259 0,-5 2-774 0,5-3 59 15</inkml:trace>
  <inkml:trace contextRef="#ctx0" brushRef="#br1" timeOffset="-77041.16">10027 17529 206 0,'12'2'380'0,"2"0"-58"16,-3-4-46-16,0 4-15 0,1-1-40 0,-1-2-40 15,3-1-18-15,-3 1-19 0,2-1-13 0,-1-2-14 16,-1-1-15-16,3 1-13 0,-5-2-9 0,-1 1-12 16,2-2-3-16,-6-2-17 0,3 1-12 0,-3-2 2 15,1 5-8-15,-2-3 5 0,-2 2-11 0,-1 6 0 16,0-14 0-16,0 14 15 0,-1-10 11 0,1 10 12 16,-6-7 18-16,6 7 1 0,-6-6 13 0,6 6 8 15,-7-3-7-15,7 3-2 0,-11 1-9 0,11-1 1 16,-10 4-2-16,4 2 0 0,1-4-4 0,-3 3 1 15,3 0-5-15,1 0-4 0,-1 4 2 0,0-1-3 16,1 2 4-16,-4-1-1 0,6 2 2 0,-2 4 0 16,0-4-2-16,4 0 2 0,0 5-6 0,0 2-18 15,4-2 0-15,-1-1-2 0,-1-3-9 0,2-1-3 16,3 0-5-16,-4-2-27 0,6 0-19 0,-3-2-24 16,2-3-24-16,2-2-27 0,-3 0-24 0,4-1-28 15,1-4-38-15,-2-1-26 0,5-4-61 0,-5 1-258 16,-1-3-751-16,3 1 64 0</inkml:trace>
  <inkml:trace contextRef="#ctx0" brushRef="#br1" timeOffset="-76539.21">10462 17406 466 0,'0'0'502'0,"0"0"-49"16,0 0-41-16,0 0-54 0,-27 7-26 15,27-7-34-15,-7 4-27 0,1 1-28 0,6-5-30 16,-9 5-15-16,4 1-22 0,-1-2-23 0,1 2-7 16,1-1-20-16,1 1-7 0,-1 2-10 0,-1-1-9 0,3-1-11 15,0 6-12-15,2-12 1 0,-2 26-7 16,4-15 1-16,0 1-16 0,0-1 2 0,0 3-14 16,4-3-7-16,-2-1-4 0,2-1-2 0,-1 0-3 15,3-2-8-15,-1 2-7 0,0-6 0 0,2 2-14 16,-1-4-5-16,2 0-7 0,-10-1-7 0,16-3-10 15,-4-3-6-15,-4-1-8 0,1-1-13 0,-2 0-11 16,0-3-15-16,1 2-8 0,-1 0-9 0,-3-2-8 16,1-1 4-16,-2 1 1 0,1 2 7 0,-4-1 5 15,4 2 9-15,-4 2 11 0,0 6 23 0,3-10 19 0,-3 10 17 16,0-8 22-16,0 8 9 0,0 0 16 0,0 0 7 16,-1-11 8-16,1 11 13 0,0 0 4 0,0 0 2 15,-8-2 4-15,8 2-8 0,0 0-2 0,0 0-6 16,0 0-3-16,0 0-4 0,0 0-6 15,0 0 0-15,0 0 1 0,0 0-1 0,0 0 0 0,9 26 3 16,-7-20-1-16,0 1-2 0,4 0-14 0,-3 2 8 16,-3-9 6-16,10 15-19 0,-6-10-6 0,0 1 6 15,1 3-6-15,1-2 1 0,-6-7-8 16,10 9-16-16,-8-7-13 0,-2-2-9 0,10 2-11 16,-7 1-16-16,-3-3-9 0,0 0-24 0,11-5-20 0,-11 5-31 15,0 0-45-15,12-13-49 0,-12 13-48 0,6-11-243 16,-6 11-746-16,0 0 65 0</inkml:trace>
  <inkml:trace contextRef="#ctx0" brushRef="#br1" timeOffset="-76172.69">10703 17413 331 0,'0'0'538'0,"0"0"-77"16,0 0-48-16,0 0-38 0,0 0-30 0,0 0-27 15,0 30-24-15,0-21-22 0,2 4-27 16,-2-13-11-16,0 20-14 0,2-8-40 0,0-1-15 16,-2 4-17-16,6 0-15 0,-4-5-12 0,-1 4-13 0,1-2-13 15,2-3-8-15,-2 0-11 0,-2-9-15 0,5 16-8 16,-2-7-18-16,1-3-29 0,-4-6-26 0,1 7-41 16,-1-7-33-16,0 0-37 0,0 0-44 15,0 0-58-15,0 0-58 0,0 0-241 0,0 0-765 16,0 0 57-16</inkml:trace>
  <inkml:trace contextRef="#ctx0" brushRef="#br1" timeOffset="-75713.99">10849 17415 471 0,'0'0'461'0,"0"0"-42"15,0 0-30-15,0 0-36 0,0 0-29 0,0 0-32 16,8 19-33-16,-8-19-23 0,3 17-27 0,-1-7-27 16,2-1-24-16,-1 2-8 0,0-1-19 0,3 1-12 15,-3 0-10-15,1 0-11 0,0-1-6 16,-1 1-6-16,1-2-5 0,0 0-4 0,-1 0-7 0,3 0-9 15,-6-9-4-15,5 11-8 0,-5-11-5 0,8 8-5 16,-8-8-7-16,2 7 1 0,-2-7-6 0,0 0 0 16,0 0-2-16,0 0 5 0,0 0-13 0,0 0 5 15,0 0 1-15,0 0 2 0,0 0 11 0,0 0-2 16,0 0-5-16,3-34-1 0,-3 23 1 0,0-2-4 16,2 2-7-16,0-6-2 0,-1 2-3 0,0 0 2 15,0 7-6-15,5-1-2 0,-5-2-17 0,-1 11-9 16,5-18-15-16,-1 9-20 0,-2-1-8 0,2 6-15 15,0-3-6-15,-4 7-9 0,7-8-10 0,-7 8-15 16,11-8-12-16,-11 8-19 0,9-3-20 0,-9 3-13 16,10-1-2-16,-10 1-11 0,0 0-16 0,18 1-32 15,-14 0-210-15,-4-1-618 0,10 7 93 0</inkml:trace>
  <inkml:trace contextRef="#ctx0" brushRef="#br1" timeOffset="-75554.98">11099 17397 287 0,'0'0'478'0,"0"0"-28"0,0 0-24 15,7 4-25-15,-7-4-38 0,3 6-24 0,-1 0-26 16,1 0-35-16,-3-6-18 0,2 18-21 0,-1-8-25 16,2 1-20-16,-3 3-19 0,0-2-21 0,1 3-24 15,3-3-10-15,-2 4-13 0,1-5-24 0,0-4-28 16,-2-3-34-16,1 4-43 0,1 0-37 0,-3-8-55 16,4 11-66-16,-4-11-55 0,0 0-51 0,0 0-236 15,0 0-747-15,0 0 65 0</inkml:trace>
  <inkml:trace contextRef="#ctx0" brushRef="#br1" timeOffset="-75398.36">11126 17252 524 0,'0'0'605'16,"0"0"-97"-16,0 0-90 0,-1-7-81 0,1 7-77 15,0 0-62-15,0 0-65 0,0 0-52 0,0 0-73 16,0 0-60-16,0 0-56 0,0 0-67 0,0 0-204 15,0 0-495-15,0 0 102 0</inkml:trace>
  <inkml:trace contextRef="#ctx0" brushRef="#br1" timeOffset="-75208.68">11231 17228 597 0,'0'10'559'15,"1"3"-46"-15,-1-1-69 0,2 5-34 0,-1 2-43 16,0 1-30-16,2-1-26 0,2 1-37 0,0-1-21 15,1 6-33-15,2-1-18 0,-3-5-32 0,1 1-23 16,-2-10-20-16,3 7-13 0,-3-6-15 0,2-2-24 16,-2-2-30-16,-2-2-26 0,0 0-34 0,-2-5-30 15,4 8-43-15,-4-8-44 0,0 0-54 0,0 0-58 16,0 0-308-16,0 0-811 0,0 0 45 0</inkml:trace>
  <inkml:trace contextRef="#ctx0" brushRef="#br1" timeOffset="-74546.4">11199 17427 318 0,'0'0'472'0,"0"0"-55"0,0 0-46 0,0 0-34 15,0 0-35-15,0 0-25 0,0 0-31 0,20 12-21 16,-20-12-21-16,11 3-24 0,-3-3-13 0,-8 0-27 16,15 0-11-16,-5-3-17 0,-1 0-15 0,2 1-22 15,0-3-25-15,-2-2-46 0,1 1-30 0,-2-1-41 16,-1-1-36-16,1 1-26 0,1-3-32 0,-3 3-11 15,-1-3 1-15,-1 4 12 0,1-2 12 0,-5 8 25 16,9-9 45-16,-9 9 38 0,5-6 42 0,-5 6 50 16,0 0 42-16,5-2 31 0,-5 2 16 0,0 0 12 15,0 0 1-15,4 15 1 0,-2-10-3 0,-1 2-7 16,1 3-9-16,-1 0-9 0,4 1-1 0,-2-1-10 16,1-1-9-16,-2 2-1 0,1-4-12 0,2 3-6 15,1-1-15-15,-3-3-8 0,1 0-3 0,1-2-8 16,-5-4-9-16,10 4 3 0,-6-2-17 0,-4-2 3 15,11-2-11-15,-11 2-13 0,11-8-6 0,-7 2-12 16,1-5-16-16,0-1-9 0,-1-1-21 0,5-1-13 16,-1-1-9-16,-5-2-5 0,0 2-2 0,2 3-3 15,-2 1 8-15,-1 0 4 0,2 4 17 0,-4 0 3 16,0 7 9-16,2-11 13 0,-2 11 23 0,3-6 17 16,-3 6 9-16,3-6 18 0,-3 6-8 0,0 0 9 15,0 0-2-15,0 0-4 0,0 0 2 0,0 0 9 16,0 0 0-16,5 24 4 0,-5-17 1 0,0 5 8 15,2 4 3-15,1-1 3 0,0 3 2 0,1 8 1 0,2-1 7 16,0 0-7-16,-2-1 0 0,1 4-1 16,0-2-8-16,1 3-2 0,0 0-6 0,-3-10-3 15,4 7-3-15,-2-9 0 0,1-1-6 0,-2 2-1 16,-4-2-2-16,5-5-7 0,-5 5-5 0,0-6 2 16,0 0-3-16,1 2-3 0,-1-12 3 0,-2 22-2 0,-2-13 4 15,2 0-4-15,-2 0 3 0,1-1-2 16,-1-2-6-16,2 1 3 0,-2-1 0 0,4-6 0 15,-6 5-7-15,6-5 2 0,-9 2-3 0,9-2-7 16,0 0-5-16,-13-9 6 0,8-1 0 0,1 0-2 16,-4 1 6-16,3-5-2 0,1-1 3 0,2 4 5 15,1-2-4-15,-2 3 3 0,2-1-5 0,1 11-2 16,4-20 7-16,-2 12-2 0,3-2-8 0,1 1-1 16,3-1-14-16,-1 5-15 0,1-1-36 0,3 0-49 15,-1 1-66-15,5-2-104 0,-16 7-328 0,17-10-952 0,-17 10-25 16</inkml:trace>
  <inkml:trace contextRef="#ctx0" brushRef="#br1" timeOffset="-72084.99">13635 11807 324 0,'9'10'687'0,"-9"-10"-118"15,3 13-82-15,-3-2-65 0,1 2-51 0,3 5-32 16,-3 1-22-16,1 5-19 0,1 1-24 0,-2 3-18 16,4-2-21-16,-2 3-14 0,0 2-17 0,-1 2-22 15,1-1-14-15,3 3-17 0,-1 0-16 0,-2-1-21 16,-1 0-10-16,-1 0-15 0,1-3-3 0,0 0-19 15,1-4-4-15,-2 1-8 0,3-4-6 0,-3-5-10 16,-1-2-15-16,0-3-17 0,0-3-25 0,0 0-30 16,-1-4-20-16,1-7-27 0,1 9-27 0,-1-9-36 15,0 0-47-15,0 0-54 0,0 0-51 0,0 0-277 16,0 0-887-16,-14-19 12 0</inkml:trace>
  <inkml:trace contextRef="#ctx0" brushRef="#br1" timeOffset="-71649.44">13578 11933 115 0,'-6'10'494'16,"3"1"-60"-16,-5 3-57 0,2-2-45 0,0 0-29 15,1-1-29-15,1 0-28 0,1-2-19 0,-1 2-20 16,1-3-30-16,-1-2-18 0,4-6-10 0,-5 11-19 16,5-11-12-16,0 9-13 0,0-9-12 0,0 0-10 15,7 7-3-15,-7-7-7 0,0 0-1 0,0 0-1 16,0 0-6-16,15-11-5 0,-7 2-9 0,-1-2 1 16,1-1-9-16,0-4-2 0,-1-1-6 0,3 0 2 15,-2-1 6-15,0-2 0 0,-2 1 5 0,2 2 5 16,0 2-3-16,-6 4-1 0,2 1 5 0,-3 0 2 0,2 3 14 15,-2 2 10-15,-1 5-5 0,3-7 17 0,-3 7-2 16,0 0-4-16,0 0-3 0,5-7-4 16,-5 7-17-16,0 0-7 0,0 0-4 0,0 0 2 0,0 0-4 15,11 13 2-15,-4-8-5 0,-1 2-3 0,3 0-3 16,-1 2-4-16,2-1-8 0,-1 1 0 0,4 5-4 16,-4-3-3-16,3-1-3 0,-1 5-18 0,-2-1-27 15,4 0-32-15,-2 0-28 0,-3-3-38 0,-2 3-49 16,0 2-64-16,-1 1-94 0,-5-4-271 0,0 2-929 15,-2 4-9-15</inkml:trace>
  <inkml:trace contextRef="#ctx0" brushRef="#br1" timeOffset="-71225.84">13092 12851 556 0,'0'0'726'0,"0"0"-111"16,0 0-88-16,0 0-71 0,0 0-59 0,0 0-59 0,0 0-43 15,0 0-43-15,0 0-34 0,0 0-23 0,0 0-15 16,0 0-26-16,13 22-13 0,-8-13-27 16,0 3-1-16,3 3-11 0,0 0-17 0,-1 4-5 0,1-1-6 15,-1-1-11-15,2 0-13 0,-4-5-3 0,2 3-1 16,-2-6-20-16,-2 1-9 0,3-2-24 0,-3-2-23 15,0-2-25-15,-3-4-22 0,5 6-18 0,-5-6-18 16,7 2-20-16,-7-2-18 0,0 0-31 0,9-13-27 16,-3 5-13-16,-2-2-31 0,1-2-18 0,-3 0-239 15,2-4-728-15,0 0 71 0</inkml:trace>
  <inkml:trace contextRef="#ctx0" brushRef="#br1" timeOffset="-71046.41">13263 12899 1529 0,'7'-15'142'16,"-1"0"68"-16,0 1 25 0,-2 3 15 0,0 5-18 15,-2 0-8-15,1 1-5 0,-3 5 2 0,3-7-7 16,-3 7-2-16,0 0-1 0,0 0-5 0,0 0-2 15,0 24-9-15,-4-9-17 0,-1 5 10 0,-2 6-37 16,2 4 1-16,-2 4-7 0,-2-2-9 0,-1 1-11 16,2 1-11-16,0 0-15 0,0-4-7 0,2 0-13 0,1-5-11 15,0-4-12-15,2-6-21 0,1 2-25 16,2-6-29-16,0-2-28 0,-2-3-28 0,2-6-19 16,0 0-25-16,2 9-20 0,-2-9-24 0,0 0-32 0,0 0-33 15,0 0-47-15,7-23-293 0,-4 16-843 0,-1-3 32 16</inkml:trace>
  <inkml:trace contextRef="#ctx0" brushRef="#br1" timeOffset="-70719.28">13360 12971 37 0,'0'0'658'0,"0"0"-85"15,0 0-61-15,-2 22-55 0,-2-14-57 0,3 2-39 16,-1-5-39-16,0 5-33 0,0-4-33 0,2-6-27 15,3 14-31-15,-2-6-18 0,2-1-23 0,2 1-15 16,0-1-24-16,4-4-9 0,-3 1-6 0,2 0-19 16,0-1-14-16,3-1-3 0,-1-2-9 0,1-1-8 15,0-1 2-15,-2-1-7 0,0 0 0 0,0-2-11 16,-1-4 2-16,-3 2 6 0,1-1-19 0,-1 0 0 16,2-4 0-16,-5 3-1 0,2-2-5 0,-1 0-3 15,-5 1-1-15,4-1-2 0,-2 0 2 0,-2 1-3 0,1 3-3 16,1 7 2-16,-5-17-4 0,0 13 11 15,1-1-11-15,4 5-3 0,-8-10-5 0,3 8-8 0,-1 0-14 16,6 2-10-16,-14-4-13 0,7 4-17 16,7 0-19-16,-11 0-26 0,11 0-27 0,-13 4-37 0,13-4-44 15,-8 0-44-15,8 0-302 0,-9 0-835 0,9 0 36 16</inkml:trace>
  <inkml:trace contextRef="#ctx0" brushRef="#br1" timeOffset="-70402.45">13534 12878 129 0,'0'0'612'0,"3"5"-77"16,-3-5-63-16,0 0-53 0,0 0-51 0,0 0-39 15,1 8-46-15,-1-8-14 0,0 0-33 0,-1 10-29 16,1-10-12-16,2 10-21 0,-1-5-14 0,1 2-9 16,-2-7-15-16,2 13-10 0,2-4-11 0,1 3-3 15,-3-1-17-15,4-1-7 0,-2 2-10 0,2 3-6 16,-2-4 5-16,0-1-20 0,2-2-2 0,2 4-10 0,-2-3 12 15,1 0-19-15,-1-4-3 0,3 2-10 0,-3-5 8 16,2-1-1-16,-2 0 4 0,-6-1 0 16,14-2 7-16,-6-4-1 0,0-4-1 0,-2 1-1 15,3-5-3-15,-1-1-2 0,1 0-1 0,-3 0-4 0,0-1-5 16,-3 2-3-16,0 1-3 0,-1-1-8 0,-1 3-15 16,1 0-25-16,-2 0-17 0,1 1-24 0,-1 10-21 15,-1-10-28-15,1 10-34 0,-2-6-32 0,2 6-40 16,0 0-47-16,0 0-63 0,0 0-229 0,0 0-838 15,0 0 34-15</inkml:trace>
  <inkml:trace contextRef="#ctx0" brushRef="#br1" timeOffset="-70070.07">14124 12844 533 0,'3'-5'638'0,"-3"5"-98"16,0 0-76-16,1-9-60 0,-1 9-57 0,0 0-24 15,0 0-24-15,0 0-22 0,-7-11-15 0,7 11-15 16,-7-4-24-16,7 4-18 0,-10-4-18 0,10 4-19 0,-10 0-17 16,10 0-14-16,-15 3-18 0,8 2-11 0,-1-1-11 15,-1 5-8-15,0-1-12 0,1 2-7 16,-1-1-2-16,0 1-4 0,-1 3-5 0,3-3-8 0,-1 4-6 15,1-3-5-15,3 0-3 0,-1-2-7 0,1 5-2 16,3 1-7-16,-1-3-15 0,2 0-16 0,3-2-18 16,-2-1-30-16,4 3-18 0,-1-5-17 0,2 1-19 15,1-2-15-15,-1-1-17 0,3-2-16 0,3-2-29 16,-1-1-31-16,6-4-41 0,-6 1-62 0,0 0-233 16,7-7-816-16,-3 0 42 0</inkml:trace>
  <inkml:trace contextRef="#ctx0" brushRef="#br1" timeOffset="-69694.41">14340 12868 244 0,'2'-10'558'0,"-2"10"-56"0,0 0-52 15,-5-10-45-15,5 10-37 0,-9-7-31 0,9 7-37 16,-10-4-23-16,3 3-22 0,7 1-29 0,-13 0-18 0,13 0 0 16,-15 3-14-16,7 1-22 0,-1 0-5 0,0 4-25 15,2-1-10-15,-2 0 2 0,0 4-10 16,1 0-8-16,0-1-9 0,2 4-9 0,-4 0-13 0,4 2-9 15,0-4-7-15,1 1-8 0,3-4-5 0,0-1-9 16,1-1-3-16,1-7-11 0,0 12 2 0,0-12-10 16,3 8-7-16,-1-3-5 0,-2-5-9 0,8 5-12 15,-8-5-4-15,13-3-9 0,-6-4-4 0,2 0-9 16,0-2 0-16,1 2 3 0,-1 0-2 0,2-1 7 16,0 1 5-16,-4-2 9 0,0 3-10 0,1-2 4 15,1 1 5-15,-5 2 0 0,1 0 7 0,-1 0-4 16,-4 5 14-16,6-6 13 0,-6 6 1 0,5-2 13 15,-5 2-2-15,0 0 4 0,0 0-4 0,0 0 7 16,0 0-4-16,6 12-4 0,-6-12 0 0,2 12-1 16,-2-6-5-16,0-6-8 0,-2 20-6 0,4-10-15 15,-1-3-20-15,0 3-23 0,4-3-28 0,-3 0-31 16,-1 0-33-16,-1-7-48 0,1 10-57 0,2-6-53 0,-3-4-294 16,0 0-902-16,0 0 2 0</inkml:trace>
  <inkml:trace contextRef="#ctx0" brushRef="#br1" timeOffset="-69317.23">14457 12841 412 0,'0'0'619'0,"0"0"-79"0,0 0-64 0,0 0-68 16,0 0-50-16,0 0-43 0,1 21-42 0,-1-21-34 15,1 10-30-15,2-6-28 0,-3-4-20 0,2 13-18 16,1-8-18-16,0 5-18 0,-2-4-9 0,1 1-13 15,2-1-11-15,-4-6-3 0,4 10-11 0,-3-6-10 16,-1-4 0-16,3 8-9 0,-3-8-7 0,0 0-17 16,2 8-6-16,-2-8-8 0,0 0-6 0,0 0-6 15,0 0-1-15,0 0 0 0,0 0 1 0,0 0 2 16,0 0 0-16,15-19 0 0,-12 11 1 0,4-2 0 16,-4 0 2-16,1 2 3 0,1-1 7 0,1-1 4 0,-2 0 16 15,2 0 18-15,0 1 16 0,1-1 4 16,-1 2 12-16,2 2 1 0,-2-1-6 0,-2 3-4 15,-4 4-5-15,9-6-11 0,-9 6 0 0,6-2 3 0,-6 2 9 16,0 0-4-16,8 11 1 0,-7-3-10 0,2 2-4 16,-6 1-7-16,3 1-2 0,-1 7-15 0,1-4-30 15,-5 2-24-15,4 2-28 0,-2-3-25 0,-1-1-25 16,2-2-40-16,-2-2-45 0,1 0-62 0,3-5-70 16,-2 1-254-16,2-7-869 0,0 0 18 0</inkml:trace>
  <inkml:trace contextRef="#ctx0" brushRef="#br1" timeOffset="-68916.47">14744 12862 620 0,'0'0'572'0,"0"0"-86"15,0 0-73-15,0 0-54 0,0 0-37 0,0 0-26 0,0 0-12 16,-1 20-38-16,1-10-17 0,0-1-17 15,-1 1-22-15,-2 2-28 0,3-1-9 0,0 1-21 16,1 0-19-16,1 0-12 0,-2-2-15 0,1 0-3 0,-1-2-14 16,1 1-7-16,-1-9-7 0,0 8-12 0,0-8-7 15,3 9-1-15,-3-9-7 0,4 2-6 16,-4-2-1-16,0 0 3 0,0 0-6 0,12-14-6 16,-8 5 3-16,0-3-5 0,3 3 1 0,0-5-1 0,-1-2-1 15,1 5 3-15,-1-4 6 0,2 5 4 0,-3-2 9 16,3 2-2-16,-2 3 2 0,1 0-5 0,-3 1 4 15,-1 1 1-15,-3 5-6 0,8-6-3 0,-8 6-3 16,4-5-1-16,-4 5-2 0,0 0 11 0,0 0 2 16,0 0 1-16,0 0-1 0,5 20-3 0,-5-11-4 15,-1 1 1-15,1 2 5 0,0-4-24 0,0 3-27 16,1-5-13-16,-1-6-28 0,1 12-28 0,-1-12-27 16,3 8-31-16,-3-8-25 0,7 4-18 0,-7-4-24 15,12-1-31-15,-12 1-57 0,13-6-239 0,-3 0-793 16,-3 0 51-16</inkml:trace>
  <inkml:trace contextRef="#ctx0" brushRef="#br1" timeOffset="-68636.23">15077 12828 282 0,'0'0'514'0,"9"0"-21"15,-9 0-20-15,0 0-42 0,7-2-37 16,-7 2-50-16,0 0-28 0,0 0-30 0,0 0-25 16,0 0-7-16,0 0-25 0,0 0-4 0,-16 17-25 0,13-12-4 15,-2 4-23-15,0 0-11 0,0 0-18 0,2 0-15 16,-1 3-10-16,0-3-17 0,2 1-5 0,1-2-17 15,-1 3-14-15,2-2-1 0,2-1-10 0,-1-1-2 16,3-1-6-16,0 0-6 0,1-1 1 0,0-2-12 16,4-2-7-16,-9-1 2 0,13 0-2 0,-2-2 0 15,-3-4-3-15,-2 3 1 0,1-6-7 0,-1 1 2 16,1-1-3-16,-4 1-5 0,0 1-3 0,-2-3-11 16,-1 3-9-16,0 7-12 0,-3-16-19 0,2 11-12 15,-2-4-16-15,-3 1-13 0,2 0-22 0,1 2-19 16,-3 1-21-16,6 5-27 0,-9-10-31 0,5 6-38 15,4 4-41-15,-4-7-289 0,4 7-861 0,-6-5 26 16</inkml:trace>
  <inkml:trace contextRef="#ctx0" brushRef="#br1" timeOffset="-68368.19">15282 12623 399 0,'7'-7'677'0,"-1"-3"-98"0,-2 3-67 0,0 0-69 15,-2 4-44-15,-2 3-32 0,6-7-20 0,-6 7-20 16,0 0-25-16,0 0-28 0,0 0-27 0,0 0-28 16,0 0-29-16,3 18-18 0,-6-7-19 0,1 2-12 15,-2 3-9-15,1 1-11 0,1 1-14 0,0 0-12 16,0 3-5-16,2-2-13 0,-1 8-4 0,0-9-10 16,1 1-7-16,0-1-10 0,1 1-3 0,2 0-1 15,-2-4-8-15,0 0-3 0,2-2-3 0,-1-4-10 16,0 2-17-16,0-5-14 0,0 1-20 0,-2-7-19 15,3 8-29-15,-3-8-29 0,0 0-33 0,0 0-49 16,0 0-48-16,0 0-56 0,0 0-60 0,0 0-245 16,0-31-926-16,-1 21-6 0</inkml:trace>
  <inkml:trace contextRef="#ctx0" brushRef="#br1" timeOffset="-68208.15">15222 12748 894 0,'0'0'741'0,"0"0"-117"0,0 0-92 15,0 0-73-15,-5-8-89 0,5 8-39 16,0 0-14-16,10-10-9 0,-5 6-29 0,5 0-36 0,0-2-34 16,0 2-27-16,1-1-33 0,2 3-43 0,-1-2-58 15,-1-1-66-15,2 3-82 0,-1 1-100 0,1-1-137 16,2 1-255-16,0 0-900 0,-4 2 3 0</inkml:trace>
  <inkml:trace contextRef="#ctx0" brushRef="#br1" timeOffset="-63454.5">13553 13573 37 0,'8'-5'577'15,"-8"5"-72"-15,6-5-44 0,-6 5-48 0,4-5-28 16,-4 5-25-16,4-6-22 0,-4 6-31 0,5-6-19 16,-5 6-37-16,4-6-12 0,-4 6-9 0,4-6-13 15,-4 6-12-15,0 0-18 0,0 0-1 0,0 0-33 16,0 0-15-16,0 0-12 0,0 0-25 0,0 0-8 16,-10-8-13-16,10 8-7 0,0 0-7 0,-12 1-14 15,12-1-6-15,0 0-8 0,-17 2-11 0,11 1-11 16,6-3-9-16,-12 3-7 0,1 1 2 0,3-2-2 15,-2 3-7-15,0-1-1 0,1 1-3 0,-1 1 7 0,0 1-11 16,3-2-5-16,1 1 4 0,1-2-3 16,-1 0-6-16,6-4 7 0,-8 7-4 0,5-3-6 15,3-4 1-15,-3 9-7 0,3-9-4 0,-1 8 7 0,1-8 2 16,0 0 0-16,1 10 1 0,-1-10 3 0,5 8 5 16,-3-2 0-16,3-2 0 0,1 1 0 0,-1 1 3 15,-1-1 0-15,3 1 5 0,3 0-2 0,-1 1 1 16,-1 2 2-16,-1-2 3 0,2 0 2 0,-1 3-5 15,2-1 2-15,0-2 3 0,-1 3 3 0,-1-2-3 16,0 2 7-16,0-2-9 0,-1 0 11 0,-2-2 9 16,0 3 0-16,-1-1 5 0,1 0 19 0,-1 1-9 15,-2-4 4-15,1 1 2 0,-1 0 4 0,1 0 17 16,-3-6-12-16,0 11 6 0,0-11 1 0,0 10-8 16,0-10 7-16,-4 10-2 0,2-4 0 0,-4 0-7 15,6-6 2-15,-7 10-4 0,1-7 2 0,-3 3-7 16,-1-1-7-16,4-1 2 0,-3-1-3 0,3-2-4 0,-4 1-4 15,-2 0-3-15,1-1 1 0,-1-1 0 0,2-1-3 16,-2 0-1-16,12 1-10 0,-14-3-4 0,8 2-18 16,0-5-13-16,-1-2-25 0,1 1-14 0,1-1-22 15,0-1-28-15,2-2-33 0,-1 0-37 0,2 0-47 16,2 0-57-16,-3 1-298 0,2 3-908 0,1-3 0 16</inkml:trace>
  <inkml:trace contextRef="#ctx0" brushRef="#br1" timeOffset="-62749.12">13736 13611 136 0,'0'0'499'0,"0"0"-50"16,0 0-47-16,0 0-34 0,0 0-34 0,0 0-35 16,0 0-17-16,4-5-19 0,-4 5-29 0,0 0-18 15,0 0-16-15,0 0-13 0,0 0-19 0,0 0-7 16,0 0-13-16,0 0-17 0,0 0-6 0,0 0-7 0,0 0-2 15,0 0-15-15,0 0-12 0,0 0 2 0,0 0 9 16,0 21-22-16,-1-11-4 0,-2-1-3 0,2 0-5 16,1-9-2-16,-5 23-13 0,5-10 1 15,-2 5-9-15,1-1 0 0,-2 0-6 0,1 1 2 0,2-2-12 16,-1 0-2-16,-1-2-5 0,2 2 7 0,-1-5-11 16,0 0-3-16,2-2 0 0,-1-2-1 0,0 1-1 15,0-8-2-15,1 8-2 0,-1-8 5 0,2 10-8 16,-2-10-2-16,0 0 3 0,3 7-8 0,-3-7 7 15,4 4-4-15,-4-4 7 0,0 0-2 0,7 4 0 16,-7-4 0-16,7 2-1 0,-7-2 1 0,9 0 1 16,-9 0-2-16,12-3-2 0,-12 3 2 0,12 0 7 15,-4-1-13-15,-8 1 6 0,14-2 3 0,-2 2-2 16,-2-2 3-16,-1 2-3 0,4-2 10 0,-3 1-14 16,4 1 1-16,-5 0-2 0,0-3 1 0,1 3 1 15,0-1-1-15,-2 0 5 0,-8 1-6 0,14-1 1 16,-6 0 2-16,-8 1-13 0,9-4-15 0,-9 4-15 0,0 0-15 15,10 0-20-15,-10 0-29 0,0 0-44 0,0 0-65 16,0 0-57-16,0 0-327 0,0 0-914 16,0 0-1-16</inkml:trace>
  <inkml:trace contextRef="#ctx0" brushRef="#br1" timeOffset="-62186.5">14017 13919 462 0,'0'0'545'0,"0"0"-61"16,0 0-51-16,14-10-48 0,-14 10-36 0,0 0-33 15,4-5-28-15,-4 5-24 0,4-8-22 0,-4 8-22 16,1-7-22-16,-1 7-13 0,1-10-25 0,1 3-18 15,-2-1-10-15,0 8-10 0,0-16-12 0,0 7-4 0,0-3-9 16,1-2-9-16,1 1-8 0,-1 2-8 16,4-5-1-16,-3 0 1 0,-2-2-16 0,1 4-2 15,2-3-7-15,-2 0 0 0,2 6-6 0,1-1-4 0,-3 2-2 16,0-2-3-16,2 0-1 0,-2 3-4 16,0 3 0-16,1-1-5 0,-2 7-2 0,2-12 2 15,0 7-6-15,-2 5 1 0,0-8-2 0,0 8-3 0,0 0 11 16,0 0-12-16,2-11-4 0,-2 11 1 0,0 0 1 15,0 0-2-15,0 0-1 0,0 0 4 0,0 0-9 16,0 0 13-16,0 0-9 0,0 0 2 0,0 0 1 16,0 0 6-16,15 13 0 0,-15-13-2 0,4 9 4 15,-1-2 0-15,-1-1 1 0,2 2 0 0,0 2 9 16,0 1-2-16,1-1 7 0,-1 1-7 0,1 5 4 16,-1-2 0-16,1 3 1 0,0-5 0 0,0 5 0 15,-1-3 1-15,-2-2-1 0,1 2-2 0,1-1 0 16,0-2-1-16,2 1-5 0,-1 0 0 0,-1-4-2 15,1 3-2-15,0-1-4 0,0 0 3 0,3-3-4 0,-4-1-1 16,0 0-1-16,-2-1-1 0,-2-5-5 16,3 6-12-16,-3-6-12 0,2 7-9 0,-2-7-16 15,4 5-7-15,-4-5-13 0,0 0-15 0,0 0-11 0,0 0-27 16,0 0-32-16,0 0-41 0,0 0-48 0,0 0-53 16,0 0-68-16,0 0-236 0,-11 5-912 0,11-5 1 15</inkml:trace>
  <inkml:trace contextRef="#ctx0" brushRef="#br1" timeOffset="-61940.83">14013 13779 226 0,'0'0'666'16,"0"0"-92"-16,0 0-87 0,0 0-74 0,0 0-67 15,0 0-45-15,0 0-10 0,0 0-14 0,0 0-10 16,0 0-21-16,0 0-23 0,22-5-5 0,-22 5-25 16,17 0-20-16,-7-1-25 0,3 1-16 0,-2-1-19 15,1 0-9-15,-2 0-13 0,1 1-16 0,2-2-26 16,-1-1-43-16,-2 3-38 0,-2 1-57 0,-8-1-74 0,13 2-98 16,-13-2-328-16,7 7-888 0,-7-7 7 15</inkml:trace>
  <inkml:trace contextRef="#ctx0" brushRef="#br1" timeOffset="-56945.51">14535 13697 397 0,'0'0'366'0,"0"0"-47"15,0 0-11-15,0 0-20 0,0 0-27 0,0 0-17 16,0 0-13-16,0 0-1 0,0 0-14 0,0 0-8 16,0 0-6-16,0 0-8 0,0 0-16 0,0 0-5 15,0 0-10-15,0 0-8 0,0 0-12 0,0 0-11 16,0 0-8-16,0 0-13 0,0 0-6 0,0 0-12 15,0 0-5-15,0 0-4 0,0 0-10 0,0 0-11 16,0 0 5-16,0 0-9 0,0 0 7 0,0 0-6 16,0 0 9-16,0 0-13 0,16 14 11 0,-16-14-1 0,9 0-1 15,-9 0 4-15,14 0 3 0,-14 0-8 16,12 0 2-16,-4 0 3 0,-1 0-1 0,3 3 3 16,1-4-9-16,-4 1 1 0,5-2-1 0,-3 4-2 0,3-4-2 15,-1 0-3-15,2 0-2 0,-1 0-1 0,1-1-2 16,-3 1-3-16,3-3-4 0,-1 4-4 0,0-3-5 15,-4 3-1-15,-2-3-4 0,2 3-4 0,-8 1-3 16,14-4-2-16,-10 3-1 0,-4 1-3 0,10-1 1 16,-10 1-4-16,0 0 0 0,8-2-8 0,-8 2-12 15,0 0-24-15,0 0-25 0,6-7-34 0,-6 7-37 16,0 0-36-16,0 0-58 0,0 0-67 0,0 0-357 16,0 0-1047-16,0 0-88 0</inkml:trace>
  <inkml:trace contextRef="#ctx0" brushRef="#br1" timeOffset="-55976.28">15272 13475 280 0,'3'-2'522'0,"-3"2"-50"0,9-7-50 16,-9 7-43-16,7-5-41 0,-7 5-29 0,5-6-23 16,-5 6-18-16,6-4-24 0,-6 4-17 0,0 0-19 15,5-6 3-15,-5 6-11 0,0 0-22 0,0 0-8 16,0 0-23-16,0 0-20 0,0 0-9 0,0 0-14 15,0 0-23-15,0 0-4 0,-22 9-15 0,13-7 1 0,1 3-11 16,1-1-2-16,-2 0-16 0,-3 1 0 16,4 2-1-16,-1-1-11 0,-2-1-6 0,3 1-7 15,-1 0-3-15,-2 1-5 0,5 0 0 0,-1-1-2 0,2-1-4 16,0 1-2-16,5-6 1 0,-9 10-7 0,7-7 2 16,2-3-4-16,-3 10 5 0,3-10-2 0,-1 8 6 15,1-8-9-15,4 12 4 0,-1-7 4 0,1 0-1 16,1 0 3-16,3 2 2 0,-3-1 0 0,1 1-7 15,5-1 6-15,-2 1 0 0,0 1 2 0,2-1 6 16,-2 2-7-16,-3 0 12 0,1 0 4 0,2 0 5 16,-2-1 4-16,-2 4 1 0,1-4 7 0,-1 0-7 15,0 0 11-15,0-3 0 0,-1 2-6 0,-3 1 18 16,-1-8 1-16,1 10 2 0,-1-10-4 0,-1 12 4 16,1-12 0-16,-4 12-4 0,2-6-1 0,-6-1-3 15,5 1 1-15,-2-1-5 0,0 0-2 0,-1 1-2 16,-3-1 2-16,3-2-9 0,-2-1-4 0,-1-1-3 0,0 2-12 15,9-3-18-15,-12 1-6 0,12-1-33 16,-11-6-21-16,2 3-21 0,4 0-25 0,5 3-32 16,-9-10-28-16,2 3-32 0,4-3-36 0,0 2-63 0,1-2-279 15,2 0-887-15,0 0 13 0</inkml:trace>
  <inkml:trace contextRef="#ctx0" brushRef="#br1" timeOffset="-55530.1">15296 13649 4 0,'8'3'516'0,"-8"-3"-62"0,10 3-49 16,-10-3-50-16,9 3-41 0,-4-2-18 0,-5-1-29 15,9 1-14-15,-9-1-32 0,14 1-10 0,-6-2-14 16,3 0-19-16,-3-1-15 0,1-3-13 0,1 2-12 16,2-2-23-16,-2 0-6 0,0-3-12 0,3 2-11 15,-3 0-5-15,1-1-18 0,-1 0-4 0,0 0-7 16,-2 0-4-16,1 2-4 0,-2 0-7 0,-2 0 7 0,1-1-5 15,-3 1-2-15,-3 5-3 0,8-8 6 0,-8 8-8 16,2-9-2-16,0 5-2 0,-2 4 0 16,0-9-9-16,0 9 2 0,0 0 0 0,-5-11-7 0,5 11 0 15,-8-6 1-15,4 3 5 0,4 3-10 0,-7-4 8 16,7 4-2-16,-11-2-1 0,11 2 1 0,0 0 1 16,-16 2-3-16,9 1 0 0,0-1-1 0,-1 1 2 15,-2 2 1-15,2 1 3 0,-1 1 1 0,2 1 4 16,1-1 7-16,0 2 1 0,1 2 8 0,-3-2 8 15,4 0 2-15,-1 3-6 0,3-2 5 0,-1 1-2 16,2-1-2-16,1 3-6 0,2-1-1 0,0-1-8 16,0 2 2-16,1-1-8 0,3-2 2 0,0-1-2 15,1 1-2-15,1-1-5 0,0 0 0 0,1-3-3 16,2-1-4-16,-6-1-1 0,5-1-8 0,2 1-20 16,-3-3-9-16,2-1-20 0,-2-2-18 0,1 1-16 15,2-3-26-15,-3-1-28 0,0-1-31 0,-2-2-42 16,3 1-37-16,-2-3-50 0,0 0-278 0,-3 1-855 0,1-2 25 15</inkml:trace>
  <inkml:trace contextRef="#ctx0" brushRef="#br1" timeOffset="-55191.81">15657 13553 108 0,'0'0'535'0,"0"0"-65"0,0 0-41 15,0 0-33-15,0 0-35 0,2 22-31 0,-2-22-35 16,2 13-18-16,-1-4-27 0,0-2-22 0,0 3-25 15,2 1-23-15,0-3-19 0,-1 2-13 0,-1-1-6 16,1 0-12-16,1 2-4 0,-2 0-6 0,2-2-10 16,-1 3 0-16,-1-3-2 0,-2 0-5 0,2 2-6 15,0 0-8-15,-1-1-6 0,-1-1-1 0,1-9-7 16,0 10-8-16,-1-4-3 0,1-6-7 0,0 0 1 16,0 10-1-16,0-10 0 0,0 0 2 0,0 0 0 15,0 0-1-15,0 0-7 0,0 0-4 0,0 0-6 16,0 0-9-16,0 0-4 0,-6-31 1 0,8 18-6 15,0 1-1-15,0-3 0 0,0-1 2 0,1-1-10 0,2 5-5 16,-3-2-5-16,1 2-13 0,0-1-13 16,-1 2-17-16,3 1-17 0,0-1-17 0,-2 2-19 15,-1-1-14-15,4 2-17 0,-4 2-29 0,1 0-29 0,-3 6-37 16,5-10-35-16,-2 5-45 0,3 2-286 0,-6 3-880 16,3-5 17-16</inkml:trace>
  <inkml:trace contextRef="#ctx0" brushRef="#br1" timeOffset="-54810.88">15808 13522 201 0,'0'0'560'15,"0"0"-77"-15,0 0-53 0,0 0-66 0,0 0-52 16,0 0-40-16,0 0-35 0,0 0-10 0,0 0-8 15,0 0-14-15,0 0-10 0,-8 17-11 0,8-17-6 16,3 14-14-16,-3-6 0 0,3 4-12 0,-3-2-3 16,4 2-14-16,-3-1-11 0,2 2-10 0,1 1-7 15,-2 3-15-15,2-2-1 0,-1-3-6 0,-1-2-12 16,1 3-4-16,1-6-16 0,-2-1 0 0,2 1-8 0,0-2-9 16,-2-1-5-16,-2-4 5 0,6 8-7 0,-6-8 2 15,0 0 7-15,10-4 5 0,-10 4 1 16,10-11 2-16,-4 2-6 0,1-2-4 0,2-5-4 0,-2-1 0 15,1 3-3-15,0-2-6 0,4 1-2 0,-6 3-8 16,-1-3-5-16,0 4-4 0,1-6-22 0,1 6-14 16,-4-1-14-16,4 1-9 0,-3 2-9 0,0 0-6 15,-2 3-9-15,1 0-12 0,-3 6-10 0,3-9-13 16,-3 9-14-16,0 0-23 0,1-6-18 0,-1 6-26 16,0 0-31-16,0 0-48 0,0 0-273 0,0 0-797 15,0 0 51-15</inkml:trace>
  <inkml:trace contextRef="#ctx0" brushRef="#br1" timeOffset="-54578.35">16035 13480 304 0,'0'0'592'16,"0"0"-72"-16,0 0-60 0,0 0-32 0,0 0-43 0,7 9-34 15,-7-9-26-15,2 10-23 0,-1-4-24 16,2 4-18-16,-2 1-15 0,3-1-34 0,-3 2-22 15,0 4-21-15,2-3-19 0,-4 3-17 0,5 0-6 0,-3-3-32 16,3 4-7-16,-2-2-16 0,1-1-8 0,-2-3-20 16,1 0-33-16,0-3-28 0,-1-2-31 0,1 1-30 15,-2-7-37-15,0 0-43 0,0 0-56 0,0 0-49 16,0 0-52-16,0 0-237 0,6-20-810 0,-5 5 44 16</inkml:trace>
  <inkml:trace contextRef="#ctx0" brushRef="#br1" timeOffset="-54436.17">16108 13346 181 0,'-1'-7'808'0,"-1"-1"-153"0,2 8-122 0,-5-10-73 16,5 10-58-16,-4-9-60 0,4 9-56 0,-2-6-37 15,2 6-47-15,0 0-36 0,-7-2-42 0,7 2-43 16,0 0-39-16,0 0-51 0,0 0-45 0,0 0-64 16,0 21-64-16,0-21-87 0,2 17-228 0,-1-9-696 0,0 3 76 15</inkml:trace>
  <inkml:trace contextRef="#ctx0" brushRef="#br1" timeOffset="-53996.25">16274 13422 462 0,'6'-3'643'0,"-6"3"-104"16,0 0-47-16,0 0-76 0,0 0-43 0,0 0-44 15,0 0-35-15,0 0-28 0,0 0-27 0,-25 11-12 16,19-3-23-16,2 1-12 0,-2 0-23 0,2 0 0 15,-2 2-13-15,0 3-18 0,2-3-19 0,3 0-13 16,-2 3-6-16,3-3-12 0,0 3-5 0,0-2-15 16,2 1-6-16,0-2-12 0,1-1 3 0,1 1-10 15,-1-3 11-15,5 1-22 0,-2-1-5 0,0-1-2 16,-4-4-2-16,5 1-5 0,-3-2-1 0,5-1-5 16,-9-1-6-16,15-2-5 0,-9-3-11 0,5-1-6 0,0-4-13 15,0-2-3-15,1-1-6 0,-2 0-7 16,4 1 3-16,-5-2-6 0,0-1 1 0,-3 4 0 15,2 0 3-15,-4 0 5 0,-2 0 3 0,0 0 6 16,-1 4 7-16,-1 7 6 0,-1-12 13 0,1 4 8 0,0 8 8 16,-4-7 11-16,4 7 1 0,-9-2-2 0,9 2 3 15,0 0 2-15,-14 9-1 0,9 0 13 16,-1 0 6-16,-1 1 8 0,1 0 8 0,3 1-1 0,0 0-4 16,1-2 0-16,-1 3-3 0,5-1-3 0,0 0-7 15,1-2-7-15,2 2-2 0,1-3-6 0,0 2-3 16,2-1-17-16,0-1-30 0,5-2-28 0,2 1-25 15,-3-4-56-15,0-1-74 0,5-3-113 0,-4 0-311 16,1-2-995-16,4 0-50 0</inkml:trace>
  <inkml:trace contextRef="#ctx0" brushRef="#br1" timeOffset="-52994.62">17049 13280 287 0,'0'0'601'15,"2"-9"-73"-15,-2 9-73 0,0 0-49 0,0 0-36 16,0 0-29-16,0 0-29 0,0 0-25 0,0 0-19 0,0 0-30 16,0 0-15-16,0 0-23 0,0 0-13 15,-4 34-9-15,2-17-15 0,-1 1-15 0,0 1-1 16,-1-1-4-16,0 2-4 0,-1 4-11 0,2-5-9 0,0 7-8 16,0-6-15-16,1-2-4 0,0-1-4 0,0-1-9 15,2 0-5-15,-2 0-9 0,1-6-8 0,1-2-4 16,0-8-8-16,1 10-5 0,1-3-2 0,-2-7-4 15,4 8-4-15,1-4 2 0,1-1 1 0,1 0 2 16,-7-3 4-16,13 1-1 0,-5-2 1 0,-8 1-6 16,20-8 0-16,-8 3-5 0,-2 1-3 0,3-4-2 15,2 0-6-15,0 1-14 0,-3 0-13 0,-1 0-11 16,5-2-16-16,-6 2-14 0,3 1-13 0,-3-1-16 16,3 1-14-16,-2 0-8 0,3-2-7 0,-1 5-11 15,-3-3-9-15,2 1 0 0,-2 0-5 0,-4 2 7 16,5-1 6-16,-4 3 8 0,1-2 5 0,1-2 13 15,-3 3 7-15,-6 2 9 0,12-5 3 0,-6 3 10 16,1 0 4-16,-1-3 14 0,-6 5 6 0,10-5 8 0,-5 1 5 16,-5 4 9-16,9-4 3 0,-4 1 6 15,-5 3-1-15,10-4 7 0,-10 4 2 0,8-7 2 0,-3 5 2 16,0-3 5-16,-5 5 4 0,9-6 6 0,-6 3 1 16,-3 3 1-16,6-10 3 0,-3 5 7 15,-3 5 3-15,4-9 4 0,-4 9 0 0,-2-10 1 0,2 10-1 16,-2-11 0-16,2 11-5 0,-5-9 9 0,2 5 10 15,3 4 3-15,-10-7 7 0,5 4 0 0,5 3 0 16,-13-3 4-16,8 2-2 0,5 1-4 0,-18 5-5 16,9-1 10-16,3 2 3 0,-4 2 16 0,1 1 2 15,-1 2 10-15,4 0 3 0,-3 3-1 0,4-2-3 16,0-1-9-16,1 6-9 0,3-2-6 0,0 1-10 16,2-4-4-16,3-2-8 0,0-1-2 0,-1 3-7 15,4-3-5-15,1-1-11 0,2-2-12 0,0-3-16 16,-1 1-16-16,0-1-23 0,1-5-28 0,2-1-11 15,0-2-26-15,0 0-23 0,-1-3-22 0,0 2-36 0,-1-3-30 16,0 1-37-16,3-4-42 0,-4 4-308 16,1 2-940-16,-4-1-18 0</inkml:trace>
  <inkml:trace contextRef="#ctx0" brushRef="#br1" timeOffset="-52348.65">17578 13333 69 0,'0'0'733'0,"0"0"-114"0,0 0-101 0,0 0-82 16,0 0-47-16,0 0-56 0,0 0-34 0,0 0-22 16,0 0-9-16,0 0-15 0,0 0-15 0,4 24-12 15,-2-15-18-15,2 2-15 0,0 1-17 0,-2 0-15 16,5 2-14-16,-4-2-8 0,8 2-11 0,-7 0-17 16,2-3-13-16,0 0-2 0,1-1-15 0,-1-1-6 15,-1 0-7-15,1-3-4 0,-2 0-7 0,3-2-3 16,-2-1-8-16,0 0-2 0,-5-3-4 0,14 0-4 0,-14 0-4 15,9-6-3-15,-1 0-2 0,1-4-8 16,-4-1-13-16,1-4-7 0,-3 2-17 0,4-1-10 16,-1-1-13-16,-1 3-8 0,0-5-6 0,1 1-12 0,-3 3-2 15,-1 1-9-15,2 2-12 0,-1 0-5 0,-1 0-6 16,2 4-4-16,-4 6-16 0,1-12-11 0,-1 12-13 16,0 0-17-16,0-8-15 0,0 8-9 0,0 0-26 15,0 0 20-15,0 0 1 0,0 0 3 0,0 0 14 16,0 0 19-16,0 0 31 0,0 0 28 0,0 0 27 15,0 0 25-15,0 0 18 0,0 0 3 0,4 26 27 16,-4-26 25-16,4 5 8 0,-4-5 19 0,6 5 12 16,-6-5 6-16,11 1 2 0,-4 0 5 0,1 0-2 15,3 0 6-15,1-2-14 0,-2 4 0 0,2-5-9 16,-2 2-4-16,0 2 1 0,0-4-4 0,3 2-7 16,-5 0-3-16,1-1-2 0,0-1-3 0,-2 0-2 15,2-2-7-15,0-2-2 0,0 1-3 0,-2-1-6 16,2 0 3-16,-3 1-9 0,-2 0 1 0,1 1-5 0,-1-1 3 15,-4 5-4-15,5-10 1 0,-5 10-3 0,0-10 6 16,0 10-2-16,0-10 7 0,0 10 9 16,-4-6 7-16,4 6 15 0,0 0 4 0,-8-5 4 0,8 5-4 15,-10 0 1-15,10 0 0 0,-10 6-4 0,3-2 7 16,2 0 0-16,-4 2-2 0,3 3 16 0,-2 0 3 16,2 2 4-16,0 0 1 0,1 1 2 0,2 0 1 15,-2 4-2-15,3-4-11 0,-1 2-8 0,1-1-6 16,1-2-8-16,2 1-4 0,2-1-4 0,-2 0-11 15,2 0-19-15,-1-2-24 0,1 1-25 0,1-6-23 16,0 0-19-16,2-1-16 0,-6-3-21 0,10 3-13 16,-10-3-17-16,14-4-32 0,-4-2-45 0,5-3-70 15,-5 0-293-15,1-3-897 0,3-2 10 0</inkml:trace>
  <inkml:trace contextRef="#ctx0" brushRef="#br1" timeOffset="-52122.45">18217 13172 455 0,'2'-8'677'0,"-2"8"-101"16,0 0-70-16,0 0-58 0,0 0-57 16,0 0-39-16,0 0-42 0,0 0-16 0,0 0-10 0,0 0-6 15,-15 23-13-15,11-11-9 0,2 4-17 0,-2 1-12 16,1 3-20-16,1-1-17 0,2 6-14 0,-3 1-14 16,2 0-21-16,1-8-17 0,-2 7-14 0,2-7-14 15,2 2-11-15,-1-4-12 0,-1-3-9 0,0 0-8 16,0-2-3-16,1 0-17 0,-1-2-17 0,2-1-21 15,-2-1-31-15,0-7-32 0,1 10-39 0,-1-10-42 16,1 6-51-16,-1-6-74 0,0 0-382 0,0 0-1080 16,0 0-113-16</inkml:trace>
  <inkml:trace contextRef="#ctx0" brushRef="#br1" timeOffset="-51407.21">18654 13505 18 0,'0'0'551'0,"0"0"-50"0,0 0-63 0,0 0-32 16,0 0-34-16,0 0-30 0,0 0-18 0,0 0-22 0,0 0-24 16,18-14-14-16,-15 3-31 0,3-1-8 0,-3-5-29 15,3-2-22-15,0 0-15 0,-2 1-10 0,1-9-15 16,1 3-13-16,1-2-14 0,-1 1-1 0,2 1-8 16,-5 0-3-16,1 6-13 0,1 1-7 0,-1 0-2 15,-1 6-5-15,-2 1 3 0,2 0-19 0,0 3-2 16,-3 7-2-16,4-11-1 0,-4 11 1 0,2-6-8 15,-2 6-1-15,0 0-5 0,0 0 3 0,0 0-9 16,0 0 1-16,0 0 5 0,10 15-5 0,-6-5-2 16,1 2-5-16,1 4 0 0,3 3 3 0,1 6-3 15,-1 1-3-15,5-3-2 0,-2 1-2 0,2 2-2 16,-3-1 0-16,0-8-3 0,0 1-16 0,1-3-17 16,-2-1-24-16,1 0-13 0,-4-3-23 0,-1-1-21 0,1-2-22 15,-5-1-28-15,3-3-27 0,-4 1-38 16,-1-5-37-16,0 0-51 0,0 0-285 0,0 0-895 15,-13 5 7-15</inkml:trace>
  <inkml:trace contextRef="#ctx0" brushRef="#br1" timeOffset="-51262.21">18728 13372 423 0,'-6'-7'700'0,"6"7"-113"16,0 0-72-16,0 0-43 0,0 0-56 0,10-10-41 15,-10 10-75-15,10-4-42 0,-2 2-38 0,2-1-44 16,0 0-50-16,0 0-49 0,3 0-61 0,-1-2-67 15,-2 1-85-15,6-5-85 0,-5 3-306 0,1 1-757 16,1 1 63-16</inkml:trace>
  <inkml:trace contextRef="#ctx0" brushRef="#br1" timeOffset="-50291.2">19141 13368 58 0,'0'0'496'0,"5"-6"-59"0,-5 6-34 16,0 0-35-16,4-3-29 0,-4 3-27 0,0 0-30 0,2-9-19 15,-2 9-26-15,3-10-22 0,-2 3-30 0,1-2-18 16,-2-2-19-16,0 11-17 0,-2-17-13 0,1 9-5 16,1 8-14-16,-3-13-12 0,2 8-2 0,1 5-3 15,-7-11-3-15,5 6-5 0,2 5-10 0,-9-7 0 16,1 6-10-16,8 1 1 0,0 0-13 0,-18 9-4 15,8-4-6-15,4 5 4 0,-2-1 5 0,0 1-13 16,0 5 0-16,1-1 3 0,2-1-10 0,0 3-6 16,1-4 12-16,1 2-4 0,1 2 0 0,1-3-4 15,1-2 0-15,1-1-2 0,1 1-6 0,1 0-1 16,1-2-5-16,0 0-10 0,-2-3-7 0,3-1-6 16,2-3-9-16,-7-2-2 0,11 1-7 0,-11-1-3 15,13-3-2-15,-6 0-2 0,1-5-7 0,-1 0-5 16,1-3-5-16,-2 0 1 0,0 0 4 0,3-3 3 0,-1 1 4 15,-4 1 3-15,1 0 3 0,0 1 7 16,-1-2-1-16,-2 0 7 0,1 3 4 0,-2-2 1 16,2 6 10-16,-1 0 13 0,-2 6 17 0,3-10 13 0,-3 10 9 15,1-6-2-15,-1 6 2 0,0 0 0 0,0 0-7 16,0 0 0-16,0 0 7 0,0 0 0 0,7 23 2 16,-5-12 0-16,0 2 3 0,1 5 2 0,-2 0 7 15,5 7 7-15,-3 2 8 0,0-2 6 0,1 3 11 16,-2-1 2-16,1 1 17 0,-3-1 2 0,4 1 7 15,-7-2 4-15,2 0-1 0,1 0-7 0,-5-2-5 16,1 3-4-16,0-12-11 0,2 0-7 0,-4-4-8 16,2 0-10-16,-2-1-5 0,-1-2-10 0,-1-2-13 15,0 1-15-15,0-4-15 0,-2 0-17 0,-1-1-16 16,-2 0-18-16,4-2-16 0,-3-3-11 0,2 1-13 16,3 0-19-16,-2-2-20 0,-1 1-26 0,1-5-37 15,2 0-37-15,2-1-47 0,1-1-62 0,2 1-258 16,-2-1-904-16,4-4 5 0</inkml:trace>
  <inkml:trace contextRef="#ctx0" brushRef="#br1" timeOffset="-49860.56">19332 13348 475 0,'0'0'560'0,"0"0"-66"0,0 0-58 0,0 0-48 16,0 0-40-16,0 0-29 0,0 0-24 0,0 20-24 16,0-12-13-16,0 2-32 0,2 2-15 0,-1-2-26 15,0 3-20-15,3-1-21 0,-1 5-6 0,-2-4-24 16,4 3-4-16,-4-1-10 0,-1-2-3 0,1 3-8 15,-1-4-8-15,2 0-2 0,-1-2-5 0,0-1-11 16,1-2 2-16,-2-7-13 0,2 11-7 0,-1-5-4 16,-1-6-1-16,0 0-5 0,3 6-2 0,-3-6 8 15,0 0-9-15,0 0-4 0,0 0-2 0,0 0-2 16,3-24-5-16,-1 11 1 0,-2 2-2 0,1-1-6 0,2 2 3 16,-3-2 1-16,2-2-4 0,0 4-7 0,2-3 7 15,-3 2-4-15,1 1-3 0,0-1-3 0,0 0-7 16,2 0-18-16,-3 2-17 0,1-1-10 0,0 3-6 15,1 0-19-15,-1 1-11 0,-2 6-19 0,4-12-21 16,-2 7-21-16,-2 5-30 0,6-7-37 0,-6 7-30 16,6-7-49-16,-6 7-268 0,5-5-829 0,-5 5 39 15</inkml:trace>
  <inkml:trace contextRef="#ctx0" brushRef="#br1" timeOffset="-48832.06">19524 13413 165 0,'0'0'574'16,"-2"-23"-69"-16,2 23-69 0,0 0-56 0,0 0-37 0,0 0-27 15,0 0-18-15,0 0-35 0,2 29-17 16,-2-22-19-16,1 0-23 0,-1-7-22 0,0 15-18 15,0-5-16-15,3 0-14 0,-3-2-23 0,1-2-8 0,3 1-10 16,-4-7-4-16,2 12-19 0,-2-12-10 0,2 8-7 16,-2-8-4-16,1 6-3 0,-1-6-7 0,0 0-1 15,0 0-5-15,0 0-7 0,0 0 1 0,0 0 2 16,0 0-8-16,0 0-5 0,0 0 5 0,8-22-6 16,-8 11-3-16,2 1-4 0,1-3-6 0,0 2-1 15,-1-1-9-15,1 1-7 0,-1-1-3 0,1 0-7 16,-2 1-8-16,1 0-6 0,-2 1-3 0,2 2-5 15,-2 8-6-15,2-13 2 0,-3 7-5 0,1 6 9 16,3-9 1-16,-3 9 3 0,2-4 4 0,-2 4 3 16,0 0 2-16,0 0-2 0,0 0 0 0,0 0-3 15,1-10 7-15,-1 10 3 0,0 0 1 0,0 0 1 16,0 0 1-16,0 0 7 0,0 0-2 0,0 0 3 16,0 0 9-16,0 0 9 0,0 0 10 0,0 0 10 0,0 0 12 15,0 0 11-15,0 0 6 0,12 12 9 16,-12-12 14-16,0 0 3 0,11 2 1 0,-11-2 5 15,9 4-5-15,-3-2-4 0,-6-2-10 0,12 2-5 16,-4-2-5-16,-8 0-6 0,17 1-5 0,-6 0-3 0,-1-1-2 16,2 0-2-16,-1-1-11 0,0 0 9 0,0 1-13 15,-2-2-2-15,1-3 3 0,-1 3-8 16,-1-1-1-16,1-2-1 0,-4 0-3 0,0 1-5 0,1 1-6 16,-2-2 5-16,-4 5-6 0,7-10-2 0,-5 6-1 15,-2 4-4-15,-2-11 3 0,2 11-7 0,-3-13-3 16,-1 8-3-16,-2-2-1 0,-3 0 4 0,1 2 1 15,0 0 0-15,-3 0 3 0,1 0-1 0,-2 3 3 16,-2 1 9-16,3 2 11 0,-2 0 10 0,-4 5 1 16,6-1 4-16,2 1-2 0,-3 2 7 0,1 1-1 15,2 0 5-15,1 2-1 0,2 0 9 0,-3 4-2 16,5 2 2-16,-2 0 3 0,2-2 2 0,0 1-2 16,4-1-3-16,-1-3 1 0,1 0-7 0,0 0 4 15,4 1-5-15,-2-1 0 0,1-1 1 0,2-1-5 0,-1-2-3 16,3-1 1-16,-2-1-3 0,3-1 0 15,-3-1 0-15,3-1-4 0,6 1 11 16,-14-4-20-16,14 1 3 0,-6-1-5 0,-8 0 3 0,12-1-3 16,-3 0 1-16,-2-2-5 0,3 0 3 0,-1 0-1 15,-1-1-7-15,4 0-11 0,-3-2-8 16,1 1-11-16,2-2-8 0,1-6-2 0,1 2-6 0,-1-1-12 16,2 1 6-16,-3-1-10 0,0 0 0 0,1-2 0 15,0 4-1-15,-5 1 11 0,2 2 0 0,-1 0 8 16,-2 1 1-16,-1-1 5 0,2 0 6 0,-2 4 2 15,-3-2 7-15,-3 5 10 0,7-7 12 0,-7 7 14 16,5-6 10-16,-5 6 7 0,4-5-2 0,-4 5 3 16,0 0-1-16,2-7-6 0,-2 7-2 0,0 0-4 15,-2-11 3-15,2 11-4 0,-9-8-2 0,9 8 2 16,-8-4 4-16,8 4 9 0,-9-1 5 0,9 1 1 16,0 0 4-16,-15 5-13 0,10-1 7 0,0 0 5 15,-2 4 7-15,1 2 12 0,2 3 10 0,-2 2 9 16,-1-1 7-16,3 4 6 0,-3 1 6 0,3 1 2 15,1-2-7-15,2-2-4 0,2 0-5 0,-1-2-10 16,1-3-5-16,6 4-7 0,-1-4-7 0,1-4-5 0,-1 1-3 16,3-2-13-16,3-1-23 0,-3 0-28 0,2-5-39 15,2-3-52-15,-3-1-68 0,4-6-97 16,-1-4-390-16,3-8-1134 0,-3 0-173 0</inkml:trace>
  <inkml:trace contextRef="#ctx0" brushRef="#br1" timeOffset="-46367.85">20040 13290 260 0,'0'0'561'0,"0"0"-61"16,0 0-47-16,0 0-42 0,0 0-39 0,0 0-17 16,0 0-16-16,0 0-31 0,8 15-29 0,-7-9-26 15,-1-6-29-15,3 14-21 0,1-6-22 0,-1 2-17 0,0 0-16 16,-2 2-19-16,2 0-21 0,-3 0-8 15,4 0-10-15,-2 0-16 0,0 0 0 0,0 1-15 0,-1-1-7 16,2 1-4-16,-1-2-2 0,-2-1-8 16,1 0-4-16,-1 0-8 0,1-3-7 0,-1 0-2 0,0-7-4 15,-1 10-11-15,1-10-1 0,1 8-4 0,-1-8-11 16,0 0-4-16,0 0-7 0,0 0-11 16,0 0-4-16,0 0 2 0,0 0-2 0,10-26 0 0,-7 16 6 15,0 1 0-15,1-3 6 0,-1-1 6 0,-1 3-4 16,2-2 7-16,1 1 1 0,-2 3 2 0,2-4-1 15,0 3 2-15,-2-1 3 0,1-1 3 0,0 0 0 16,2 1 0-16,-4 5 6 0,4-4 0 0,-3 3 8 16,2 0 0-16,0 1 9 0,-5 5-3 0,7-6 1 15,-7 6 0-15,9-1 6 0,-9 1 5 0,7 6 5 16,-3 0 3-16,-1 1 3 0,-1 3-3 0,1-2-2 16,2 3-2-16,0-1 3 0,-4-1-14 0,3 1 7 15,-2-4-7-15,0 1-1 0,1-1-4 0,-3-6 1 16,2 9-1-16,-2-9 2 0,4 7-4 0,-4-7 1 0,0 0-11 15,4 4 1-15,-4-4-2 0,0 0 0 0,0 0 1 16,9-12-3-16,-9 12-2 0,5-15-5 16,-1 3-3-16,1 0 6 0,0-4-2 0,4 2-2 15,-3 1 7-15,1 1 2 0,2 3 3 0,-2-1-1 0,0 4 3 16,-2 3 3-16,0 1-7 0,-5 2 18 16,8-1 9-16,-8 1 20 0,7 8 2 0,-3 0 3 0,0 4-2 15,1 3-3-15,-5 0-9 0,4 2 0 0,-7 0-3 16,3 1-6-16,-2-1-18 0,3 1-21 0,-1-5-38 15,0 2-26-15,0-2-37 0,0-2-46 0,0 0-55 16,4-5-62-16,-3 0-327 0,-1-6-926 0,3 10-8 16</inkml:trace>
  <inkml:trace contextRef="#ctx0" brushRef="#br1" timeOffset="-45985.16">20461 13455 251 0,'1'7'627'0,"-1"-7"-93"16,0 0-53-16,4 6-62 0,-4-6-43 0,8 1-31 15,-8-1-34-15,11 0-30 0,-11 0-31 0,19-7-31 16,-8 1-22-16,1-2-25 0,2-1-21 0,3-1-16 16,-4 1-14-16,2-1-18 0,-1 1-12 0,-2 0-11 0,-1 2-7 15,-3 0-2-15,1 0-15 0,-4 3-10 0,1-1 1 16,-2 1-4-16,0-1 5 0,-4 5-15 15,5-9 1-15,-5 9-4 0,-1-11-6 0,1 11-2 0,-7-8 2 16,7 8-8-16,-6-9 0 0,-1 6 0 0,7 3-3 16,-12-4 9-16,6 3-5 0,6 1 2 0,-21 1-1 15,15 2 1-15,-1-1 2 0,1 3-1 0,-4 4 8 16,1-1-12-16,1 2 2 0,-4 2 2 0,2 2 0 16,5 1 4-16,-4 0-3 0,5 1 0 0,-2-2-4 15,5-1 0-15,1 0-7 0,0 0 0 0,1-1 2 16,5 1 1-16,-4-4-16 0,3 1-17 0,1-2-24 15,-2 1-24-15,-1-5-30 0,0 1-33 0,4-1-38 16,-7-4-49-16,12 2-43 0,-3-3-73 0,-9 1-235 16,16-6-846-16,-9-1 31 0</inkml:trace>
  <inkml:trace contextRef="#ctx0" brushRef="#br1" timeOffset="-45596.16">20742 13369 368 0,'5'-3'602'0,"-1"-3"-75"0,-4 6-63 0,6-6-33 16,-6 6-36-16,4-5-31 0,-4 5-20 0,0 0-25 15,0 0-21-15,4-6-29 0,-4 6-42 0,0 0-28 16,0 0-29-16,0 0-20 0,0 0-19 0,0 0-11 0,0 0-17 16,4 23-11-16,-4-13 1 0,1-1-28 0,-1 2 10 15,3 1-18-15,-3-1-9 0,1-1-3 0,0 2-5 16,-1 1-5-16,1-3-5 0,-1 2-5 0,4-2 1 16,-4-3-5-16,4 0-6 0,-4-7-15 0,2 11-12 15,-2-11-8-15,5 6-9 0,-5-6-3 0,0 0 9 16,0 0-5-16,0 0-4 0,17-20 1 0,-11 12 3 15,1-2-2-15,2-1 0 0,-2-5 7 0,1 1 4 16,-1 0-1-16,0 2 2 0,0-2 2 0,2 0 4 16,-3 4 10-16,1 3 7 0,-2-2 7 0,-1 6 6 15,-1-2 13-15,-3 6 6 0,4-8 7 0,-4 8 0 16,4-4 2-16,-4 4 0 0,0 0 3 0,0 0 12 16,0 0 10-16,0 0-5 0,8 14 4 0,-4-5-6 15,0 2-2-15,-2 0-11 0,1 5-5 0,-1-4-2 16,2 3-10-16,-1-3 2 0,-1 0-8 0,1 3-4 15,3-5-16-15,-5 0-22 0,2-2-19 0,2-1-27 16,-1-1-27-16,-2-3-22 0,-2-3-20 0,9 2-23 16,-9-2-37-16,0 0-39 0,18-10-47 0,-9 2-71 0,-2 0-245 15,0-1-899-15,0-6 10 0</inkml:trace>
  <inkml:trace contextRef="#ctx0" brushRef="#br1" timeOffset="-45334.55">21193 13137 282 0,'3'-5'765'0,"-3"5"-136"0,2-9-77 16,-2 9-62-16,1-7-50 0,-1 7-46 0,0 0-34 16,0 0-34-16,0 0-35 0,0 0-29 0,0 0-25 15,0 0-25-15,0 0-15 0,0 0-12 0,-3 28-9 16,4-15-11-16,-1 2-11 0,-1 3-9 0,1 8-9 16,-3-1-9-16,3-6-15 0,0 1-9 0,5 7-13 15,-5-1-10-15,1 0-8 0,1-7-10 0,-1 1-7 16,-1 0-6-16,1-4-7 0,1 2-9 0,0-2-13 15,-2-1-12-15,3 1-13 0,-2-4-10 0,-1-1-12 16,3-1-12-16,-1-1-14 0,-2 0-11 0,2-4-19 16,-2-5-21-16,0 10-19 0,0-10-26 0,0 0-36 15,-2 8-39-15,2-8-25 0,0 0-31 0,0 0-44 0,0 0-281 16,0 0-928-16,0 0-12 0</inkml:trace>
  <inkml:trace contextRef="#ctx0" brushRef="#br1" timeOffset="-45122.39">21037 13300 429 0,'0'0'655'0,"-5"-5"-109"16,5 5-62-16,0 0-32 0,0 0-22 0,20-7-18 16,-7 3-22-16,-1 0-23 0,1 0-34 0,6 0-27 15,1 1-37-15,1-1-29 0,0 2-34 0,-3-1-28 16,2 0-26-16,-1 3-20 0,-8 0-22 0,1-2-35 15,2 2-39-15,-7 2-43 0,2-2-51 0,-9 0-62 16,10 2-78-16,-4 0-117 0,-6-2-300 0,0 0-958 16,0 0-24-16</inkml:trace>
  <inkml:trace contextRef="#ctx0" brushRef="#br1" timeOffset="-5174.86">9665 9481 289 0,'0'0'544'0,"0"0"-80"0,0 0-53 0,0 0-57 15,0 0-38-15,0 0-33 0,0 0-39 0,-11 18-21 16,11-18-23-16,-5 4-16 0,5-4-17 0,-5 6-13 16,5-6-18-16,-5 9-14 0,1-5-8 0,0 2-21 15,4-6-4-15,-4 16-11 0,-1-6-11 0,1 3-2 16,2-2-5-16,-2 5-4 0,0 0-7 0,4 0-2 15,-2 2-5-15,0 2 0 0,0-1 1 0,2 0-8 16,0 3 4-16,0-6-9 0,0 4 3 0,2-1 1 16,0-1-4-16,0 2 0 0,-2-3-3 0,3 1-2 15,-1 1 1-15,3-1-7 0,-3 3-2 0,0-5 2 16,5 2 0-16,-1 3-2 0,3 3-5 0,-1-7 6 16,0 0-7-16,-1-1 0 0,5-1-1 0,-1 0-3 0,-1 0 4 15,5 3-1-15,-2-2-7 0,0-2 2 0,1-1 5 16,2 2-5-16,-1-2 2 0,5 3 0 15,-6-1 2-15,0-1-3 0,3 0 6 0,-1-2 1 0,-1 2 4 16,0-3-2-16,0 2 12 0,-1-2-14 0,-1 0-2 16,-1-2 0-16,-1 0 0 0,-3-2 0 0,1 1 2 15,-5-3 0-15,6 1-9 0,-6-1 1 0,-1-2-6 16,-3-3-3-16,6 6-13 0,-6-6-14 0,4 3-24 16,-4-3-28-16,0 0-43 0,0 0-41 0,0 0-56 15,0 0-58-15,0 0-278 0,0 0-826 0,-24-8 38 16</inkml:trace>
  <inkml:trace contextRef="#ctx0" brushRef="#br1" timeOffset="-4764.32">9732 10276 122 0,'0'0'453'0,"-9"-6"-40"0,3 4-35 0,6 2-31 16,-9-6-13-16,9 6-33 0,-10-2-24 0,10 2-30 15,0 0-22-15,-7-3-26 0,7 3-22 0,0 0-19 16,0 0-17-16,0 0-23 0,0 0-7 0,0 0-14 16,0 0-7-16,0 0-13 0,0 0-2 0,0 0-8 15,24 8-5-15,-16-3-2 0,3 1-2 0,1 0-14 16,1 1 0-16,5 0-2 0,-7-1-6 0,5 2 1 16,2 1-2-16,0 0-2 0,-3 0-1 0,1 0-8 15,2-1 6-15,0 0 1 0,0 1 0 0,-4-2 3 16,-1-1-6-16,1 0 3 0,3 0 8 0,-7 0-13 15,3-3 3-15,-7 0 1 0,4-2-2 0,-3 1 5 16,-7-2 2-16,15-2 3 0,-8-3 3 0,-2-2 0 16,1-1 6-16,-1-6 2 0,-1 0 4 0,-2-5-3 0,0-1 2 15,1-1-4-15,-6 3-5 0,3-7-4 0,0 0-6 16,0 7-5-16,0-1 2 0,-4 1-1 16,4 0-12-16,0 0 6 0,0 2-8 0,-4 0-10 0,4 0-11 15,-3 3-12-15,3 1-10 0,0 3-10 0,-2-1-17 16,0 2-17-16,0 1-24 0,2 7-33 0,-5-11-49 15,5 11-64-15,-14-6-351 0,8 6-899 16,6 0 3-16</inkml:trace>
  <inkml:trace contextRef="#ctx0" brushRef="#br1" timeOffset="-3813.45">8710 9206 275 0,'4'-2'435'0,"-4"2"-44"0,10-4-15 0,-10 4-32 16,5-6-32-16,-5 6-20 0,6-2-19 0,-6 2-20 0,0 0-11 16,0 0-12-16,0 0-9 0,0 0-15 0,0 0-24 15,0 0-23-15,0 0-22 0,0 0-15 16,0 0-14-16,0 0-14 0,0 0-11 0,-32 2-8 0,22 4-10 16,0-2-8-16,1 1-7 0,-2 4 3 0,0-2-13 15,2 1-4-15,0 1-4 0,-3 1-5 0,1 2-8 16,3-1 5-16,0-1-8 0,-1 1-3 0,5-3 1 15,0 2-5-15,-1-2-2 0,3-2-4 0,0 1-3 16,2-7-1-16,0 12-1 0,0-12-2 0,5 12 2 16,1-7 4-16,1 0-2 0,3 1 0 0,2-2-1 15,-1 1 1-15,1 0 0 0,7 0 1 0,0 0-3 16,-2 1 1-16,4 0 0 0,-3 1-1 0,0-1 2 16,0 0 3-16,-2 1-3 0,1-1 2 0,-5 0 1 0,6 1 3 15,-2 4-5-15,-7-3 3 0,-1-1 3 16,-1 1 3-16,0 1 2 0,2-1 18 0,-5 2-6 15,-3-1-8-15,3 2-1 0,-4-1 3 0,0 0 4 0,-2 0-10 16,-1-3 5-16,-1 0 3 0,-3 1-9 0,2-1-5 16,-1-3 1-16,-3 0-1 0,1-1-6 15,0-2-10-15,8-1-19 0,-18-1-18 0,7-1-22 0,0-3-29 16,-2-1-31-16,1-6-38 0,-1 3-32 0,6-2-70 16,-4 3-277-16,4-3-798 0,1 0 49 0</inkml:trace>
  <inkml:trace contextRef="#ctx0" brushRef="#br1" timeOffset="-3396.19">8944 9352 344 0,'11'-5'330'0,"-3"-1"-24"0,4-2-23 0,-1 1-28 15,-4-1-23-15,5 1-14 0,-4 0-31 0,-1 0-16 16,1-2-16-16,0 0-11 0,-1 1-13 0,-1 0-11 0,-4 2-10 16,2 0 1-16,2 0-11 0,-4 0 1 0,-2 6-7 15,-2-12-4-15,2 12-2 0,0-9-4 16,0 9-8-16,-10-15-6 0,4 11-1 0,1-2-4 0,5 6-2 16,-12-4 7-16,4 1-4 0,-1 2-3 0,9 1 0 15,-16 0 6-15,7 1-2 0,-1 2-4 0,0 0 2 16,-1 1-5-16,2 2-1 0,-1 0-9 0,2 1-2 15,1-1-2-15,-1 1-6 0,0 1-3 0,2 0-2 16,1 1 2-16,1 1-4 0,-1 1 3 0,3 1-7 16,0 0 0-16,2 0-6 0,0 3 3 0,2 2-2 15,1-1-2-15,5-2-3 0,-3 2-1 0,6-3 4 16,-4-1-6-16,4 0-8 0,3-2 1 0,-1-1 3 16,-2-3-4-16,5 1 2 0,2 1-10 0,-7-6-11 15,8-2-10-15,-8 0-23 0,9-2-24 0,-7-3-34 16,-2-1-36-16,5-2-62 0,-1-5-79 0,-1 1-262 15,1-1-784-15,-2-3 57 0</inkml:trace>
  <inkml:trace contextRef="#ctx0" brushRef="#br1" timeOffset="-2591.07">9303 9057 466 0,'-9'0'482'0,"9"0"-46"15,-11 0-46-15,11 0-45 0,0 0-42 0,-16 3-27 16,11 0-29-16,5-3-14 0,-12 1-17 0,6 1-9 16,-2 2-21-16,3-2-16 0,5-2-15 0,-11 4-14 15,7 3-22-15,-1-2-9 0,2 1-13 0,-3-1-10 16,-1 1-10-16,3 3-6 0,-2 2-9 0,1-1-6 16,2-1-5-16,1-3-3 0,0 7-1 0,2-2-4 15,-2 1-4-15,6 4-1 0,-4 1-6 0,0-5-5 16,5 0-2-16,-4 0-6 0,3-2-3 0,0 1 3 15,0 0-4-15,1-2 2 0,3-1-5 0,2-1-3 16,1 0 2-16,-2-2-1 0,4 1-3 0,-4-3-5 0,4-1-1 16,1-1-5-16,-1-1-4 0,1-2 3 15,-1 0-17-15,2-5 7 0,-3 1-10 0,5 1-1 16,-7-3-3-16,2 1-9 0,-1-2 3 0,-2 1-5 0,-2-3-3 16,0 2-5-16,2-2-6 0,-5 0-9 0,2 0-10 15,-3 2-10-15,1-6-12 0,-2 3-11 0,0 1-8 16,0-2 8-16,-2-4-2 0,-4 2 7 0,2-2 8 15,0 6 3-15,-2-5 7 0,2 3 11 0,-3 4 13 16,1-1 5-16,2 2 28 0,-6-1 15 0,6 4 18 16,-5 0 18-16,3 0 20 0,0 0 13 0,4 5 5 15,-10-6 6-15,10 6 7 0,-7-3 6 0,7 3-6 16,0 0-2-16,-8-3-8 0,8 3-6 0,0 0-8 16,0 0-11-16,0 0 1 0,0 0-7 0,0 0 1 15,0 0-3-15,0 14-8 0,0-14 4 0,6 11-4 0,-2-3 2 16,1 1-2-16,3 2 2 0,-2 0-1 15,1 2 0-15,3 1-1 0,0-1 5 0,-3-2-3 16,3-1 0-16,0-2-4 0,1 3 6 0,-2-1-7 0,1-1 0 16,-2-1-6-16,3-2 4 0,-1 0-2 0,0 0-3 15,-1-2-1-15,3-1-5 0,-1-2 1 16,-2 1-1-16,0-1 5 0,-9-1-8 0,11 0 0 0,-11 0 2 16,11-1 3-16,-5-1-5 0,-6 2-1 0,8-8 0 15,-6 0 3-15,2 2-2 0,-3-1 3 0,-1-5 1 16,0 1 0-16,-1 1-3 0,0-3-2 0,-2-2 0 15,-1-1 3-15,-1 4-6 0,0-1 0 0,1 2 9 16,-3 1-6-16,3 0 4 0,0 2 2 0,-1 3 15 16,1-3-3-16,-2 4 7 0,2-2 4 0,4 6 5 15,-9-8 3-15,5 5 9 0,4 3 10 0,-9-4 1 16,9 4 3-16,0 0 1 0,0 0-3 0,0 0 4 16,0 0-11-16,-7-2-12 0,7 2-3 0,0 0-5 0,0 0-3 15,0 0-1-15,6 20-3 0,-1-15-7 0,0 1-7 16,-1 0 2-16,1 1 0 0,1 1-2 15,2 0 1-15,1-1-12 0,-3-1-1 0,5 1-4 16,-1 3-7-16,-4-3-4 0,3-1-17 0,2 1-18 0,-1-2-15 16,2 1-15-16,-3-2-25 0,-1-1-28 0,-2 1-39 15,-1-2-50-15,-5-2-60 0,10 4-317 16,-10-4-912-16,8-1 1 0</inkml:trace>
  <inkml:trace contextRef="#ctx0" brushRef="#br1" timeOffset="-1882.22">9654 8888 122 0,'0'0'481'0,"0"0"-49"0,0 0-38 0,0 0-35 15,0 0-28-15,0 0-25 0,0 0-24 0,17 18-27 16,-10-14-19-16,-2 1-12 0,3 0-20 0,-1 2-13 0,0 2-23 16,5 0-15-16,-6-1-16 0,1 1-15 0,2 1-13 15,-2 0-16-15,-1 0-12 0,1-3-4 0,-1 0-6 16,-1 0-8-16,-2-2-7 0,1 1-2 16,1 1-12-16,-1-3-2 0,-4-4-2 0,4 7-4 0,-4-7-7 15,6 5-1-15,-6-5-5 0,0 0-1 0,0 0-4 16,4 3 2-16,-4-3-4 0,0 0-7 0,0 0-3 15,0 0-11-15,-7-29-4 0,4 18-4 0,-1 1-2 16,0-1-1-16,3 2 1 0,-1-1 3 0,0 1 5 16,-2 0-4-16,1 3 5 0,3 6-3 0,-5-9 2 15,3 3 2-15,2 6 1 0,-4-7 0 0,4 7-3 16,-3-6 2-16,3 6 3 0,0 0 1 0,0 0-1 16,-4-8 0-16,4 8-2 0,0 0 3 0,0 0-1 15,0 0 3-15,0 0 0 0,15-3-3 0,-9 2 1 0,-6 1 3 16,13-3 0-16,-2 1-1 0,-4 2 4 15,0-2-6-15,4-1 1 0,-5-1-3 0,6 2 7 16,-1-2-5-16,-2 1-1 0,5-2-4 0,-5-1-4 0,0 0-11 16,0-2-5-16,0 1-12 0,-5-1-11 0,3-2-17 15,-2 2-8-15,1-2-8 0,-2 1-13 16,-1-1-2-16,1 1-4 0,-4 1 2 0,0 8 2 0,0-13 14 16,0 13 7-16,-2-12 15 0,2 12 7 0,-3-8 12 15,-3 4 17-15,6 4 22 0,-6-3 23 0,6 3 18 16,0 0 11-16,-15 0 14 0,15 0 7 0,-10 2 1 15,10-2 7-15,-9 5-3 0,2 1-3 0,4-1-3 16,-1-1-4-16,0 5-7 0,0-1 2 0,-1 3-4 16,0 0-1-16,4 0-1 0,-2-1 0 0,2 2 5 15,1 3-4-15,1-3 5 0,2-1-1 0,-2 2 2 16,4-3-7-16,4 4 6 0,-5-3-5 0,6-2 2 16,-4 1-3-16,3-1 2 0,4 1-9 0,-3-2-3 15,2-1-8-15,0 0-3 0,-1-4-5 0,2 0-5 16,0-3-2-16,-1-3-12 0,1 1-18 0,-3-3-27 15,1-1-31-15,0-2-48 0,0-1-59 0,1-3-92 16,-8 3-312-16,0 0-872 0,0 0 19 0</inkml:trace>
  <inkml:trace contextRef="#ctx0" brushRef="#br1" timeOffset="-932.54">10445 8472 231 0,'-10'-3'600'0,"10"3"-84"0,0 0-69 15,-13 0-64-15,13 0-46 0,0 0-45 0,-14 5-37 16,8-4-23-16,-3 3-24 0,2 0-16 16,2 1-20-16,-4 1-18 0,3 1-11 0,-3 0-12 0,6 3-8 15,-4-1-9-15,5 3-18 0,0 0-14 0,-1 4-4 16,2-2-9-16,1 2-6 0,1 1-11 0,2-2 0 15,4 1-11-15,0-1-3 0,1 0-4 16,2-2-5-16,4 3 1 0,-1-6-6 0,-3-2 0 0,5-1-8 16,1 0-9-16,1-2-8 0,-2-4-9 0,2-2-9 15,2-1-10-15,-3-3-13 0,2-1-8 0,-4-5-16 16,2-1-10-16,-3-1-13 0,3 0-13 0,-3-3-8 16,1 2-4-16,-5-3-12 0,2-1 2 0,-3 4-2 15,0-3-1-15,-1 2-8 0,-3 3 9 0,-3 3 14 16,0-2 19-16,1 3 24 0,-2 0 28 0,0 8 26 15,-3-9 29-15,3 9 35 0,-5-8 21 0,5 8 1 16,0 0-1-16,0 0 9 0,-16 5-3 0,16-5 5 16,-10 11 0-16,6-3 1 0,0 2 3 0,1 1 1 0,-1-2-2 15,-1 4 0-15,5-1-8 0,-2-1-5 16,4-1-9-16,-2 0-3 0,6-2-4 0,-2-1-9 16,0-1-5-16,1 0-2 0,1 0-5 0,5-1-5 0,-6-1 0 15,6-3-8-15,-2 0-2 0,-2-1 0 0,-7 0-1 16,19-5-3-16,-10 3-2 0,-3-2 0 15,-2-2-5-15,1 1 4 0,0-2-2 0,-2 0 2 0,-1 0-1 16,-2 7-7-16,0-14 3 0,-2 6 0 0,-1-2-5 16,-2 1 3-16,0 1-7 0,2-1-13 0,-4 3-10 15,-5-1-7-15,2 0-17 0,2 2-13 0,-4-1-13 16,3 1-21-16,1 2-12 0,-2 0-21 0,-1 2-19 16,11 1-21-16,-16-1-24 0,11 1-61 0,5 0-238 15,-12 1-691-15,12-1 81 0</inkml:trace>
  <inkml:trace contextRef="#ctx0" brushRef="#br1" timeOffset="-575.28">10703 8425 318 0,'12'1'433'0,"-12"-1"-34"16,14 3-31-16,-9 0-29 0,0 1-24 0,1 0-27 0,5 2-15 16,-2 0-28-16,-2 0-15 0,1 1-22 0,1 3-21 15,-1-2-27-15,1 1-17 0,-3-2-16 0,3 5-9 16,-2-4-15-16,0 1-13 0,-1 0-14 0,2-1-6 15,-3-2-10-15,1 1-2 0,-2 0-11 0,0-4-6 16,-1 2-3-16,-3-5-6 0,4 5-2 0,-4-5-5 16,0 0-14-16,0 0-11 0,0 0-11 0,0 0-10 15,0 0-4-15,0 0 0 0,0 0 0 0,-11-20 7 16,7 11-2-16,2-3 3 0,-1-4 0 0,-1 3 1 16,2-5 5-16,-4-1 0 0,3 1-2 0,0-2 6 15,1 3-1-15,2-1-2 0,-1 1 11 0,2 5 3 0,-1 2 3 16,4 2 5-16,-3 3-1 0,-1 5 5 15,4-7-1-15,-4 7 11 0,0 0 1 0,16 8 6 16,-12-4-5-16,1 4 0 0,4 2-3 0,-2 0-3 0,-1 0-5 16,3 3 4-16,1-2-6 0,-2-1-9 0,-2 0-9 15,3 0-24-15,-1-1-29 0,0-1-40 16,-3 2-45-16,2-4-48 0,-1-1-71 0,0-3-256 0,-6-2-734 16,10 2 68-16</inkml:trace>
  <inkml:trace contextRef="#ctx0" brushRef="#br1" timeOffset="-179.3">11016 8307 531 0,'0'0'480'0,"0"0"-86"0,0 0-59 16,0 0-45-16,0 0-34 0,0 0-28 0,0 0-30 0,0 0-25 15,14 20-14-15,-9-14-12 0,-1 0-19 16,3 0-13-16,-2 0-13 0,3 3-13 0,-1 1-13 15,1-2-4-15,-3 0-7 0,0-2-4 0,-1 1-13 0,2-3-1 16,-1 1-12-16,-1 1 3 0,-4-6-8 0,5 7-3 16,-5-7-1-16,4 4-1 0,-4-4-4 0,0 0 1 15,3 6-6-15,-3-6-1 0,0 0-6 16,0 0 1-16,0 0-10 0,0 0 8 0,-13-24-1 0,7 15-5 16,1-2 3-16,-2-1 2 0,5-5-3 0,-4 6 4 15,4-2 2-15,-3 0 7 0,2 2 1 0,1 1 4 16,-2-2 4-16,3 2 16 0,-1 0 6 0,2 10 3 15,3-13-6-15,-2 7 1 0,-1 6 6 0,5-9-10 16,-2 4 2-16,-3 5-3 0,5-6-5 0,-5 6-2 16,8-1-2-16,-8 1-3 0,14 2-3 0,-8 1 1 15,-1 2-6-15,3 3-2 0,-2-3-3 0,3 2-10 16,-1 2-14-16,-2-1-22 0,-3 1-25 0,6 0-28 16,-4 0-32-16,0-1-43 0,0-3-46 0,0 4-79 0,-4-5-233 15,-1-4-735-15,6 5 68 0</inkml:trace>
  <inkml:trace contextRef="#ctx0" brushRef="#br1" timeOffset="182.83">11253 8233 242 0,'7'-8'422'0,"-3"2"-31"0,3-3-39 0,0 0-33 16,-3 0-27-16,3-1-27 0,-1 0-24 0,0 0-18 15,0 1-25-15,0-2-21 0,0 1-18 0,-3 1-20 16,-1 1-11-16,2-2-12 0,-4 4-3 0,0 6-8 16,1-13-6-16,-1 13-6 0,-2-11-4 0,2 11-12 15,-6-9 3-15,6 9-8 0,-8-5 8 0,2 4 0 16,6 1-4-16,-12-2-2 0,12 2 13 0,-13 3-20 0,5-1-5 16,0 3-4-16,2 1-7 0,-1 0 6 15,-1 1 2-15,2 2 2 0,2-1-4 0,0 1 5 0,-1 2 5 16,4 1-17-16,-1 1-4 0,2-1 0 0,2 1-5 15,-1 2-3-15,-1 2 0 0,5-4-4 0,0-1-7 16,1 3-2-16,2-6-6 0,-1 0-4 0,-1 0-14 16,2-1-10-16,1-2-16 0,-2 0-21 0,1-2-17 15,0-3-23-15,-8-1-25 0,15-3-29 0,-6-2-42 16,1-2-36-16,0-2-74 0,-2-1-261 0,2-4-816 16,3 0 42-16</inkml:trace>
  <inkml:trace contextRef="#ctx0" brushRef="#br1" timeOffset="469.5">11514 7928 578 0,'0'0'547'0,"-6"-4"-83"0,6 4-67 0,0 0-44 0,0 0-45 16,-11 1-30-16,11-1-31 0,0 0-18 0,-15 7-19 15,9-3-11-15,3-1-14 0,-3 3-20 16,0 0-9-16,1-1-19 0,0 3-6 0,0-1-14 0,2-1-14 15,-1 2-3-15,2 0-8 0,-1 2-6 0,1 1-5 16,-1-3 1-16,3 3-14 0,0-1-6 0,3-1 7 16,-1 1-22-16,2 0-1 0,0 1-1 0,0 1-6 15,5-2-1-15,0 1-8 0,0-3-5 0,-2 2 1 16,1-2-7-16,5 1-7 0,-4-3-3 0,0-2-14 16,3 1-17-16,0-3-21 0,1-2-17 0,-3 2-23 15,0-4-27-15,2-3-30 0,-3 0-42 0,0-2-50 16,0-2-78-16,-3-2-244 0,1-3-814 0,1-2 46 15</inkml:trace>
  <inkml:trace contextRef="#ctx0" brushRef="#br1" timeOffset="750.52">11571 7747 379 0,'0'0'628'0,"0"0"-91"0,-3 17-74 0,3-17-38 16,6 14-55-16,-1-5-33 0,2 2-20 0,-2-1-32 16,3 5-22-16,0-2-20 0,3 3-23 0,-2-1-19 15,0 1-25-15,3-3-27 0,2 3-4 0,-4-3-28 16,1 1-11-16,0-1-15 0,-1 1-9 0,3-1-10 16,-4-3-3-16,1-1-17 0,-3 0 0 0,1-1-16 15,0-1-14-15,1 0-20 0,-2-1-15 0,-1-1-17 16,-3 0-14-16,3-2-12 0,-6-3-22 0,5 6-19 15,-5-6-25-15,0 0-38 0,1 6-34 0,-1-6-36 16,0 0-56-16,0 0-264 0,0 0-801 0,-19-4 46 0</inkml:trace>
  <inkml:trace contextRef="#ctx0" brushRef="#br1" timeOffset="1046.91">11572 8000 69 0,'7'-9'384'0,"-2"0"-33"16,0 4-32-16,1-5-19 0,-1 0-19 0,4 2-20 16,0-3-17-16,0 2-15 0,0 0-8 0,-1 1-24 15,1 0-20-15,0 1-16 0,0 0-6 0,2 0-18 16,-3 0-7-16,0 1-5 0,-6 1 0 0,5 0-4 16,-2 0-4-16,0 1 3 0,-5 4 0 0,7-6 1 15,-7 6-6-15,8-5 1 0,-8 5-6 0,8-4-3 16,-8 4-7-16,0 0-5 0,0 0 4 0,0 0-20 15,15 9-6-15,-10-7 6 0,0 5-18 0,4 0-4 0,-1 2-13 16,-2-1 0-16,2 0-18 0,2 2 8 16,-2 0-25-16,1-1-8 0,-3 0-16 0,2-2-24 15,-2 0-23-15,-2 1-32 0,0-3-37 0,0 1-42 0,-2 0-57 16,-2-6-78-16,4 8-251 0,-4-8-825 0,0 0 40 16</inkml:trace>
  <inkml:trace contextRef="#ctx0" brushRef="#br1" timeOffset="1197.96">11751 7703 244 0,'-6'-2'644'0,"6"2"-127"0,-9-3-102 0,9 3-94 16,-9-2-82-16,9 2-92 0,0 0-60 0,-12-1-66 16,12 1-19-16,0 0-51 0,0 0-19 0,0 0-77 15,0 0-193-15,0 0-431 0,0 0 104 0</inkml:trace>
  <inkml:trace contextRef="#ctx0" brushRef="#br1" timeOffset="1518.63">12035 7738 138 0,'0'0'576'0,"0"0"-77"15,-6-11-54-15,6 11-48 0,-8-5-47 0,8 5-27 16,-9-6-27-16,3 3-31 0,6 3-26 0,-13-1-19 16,4 1-23-16,9 0-3 0,-17 3-27 0,7 0-6 15,-1 3-11-15,-1-3-8 0,-1 2-12 0,2 2 5 16,0 0-13-16,-1 1 8 0,1-1-16 0,4 2-7 16,-2 1-13-16,3-3-11 0,-1 1-19 0,3-3 2 15,0 1-9-15,3 0-7 0,1-6-13 0,0 12-8 16,0-12-9-16,7 9-13 0,-4-6-10 0,-3-3-4 0,12 4-14 15,-3-4 1-15,1 0-13 0,2-3-10 0,-1 1-19 16,1-2-22-16,-1-2-22 0,4-2-28 16,-3 2-26-16,-2-1-43 0,3-4-46 0,-4 1-327 0,0 2-857 15,-2 0 23-15</inkml:trace>
  <inkml:trace contextRef="#ctx0" brushRef="#br1" timeOffset="1915.02">12049 7658 117 0,'0'0'520'0,"0"0"-60"16,0 0-71-16,0 0-47 0,0 0-54 0,0 0-41 15,0 0-32-15,0 0-24 0,1-8-18 0,-1 8-7 16,0 0-2-16,0 0-6 0,0 0-5 0,14 19-3 16,-10-14-11-16,3-1-10 0,0 4-15 0,-2 1-9 15,3-1-17-15,0 0-5 0,-3 2-16 0,1-1-1 16,2 1-13-16,-3 0-1 0,1-1-6 0,0 0-4 16,-2 0-8-16,0-5-2 0,0 2-4 0,-1-3-4 15,-3-3-1-15,5 9-4 0,-5-9-10 0,4 4 0 16,-4-4-7-16,0 0-9 0,0 0 4 0,0 0-3 15,0 0 1-15,0 0 2 0,0 0-2 0,0 0 2 0,-3-22 1 16,3 22 0-16,-6-17 1 0,2 6-3 16,1-1 2-16,-1-1 0 0,2 0 2 0,-4-1 3 0,3-2 5 15,1 4 7-15,0-4-3 0,1 4 9 0,1 0 3 16,0 1 9-16,1 1 5 0,-1-2 3 0,3 1 3 16,1 5 2-16,-2 0 2 0,3 1 2 0,-5 5 3 15,8-9 3-15,-3 6 0 0,0 1 0 0,-5 2 1 16,15 1 18-16,-7 1-3 0,1 1 11 0,1 3-11 15,-1 0 1-15,3 0-2 0,2 4-7 0,-3 2-3 16,-2-4-6-16,5 4-10 0,-2-2-6 0,-3-1-5 16,0-2-9-16,-3-1-7 0,-1 1-27 0,2-5-21 15,0 2-38-15,-3 1-43 0,-4-5-58 0,5 7-93 16,-5-7-361-16,0 0-979 0,0 0-41 0</inkml:trace>
  <inkml:trace contextRef="#ctx0" brushRef="#br1" timeOffset="15539.63">21268 10035 373 0,'0'0'421'0,"6"-3"-38"0,-6 3-38 16,0 0-37-16,7-2-22 0,-7 2-22 0,0 0-22 15,0 0-17-15,4-5-4 0,-4 5-22 0,0 0-11 16,0 0-9-16,5-5-7 0,-5 5-9 0,0 0-13 15,0 0-3-15,0 0-16 0,0 0-9 0,0 0-7 16,0 0-12-16,0 0-10 0,0 0-10 0,0 0-14 16,0 0-5-16,0 0-5 0,-18 12-10 0,14-8-3 15,-2 1 6-15,1-2-23 0,-5 3 2 0,1 1 2 16,1 1-9-16,-2-1 0 0,2 2-3 0,-1 0-2 16,2 0-3-16,-3 0 1 0,-1 3-7 0,3-3 3 0,-2 5 1 15,4-5-4-15,-1 1-3 0,-2-2-1 16,3 2-1-16,-3 1-5 0,4-2 9 0,-1 2-5 15,1-1 3-15,0-3-4 0,1 2 0 0,1-3-2 0,-1 4 4 16,0-1-10-16,2 0 6 0,2 2 1 0,0 0-1 16,0 0-3-16,1-1 7 0,0 2-1 0,3 1 0 15,0 2 2-15,0-3-6 0,2 1 1 0,-2-2 5 16,-1 1-6-16,5 3 1 0,-1-3 2 0,-1 1-3 16,-2-3-7-16,6 6 10 0,-4-8-3 0,-1 3 1 15,5-1-2-15,-4-2-1 0,3 2 11 0,-3-1-10 16,1 0 5-16,2-1 6 0,-1-2-3 0,2-2 5 15,-2 3-4-15,1-1 0 0,-3-1-3 0,-2-3 3 16,0 3-3-16,-4-5 3 0,10 4-4 0,-10-4 2 0,7 6-7 16,-7-6-6-16,4 3-17 0,-4-3-19 15,0 0-35-15,0 0-54 0,0 0-73 0,0 0-78 16,0 0-294-16,0 0-862 0,0 0 20 0</inkml:trace>
  <inkml:trace contextRef="#ctx0" brushRef="#br1" timeOffset="16487.94">21437 10207 235 0,'0'0'508'0,"0"0"-65"0,0 0-40 0,0 0-34 15,-10 25-30-15,8-16-31 0,-1 1-27 0,2 0-34 16,1 3-21-16,0 3-29 0,1 2-16 0,0 2-21 16,1-1-20-16,0 0-9 0,-2-1-18 0,4 1-16 15,-3 0-7-15,0 1-5 0,3-2-9 0,0-2-9 16,-4 0-9-16,2-4-2 0,-2 0-7 0,0-3-7 16,2 2-5-16,-2-4-8 0,0-7 0 0,0 12-4 15,0-12-4-15,1 6-1 0,-1-6-11 0,0 0-6 16,0 0-7-16,0 0-9 0,0 0-5 0,0 0-8 0,0 0 0 15,0 0 0-15,0 0 1 0,-13-26-2 0,12 15 2 16,0 1-2-16,0-3 1 0,0-2 2 16,1-2 3-16,0 0 1 0,0 0 2 0,0 1 0 15,-2-1 8-15,5 0-6 0,-2 0 3 0,0-1 1 0,0 0 5 16,3 1 0-16,-4 2-1 0,0 0 3 0,0 0 3 16,0 2-3-16,-4-3 5 0,4 0 0 15,0 5-2-15,4-3 1 0,-3 2 2 0,2 0-3 0,1 0 2 16,-2 2 0-16,3-1-1 0,-1 0-2 0,-1 1 3 15,3 3 3-15,-2-2 3 0,1 0-1 0,0 4 2 16,-1 2-2-16,1-2 2 0,-5 5 1 0,13-3 4 16,-5 3-2-16,-8 0 4 0,14 0-3 0,-7 2-1 15,5 2 2-15,-6 0-2 0,1-1 2 0,5 2 1 16,-5 0-3-16,3 3 3 0,-5 0-4 0,4-1 1 16,0 3-4-16,-5-1 5 0,3 2-5 0,-3 0 0 15,2 0 0-15,-2-1-2 0,-2 0-1 0,0-1 1 16,-2 4-1-16,0-3 3 0,2 0-1 0,-4-2-2 0,0-3 1 15,-2 2-3-15,4-7 1 0,-4 13 2 16,0-8-1-16,0 1-2 0,-1-2 1 0,-1 1 1 16,0-2-2-16,6-3 6 0,-13 7-5 0,5-5-1 0,2-1 1 15,-4 2-4-15,1-2-1 0,0-1 0 0,9 0 4 16,-18 1 4-16,9-1-7 0,0 1 5 0,9-1-4 16,-16-1 4-16,10 2-2 0,6-1 4 0,-11 1 5 15,11-1-1-15,-12 1 2 0,12-1 9 0,-6 3-8 16,6-3-1-16,0 0-1 0,-9 4-5 0,9-4 7 15,0 0-2-15,0 7 2 0,0-7-1 0,0 0 7 16,4 12 6-16,0-7 1 0,1 0 8 0,1 2 11 16,0 2-2-16,2-1 2 0,1 1 10 0,0 0-2 15,0 1-4-15,0-1 1 0,0 3-1 0,3 0-7 16,-4-3 0-16,1 0-7 0,-1 0 1 0,0 0-12 16,-1-2-5-16,1 0-2 0,0 0 6 0,-3-3-6 15,1 2-3-15,-2-3-9 0,-4-3-18 0,7 6-16 0,-3-3-22 16,-4-3-31-16,6 3-29 0,-6-3-34 0,0 0-55 15,0 0-51-15,0 0-79 0,0 0-222 0,8-11-812 16,-8 11 45-16</inkml:trace>
  <inkml:trace contextRef="#ctx0" brushRef="#br1" timeOffset="16945.9">21620 10455 468 0,'23'9'418'0,"-23"-9"-36"0,8 1-36 0,-8-1-36 16,10 2-23-16,-10-2-26 0,15 1-21 0,-6-2-17 16,1 1-19-16,1-2-24 0,-1 0-17 0,-2 1-19 15,3 1-18-15,0-2-17 0,-2-1-9 0,0 0-8 16,-2 1-14-16,2 1-5 0,-2-1-13 0,-7 2-3 16,13-6-3-16,-9 2-7 0,0 2-7 0,-4 2 0 15,10-8-6-15,-7 5-7 0,-3 3-3 0,6-9-6 0,-6 9-2 16,2-13-6-16,0 8-4 0,-2 5 5 0,-2-12-4 15,2 12-1-15,-2-11 0 0,2 11-3 0,-6-10 2 16,3 4 0-16,3 6-3 0,-6-7 6 0,-1 3-8 16,7 4 7-16,-10-6-1 0,6 4 6 0,4 2 0 15,-14-3 0-15,5 2 1 0,9 1 6 0,-13-1-4 16,13 1 7-16,-14 3 0 0,8 1 0 0,-1 0 0 16,1 2 8-16,-3-1-2 0,4 4 5 0,-2 0 12 15,1 0 4-15,1 3 8 0,-3-2-11 0,2 4 8 16,2-2-2-16,2 4 8 0,-1-3-8 0,-1 1 4 15,2 2-9-15,4-1-2 0,-2-3 3 0,2 1-5 16,3-3-3-16,-3 0-3 0,2-2-3 0,1 1 1 16,-1-4-11-16,4-1-2 0,-2-2 2 0,1 3-6 0,-1-4-11 15,4 0-7-15,-10-1-11 0,13-1-19 0,-2-3-17 16,-2 1-21-16,-2 1-21 0,-1-1-28 16,2-1-34-16,-2 1-43 0,1-5-42 0,0 2-72 0,-3 3-247 15,1-3-817-15,-5 6 43 0</inkml:trace>
  <inkml:trace contextRef="#ctx0" brushRef="#br1" timeOffset="17704.98">21935 10386 167 0,'0'0'526'0,"0"0"-65"0,0 0-60 15,0 0-42-15,0 0-33 0,0 0-32 0,0 0-23 16,0 0-25-16,7-3-13 0,-7 3-31 0,0 0-1 16,0 0-23-16,0 0-15 0,4 16-9 0,-4-16-17 0,2 10-14 15,-2-2-7-15,0-1-11 0,3 1-6 16,-2 0-15-16,2 2 2 0,-1 2-14 0,-2-1-7 16,4-1-5-16,-4 3-8 0,0-3-6 0,2 0-2 0,0-1-4 15,-2-2-9-15,0 1-3 0,2-1-3 0,-2-7 1 16,0 11-7-16,0-11 2 0,0 9-6 15,0-9-6-15,4 4-3 0,-4-4-2 0,0 0-10 0,0 0 1 16,0 0-5-16,0 0-3 0,0 0-4 0,0 0-5 16,0 0 0-16,0 0 1 0,0 0-1 0,9-20-4 15,-7 10-2-15,0 1-6 0,2-4-2 0,-2 2-5 16,1-1-3-16,2-1 2 0,2 3 8 0,-5-1-3 16,2 0 10-16,-2 4 1 0,0 0 3 0,-2 7 5 15,5-11 3-15,-5 6-3 0,0 5 11 0,1-9-1 16,-1 9 4-16,3-7 1 0,-3 7 1 0,0 0 3 15,0 0-1-15,0 0-1 0,6-4 4 0,-6 4-4 16,0 0-1-16,0 0 4 0,0 0-1 0,15 4-2 0,-15-4 0 16,8 6 3-16,-4-2 3 0,2 0-4 0,-2 1 0 15,1-1 6-15,-5-4-3 0,6 11 2 0,-3-5 4 16,0 0-2-16,1 3-4 0,0-5 3 0,-4-4 2 16,2 12-4-16,-2-7 3 0,0-5-5 0,1 10 5 15,-1-10 1-15,4 7-3 0,-4-7 0 0,0 0 1 16,-2 8-2-16,2-8-1 0,0 0 1 0,0 0 4 15,0 0-5-15,0 0 1 0,0 0-1 0,0 0-9 16,0 0 2-16,0 0 2 0,0 0-4 0,0 0-2 16,6-19 3-16,-6 19-2 0,5-9 4 0,-3 1 0 15,0 2 1-15,2-2 0 0,0 2 2 0,0 0-2 16,2-2-3-16,-1 2 3 0,-3 1-1 0,4 0 10 16,-1-1 1-16,2 1-2 0,-3 0 7 0,3 2 5 0,-2-2-2 15,1 1 9-15,-6 4-1 0,8-3-1 16,-2 0 13-16,-6 3-7 0,9-1 7 0,-9 1 10 15,0 0-7-15,0 0 6 0,14 2 1 0,-14-2 3 0,4 6-2 16,-2 0 2-16,-2-6-11 0,4 9 1 0,-1-3-6 16,-3-6-7-16,2 12-3 0,0-5 4 0,0-1-7 15,-2-6-2-15,2 13 0 0,1-5-3 0,-3-1-7 16,2 0-15-16,1-1-13 0,-3-6-11 0,2 12-22 16,-2-7-24-16,0-5-38 0,2 10-31 0,-2-10-37 15,2 7-49-15,-2-7-47 0,1 5-286 0,-1-5-831 16,0 0 33-16</inkml:trace>
  <inkml:trace contextRef="#ctx0" brushRef="#br1" timeOffset="18104.04">22484 10422 11 0,'0'0'615'0,"0"-7"-91"16,0 7-67-16,0 0-69 0,0 0-35 0,-6-11-45 0,6 11-30 15,0 0-30-15,-9-4-24 0,9 4-19 0,-8-6-20 16,8 6-15-16,-12-2-13 0,12 2-18 0,-9-1-13 16,9 1-13-16,-11 1-13 0,2 1-7 0,9-2-7 15,-13 6-3-15,4-2 2 0,3 1-7 0,-2 1-4 16,-1 1 1-16,1 0-8 0,2 3-9 0,0 1-6 16,1 2-5-16,1-2-5 0,-3 1 3 0,5-2-2 15,-3 0-8-15,5 0-1 0,0-2 1 0,3 0-4 16,-1-1-5-16,0 0-2 0,1-2-5 0,3-2-3 15,-2 1 0-15,5-3-3 0,-9-1 1 0,18-1-5 16,-5-4-1-16,-1 1-3 0,-1-3-4 0,1 1-1 16,-1-1 1-16,-2 0-13 0,-4 0 3 0,6-2-6 15,-5 1 4-15,-1 1-7 0,-1-2 4 0,0 1 5 16,-2 1-3-16,-1 1-5 0,-1 6-1 0,0 0 1 0,-3-17-8 16,3 17-4-16,-6-8-12 0,4 4-7 0,2 4-14 15,-7-5-17-15,7 5-24 0,-6-3-26 16,6 3-40-16,0 0-33 0,-12-2-61 0,12 2-286 0,0 0-799 15,-11 2 48-15</inkml:trace>
  <inkml:trace contextRef="#ctx0" brushRef="#br1" timeOffset="18401.75">22604 10235 300 0,'0'0'680'0,"0"0"-113"16,0 0-77-16,2-7-66 0,-2 7-34 0,0 0-40 16,0 0-30-16,0 0-35 0,0 0-22 0,0 0-38 15,0 0-18-15,0 0-29 0,0 0-16 0,2 24-7 16,-2-12-8-16,0 1-6 0,0 4-3 0,0 1-14 0,0-1-7 16,0 2-5-16,0 0-19 0,0-1-8 15,0-1-10-15,0 0-9 0,0-3-8 0,0-1-5 16,0-4-7-16,0 0-6 0,0-3-9 0,0-6-5 0,2 12-12 15,-2-6-13-15,0-6-21 0,0 0-20 0,3 9-25 16,-3-9-10-16,0 0-27 0,1 7-25 0,-1-7-26 16,0 0-35-16,0 0-48 0,0 0-37 15,0 0-58-15,0 0-234 0,0 0-840 0,0 0 32 0</inkml:trace>
  <inkml:trace contextRef="#ctx0" brushRef="#br1" timeOffset="18938.95">22519 10378 414 0,'13'-6'498'0,"-13"6"-63"0,0 0-34 0,14 3-41 15,-14-3-30-15,13 1-28 0,-4 1-23 16,0-1-28-16,5-1-17 0,-4 0-23 0,2 1-20 15,-1 1-17-15,3-1-13 0,-3-1-14 0,0 0-13 0,3-1-15 16,-1 1-12-16,-2 1-16 0,1-2-12 0,-3 1-10 16,4 0-2-16,-1 0-10 0,-2 0-7 15,2 0-6-15,-1 0-3 0,0-2-9 0,-1 2 4 0,1-2-2 16,0 2-7-16,0-2-4 0,-4 0 0 0,2 1-7 16,-9 1 1-16,14-4-2 0,-8 2-7 0,0 1 4 15,-6 1-4-15,13-6-11 0,-7 1 5 0,-2 1-7 16,1 0 3-16,-5 4-3 0,6-8-1 0,-2 1 0 15,-4 7 2-15,0-9 8 0,0 9-3 0,0 0 5 16,1-9 1-16,-1 9-5 0,0 0 2 0,-9-6-2 16,9 6 1-16,-9-1 1 0,9 1 1 0,-11 0-2 15,11 0 1-15,-14 1-3 0,3 1 1 0,2 0 3 16,0-1 0-16,3 1 2 0,-5 1 1 0,1 1 9 16,3 0-3-16,-1 0 2 0,-2 1 2 0,5-1 7 0,-1 1-6 15,0 2 15-15,1 0 0 0,-2 3 0 16,2-2 4-16,-1 2 2 0,4-2 2 0,2 2 3 15,-2 1 1-15,2 0 4 0,2 0 3 0,0-1 2 0,2 4 6 16,0-3-8-16,0-3-5 0,5 3 0 0,-3-2-3 16,2-1-3-16,1-1-3 0,1 0-2 0,-1-1-9 15,-1 0-2-15,0-1-11 0,0 0-12 0,-3-2-21 16,-1 1-30-16,3-3-33 0,-7-1-31 0,10 2-54 16,-10-2-71-16,6 1-108 0,-6-1-273 0,0 0-966 15,0 0-30-15</inkml:trace>
  <inkml:trace contextRef="#ctx0" brushRef="#br1" timeOffset="20850.22">23210 10626 140 0,'0'0'478'0,"1"-25"-43"0,-1 25-63 0,4-13-28 16,-2 4-38-16,2 1-20 0,-1-3-21 0,4 1-27 16,-3 0-12-16,1-2-16 0,-1-2-25 0,3-2-8 15,0 0-18-15,-2 2-20 0,3-3-10 0,-4 2-11 16,1-1-10-16,1 0-18 0,0 2-7 0,0-1-12 15,-1 0-5-15,-3 3-5 0,4 1-4 0,-3-6-5 16,-1 5-4-16,3 0-6 0,0 1-3 0,-3 0-2 16,2-5-2-16,0 4-13 0,0 1 3 0,-1-1-2 15,3-5 8-15,-2 5-9 0,-2 1 0 0,2-2 1 16,1 4 0-16,-2 3 0 0,-2 0 1 0,1 0-1 16,-2 6-1-16,4-8 7 0,-4 8-1 0,0 0-1 15,4-7 0-15,-4 7-2 0,0 0-7 0,0 0 2 16,0 0 3-16,0 0-9 0,0 0 5 0,6 23-7 0,-4-13-2 15,0 2 0-15,2 3 2 0,-1 2-3 0,1 3 1 16,1-1 4-16,4 7-1 0,-2 1 6 16,-1 1 2-16,1 0-3 0,1-3-1 0,0 2 2 0,0-3-3 15,-1 2 0-15,-1-6-8 0,4 3-1 0,-5-6 6 16,3-2-5-16,-3 1-2 0,2-3-2 0,-1-3 5 16,-1-1-1-16,-1 0-7 0,-1-3-6 0,-1-2-15 15,-2-4-12-15,4 7-22 0,-4-7-29 0,0 0-33 16,0 0-50-16,0 0-42 0,0 0-59 0,0 0-305 15,-15 0-853-15,15 0 28 0</inkml:trace>
  <inkml:trace contextRef="#ctx0" brushRef="#br1" timeOffset="21063.86">23298 10403 338 0,'0'0'630'0,"0"0"-90"0,9-2-70 16,-9 2-51-16,14-2-61 0,-5 0-45 0,2 1-50 16,1-1-31-16,-2 1-29 0,-1 0-28 0,5-1-20 15,-1 2-22-15,1-3-30 0,-1 2-23 0,0 0-34 16,1 1-46-16,-3-2-47 0,8 2-48 0,-6 0-60 16,1 0-53-16,-3 0-293 0,-3 1-706 0,6 0 75 15</inkml:trace>
  <inkml:trace contextRef="#ctx0" brushRef="#br1" timeOffset="21359.93">23718 10373 375 0,'0'0'581'0,"0"0"-86"0,0 0-63 16,8-2-51-16,-8 2-46 0,0 0-29 0,0 0-27 16,0 0-22-16,0 0-29 0,0 0-32 0,0 0 0 15,0 0-23-15,-23-4-12 0,23 4-14 0,0 0-14 16,-13 2-4-16,13-2-15 0,-10 3-17 0,10-3-15 0,-9 3-13 15,9-3-2-15,-7 7-8 0,3-5-5 0,4-2-12 16,-9 8 0-16,2-3 0 0,3 0-5 16,0 2-3-16,-1 2-1 0,-1-1-3 0,0-1-4 15,2 4-4-15,4-4 3 0,-4 4-3 0,3-1 8 0,-3 0-18 16,4-1 9-16,2 0 5 0,-4 1-12 0,4-3-4 16,-2-7-1-16,4 13-8 0,-1-7-12 0,1-1-4 15,-1-2-9-15,-3-3-18 0,9 8-17 0,-2-8-23 16,-7 0-28-16,10 1-33 0,-10-1-37 0,12-1-46 15,-12 1-70-15,13-1-260 0,-6-1-821 0,-7 2 40 16</inkml:trace>
  <inkml:trace contextRef="#ctx0" brushRef="#br1" timeOffset="21759.21">23907 10364 179 0,'0'0'670'0,"0"0"-120"15,0 0-74-15,0 0-55 0,0 0-43 16,0 0-33-16,-27 3-41 0,27-3-24 0,-12 5-11 0,4-3-34 15,1 2-27-15,1 0-22 0,-3-1-25 0,3-1-13 16,0 2-18-16,-1-1-13 0,1 3-20 0,2-2-8 16,-1 1-7-16,0 0-7 0,1 2-10 0,-3 1 3 15,5 0-17-15,0-2 2 0,1 2-7 0,1 3 3 16,-1-1-9-16,-1 0 8 0,4 0-5 0,-2-1-1 16,1 0-7-16,2-3-1 0,1 2 0 0,0 2-10 15,1-3 4-15,-3 1-3 0,2-2-6 0,0 0-6 16,2 0-3-16,1-1-6 0,-1-1-17 0,1-1-10 15,-1 0-13-15,2 0-24 0,-1-1-24 0,1-1-30 0,-8-1-36 16,14 1-47-16,-5-2-55 0,-9 1-71 16,14-3-253-16,-10-2-857 0,3 3 23 0</inkml:trace>
  <inkml:trace contextRef="#ctx0" brushRef="#br1" timeOffset="22223.88">23965 10498 53 0,'0'0'488'0,"10"0"-65"0,-10 0-60 16,13-1-32-16,-13 1-38 0,16-3-27 0,-7 3-22 15,-1-3-23-15,4 1-26 0,-2 0-19 0,0 0-20 16,-1-1-26-16,0 1-9 0,0 0-11 0,1-1-9 15,0-2-15-15,-3 3-7 0,-3-1-8 0,-4 3-1 16,12-5-6-16,-8 0-4 0,0 0 2 0,-4 5-2 16,5-8-8-16,-5 8 1 0,2-9-9 0,-2 9 4 15,2-8 2-15,-2 8 3 0,0 0 2 0,-4-10-4 16,4 10 4-16,-6-6-2 0,6 6 1 0,-9-4-5 0,9 4 1 16,-12-2-2-16,6 1-2 0,6 1 5 0,-12-1-2 15,12 1 4-15,-15 1-8 0,7 0-2 16,8-1-2-16,-15 2 11 0,8 0-8 0,0 1 7 0,-1-1 5 15,3 3-8-15,-2-1 0 0,3 1 6 0,-3-1 3 16,2 3-5-16,1-2-3 0,-1 3-8 0,-1 3-1 16,1-2-6-16,1 1 2 0,1-1-9 0,-1 2 8 15,2 0-5-15,0 0-6 0,-1 0-4 0,3-1-1 16,0 0-4-16,0-1 4 0,3-1-12 0,-1-1-1 16,2 1-16-16,-4-8-14 0,7 8-12 0,-1-7-14 15,-6-1-20-15,12 3-16 0,-5-3-24 0,2 0-28 16,1-1-42-16,0-1-47 0,4-3-69 0,-3 1-281 15,6-5-863-15,-3 1 23 0</inkml:trace>
  <inkml:trace contextRef="#ctx0" brushRef="#br1" timeOffset="22633.13">24358 10389 154 0,'0'0'683'0,"0"0"-126"0,0 0-88 15,0 0-62-15,0 0-48 0,0 0-42 0,-9-13-23 16,9 13-26-16,-6-3-28 0,6 3-28 0,0 0-19 16,-6-5-17-16,6 5-21 0,-9-2-18 0,9 2-21 15,-10 0-8-15,10 0-15 0,-13 1-6 0,13-1-7 16,-10 1-1-16,10-1 5 0,-11 3-23 0,11-3 5 16,-9 4-11-16,3 0-14 0,2 0-3 0,4-4-2 15,-10 8-3-15,10-3-7 0,0-5 2 0,-5 9-7 16,3-3 5-16,2-6-12 0,-1 14 4 0,1-7-2 15,1 0-4-15,-1 3 7 0,3-2-9 0,-2 0-3 16,2 1-1-16,1-1 8 0,-2-1-1 0,1 0-4 16,1 2 0-16,-3-3-1 0,2 0-4 0,0 1 2 15,0 1-3-15,-3-8-1 0,2 10 5 0,0-3 4 16,-2-7 1-16,4 8 3 0,-4-8 20 0,0 10-6 0,0-10-6 16,-2 7-5-16,2-7 0 0,0 0-2 0,-6 11-1 15,6-11-6-15,-5 4-9 0,5-4-3 0,-8 3-17 16,8-3-10-16,-10 2-19 0,10-2-13 0,0 0-21 15,-14-4-18-15,14 4-28 0,-10-3-31 0,5-2-28 16,5 5-37-16,-11-6-14 0,11 6-65 0,-6-4-241 16,6 4-796-16,-8-4 49 0</inkml:trace>
  <inkml:trace contextRef="#ctx0" brushRef="#br1" timeOffset="23062.97">24544 10351 210 0,'0'0'535'0,"0"0"-67"0,0 0-42 0,0 0-37 16,-12-9-34-16,12 9-31 0,0 0-32 0,-11 0-29 15,11 0-18-15,0 0-22 0,-14 2-29 0,14-2-24 16,-11 4-22-16,11-4-12 0,-10 3-17 15,5 0-12-15,-1 1-19 0,-1-1 1 0,1 2 5 0,0-2-16 16,2 2-2-16,-3 0 1 0,4 0-16 0,3-5-6 16,-10 8-2-16,8-3-8 0,-2 2-6 0,4-7-1 15,-5 10-8-15,5-10-2 0,-1 12-4 0,1-8-5 16,0-4 4-16,0 14-1 0,1-7-1 0,3 3-8 16,-3-2-2-16,4 2 11 0,-1-2-6 0,0 1-3 15,-1-2-2-15,0 1 2 0,0-2-1 0,3 3 20 16,-1-3 4-16,-2 1 4 0,-1-2 6 0,1 5-2 15,-2-4 8-15,2 2-3 0,-3-8 0 0,4 9-2 16,-4-9-3-16,0 10-5 0,0-10-5 0,-3 9 0 0,3-9-7 16,0 0-10-16,-4 9 1 0,4-9-16 15,-8 5-14-15,8-5-12 0,0 0-27 0,-12 1-29 16,12-1-21-16,-8 0-25 0,8 0-38 0,0 0-43 0,-14-6-52 16,14 6-86-16,-10-5-233 0,10 5-865 0,-6-6 23 15</inkml:trace>
  <inkml:trace contextRef="#ctx0" brushRef="#br1" timeOffset="23651.47">24678 10169 558 0,'0'0'539'15,"0"0"-72"-15,-10 0-56 0,10 0-50 0,0 0-41 16,0 0-31-16,0 0-18 0,0 0-23 0,0 0-21 16,0 0-14-16,4 18-13 0,-4-18-23 0,7 11-8 15,-2-6-5-15,-1 0-19 0,4 4 0 0,-2-1-1 16,2 1-10-16,0 0 4 0,-1 2-5 0,1-1-8 15,3 3-11-15,-2 2 2 0,0-1-7 0,0-1-7 16,0 3-8-16,-1-1-6 0,-2 0-9 0,1-4-6 16,-2 6-7-16,0 0-10 0,-3-1-2 0,1 0-7 15,-2-1-4-15,2 2-1 0,-3 0-4 0,-1-2-4 16,-1-2-1-16,0 0-4 0,-1 1-3 0,-1-2-3 16,0 0-6-16,1 0 1 0,-6 5 1 0,1-2-3 0,-1 0-2 15,-2-2 0-15,2-1-4 0,2 0 0 16,-2 0-2-16,-1-3 0 0,4-2-3 0,-2 1-5 15,0 0-7-15,1-4-9 0,3 1-10 0,-1-2-11 0,0 1-13 16,5-4-17-16,-8 3-20 0,8-3-23 0,0 0-21 16,-6 4-30-16,6-4-36 0,-7 3-51 0,7-3-55 15,0 0-314-15,0 0-962 0,0 0-32 0</inkml:trace>
  <inkml:trace contextRef="#ctx0" brushRef="#br1" timeOffset="28251.29">19312 3171 338 0,'0'0'540'0,"4"-4"-60"0,-4 4-58 0,0 0-38 16,0 0-42-16,0 0-33 0,0 0-29 0,-8-15-27 16,8 15-24-16,-5-2-19 0,5 2-30 0,0 0-17 15,-10-4-14-15,5 2-26 0,5 2-10 0,-14 0-16 16,14 0-11-16,-16 1-1 0,7 0-16 0,-1 2-6 15,0-2-5-15,-2 2-7 0,1 1-9 0,0-1-10 16,0 1 33-16,2 1-10 0,-1 1-11 0,-1-1 0 16,1 1-2-16,3-1-8 0,-4-1-4 0,4 0-4 15,1 1 0-15,0-2-4 0,2 2 0 0,4-5-4 16,-10 8-8-16,9-3 4 0,1-5-2 0,-1 12 0 16,1-12-3-16,4 17 3 0,2-7-6 0,0 0-1 0,2 4 8 15,2 0-5-15,2-2-3 0,1 1 0 16,-3 2 0-16,4-2 0 0,-1 0 2 0,1 0-2 15,-3 1 7-15,2-2-15 0,-2 1 4 0,-1 0-1 16,-3-4 2-16,1 2 0 0,-3 0 3 0,0-2-4 0,0 0-3 16,-1 1 5-16,-4-3 0 0,5 0 0 0,-4 1-1 15,-1 2 9-15,-3-3-10 0,-1-1 3 0,0 0-4 16,-1 0 0-16,-3-1 9 0,-2 1-6 0,0-1 3 16,1 0 5-16,-4-3-2 0,3 0 0 15,1-1-5-15,-3 2 3 0,2-3-5 0,0 0-5 0,0 0 6 16,10 0-10-16,-16-4-9 0,10 3-18 15,-2-2-16-15,3-1-19 0,5 4-33 0,-9-7-37 16,5 2-44-16,4 5-63 0,-2-12-332 0,0 5-864 16,2 7 19-16</inkml:trace>
  <inkml:trace contextRef="#ctx0" brushRef="#br1" timeOffset="28561.91">19446 3402 309 0,'0'0'473'0,"0"0"-67"0,0 0-32 15,5 14-38-15,-5-7-25 0,0 5-31 0,3-2-26 16,-1 2-28-16,0 0-23 0,1 4-28 0,0-2-18 16,0-2-18-16,3 4-18 0,-6-4-15 0,4 3-12 15,0-4-9-15,-1-2-15 0,1 1-18 0,-2-3-38 16,1-2-40-16,-3-5-38 0,0 0-54 0,6 10-53 16,-6-10-71-16,0 0-223 0,0 0-641 0,0 0 91 15</inkml:trace>
  <inkml:trace contextRef="#ctx0" brushRef="#br1" timeOffset="28726.06">19421 3320 108 0,'-3'-4'786'0,"3"4"-162"0,-5-10-102 0,1 5-76 16,-2 0-75-16,6 5-48 0,-7-5-39 0,7 5-46 16,-6-4-30-16,6 4-46 0,0 0-34 0,-5-5-40 15,5 5-38-15,0 0-32 0,0 0-28 0,0 0-30 16,0 0-41-16,0 0-57 0,0 0-73 0,13-8-282 15,-13 8-695-15,11-3 77 0</inkml:trace>
  <inkml:trace contextRef="#ctx0" brushRef="#br1" timeOffset="28989.02">19633 3235 514 0,'0'0'676'0,"0"0"-107"0,-4 13-72 15,4-13-58-15,-3 11-58 0,1-1-49 0,-1 1-39 16,2 0-28-16,1 1-22 0,0 5-19 0,1 1-24 16,3 0-19-16,-2 1-16 0,5 5-15 0,-2-6-25 15,-1 2-2-15,0-1-16 0,0 0-11 0,2 0-19 16,-1-2-3-16,-1-1-7 0,1-1-1 0,1-3-12 16,0-3-5-16,-3 0-3 0,0-3-10 0,-2 0-6 15,-1-6-5-15,0 0-20 0,5 15-4 0,-5-15-27 16,3 4-25-16,-3-4-19 0,2 5-30 0,-2-5-24 15,0 0-39-15,0 0-50 0,0 0-63 0,0 0-314 16,0 0-891-16,0 0 9 0</inkml:trace>
  <inkml:trace contextRef="#ctx0" brushRef="#br1" timeOffset="29219.63">19578 3496 242 0,'0'0'595'0,"0"0"-42"0,0 0-53 0,0 0-40 15,0 0-48-15,24-2-31 0,-24 2-59 16,15-2-19-16,-2-1-55 0,-3-1-31 0,1 1-29 16,1 1-26-16,2 0-21 0,-1 0-27 0,-1 1-37 15,-1 0-42-15,-2 1-40 0,-1-1-50 0,-8 1-49 16,12 0-69-16,-3-2-68 0,-9 2-295 0,11 2-777 15,-11-2 54-15</inkml:trace>
  <inkml:trace contextRef="#ctx0" brushRef="#br1" timeOffset="29660.41">19795 3487 318 0,'10'-2'472'0,"-10"2"-56"0,0 0-53 16,14-5-42-16,-14 5-29 0,8-2-25 0,-8 2-30 15,9-1-21-15,-3-1-25 0,-6 2-19 16,9-4-17-16,-4 2-15 0,-5 2-16 0,9-5-13 16,-2 1-9-16,-2 2-12 0,-5 2-1 0,9-7-14 0,-5 2-3 15,1 0-7-15,-5 5-5 0,4-7-1 0,-1 3-1 16,-3 4 6-16,3-9-6 0,-3 9 4 0,0-8-5 15,0 8-2-15,0-9-4 0,0 9-6 16,-4-8-4-16,4 8-4 0,-6-8-3 0,6 8 1 0,-11-6-4 16,6 4-2-16,5 2-4 0,-15-3-3 0,9 1 1 15,-5 1-2-15,11 1 5 0,-19 1 3 0,10 3-1 16,1-1 10-16,2 1 3 0,-3 2 1 0,2 1 4 16,1 0 5-16,1 2-1 0,2-2 11 0,-1 3-23 15,2 0 7-15,2 0-2 0,2 1-1 0,2 0-2 16,1 0 0-16,0 0-6 0,2-1 0 0,0 0-4 15,1-2 0-15,2 2-10 0,0-3-3 0,-3 1-7 16,4 0-22-16,-4 0-13 0,4-3-29 0,-1-1-20 16,-2-3-27-16,1 2-21 0,-3 0-25 0,7-3-31 15,-3-4-36-15,3-1-49 0,-3 3-306 0,-2-2-847 16,2-2 30-16</inkml:trace>
  <inkml:trace contextRef="#ctx0" brushRef="#br1" timeOffset="29889.75">20121 3501 104 0,'0'0'700'0,"10"-1"-99"0,-10 1-87 0,11-1-82 16,-11 1-62-16,11-3-50 0,-11 3-52 0,11 2-39 15,-4-4-25-15,-7 2-33 0,14 0-16 0,-8 2-33 16,-6-2-45-16,13 1-46 0,-13-1-62 0,13 1-74 16,-6-1-81-16,-7 0-318 0,10-1-709 0,-10 1 73 15</inkml:trace>
  <inkml:trace contextRef="#ctx0" brushRef="#br1" timeOffset="30186.66">20384 3249 224 0,'0'0'732'0,"-4"-10"-119"16,4 10-82-16,0 0-74 0,0 0-58 0,0 0-47 16,0 0-44-16,0 0-35 0,0 0-24 0,0 0-10 0,0 0-20 15,0 30-21-15,2-18-22 0,-2 3-15 16,0 3-14-16,1-1-19 0,1 1-16 0,3 1-11 15,-1-2-11-15,-6 1-10 0,7 1-6 0,-3 0-1 16,2-4-14-16,-1 2-8 0,-1-5 0 0,4 6-7 0,-4-3-8 16,3-1-5-16,-1-3-3 0,-1 0-21 0,0-1 2 15,0-1-21-15,-3-1-26 0,3-2-21 0,-3-6-26 16,2 12-26-16,-2-12-37 0,0 0-50 16,0 0-56-16,-1 6-67 0,1-6-263 0,0 0-884 15,0 0 12-15</inkml:trace>
  <inkml:trace contextRef="#ctx0" brushRef="#br1" timeOffset="30712.89">20215 3428 37 0,'0'0'579'0,"0"0"-72"0,0 0-63 16,33-3-53-16,-22 1-47 0,-1 1-45 0,8-1-44 0,0-1-30 15,-3 1-29-15,7 0-23 0,-6 1-25 0,2-2-16 16,0-1-15-16,0 2-13 0,1 1-18 0,-2 2-21 16,-4-2-30-16,1 1-21 0,1 2-15 0,-5-1-15 15,2 0-1-15,1 2-12 0,-4 0-7 0,1-1 4 16,0 1 6-16,-4 1 3 0,1-2 3 0,1 0 0 16,0 0 6-16,-8-2-3 0,8 5 0 0,-3-3 6 15,-5-2 9-15,7 3 14 0,-7-3 16 0,0 0 19 16,9 1 17-16,-9-1 16 0,0 0 13 15,0 0-5-15,0 0 5 0,0 0-5 0,0 0 5 0,0 0-3 16,0 0 0-16,0 0-4 0,0 0-3 0,0 0 4 16,0 0-13-16,0 0 3 0,-23 2-13 0,23-2-6 15,-9 6-3-15,5-1-8 0,1 1-6 0,1 1-1 16,-2 2 3-16,3 1-20 0,-1 0 6 0,4 1-7 16,-2 1-1-16,3-3 2 0,-1 2-5 0,0 0 5 15,2-1-8-15,4-1 5 0,-1-1-6 0,0 0 2 16,4-1-6-16,-3-4 3 0,2 3-1 0,-1-5-3 15,4-1 0-15,-2-3-1 0,3-1 2 0,-5 1-5 16,3-3 0-16,-1-3 9 0,-2 2-5 0,1-1 8 16,-5-2-9-16,2 0 1 0,-3 0 5 0,-1-2 2 15,-2 1 3-15,-2 0-1 0,-1-1-2 0,1 4-1 16,-3 0-3-16,-5-1 0 0,3 0-7 0,-2 1-4 16,3 5-15-16,-1-2-19 0,-2 2-20 0,0-4-27 15,8 7-30-15,-11-3-42 0,2 2-64 0,9 1-67 16,-10 0-303-16,10 0-885 0,-8 3 12 0</inkml:trace>
  <inkml:trace contextRef="#ctx0" brushRef="#br1" timeOffset="30940.48">20900 3531 219 0,'0'0'798'15,"11"0"-121"-15,-11 0-78 0,11-1-81 0,-11 1-52 16,9-1-59-16,-1 0-44 0,-8 1-48 0,11-4-31 16,-3 3-38-16,0-2-35 0,-1 2-27 0,2 0-21 0,-1 0-23 15,5 1-19-15,-4 1-27 0,-9-1-34 0,0 0-33 16,21-1-42-16,-13 0-56 0,-8 1-60 16,0 0-86-16,13-2-131 0,-13 2-243 0,0 0-895 15,0 0 6-15</inkml:trace>
  <inkml:trace contextRef="#ctx0" brushRef="#br1" timeOffset="31868.51">21511 3209 108 0,'0'0'529'0,"0"0"-88"0,0 0-74 0,-16 15-53 15,16-15-26-15,-12 3-18 0,6-2-9 0,6-1-24 16,-14 3-19-16,7-2-24 0,1 2-16 0,-1 1-20 15,1-1-21-15,-4 0-9 0,1-1-16 0,-2 3-13 16,4-1-17-16,-2 2-10 0,1-3-7 0,2 1-7 16,-3 1-8-16,3 1 7 0,2-2-12 0,-3 0-8 15,2 3-4-15,2 0-3 0,0-1-3 0,3-6-10 16,0 12 5-16,0-5-6 0,5 1 1 0,-1-1-8 16,0 1 3-16,3 1-2 0,0 1-1 0,0-1 4 15,1 0-6-15,1 0-2 0,-2-1 0 0,2 2-2 16,0-2 0-16,0 0 0 0,-1 0 3 0,2 0-3 15,-3-1 0-15,1 0-1 0,-1 1 4 0,0 0-3 16,-2-2 1-16,1 0 0 0,-3 2-2 0,-1-1 3 16,0-1 4-16,-2-6-2 0,0 10 1 0,0-10-2 15,-4 12 0-15,1-7-2 0,-3 4 3 0,1-5 6 16,-4 3-2-16,0 0 10 0,1-3 4 0,-1 2 2 0,2-1-3 16,-1 0-6-16,4-3 2 0,-4 2-3 0,8-4 0 15,-12 3-3-15,12-3-10 0,-7 3-13 16,7-3-11-16,0 0-23 0,0 0-20 0,0 0-23 15,-8-10-26-15,8 10-37 0,0 0-64 0,0 0-78 0,9-14-219 16,-5 9-724-16,4-2 70 0</inkml:trace>
  <inkml:trace contextRef="#ctx0" brushRef="#br1" timeOffset="32060.88">21695 3463 529 0,'0'15'476'0,"0"-6"-58"16,0-3-37-16,0 4-44 0,0-1-32 0,2 1-36 16,0-1-28-16,0 2-26 0,1 0-35 0,1-2-8 15,-2-3-34-15,1 4-14 0,2-1-21 0,-1-4-18 16,0 3-57-16,-2-5-52 0,-2-3-69 0,4 7-61 16,-4-7-91-16,7 3-213 0,-7-3-626 0,0 0 91 15</inkml:trace>
  <inkml:trace contextRef="#ctx0" brushRef="#br1" timeOffset="32243.7">21695 3326 147 0,'-7'-6'805'16,"7"6"-172"-16,0 0-102 0,-9-6-106 0,9 6-76 15,-3-4-66-15,3 4-55 0,0 0-46 0,0 0-37 16,-9-4-46-16,9 4-43 0,0 0-36 0,0 0-51 15,0 0-54-15,0 0-71 0,0 0-111 0,0 0-179 16,23 1-604-16,-14-2 92 0</inkml:trace>
  <inkml:trace contextRef="#ctx0" brushRef="#br1" timeOffset="32509.37">21908 3287 4 0,'0'0'706'0,"0"0"-108"0,0 0-74 0,0 8-59 16,0-8-47-16,0 11-40 0,0-11-25 0,-2 17-27 0,2-5-17 16,2-1-29-16,0 6-17 0,-2 1-22 0,0 0-17 15,3 2-24-15,-1-1-17 0,-2 1-24 16,2-2-14-16,-4 9-22 0,4-12-12 0,0 3-12 16,-2-5-14-16,2 3-9 0,0-3-9 0,-1-2-8 0,3 0-7 15,-2-4-9-15,-2 2-6 0,0-9-15 0,5 9-24 16,-5-9-17-16,3 6-25 0,-3-6-24 0,4 5-19 15,-4-5-14-15,0 0-21 0,0 0-24 16,0 0-40-16,0 0-43 0,0 0-49 0,0 0-61 0,0 0-240 16,-7-23-866-16,4 12 18 0</inkml:trace>
  <inkml:trace contextRef="#ctx0" brushRef="#br1" timeOffset="32696.64">21845 3441 455 0,'0'0'658'0,"0"0"-127"0,0 0-72 16,0 0-45-16,0 0-20 0,0 0-31 0,0 0-13 16,11-2-20-16,-11 2-19 0,16 0-29 0,-7-1-31 15,2 1-32-15,3 0-28 0,-1-3-24 0,5 2-26 16,-4 0-41-16,0 0-42 0,5-1-42 0,0 0-40 16,-6 1-38-16,0 1-50 0,-2-2-58 0,-2 0-95 15,1 2-323-15,-10 0-886 0,11 0 10 0</inkml:trace>
  <inkml:trace contextRef="#ctx0" brushRef="#br1" timeOffset="33150.81">22122 3459 377 0,'2'7'549'0,"-2"-7"-91"0,0 0-71 15,4 3-50-15,-4-3-48 0,7 5-25 0,-7-5-27 16,8 1-20-16,-8-1-29 0,12 1-23 0,-3-1-22 0,-9 0-17 16,20-1-11-16,-13 0-15 0,6-3-17 0,-3 1-7 15,0-1-12-15,1 0-2 0,1 1-13 16,-3-1-6-16,-2 1-5 0,-1-1-7 0,1-1-6 16,-2 2 2-16,-5 3 0 0,8-7-2 0,-5 2-9 0,-3 5 3 15,4-6 1-15,-4 6-5 0,0 0 0 0,0 0-4 16,0 0 2-16,-7-15 1 0,7 15-4 0,-8-6 1 15,8 6 0-15,-7-4 7 0,0-1-8 0,0 3 1 16,7 2 1-16,-13-3-2 0,6 1 0 0,7 2 1 16,-16-1 2-16,16 1 9 0,-16 3 3 0,6-2 5 15,1 1 3-15,0 3 8 0,-1 1 7 0,2 1 5 16,1 2 6-16,0 0 0 0,0 1 10 0,3 2 13 16,-3 2-10-16,-1 1 10 0,2 3 3 0,2-4-4 15,4-2 7-15,-2 1 6 0,4-1-10 0,2 4-9 16,0-4-1-16,2-1-1 0,0 0-6 0,1 1-3 15,2-4-3-15,2 0-4 0,-2-1-7 0,0 1-5 16,5-1-10-16,-5-4-2 0,5 0-16 0,-4-2-27 16,1-2-41-16,3-3-54 0,-3-2-70 0,0-2-105 15,3-3-355-15,1-3-1014 0,-3 0-64 0</inkml:trace>
  <inkml:trace contextRef="#ctx0" brushRef="#br1" timeOffset="38453.26">18985 2990 262 0,'0'0'460'0,"-3"-12"-52"0,3 12-41 16,0 0-41-16,0 0-26 0,0 0-18 0,0 0-7 15,1-8-39-15,-1 8-21 0,0 0-15 0,0 0-23 16,0 0-12-16,0 0-11 0,0 0-10 0,0 0-12 16,0 0-2-16,0 0-13 0,0 0 1 0,0 0-18 15,0 0-3-15,0 0-17 0,0 0-4 0,0 0-8 16,0 0 8-16,-12-3-21 0,12 3-8 0,0 0-7 16,-13 11-1-16,6-5 4 0,-1 2-13 0,-1 1-1 15,-2-1-4-15,0 0-3 0,-1 2-5 0,1 2-1 16,-1-3 0-16,1 2-1 0,-1 2-5 0,2-5 6 15,-1 3-6-15,3-2-5 0,0 0 4 0,3 2-7 16,0-3 7-16,0 1 2 0,1 0-5 0,-1 0-1 16,-1 1 1-16,3 1-4 0,-1 2 3 0,3 2-2 15,-2-2 3-15,1 7-6 0,1-4 4 0,-1 2 0 16,1 0 4-16,0-1-8 0,-1 8 1 0,2-8 1 16,-2 3-1-16,2-3 3 0,-3 1-1 0,3-1-2 15,-2 2 1-15,2-1 5 0,0 0-2 0,0 2 2 16,2-1-4-16,0 6 8 0,-2 1-2 0,3-7-3 15,1 5 9-15,-1-6 3 0,2-2 12 0,0-2-13 16,0 0 3-16,1 2 2 0,-2-7 1 0,2 0 4 16,-1 0 2-16,0-1-7 0,0-1-2 0,1 2 15 15,1-5-12-15,-1 4-6 0,1-1 0 0,-1-1-1 0,0-1 8 16,3-1-14-16,-2 3-1 0,0-2-15 16,2-1-14-16,-4 0-25 0,2-2-28 0,-1 1-47 15,-6-3-68-15,11 2-94 0,-11-2-314 0,0 0-911 16,0 0 0-16</inkml:trace>
  <inkml:trace contextRef="#ctx0" brushRef="#br1" timeOffset="39971.83">22595 3188 333 0,'0'0'412'0,"-2"-6"-34"0,2 6-15 0,0 0-26 16,-2-7-16-16,2 7-15 0,0 0-10 0,0 0-18 15,-3-8-16-15,3 8-23 0,0 0-10 0,0 0-10 16,0 0-29-16,-6-4-5 0,6 4-18 0,0 0-12 16,0 0-6-16,0 0-14 0,0 0-9 0,0 0-9 0,0 0-5 15,0 0-11-15,0 0-13 0,0 0-6 16,0 0-13-16,0 0-8 0,0 0-9 0,0 0 0 16,0 0-13-16,0 0-9 0,0 0 5 0,0 0-3 15,0 0-3-15,0 0-2 0,0 0-2 0,9 25-5 0,-7-18 2 16,2 2-5-16,0 1-3 0,-1 1 1 0,1 2-6 15,2 3 5-15,-2 0-4 0,2-1 1 0,1 1-3 16,-3 0 0-16,1 0-1 0,2 1 6 0,-5 2-1 16,0-3-1-16,1 1 0 0,-1 1 11 0,-2-3-13 15,2 1 0-15,-2 0 3 0,-2-1-6 0,2-1 9 16,0-1-7-16,-2 0-1 0,2-3 2 0,0 4-6 16,-3 0 0-16,1-1 2 0,0-1 0 15,0 1-4-15,0-3 4 0,-1 5 0 0,1-3 0 16,-1-1-4-16,-1 0 7 0,0 2-2 0,-1 2-1 0,-1-4-1 15,-2 3 0-15,2-2-4 0,-1-1 7 0,1-2-1 16,1 2 2-16,-2-1-2 0,0 1-2 0,-1-3-4 16,1 3 7-16,-2 1-5 0,2-1 3 0,-2-2-5 15,2 1-4-15,-1 0 10 0,0-1-4 0,0 0 1 16,3-2 2-16,1-2-3 0,-1 2 0 0,2-2-1 16,3-5 2-16,-6 6-12 0,6-6-12 0,-2 6-16 15,2-6-30-15,0 0-27 0,0 0-25 0,0 0-33 16,0 0-47-16,0 0-72 0,0 0-342 0,0 0-956 15,0 0-24-15</inkml:trace>
  <inkml:trace contextRef="#ctx0" brushRef="#br1" timeOffset="46258.62">12835 7485 99 0,'0'0'415'0,"0"0"-43"15,0 0-60-15,0 0-19 0,4-6-30 0,-4 6-24 16,0 0-37-16,0 0-8 0,0 0-16 0,0 0-12 0,0 0-11 16,0 0-11-16,0 0-14 0,0 0-14 0,6-4-1 15,-6 4-13-15,0 0 1 0,0 0-8 16,0 0-4-16,0 0-5 0,8-7-2 0,-8 7-3 0,6-3-9 15,-6 3-2-15,11-5-4 0,-5 2-1 0,3-4-4 16,0 3-8-16,1 0-3 0,3-3-6 0,-3 1-7 16,2 1 0-16,0 0-6 0,0-1-2 0,4-3-1 15,-1 0 2-15,-3 4-6 0,4-3 4 0,-2 2-2 16,-3 1-2-16,6-1-4 0,-2-1 1 0,3 1-1 16,0 1 0-16,0-4 1 0,0 4-4 0,1-1 3 15,1-1-4-15,0 1-2 0,-1-1-2 0,-1-1 7 16,1 3-5-16,2-1-7 0,-1-1 0 0,8-2 4 15,-7 2-4-15,1-1 0 0,-3 2 1 0,7-4-2 0,-6 4 1 16,0-1-4-16,0 1 1 0,-1-1-1 16,-3 1 0-16,1 0 2 0,1 1-2 0,0-3-2 15,-1 2 1-15,1 0 1 0,-2-1-2 0,-2 1 1 0,3 0 1 16,-6 1-3-16,0 0-1 0,3-3-1 0,-1 3 2 16,3-3 3-16,-4 2-4 0,-2-1 0 0,1 1-2 15,0 0 3-15,0-3-4 0,-1 2 2 16,1-1 1-16,1 1 1 0,2-2-3 0,-2-1 1 0,-1 1-3 15,3 0 4-15,-4 0 1 0,3-5 6 0,0 3 1 16,1 0 5-16,-3 3-8 0,-4-3 8 0,6-1-2 16,-2-2 2-16,1 0 6 0,-1 1-2 0,-3 4 2 15,5-4 0-15,-3-1 3 0,0 2 6 0,-1 3 0 16,0 2 7-16,-1-1-11 0,1-2 2 0,-2 4-6 16,0 0 4-16,-2 2-3 0,3-1-1 0,-2 0 0 15,-1 0-3-15,-1 2 3 0,-4 3-10 0,9-6 6 16,-9 6-2-16,6-3-3 0,-6 3-3 0,9-3-1 15,-9 3-5-15,7-2-18 0,-7 2-18 0,6-2-26 0,-6 2-37 16,0 0-49-16,0 0-62 0,8-1-80 16,-8 1-274-16,0 0-836 0,1-10 36 0</inkml:trace>
  <inkml:trace contextRef="#ctx0" brushRef="#br1" timeOffset="46932.94">14274 6699 395 0,'0'0'387'16,"8"8"-50"-16,-8-8-40 0,0 0-14 0,10 1-16 16,-10-1-17-16,9-1-20 0,-9 1-18 0,11 1-23 15,-3-2-12-15,-8 1-17 0,14-3-21 0,-8 2-15 16,-6 1-12-16,16-4-14 0,-7 2-7 0,-2-2-14 15,0 3-8-15,-1-2-5 0,2-1-8 0,-3 0-7 16,0 0-1-16,0-1-7 0,0 1-4 0,2-2-6 16,-4 0-2-16,0 0-1 0,-3 6 2 0,5-11-10 15,-4 6 0-15,-1 5-5 0,4-10 5 0,-4 10-5 16,0-11 1-16,0 11-2 0,-4-9 1 0,4 9-3 16,0 0 5-16,-2-9 2 0,2 9 2 0,-4-6 1 15,4 6 1-15,0 0-4 0,-9-4 2 0,9 4-3 0,-7-2 0 16,7 2-1-16,-11-2-3 0,11 2-1 0,-10 1 1 15,10-1-2-15,-18 3 1 0,12 2-3 16,-5-1 4-16,4 2-1 0,-1-2 1 0,0 2-3 0,1 1 3 16,1 1 0-16,0-1 0 0,-1 0-1 0,1 3 3 15,-1-2 9-15,2-1-3 0,1 3-2 0,0-2 11 16,0 2-3-16,2 0 3 0,-1-2-5 0,3 3 10 16,0 1 0-16,1-1 4 0,3 1-2 0,0-1-1 15,1 0 0-15,4-1-2 0,3 4 4 0,-3-6-9 16,0 1 0-16,1-1-1 0,1 0-1 0,0-1-3 15,3-4 1-15,-4 4-6 0,1-3 10 0,-2-2-9 16,2-2-3-16,0 0-4 0,-11 0 2 0,17-1-6 0,-7 1 1 16,0-5-2-16,-1 1-1 0,-3-2-13 0,6 2-7 15,-6 0-17-15,1-5-23 0,3 3-21 16,-5 1-28-16,-1 0-36 0,1-1-45 0,0-3-56 16,-1 5-79-16,-4 4-230 0,5-11-800 0,-1 6 48 0</inkml:trace>
  <inkml:trace contextRef="#ctx0" brushRef="#br1" timeOffset="47470.95">14596 6602 333 0,'0'0'579'0,"0"0"-97"0,0 0-77 0,0 0-60 16,0 0-45-16,0 0-41 0,0 0-33 0,0 0-26 0,0 0-18 16,0 0-13-16,0 0-16 0,10 12-14 0,-9-7-13 15,3 1-16-15,-1 1-7 0,1 0-13 0,0 1-9 16,1 1-8-16,-1-1-6 0,1 2-6 16,-2-4-5-16,1 4-4 0,-1-1-3 0,-1-3-11 0,1 2-2 15,0-2-1-15,-1 2-6 0,-1-3 3 0,-1-5-12 16,5 8 2-16,-5-8-1 0,0 9-4 0,0-9 0 15,2 4-3-15,-2-4-2 0,0 0 1 0,0 0-7 16,5 5-2-16,-5-5 3 0,0 0 3 0,0 0 2 16,0 0-10-16,0 0-2 0,0 0-5 0,0 0 5 15,0 0-3-15,0 0-2 0,0-23-1 0,0 16 0 16,0 7-3-16,-1-18 1 0,1 10-6 0,1-3 1 16,0 1-4-16,0 0 6 0,1-2-2 0,-1 0 2 15,0 2 3-15,2 0 2 0,1 1 0 0,-2 0 6 16,2 2 2-16,-1-4 6 0,3 5 6 0,-4 2 10 15,-2 4 0-15,6-9 3 0,-4 4-1 0,-2 5 4 16,5-4 10-16,-5 4 6 0,8-3-2 0,-8 3 0 0,0 0 4 16,14 5-10-16,-9-2 1 0,0 1 4 0,1 4-7 15,0-3-2-15,0 2-1 0,2 3 0 0,-2-2-7 16,1 1 0-16,-1-1-1 0,2 2-7 0,-2-1-1 16,1 0-4-16,-1-2-14 0,0 1-15 0,-1 0-17 15,0-2-22-15,-2-1-26 0,2-2-35 0,0 2-36 16,-5-5-48-16,10 3-68 0,-10-3-293 0,8 4-827 15,-8-4 38-15</inkml:trace>
  <inkml:trace contextRef="#ctx0" brushRef="#br1" timeOffset="48189.01">15013 6381 423 0,'0'0'539'0,"0"0"-67"0,0 0-64 16,0 0-60-16,0 0-38 0,0 0-32 16,0 0-30-16,0 0-21 0,0 0-24 0,0 0-17 15,-28 3-17-15,28-3-14 0,-11 5-19 0,4-3-8 0,2 2-9 16,-2 0-17-16,-2 1-8 0,2-1-9 0,-1 3-3 16,0 0-10-16,0 2-3 0,1-2-1 0,-1 1-3 15,3 0 0-15,-1 2-1 0,2-3-5 0,0 4-2 16,2-1-10-16,2 1 5 0,0-1-4 0,3 0-7 15,0 1 1-15,2 0-5 0,3-2 1 0,2 0-8 16,-3-1 0-16,5 1-5 0,-2-3-1 0,0 3-6 16,1-1-1-16,1-2-4 0,3 3-2 0,-4-4-8 15,0-2-15-15,-1-1-15 0,3-1-19 0,0-2-20 16,0-1-20-16,0-1-26 0,-2-2-30 0,0-2-29 16,-1 0-53-16,3-6-50 0,-7 5-276 0,5-5-807 15,-4 4 46-15</inkml:trace>
  <inkml:trace contextRef="#ctx0" brushRef="#br1" timeOffset="48550.98">15217 6459 110 0,'6'5'442'15,"0"1"-52"-15,-1 3-47 0,1-1-28 0,-1 0-44 16,4 1-21-16,-5-3-15 0,4 1-18 0,-4-1-12 16,-1-1-17-16,0 1-15 0,3-2-12 0,-6-4-15 15,5 5-5-15,-5-5-2 0,4 7-4 0,-4-7 14 16,0 0-7-16,4 4-1 0,-4-4-11 0,0 0-7 16,0 0-15-16,0 0-13 0,0 0-9 0,0 0 1 15,0 0-3-15,-19-13-3 0,15 7 0 0,-1 2-17 16,1-2-7-16,0 1-3 0,4 5-3 0,-4-16-4 15,2 5-2-15,-2 2-11 0,3-4 2 0,1 2-9 0,-1 0 5 16,2 0-14-16,0-1 3 0,3 1-10 0,-3 0-10 16,2 2-15-16,-1-2-13 0,2 1-24 15,0 2-18-15,0 2-26 0,0 0-28 0,0-2-27 16,2 5-43-16,-1-1-49 0,-5 4-79 0,9-7-216 0,-5 3-778 16,-4 4 54-16</inkml:trace>
  <inkml:trace contextRef="#ctx0" brushRef="#br1" timeOffset="48833.49">15345 6279 34 0,'0'0'624'0,"0"0"-94"0,0 0-72 15,0 0-57-15,0 0-54 0,-9-1-49 0,9 1-36 16,0 0-30-16,0 0-17 0,0 0-18 0,0 0-12 15,9 23-17-15,-7-16-17 0,5 3-15 0,-2-2-15 16,0 1-13-16,1 1-14 0,1 1-9 0,-1-1-9 16,-2-2-11-16,4 1-3 0,-2-1-7 0,-1-2-10 15,-1-1-4-15,1 1-5 0,2-2-8 0,-3 0-15 16,-1 0-14-16,-3-4-19 0,10 4-25 0,-10-4-25 16,7 4-25-16,-7-4-29 0,8-1-27 0,-8 1-41 0,0 0-31 15,10-7-64-15,-6 2-205 0,-4 5-692 16,3-12 79-16</inkml:trace>
  <inkml:trace contextRef="#ctx0" brushRef="#br1" timeOffset="49080.67">15503 6282 269 0,'0'0'484'0,"0"0"-47"0,0-9-42 0,0 9-26 16,0 0-32-16,0 0-27 0,0 0-31 0,0 0-13 16,0 0-25-16,0 0-14 0,0 0-24 0,0 0-19 15,0 0-15-15,0 0-17 0,0 0-5 0,0 28 0 16,-1-16-19-16,1 1-10 0,0 3-4 0,0 4-1 15,-1-2-5-15,1 2-1 0,0 0-8 0,-1 5-9 16,-1-4-6-16,2-3-4 0,-3 2-12 0,6-3-8 16,-3 1 2-16,0-6-11 0,2 0-4 0,-1 0-4 15,0-3-9-15,2 1-3 0,-3-2-10 0,1-2-11 16,-1-6-15-16,3 10-21 0,-3-10-24 0,2 5-24 16,-2-5-23-16,0 0-25 0,0 0-31 0,0 0-32 0,0 0-33 15,0 0-35-15,0 0-325 0,10-16-860 0,-10 16 22 16</inkml:trace>
  <inkml:trace contextRef="#ctx0" brushRef="#br1" timeOffset="49422.91">15634 6276 71 0,'0'0'742'0,"0"0"-124"0,0 0-96 15,0 0-83-15,0 0-62 0,0 0-56 0,0 0-46 16,0 0-26-16,0 0-15 0,0 0-16 0,8 14-27 16,-7-7-14-16,2 2-6 0,4 2-17 0,-2 3-11 15,3 1 11-15,-2 5-29 0,2-2 1 0,-1 0-22 16,8 4-13-16,-10-4-1 0,1 1-7 0,2 1-14 15,-2-4-3-15,-1 0 1 0,-1-4-19 0,1-1-6 16,0 0-7-16,-2-3 0 0,-1 0-18 0,1-4-10 16,-1 1-15-16,-2-5-21 0,4 7-21 0,-4-7-21 15,0 0-22-15,0 0-24 0,6 4-32 0,-6-4-34 16,0 0-47-16,0 0-59 0,0 0-284 0,-2-22-852 16,2 22 26-16</inkml:trace>
  <inkml:trace contextRef="#ctx0" brushRef="#br1" timeOffset="49735.34">15569 6182 342 0,'7'-10'529'0,"-7"10"-62"0,8-4-43 16,-2 2-47-16,-6 2-30 0,13-6-27 0,-4 5-29 15,1 0-24-15,-1-1-25 0,2 0-17 0,0 1-16 16,0 1-20-16,3 0-15 0,-3 0-15 0,0-1-17 16,-2 1-14-16,-9 0-6 0,16 1-6 0,-10 3-6 15,-1-2-12-15,-5-2-1 0,9 8-13 0,-7-3-2 16,1 1-8-16,0 3-7 0,-5 1-6 0,1 2-10 16,-2-3-3-16,1 2-4 0,-3-1-8 0,0-1-14 15,-2 2-15-15,2-3-27 0,-3-2-19 0,2-1-29 16,-1 1-35-16,0-2-32 0,-2-2-39 0,2 0-34 15,-1 0-46-15,8-2-56 0,-14 0-248 0,14 0-821 16,-14-5 42-16</inkml:trace>
  <inkml:trace contextRef="#ctx0" brushRef="#br1" timeOffset="50004.9">15713 6004 99 0,'0'0'701'0,"0"0"-113"0,1-8-91 0,-1 8-70 0,0 0-59 16,0 0-48-16,0 0-46 0,0 0-29 0,0 0-17 16,0 0 2-16,0 0-9 0,14 18-14 0,-7-10-24 15,-4 2-6-15,4 1-16 0,1 5-14 0,-1-1-5 16,0 2-18-16,-1 0-8 0,2-1-10 0,1 1-8 16,-3 0-5-16,1-3-10 0,1 3-12 0,0-2-10 15,-1-1-5-15,-1-2-5 0,0-2-3 0,-1-1-7 16,-1 0-12-16,0 0-19 0,0-5-23 0,-1 1-29 15,-3-5-21-15,6 7-27 0,-6-7-24 0,5 3-34 16,-5-3-41-16,0 0-49 0,0 0-77 0,0 0-268 16,0 0-876-16,0 0 15 0</inkml:trace>
  <inkml:trace contextRef="#ctx0" brushRef="#br1" timeOffset="50464.88">15766 6170 397 0,'0'0'620'15,"0"0"-86"-15,0 0-73 0,0 0-73 16,25-4-50-16,-25 4-47 0,9-3-32 0,0 0-26 16,-1 2-33-16,2 1-23 0,1-2-21 0,-1-1-21 0,2 0-14 15,1 1-19-15,0-2-24 0,-1 1-21 0,-1 0-17 16,0-1-23-16,2 1-17 0,-3-1-19 15,-1-2-6-15,0 4-12 0,-3-2-10 0,3-2-5 16,-2 4-5-16,-2-2 0 0,2-1-5 0,-1 1-1 0,-3-1-4 16,-3 5 6-16,9-9 2 0,-3 3 6 0,1 3 2 15,-7 3 5-15,4-10 4 0,-1 5 5 0,-3 5 9 16,2-11 24-16,-1 7 14 0,-1 4 22 0,-1-11 17 16,1 11 11-16,-4-9 7 0,4 9 5 0,-4-6 6 15,4 6 5-15,0 0-3 0,-10-5-4 0,10 5-3 16,-9-1-3-16,9 1 0 0,0 0-3 0,-16 6 2 15,10-3 5-15,-1 2 5 0,0 2 13 0,-2 1-1 16,0 3 4-16,3-1 1 0,0 1 2 0,-1-1-16 16,3 1-1-16,-2 1-12 0,1-1-8 0,5 0-9 15,0-2-4-15,0 0-5 0,-1 1-3 0,3 0-7 16,4-2-7-16,0-1-5 0,2 2-14 0,1-3-16 16,-3-1-14-16,5 0-25 0,0 0-25 0,1-3-23 15,5 0-27-15,-5-1-32 0,3-2-35 0,-4 0-38 0,7-4-47 16,-6 1-285-16,0-2-823 0,0 1 38 0</inkml:trace>
  <inkml:trace contextRef="#ctx0" brushRef="#br1" timeOffset="51013.57">16259 6001 368 0,'0'0'570'0,"-8"-4"-61"0,8 4-52 0,-10-2-62 16,10 2-42-16,-12-2-40 0,7-1-32 0,5 3-34 15,-11-1-27-15,11 1-23 0,-13 2-27 0,13-2-18 16,-10 6-18-16,3-3-17 0,2-1-11 0,-1 3-13 16,1-1-9-16,0 3-2 0,-1 0-15 0,0 2-3 15,1-1-5-15,-3 0 0 0,5 2-2 0,0-4-11 16,-1 1-1-16,2 0-7 0,0-1-2 0,2-6-6 16,-1 13-4-16,1-13-2 0,3 12-1 0,-2-7-3 15,-1-5-8-15,6 8 0 0,-2-4 1 0,4 0-3 16,-8-4-8-16,9 2 4 0,0-3-6 0,-9 1 0 15,15-4-5-15,-9 3-5 0,5-5-3 0,-2 1-2 16,1-1-11-16,-3 0-4 0,1-3-11 0,1 0-7 16,-3 2-8-16,0-1-13 0,0 0-7 0,-2-1-5 15,1 0-9-15,-1-2-4 0,-2-2-3 0,-1 2 0 0,2 0 8 16,-4 0-1-16,-1-4 8 0,1 4-2 0,0 0-3 16,-4-2 6-16,1 1 4 0,-2-3 5 0,2 3 8 15,-3 1 6-15,1 0 14 0,0 1 19 16,1 1 21-16,-1-1 17 0,1 2 10 0,-1 1 7 0,1-1 1 15,0 3 9-15,0 0 0 0,5 5 6 0,-8-7 7 16,8 7 2-16,-5-4-3 0,5 4 5 0,-8-2-5 16,8 2 2-16,0 0 6 0,0 0 9 0,0 0 2 15,0 21 12-15,3-10 8 0,-1 0 6 0,1 3 1 16,1 2 5-16,1 2 6 0,1 0 1 0,-2 5 2 16,6 2 3-16,-1 0-4 0,-2-7-3 0,6 5-2 15,-5-6-4-15,3 0-10 0,0-2-14 0,-2 0-3 16,1 0-9-16,3-2-5 0,-4-3-8 0,0 0-8 15,-1-2 0-15,-1-1-16 0,1-1-16 0,-3-1-32 16,0-1-33-16,0 0-37 0,-5-4-39 0,5 4-65 16,-5-4-97-16,0 0-335 0,0 0-980 0,0 0-42 15</inkml:trace>
  <inkml:trace contextRef="#ctx0" brushRef="#br1" timeOffset="51829.8">15433 6688 27 0,'0'0'521'16,"0"0"-48"-16,0 0-39 0,0 0-44 0,6-4-32 0,-6 4-34 16,0 0-17-16,0 0-30 0,0 0-20 0,0 0-29 15,0 0-29-15,0 0-27 0,-21 7-21 16,16-3-13-16,5-4-15 0,-10 8-18 0,3-3-1 0,-2 2-7 16,0 1-13-16,2 0-7 0,0 0-1 0,-3 2-11 15,2-2 7-15,-3 7-14 0,6-3-5 0,-2-2-3 16,2 2 1-16,0 3-7 0,-1-6 0 0,4 0-7 15,0 2-7-15,2-1-1 0,1 1-5 0,2-1 1 16,1-1-1-16,2 0-2 0,2 1-3 0,1-1 0 16,1 0 3-16,1-2-2 0,6 1 1 0,-1-3-3 15,2 2-5-15,-1-2-2 0,2-2-6 0,-1-2-18 16,2 0-14-16,0-2-12 0,-2 2-20 0,-1-4-22 16,1 0-21-16,-4-2-30 0,-1-1-34 0,0-1-41 0,0-2-64 15,-4 2-283-15,1-1-816 0,-4-2 44 16</inkml:trace>
  <inkml:trace contextRef="#ctx0" brushRef="#br1" timeOffset="52263.38">15621 6639 331 0,'0'0'593'0,"0"0"-73"16,0 0-71-16,10 17-54 0,-5-8-57 0,1 3-40 15,-2 2-33-15,4 2-29 0,-1 2-9 0,2-1-30 16,0 0-18-16,-2 1-23 0,2-2-18 0,-1 0-16 16,0-1-17-16,-1 0-6 0,-2-2-15 0,2 2-10 15,-2-7-7-15,-2 3-8 0,4-1-9 0,-3-3-1 16,-2-1-5-16,1-1-3 0,-3-5-7 0,2 7-6 0,-2-7 2 16,3 8-3-16,-3-8 0 0,0 0-8 0,0 0 1 15,0 0-4-15,0 0-8 0,0 0 3 0,0 0-14 16,0 0-5-16,0 0-1 0,4-23 1 0,-4 13-5 15,0-3 6-15,1-5-5 0,3 1-2 0,-3-2 4 16,1 3 1-16,3-2 1 0,-4 7 7 0,4-2 4 16,-1 3 9-16,0-1 4 0,0 3 10 0,-1-2 1 15,0 5 6-15,3-3-6 0,-2 4 5 0,-4 4 9 16,8-6-6-16,-8 6 7 0,9-2 1 0,-9 2-3 16,0 0-1-16,15 6-8 0,-9 2-2 0,0-1 9 15,0-1-10-15,2 4 1 0,-2-2-1 0,-1 1-15 16,0 1-7-16,3-2-16 0,-2 0-17 0,1 1-14 15,-2-1-17-15,0-2-20 0,0-1-31 0,0 0-38 16,0 0-57-16,3-1-35 0,-8-4-95 0,12 1-221 16,-12-1-815-16,12-2 43 0</inkml:trace>
  <inkml:trace contextRef="#ctx0" brushRef="#br1" timeOffset="52746.97">16134 6656 567 0,'0'0'529'0,"0"0"-65"0,0 0-53 16,-7-14-43-16,7 14-37 0,-5-6-35 0,5 6-27 16,-11-7-27-16,11 7-23 0,-11-2-21 0,11 2-29 15,-11-3-11-15,2 3-21 0,9 0-18 0,-16 0-9 16,7 0-13-16,9 0-5 0,-16 1-5 0,10 0-18 16,-4 2 3-16,0 0-6 0,3 2-12 0,-2 1 0 15,0 0-4-15,0 2-7 0,2-1 1 0,0 1 2 16,-1 1 3-16,5 1-5 0,-1 2-3 0,-2-4-9 15,4 2 1-15,1 2-7 0,1-5 3 0,-2 2-6 0,2-9 0 16,3 13-5-16,-2-7-1 0,-1-6-4 16,4 10 2-16,-1-6-5 0,-3-4-1 0,7 9 2 15,-2-7-6-15,0 1-2 0,-5-3-1 0,14 3-4 0,-7-1 0 16,-7-2 1-16,16-5-1 0,-7 2-6 0,3-2-2 16,-4 1-5-16,1-2-2 0,-2-1-3 0,2 0-4 15,-3-1 0-15,0-1-1 0,-2-2 8 0,-1 3-2 16,4-4 0-16,-2 5 3 0,-3 1 1 0,-2 6 9 15,3-12 0-15,-3 12 6 0,2-9 9 0,0 5-1 16,-2 4 8-16,0 0 8 0,1-8-4 0,-1 8 6 16,0 0 1-16,0 0 8 0,0 0-8 0,0 0 9 15,1-8-18-15,-1 8 3 0,0 0 0 0,0 0 0 16,0 0-2-16,0 0-4 0,7 18-2 0,-6-12 2 16,4 0 0-16,-5-6-7 0,4 12 7 0,-2-5-6 15,1 3 1-15,1 0-8 0,0-6-13 0,0 5-9 16,-1-3-9-16,0 0-20 0,2-1-20 0,-5-5-28 0,6 7-31 15,-2-4-30-15,-1 2-36 0,-3-5-52 16,6 6-54-16,-6-6-258 0,7 4-822 0,-7-4 41 16</inkml:trace>
  <inkml:trace contextRef="#ctx0" brushRef="#br1" timeOffset="53207.47">16200 6623 224 0,'0'0'556'0,"0"0"-83"0,0 0-64 16,-6-4-51-16,6 4-39 0,0 0-24 0,0 0-23 15,0 0-17-15,0 0-29 0,0 0-18 0,0 0-24 16,14 15-23-16,-11-11-18 0,1 1-18 0,0 1-11 16,0-1-15-16,-1 1-13 0,0-1-5 0,1 1-12 15,0 1-8-15,-3-1-3 0,3-1-7 0,-4-5-2 16,4 8-10-16,-3-2 1 0,-1-6-6 0,3 7-3 0,-3-7-4 15,0 0 1-15,0 9 1 0,0-9-4 0,0 0-7 16,0 0-2-16,0 0-5 0,0 0-1 16,0 0-4-16,0 0 1 0,0 0-4 0,0 0-7 0,0 0 0 15,0 0 3-15,0 0-3 0,1-24 3 0,-1 24-3 16,-1-17 1-16,3 7-5 0,-2-1 5 0,2 1-2 16,-1 0 2-16,0-1-4 0,2 3 6 0,-2 0 1 15,1 1 3-15,-2 7-1 0,6-12 5 0,-4 7 4 16,-2 5 3-16,5-6 15 0,-2 1-2 0,-3 5 7 15,0 0 0-15,9-4 0 0,-9 4-1 0,9-3 4 16,-9 3 7-16,0 0 4 0,18 6-11 0,-13-4-1 16,1 1 1-16,2 0-4 0,-4 1-2 0,2 1-3 15,-1 0-4-15,1 1-7 0,1-2 1 0,-2-1-15 0,-2 3-11 16,2 0-2-16,-5-6-18 0,4 8-16 16,0-1-16-16,-2-1-20 0,1-1-23 0,-3-5-33 15,5 10-32-15,-4-5-47 0,-1-5-55 0,0 0-288 0,1 8-823 16,-1-8 39-16</inkml:trace>
  <inkml:trace contextRef="#ctx0" brushRef="#br1" timeOffset="53672.93">16416 6494 451 0,'0'0'471'16,"0"0"-61"-16,0 0-38 0,0 0-29 0,0 0-35 15,0 0-28-15,0 0-16 0,0 0-28 0,0 0-18 16,0 0-20-16,6 31-19 0,-3-25-17 0,1 1-15 16,0-2-20-16,-1 4-9 0,1-2-18 0,0-2-9 15,0 2-9-15,0-1-8 0,-1 1-14 0,1 0-2 0,0-1-5 16,-3 1-10-16,3-1-3 0,-4-6-4 16,4 8-4-16,-4-8-1 0,4 6 0 0,-4-6-6 15,0 0-2-15,1 8 1 0,-1-8-8 0,0 0 2 0,0 0-8 16,0 0 1-16,0 0-10 0,0 0 2 0,0 0-3 15,0 0-4-15,0 0 0 0,0 0-2 0,0 0 1 16,-14-21 1-16,13 13 3 0,0-4-2 0,-1 3-4 16,2-2 6-16,-1 0-2 0,2-1-4 0,-1 2 1 15,2-1 5-15,0 1 1 0,1 2 14 0,-1-1 7 16,0 2-5-16,2 0 6 0,-2 0 1 0,2 3 10 16,-4 4 9-16,7-8-1 0,-1 5 12 0,-6 3-4 15,9 0 3-15,-9 0 0 0,0 0 8 0,16 4-6 16,-9 0 3-16,-1 3-2 0,2-1-5 0,0 2-1 15,-1-1-9-15,2 2-4 0,-4-1-2 0,4-1-4 16,-3 0-6-16,-1 2-6 0,1-3-16 0,-3-2-15 16,2 0-14-16,-1 1-21 0,0-1-17 0,-4-4-15 0,4 5-16 15,-4-5-22-15,4 7-23 0,-4-7-31 0,0 0-47 16,0 0-42-16,0 7-307 0,0-7-843 16,0 0 30-16</inkml:trace>
  <inkml:trace contextRef="#ctx0" brushRef="#br1" timeOffset="54162.22">16646 6461 412 0,'0'0'560'0,"0"0"-61"0,0 0-51 0,0 0-39 15,13 7-49-15,-13-7-42 0,12 0-26 0,-12 0-31 16,11-1-22-16,-2 0-24 0,0-1-21 0,0-2-23 15,1 2-19-15,-2 0-14 0,3-3-20 0,-3 1-12 16,2-1-16-16,0 3-10 0,-2-3-5 0,0 2-13 16,-2-1-7-16,1-1-15 0,0 2-7 0,-2 0-3 0,-5 3-23 15,8-8 4-15,-7 2-4 0,-1 6-5 0,9-8-6 16,-8 2-9-16,-1 6-5 0,4-14 5 16,-3 9-3-16,-1 5 0 0,-1-13 3 0,1 13 3 0,-3-12-2 15,1 7 2-15,2 5-2 0,-6-11 4 0,6 11 1 16,-7-7 2-16,1 4 0 0,6 3 6 0,-11-6 1 15,5 4-4-15,6 2 6 0,-11 0-1 0,11 0 2 16,-11 2 4-16,11-2-1 0,-14 5 1 0,7-2 1 16,0 4 0-16,-1 1 5 0,2-1 1 0,0 3 5 15,-1 0 3-15,1 1 1 0,1 1 1 0,-1-1 4 16,1 1 5-16,-2 2 9 0,3-2-10 0,3 0 0 16,0 0-7-16,-1 0 3 0,2-1-1 0,2 0-2 15,-1-1-4-15,1-3 3 0,1-2-7 0,2 2-2 0,0 0-2 16,0-2 2-16,2-1 0 0,0-2 7 15,1 0-16-15,2-1 5 0,1 1-4 0,0-2-4 16,2-3 6-16,-3 0-13 0,0-1-19 0,3-1-11 16,-3-1-20-16,1-1-22 0,0 0-31 0,1 0-39 0,-2-3-44 15,0 2-52-15,2-5-66 0,-5 2-259 16,3 2-837-16,-3-1 34 0</inkml:trace>
  <inkml:trace contextRef="#ctx0" brushRef="#br1" timeOffset="54526.26">16931 6108 571 0,'0'0'598'0,"0"0"-75"0,0 0-61 0,5-5-52 15,-5 5-40-15,0 0-22 0,0 0-33 0,0 0-6 16,7 14-25-16,-4-8-20 0,1 0-28 0,0 3-6 16,-1 0-19-16,0 1-24 0,3 1-12 0,4 3-19 0,-5-3-10 15,4 3-12-15,-4-1-13 0,1-2-13 16,3 4-11-16,0 0-9 0,-2 0-12 0,0 0-5 16,2 1-9-16,-1-3-6 0,1 2-5 0,0 0-5 0,-3-4-6 15,0 0-3-15,1 0-2 0,-2-3-5 0,3 0-3 16,-2 1-5-16,0-2-3 0,0-2-3 0,-4-1-2 15,2 0-7-15,-4-4-9 0,8 7-13 0,-8-7-14 16,2 5-19-16,-2-5-13 0,0 0-22 0,0 0-23 16,0 0-24-16,0 0-40 0,0 0-50 0,0 0-56 15,0 0-355-15,0 0-1004 0,0 0-55 0</inkml:trace>
  <inkml:trace contextRef="#ctx0" brushRef="#br1" timeOffset="68282.76">1061 1657 217 0,'5'-6'443'0,"-5"6"-41"0,0 0-43 15,4-5-37-15,-4 5-32 0,4-5-21 0,-4 5 14 0,0 0-31 16,6-4-22-16,-6 4-24 0,0 0-16 16,0 0-14-16,0 0-5 0,0 0-14 0,6-4-10 15,-6 4-8-15,0 0-10 0,0 0-3 0,0 0-9 16,0 0-5-16,0 0-8 0,0 0-6 0,0 0 0 16,0 0-4-16,0 0-21 0,0 0 16 0,0 0 0 15,0 0 8-15,0 0-3 0,0 0-4 0,6-5 4 16,-6 5 1-16,0 0-2 0,0 0-14 0,0 0-7 15,0 0-5-15,0 0-14 0,0 0-4 0,-19-6-5 16,19 6-3-16,-8-2-4 0,8 2-4 0,-9-5-8 16,3 3 0-16,6 2-1 0,-12-4-2 0,12 4-5 15,-10-3 1-15,2 2 1 0,8 1-4 0,-13-1-3 16,13 1 2-16,-13 1 1 0,13-1-6 0,-13 1 4 16,5 1-2-16,1 0-3 0,7-2-1 0,-16 5 1 15,7 0-4-15,0-2 5 0,0 2-1 0,0 0-2 16,1 0 2-16,2-2-3 0,-3 3-1 0,1-1-1 15,2-1 1-15,-1-1 0 0,0 2-1 0,1-1 0 16,0 4 1-16,-1-1-1 0,-1 1 0 0,-1-1 2 16,3 1-5-16,1 0 0 0,-3 2 3 0,3 0-2 15,-3 2 2-15,3-3-2 0,0 3 0 0,0 4-1 16,-1-4 2-16,0-1-4 0,3 1 3 0,0 0-4 16,0-1 2-16,2 1 4 0,-1-1-1 0,-1 2-1 15,2-2 3-15,1 0-4 0,-2 2 2 0,2-3-2 16,0 1 0-16,-1 1 0 0,2-2 0 0,1-1 0 0,-1-2 0 15,2 3 1-15,-3-10-4 0,6 18 2 16,-2-10 1-16,0 1-1 0,0-1-1 0,2 2 2 16,-2-2-1-16,1 1-2 0,1-1 5 0,-1 2 0 15,3-1-1-15,-2 0-2 0,1-1 1 0,0 0 0 16,1 1 0-16,1 0 0 0,0 0 0 0,0 0-1 16,2-2-2-16,-2-1 1 0,2 2 0 0,1-4-3 15,-1 0 4-15,0-2 0 0,2 1 1 0,-2-2 1 16,2 2-1-16,-3-2-1 0,1 2 1 0,0-2 2 15,-1-1-3-15,-2 2-1 0,-8-2 1 0,0 0-10 16,19-2-23-16,-19 2-8 0,0 0-20 0,14-1-23 16,-7 0-17-16,-7 1-15 0,10-2-25 0,-10 2-35 15,0 0-51-15,17-2-69 0,-17 2-315 0,0 0-950 16,0 0-21-16</inkml:trace>
  <inkml:trace contextRef="#ctx0" brushRef="#br1" timeOffset="69202.92">914 3062 324 0,'0'0'491'0,"0"0"-49"0,0 0-51 15,0 0-37-15,0-8-36 0,0 8-31 0,0 0-22 16,0 0-22-16,0 0-26 0,0 0-19 0,0 0-12 16,0 0-16-16,0 0-17 0,0 0-8 0,0 0-14 15,0 0-3-15,0 0-11 0,0 0-10 0,0 0-9 16,0 0-2-16,0 0-3 0,0 0-2 0,3 24-9 16,-3-15-5-16,1 1-3 0,0 0-5 0,1 5-6 15,-1 1 0-15,0 2 3 0,0 2 1 0,0-2-10 16,1 0 12-16,-1 1-9 0,-1 2-11 0,4 4 9 15,-3-6-5-15,-1 1 3 0,0 6 0 0,1-6-5 16,1-1-1-16,-1 0-4 0,0-2-2 0,1 1-4 16,0-1-3-16,-1 0-7 0,1-6 0 0,0 1-1 0,1-3-5 15,-2-1-4-15,2-1-3 0,-3-7-2 0,1 8-1 16,-1-8-8-16,3 6-4 0,-3-6-33 16,0 0-9-16,0 0-33 0,0 8-47 0,0-8-51 15,0 0-73-15,-9 4-107 0,9-4-262 0,-13 0-956 0,13 0-25 16</inkml:trace>
  <inkml:trace contextRef="#ctx0" brushRef="#br1" timeOffset="70692.85">644 5135 307 0,'0'0'444'0,"-1"7"-41"15,1-7-37-15,0 0-29 0,-1 10-27 16,1-10-24-16,0 0-14 0,0 0-25 0,0 7-25 16,0-7-20-16,0 0-20 0,0 0-17 0,0 0-11 0,0 0-9 15,0 0-11-15,0 0 2 0,0 0-6 0,0 0-7 16,0 0-6-16,0 0-7 0,0 0-15 0,7-27-6 16,-6 19-6-16,0-3-10 0,1-1 2 0,-2 1-13 15,3-5-1-15,-1 0-7 0,1 0-8 0,0-3 3 16,0 0-6-16,1-8-5 0,0 9 1 0,1 0-6 15,-1-1 3-15,-2 1-11 0,4 1-4 0,-4-2-3 16,2 1 1-16,0 2-1 0,0 0-2 0,-1-1 3 16,0 5-3-16,0 1-4 0,-2-1 0 0,1 0 4 15,2 0-2-15,-2 1 0 0,0 1 0 0,-1-2 1 16,1 2 1-16,-2 0-2 0,1 1 2 0,-2-1-1 16,2 3 0-16,-1 7 0 0,-1-13 0 0,5 6-3 15,-4 7 6-15,0-9-1 0,0 9 0 0,0 0 4 16,1-10-4-16,-1 10 4 0,0 0 2 0,0-8-4 0,0 8-2 15,0 0 2-15,0 0 1 0,0 0-9 0,0 0 4 16,0 0-1-16,0 0-2 0,0 0-7 16,0 0 2-16,10 17 3 0,-4-10-2 0,-2 3 0 0,1 0 2 15,-1 1-23-15,3 5 4 0,3 0-2 0,-1 2 8 16,1 8 1-16,0-1 1 0,0 1 2 0,2-1 3 16,-2-2 0-16,0 3 2 0,-1-2 0 0,0-2 5 15,-1-4-1-15,1 2-2 0,-1-3 2 0,3 1-2 16,-2-2 4-16,0-1 0 0,0 0-2 0,0-3-2 15,1 2-1-15,-3-5 0 0,0 0 3 0,0-2-4 16,-1 1-4-16,-2-2 4 0,2 3-3 0,-4-4-3 16,2-2-4-16,-4-3-5 0,6 5-7 0,-6-5-11 15,0 0-14-15,6 3-12 0,-6-3-13 0,0 0-1 16,4 5-25-16,-4-5-21 0,0 0-20 0,0 0-28 16,0 0-41-16,0 0-45 0,-8 12-53 0,8-12-279 15,-6 4-866-15,6-4 22 0</inkml:trace>
  <inkml:trace contextRef="#ctx0" brushRef="#br1" timeOffset="70965.66">711 5066 455 0,'0'0'586'0,"0"0"-70"15,-8-2-53-15,8 2-55 0,0 0-42 0,0 0-45 16,0 0-31-16,0 0-29 0,-5-5-26 0,5 5-33 0,0 0-26 16,0 0-20-16,0 0-11 0,0 0-5 0,0 0-7 15,0 0-14-15,24-6-2 0,-13 5-5 0,-1-1-15 16,5 0-11-16,4 0-14 0,-1-1 0 16,1-1-12-16,-1 0-4 0,1 0-5 0,3 0-20 0,18-6-58 15,-20 6-53-15,-4 3-80 0,4-2-117 16,-8 0-320-16,0 2-905 0,-3 0 3 0</inkml:trace>
  <inkml:trace contextRef="#ctx0" brushRef="#br1" timeOffset="73623.49">1383 2047 406 0,'0'0'413'0,"0"0"-42"0,0 0-48 16,0 0-23-16,0 0-36 0,0 0-24 0,0 0-20 15,0 0-30-15,0 0-12 0,0 0-21 0,0 0-11 16,0 0-15-16,0 0-10 0,0 0-13 0,0 0 1 16,0 0-12-16,0 0-6 0,0 0-10 0,0 0-7 15,0 0-11-15,0 0 6 0,0 0-6 0,0 0 3 16,0 0-3-16,0 0-2 0,0 0-2 0,0 0 4 15,19 5-1-15,-19-5 6 0,0 0 0 0,0 0-4 16,14-1-3-16,-6-1-4 0,-8 2 7 0,9-2-10 0,-9 2-12 16,17-2 3-16,-9 1-6 0,1-1-1 15,2 1-2-15,-1-1-3 0,-2 1-6 0,2 0 0 16,1 0-2-16,-1-1-3 0,0 0 3 0,-4 1-21 16,1-1 2-16,-7 2-14 0,15-2-1 0,-9 1 11 15,-6 1-7-15,14-2 0 0,-14 2 2 0,9 0-2 16,-9 0 1-16,10 2-5 0,-10-2-14 0,8 1-13 15,-8-1-19-15,0 0-29 0,7 3-50 0,-7-3-81 16,3 5-118-16,-3-5-212 0,0 0-791 0,0 0 49 16</inkml:trace>
  <inkml:trace contextRef="#ctx0" brushRef="#br1" timeOffset="74630.62">2235 1996 269 0,'11'5'336'0,"-6"0"-35"0,4-4-28 15,0 2-14-15,1-1-26 0,4 2-19 0,-2-3 4 16,1 1-22-16,0-1-11 0,0-1-20 0,1-1-18 0,0 1-9 16,-1-1-19-16,0 0 6 0,2-3-22 0,-3 3-4 15,-3-2-11-15,3-3 0 0,-1 3-19 16,-4-4 1-16,0 2-4 0,-1-1-21 0,-1-1 2 15,-1 1-10-15,0 0-4 0,-2 0-2 0,0-1-3 0,-2 7 0 16,0-15-3-16,0 15-1 0,-3-13-1 0,1 7-4 16,-2-4-9-16,0 2 1 0,0 4-3 0,-1-3 1 15,-1 3 2-15,6 4 0 0,-13-6 3 16,6 2 4-16,2 0-6 0,-5-1 0 0,2 4-3 16,-1-1 5-16,-3 1-4 0,12 1 8 0,-21 3-1 0,8-2-1 15,2 4 0-15,1-1-2 0,-3 2 14 0,4-2-9 16,0 1 1-16,-1 3 4 0,1 0-1 0,0 2 3 15,0-3-7-15,1 2-1 0,1 5 6 16,-1-6-6-16,1 4-1 0,4 0 0 0,-1-2-3 16,3 0 3-16,-1 1-3 0,2-11 0 0,2 20-3 15,0-10 4-15,3 0-6 0,2-3 2 0,-1 3 2 0,2-3 1 16,1 3 3-16,3-3-1 0,3 0 2 0,0 1 0 16,-2-3-5-16,4-1 4 0,-4 1-3 0,5 1 1 15,-4-5-7-15,5 1 3 0,-2-2-4 16,-2 0 1-16,-2-1-8 0,1-1-12 0,-2-1-15 15,0 1-15-15,1-3-22 0,-2 1-28 0,1 1-31 0,-3-1-31 16,2-3-52-16,-1-1-39 0,-3 1-252 0,-7 7-702 16,9-15 79-16</inkml:trace>
  <inkml:trace contextRef="#ctx0" brushRef="#br1" timeOffset="75078.24">2588 1866 71 0,'0'0'365'0,"0"0"-33"0,8 26-34 0,-6-19-22 0,4 3-17 15,-1-2-18-15,0 3-13 0,1 0-10 0,0-3-20 16,-2 4-11-16,1-1-28 0,1 0-13 16,-1 1-16-16,0-2-14 0,0 1-11 0,0 1-13 0,0-2-12 15,-1-1-7-15,1-2-5 0,-4-2-12 16,-1-5 3-16,7 15-12 0,-7-15 1 0,4 11-14 0,-4-11-5 15,3 6-2-15,-3-6 2 0,0 0-10 0,0 0 5 16,4 8-5-16,-4-8-5 0,0 0-4 0,0 0-8 16,0 0 6-16,4-19-3 0,-3 10 3 0,1-1-4 15,-1 0-2-15,-1-1 2 0,3 2-5 16,-3-4 6-16,2 3 2 0,1-1 2 0,-2-2-1 0,3 0 6 16,1 2 0-16,-3-1 6 0,1 0 5 0,1 1 2 15,0 2 2-15,1-1 8 0,1 1-1 0,0 2 4 16,-2 2 3-16,3-4-1 0,0 3 4 0,-1 0-9 15,-1 3-3-15,-5 3 8 0,10-4-3 0,-10 4 8 16,13 4 6-16,-8-1 1 0,4 5 2 0,-3-1 0 16,-1 2-6-16,2 2-4 0,-1 0-2 0,-1-2-6 15,0 1-2-15,0 1 3 0,-1 0-1 0,0-1-17 16,4 1-3-16,-5 0-9 0,1 1-18 0,0-4-26 16,-1-2-40-16,-3-6-42 0,5 14-54 0,-1-7-62 15,-4-7-85-15,2 8-211 0,-2-8-765 0,0 0 61 16</inkml:trace>
  <inkml:trace contextRef="#ctx0" brushRef="#br1" timeOffset="75445.87">3142 1886 140 0,'4'-2'547'15,"-4"2"-82"-15,0 0-62 0,0 0-53 0,0 0-33 16,0 0-28-16,0 0-35 0,0 0-14 0,-20-6-21 16,20 6-18-16,-9 0-21 0,9 0-19 0,-14 1-20 15,14-1-8-15,-14 1-13 0,5 2-16 0,2-1-9 16,-6 2-8-16,3 2-10 0,-2 0-7 0,3 2-9 16,-2-2-4-16,3 3-4 0,-1 0-4 0,-4 3-8 15,6-2-1-15,-1-1-4 0,1 3-2 0,1-2-2 16,-1 4-2-16,1-4 1 0,4 1-7 0,-2 2-2 15,4-3-3-15,0-10 0 0,4 20-1 0,-3-11-7 16,3 1 2-16,1-3 2 0,3 0-4 0,-2 1 2 16,3-1-4-16,-1-2 5 0,3 1-10 0,-1-3-6 15,2 2 5-15,2-3 2 0,-1-1-5 0,1-1-11 16,5-1-18-16,-5 1-26 0,-14 0-36 0,24-2-33 16,-11 1-52-16,-1-3-76 0,-1 2-296 0,-11 2-802 15,20-5 50-15</inkml:trace>
  <inkml:trace contextRef="#ctx0" brushRef="#br1" timeOffset="75815.71">3285 2078 315 0,'0'0'378'0,"5"10"-38"0,-3-3-39 0,-2-7-30 15,0 0-15-15,6 10-22 0,-6-10-11 0,0 0 6 16,6 7-7-16,-6-7 12 0,0 0 2 0,0 0-3 16,0 0-15-16,0 0-22 0,0 0-19 0,0 0-22 15,0 0-15-15,0 0-22 0,0 0-11 0,0 0-16 16,0 0-3-16,-30-20-17 0,23 13-6 0,3-2-10 15,0 0-4-15,0-1-5 0,0 1-5 0,2-2-6 16,-1 1-3-16,2-1-4 0,1 11 3 0,-1-21-8 16,1 12-4-16,0 9-2 0,-2-17-2 0,2 17-2 31,4-16 0-31,-1 7-17 0,1 2-12 0,0 0-23 0,1-3-21 0,1 2-24 0,0-2-40 0,2 3-34 16,-1-1-44-16,0 2-61 0,1 3-273 0,-8 3-777 15,11-9 56-15</inkml:trace>
  <inkml:trace contextRef="#ctx0" brushRef="#br1" timeOffset="76087.87">3377 1873 392 0,'1'10'455'15,"-1"-10"-55"-15,3 11-40 0,-2-6-40 0,1 5-25 16,1-2-31-16,1 1-16 0,2 2-31 0,2 3-21 16,-4-5-24-16,2 2-13 0,0 1-21 0,1-2-17 15,-1 0-11-15,-1 1-11 0,2-1-10 0,1 0-17 16,-1 0-10-16,-2-2-5 0,0-3-18 0,1 1-15 16,0-2-20-16,-6-4-38 0,11 6-21 0,-11-6-27 15,9 3-29-15,-9-3-35 0,0 0-38 0,19-12-72 16,-13 8-195-16,-1-3-618 0,-1-1 96 0</inkml:trace>
  <inkml:trace contextRef="#ctx0" brushRef="#br1" timeOffset="76295.23">3627 1877 368 0,'0'0'550'0,"0"0"-69"0,4-7-52 16,-4 7-40-16,0 0-53 0,0 0-42 16,0 0-44-16,0 0-26 0,0 0-21 0,-10 26-7 15,6-14-9-15,-5 3-13 0,1 3-6 0,2 0-8 16,-3 6-6-16,-1 4-17 0,-3 0 1 0,4 4-11 15,0-3 13-15,-2 3-33 0,3-5-9 0,1 2-15 0,-1-1-3 16,1 2-14-16,3-3-12 0,-2-4-12 16,1 1-6-16,0-7-29 0,2-5-11 0,0-2-30 15,1 0-30-15,2-10-40 0,-2 11-55 0,2-11-64 16,0 0-67-16,0 0-279 0,0 0-847 0,0 0 30 16</inkml:trace>
  <inkml:trace contextRef="#ctx0" brushRef="#br1" timeOffset="76638.73">3751 1904 309 0,'0'0'690'0,"4"-5"-97"0,-4 5-105 0,0 0-61 16,0 0-74-16,0 0-55 0,0 0-43 0,0 0-30 15,0 22-33-15,1-11-19 0,-2 4-17 0,2 2-14 16,1 1-15-16,0 2-10 0,-2-1-16 0,5 8-2 16,-2-1-17-16,-1 0-2 0,0-5-12 0,0 6-3 15,1-8-13-15,-1 1-3 0,2-2-5 0,-1-6 0 16,0 4-10-16,-1-4 0 0,3-1-8 0,-4-2-14 15,2-1-19-15,-3-8-23 0,4 10-29 0,-4-10-29 16,2 9-34-16,-2-9-26 0,0 0-40 0,0 0-52 16,0 0-52-16,0 0-227 0,0 0-742 0,0 0 66 15</inkml:trace>
  <inkml:trace contextRef="#ctx0" brushRef="#br1" timeOffset="76979.47">3704 1898 30 0,'0'0'384'0,"10"-7"-24"16,-3 1-58-16,-2 2-16 0,6 1-30 0,-2-1-18 15,0 1-21-15,2 2-5 0,0 0-17 0,-1 2-1 16,-1 0-9-16,-1 1-12 0,1 2-8 0,1-1-11 15,-1 3-10-15,-3 0-2 0,2 0-18 0,-2 1-2 16,0 1-1-16,1 0-2 0,-2-1 1 0,-1 2-4 16,0-1-3-16,-2 0 2 0,-2-8-13 0,0 20-14 15,-1-11-14-15,-3 3-3 0,0-1-6 0,-1-2-10 16,-3 6-3-16,2-6-4 0,-4 5-7 0,4-7-8 16,-2 3-2-16,-4-1-16 0,2-2-9 0,-5 4-15 15,5-5-22-15,-2 0-21 0,1 0-32 0,0 1-24 16,2-1-35-16,9-6-41 0,-16 4-46 0,16-4-57 15,-10 3-230-15,10-3-739 0,0 0 68 16</inkml:trace>
  <inkml:trace contextRef="#ctx0" brushRef="#br1" timeOffset="77327.86">4031 1706 186 0,'0'0'524'0,"0"0"-63"0,-6-4-70 0,6 4-56 16,0 0-46-16,0 0-20 0,-5 17-24 0,5-7-14 15,0 0-24-15,0-10-8 0,0 41-16 0,1-26-11 16,1 4-3-16,2 9-15 0,-2-8-11 0,0 6-13 16,1-5-11-16,0-2-6 0,2 5-10 0,-3-5-14 15,-1-2-6-15,3 0-10 0,-1-2-9 0,0-4-10 16,-3-11-12-16,6 18-8 0,-3-8-24 0,-3-10-28 16,2 13-29-16,-2-13-31 0,0 0-32 0,4 13-55 15,-4-13-67-15,0 0-309 0,0 0-785 0,0 0 53 16</inkml:trace>
  <inkml:trace contextRef="#ctx0" brushRef="#br1" timeOffset="77693.39">3969 1931 392 0,'16'-10'508'0,"-6"2"-66"16,1 1-51-16,0 0-46 0,4-1-26 0,2 0-49 15,-3 1-22-15,-1 0-39 0,-2-1-28 0,-1 3-15 16,1 1-25-16,-1 1-12 0,-2 0-21 0,0 1-10 16,-1 1-12-16,-7 1-8 0,12-1-3 0,-12 1-12 15,12 0-4-15,-12 0-5 0,10 1-6 0,-4 0 4 16,-6-1-5-16,10 6 7 0,-6-1 5 0,-1 0-1 15,-3-5 10-15,7 18-3 0,-5-8 0 0,2 0 7 16,1 7-2-16,-6-5-11 0,6 3 0 0,-2 1-8 16,-4-4-4-16,6 4-3 0,0 1-9 0,-3-4-5 15,2 2-3-15,-1 3 1 0,-1-5-18 0,1-3-22 16,-2 1-28-16,-1-2-28 0,0-9-39 0,3 13-36 16,-3-13-49-16,0 0-52 0,6 9-65 0,-6-9-222 15,0 0-764-15,0 0 60 0</inkml:trace>
  <inkml:trace contextRef="#ctx0" brushRef="#br1" timeOffset="77820.27">4258 1777 342 0,'-4'-11'703'15,"0"3"-138"-15,-1-1-103 0,-1 4-90 0,3-5-91 16,-3 6-81-16,6 4-57 0,-10-6-58 0,5 3-56 16,5 3-61-16,0 0-81 0,-11-3-109 0,11 3-166 15,0 0-510-15,-13 11 104 0</inkml:trace>
  <inkml:trace contextRef="#ctx0" brushRef="#br1" timeOffset="78518.92">4486 1881 379 0,'0'0'505'0,"0"0"-55"0,0 0-46 0,-14-8-46 16,14 8-27-16,-9-3-25 0,9 3-26 0,-14-6-26 16,3 5-31-16,2-1-27 0,-3 1-17 0,0 0-20 15,0 1-15-15,1 1 0 0,0-2-21 0,1 3-11 16,-1 0-13-16,0 3-8 0,2 1-8 0,0 0-13 16,-1 2-6-16,1 0-5 0,1 1-11 0,2 2 1 15,1 0-13-15,0 1-1 0,2-1 0 0,3-1-3 16,-1 1-12-16,1-11 2 0,4 22-8 0,1-13-9 15,-5-1-1-15,0-8-7 0,11 9-5 0,-4-4-6 16,-7-5-11-16,13 6 1 0,-5-6-8 0,-8 0-1 16,20-1-9-16,-9-2-10 0,1-2-4 0,-3 1-9 15,5-3-13-15,-4-1-11 0,3 1 1 0,-2-1 2 0,-1-4-3 16,4 1 13-16,-5 2 5 0,2-6 8 0,0 3 4 16,-5 1 1-16,2 2 19 0,-2 0 15 15,1 1 14-15,-3 2 17 0,0 1 9 0,-2-1 17 16,-2 6 5-16,7-6 6 0,-7 6-2 0,3-7 4 15,-3 7-6-15,0 0 5 0,0 0-11 0,0 0-5 16,0 0-2-16,8 16-1 0,-5-9-5 0,-1-2 0 16,1 2-2-16,-3-7-1 0,4 16-2 0,-2-7-5 15,1 1-1-15,-1-2-4 0,0 3 6 0,0-1 5 16,-1 0-4-16,1 0-8 0,-1 1 2 0,-1-11-2 16,5 18-2-16,-4-10 0 0,-1-8 0 0,0 13 4 15,0-13-11-15,3 8-8 0,-3-8-8 0,0 0-5 0,4 10-3 16,-4-10 2-16,0 0 3 0,0 0 2 15,0 0 0-15,0 0 5 0,11-21-3 0,-9 14 4 16,1-4 1-16,0 1 3 0,-2-3 6 0,4 1 13 0,-1 1 5 16,-1-1 11-16,0-5 18 0,4 6 15 0,-5 1-4 15,4 0 0-15,-1 2-4 0,-3 1 2 0,-2 7 2 16,4-8-9-16,-4 8 0 0,4-3-1 16,-4 3-5-16,0 0-2 0,0 0-2 0,0 0-1 15,0 0-4-15,14 10-3 0,-8-2 9 0,-1 0-12 0,-1-1-4 16,1 2-1-16,1 0-3 0,-1 0 0 0,1-1-4 15,-1 0 2-15,0 2 0 0,0-2-3 16,-1 1-1-16,0-1-8 0,-4-8-11 0,8 12-27 16,-7-6-41-16,-1-6-66 0,4 11-99 0,-4-11-333 15,0 0-861-15,0 0 23 0</inkml:trace>
  <inkml:trace contextRef="#ctx0" brushRef="#br1" timeOffset="79133.33">5246 1564 44 0,'0'0'542'16,"0"0"-66"-16,0 0-38 0,0 0-40 16,0 0-29-16,0 0-26 0,-2 22-22 0,-3-10-17 0,-3 5-20 15,0 3-11-15,1 7-23 0,-6 0-15 0,0 1-10 16,3 7-19-16,-4-4-12 0,0 2-18 0,-7 10-21 16,6-11-17-16,0-2-10 0,2 1-16 0,0-2-17 15,0 1-16-15,1-4-6 0,3-3-6 0,0 1-7 16,0-6-10-16,3-1-3 0,0-3-12 0,4-3-35 15,2-11-35-15,-5 12-33 0,2-7-36 0,3-5-40 16,0 0-34-16,0 0-46 0,0 0-66 0,0 0-299 16,0 0-888-16,0 0 7 0</inkml:trace>
  <inkml:trace contextRef="#ctx0" brushRef="#br1" timeOffset="79741.77">5635 1852 255 0,'5'-7'537'0,"-5"7"-72"0,0-8-69 15,0 8-39-15,-5-11-41 0,5 11-37 0,-5-10-21 16,2 4-25-16,-2 3-20 0,0-4-18 0,0 2-22 15,-1 0-19-15,-3-1-8 0,2 3-25 0,-4-2-12 16,2 1-16-16,-3 3-9 0,-2 0-6 0,3 2-9 16,-7 0-11-16,1 1-10 0,-2 4 3 0,4-1-11 15,-4 2-2-15,2 4-4 0,-2 0 3 0,2 1-2 16,-2 5-9-16,2-5-6 0,3 3-2 0,2-1 1 16,3-1-4-16,-2 2 2 0,3-3-6 0,1 4 1 15,3-5-1-15,2 4-4 0,0-1 0 0,4-3-5 16,2 5 2-16,1-4-13 0,1-3-1 0,2 0-5 15,1 0-8-15,2-3-2 0,3 4 1 0,-1-6-2 16,1-1-2-16,-1-1-1 0,2-3-2 0,3 0-5 16,-1-3-4-16,-5 1-13 0,2-2-11 0,1-4-11 15,0-2-18-15,-1 2 0 0,-1-5 3 0,-3 1-6 16,0-1-4-16,-2 0-10 0,-2-2-7 0,2 0-4 16,-4-2 9-16,-2-1-19 0,1-7 10 0,1-1-6 15,-3-1 9-15,-1 0 16 0,0 2 19 0,0-2 11 16,-1 8 36-16,-2 0 7 0,2 5 36 0,-3 3 8 15,1-4 21-15,0 7 30 0,0 1 23 0,0-1 17 16,1 5 11-16,2 4-10 0,-9-6-1 0,9 6-11 16,0 0-10-16,0 0-4 0,-12 15 0 0,10-6-9 15,-1 5 12-15,2 2 1 0,0 1 18 0,2 2 1 16,0 6 2-16,2 4 6 0,1-1 0 0,2-1-11 16,2 2 7-16,-3 1-22 0,0-4-3 0,3 5-13 15,-4-5-3-15,5-2-9 0,-2-5-11 0,0-2-15 16,-1 1-21-16,-1-6-37 0,0 0-44 0,3-3-42 15,-3-1-55-15,-5-8-69 0,9 9-78 0,-9-9-218 16,6 10-765-16,-6-10 57 0</inkml:trace>
  <inkml:trace contextRef="#ctx0" brushRef="#br1" timeOffset="80095.78">5772 1971 129 0,'9'-6'516'0,"0"1"-69"16,1 0-61-16,0-1-55 0,-1-1-42 0,1 3-36 16,-2-1-22-16,1 0-35 0,-3 0-25 0,-6 5-9 15,14-6-7-15,-9 2-16 0,-5 4 1 0,9-8-2 16,-9 8-21-16,7-8-6 0,-4 5-8 0,-3 3-12 16,0 0 2-16,2-14-9 0,-2 14-7 0,0 0 4 15,0 0-10-15,-12-17-6 0,12 17-4 0,-10-7-4 16,10 7 2-16,-14-5-13 0,14 5-4 0,-15-1-1 15,3 1-5-15,12 0 1 0,-22 5-2 0,11-1 1 16,0 1 5-16,0 4-1 0,0-1-1 0,-1 7 14 16,2-3 0-16,-2 4 11 0,4 0 8 0,0 0-4 15,3 2 4-15,1-3-2 0,-4 5-15 0,7-6-2 16,0 1-5-16,1-15-2 0,4 24-6 0,0-13-6 16,3-1-6-16,-1-1-4 0,2 1-13 0,10-3-17 15,-8-4-29-15,-10-3-42 0,26 2-52 0,-15-3-69 16,8-5-92-16,-6 1-306 0,4-1-911 0,0-2 0 15</inkml:trace>
  <inkml:trace contextRef="#ctx0" brushRef="#br1" timeOffset="80627.03">6138 1772 388 0,'0'0'402'0,"0"0"-42"0,0 0-22 16,-19 1-26-16,19-1-24 0,-13 3-18 0,7 2-11 15,-3-3-9-15,-1 3-17 0,2 1-14 0,-2-1-12 0,-4 5-6 16,2-3-12-16,2 2-9 0,-3 2-11 16,1 1-15-16,2 3 3 0,-1 1-5 0,2-1-4 15,-1 0-9-15,5-3-17 0,0 4-14 0,0-2-10 16,4-2-13-16,1-1-16 0,0-11-8 0,2 25 3 0,3-15-10 16,0-2-5-16,3 2-11 0,1-3 2 0,2-2-8 15,0 4-14-15,5-1 10 0,1-5-18 16,2 1-2-16,0-4-33 0,0-1-26 0,3-4-24 15,0 1-41-15,-4-1-35 0,2 1-49 0,-2-5-63 16,3 1-69-16,-10 2-230 0,2 1-828 0,-3 0 39 0</inkml:trace>
  <inkml:trace contextRef="#ctx0" brushRef="#br1" timeOffset="80968.92">6316 1978 318 0,'0'0'291'0,"0"0"-8"0,4 11-8 0,-4-11-24 15,4 7-12-15,-4-7-9 0,6 6-19 0,-6-6-10 0,5 9-20 16,-5-9-12-16,0 0-3 0,6 9-12 0,-6-9-8 16,0 0 4-16,3 7-10 0,-3-7 21 0,0 0-10 15,0 0 4-15,0 0 8 0,0 0-5 16,0 0-5-16,0 0-4 0,0 0-27 0,0 0-22 15,0 0-10-15,0 0-9 0,0 0-8 0,-6-33-8 0,6 33-7 16,-4-19-2-16,1 9-9 0,1 1-4 0,-2-2-4 16,3 1-7-16,1 10-3 0,-4-18-9 0,4 18 2 15,0-18 1-15,0 8-5 0,0 1-4 16,1-1-4-16,2-1 1 0,-1 1-6 0,2 4-12 16,0-3-10-16,0 3-16 0,1-1-16 0,0 2-21 0,-5 5-24 15,10-7-29-15,-10 7-28 0,12-4-32 0,-12 4-53 16,11-4-46-16,-11 4-240 0,0 0-751 0,0 0 64 15</inkml:trace>
  <inkml:trace contextRef="#ctx0" brushRef="#br1" timeOffset="81452.99">6453 1839 329 0,'0'0'585'0,"0"0"-90"0,0 0-91 16,0 0-50-16,-3 13-44 0,3-13-26 0,0 0-28 16,3 18-18-16,-2-8-21 0,2-1-17 0,1 0-19 15,-1 1-12-15,3 1-21 0,-4-2-17 0,4 1-10 16,-2-2-19-16,1 1-7 0,1-1-12 0,-1 2-10 16,-1-5-6-16,-1 4-2 0,-3-9-18 0,9 11 0 15,-9-11-13-15,7 5-5 0,-7-5-4 0,6 8-11 16,-6-8-14-16,0 0-11 0,10 2-19 0,-10-2-15 15,0 0-20-15,0 0-27 0,18-14-20 0,-13 8-17 16,-5 6-5-16,14-19-19 0,-5 9 14 0,-4-2-7 16,4-2-1-16,-2 3 15 0,3-3 2 0,-4 4 25 15,6-4 3-15,-6 4 15 0,1 0 32 0,-2 0 21 16,4 1 33-16,-3 2 21 0,0 0 25 0,-6 7 15 16,9-9 9-16,-9 9 7 0,0 0 7 0,4-7 6 15,-4 7 2-15,0 0 2 0,0 0 4 0,0 0 22 16,0 0-13-16,-9 32 8 0,7-21-1 0,-7 6 4 15,0 1 6-15,1 0 3 0,-3 7 1 0,1-1-3 16,-3 2 3-16,2-3-12 0,-3 1-13 0,3 3-11 16,-2-2-6-16,4-8-9 0,-2 7-11 0,3-2-3 15,-2-6-16-15,2 0-5 0,4-4-23 0,-2-3-14 16,0 1-24-16,3-4-23 0,3-6-24 0,-5 10-31 16,5-10-37-16,0 0-42 0,0 0-43 0,0 0-50 15,0 0-54-15,0 0-224 0,0 0-803 0,0 0 47 16</inkml:trace>
  <inkml:trace contextRef="#ctx0" brushRef="#br1" timeOffset="81727.51">6720 1915 425 0,'7'-7'686'0,"-7"7"-123"15,0 0-80-15,0 0-65 0,0 0-52 0,0 0-26 16,0 0-34-16,3 24-9 0,-3-12-11 0,3 3-16 16,-3 1-15-16,0 3-21 0,2 6-25 15,-3 1-24-15,5-1-20 0,-1-1-24 0,-2-4-19 16,0-1-15-16,3-1-9 0,-4-2-13 0,4-1-18 0,-2-2-13 16,-2-13-27-16,3 20-30 0,-1-13-25 0,-2-7-29 15,2 11-25-15,-2-11-33 0,0 0-28 0,0 0-30 16,1 16-42-16,-1-16-45 0,0 0-73 0,0 0-234 15,0 0-844-15,0 0 30 0</inkml:trace>
  <inkml:trace contextRef="#ctx0" brushRef="#br1" timeOffset="82017.56">6686 1912 124 0,'0'0'475'15,"5"-13"-41"-15,-5 13-33 0,7-12-36 0,0 8-25 0,-1-3-30 16,3 0-12-16,1-1-21 0,1 6-12 0,-1-4-28 16,0 4-25-16,0 0-20 0,-10 2-10 15,21 1-17-15,-11 1-17 0,-10-2-16 0,19 7-6 16,-10-4-17-16,-3 4-8 0,3 1-10 0,-2-1-2 16,-2 1-4-16,0 1-9 0,-1 3-6 0,-2-3-5 15,-2 3-6-15,-1-1-11 0,1-11-4 0,-5 20-5 0,0-8-3 16,0-1 1-16,-2 0-11 0,-3-1-3 0,5-1-16 15,-4 1-3-15,-5-1-28 0,8 0-21 0,-6-6-24 16,3 4-27-16,9-7-39 0,-14 9-40 16,14-9-51-16,-10 4-50 0,10-4-282 0,0 0-821 15,0 0 40-15</inkml:trace>
  <inkml:trace contextRef="#ctx0" brushRef="#br1" timeOffset="82294.9">6930 1727 170 0,'6'-6'720'15,"-6"6"-117"-15,0 0-93 0,0 0-67 0,0 0-67 16,0 0-47-16,4 16-12 0,-4-16-29 0,-2 17-28 16,2-4-5-16,0 1-21 0,0 4-17 0,0-3-15 15,0 2-25-15,0 0-29 0,0 1-9 0,3 1-20 16,-3-6-10-16,3 4-13 0,0-4-2 0,-3 3-14 15,2-4-16-15,0 0-10 0,0 0-8 0,-1 1-6 0,0-4-11 16,-1-9-18-16,3 17-9 0,-3-9-27 0,0-8-14 16,0 0-14-16,2 12-24 0,-2-12-19 15,0 0-30-15,0 0-40 0,0 0-37 0,0 0-43 16,-10 9-37-16,10-9-288 0,0 0-849 0,0 0 29 16</inkml:trace>
  <inkml:trace contextRef="#ctx0" brushRef="#br1" timeOffset="82573.94">6866 1910 425 0,'10'-5'507'0,"0"-2"-36"0,0 1-32 16,3-1-27-16,0 0-26 0,2-3-34 0,-3 2-24 15,3 1-31-15,-2 0-32 0,2 2-28 0,-3 1-24 16,-1 1-42-16,-1-1-21 0,-10 4-17 0,16-3-12 15,-16 3-8-15,11 4-9 0,-11-4-6 0,12 7-10 16,-8 1-13-16,-2 1-3 0,1 2-10 0,-2 0-10 16,-1-11 9-16,0 24-22 0,-1-9-3 0,1-5-5 15,0 3-17-15,0 3-9 0,0-7-24 0,-2 8-16 16,1-4-15-16,0-4-17 0,0 4-22 0,1-13-24 16,-3 19-32-16,3-19-46 0,0 12-79 0,0-12-298 15,0 0-843-15,-6 10 32 0</inkml:trace>
  <inkml:trace contextRef="#ctx0" brushRef="#br1" timeOffset="82715.81">7080 1827 360 0,'-1'-9'641'0,"-1"1"-116"0,0-1-88 16,2 9-69-16,-4-16-61 0,1 11-57 0,0-2-52 16,3 7-42-16,-6-8-47 0,6 8-42 0,-9-6-42 15,9 6-43-15,0 0-64 0,0 0-68 0,-5-4-89 16,5 4-165-16,0 0-532 0,0 0 100 0</inkml:trace>
  <inkml:trace contextRef="#ctx0" brushRef="#br1" timeOffset="83434.99">7318 1862 300 0,'0'0'602'15,"0"0"-68"-15,0 0-60 0,1-12-42 0,-1 12-41 16,0 0-29-16,0 0-37 0,-12-16-15 0,12 16-32 16,-12-7-31-16,12 7-24 0,-11-4-30 0,11 4-17 15,-15-4-25-15,15 4-8 0,-12-1-11 0,12 1-25 16,-15 3 5-16,15-3-31 0,-16 9-4 16,9-5-12-16,-2 4-5 0,1-1-9 0,0 0 0 0,0 3-6 15,2 2-3-15,-3-3-2 0,5 3-7 0,0 1-8 16,2-3 2-16,1 0 4 0,-1 0-15 0,2-10 0 15,2 23-12-15,-1-15-13 0,0 1-14 0,-1-9-10 16,5 14-17-16,0-9-15 0,-5-5-5 16,11 8-4-16,-11-8-13 0,12 1 2 0,-12-1-7 0,16-1-2 15,-16 1 0-15,19-10 1 0,-11 5 7 0,3-3-1 16,-1-1 0-16,-3 1 0 0,2-3-7 0,-2-2-2 16,0 2-5-16,3-2-6 0,-4 2-1 0,1-4-1 15,0 1 0-15,-2 3 9 0,1-4-8 0,0 5 3 16,-4 2 23-16,1 1 13 0,-3 7 15 15,4-11 32-15,-4 11 22 0,0 0 19 0,4-9 17 0,-4 9 4 16,0 0 4-16,0 0 0 0,0 0 7 0,0 0 4 16,0 0 6-16,0 0-1 0,14 24 4 0,-13-17-1 15,3 3-2-15,0 0 0 0,-2 3-6 16,2-3 0-16,-3 2-2 0,3 0-3 0,2 0-6 16,-5 0 0-16,1-2-9 0,0 3 5 0,-1-2-8 15,0 0-13-15,-1-1 3 0,0-10-6 0,5 20-1 0,-5-20 2 16,2 10-3-16,-2-10-8 0,1 7-1 0,-1-7-6 15,0 0 0-15,0 0-4 0,0 0 0 0,0 0-7 16,0 0-6-16,0 0-5 0,0 0 3 16,0 0 1-16,8-25 1 0,-6 13 0 0,3-5 0 15,1 3 4-15,-4 2-1 0,1-1 3 0,3-3 6 0,-1-2 11 16,-3 7 11-16,5-5 14 0,-3 4 12 0,3-1 7 16,-2 5-2-16,-1-2 7 0,1 4-3 0,-5 6 7 15,9-9 4-15,-2 5-1 0,-7 4 0 16,11-2 3-16,-11 2 9 0,0 0-6 0,13 8 0 15,-13-8-5-15,11 13 6 0,-6-1 0 0,-1-1-9 16,3 1 0-16,-3 4 0 0,0 0-10 0,4-1-4 0,-5-1-2 16,1-2-4-16,-2 2-5 0,2-4-2 0,-2 1-9 15,-2-11-8-15,1 23-27 0,0-14-33 0,-1-9-24 16,-4 12-45-16,4-12-56 0,-8 14-91 16,8-14-95-16,-10 8-234 0,10-8-891 0,0 0 9 15</inkml:trace>
  <inkml:trace contextRef="#ctx0" brushRef="#br1" timeOffset="84732.92">1600 3483 69 0,'0'0'451'0,"0"0"-55"16,0 0-40-16,0 0-43 0,0 0-18 0,0 0-29 15,0 0-10-15,0 0-14 0,0 0-4 0,0 0-18 16,0 0-15-16,0 0-17 0,0 0-10 0,0 0-7 16,0 0-11-16,0 0-19 0,0 0 2 0,0 0-17 15,0 0-13-15,0 0-14 0,0 0-11 0,0 0-14 16,0 0-4-16,0 0-11 0,0 0-4 0,0 0-5 15,0 0-7-15,0 0-2 0,0 0-4 0,26 0 0 16,-26 0-15-16,13-2 12 0,-6 1-3 0,4-2-1 16,-1 3-4-16,3-1-2 0,-3 1-1 0,2-1-2 15,-1 0-3-15,0 1 2 0,-1-1-3 0,2-1-4 16,-2 2 1-16,-1-1-1 0,-9 1-2 0,14 0 16 16,-14 0-19-16,8-1-3 0,-8 1 4 0,13 0-2 15,-13 0-4-15,0 0-5 0,9 0-11 0,-9 0-6 16,0 0-2-16,0 0-44 0,0 0-52 0,0 0-78 15,0 0-102-15,0 0-274 0,0 0-851 0,0 0 28 16</inkml:trace>
  <inkml:trace contextRef="#ctx0" brushRef="#br1" timeOffset="88131.94">2194 3134 622 0,'0'-9'534'0,"0"9"-60"16,0 0-62-16,0 0-8 0,0 0-34 0,0 0-36 15,0 0-29-15,0 0-25 0,0 0-21 16,0 0-22-16,0 0-20 0,0 0-24 0,0 0-12 0,0-9-20 16,0 9-7-16,0 0-20 0,0 0-5 0,0 0-5 15,0 0-3-15,0 0-14 0,0 0-13 0,0 0 1 16,0 0-5-16,0 0-11 0,0 0-5 0,0 0-9 15,0 0-8-15,0 0-5 0,2 30-12 0,0-14 2 16,0-1 1-16,0 2-2 0,-2 2-4 0,2 0-1 16,0 2-3-16,1-2-4 0,-1 7-2 0,2-1 1 15,-1-7-4-15,-1 1 2 0,2 0-2 0,2-2-6 16,-3-3 2-16,-2 1-3 0,2-2-1 0,-1-1-3 16,1-2-1-16,0-1 0 0,-2-3-2 0,-1-6-1 15,2 12-2-15,-2-12-6 0,1 7-8 0,2-2-16 16,-3-5-7-16,0 0-11 0,0 0-25 0,5 5-28 15,-5-5-26-15,0 0-25 0,0 0-25 0,0 0-23 16,0 0-30-16,0 0-41 0,0 0-44 0,0 0-290 16,0 0-918-16,0 0-2 0</inkml:trace>
  <inkml:trace contextRef="#ctx0" brushRef="#br1" timeOffset="88387.71">2141 3378 329 0,'0'0'555'16,"-4"-6"-82"-16,4 6-68 0,0 0-41 0,0 0-27 15,0 0-32-15,0 0-23 0,10-15-35 0,-5 12-10 16,1-1-20-16,4-2-3 0,-1 0-13 0,1 1-20 16,1-1-11-16,1 0-14 0,4-1-33 0,-5 2-10 15,1 1-9-15,3 0-14 0,0 1-10 0,3-3-13 16,-5 3 6-16,-2 1-27 0,1-1 5 0,-2 1-9 15,0 0-10-15,-2 2-24 0,-2-5-24 0,2 3-28 16,-8 2-35-16,9-1-37 0,-9 1-38 0,0 0-44 16,9-3-46-16,-9 3-314 0,0 0-823 0,1-6 39 0</inkml:trace>
  <inkml:trace contextRef="#ctx0" brushRef="#br1" timeOffset="88679.77">2348 3135 412 0,'0'0'605'15,"0"0"-98"-15,0 0-82 0,0 0-53 0,0 0-32 16,0 0-32-16,0 0-15 0,0 0-12 0,8 22-14 0,-3-14-10 16,0 2-8-16,0 1-18 0,3 2-11 0,-3 2-13 15,1 1-15-15,-1 3-18 0,2-3-25 0,-3 1-4 16,4 0-13-16,-4 1-16 0,1-3-12 15,-1 2-11-15,0 0-13 0,-1 2-5 0,2-2-9 0,-3-3-7 16,2 2-4-16,0-5-9 0,-3-1-4 0,0 1-10 16,2-1-10-16,-2-2-12 0,2-1-25 15,-1-2-21-15,-2-5-38 0,8 6-36 0,-8-6-24 0,6 1-28 16,-6-1-25-16,0 0-46 0,0 0-49 0,15-10-324 16,-10 4-928-16,-1-1-13 0</inkml:trace>
  <inkml:trace contextRef="#ctx0" brushRef="#br1" timeOffset="89313.01">2781 3301 395 0,'0'0'541'0,"5"-9"-72"0,-5 9-60 0,3-8-51 15,-3 8-27-15,2-10-22 0,-2 10-19 0,0-9-29 16,0 9-22-16,-2-10-20 0,2 10-25 0,-4-10-18 16,1 4-17-16,3 6-14 0,-7-8-15 0,3 5-11 15,4 3-14-15,-9-8-10 0,3 6-8 0,-1 0-4 16,7 2-11-16,-15-5-11 0,7 5-4 0,-1-1-5 16,9 1 0-16,-19 0-2 0,9 1-10 0,-3 2-2 15,3 1-6-15,1 1 0 0,-4 1-2 0,3 0-3 16,-5 5-9-16,6-2 5 0,-2 0-9 0,-1 2 0 15,1 2-1-15,1-1 2 0,-1 0-1 0,3 2 1 16,2-3-10-16,2 0 2 0,-2 1 1 0,2-2 3 16,2 1-7-16,1 2 0 0,1-3 2 0,0 0 6 15,1-1-7-15,1 1-3 0,2 0 11 0,0-1-15 16,0-3 4-16,1 3 1 0,3-2-3 0,-2-3-8 16,2 0 7-16,1 1 3 0,1-3-4 0,1 1-3 15,-1-1 0-15,0-2 1 0,1-1 1 0,0-1-4 16,-1-2 2-16,1-3-4 0,0 0 7 0,-1 0-12 15,0-2-6-15,-1 1-7 0,0-7-3 0,1 2-6 16,-3 2 0-16,-1-3 0 0,-1 3 4 0,0 0 5 16,-1 3 2-16,0-1 6 0,-2 3-2 0,-2-1 6 15,2 0 0-15,-1 0 10 0,-1 7 4 0,0-9 7 16,0 9 5-16,0 0 6 0,-1-11 3 0,1 11-3 16,0 0 7-16,0 0-2 0,0 0-2 0,1-8 1 15,-1 8-4-15,0 0-1 0,0 0 0 0,0 0-1 16,0 0 2-16,0 0 3 0,0 0 3 0,9 23-2 15,-6-12 12-15,-1-1-3 0,2 3 12 0,-1-2-4 0,2 1-4 16,0 1-2-16,-1-2-2 0,-1 0-5 16,1 0-3-16,1 0 2 0,0-2-7 0,-3-4 2 15,3 1-12-15,-3 1-10 0,-2-7-29 0,7 7-23 16,-7-7-23-16,5 3-33 0,-5-3-25 0,0 0-34 0,0 0-53 16,10-9-56-16,-10 9-306 0,5-10-883 0,-4 3 15 15</inkml:trace>
  <inkml:trace contextRef="#ctx0" brushRef="#br1" timeOffset="89761.27">3034 3163 395 0,'3'-5'608'0,"-3"5"-89"16,0 0-60-16,2-6-51 0,-2 6-45 0,0 0-25 15,0 0-41-15,0 0-30 0,0 0-31 0,-11-6-16 16,11 6-28-16,0 0-29 0,-13 0-18 16,13 0-12-16,0 0-15 0,-14 4-11 0,8-2-8 0,-2 2-15 15,2 0-6-15,-3 0-13 0,2 1-7 0,1 2-10 16,-3 0 0-16,1-1-2 0,0 1-10 0,2-2 0 16,1-1-7-16,0 2-5 0,1-3-2 0,4-3-5 15,-5 10-2-15,5-10 0 0,-3 10-6 0,3-10 0 16,0 11-5-16,0-11 4 0,6 7-9 0,-3-3 0 15,1 0 4-15,3 1-3 0,-7-5 4 0,15 7-3 16,-5-1-3-16,2-2 3 0,-2-1-4 0,-2 3 2 16,2-1 3-16,0 0-4 0,-2 1 2 15,-1-1 7-15,0 0-2 0,0-1 12 0,-3 1 6 0,1 1 5 16,-1 3 9-16,-1-4-6 0,-2 3 4 0,-1-8 1 16,3 15 1-16,-3-5-2 0,-2-3-1 0,2-7-6 15,-2 16-5-15,-1-6 1 0,-1-2-4 0,1-3 0 16,0 3-13-16,-2-3 0 0,0 0-2 0,0 0-11 15,0-2-16-15,5-3-31 0,-9 1-22 0,9-1-26 16,0 0-30-16,-14-3-41 0,14 3-48 0,-9-10-48 16,5 3-325-16,-1-1-897 0,1 0 3 0</inkml:trace>
  <inkml:trace contextRef="#ctx0" brushRef="#br1" timeOffset="90454.8">3090 3052 136 0,'0'0'658'0,"0"0"-112"0,0 0-86 16,0 0-62-16,0 0-50 0,0 0-44 0,12 10-15 16,-11-3-28-16,2 3-18 0,-2-1-25 0,5 7-13 15,-4 0-18-15,4-1-16 0,-2 2-10 0,0 0-18 16,0 2-14-16,-2 0-3 0,3 5-17 0,3 1-1 15,-4 1-25-15,2-2-7 0,-1-6-3 0,1 0-16 16,-2-1-3-16,3-2-4 0,-3-4-1 0,0 0-15 16,-2-4 1-16,1-1-6 0,-1 0-10 0,-2-6-5 15,5 7-12-15,-5-7-3 0,6 3-6 0,-6-3-4 16,0 0 4-16,0 0 7 0,11-9-6 0,-11 9-1 16,5-16-1-16,-1 7 2 0,-1-2-4 0,-1-2-1 0,5-3 3 15,-5 4 8-15,2-4-8 0,1 1-1 16,0 3-1-16,-1-2 4 0,-1 1 2 0,3 1-1 0,-5 2 3 15,3 0 2-15,0-3-3 0,1 3-1 16,-3 1-4-16,2 2 4 0,0 1 1 0,-1 1-2 0,-3 5 2 16,5-9 3-16,-5 9 7 0,5-2 1 0,-5 2-2 15,0 0 3-15,0 0 5 0,0 0 0 16,15 9-5-16,-13-3 4 0,0 2 4 0,2 2 3 0,0-1 3 16,1 3-13-16,-1 0 11 0,0 2 2 15,1 2 1-15,-3-4-6 0,2 4 10 0,-1 1-16 0,-1-3 11 16,3-2 0-16,-2-1 1 0,-1 1-19 0,1-1 11 15,-2-4-5-15,2-2-2 0,1 2 4 16,-4-7-8-16,3 8-3 0,-3-8-4 0,4 2-9 16,-4-2 11-16,0 0-5 0,0 0-4 0,0 0 2 0,14-17 3 15,-9 8-16-15,1-1-5 0,-1-3-5 0,0-3-4 16,1 1-1-16,1-2 4 0,-2 2 8 0,-1 3-4 16,1 1 4-16,1-1 4 0,-1 0 2 0,-2 4 1 15,-1 1 0-15,2 2 6 0,-4 5 9 0,4-10 3 16,-4 10 4-16,1-6 6 0,-1 6 14 0,0 0-7 15,0 0 0-15,0 0 1 0,0 0 7 0,0 0 10 16,0 0-2-16,13 16-7 0,-11-8 8 0,1-1-2 16,1 3 9-16,-2 1-12 0,1 0-7 0,0 0 2 15,-1 0-1-15,2 1-6 0,-2-1-2 0,0 0 1 16,1-2-5-16,0 3-12 0,-2-3-23 0,3 1-20 16,-4-3-27-16,3-2-26 0,-3-5-36 0,0 13-44 15,0-13-72-15,-3 7-93 0,3-7-248 0,-5 4-887 16,5-4 11-16</inkml:trace>
  <inkml:trace contextRef="#ctx0" brushRef="#br1" timeOffset="90604.05">3493 3120 349 0,'-3'-13'652'16,"3"13"-118"-16,-2-7-98 0,2 7-94 0,-5-6-88 15,5 6-68-15,0 0-59 0,-5-6-35 0,5 6-42 16,0 0-33-16,0 0-43 0,0 0-53 0,0 0-71 15,0 0-234-15,0 0-505 0,-7 19 104 0</inkml:trace>
  <inkml:trace contextRef="#ctx0" brushRef="#br1" timeOffset="90985.89">3648 3314 76 0,'5'12'540'0,"-4"-1"-59"0,3 2-47 0,-3 0-43 16,1-1-36-16,0-1-37 0,-2-1-33 0,1-4-22 16,-1-6-23-16,3 12-31 0,-3-6-9 0,0-6-17 15,0 0-13-15,0 10-12 0,0-10-17 0,0 0-17 16,0 0-16-16,0 0-13 0,-10 2-12 0,10-2-14 16,0 0-17-16,0 0-3 0,-8-16-4 0,5 10-6 15,3 6-6-15,-4-16-1 0,4 4-6 0,0 2-8 16,0-3 1-16,0 0-2 0,2 3-8 0,-1-2 0 0,2 1 2 15,-1-1-5-15,1 2 4 0,1 0 10 16,1 1 10-16,0 2-3 0,-1 2 0 0,-2 0 5 16,-2 5-2-16,9-7 7 0,-4 6 2 0,2-1 10 0,-7 2-1 15,11-3 8-15,-11 3-11 0,12 3 4 16,-5-2-5-16,0 1 0 0,0 2-6 0,0 0 0 16,1 4-1-16,-3-2-3 0,2 5-16 0,-2-1-9 15,-1 2-25-15,1 1-24 0,-2-2-23 0,0 1-25 16,-1 4-26-16,0-3-31 0,1-2-42 0,2-1-46 0,-4-1-54 15,1-2-288-15,-1 0-859 0,-1-7 25 0</inkml:trace>
  <inkml:trace contextRef="#ctx0" brushRef="#br1" timeOffset="91536.97">3948 3285 129 0,'9'-13'564'15,"-4"3"-73"-15,3-6-56 0,-3-1-62 16,2 6-48-16,-3-1-38 0,1 1-35 0,-2 1-33 15,0-1-25-15,-1 2-18 0,-1 0-23 0,-1 9-8 0,2-12-16 16,-2 12-13-16,-3-10-13 0,3 10 2 0,-1-7-8 16,1 7 6-16,-7-5-1 0,7 5-12 15,0 0-9-15,0 0-9 0,0 0-9 0,-16 11-6 16,11-5-4-16,1 1-6 0,-2 4 2 0,0 0-4 0,1 3 2 16,2 2 8-16,0-4 1 0,-3 3-3 0,2 5 4 15,0-5-3-15,1-3-6 0,2 4-2 0,0-1 1 16,1 2-4-16,0-6-16 0,0 0 3 0,0-2-10 15,2 3-7-15,1-6 10 0,-1 0-23 0,2-2-11 16,-4-4-9-16,7 6-9 0,-7-6-6 0,11 1-1 16,-11-1-3-16,12-4-4 0,-12 4-2 0,7-10-2 15,2 4-2-15,-4-3 1 0,0 0-2 0,1-1-5 16,-4 0-1-16,2 1-3 0,0-3-5 0,0 1-2 16,-2-1-1-16,-2 0 10 0,1 3-4 0,-2-2 6 15,0 0 11-15,0 0 2 0,-4 0 10 0,2 3 12 16,0 1 3-16,3 7 7 0,-5-12 10 0,1 8 8 15,4 4 9-15,-2-7 8 0,2 7 13 0,-7-7 6 16,7 7 0-16,0 0 0 0,0 0-6 0,0 0 0 16,0 0-8-16,0 0 2 0,0 0-3 0,-6 19 2 15,9-10 7-15,-2 5 12 0,0-1 15 0,3 5 8 16,1 0 13-16,3 11 11 0,-3-3 5 0,4 0 10 16,-1 2 5-16,-3-2-2 0,2 2-3 0,-1-1 1 15,0 3-5-15,-1-3-1 0,-1-8-1 0,-2 0-2 16,-2-1-5-16,2 3-3 0,-4-9-4 0,0 1-6 15,1-2-6-15,-3-1-8 0,-2-4-13 0,1-2-15 16,-5 0-6-16,0 0-13 0,-4-2-19 0,-1-1-19 16,-3-2-22-16,5-4-30 0,-5 0-36 0,1 1-38 15,-2-4-53-15,0 1-83 0,2-1-104 0,0-2-258 16,1 2-1022-16,0-2-69 0</inkml:trace>
  <inkml:trace contextRef="#ctx0" brushRef="#br1" timeOffset="92246.84">4710 3055 156 0,'0'0'572'0,"0"0"-66"15,0 0-51-15,0 0-58 0,0 0-51 0,0 0-38 16,0 0-25-16,0 0-13 0,0 0-15 0,-16 25-18 16,12-13 2-16,-2 1-23 0,-1 6-13 0,-1-1-15 15,0 9-3-15,-3-1-14 0,3 1-7 0,-2 3-9 16,0-2-17-16,-2-1-4 0,2 2-16 0,-2-2-9 16,2-1-12-16,0-1-6 0,1-8-15 0,3-2-6 15,0-3-5-15,1 0-11 0,1-4-8 0,2-1-20 0,-2-1-24 16,4-6-31-16,-4 9-37 0,4-9-36 0,0 0-32 15,0 0-37-15,0 0-40 0,0 0-46 16,0 0-78-16,0 0-250 0,0 0-883 0,0 0 12 16</inkml:trace>
  <inkml:trace contextRef="#ctx0" brushRef="#br1" timeOffset="93170.91">4915 3493 51 0,'0'0'623'0,"0"0"-93"0,0 0-76 0,0 0-50 16,8-12-52-16,-8 12-38 0,0-13-46 0,0 3-22 15,1-2-33-15,1-2-20 0,-6-4-19 0,4 0-19 16,-1 1-18-16,-2-5-5 0,3 4-14 0,0 2-11 15,1-4-7-15,-1 4-10 0,0-2-2 0,0-2-18 16,3 2-8-16,-2 3-8 0,-1 1-8 0,0 3 7 16,1-2-15-16,-2 4-5 0,1-1 0 0,0 10-7 15,3-13-6-15,-3 13 3 0,0-11-7 0,0 11-3 16,2-7 0-16,-2 7-4 0,0 0-5 0,0 0 5 16,4-6-2-16,-4 6 0 0,0 0-1 0,0 0 6 15,0 0 9-15,13 17-10 0,-9-8-2 0,0 0 1 16,1-1-1-16,-1 3-3 0,3 5-1 0,1-1 8 15,-2 1-5-15,-2 2 8 0,3-2-1 0,-1 1-3 16,0 0 6-16,-2 0-2 0,1 0-7 0,-1-5-5 16,1 0 5-16,0-1-1 0,-2-2-3 0,-1-1-2 15,1-4 1-15,-3-4-5 0,4 8-4 0,-4-8 1 16,6 5-3-16,-6-5 0 0,0 0 3 0,0 0 4 16,13-15-2-16,-8 6 6 0,0-7-9 0,0 0-5 15,-1-2 3-15,1-1-2 0,1-7 6 0,0 1-10 16,-1-1 2-16,0 7 0 0,0 0 0 0,-1 1-1 15,2 1 6-15,-2 1-5 0,0 6 1 0,-2 1 5 0,1 2 0 16,0 3 0-16,-3 4 5 0,0 0 2 0,2-8-1 16,-2 8 3-16,0 0 3 0,0 0 1 15,0 0-3-15,9 23 4 0,-6-12-2 0,-1-2 3 16,-1 4-7-16,2-1 4 0,0 4 4 0,-1 1-1 16,2-2-6-16,0 3 6 0,1 1 2 0,1 0 0 0,-1-1 1 15,-1-2-5-15,1 1 2 0,-1-1 1 0,1-2-4 16,-1-1 0-16,2-3-1 0,-2-1-1 15,0 0-3-15,0-3 6 0,-3-3-8 0,-1-3-3 16,7 9 2-16,-7-9-4 0,5 4 3 0,-5-4-4 0,0 0 7 16,0 0-1-16,0 0-1 0,13-11 1 0,-11 5 5 15,1-6-6-15,1 0 2 0,2-5 1 16,-2 1-4-16,3-7 4 0,-1 3 1 0,1-4-2 16,0 0-2-16,1-1 1 0,-2 6 1 0,0 0 1 0,-1 1-3 15,3-8 2-15,-2 8 3 0,-1-1-7 0,0 1 2 16,1 1-2-16,-3 2-1 0,2 4 10 0,-1 0-8 15,-1 2 5-15,-1 1 10 0,0 3 10 16,-2 5 11-16,0 0 10 0,2-10 14 0,-2 10 1 0,0 0-5 16,0 0-3-16,0 0-6 0,0 0-7 0,0 0 0 15,0 0-9-15,5 23 11 0,-1-11-11 0,-2-2 2 16,0 6-1-16,1 3 9 0,-1-1 6 0,6 6 1 16,-2 0-1-16,1 0 7 0,-3-6-1 0,0 0-4 15,5 7-5-15,-5-7-2 0,3-1-3 0,-1 0-5 16,2-2-1-16,-2-1-6 0,-2-3-1 0,1 1-3 15,-2-3-2-15,1-1-6 0,-1-1-9 0,3-2-10 16,-3 0-16-16,-3-5-3 0,3 6-22 0,-3-6-19 16,0 0-17-16,4 5-19 0,-4-5-18 0,0 0-21 15,0 0-24-15,0 0-30 0,0 0-40 0,0 0-36 16,0 0-70-16,0 0-240 0,-28-10-872 0,21 7 19 16</inkml:trace>
  <inkml:trace contextRef="#ctx0" brushRef="#br1" timeOffset="93345.94">5276 3210 373 0,'6'-4'466'0,"-6"4"-59"0,11-4-57 0,-4 3-48 16,2-1-28-16,1-1-41 0,1 2-28 0,0 2-35 15,-2-2-21-15,2 1-31 0,1 0-47 0,-2 1-62 0,1-1-75 16,4-2-69-16,-4 1-264 0,1 1-530 15,-2-2 101-15</inkml:trace>
  <inkml:trace contextRef="#ctx0" brushRef="#br1" timeOffset="93760.9">5852 2970 18 0,'0'0'631'16,"0"0"-109"-16,0 0-86 0,0 0-67 0,-10-10-41 15,10 10-28-15,-5-3-32 0,5 3-25 0,-13-2-26 0,7 0-15 16,-3 1-24-16,9 1-19 0,-15 1-13 0,7 0-13 16,0 1-3-16,8-2-19 0,-14 8-8 0,5-3-10 15,1 0-4-15,1 3 12 0,-1 1-14 16,1 2 2-16,0 4 7 0,-2 0 12 0,2 2-4 0,1 0 3 15,3 1 4-15,-3-3-8 0,4 2 3 0,-2 0-14 16,4 1-4-16,-1-1-5 0,2 0-7 0,0-1-4 16,1-4-2-16,1 4-5 0,1-3-4 0,1-1-4 15,3-1-3-15,-3-2-2 0,4 2-5 0,1-4-1 16,3 1-1-16,-1-2-4 0,2 0-2 0,-2-1-3 16,1-5 2-16,4-1-2 0,1-5-5 0,-7 4-5 15,2-1 0-15,1-1-2 0,-2-1-4 0,0 0 1 16,-1-1-9-16,-2 1-8 0,1-1-13 0,-4 1-16 15,3 0-21-15,-5 1-20 0,1-1-26 0,-5 5-32 16,4-9-29-16,-4 9-44 0,0 0-57 0,-3-11-67 16,3 11-303-16,-9-5-981 0,9 5-41 0</inkml:trace>
  <inkml:trace contextRef="#ctx0" brushRef="#br1" timeOffset="95384.87">1516 5054 471 0,'0'0'415'0,"0"0"-40"0,0 0-36 0,0 0-25 15,0 0-19-15,0 0-24 0,0 0-10 0,0 0-14 16,0 0-19-16,0 0-19 0,-2-8-18 0,2 8-11 16,0 0-16-16,0 0-7 0,0 0-12 0,0 0-15 15,0 0-5-15,0 0-6 0,0 0-1 0,0 0-14 16,0 0-2-16,0 0-2 0,0 0-6 0,0 0-8 16,0 0-8-16,0 0-8 0,0 0-3 0,0 0-7 15,0 0-6-15,0 0-7 0,0 0 0 0,0 0-6 16,0 0-7-16,0 0-3 0,0 0-3 0,0 0-6 15,0 0 3-15,0 0-6 0,0 0-4 0,0 0-3 0,0 0 6 16,0 0-4-16,21 1 0 0,-21-1 1 16,15-2-3-16,-8 2 3 0,-7 0 0 0,13-4-2 15,-1 3 7-15,-1 0-13 0,0 1 2 0,-2-2-2 0,1 2-3 16,-1-1 6-16,3 1-12 0,-12 0 9 0,16-1 0 16,-7 1-1-16,-1 0-2 0,-8 0 3 0,13-1 5 15,-13 1-12-15,12-2 2 0,-12 2-4 0,8 0 4 16,-8 0 3-16,0 0-4 0,9 0-3 0,-9 0-7 15,0 0-8-15,0 0-12 0,0 0-15 0,0 0-31 16,0 0-26-16,0 0-35 0,0 0-51 0,0 0-70 16,0 0-344-16,0 0-918 0,0 0-4 0</inkml:trace>
  <inkml:trace contextRef="#ctx0" brushRef="#br1" timeOffset="96980.08">2136 5149 307 0,'0'0'502'16,"0"0"-48"-16,0 0-37 0,0 0-42 0,0 0-25 16,0 0-24-16,10-26-24 0,-9 16-20 0,2-3-19 15,-1-5-16-15,2 1-18 0,0-1-19 0,0-1-18 16,-2-7 4-16,2-1-27 0,-2 2-15 0,1 6 2 15,-1-8-23-15,2 2-6 0,-1-2-12 0,0 7-13 16,-1 1-8-16,-1-1-8 0,0 1-10 0,1 0-3 16,-1 2-7-16,-1 4-5 0,2 1-4 0,-2 0-4 15,-2 2-4-15,1 1-5 0,-1 2-2 0,2 7-7 16,-1-12-2-16,1 12-3 0,0-11-6 0,0 11 0 16,-1-7-5-16,1 7 5 0,0 0-6 0,-2-9-2 0,2 9-4 15,0 0-2-15,0 0 1 0,0 0 2 16,0 0-5-16,0 0-5 0,0 0 9 0,0 0-3 15,0 0 5-15,15 19-5 0,-10-8 5 0,2 4-8 0,4 8-2 16,-2-5 0-16,4 7 1 0,5-2-1 0,-3 0 1 16,2 1 0-16,-2-2-3 0,0 2 2 0,2-1-2 15,-2-1 3-15,1-2-3 0,-5-3 0 0,1-3 0 16,2 1 2-16,-5 0-3 0,-1-1 2 0,2-6-3 16,-4 2 0-16,-3-4-8 0,4 1-15 0,-3-2-12 15,-1-2-23-15,1 1-21 0,-4-4-27 0,5 6-36 16,-5-6-47-16,0 0-53 0,0 0-55 0,0 0-320 15,0 0-959-15,-26-7-30 0</inkml:trace>
  <inkml:trace contextRef="#ctx0" brushRef="#br1" timeOffset="97562.81">2098 4977 4 0,'0'0'499'0,"0"0"-42"16,25-4-57-16,-15 0-29 0,2 2-34 0,-1-1-28 0,5-1-33 16,1-1-14-16,0 0-30 0,1 0-7 0,0 0-36 15,1-1-25-15,-1 2-17 0,1-3-19 16,1 1-14-16,-1 3-15 0,0-2-5 0,-4-1-20 16,2 0-7-16,-2 0-11 0,-1 0-7 0,-2 0-10 0,-1 1-3 15,-1-1-3-15,-1 2-6 0,-1-1-7 0,-1 0 0 16,-1 3-2-16,-6 2 2 0,7-4-2 0,-7 4 5 15,0 0 0-15,8-2 2 0,-8 2 5 0,0 0 3 16,0 0-5-16,0 0-3 0,0 0 4 0,0 0 0 16,-1 15 2-16,1-15-3 0,-2 10 1 0,2-10 4 15,-1 10-2-15,0-3 4 0,1-7-4 0,-3 16 4 16,2-7 1-16,1 0-7 0,0-9 0 0,1 17-5 16,1-11-1-16,-1 1-5 0,0 0 2 0,3 0-3 15,0-2-4-15,-1 0 2 0,3 1-2 0,-2-2-5 16,2-1-2-16,-1 1-3 0,2-3 5 0,-7-1-6 15,13 0-3-15,-13 0 1 0,14-5 1 0,-5 0-5 16,-1-4-1-16,-1 1-8 0,-1-2 2 0,3 1-5 16,-3-3 0-16,1 1 2 0,0-4 1 0,-1 5 0 15,-2-2 10-15,0 2-8 0,1-2 2 0,-2 2 0 16,0 0 5-16,-1 1 5 0,0 4 3 0,-2 5 13 16,2-9 2-16,-2 9 4 0,0 0 6 0,4-7-1 15,-4 7 4-15,0 0-6 0,0 0 9 0,0 0-7 16,0 0 0-16,0 0-4 0,6 20 8 0,-3-10 1 15,-1 4 7-15,2-2-14 0,1 3-1 0,-1 1 12 0,0-1-18 16,4 1-2-16,-3-1-1 0,-1-4-5 16,3 3 5-16,1 1-7 0,-1-6-2 0,-1 2-6 15,0-2-30-15,-1-3-17 0,2 2-25 0,-2-3-21 16,0 0-40-16,-1-1-39 0,-4-4-40 0,0 0-35 0,11-1-71 16,-11 1-244-16,5-8-824 0,-2 0 37 0</inkml:trace>
  <inkml:trace contextRef="#ctx0" brushRef="#br1" timeOffset="97802.84">2838 4667 473 0,'2'-8'619'0,"-2"8"-92"16,0 0-78-16,0 0-56 0,0 0-49 16,0 0-53-16,0 0-24 0,0 0-24 0,0 0-4 0,0 0-5 15,0 33-29-15,0-20-4 0,2 4-24 0,2 1-11 16,0 0-10-16,0 7-11 0,0-7-23 0,1 6-9 15,-1-5-16-15,2 1-9 0,-2 1-11 0,1-3-8 16,0 0-6-16,2-1-6 0,0-3-11 0,-3-3-15 16,0-1-14-16,0 1-13 0,-2-2-13 0,1-4-24 15,0 0-18-15,-3-5-26 0,3 7-29 0,-3-7-42 16,2 6-47-16,-2-6-65 0,0 0-73 0,0 0-229 16,0 0-830-16,0 0 35 0</inkml:trace>
  <inkml:trace contextRef="#ctx0" brushRef="#br1" timeOffset="98939.33">2684 4868 280 0,'0'0'496'0,"0"0"-72"0,0 0-69 16,0 0-58-16,0 0-10 0,17 11-19 0,-11-12-19 15,-6 1-13-15,19-3-14 0,-8 1-24 0,1-2-21 16,1 1-21-16,4-4-12 0,1-2-16 0,-2-2-12 15,0 0-17-15,0-1-9 0,0-1-10 0,-1-1-7 16,-2-1-16-16,1 1-2 0,-4 0-7 0,-1 0-3 16,-1 4-3-16,0-1-11 0,-1 1 0 0,-1 1-5 15,-1 1-1-15,-1 1-5 0,1 1 3 0,-5 6-3 16,3-10-1-16,-3 10 4 0,1-8-2 0,-1 8 10 16,0 0 3-16,-1-10 5 0,1 10 6 0,0 0 0 15,0 0-3-15,0 0-4 0,0 0 3 0,0 0-6 16,0 0 1-16,0 0-7 0,0 0-3 0,0 0 0 15,-12 25-4-15,15-15 2 0,-3 3-6 0,4 2 10 0,-3 3 2 16,3 1 6-16,0 5-1 0,1 1 8 0,0 2-3 16,1-2 1-16,3 2-3 0,-2-8 3 0,-1-1 1 15,0-1-9-15,1 1-5 0,2-4-3 16,-4-3-5-16,1-1-3 0,1 1 0 0,0-4-10 16,-3-1-6-16,2-3 3 0,2-1-5 0,-8-2-2 0,13 0-9 15,-13 0 2-15,10-5-7 0,-2-4-2 0,-1 2-6 16,1-4-4-16,-3 2-7 0,3-6-9 0,-3 4 5 15,4-6-2-15,-3 8 1 0,-1-7 2 16,1 5-4-16,0 1 1 0,-1 0 4 0,0 4-2 0,-2-1 4 16,-3 7 1-16,6-8 9 0,-6 8 0 0,3-4 6 15,-3 4-1-15,0 0 6 0,0 0 2 0,0 0 4 16,13 12 3-16,-9-6 3 0,2 2 1 0,-2-2 3 16,2 4 3-16,-1-6 1 0,5 4 0 0,-1-2 1 15,-1 1-1-15,1-1 14 0,2-3-11 0,0 0-1 16,-2 0-2-16,2 0 4 0,-3 0-5 0,2-2-1 15,-1-2 4-15,0-2-3 0,0-1-3 0,1-1 3 16,-1-2-4-16,-1-1 0 0,-1-3-2 0,3 1-3 16,-3-1-3-16,1-3-4 0,-5 1 0 0,3 3 12 15,-3-1-12-15,0 1 7 0,-2 0-1 0,-2 2 3 16,1 8 0-16,-3-13 6 0,0 8 15 0,3 5-3 16,-9-9 7-16,9 9 8 0,-11-3-2 0,4 2 2 15,7 1 1-15,-16 2 3 0,10 0 2 0,-2 1 1 16,-2 1 2-16,4 2 2 0,-2-1 4 0,3 2-8 15,-4 3 5-15,4 0-6 0,0-2-3 0,1 3 8 16,1 0-10-16,2 0 0 0,1 1-6 0,1-3-4 0,1 3-3 16,1-2-7-16,1-2-7 0,0 1-2 15,3-1-8-15,-1-2-4 0,0-1-11 0,-1-2-11 16,4 1-12-16,0-2-15 0,-1-1-15 0,1-1-15 0,0 0-16 16,2-2-8-16,0 0-8 0,-1-3-8 0,-1 1-8 15,0-3-10-15,-2 1 1 0,3-2-3 16,-2-1 7-16,0 1 0 0,-1-2 1 0,2 1 8 15,-2-1 14-15,-2 0 11 0,0 3 17 0,2-1 23 0,-3 4 21 16,0-2 30-16,-4 6 23 0,6-8 22 0,-6 8 19 16,5-6 20-16,-5 6 8 0,0 0 4 0,5-4-5 15,-5 4 1-15,0 0-1 0,0 0 3 16,8 11-4-16,-8-11 1 0,4 11 1 0,-1-2 2 0,1-1-8 16,-2 4 3-16,2-2 4 0,0 0-4 0,-1 1 2 15,2 1 7-15,-4 0-16 0,3 0-5 0,0 0-4 16,0-2-7-16,-1-1-4 0,0-1-7 0,0-4-7 15,0 1-9-15,-3-5-6 0,6 9-2 0,-1-7 0 16,-5-2-8-16,0 0-6 0,0 0-2 0,0 0-7 16,15-11-4-16,-11 4-10 0,0-2-14 0,4-5-14 15,-2-1 0-15,-1 0-3 0,1-1 4 16,-1 2 8-16,2-1 4 0,-2 3 3 0,0 1 3 0,0 1 2 16,-2 4 7-16,0-1 6 0,-3 7 12 0,4-7 7 15,-4 7 13-15,3-4 1 0,-3 4 5 0,0 0 3 16,0 0 8-16,0 0 6 0,10 17 6 0,-7-10 0 15,-2-2-4-15,1 5 1 0,1-1-1 0,0 1 1 16,-1-2-5-16,2 0-8 0,0 0-4 0,-1-4 0 16,3 2 0-16,-4 1-2 0,1-3-2 0,1 1-2 15,-4-5-5-15,5 9-20 0,-5-9-11 0,4 4-18 16,-4-4-38-16,4 5-33 0,-4-5-47 0,4 3-35 16,-4-3-52-16,0 0-72 0,0 0-216 0,6 5-762 15,-6-5 60-15</inkml:trace>
  <inkml:trace contextRef="#ctx0" brushRef="#br1" timeOffset="99248.95">3883 4573 64 0,'0'0'738'0,"0"0"-115"0,0 0-99 0,0 0-68 16,0 0-67-16,0 0-33 0,0 0-31 0,0 0-36 16,5 29-20-16,-1-13-2 0,-3 2-34 0,0-1-17 15,2 8-11-15,-2 2-32 0,2 0-17 16,1-1-20-16,1-1-16 0,-1 0-14 0,-2-7-11 0,3 1-10 16,-2-2-13-16,1-1-13 0,-2-6-20 0,1 1-21 15,-2-1-25-15,0-4-24 0,1 0-19 0,0 0-18 16,-2-6-23-16,3 8-18 0,-3-8-28 0,0 0-22 15,1 6-19-15,-1-6-24 0,0 0-26 0,0 0-35 16,0 0-37-16,0 0-222 0,0 0-746 0,-12-19 64 16</inkml:trace>
  <inkml:trace contextRef="#ctx0" brushRef="#br1" timeOffset="99521.9">3816 4792 9 0,'0'0'438'0,"3"-11"-64"0,-3 11-43 0,9-6-43 16,-3 3-32-16,-1-2-23 0,4-2-13 0,1 2-8 16,1-3-1-16,0 1-2 0,5-2-1 0,-1 0 12 15,0 0-16-15,-1 1-3 0,-1 3-16 0,0 0-8 16,0 2-23-16,-2 0-10 0,1 3-11 0,-1 2-6 16,-1 0-6-16,-1 3-10 0,1 2-10 0,-3 2-19 15,1 8-3-15,-3-1-5 0,3 1-7 0,-1 1-1 16,-2-1-9-16,2 1-2 0,-2 0-10 0,-2-1 2 15,3-3-13-15,-5-2-7 0,3-3-10 0,-3 0-18 0,2-5-20 16,-3-4-26-16,2 10-36 0,-2-10-42 16,0 0-61-16,0 0-51 0,0 0-53 0,0 0-260 15,0 0-801-15,-8-37 48 0</inkml:trace>
  <inkml:trace contextRef="#ctx0" brushRef="#br1" timeOffset="99661.8">4025 4610 255 0,'-5'-12'635'0,"2"6"-85"0,2-4-76 0,1 10-65 15,-3-5-49-15,3 5-30 0,0 0-50 0,-6-9-36 0,6 9-22 16,0 0-44-16,0 0-29 0,0 0-36 0,0 0-33 16,0 0-43-16,0 0-49 0,0 0-54 0,0 0-60 15,0 0-55-15,14 18-87 0,-12-12-206 16,6 2-658-16,-1 2 86 0</inkml:trace>
  <inkml:trace contextRef="#ctx0" brushRef="#br1" timeOffset="99945.48">4349 4680 537 0,'0'0'531'15,"4"-7"-73"-15,-4 7-60 0,0 0-34 0,0 0-29 16,-13-10-30-16,13 10-29 0,-11-4-15 0,4 3-24 16,7 1-22-16,-19-1-16 0,9 1-24 0,0 3-19 15,0 0-5-15,-2 1-16 0,2-1-19 0,-2 4 5 16,3 2-4-16,-2-1 6 0,-1 5-2 0,3 2-1 15,-2 1-13-15,2 6-4 0,1-5-6 0,0-2-12 16,2 3-15-16,3-1-2 0,0-1-10 0,3 1-7 16,1-4-9-16,2-1-7 0,1-1-14 0,-2-2-20 15,3 1-15-15,2-3-21 0,0-1-23 0,1-2-24 16,3-3-21-16,1 0-25 0,-2-2-28 0,4 0-34 16,-2-1-38-16,4-6-38 0,-3 3-67 0,5-1-221 15,-5-2-814-15,3-2 43 0</inkml:trace>
  <inkml:trace contextRef="#ctx0" brushRef="#br1" timeOffset="100348.69">4455 4780 18 0,'8'-10'392'16,"2"0"11"-16,-5 2-22 0,2 1-28 0,-5 0-34 0,0 1-21 16,-1-2-21-16,-1 8-20 0,0-12-14 15,0 12-13-15,-1-9-18 0,1 9-6 0,-7-9-7 16,3 4-6-16,4 5-9 0,-10-5-8 0,5 2-21 0,5 3-9 16,-14-1-8-16,14 1-14 0,-15 4-9 0,7 0-18 15,-1 1 13-15,-1 2-23 0,0 2-3 16,1 1-2-16,2 0-9 0,0 3-1 0,-1 0-3 15,2 3-3-15,0-4-9 0,2-2-15 0,1 2 6 0,1-3-11 16,0 2 4-16,1-1-10 0,2-1-8 0,2 0 1 16,0-1-4-16,0-3-9 0,1 0 0 0,-4-5-11 15,5 6-5-15,-5-6-8 0,10 0-12 16,-10 0-10-16,13-5-7 0,-4-1-8 0,0-1-3 0,1-4-3 16,-2 2-15-16,-2-2-4 0,2-1 4 0,-1 1 9 15,-2-2 6-15,1 2 10 0,-1 2 7 0,0 0 13 16,-1 0 4-16,-2 3 13 0,-2 6 20 0,4-7 12 15,-4 7 15-15,1-6 16 0,-1 6 8 0,0 0-4 16,0 0-10-16,0 0-5 0,0 0-2 0,0 0-11 16,0 0 7-16,3 21-5 0,-2-13 3 0,2-1 0 15,-1 2-1-15,1-1-2 0,-1 0 5 0,1 1-5 16,0 0-2-16,-1-2-8 0,0-2 0 0,1 4-10 16,1-3 0-16,-4-6-12 0,5 8-20 0,-2-4-20 15,-3-4-20-15,6 4-25 0,-6-4-29 0,5 6-38 16,-5-6-42-16,4 5-42 0,-4-5-71 0,5 3-271 15,-5-3-866-15,0 0 21 0</inkml:trace>
  <inkml:trace contextRef="#ctx0" brushRef="#br1" timeOffset="100647.54">4629 4586 425 0,'0'0'631'0,"0"0"-71"0,0-9-52 16,0 9-53-16,0 0-29 0,0 0-44 0,0 0-42 15,0 0-32-15,0 0-32 0,0 0-8 0,4 27-20 0,-3-13-5 16,1 2-16-16,-1 1-14 0,1 1-21 0,1 1-13 16,-2-1-21-16,1 1-18 0,1 6-15 0,-3-5-17 15,3-2-13-15,1 0-9 0,1-3-12 16,-4 6-10-16,2-4-11 0,-1-5-22 0,0-1-21 0,0 0-26 15,1-1-32-15,-2-3-16 0,0-2-27 0,-1-5-22 16,3 8-21-16,-3-8-15 0,0 0-19 0,4 8-23 16,-4-8-21-16,0 0-31 0,0 0-51 0,0 0-295 15,0 0-897-15,0 0 10 0</inkml:trace>
  <inkml:trace contextRef="#ctx0" brushRef="#br1" timeOffset="100915.29">4637 4752 406 0,'8'-6'589'0,"-2"0"-42"16,5 0-46-16,-3-1-33 0,0 3-54 0,3 0-31 16,-4 1-39-16,3 1-26 0,-3 1-34 0,-7 1-29 15,15 4-19-15,-5 0-22 0,-3 3-17 0,0 1-19 16,-1 3-20-16,-2-2-20 0,1 2-20 0,-1 0-8 15,1 0-17-15,-3 1-13 0,2-3-16 0,-2 2-18 16,0 0-21-16,1-4-16 0,-2-1-21 0,-1-6-15 16,1 11-14-16,1-6-25 0,-2-5-25 0,2 7-32 15,-2-7-40-15,0 0-44 0,0 0-49 0,0 0-78 0,-6 9-239 16,6-9-856-16,0 0 25 0</inkml:trace>
  <inkml:trace contextRef="#ctx0" brushRef="#br1" timeOffset="101069.86">4726 4604 161 0,'-4'-9'731'16,"4"9"-123"-16,-3-8-113 0,3 8-83 0,-4-5-66 15,4 5-52-15,0 0-52 0,0 0-42 0,-3-8-51 0,3 8-55 16,0 0-38-16,0 0-50 0,0 0-39 0,0 0-72 16,0 0-53-16,0 0-90 0,0 0-186 0,7 26-587 15,-7-26 99-15</inkml:trace>
  <inkml:trace contextRef="#ctx0" brushRef="#br1" timeOffset="101737">4928 4692 653 0,'0'0'604'15,"-18"-7"-73"-15,18 7-57 0,0 0-63 0,-15 2-47 16,15-2-41-16,-12 5-31 0,6-2-29 0,2 1-27 15,4-4-28-15,-10 10-26 0,6-5-24 0,0 2-18 16,1-1-2-16,-1 2-30 0,0 0-11 0,-1 2-14 16,1-2-7-16,1 1-9 0,1-2-15 0,1-1-2 15,1-6-2-15,-3 13 0 0,3-13-18 0,0 10-13 16,0-10-7-16,3 10-7 0,-3-10-10 0,0 0-11 16,2 5-8-16,-2-5-8 0,0 0-9 0,0 0-6 15,0 0-12-15,0 0-10 0,19-15-13 0,-15 7-14 16,0-1-7-16,-1 3-8 0,3-4 8 0,-1 0 7 15,0 1 10-15,1 2 9 0,0 0 19 0,-1 1 16 16,0 0 15-16,-1 1 16 0,-4 5 19 0,5-7 22 16,-5 7 11-16,5-5 12 0,-5 5 5 0,0 0 1 15,0 0-5-15,0 0-1 0,0 0 2 0,13 7 0 0,-13-7 0 16,5 10-1-16,0-6 9 0,-3 2 3 16,2 1-3-16,-1 1 13 0,2 0-13 0,-1 1-6 15,-2-1 4-15,1 2 2 0,-3-3 3 0,3 4-9 16,-2-4 12-16,2 3-19 0,-1-5 2 0,-1 3-8 0,-1-8-1 15,1 9-10-15,-1-9 6 0,2 8-7 0,-2-8-7 16,1 7-3-16,-1-7-8 0,0 0-7 16,0 0-5-16,0 0-9 0,0 0-5 0,0 0-2 15,0 0-7-15,0 0-4 0,0 0 2 0,0 0-3 0,8-19 2 16,-6 13 0-16,0-4-4 0,0 1 2 0,1-1 5 16,1 0 0-16,-1 0 6 0,2 1-1 0,-1 0 18 15,-1 0-5-15,-1 2 8 0,1 1 4 16,1 0 1-16,-4 6 5 0,3-9 11 0,-3 9-5 0,7-4 6 15,-7 4 1-15,4-5 4 0,-4 5 8 0,6-3 2 16,-6 3 3-16,0 0 3 0,0 0 0 0,12 6 4 16,-12-6-9-16,4 11 3 0,-3-5 1 0,1 1-9 15,1 2 1-15,-1 3-4 0,-2-1-4 0,3-1-1 16,-2 1-6-16,1 1 0 0,-1 0-5 0,0 0 3 16,0-1 1-16,2 1-11 0,0-2-4 0,-2-3-6 15,0 0-12-15,0 0-10 0,-1-7-11 0,4 11-14 16,-4-11-19-16,0 8-19 0,0-8-32 0,0 0-38 15,0 0-60-15,-2 10-72 0,2-10-326 0,-4 4-951 16,4-4-23-16</inkml:trace>
  <inkml:trace contextRef="#ctx0" brushRef="#br1" timeOffset="117838.95">2128 5921 251 0,'0'9'423'16,"0"-9"-54"-16,0 0-24 0,0 9-36 0,0-9-16 0,0 0-26 15,3 8-15-15,-3-8-17 0,0 0-10 16,0 0-10-16,0 0-12 0,0 0-17 0,1 6-8 16,-1-6-23-16,0 0-4 0,0 0-6 0,0 0-19 0,0 0-8 15,0 0-14-15,0 0-6 0,0 0-4 0,0 0-9 16,0 0-8-16,0 0-3 0,2-31-10 0,-2 19-6 16,2 1-1-16,-2-6-11 0,0 2 2 0,1-6-10 15,0 3-2-15,1-1-2 0,1-6-2 0,-1 7-10 16,0-2 3-16,1-6-5 0,-1 8-1 0,0-7 1 15,2 1 0-15,-2 5-6 0,2-1 0 0,-2 0-5 16,1 3 2-16,1 0-3 0,-3 2-1 0,2-2 5 16,-1 6 3-16,1 2-8 0,-2-1 3 0,0 3 5 15,1 1-2-15,-2 6 4 0,0-12 2 0,0 12 0 16,1-9 2-16,-1 9 6 0,0 0 2 0,3-7-10 16,-3 7 4-16,0 0 0 0,0 0-4 0,0 0-6 15,0 0 6-15,0 0-3 0,0 0 2 0,0 0 3 16,11 23-1-16,-6-8-4 0,0 1 3 0,4 2 6 15,3 4 0-15,-3 2-8 0,5-1 8 0,-2 1-4 0,1 0 3 16,4-2-2-16,-4 2-2 0,3-3 1 16,1 1-5-16,-6-8-2 0,0-1-1 0,0-1-3 15,3-1 0-15,-5-1 3 0,1-2-2 0,-2-2-1 0,-3 0-3 16,0-1 0-16,0-1-11 0,-3 1-11 0,-2-5-5 16,8 5-25-16,-8-5-13 0,0 0-24 0,0 0-26 15,0 0-39-15,0 0-38 0,0 0-44 0,0 0-44 16,0 0-321-16,-33-11-903 0,14 9 4 0</inkml:trace>
  <inkml:trace contextRef="#ctx0" brushRef="#br1" timeOffset="118033.75">2073 5792 516 0,'0'0'464'16,"0"0"-52"-16,22-7-40 0,-12 1-40 0,0 1-37 15,-1-2-33-15,5 2-30 0,-3-2-27 0,0-1-28 16,6 2-22-16,-3-3-21 0,-3 4-17 0,7-3-17 16,0 2-31-16,-7 1-44 0,2 3-38 0,-1-2-52 15,2 2-61-15,-3-2-83 0,-3 1-246 0,1 2-620 16,-9 1 91-16</inkml:trace>
  <inkml:trace contextRef="#ctx0" brushRef="#br1" timeOffset="118475.52">2402 5689 179 0,'0'0'510'0,"0"0"-70"0,-3 11-72 15,3-11-47-15,-2 8-28 0,2-8-27 0,1 11-23 16,-1-11-23-16,1 13-12 0,-1-13-18 0,1 13-15 16,1-4-14-16,2 1-18 0,2 3-13 0,-4-3-10 15,4 1-10-15,-1 1-12 0,-1-1-8 0,-1 0-8 16,5-3-13-16,-4-1-7 0,0 0-2 0,1-2-10 15,-1 0-10-15,1 0-3 0,0-2-6 0,-5-3 1 16,13 5-5-16,-7-4-6 0,-6-1-3 0,15-1-2 16,-15 1-2-16,14-8-2 0,-6 2-7 0,1-3-5 15,-3 0-9-15,-1-2-5 0,2 0-7 0,-3 1 0 16,1-1-1-16,1-1 2 0,-3 1 4 0,-1-1-1 16,0 1 9-16,0 1-2 0,-1 1 2 0,-1 1 8 15,2-2 10-15,-2 10 9 0,1-13 4 0,-1 13 6 16,0-11 10-16,0 11 8 0,1-7 4 0,-1 7-1 15,2-7-5-15,-2 7 4 0,0 0 2 0,0 0-6 0,0 0-6 16,0 0-1-16,0 0 5 0,0 0-9 0,0 0 4 16,0 0 7-16,0 0 5 0,15 14-10 0,-10-6 4 15,1 3-7-15,1 0-2 0,3 3-5 16,-4-1 1-16,1-1-2 0,2 3-7 0,1-2 0 0,-4-3-6 16,2-1-4-16,-3 0 0 0,3-1-17 0,-3-3-17 15,-1 1-23-15,1-4-33 0,-5-2-28 0,6 8-40 16,-6-8-46-16,0 0-53 0,0 0-75 0,12-8-235 15,-12 8-811-15,3-13 41 0</inkml:trace>
  <inkml:trace contextRef="#ctx0" brushRef="#br1" timeOffset="118723.81">2722 5533 691 0,'0'0'598'0,"0"0"-93"16,0 0-82-16,0 0-64 0,0 0-39 0,0 0-43 15,0 0-7-15,8 26-17 0,-4-15-19 0,-1 3-17 16,2 1-19-16,0 6-12 0,2-4-22 0,1 7-15 16,0 0-14-16,-3-6-16 0,2 7-15 0,0-7-4 0,2 7-12 15,-2-7-16-15,0-2-6 0,-2 1-6 16,0-5-11-16,2 3-5 0,-4-3-4 0,1-1-16 16,2-1-5-16,-2-1-18 0,-1-5-20 0,1 4-24 0,-2-4-23 15,-2-4-26-15,4 9-25 0,-4-9-35 0,2 5-40 16,-2-5-54-16,0 0-60 0,0 0-243 0,0 0-805 15,0 0 50-15</inkml:trace>
  <inkml:trace contextRef="#ctx0" brushRef="#br1" timeOffset="119283.44">2643 5767 556 0,'0'0'479'0,"0"0"-80"16,0 0-59-16,0 0-36 0,0 0-38 0,0 0-22 15,0 0-17-15,0 0-13 0,22 8-15 0,-14-6-19 16,-1-1-14-16,6-1-14 0,-1-1-18 0,-2 1-17 16,3-4-5-16,-1-1-17 0,1 1-14 0,-1 0-6 15,2-1-8-15,-3-1-9 0,2-5-7 0,1 0-9 16,-2-2-11-16,-1 0-12 0,-3 0-14 0,-1 2-9 16,0 1-6-16,-2-5-5 0,1 5 3 0,-2-1 2 15,-1 4 2-15,-1-1 3 0,1 2 2 0,-3 6 14 16,1-11 4-16,-1 11 7 0,1-7 1 0,-1 7 9 15,0 0-3-15,0 0 3 0,-1-10 5 0,1 10-3 16,0 0 3-16,0 0 5 0,0 0-6 0,0 0-4 16,0 0-3-16,0 0-2 0,0 0 2 0,-1 35-4 15,1-22-1-15,4 3 2 0,-3 3 3 0,3 0 2 0,0 7 5 16,1 1 3-16,-2-8-1 0,1 0-3 0,0-1 3 16,1 2-7-16,2-4-1 0,-1 1-8 0,-1-5-3 15,-2-1-1-15,3-4-6 0,-2 2-2 16,1-5 1-16,-1 1-1 0,2-3-3 0,-1 2-2 0,-5-4-1 15,11 0-1-15,-11 0 0 0,10-8 0 0,-3 0-2 16,0-1 0-16,1 0 3 0,-5-3 0 0,9-1-2 16,-4 4-1-16,-2-3 0 0,0 1-2 0,1 0-1 15,-1 2 4-15,-2 0 1 0,0 1-7 0,1 2 4 16,-3 1 7-16,-2 5 0 0,6-7 9 0,-6 7 6 16,0 0 5-16,6-2 4 0,-6 2 6 0,0 0 20 15,6 11-7-15,-3-3 5 0,-1 1-12 0,1 2 7 16,0 0-2-16,0 0-10 0,2-2-9 0,-1 0 4 15,0-1-10-15,-1-2-5 0,1 1-14 0,-4-7-19 16,6 6-24-16,-3-3-24 0,-3-3-21 0,7 3-25 16,-7-3-25-16,0 0-30 0,14-3-40 0,-14 3-33 15,15-9-43-15,-6 2-289 0,0 1-847 0,-1-2 30 16</inkml:trace>
  <inkml:trace contextRef="#ctx0" brushRef="#br1" timeOffset="119603.46">3309 5704 174 0,'0'0'641'0,"0"0"-101"0,0 0-84 16,0 0-55-16,0 0-55 0,0 0-35 0,0 0-49 0,0 0-22 16,-14 15-27-16,14-15-22 0,-6 17-8 0,3-8-12 15,-2 2-18-15,1-1-15 0,5-1-12 16,-2 3-16-16,1-3-14 0,-1 2-13 0,3-4-9 0,1 0-6 16,-1 0-6-16,2-2-9 0,0 0-11 0,3 0-7 15,4 1-2-15,-3-2-2 0,1-1-3 0,2-3-1 16,-1-2-6-16,1 1-2 0,-1-3 0 0,0-3-1 15,0 1 0-15,2 1-1 0,-2-5-6 0,-1 0 1 16,-2 1 0-16,0-1-1 0,-2-1-2 0,-1 2 12 16,-1-1-7-16,-5 1 2 0,1-1-1 0,0 1 5 15,-4-4-8-15,1 3 1 0,-5 3 1 0,1 1 0 16,0-1 3-16,-1 5-5 0,-1-1-6 0,3 1-3 16,7 2-2-16,-17 0-11 0,8 2-7 0,3 1-16 15,6-3-19-15,-11 7-15 0,4-2-30 0,-1 1-26 16,4 0-35-16,2 0-41 0,-1 0-44 0,2 5-83 15,-2-5-205-15,3-6-766 0,-1 12 57 0</inkml:trace>
  <inkml:trace contextRef="#ctx0" brushRef="#br1" timeOffset="119939.49">3533 5789 260 0,'0'0'383'0,"6"10"-52"0,-5-4-37 15,3 0-16-15,2 4-25 0,-2 0-20 16,1-2-24-16,-1 0-11 0,0 1-12 0,0-1-11 0,1 0-10 16,-1-2-12-16,0 1-10 0,0-3-3 0,-4-4-9 15,2 6 6-15,-2-6 2 0,4 5 6 0,-4-5 0 16,0 0 10-16,0 0-13 0,0 0-12 0,0 0-8 15,0 0-12-15,6-19-10 0,-6 8 4 0,0-1-2 16,0-1-4-16,2-4-3 0,-1 5-13 0,2-4-4 16,-2 3-12-16,4-2-8 0,-3 4-9 0,2-1-11 15,-1-1-19-15,1 1-26 0,0 1-23 0,1 0-34 16,-1 1-32-16,0 2-31 0,0 1-25 0,0 1-36 16,1 1-40-16,2 0-57 0,-2 3-259 0,-5 2-794 15,10-6 51-15</inkml:trace>
  <inkml:trace contextRef="#ctx0" brushRef="#br1" timeOffset="120121.45">3792 5674 242 0,'4'7'642'0,"-3"0"-95"0,2 1-64 16,-1 2-49-16,1 1-45 0,-1 0-38 0,1 2-35 0,0-1-37 16,0-2-29-16,2 1-38 0,-3 1-30 0,3-1-18 15,-1 1-21-15,-3 0-20 0,3-2-10 16,1 0-21-16,-4-4-13 0,1 3-32 0,-2-9-33 0,2 8-41 15,-2-8-41-15,0 7-55 0,0-7-62 0,0 0-77 16,0 0-280-16,-5 6-787 0,5-6 52 0</inkml:trace>
  <inkml:trace contextRef="#ctx0" brushRef="#br1" timeOffset="120284.02">3811 5486 761 0,'0'0'808'0,"-4"-12"-157"15,2 7-133-15,2 5-95 0,-5-8-56 0,5 8-83 16,-4-5-59-16,4 5-31 0,-7-6-51 0,7 6-38 16,0 0-52-16,-3-6-47 0,3 6-40 0,0 0-42 15,0 0-59-15,0 0-69 0,0 0-310 0,0 0-729 16,0 0 72-16</inkml:trace>
  <inkml:trace contextRef="#ctx0" brushRef="#br1" timeOffset="120785.06">3890 5689 486 0,'0'0'619'0,"0"0"-80"0,0 0-90 15,0 0-65-15,0 0-61 0,0 0-47 0,0 0-37 16,0 0-25-16,0 0-30 0,0 0-21 15,6 3-11-15,-6-3-11 0,0 0-10 0,10-1-6 0,-10 1-17 16,10-1 0-16,-10 1-8 0,12 2-3 0,-7-1-5 16,1 4-10-16,1-2 0 0,0 5 0 0,1 0-10 15,-2 0-5-15,-1 4-10 0,3-2 2 0,-4 3-18 16,0-1 1-16,1 3-6 0,-1 1 1 0,-1 1-2 16,0-2-3-16,-2 0-4 0,3 3 6 0,-1-1-20 15,-1 0 0-15,-3-6-4 0,2 1-18 0,-2 0-17 16,2-1-23-16,0-5-18 0,-1-6-17 0,-1 9-21 15,1-9-4-15,0 0 2 0,4 4 7 0,-4-4 7 16,0 0 2-16,0 0 12 0,13-12 7 0,-8 9 10 16,-5 3 20-16,11-9 16 0,-5 3 22 0,-4 3 18 15,-2 3 16-15,10-6 18 0,-6 2 6 0,-4 4 7 16,12-6 4-16,-12 6 2 0,6-2 3 0,-6 2 9 16,8 0 9-16,-8 0 10 0,9 9 16 0,-6-3 5 15,-1 8 9-15,0 2 1 0,-3 5-4 0,0 4-6 0,-3 5-7 16,-1 1-9-16,3-2-8 0,-1 2-10 0,-5-6-8 15,7 0-12-15,-2-7-4 0,3 0-8 16,-1 0-8-16,2-7-15 0,0 1-23 0,1-3-24 16,-2-2-37-16,4-1-30 0,0-1-36 0,-4-5-29 0,6 4-36 15,-6-4-52-15,10 0-54 0,-10 0-335 0,0 0-985 16,9-13-42-16</inkml:trace>
  <inkml:trace contextRef="#ctx0" brushRef="#br1" timeOffset="121247.86">4320 5752 442 0,'0'0'508'16,"-9"-8"-68"-16,5 5-54 0,4 3-46 0,-11-6-37 15,4 3-25-15,-3-4-34 0,4 3-20 0,-2 2-10 16,-3-1-19-16,3-2-7 0,-1 2-16 0,1 2-6 15,8 1-11-15,-15 0-17 0,15 0-9 0,-14 3-17 0,5 3-6 16,1 1-15-16,2 2-10 0,-5 3-8 16,3-1 6-16,1 4-8 0,0-1-1 0,1-2 6 15,1 3-3-15,1 1-13 0,1-4 1 0,0-1-12 16,2-1-7-16,0 0 1 0,3-1-7 0,-2-1 5 0,3-1-22 16,0-2-1-16,2 0 4 0,-5-5-8 0,11 5 1 15,-6-5-8-15,-5 0 2 0,15-4-4 0,-5-2-10 16,0-5-8-16,1 0-12 0,2-5-2 0,-3 0-5 15,1-1 2-15,0 2 4 0,-2-1-4 0,1 1 7 16,-2 5 3-16,-2-1 2 0,-2 3 4 0,1 1 1 16,-1 2 14-16,-4 5 15 0,5-7 18 15,-5 7 12-15,0 0 7 0,0 0 1 0,0 0-10 0,0 0-4 16,0 0 0-16,4 19-6 0,-6-10-9 0,2 3 8 16,-1-1-9-16,2 6 1 0,-1-2-2 0,-1-3-3 15,4 0-9-15,-1 1 7 0,1-1 4 0,-2-2-31 16,4-1-18-16,0-1-14 0,-1-4-26 0,2 2-27 15,-6-6-21-15,11 4-28 0,-11-4-40 0,0 0-50 16,16-15-44-16,-11 7-299 0,1-5-861 0,-1 1 23 16</inkml:trace>
  <inkml:trace contextRef="#ctx0" brushRef="#br1" timeOffset="121483.53">4408 5499 432 0,'0'0'720'0,"4"-9"-120"0,-4 9-95 0,0 0-67 16,0 0-61-16,0 0-39 0,0 0-32 0,0 0-14 0,10 25-21 16,-5-14-16-16,-2 5-15 0,2 3-12 0,-1 6-16 15,2 0-24-15,-3-1-27 0,1 1-16 16,-1 1-18-16,0-6-15 0,0-1-12 0,2 8-15 0,-1-8-9 16,2-3-11-16,-4 1-17 0,1-4-18 0,-2-3-20 15,0-1-25-15,1-2-25 0,-1 2-28 0,-1-9-22 16,1 8-34-16,-1-8-34 0,0 0-47 0,-4 11-40 15,4-11-47-15,0 0-300 0,-7 4-897 0,7-4 6 16</inkml:trace>
  <inkml:trace contextRef="#ctx0" brushRef="#br1" timeOffset="121745.58">4384 5679 466 0,'17'-9'563'0,"-4"-3"-30"0,3 2-37 0,3 1-40 0,-4 1-54 15,-2 4-41-15,-1 1-28 0,-1 1-36 0,2 2-19 16,-3 2-17-16,3 3-21 0,-4 1-20 16,-1 4-21-16,1 3-23 0,-1 0-18 0,-1 2-22 15,-2 0-16-15,0 2-15 0,-1-4-13 0,0-1-11 0,-3 0-16 16,1-1-25-16,1 1-32 0,-2-5-37 0,2 1-40 15,-2-1-40-15,-1 1-54 0,0-8-73 16,-1 10-81-16,1-10-277 0,-5 9-904 0,5-9 3 0</inkml:trace>
  <inkml:trace contextRef="#ctx0" brushRef="#br1" timeOffset="121893.27">4602 5538 906 0,'0'-6'712'0,"0"6"-135"0,0 0-108 15,-2-14-94-15,2 14-79 0,-4-4-62 0,4 4-39 16,0 0-64-16,0 0-43 0,0 0-56 0,0 0-57 16,0 0-66-16,0 0-77 0,-17 15-313 0,16-9-669 15,-1 4 85-15</inkml:trace>
  <inkml:trace contextRef="#ctx0" brushRef="#br1" timeOffset="122541.49">4830 5655 381 0,'0'0'636'0,"0"0"-98"0,0 0-83 0,-18-6-52 0,18 6-50 16,-13 0-38-16,13 0-41 0,-11 3-26 15,3-2-24-15,2 2-24 0,-3 2-14 0,4 0-22 16,-3 1-17-16,1 3-14 0,0-1-17 0,-1 2 3 15,2-1-18-15,1 2-7 0,-1 2-22 0,4-1-3 0,-2 0-7 16,4-1-10-16,-1 0-7 0,2 0-2 0,1 0 0 16,-2-1 7-16,2 0-21 0,0-2-2 0,4-2-8 15,-3-1 1-15,1-2-7 0,3 2-14 0,-7-5-6 16,12 0-6-16,-1-2-13 0,-4-3-7 0,0-1-14 16,4-2-5-16,-3 0 1 0,4-3-5 0,-6 1 1 15,4-3 4-15,-4 2 9 0,0-1 2 0,-4 1 5 16,2 2 2-16,1-1 1 0,0 0 4 0,-1 6 9 15,-3-3 1-15,-1 7 13 0,3-9 10 0,-3 9 4 16,4-3-2-16,-4 3 8 0,0 0 0 0,0 0 1 16,0 0-3-16,0 0 1 0,0 0-1 0,0 0-2 15,0 0 3-15,10 8-6 0,-4-3 6 0,-5 2 1 16,2 0 3-16,-2 3 3 0,3-1 0 0,-1 1 5 16,-1 0 2-16,1 4 0 0,-2-2 4 0,1-2 1 0,-1 0 3 15,4 1-14-15,-5 0 3 0,0-4-4 0,5-1-6 16,-5-6 0-16,2 9-3 0,-2-9-6 15,4 4-2-15,-4-4-4 0,0 0 2 0,0 0 8 16,0 0-7-16,13-23-1 0,-8 14-7 0,3-6-5 0,-2-1 7 16,2 0-3-16,-2 0 4 0,3-1 1 15,-1 2 7-15,0-2 5 0,-1 4 0 0,1 2 10 0,0 0 12 16,-2 4-4-16,1-1 12 0,-1 0 2 0,-1 4 6 16,0 1 9-16,-5 3 3 0,9-4 4 0,-9 4 11 15,9-3 6-15,-9 3 3 0,10 4 1 0,-3 0 1 16,-2 1-3-16,1 4-4 0,-1-1-5 15,3 3-2-15,-2-2-8 0,-1 2-6 0,2 0-5 0,-2 2-7 16,0-2-3-16,0 0-6 0,0-1-4 0,-2-1-5 16,-1-3-5-16,2 0-14 0,-1 0-20 0,-3-6-37 15,2 6-39-15,-2-6-52 0,0 0-58 0,0 0-82 16,0 0-374-16,0 0-1077 0,0 0-113 0</inkml:trace>
  <inkml:trace contextRef="#ctx0" brushRef="#br1" timeOffset="129299.42">2194 7044 142 0,'0'0'431'0,"2"6"-64"0,-2-6-43 16,0 0-33-16,0 0-30 0,1 7-24 0,-1-7-9 15,0 0-14-15,0 0-9 0,0 0-7 0,0 0-10 16,0 0-12-16,0 0-11 0,0 0-13 0,0 0-8 15,0 0-9-15,0 0-12 0,0 0-10 0,0 0-13 16,0 0-2-16,0 0-9 0,0 0-12 0,7-27-7 16,-6 15-5-16,0 0-6 0,0-6-3 0,3-1 2 15,-4 0-11-15,0-7-5 0,2 1 2 0,0-1-3 16,-2-1-9-16,3 3 0 0,-1-1 3 0,0 6-7 16,-2-5-2-16,0 5-4 0,2-1 1 0,2 3-2 15,-4 0-4-15,1 1 0 0,-1 1 0 0,0 0-1 16,1 3 0-16,2 0-2 0,-2 1-3 0,-2-1-1 15,2 3 0-15,0 0-2 0,-1 9 1 0,0-13 0 16,2 7 1-16,-2 6-2 0,1-10 6 0,-1 10-6 16,0-9 4-16,0 9-4 0,0 0 7 0,0 0-4 0,0 0 2 15,0 0 2-15,1-7-3 0,-1 7 1 0,0 0 0 16,0 0 0-16,0 0 0 0,8 20 1 0,-3-11 0 16,3 2 1-16,1 6 0 0,5 4-2 0,-1 1-2 15,-3-4 7-15,4 4 0 0,0 2-9 0,1 1 5 16,2 0-1-16,-2-1-1 0,-1-1 6 0,3 1-8 15,-4-2-3-15,2 3 2 0,-4-10 3 0,-2 1-4 16,3-3-3-16,-3 1-2 0,-3-4 0 0,2-1 3 16,-2-3-13-16,1 1-15 0,-2-2-15 0,-3-1-20 15,2 0-20-15,-4-4-20 0,4 4-38 0,-4-4-44 16,0 0-43-16,0 0-66 0,0 0-267 0,0 0-818 16,-29-10 42-16</inkml:trace>
  <inkml:trace contextRef="#ctx0" brushRef="#br1" timeOffset="129507.51">2205 6860 541 0,'0'0'490'0,"0"0"-79"0,-9-2-61 15,9 2-54-15,0 0-40 0,0 0-34 0,0 0-27 16,0 0-18-16,0 0-11 0,0 0-5 0,24-4-16 16,-12 4-12-16,4-2-13 0,-4-1-8 0,1 2-17 15,2-2-11-15,0 0-8 0,3-3-6 0,0 1-17 16,0 3-13-16,0-3-19 0,0 4-25 0,1-3-21 0,-4-2-21 15,2 0-28-15,-4 3-30 0,4-7-13 0,-1 1-40 16,2-1-26-16,-3-1-44 0,3 1-23 0,-4 3-161 16,1-1-548-16,-3 2 102 0</inkml:trace>
  <inkml:trace contextRef="#ctx0" brushRef="#br1" timeOffset="129726.05">2628 6707 1397 0,'7'-4'19'0,"-1"1"73"16,-1 0 41-16,-5 3 30 0,6-5 36 0,-6 5 14 16,8-2 7-16,-8 2 9 0,0 0-6 0,0 0-11 15,0 0-15-15,0 0-9 0,0 0-21 0,0 0-14 16,0 0-10-16,-15 17-10 0,11-10-6 0,-3 2-3 15,1 2-9-15,-4 4-5 0,1-1-3 0,0 1-4 16,0 0-9-16,0 2-3 0,1-3-8 0,3 1-9 16,1 2-4-16,-1-6-7 0,4 1-7 0,-1-1-6 15,4-1-8-15,-2 0-2 0,1 1 2 0,5-2-9 16,-2 0-2-16,3-2-9 0,-2-1-8 0,3 0-3 16,2-3-19-16,-3-1-17 0,4-1-20 0,1-1-19 15,0 0-20-15,2-3-24 0,-1 0-24 0,5-3-30 16,-4-3-32-16,2 2-36 0,-2-3-70 0,-3 2-225 15,0-6-753-15,1 2 63 0</inkml:trace>
  <inkml:trace contextRef="#ctx0" brushRef="#br1" timeOffset="130008.11">2896 6759 76 0,'0'0'493'0,"5"-8"-53"0,-5 8-37 0,5-7-37 16,-5 7-33-16,2-6-31 0,-2 6-26 0,0 0-27 15,0 0-12-15,0 0-12 0,0 0-11 16,0 0-14-16,0 0-13 0,0 0-11 0,0 0-13 15,0 0-9-15,0 0-14 0,0 0-14 0,0 0-2 0,0 0-18 16,0 0-23-16,0 0-3 0,0 0-9 0,-16 14-8 16,14-4-4-16,-1 0-3 0,-1 2-5 15,2-2-6-15,-1 0 0 0,2 1-6 0,0 1-10 0,1-1 1 16,0 0-3-16,1 0 4 0,0-1-18 0,2-1 0 16,1 0-6-16,2-1-7 0,-1-3-11 0,3 1-16 15,-2-1-10-15,2-3-17 0,2-2-18 0,2-2-16 16,-1 0-18-16,2-4-20 0,2 1-13 0,1-6-18 15,-1 1-9-15,0-1-14 0,1 1-27 0,-2-3-11 16,-2-1-44-16,-1 5-233 0,0-3-694 0,-1-2 79 16</inkml:trace>
  <inkml:trace contextRef="#ctx0" brushRef="#br1" timeOffset="130342.83">3158 6721 344 0,'0'0'419'15,"0"0"-50"-15,0 0-34 0,0 0-33 0,1 19-26 0,-1-19-22 16,0 0-18-16,-3 14 4 0,3-14-37 15,-2 14-14-15,1-8-17 0,1-6-18 0,-1 11-16 16,2-5-11-16,-1-6-16 0,0 15-14 0,1-8-7 0,2-3-7 16,1 2-10-16,-2 0-8 0,4 0 2 0,-2-1-4 15,8 0-2-15,-2 2-7 0,1-2-4 0,0-1-3 16,2 0-5-16,-1-4-5 0,3 2-3 16,-4-4 0-16,4 0-5 0,-2-1-1 0,4-7 4 0,-6 5-5 15,5-4-3-15,-6 1 2 0,0 0 4 0,2-1 5 16,-5 2 5-16,-2 0 11 0,-1 2 12 0,-1-2-1 15,-3-1 2-15,0 8-4 0,-3-12-4 0,3 12-3 16,-9-8-5-16,3 4-1 0,-4 2-5 0,-3-1-5 16,-4 0-1-16,-1 0-5 0,3 3-4 0,-2 0-3 15,1 0-2-15,0 3-8 0,1 0-10 0,1-1-5 16,2-1-11-16,4 1-13 0,8-2-17 0,-13 3-19 16,9-1-19-16,4-2-20 0,0 0-20 0,-6 6-17 15,6-6-20-15,0 0-20 0,0 0-31 0,0 0-43 16,30-8-289-16,-19 3-783 0,-1 3 57 0</inkml:trace>
  <inkml:trace contextRef="#ctx0" brushRef="#br1" timeOffset="130879.39">3569 6719 51 0,'0'0'714'15,"0"0"-113"-15,0 0-96 0,0 0-64 0,0 0-67 16,0 0-47-16,0 0-44 0,0 0-29 0,0 0-36 15,0 0-22-15,0 0-22 0,0 0-23 0,0 0-16 16,2 23-15-16,2-12-2 0,0 0-14 0,-1 0-14 16,1 1-3-16,-1-2-17 0,1 0 0 0,1 3-9 15,-1-4-5-15,2-2-4 0,0 3-4 0,0-4-7 16,-1-1-6-16,0-1-3 0,0-1-6 0,1 0-3 0,-6-3-2 16,11 1-8-16,-5-1 1 0,-6 0-3 0,10-3-3 15,-10 3-20-15,12-7-16 0,-7 2-12 16,-1-4-16-16,2 0-18 0,-3-2-14 0,3 1-14 15,-4-2-19-15,2 1-8 0,0-2-20 0,-3 0-16 0,2 2-16 16,-2 1-23-16,1-1-48 0,-4 1-246 0,2 10-702 16,-2-15 76-16</inkml:trace>
  <inkml:trace contextRef="#ctx0" brushRef="#br1" timeOffset="131492.17">3738 6689 142 0,'6'6'433'0,"-6"-6"-46"0,6 8-34 0,-3-3-27 16,2 0-33-16,-3 1-13 0,3 3-25 0,0-1-18 16,-1 3-22-16,1-1-21 0,1 0-13 0,-3 1-15 15,1-2-17-15,1 1-19 0,-1 2-19 0,0-1-11 16,1-3-7-16,-2-2-14 0,-1-1-6 0,-2-5-12 16,6 9-8-16,-4-7-10 0,-2-2-1 0,0 0-9 15,10 3-3-15,-10-3-2 0,0 0-5 0,0 0-4 16,15-5-3-16,-15 5 4 0,8-6-4 0,-4 2-3 15,-4 4-3-15,5-13-2 0,-1 9 2 0,-2-3-4 16,4-1 0-16,-3 3-2 0,1-2 1 0,1-2 1 16,-2 5-3-16,2-2 1 0,-1 2-2 0,0-2 0 0,-4 6-2 15,5-6 2-15,-5 6 2 0,0 0 4 16,4-5 3-16,-4 5 3 0,0 0 1 0,0 0 5 16,0 0 3-16,0 0 5 0,0 0 4 0,0 0 2 0,10 13-2 15,-6-9 0-15,-4-4 0 0,3 13-2 0,3-5 1 16,-5-3-5-16,1 2-4 0,1 3 0 0,0-5-3 15,1 0-4-15,-4-5-3 0,6 5 4 0,-1-3-8 16,1 1-4-16,-6-3 0 0,12 0-1 0,-12 0 1 16,14-6 2-16,-4 0-1 0,0-1-1 0,-1 1-4 15,0-1-6-15,2-2-4 0,0-5-4 0,-1 2-3 16,3-3-3-16,-4 1 4 0,1-1 0 0,0 0-1 16,-1 2 4-16,-1 2 1 0,-1 1-1 0,0-1 3 15,-3 7 3-15,1-2-2 0,-1 0 3 0,0 2 6 16,-4 4 6-16,2-8 3 0,-2 8-1 0,5-7 5 15,-5 7 0-15,4-4 2 0,-4 4 7 0,0 0-6 16,6-7 1-16,-6 7 1 0,0 0 2 0,0 0-2 16,0 0-1-16,7-2 9 0,-7 2 9 0,0 0 5 15,0 0 8-15,9 13 0 0,-7-5 1 0,2 2 4 0,1 1 6 16,-1 0-15-16,0 1-4 0,1 3-6 16,-2-3 0-16,3-3-4 0,-2 4-5 0,0-4-5 15,1 1 0-15,-1-2-8 0,-1-3-13 0,1-1-24 0,-1 2-24 16,-3-6-28-16,5 8-29 0,-5-8-32 0,0 0-22 15,0 0-52-15,0 0-40 0,18-11-316 0,-16 7-843 16,1-2 30-16</inkml:trace>
  <inkml:trace contextRef="#ctx0" brushRef="#br1" timeOffset="131731.49">4326 6491 563 0,'0'0'608'0,"0"0"-89"16,3-6-73-16,-3 6-56 0,0 0-44 0,0 0-31 15,0 0-22-15,0 0-11 0,1 25-10 0,2-15 6 16,-1 5-22-16,0 1-12 0,0 0-21 0,2 3-14 16,-1 2-16-16,3 4-22 0,-1-5-20 0,0-1-15 15,0 6-20-15,0-1-10 0,3 1-14 0,-4-6-3 16,1-1-19-16,-1-1-6 0,0-5-9 0,0 0-10 0,-2-1-15 16,2-1-17-16,0-4-20 0,-2 2-21 15,1-5-28-15,-3-3-24 0,4 6-25 0,-4-6-23 16,0 0-20-16,2 6-24 0,-2-6-33 0,0 0-32 15,0 0-53-15,0 0-302 0,0 0-898 0,0 0 10 0</inkml:trace>
  <inkml:trace contextRef="#ctx0" brushRef="#br1" timeOffset="132067.84">4241 6738 260 0,'0'0'646'0,"0"0"-116"0,0 0-93 0,-11 1-64 0,11-1-62 15,0 0-43-15,0 0-36 0,0 0-24 0,0 0-13 16,0 0-12-16,0 0-10 0,30-6-12 0,-20 5-10 16,3-3-7-16,-2 3-16 0,2-1-14 0,1-3-9 15,0 4-13-15,4-2-12 0,-2 0-8 0,3-2-2 16,-3 1-13-16,-2-1 0 0,-2 1-6 0,2 1-7 16,-3-3-10-16,2 1-2 0,0-1 4 0,-3 1-10 15,3-2-2-15,-3 3-5 0,0 0-2 0,-2 1-2 16,1 0-1-16,-3 1 2 0,-6 2-3 0,12-1 1 15,-12 1 3-15,11 1 0 0,-5 4 3 0,-3-1 0 16,3 1 5-16,-3 2 8 0,1 2-5 0,1 0 1 16,-1 1-1-16,0 1-2 0,-2 1 3 0,2 4-8 15,-1-3-4-15,-1 0 4 0,1-2-11 0,0 1-10 16,-2-2-16-16,-1 0-23 0,1-4-25 0,-1-6-32 16,0 12-41-16,0-12-54 0,-1 7-79 0,1-7-309 0,0 0-867 15,0 0 19-15</inkml:trace>
  <inkml:trace contextRef="#ctx0" brushRef="#br1" timeOffset="132245.12">4578 6521 855 0,'0'0'702'0,"0"0"-145"0,0 0-102 0,0 0-89 16,-8-6-73-16,8 6-54 0,0 0-53 0,0 0-31 15,0 0-33-15,0 0-25 0,-6 19-30 0,6-19-30 16,0 0-29-16,2 14-28 0,1-9-32 0,-3-5-44 15,4 11-32-15,-1-7-42 0,-1 3-47 0,1-1-46 16,-1 1-165-16,2 0-576 0,-3 1 98 0</inkml:trace>
  <inkml:trace contextRef="#ctx0" brushRef="#br1" timeOffset="133142.95">4619 6672 747 0,'8'10'199'0,"-3"1"43"0,2 0 8 16,-1 0-33-16,0 1-8 0,1-4-11 0,-1-1-9 16,0 2-12-16,-1 1-7 0,2-4-3 0,-1 2-4 15,-4-2-5-15,1-2-4 0,-3-4 3 0,5 5 5 16,-5-5-5-16,0 0-2 0,4 4-3 0,-4-4-5 15,0 0-5-15,0 0-3 0,0 0-17 0,7 2-5 16,-7-2-12-16,0 0-19 0,0 0-7 0,0 0-12 16,3-15-13-16,-2 5-17 0,1 0-9 0,2-2-11 0,-2 1-6 15,2 0-3-15,0-3 4 0,2 3-6 0,-2 1-2 16,0-1-1-16,0 4 1 0,1 0-2 16,-1 2 1-16,0-1-1 0,-1 3 0 0,-3 3 3 15,7-6 3-15,-7 6 1 0,8-1 1 0,-8 1-1 0,0 0 4 16,13 9-7-16,-9-4 2 0,0 0-1 0,1 4-1 15,2-2 0-15,-5 0 0 0,5 0 0 0,-2 0-2 16,-1-1-3-16,-1 2 4 0,4 3 0 0,-2-7-9 16,0 0-13-16,-1 0-20 0,1 1-12 0,-5-5-10 15,6 5-9-15,2-4-15 0,-8-1-14 0,13-1-5 16,-13 1-15-16,15-7-8 0,-5 1 1 0,1 1-8 16,-4-1-7-16,2-4-18 0,-1 0-4 0,1 3 5 15,-1-1 13-15,2-3-1 0,-4 2 20 0,2-1 14 16,-4 0 14-16,2 5 36 0,-1-2 23 0,-1 3 35 15,-2-3 31-15,-2 7 36 0,4-7 19 0,-4 7 17 16,0 0 6-16,0 0-6 0,0 0 8 0,0 0-10 16,0 0-3-16,0 0 2 0,0 0 0 0,0 0 1 15,-14 18 2-15,9-10 2 0,1 0-9 0,1 0-2 0,3 0 1 16,-3-1-9-16,2 0-8 0,-2-1-6 16,3-6-5-16,-1 13-8 0,1-7-10 0,0-6-2 15,2 11-4-15,-2-11-8 0,3 8 3 0,-3-8-8 0,4 7-7 16,0-4-1-16,-4-3 1 0,8 2-8 0,-8-2-8 15,11 2-1-15,-11-2-10 0,10-3-7 0,-10 3-11 16,13-6-6-16,-7 1-9 0,1-2-10 16,-1-3-6-16,1 3-11 0,0-2-2 0,-1-1-4 0,1 0 3 15,-1-2 9-15,-1 2 3 0,-1-1 6 0,0 1 5 16,-3 3 7-16,2 0 7 0,-2 0 10 0,-1 7 15 16,1-9 17-16,1 1 15 0,-2 8 6 0,0 0 10 15,0 0 8-15,-6-10 1 0,6 10 0 0,0 0-5 16,0 0-7-16,0 0 2 0,0 0-5 0,0 0 0 15,-13 13-6-15,13-13-2 0,-6 14 6 0,3-2 2 16,1-1 5-16,1 1 7 0,-2 5 1 0,3 1-4 16,2 8 12-16,-2 3 7 0,1 2 2 0,0-2 0 15,4 4 7-15,1-2-2 0,2 0 4 0,-1 2-7 16,1 1-2-16,-2-2-4 0,0-2-8 0,1 1-5 16,0-3-4-16,-2 2 3 0,1-3-6 0,1 0-3 15,-2-8-5-15,-1-1-1 0,-4-1-4 0,4 1 9 16,-4-6-12-16,0-1-5 0,0 1 7 0,0-4-9 0,-1 2 6 15,-1-3-7-15,1 0-1 0,-3-1-4 0,4-6-5 16,-7 11-1-16,-1-8-3 0,2 2-2 0,-2-4-2 16,-1-1-3-16,-1 0-3 0,-2-1-3 0,-2-4 0 15,4 0-7-15,-7-8 1 0,2 3-9 0,3-5-8 16,0 0-6-16,1-2 9 0,2-3 0 0,3 2 2 16,1 1 0-16,3 2 6 0,0-3 11 0,4 1 11 15,1 1 4-15,5 0 17 0,1-2-3 0,1 3 6 16,4 1 1-16,0 0-2 0,0 1 1 0,3 3 0 15,2 0-2-15,-1 3-6 0,0 0 0 0,-3 0-13 16,4 1-25-16,-1 2-25 0,-5 2-38 0,-3 1-54 16,-1 1-75-16,-9 0-115 0,14 2-285 0,-10-1-953 15,-4-1-25-15</inkml:trace>
</inkml:ink>
</file>

<file path=ppt/ink/ink10.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in"/>
          <inkml:channel name="T" type="integer" max="2.14748E9" units="dev"/>
        </inkml:traceFormat>
        <inkml:channelProperties>
          <inkml:channelProperty channel="X" name="resolution" value="393.73947" units="1/cm"/>
          <inkml:channelProperty channel="Y" name="resolution" value="393.73947" units="1/cm"/>
          <inkml:channelProperty channel="F" name="resolution" value="249.9771" units="1/in"/>
          <inkml:channelProperty channel="T" name="resolution" value="1" units="1/dev"/>
        </inkml:channelProperties>
      </inkml:inkSource>
      <inkml:timestamp xml:id="ts0" timeString="2020-04-02T07:33:59.736"/>
    </inkml:context>
    <inkml:brush xml:id="br0">
      <inkml:brushProperty name="width" value="0.05292" units="cm"/>
      <inkml:brushProperty name="height" value="0.05292" units="cm"/>
      <inkml:brushProperty name="color" value="#FF0000"/>
    </inkml:brush>
    <inkml:brush xml:id="br1">
      <inkml:brushProperty name="width" value="0.05292" units="cm"/>
      <inkml:brushProperty name="height" value="0.05292" units="cm"/>
      <inkml:brushProperty name="color" value="#00B0F0"/>
    </inkml:brush>
  </inkml:definitions>
  <inkml:trace contextRef="#ctx0" brushRef="#br0">2766 12309 183 0,'6'16'487'16,"-6"-16"-69"-16,0 0-51 0,0 0-44 0,-7 15-24 15,3-10-31-15,-1 1-21 0,2 1-21 0,-2 0-31 16,-3 1-15-16,2 4-10 0,1-3-17 0,-3 1-1 16,2 5-14-16,-2 1-15 0,0 2-9 0,2 1-5 15,1 0-26-15,-5 6 2 0,3 2-3 0,1 2-1 16,2 5-2-16,0-1-5 0,2 1-4 0,-1 15-1 15,3-4-9-15,0 1-2 0,4-11-6 0,2 14-2 16,3 0 0-16,2 2-2 0,3-5 1 0,1 0 3 16,8-1-5-16,1-3-5 0,4 1 3 0,-1-1-7 15,4-2 5-15,-1 1-6 0,1-5-7 0,-6-9-5 16,11 7 0-16,2-1-5 0,-8-11-4 0,2 0-1 16,16 4 1-16,-14-9-3 0,0 1-5 0,11 2 2 15,-10-9-4-15,1 2 1 0,2-7 2 0,-2 3-6 0,1-5-3 16,0-2-6-16,-4-2 2 0,3 1 1 15,-1-3-14-15,-3 0 5 0,0-1-10 0,-4-1-5 16,-7-1 0-16,7 1-5 0,-9-1 0 0,0 1 1 0,2-1-1 16,-5 1-3-16,0-3 4 0,-3 5-1 0,1-1 13 15,-4 0-7-15,3 2 0 0,-4-1 4 0,2 1 3 16,-1 1 5-16,1 1-1 0,-1 1 1 16,0 3 4-16,0-1 2 0,1 3-3 0,0 1 5 0,1 3-2 15,3 2 6-15,-2 2 0 0,-2 1 6 0,8 3 3 16,2 2 7-16,-7 2 5 0,6-2 4 0,2 0 6 15,0-1-3-15,2-2 6 0,3 4-3 0,0-4-2 16,-1 0 4-16,4-1 2 0,3-2-5 0,-1-1-3 16,4 0 2-16,1-1 0 0,17 3-3 0,-4-2 7 15,-14-5-10-15,14 2-6 0,1-3 2 0,-12-4-4 16,12 1 2-16,1 0-4 0,0-4-4 0,-14 0 5 16,0-1 0-16,12-4 6 0,-11 1-17 0,-1-2-3 15,-1-2-7-15,1-3-2 0,-1 1-9 0,3-1-7 16,-5-1-6-16,-3-4-16 0,2 0-10 0,-4-1-8 15,-2 1-4-15,-1-2-5 0,0 2 11 0,-4-2 4 16,2 3 7-16,-8 4 3 0,1-2 6 0,0-1 3 16,1 2 5-16,-7 5 4 0,-1-1 1 0,1 1 5 15,-2 1 2-15,-1 0 1 0,1 2 2 0,-2 0 4 0,-3 1 4 16,1-1 2-16,-6 3 10 0,14-1 4 16,-14 1 13-16,15 1-3 0,-6 4 10 0,1 0-1 15,1 0 4-15,1 1-1 0,-1 0 3 0,1 0-1 0,7 5 4 16,-4-3 2-16,2 4 12 0,3-1-4 0,3 1-3 15,5-1 0-15,-2 1-3 0,2-1-5 0,-1 0-5 16,2 0-2-16,1 0 1 0,-1-3-10 16,3 1 6-16,0-3-4 0,2 1 7 0,1-2-11 0,0-1 2 15,-1-2 9-15,-2-3-19 0,6 0 7 0,-6-3-1 16,0-1-4-16,-3-1 0 0,6-1-7 0,-4-3-4 16,-2-2-5-16,-1-2 1 0,2-3-3 0,-3 0 1 15,-6-3-5-15,5-3-8 0,-2 2-2 0,-3 0-3 16,-1-1 3-16,-2-1 5 0,-1 0 0 0,-4 8 5 15,0 0-4-15,-5 2 5 0,2 4 2 0,-1-2 3 16,-1 2-1-16,-2 1 3 0,0 0-3 0,1 1 5 16,-1 1 1-16,-1 1-2 0,-2 0 2 0,1 0 11 15,2 1 2-15,-6 4 5 0,9-10 0 0,-4 5 6 16,2 3 3-16,-1-1-4 0,6 0 4 0,-2 1-3 16,1-3-6-16,0 2 7 0,3 0 1 0,5-1 1 15,2-1 4-15,0 3 7 0,10 1-5 0,-1 0-3 16,2-2 2-16,1 1 5 0,2-1-4 0,1-1 2 15,-3 1-5-15,5-3 5 0,0-1-4 0,11-8 10 0,-12 3-8 16,-2-3-5-16,13-9-1 0,-2-1-2 0,-2-3 17 16,-2 2-19-16,-14 2-1 0,11-9 1 15,-11 8-7-15,-4 0-3 0,10-9-2 0,-11 8-8 0,2-1 2 16,-1 1-5-16,-1 0 0 0,-3-2-4 0,-3 0-1 16,-2 2 3-16,-2 5-1 0,-2-5 0 0,0 3 3 15,-2-3 2-15,-3 1-4 0,-2 0 2 0,-2 0 0 16,0-1 3-16,-4 6-2 0,1-4 2 0,-6-1 1 15,3 7 0-15,-1-1 2 0,-1 0 0 0,0-2-2 16,0 3 1-16,-2 1 2 0,3-1 3 0,-1 0 0 16,-1 3-1-16,2-1 7 0,3 2-3 0,2 3-2 15,0-1 4-15,0-1-4 0,0 2 6 0,2 0-5 16,3-1-2-16,-1 0 2 0,1-4-1 0,4 3 2 16,2-5 0-16,-2 2 0 0,2-1-3 0,7-4 2 15,-7 6-5-15,7-6 2 0,-4 8-1 0,4-9 1 16,-5 7 2-16,3-4-4 0,-3 4-5 0,1-1 6 15,3-5-1-15,-1-1-1 0,0-3 0 0,-4 2 2 16,3-1-1-16,-4-2 0 0,-2-2-5 0,0-2 5 16,0 0-1-16,3-3 4 0,-8-14-2 0,-2 12 2 15,-1-10-8-15,-2-6 7 0,-3-1-6 0,-5 3 3 16,0-3 0-16,-2 1-2 0,-5-5 7 0,5 2-2 16,-7 3 0-16,4 1-2 0,-3 2-4 0,-2-4 9 0,-5 6-3 15,1 1 0-15,-5 1-1 0,-2 2-2 0,2 0 0 16,2 4 1-16,1 10-2 0,1 0 8 15,-2 2-9-15,-1 2 6 0,-2 2 4 0,-2 2-1 16,3 2 2-16,-1-2-4 0,3 4 4 0,-3-2 6 0,-1 3 9 16,4 3 2-16,0 2-5 0,2-5 4 0,6 7-6 15,0-1-5-15,0 1 5 0,0-2-3 0,4 0 0 16,-1-4 0-16,4 9-8 0,1-3 3 0,1 1 1 16,1 1-4-16,0-1-8 0,0-2 9 0,2 2-1 15,-1-1-1-15,1-2-4 0,-4-3-1 0,3-1-4 16,-3-2-5-16,-3-1 5 0,-1-5-11 0,-5 0-2 15,0-1-2-15,-4-2-5 0,-1-3 11 0,-9-7-2 16,6 7 1-16,-9-5 1 0,7 10 5 0,-11-10-4 16,1 4-1-16,-4 2-3 0,1-1 10 0,-8 4-5 15,3 0 3-15,-6 6-4 0,0 1 10 0,-4 4-3 16,1 3 0-16,-1 4 2 0,-1 1 12 0,-1 4-5 16,-3 4 13-16,-2 1 2 0,2 5 2 0,0 3 1 15,-2 1 1-15,4 3-5 0,-27 7-1 0,28-5 3 16,2 4 0-16,-5-1-3 0,5 2 0 0,-1 2-5 15,5 1 10-15,-2-1-3 0,2 0 2 0,2 3-7 16,3-4 5-16,0 0 5 0,5 0-5 0,12-9-1 16,-1 1 1-16,3-1-2 0,1 0-1 0,2-1-5 0,3 0 3 15,5-7-6-15,2 1 5 0,4-2-9 0,2 1 4 16,0-3-3-16,2-1 1 0,2-2-3 0,-1 1 1 16,0 0-5-16,7-2 2 0,0 0-6 0,-17-5 0 15,10 1-4-15,-3-4 4 0,-5-1-3 0,0 0 0 16,4 1 3-16,-5-4-4 0,-7 0 0 0,2 3 1 15,-4-2-6-15,-3 2 6 0,0 0 0 0,-1 2 0 16,-4 2 3-16,3 1 2 0,-4 3-3 0,1 1 0 16,-1 1 0-16,-2 2 2 0,-1 3 4 0,2 2-3 15,-1 0 0-15,-16 8-3 0,19-1 2 0,1 2-1 16,-13 6 1-16,12-2 0 0,-11 4 4 0,12-6 4 16,3 3-3-16,1-1 5 0,0 0 1 0,-1 4-2 15,4-2-1-15,2-2 0 0,4 3 1 0,1 0-6 16,5 2 4-16,-2-1-1 0,4-1-4 0,-1-2 3 0,6-4-1 15,-2 0-2-15,0 2-1 0,2-4-1 16,1 0-2-16,-3-1 2 0,4-4-7 0,0 0 2 16,1-1-4-16,0 0 3 0,-2-2-3 0,1 0 1 15,2-1-6-15,-1 0-6 0,-1-1-1 0,4-6-6 0,-4 11-4 16,1-6-4-16,3-5 2 0,-7 9-4 16,3-6 1-16,-2 2 2 0,1-1 3 0,-2-1 3 15,-2 1 3-15,-1 0-3 0,-1-1 5 0,-2 0 3 0,-5-2 2 16,-1 2 2-16,0 1 2 0,-2-1 5 0,-7 3-7 15,0 0 3-15,0 3 1 0,0 1 5 0,-1-1 3 16,1 4-7-16,0-1-3 0,0 2 11 0,2 1-4 16,1 1 2-16,-2 0 5 0,12-3-4 0,-7 5-2 15,6-4 7-15,6-1-7 0,-1 0 6 0,4-2-7 16,-1 0 5-16,4 1 3 0,2 3-3 0,2 1 8 16,1-3-9-16,1 2-4 0,2 3 1 0,3-4-1 15,0 0 0-15,0 0 0 0,-1-2-3 0,1-2 0 16,-1 1 1-16,0-1-3 0,1 0-1 0,-3-3-3 15,1-1 9-15,0 1-9 0,-2-4 16 0,-3-3-13 16,3 10 1-16,-3-10-1 0,0 6-5 0,0-6-3 16,0 0 1-16,-9 8 0 0,9-8-4 0,-10 0 5 15,10 0-1-15,-14-1 10 0,4-1-10 0,10 2 2 16,-21-1 5-16,8-1-1 0,-3 1-2 0,2 2 4 16,1-3-2-16,-5 1 5 0,5 0 0 0,-5 0 3 15,0-2-2-15,2 2 0 0,-4 1-1 0,3-3 6 16,-2 3-1-16,2 1 1 0,0-1-2 0,2 2 4 15,1 0 3-15,-3 1 2 0,1 3-2 0,2 2-1 0,0 4 0 16,0 4 3-16,1-1-2 0,-4 9-2 16,3 1-1-16,0 1 6 0,-2 1-4 0,1 1-1 0,4 1 2 15,-2 0 0-15,2 0 1 0,-3 0 6 16,5 0 2-16,0 2 1 0,2-1 1 0,-2 3 0 0,4-2 7 16,0 1 1-16,3 2 3 0,0 0 3 0,2-1 3 15,2-1-1-15,3 1-3 0,1-3 4 0,2-5-8 16,5 3 13-16,-2-5-12 0,0-6-5 0,2 0 3 15,-1-2-10-15,3-2-2 0,-1-1-18 0,5-2-24 16,-6-3-23-16,4-4-52 0,-3-3-64 0,-1-2-105 16,-1-5-292-16,0 0-848 0,1-4 30 0</inkml:trace>
  <inkml:trace contextRef="#ctx0" brushRef="#br0" timeOffset="1252.13">4275 11091 379 0,'0'0'464'0,"-11"0"-63"0,11 0-44 16,-17 0-36-16,8 2-26 0,-1-1-23 0,0 2-21 15,-1-1-22-15,1 2-14 0,1 0-20 0,-1 1-10 16,0 2-19-16,-5 4-20 0,4-2-14 0,-1 5-16 15,-1 0-9-15,1-1-10 0,3 1-7 0,0 3-12 16,3-2-8-16,1 1-8 0,-1 2-6 0,0-2-4 0,8 2-6 16,-2 0-4-16,2-2 2 0,3 1-3 15,2-1-5-15,-1-2-2 0,7-2-4 0,-3-3-6 16,2 1-1-16,3 0-5 0,2-5 2 0,0-1-6 16,4-1-12-16,-5-1-9 0,5-2-18 0,-3-1-13 0,1-3-14 15,-1 2-12-15,2-4-14 0,1-1-13 0,-3 0-11 16,1-2-12-16,0-2-12 0,-2 1-7 15,0 0-14-15,-1 0-7 0,0-3-9 0,-3 1-5 0,1 1-3 16,-6 2-2-16,0-1 9 0,0 2 9 0,-1 3 26 16,-3-1 37-16,-2 2 28 0,-2 4 41 0,4-4 44 15,-4 4 27-15,0 0 8 0,0 0 6 0,0 0-1 16,0 0 12-16,0 0 3 0,0 0 12 0,0 0 0 16,-18 16 3-16,15-11-5 0,0 3-2 0,3-8-7 15,-3 11-4-15,3-11-6 0,0 10-6 0,0-10 0 16,6 12-12-16,-3-7-8 0,5 1 0 0,-2-3-5 15,3 3 1-15,3-4-7 0,1 0-5 0,-3-2-3 16,4 0 2-16,0-2-5 0,2-3-3 0,0-2 0 16,0 0-1-16,-1-4-2 0,-5 3 2 0,5-4-5 15,-6 4-2-15,0-3 1 0,-3 0 4 0,1 1 7 16,-5 0 11-16,1-1 7 0,-2 2 11 0,-2-1 3 16,-4-1 3-16,0 2-2 0,-5 1 5 0,-1 1-2 0,-3-1-2 15,-4 2-3-15,2 0 0 0,-5 3-5 16,1 0-3-16,0 3-7 0,0 0-3 0,1 1-4 15,1-1-3-15,3 2-4 0,-1 0-12 0,2 0-13 16,4 0-21-16,1 1-33 0,-1 0-41 0,4 1-37 0,0 1-29 16,6-5-32-16,-3 7-29 0,3-7-298 0,0 0-747 15,0 0 63-15</inkml:trace>
  <inkml:trace contextRef="#ctx0" brushRef="#br0" timeOffset="1522.11">4846 11380 210 0,'8'7'372'0,"0"2"-32"15,-3-2-22-15,0-1-34 0,-1 0 3 0,0-3-12 16,-4-3 24-16,6 5-14 0,-6-5-4 0,5 1-16 16,-5-1-27-16,0 0-33 0,0 0-26 0,0 0-23 15,0 0-18-15,0 0-19 0,-5-27-13 0,2 17-9 0,2-2-15 16,0 0-10-16,0 0-3 0,-1-4-11 15,0-2-1-15,0 1-3 0,2 1-5 0,0 4-9 16,2-1-4-16,-1 1 1 0,2 0-10 0,-1 1 0 16,5 1-13-16,-2-1-15 0,0 1-31 0,1 3-26 0,2-1-37 15,-3 0-42-15,4 0-54 0,2 1-52 16,-2 0-289-16,2 1-769 0,0-1 59 0</inkml:trace>
  <inkml:trace contextRef="#ctx0" brushRef="#br0" timeOffset="1756.15">5092 11087 412 0,'-4'6'576'0,"0"0"-76"0,-1 5-54 16,0 3-52-16,2 3-40 0,2 1-36 0,-1 0-34 15,2 1-27-15,3 10-26 0,0-1-32 0,3-2-16 16,0 2-33-16,2 1-11 0,0-2-21 0,1-2-12 15,1-2-18-15,-1 0-5 0,-2-6-11 0,-1 1-14 16,3-2-20-16,-3-1-26 0,-1-4-30 0,1 0-35 16,-3-3-48-16,0-2-45 0,0 0-58 0,-3-6-59 15,6 5-262-15,-6-5-755 0,0 0 65 0</inkml:trace>
  <inkml:trace contextRef="#ctx0" brushRef="#br0" timeOffset="2058.11">5039 11154 262 0,'3'-14'437'0,"1"7"-62"15,0-1-39-15,3 1-38 0,-2 0-25 0,6 0-22 16,0 2-11-16,1-2-3 0,3 0-5 0,3 0-4 16,-1 1-13-16,0 3-15 0,2 1-12 0,1 2-17 15,-6 1-11-15,0 1-18 0,4 6-13 0,-3 0-10 16,0-1-15-16,0 3-10 0,0 1-10 0,-6-2-4 15,0 1-12-15,-4 0-7 0,2 5-2 0,-4-3-9 16,-2 4-3-16,-2-4-3 0,-2 5-8 0,0-4-4 16,-6 0 0-16,0 0-3 0,-2-1-5 0,-2 0-1 15,1-1-12-15,1-2-10 0,-1-2-14 0,0-2-17 16,0 2-21-16,0-4-20 0,3-1-18 0,-2-1-19 0,3-1-25 16,8 0-31-16,-13-4-24 0,7-1-36 15,5-2-69-15,-2 0-213 0,2-4-716 0,1 1 72 16</inkml:trace>
  <inkml:trace contextRef="#ctx0" brushRef="#br0" timeOffset="2316.03">5381 11143 154 0,'2'7'533'0,"1"0"-64"0,-2 1-52 0,0 3-37 16,1 1-45-16,-2-3-33 0,2 5-29 0,0-2-39 15,2-2-23-15,-1 1-25 0,2-1-27 0,0 0-18 16,3 0-19-16,1-2-14 0,-3-3-11 0,5 0-11 15,-1 0-9-15,1-2-10 0,1-1-6 0,2-3-9 16,-1 0-5-16,6-5-2 0,-9 1-9 0,2 0-5 16,2-7-5-16,-7 4 1 0,5-7-1 0,-2 2-6 15,-2-4-1-15,-4 5-4 0,-1-3 0 0,-1-2-4 16,-2 4 3-16,-2 1-6 0,-3-4-8 0,0 1-16 16,-1 5-14-16,-4-3-18 0,1-1-24 0,0 6-27 15,-3 1-37-15,3 1-34 0,0 0-48 0,-1 1-289 16,-1 1-716-16,0 2 72 0</inkml:trace>
  <inkml:trace contextRef="#ctx0" brushRef="#br0" timeOffset="2924.17">5726 11201 427 0,'6'4'505'16,"-1"1"-43"-16,-5-5-30 0,4 4-26 0,-4-4-27 15,0 0-32-15,0 0-32 0,6 3-37 0,-6-3-25 16,0 0-36-16,0 0-28 0,0 0-29 0,0 0-19 16,0 0-15-16,0 0-20 0,-7-27-8 0,7 17-17 15,-2 3-11-15,2-4-20 0,2 2-17 0,2-2-13 16,1-1-13-16,1 3-8 0,-1-2-7 0,4-2-4 16,-1 3 0-16,5-3-2 0,1 3-4 0,1 0-3 15,2-2-9-15,-1 0-10 0,1 3-6 0,0 0-4 16,0 1-1-16,1 1 0 0,0 1 2 0,1 1 7 15,-3-1 1-15,-2 2 5 0,-1 2 4 0,0 0 5 16,-2-2 3-16,-1 2 4 0,-1 1-1 0,-1 1 0 0,-8 0 5 16,12-3 4-16,-12 3 17 0,9 0 29 15,-9 0 4-15,0 0 2 0,0 0 4 0,0 0-1 16,0 0 7-16,0 0-3 0,0 0 2 0,-25 12 6 0,13-7-3 16,2 0 4-16,-2 0 1 0,-4 3-8 0,0-1 10 15,1 3-7-15,0 1 2 0,0 2-3 0,3 0-1 16,-3 0 2-16,3 1-8 0,3-4-3 15,0 1-10-15,3 0 0 0,1 0-1 0,2 0-2 0,-1-3-2 16,4 0-5-16,0-8-2 0,3 12-6 0,1-7-2 16,1 0-2-16,1-2-4 0,3 0-7 15,-1-2-1-15,2-2-7 0,-1-2-14 0,5 0-9 0,-2-3-11 16,3-1-10-16,-1-4-9 0,-1-2 0 0,0 1 3 16,-2 0 5-16,2 1 7 0,-7 3 2 0,1 0 5 15,-4 1 4-15,3 2 10 0,-6 5 9 0,7-6 17 16,-7 6 23-16,4-3 13 0,-4 3 2 0,0 0-1 15,0 0-1-15,0 0 0 0,0 0 2 0,-2 22 2 16,0-11-6-16,1 1-1 0,0-2-7 0,1 3 4 0,1-1-4 16,2 4 2-16,-1-4-4 0,2-1-4 15,4 2-4-15,-4-3-4 0,2 0-9 0,-1-3-20 16,1 1-19-16,0-3-31 0,1-2-31 0,-1-2-34 16,-6-1-40-16,13-4-47 0,-1-1-51 0,-5-4-278 0,1 1-801 15,-1-3 48-15</inkml:trace>
  <inkml:trace contextRef="#ctx0" brushRef="#br0" timeOffset="3164.68">6217 10835 468 0,'1'-9'614'15,"-1"9"-70"-15,1-9-67 0,-1 9-62 0,0 0-57 16,0 0-54-16,0 0-34 0,0 0-37 0,0 0-23 16,3 26-15-16,2-10-9 0,-2 1-16 0,1 2-16 15,1 6-11-15,2 4-11 0,1 0-15 0,2 0-6 16,-3 0-15-16,2-2-10 0,3 3-13 0,-3-4-12 15,0-1-2-15,1 2-11 0,-4-9-4 0,2 3-6 16,0-5-18-16,-3 0-17 0,1-3-19 0,-2-1-18 16,0-4-29-16,-2 0-26 0,1-4-19 0,-3-4-20 15,4 7-15-15,-4-7-16 0,0 0-20 0,0 0-23 16,0 0-12-16,0 0-33 0,-1-27-44 0,-3 16-192 16,-1-1-674-16,-3-3 84 0</inkml:trace>
  <inkml:trace contextRef="#ctx0" brushRef="#br0" timeOffset="3499.52">6275 11126 269 0,'-5'-4'387'15,"5"4"29"-15,-8-4-26 0,8 4-48 0,-7-2-41 16,7 2-40-16,0 0-37 0,0 0-24 0,0 0-34 0,0 0-15 16,0 0-19-16,0 0-12 0,0 0-15 0,0 0-3 15,32 8-5-15,-19-7 2 0,-1 0-3 0,5-2-6 16,1 1-4-16,0-1-6 0,1 0-11 0,1 0-7 16,1-3-3-16,0-2-4 0,5-1-4 0,-8 0-7 15,1 1-2-15,-1-1-8 0,1-3-1 0,-2 0-4 16,-3 1-8-16,-4 0-8 0,0 0-6 0,-1-1-4 15,-1 2-4-15,-3-1-4 0,-2 1 0 0,-3-2-3 16,0 10 1-16,-3-11 1 0,3 11 3 0,-8-10-2 16,3 7 1-16,-3 0 8 0,-2 2 15 0,0 1-2 15,-1 0 9-15,-1 2 4 0,1 2 4 0,-3 0 4 16,5 4 1-16,-2-1 4 0,0 2 8 0,-1 2 1 16,3 4 6-16,-1-1-2 0,5 1-1 0,0 0 9 15,2 2 1-15,5-2 2 0,-1 2 6 0,4 1-1 0,2-1-1 16,3-2 12-16,0-1-1 0,2-1-4 0,3-3-7 15,3 0-7-15,0-3-8 0,-1-4-1 16,3-2-13-16,1-2-26 0,0-4-43 0,-3-3-60 0,0-1-84 16,5-6-124-16,-12-1-319 0,0 4-956 0,-3 3-24 15</inkml:trace>
  <inkml:trace contextRef="#ctx0" brushRef="#br0" timeOffset="5162.59">7512 12272 138 0,'-12'-3'486'16,"-2"-1"-48"-16,1 2-38 0,0-1-36 0,-5-2-28 15,1 1-21-15,2 1-27 0,4 1-20 0,-3 0-17 16,3-1-21-16,0 1-24 0,-1 1-14 0,5 1-17 16,-1-3-7-16,8 3-20 0,-12-3-13 0,12 3-19 15,-11-4-13-15,11 4-11 0,-4-5-17 0,4 5-3 16,2-9-7-16,-2 9 0 0,7-13-15 0,3 4 0 15,6-3-7-15,9-2-8 0,7-1 0 0,-1 0 1 16,5 0-15-16,11-5 6 0,3 5-4 0,2-3 0 16,-3 4-3-16,2 3 6 0,2 0-10 0,-1 3 0 0,-13 3 1 15,15-2-3-15,-15 6-5 0,1 2-2 0,0 1 4 16,-2 1-3-16,3 1-1 0,-8 3 5 16,-1 4 1-16,0 1-7 0,-1 1 2 0,-2 3 0 0,-6 1 0 15,-2-1-2-15,-6-1-4 0,-5 1-3 0,1 0 7 16,-5 3-1-16,0 5 1 0,-4-4-1 0,-2-2 7 15,-6 2-9-15,-2-2 3 0,-3-3 0 0,-2 1 2 16,-7 3 2-16,2-5 0 0,-4 1-3 0,-6-4-1 16,-1-3 4-16,-2 0-5 0,-3-5-1 0,1 2 11 15,-3-4-10-15,-3-1 0 0,5-1-1 0,-5-1 0 16,2 0-3-16,2 0-1 0,0-5 1 0,4 6 1 16,1-5 0-16,2 4 0 0,-1-3 0 0,8 1-2 15,-1-1 1-15,3-1 3 0,0 0-7 0,2 0 2 16,0 0-1-16,5 2 5 0,-1-1 1 0,0 0 0 0,2 2-9 15,-1-1 7-15,2 1-3 0,0-1 2 16,-1 0 0-16,2 2 1 0,9 2 0 0,-11-1-1 16,11 1 1-16,-5-2-2 0,5 2-1 0,-9-3 13 0,9 3-9 15,0 0-3-15,-13 3 4 0,13-3-3 0,0 0-3 16,-5 8 0-16,5 2 5 0,0 1-4 16,-5 7 0-16,5 1 1 0,-1 8 11 0,-1-3 8 0,1 4 1 15,4 0 7-15,-5-2 0 0,2-2 8 0,2 2-8 16,-1-7 4-16,0 0-8 0,1-1 4 0,-2-1 3 15,2-2-9-15,-2 0-4 0,2-3 5 0,-1-1-10 16,-1-2 3-16,0 1 0 0,0-3-4 0,0-7-1 16,1 11 7-16,-1-11-18 0,0 7-10 0,0-7-16 15,0 0-17-15,0 0-23 0,0 0-23 0,0 0-30 16,0 0-32-16,0 0-50 0,10-31-54 0,-5 16-347 16,1-2-928-16,1-1-10 0</inkml:trace>
  <inkml:trace contextRef="#ctx0" brushRef="#br0" timeOffset="5496.57">8331 12236 154 0,'0'0'657'0,"11"-1"-89"0,-11 1-71 0,0 0-52 16,0 0-42-16,8-2-28 0,-8 2-29 0,0 0-30 16,0 0-37-16,0 0-38 0,0 12-29 0,0-12-30 15,-3 12-26-15,0 0-11 0,-2 2-21 0,1 4-6 16,2 2-16-16,-5 6-4 0,7-1-14 0,-2-1-13 16,0-4-4-16,-1 0-8 0,3-1-9 0,3-1 11 15,-1 0-22-15,0 0-2 0,5 0-7 0,-5 0-3 16,4 0-5-16,-5-1-7 0,4-6-21 0,0-1-9 0,-3 0-27 15,2-3-17-15,0-2-24 0,-4 1-31 16,0-6-32-16,2 10-36 0,-2-10-50 0,0 0-65 16,-6 6-274-16,6-6-846 0,-16-2 30 0</inkml:trace>
  <inkml:trace contextRef="#ctx0" brushRef="#br0" timeOffset="5780.37">7755 12546 614 0,'-10'4'547'0,"0"0"-78"0,1-1-66 0,0 2-51 16,3-1-33-16,-1 2-30 0,2 1-16 0,0-1-27 15,4 1-19-15,1-7-24 0,1 17-9 0,4-5-23 16,4 2-11-16,1 2-8 0,3-3-14 0,9 5-9 16,3-3-6-16,0 1-5 0,2-3-14 0,3-3-4 15,3 0 1-15,-2-3-5 0,3-4-1 0,0-3-6 16,1-2-6-16,5-2-11 0,-3-4-5 0,3 0-6 0,-4-1 4 15,0-2-19-15,0 1 5 0,-1 0-13 16,-6-1-3-16,2 3-2 0,-3-2-10 0,-7 4-6 16,-3 1-14-16,-3-1-27 0,-3 4-26 0,-3 1-13 0,-5-1-27 15,-4 2-27-15,0 0-55 0,0 0-64 0,0 0-105 16,0 0-257-16,0 0-911 0,-16 22-1 16</inkml:trace>
  <inkml:trace contextRef="#ctx0" brushRef="#br0" timeOffset="6632.07">8214 13159 217 0,'0'-5'585'0,"0"5"-81"0,0 0-63 15,0 0-57-15,0 0-31 0,0 0-25 0,0 0-36 0,0 0-29 16,0 0-25-16,6 22-11 0,-6-9-19 0,3 7-10 16,-3 6-14-16,2 2-14 0,-2 2-8 0,2 3 0 15,1 0-11-15,1-1-6 0,-1 2 10 0,-2 3-12 16,4-3-8-16,-1 12-6 0,-1-11-8 0,1 0-15 16,4 12-7-16,-6-12-13 0,11 10-5 0,-3-11-7 15,-4-2-9-15,1 0-9 0,-5-4-4 0,4-2-5 16,-2-6-8-16,-1-2-4 0,1 0-4 0,1-4-4 15,-5-2-4-15,4-2-5 0,-3-3-4 0,1 0-10 16,0 0-18-16,-2-7-33 0,0 8-31 0,0-8-31 16,2 6-35-16,-2-6-40 0,0 0-62 0,0 0-79 15,0 0-296-15,-23-18-972 0,17 8-36 0</inkml:trace>
  <inkml:trace contextRef="#ctx0" brushRef="#br0" timeOffset="7037.83">8086 13563 377 0,'0'0'531'0,"-5"9"-84"0,5-9-71 0,-1 6-55 16,1-6-52-16,0 0-37 0,0 0-29 0,0 0-23 15,0 0-24-15,0 0-20 0,0 0-15 0,0 0-8 16,10-21-19-16,-7 9-8 0,6-3-10 0,-7 0-5 16,3-1-7-16,-1-3-7 0,-4 0 0 0,4-8 4 15,-2 1 4-15,3 1 3 0,-1-1 10 0,-4 6 0 16,3-1-4-16,0 2 1 0,1-1 0 0,-2 4-5 16,0 5-6-16,1 0 2 0,-2 1-6 0,1 3 4 15,-1 1-1-15,-1 6-2 0,2-9 4 0,-2 9 2 16,2-8 4-16,-2 8 3 0,0 0-3 0,0 0 11 15,0 0 12-15,21 11-4 0,-10-5-3 0,-1 4-2 16,4 0-12-16,0 4-4 0,1 0-9 0,5 4-9 16,-3 0-8-16,5 1-3 0,-4-1-2 0,2 2-6 15,1-4-5-15,0 5-3 0,0-2-16 0,-1-3-34 0,0 2-35 16,-4-4-50-16,-3 0-62 0,1 2-84 16,-3-2-365-16,0-2-972 0,-1 3-36 0</inkml:trace>
  <inkml:trace contextRef="#ctx0" brushRef="#br0" timeOffset="8087.06">7502 14599 423 0,'4'10'430'15,"-3"4"-47"-15,7 1-37 0,-4 3-38 0,1 1-21 16,0-3-25-16,1 1-15 0,3 0-28 0,-3-1-25 15,0-4-19-15,-1-1-14 0,3-2-21 0,-3 1-13 16,-2-3-17-16,5-1-9 0,-5-1-12 0,1-1-4 16,-4-4-10-16,6 6 3 0,-6-6 0 0,3 4 2 15,-3-4 5-15,0 0-1 0,0 0-18 0,0 0-6 16,-2-20-5-16,-1 11-5 0,1-4-9 0,-2 1-1 16,2-5-3-16,-1 1-7 0,-5-1-3 0,4-8 1 15,0 7-3-15,2 1-5 0,-2-1 2 0,3 5-3 16,0-3-2-16,0 5 1 0,1-1-4 0,1 2-1 15,0-1 1-15,2 2-1 0,-1-1 0 0,4 0-2 16,-2 3-5-16,5-2 0 0,3 2 0 0,1-1-1 16,5 1-2-16,1 1-6 0,1 2 5 0,2-2-5 15,9 0-1-15,-1 1-6 0,-3 1 2 0,0-1-4 0,2 0-4 16,1 1-7-16,-3 2-3 0,-6 1-3 0,2-3-6 16,-2 7 0-16,-2-3-5 0,-1 0-1 15,0 0 2-15,-4 0-2 0,-3 0 2 0,-2-3 2 16,0 3 7-16,-9 0 1 0,9 3 3 0,-9-3 10 0,0 0 0 15,0 0 11-15,0 0 2 0,0 0 13 0,0 0 3 16,0 0 5-16,0 0 7 0,-29 11-1 16,20-7 0-16,-2 2 11 0,-5 2-7 0,-2 4 4 15,3-2 4-15,-2 3 5 0,2-1 1 0,-6 6 13 0,7-4 11 16,-1 2 1-16,3-1 0 0,1 2-11 0,1-2-2 16,3-1-1-16,3 2-3 0,1 0-3 0,3 0-6 15,0 2-4-15,5-2 1 0,0-5-8 16,3-1-3-16,2-3-2 0,1 2-2 0,1-4 1 0,5 1 1 15,-4-2 0-15,3-3-10 0,-1-2 1 0,-1 0 2 16,3-6-2-16,-6 3-1 0,1-3-4 0,1-2 6 16,-3 1-3-16,1-4-2 0,-2-2-1 0,0-1 2 15,-4 1-5-15,-1-2-1 0,-1 3 0 0,-2 2-4 16,-3-2-7-16,2 3 0 0,-2-2-8 0,0 1-6 16,0 1-13-16,-4 0-13 0,1 4-12 0,2 0-18 15,-4 2-14-15,7 4-19 0,-9-8-11 0,5 6-20 16,4 2-12-16,0 0-32 0,-17 1-47 0,17-1-31 15,-5 7-285-15,2-3-791 0,3-4 49 0</inkml:trace>
  <inkml:trace contextRef="#ctx0" brushRef="#br0" timeOffset="8498.21">8214 14552 18 0,'-7'-7'627'16,"7"7"-97"-16,0 0-66 0,0 0-63 0,0 0-56 15,0 0-44-15,0 0-33 0,0 0-21 0,-8 21-23 0,8-8-25 16,0-3-12-16,1 2-19 0,0 0-15 16,3 0-14-16,-2 2-17 0,0-1-15 0,3-2-15 15,-1 1-9-15,1-1-6 0,-1-1-10 0,3-2-9 16,-4-2-7-16,3 0-3 0,-2-2-6 0,3 2-11 0,-7-6 7 15,10 2-16-15,-4-1-3 0,-6-1-6 0,0 0-4 16,13-9-8-16,-9 4-4 0,2-4-3 0,-4-1-9 16,2-7 2-16,-1 5-4 0,1-1 3 15,0-2-3-15,-4-1 2 0,2 5 1 0,1 3 3 0,-2-2 3 16,2 0 3-16,2 5 6 0,-5 5 1 0,2-9 16 16,-2 9 7-16,3-6 5 0,-3 6 5 0,0 0-5 15,0 0-3-15,0 0 3 0,6 19-8 16,-6-8-4-16,2-1-1 0,2 2 1 0,-1 5-4 0,3-3-1 15,0-3-4-15,2 6-13 0,-3-2-3 0,1 1-40 16,2-6-35-16,0 1-48 0,-1-3-41 0,-3-3-64 16,4 0-92-16,-4-2-205 0,-4-3-769 0,0 0 59 15</inkml:trace>
  <inkml:trace contextRef="#ctx0" brushRef="#br0" timeOffset="8730.28">8526 14408 289 0,'0'0'651'0,"0"0"-94"16,0 0-122-16,0 0-36 0,0 0-57 0,-3 28-26 16,2-10-24-16,1 7-21 0,0-6-19 0,1 6-28 15,2 2-24-15,1-1-11 0,0 2-44 0,4-4-14 16,-1 1-14-16,-1-6-12 0,1 0-14 0,2 1-16 16,-2-3-2-16,1-1-11 0,1-2-13 0,-3-4-15 15,2-1-24-15,-1-3-18 0,-1 0-22 0,-2-1-21 16,4-2-24-16,-4 1-27 0,-4-4-27 0,0 0-28 15,0 0-20-15,14-8-15 0,-11 2-27 0,-3-3-23 16,3-1-26-16,0-1-207 0,-9-1-656 0,6 1 87 16</inkml:trace>
  <inkml:trace contextRef="#ctx0" brushRef="#br0" timeOffset="9095.04">8632 14657 1445 0,'-12'-16'-24'0,"5"3"91"0,1 5 61 16,-2 1 43-16,0-1 10 0,3 5 5 0,-1 0 15 16,6 3 5-16,-11-4-9 0,11 4-6 0,-12 0-12 15,12 0-21-15,-8 4-3 0,8-4-14 0,-3 6-11 16,3-6-5-16,0 0-14 0,5 17-9 0,1-11-7 15,-1-1-10-15,6 1 1 0,11 6 66 0,-8-9-85 16,-1 0-5-16,6-1-9 0,1 2-2 16,0-4-5-16,0 0-7 0,3-1-5 0,-5-3-1 15,2 2-8-15,-1-2-6 0,-2-1-1 0,-4 1-12 16,3-2-6-16,-5 2-6 0,1-2-10 0,-4 2-9 0,-1-3 0 16,0 0 3-16,-2 2 2 0,-5 0 2 0,0 5-2 15,2-14 6-15,-2 8 0 0,0 6 2 0,-7-14 6 16,4 7 11-16,-3 1 1 0,1 2 8 0,-3 0 13 15,3 1-4-15,-6 0 13 0,2 3 11 0,9 0 10 16,-16 0 6-16,9 1 1 0,-2 2 3 0,-2 3-2 16,4 2-4-16,-2-2-4 0,3 4 3 0,-1 0-2 15,-2-1-10-15,6 2-4 0,-1 1-8 0,2 0 2 16,2-1-6-16,0-1-3 0,4 1-2 0,-2 6-5 16,4-2-17-16,0-4 1 0,1 2-7 0,4-1-16 15,-4-4-22-15,4 1-18 0,2-2-24 0,-1-2-21 16,-1 1-24-16,2-4-33 0,-1 2-30 0,1-4-21 15,1-3-42-15,-1 0-47 0,0-1-222 0,3-2-747 16,-5 2 65-16</inkml:trace>
  <inkml:trace contextRef="#ctx0" brushRef="#br0" timeOffset="9396.65">9051 14562 186 0,'0'0'547'0,"0"0"-88"16,0 0-62-16,0 0-48 0,0 0-41 0,0 0-27 15,-8 28-27-15,8-18-26 0,-2-1-16 0,4 1-20 16,-2 3-13-16,2-2-23 0,2 1-18 0,0 3-9 16,-2-3-8-16,4 2-17 0,-2-3-6 0,3 4-8 15,-3-3-13-15,-2-1-9 0,3-3-5 0,-2 0-12 16,0-2-6-16,0-3-2 0,-3-3-3 0,3 8-2 16,-3-8 1-16,0 0 1 0,0 0-4 0,2 5-3 15,-2-5-7-15,0 0 1 0,0 0-5 0,-8-26-1 16,5 13 1-16,0-4-6 0,3-1-1 0,-2 0-4 15,1 2 4-15,-1-2-7 0,2 2 1 0,0 7-2 0,0 1-5 16,0-1-1-16,2 2-13 0,-2 7-13 16,3-11-11-16,-3 11-16 0,9-4-13 0,-9 4-27 15,9-2-33-15,-9 2-35 0,0 0-39 0,15 4-40 16,-7-2-283-16,-2 2-747 0,-6-4 62 0</inkml:trace>
  <inkml:trace contextRef="#ctx0" brushRef="#br0" timeOffset="9808.83">9394 14647 46 0,'0'0'682'0,"0"0"-108"0,-6-4-82 16,6 4-77-16,0 0-66 0,0 0-48 0,0 0-43 15,0 0-34-15,0 0-13 0,0 0-6 0,0 0 1 16,14-10-25-16,-7 9-13 0,2-4-13 0,1 2-12 16,4 1-18-16,-3 0-8 0,6-2-15 0,-4 1-12 15,5-2-14-15,-2 2-9 0,4 0-2 0,-7 1-13 16,1 1-9-16,-3-1-11 0,3-1-25 0,-3 0-25 16,-3 1-32-16,2-1-39 0,-3 1-43 0,-7 2-54 15,8-4-68-15,-8 4-305 0,2-5-823 0,-2 5 39 16</inkml:trace>
  <inkml:trace contextRef="#ctx0" brushRef="#br0" timeOffset="9998.11">9530 14455 355 0,'-6'14'658'0,"2"-7"-93"0,0 4-60 15,4 0-39-15,-4 4-49 0,2 4-40 0,2 1-36 0,-2 0-37 16,2 1-41-16,-1-4-26 0,1 1-38 0,1-1-10 15,1-1-43-15,-2-5-16 0,2 0-8 16,0 0-49-16,0-3-51 0,-2 0-54 0,1 2-72 16,-1-3-98-16,0-7-136 0,0 11-223 0,0-11-830 0,0 0 36 15</inkml:trace>
  <inkml:trace contextRef="#ctx0" brushRef="#br0" timeOffset="10698.13">7942 15529 544 0,'0'0'505'0,"-4"-8"-50"0,4 8-61 0,0 0-38 16,0 0-38-16,0 0-28 0,0 0-24 0,0 0-22 16,0 0-9-16,0 0-38 0,0 0-17 15,0 0-5-15,0 0-9 0,20 27-11 0,-12-11-9 16,1 3-15-16,4 4-4 0,-3 1-13 0,0-2-12 0,0-5-10 15,1 0-12-15,-2 2-5 0,-1-2-10 0,3-5-9 16,-3-2-4-16,-1-2-3 0,0-3 0 0,-2-2-3 16,1 0-6-16,-1-2-4 0,-5-1-2 15,0 0-9-15,20-12-4 0,-13 5 3 0,-1-6-5 16,-1 2-10-16,0-5-18 0,-3-2-15 0,4 0-20 0,-1 0-11 16,-1-7-14-16,-2 6-17 0,0 1-25 0,1-1-25 15,-1 1-35-15,3 1-22 0,-2-1-45 0,-1 1-36 16,0 5-271-16,-2 2-790 0,0 0 51 15</inkml:trace>
  <inkml:trace contextRef="#ctx0" brushRef="#br0" timeOffset="10863.83">8195 15422 145 0,'0'0'462'0,"14"7"-34"15,-13-2-38-15,3 2-41 0,0-1-5 0,-2 1-27 16,3 3-17-16,0 1-25 0,-1 4-15 0,0 2-14 16,1 2-24-16,1-1-17 0,1 7-14 0,-1-6-27 15,2-1-21-15,-4 1-3 0,3-4-34 0,0 3-15 16,0-3-10-16,-2-4-12 0,1-2-19 0,0 0-24 15,-4-3-32-15,-1-1-32 0,3 0-35 0,1 2-42 16,-3-3-48-16,-2-4-53 0,7 2-87 0,-7-2-209 16,0 0-732-16,0 0 71 0</inkml:trace>
  <inkml:trace contextRef="#ctx0" brushRef="#br0" timeOffset="11178.22">8227 15500 104 0,'0'0'457'0,"0"0"-78"0,0 0-41 0,3-13-47 15,3 8-23-15,-1 1-25 0,-5 4-21 0,10-11-13 16,0 8-16-16,-1 0-17 0,0-1-19 0,5 0-10 16,-4-1-14-16,3 2-8 0,2 1-11 0,1 0-14 15,-1 0-15-15,-2 2-7 0,3 0-3 0,-5 0-10 16,3 2-11-16,-5 1-4 0,0-2 2 0,-1 1-12 15,-2 2 11-15,0-2 2 0,-2 2 11 0,1 1 4 16,-5-5 5-16,0 8-8 0,0-8 0 0,-4 12-4 16,1-6-2-16,-3 1-5 0,-2 3-6 0,-3-2-6 15,1 0-3-15,0 1-7 0,3-2-2 0,-3 0-1 16,-4 1-8-16,5-2-19 0,0-3-19 0,-1 4-30 16,0-3-32-16,3-3-46 0,0 2-65 0,7-3-63 15,0 0-278-15,-16-1-765 0,16 1 61 0</inkml:trace>
  <inkml:trace contextRef="#ctx0" brushRef="#br0" timeOffset="11632.7">8595 15698 183 0,'8'7'431'0,"-4"-3"-59"15,0 2-50-15,3-1-38 0,-7-5-20 0,6 6-19 16,-3-4-23-16,-3-2-18 0,7 4-9 16,-7-4-8-16,0 0-4 0,0 0-9 0,4 5-10 15,-4-5-2-15,0 0-18 0,0 0-15 0,0 0-17 0,0 0-2 16,-2-22-18-16,-2 12-11 0,-1-2-11 0,2-4-5 16,-1 1-13-16,-3 0 4 0,3-1-12 0,-2 0-2 15,2-1-8-15,0 6 1 0,0 0-4 0,2-1 0 16,-1 2-6-16,3 3-1 0,-2 0-8 0,2 7 7 15,-2-10-12-15,2 10 0 0,0 0-5 0,0 0 3 16,2-9 4-16,-2 9-3 0,0 0 1 0,0 0 3 16,25 16 0-16,-18-9 2 0,1 2-1 0,2 0 1 15,-1 1 1-15,2-2 8 0,-1 0 3 0,-2-3 1 16,1 2 7-16,-1-1-5 0,0-1 6 0,-2-1-5 16,-3-1 0-16,1 0 2 0,-4-3-1 0,12 2-2 15,-12-2 0-15,0 0 1 0,0 0 2 0,8-5-1 16,-8 5 1-16,3-12-10 0,-1 3 0 0,-2 2 5 15,0-4-6-15,0 1-3 0,0 0-5 0,0 0-14 16,0 1-13-16,0-1-16 0,-2 0-21 0,2 10-26 16,-3-13-23-16,1 6-38 0,0 0-48 0,2 7-63 15,-4-12-321-15,-2 8-845 0,6 4 29 0</inkml:trace>
  <inkml:trace contextRef="#ctx0" brushRef="#br0" timeOffset="12873.12">9250 15468 436 0,'2'-4'401'0,"-2"4"-42"15,0 0-18-15,0 0-26 0,0 0-12 0,0 0-19 0,0 0-5 16,-2-11-12-16,2 11-13 0,0 0-25 0,0 0-20 16,0 0-25-16,-6-6-22 0,6 6-15 0,0 0-14 15,-8-6-19-15,8 6-11 0,-7-4-15 0,7 4-14 16,-11-2-2-16,11 2-15 0,-14 0-1 0,5 0-5 16,9 0-7-16,-15 4-8 0,8 0-7 0,0 0 0 15,-1 0-8-15,-1 2 0 0,-1-1-2 0,4 2-2 16,-1 2-5-16,0 0-2 0,0 1 2 0,3 6-4 15,-1 0-1-15,3-1 4 0,-2 3-8 0,0 0 1 16,3 0-1-16,1-3 0 0,1 4-2 0,3-2 2 16,0-3-1-16,1 2 0 0,1-3 2 0,1-2-1 15,0-1 1-15,2 4-5 0,1-6 1 0,0 0 1 16,1-1 1-16,-2-1-2 0,3-2-2 0,-4 0 4 16,3-3-6-16,1 0 0 0,-3-1-3 0,0 0 3 15,-1-3 9-15,2 1-7 0,-1-1-6 0,-1-3-1 16,4 0 0-16,-3-3-4 0,-3 0-9 0,4-2 2 15,-4 2-10-15,-3-4 3 0,1 2-1 0,0 0 2 16,-2 1 1-16,-1 2 3 0,-1 0 2 0,0 8 7 16,-1-14-4-16,-1 7 5 0,2 7-3 0,-6-11 5 0,4 4 2 15,2 7 0-15,-5-6 3 0,5 6 6 16,0 0 3-16,-4-5 0 0,4 5 0 0,0 0 2 16,0 0-3-16,0 0-1 0,0 0 2 0,2 29 1 15,0-19 2-15,3 6 3 0,-3 1-4 0,4 1 4 0,-1 1-4 16,1-2 1-16,0 1-2 0,2-2-1 0,-3-1 1 15,-1-4-1-15,2-2 0 0,-2 0-9 0,0-3-25 16,-2 2-35-16,-2-8-42 0,4 8-46 0,-4-8-74 16,0 0-62-16,0 0-223 0,0 0-732 0,0 0 71 15</inkml:trace>
  <inkml:trace contextRef="#ctx0" brushRef="#br0" timeOffset="13425.84">9158 15618 548 0,'0'0'497'0,"0"0"-91"16,0 0-48-16,0 0-56 0,0 0-41 0,15-6-35 15,-15 6-30-15,16-3-19 0,-7 1-28 0,1 0-12 16,4-1-18-16,0 1-17 0,0-2-10 0,3 1-12 16,3 2-3-16,1-1-19 0,-4 1-13 0,2 0-16 15,0 1-22-15,2-4-14 0,0 3-10 0,-2 0-13 16,0-1-10-16,-1-1-7 0,1 2-1 0,-2-2-8 15,0 0 5-15,-5 1-11 0,-1-2 5 0,0 0-1 16,-4 1 10-16,0-1-8 0,1 3 6 0,-3-3 8 16,-5 4-1-16,6-3 13 0,-6 3 16 0,0 0 7 15,0 0 14-15,0 0 3 0,0 0 17 0,0 0 8 16,0 0 15-16,-24-1 8 0,24 1 12 0,-20 6 9 16,11-1 1-16,-3 0 15 0,6 4-11 0,-5-1-3 15,0-2 0-15,1 3-1 0,-1 2-5 0,2-3 0 16,6 3 0-16,-3 1-2 0,1 1-3 0,3-5-4 0,-2 3-8 15,4 0-7-15,0-2-2 0,2 2-4 16,0-4-7-16,0-2-5 0,1 1-6 0,3-3-2 16,2 2-3-16,-4-2-1 0,3-1-4 0,-7-2 0 15,13 1 3-15,-13-1-19 0,16-4-4 0,-9-1-15 0,1 0-14 16,2-2-10-16,-2 0-5 0,-1-3-1 16,0 0 0-16,0 2-2 0,-1-2 7 0,-3 3-2 15,1 3 8-15,-2-1 4 0,-2 5 3 0,7-8 14 16,-7 8 10-16,3-6 17 0,-3 6 17 0,0 0 11 0,0 0 8 15,0 0 0-15,0 0-3 0,0 0 2 0,9 17 8 16,-5-8-13-16,-4-2 1 0,4 3 1 0,-1 0-10 16,-1 1 0-16,2 0-1 0,-2-4-8 15,6 0 2-15,-6-1-14 0,2-2-16 0,-4-4-18 16,9 5-21-16,-9-5-24 0,8 0-35 0,-8 0-30 0,0 0-42 16,13-12-52-16,-9 2-78 0,-2 1-185 0,0-4-686 15,2-4 79-15</inkml:trace>
  <inkml:trace contextRef="#ctx0" brushRef="#br0" timeOffset="13642.07">9681 15375 384 0,'0'0'633'0,"0"0"-119"15,0 0-84-15,0 0-47 0,0 0-50 0,0 0-32 16,0 0-25-16,-4 34-15 0,4-18-4 16,0 4-25-16,1 4-2 0,2 2-18 0,1-2-30 0,1-5-15 15,-1 7-13-15,2-7-25 0,2-1-19 0,-2-3-10 16,3 2-17-16,-2-1-5 0,4-2-14 0,-2-1-2 15,-3-3-7-15,1 1-17 0,1-3-22 0,0-1-8 16,-3-2-23-16,-1 0-28 0,0 0-30 0,-4-5-28 16,8 3-30-16,-8-3-29 0,0 0-37 0,0 0-33 15,0 0-35-15,0 0-50 0,0 0-204 0,-10-22-743 16,2 16 67-16</inkml:trace>
  <inkml:trace contextRef="#ctx0" brushRef="#br0" timeOffset="14034.11">9704 15627 170 0,'0'0'422'16,"-6"-5"-9"-16,6 5-34 0,-7-3-39 0,7 3-36 15,0 0-33-15,0 0-36 0,0 0-26 0,0 0-24 16,0 0-21-16,0 0 3 0,0 0-3 0,0 0-9 16,0 0-10-16,0 0-9 0,24 8-11 0,-14-6-9 15,1 0-8-15,3-2-6 0,-1 0-9 0,1 0-5 16,-1-1-7-16,6-2 4 0,-3 1-22 0,3-1-7 16,-3 1-8-16,2 0 0 0,-4-3-10 0,1 1 0 15,-2 2-8-15,-1-2 2 0,-1-1-8 0,3 3-7 16,-7-1-8-16,3-1 6 0,-5 2-26 0,-1-3-3 15,-4 5-7-15,7-9 0 0,-4 5-3 0,-3 4 2 16,-2-11 0-16,2 11-1 0,-8-9 3 0,8 9 4 16,-7-6 0-16,1 3 8 0,6 3 4 0,-13 0 3 15,13 0 2-15,-16 3 1 0,9 2 11 0,-3 0 0 16,0 2 0-16,1 2 20 0,2-2-6 0,1 0 2 16,-3 3 8-16,4 2 6 0,-2 2 2 0,3-3 1 15,2 0 3-15,-3 2 0 0,5-2-6 0,0 1-2 0,0-2 3 16,0 3-13-16,3-4-3 0,-1 2-3 15,4-3 0-15,-3-2-16 0,3 0-2 0,-2-1-12 16,6 0-15-16,-3 1-16 0,3-4-22 0,0 0-11 16,1-1-9-16,0-2-7 0,-2 1-15 0,2-2-11 15,1-1-13-15,0-1-11 0,-2-2-18 0,1-1-23 0,3-3-29 16,-3-2-28-16,-2 4-30 0,7-6-211 16,-7 0-656-16,-3 3 87 0</inkml:trace>
  <inkml:trace contextRef="#ctx0" brushRef="#br0" timeOffset="14407.78">10108 15622 1500 0,'0'0'55'16,"4"-9"119"-16,-2 7 65 0,-2 2 52 0,0 0-18 0,0 0-18 15,0 0-20-15,0 0-18 0,0 0-8 0,0 0-17 16,0 0-12-16,0 0-12 0,0 0-3 0,-10 19-3 16,6-14-10-16,4-5-1 0,-2 13-2 15,2-5-5-15,2 2 2 0,2-1-22 0,-3 1-27 0,4-1-3 16,-1 0-8-16,0-1-11 0,1-1-8 0,2 1-9 16,-4-4 0-16,3 3-12 0,1-6-12 0,1 4 1 15,-3-4-13-15,3 1-7 0,-8-2-17 0,12-2-7 16,-12 2-13-16,11-6-8 0,-4 5-8 0,-2-4-12 15,-5 5-10-15,11-10-11 0,-7 4-5 0,-1-2-7 16,0 3-7-16,-2-1-3 0,3-2 0 0,1 2 4 16,-5 6 4-16,4-9 9 0,-3 4 9 15,-1 5 5-15,6-5 17 0,-6 5 13 0,0 0 17 0,0 0 11 16,0 0 13-16,0 0 3 0,0 0 9 0,11 9 4 16,-11-9 4-16,4 10-1 0,1-4-1 0,-5-6 1 15,7 8 6-15,-4-3-5 0,1-2 13 0,3 0-12 16,-7-3 8-16,13 0 4 0,-13 0 5 0,14-2-1 15,-2 1 1-15,-6-2 5 0,2-2-4 0,-3-1-4 16,3-5 0-16,-2 3-7 0,2-2-2 0,-3 0-7 16,-1-1 8-16,3 1-24 0,-7 0-19 0,0 1-19 15,2-1-23-15,-4 0-27 0,-2 1-34 0,1 1-41 16,-1 1-46-16,1-4-54 0,-2 6-310 0,-2 0-826 16,2-1 39-16</inkml:trace>
  <inkml:trace contextRef="#ctx0" brushRef="#br0" timeOffset="14906.12">10547 15557 406 0,'0'0'518'15,"3"-5"-43"-15,-3 5-48 0,0 0-44 0,0 0-42 16,0 0-35-16,0 0-34 0,-9-16-24 0,9 16-21 15,-8-4-22-15,8 4-23 0,-10-2-12 0,10 2-15 16,-11-4-14-16,11 4-7 0,-14 6-22 0,8-3-3 16,-1 2-8-16,-6 2-17 0,7 1-4 0,-3 5-6 15,1-3-8-15,0 3 13 0,-1 2-13 0,4-3-4 16,0 4-12-16,3-3 1 0,0-2-9 0,1 1-1 16,1 1-4-16,1-4-15 0,0-1 5 0,2 0-3 0,2-3-3 15,-1 0-1-15,0-1-8 0,-4-4 1 0,14 3-6 16,-6-5-7-16,-8 2 0 0,18-6-3 15,-8 1-9-15,0-2-4 0,0 0-10 0,2 0-8 16,-6-3-3-16,4 2-5 0,-2 0 2 0,1 1-3 16,-5 3 3-16,2-1 3 0,-3 0 5 0,4 1 4 0,-7 4 8 15,5-6 16-15,-5 6 8 0,0 0 7 0,8-3 8 16,-8 3 0-16,0 0 6 0,0 0 1 16,0 0 17-16,0 0-13 0,0 0 3 0,0 0-6 15,0 0-3-15,0 0-2 0,9 13-1 0,-6-8-1 0,-1 2 1 16,2 1-1-16,-3 0 0 0,3-1-9 0,-1 3-2 15,-1-2 5-15,2-2-3 0,-2 0-5 0,1 1-13 16,1-2-15-16,-4-5-13 0,7 8-29 0,-3-5-17 16,-4-3-27-16,5 5-12 0,-5-5-19 0,0 0-17 15,0 0-23-15,18-9-5 0,-10 1-4 0,-1-1-24 16,-2-1-48-16,-1 0-250 0,-1-2-725 0,1 1 71 16</inkml:trace>
  <inkml:trace contextRef="#ctx0" brushRef="#br0" timeOffset="15098.09">10725 15602 249 0,'0'0'239'16,"7"-5"116"-16,-7 5 46 0,0 0-10 0,0 0-31 15,0 0-34-15,15 9-33 0,-15-9-18 0,0 7-22 16,0-7-27-16,0 10-16 0,2-3-17 0,-2-7-6 16,4 15-6-16,0-8-8 0,-2-1-8 0,0 2-17 15,3 1-21-15,-3-1-14 0,2-2 1 0,-2 0-23 16,3 0-12-16,-5-6-16 0,9 5-14 0,-4-3-10 16,-1 1-16-16,-4-3-19 0,11 1-21 0,-11-1-15 15,13-4-14-15,-8 1-14 0,4-1-25 0,-4-2-22 16,4 2-23-16,-1-3-19 0,-1 0-8 0,1 0-6 15,0 1-29-15,-1 0-39 0,0-1-54 0,-3 3-190 16,-2 0-660-16,-2 4 85 0</inkml:trace>
  <inkml:trace contextRef="#ctx0" brushRef="#br0" timeOffset="15528.37">10945 15591 11 0,'1'6'539'0,"0"0"-50"0,-1-6-42 0,0 17-28 16,3-8-35-16,-7-1-30 0,5 3-28 0,4 0-28 15,-1 4-10-15,1 2-20 0,0-2-8 0,2 1-14 16,1 0-13-16,-2 3-24 0,-1-2-16 0,6-1-19 16,-3 2-18-16,0-3-22 0,1 0-12 0,0-1-13 15,1 0-9-15,-5-4-14 0,3 1 0 0,3 2-7 16,-4 5-7-16,-1-4-7 0,1-2-7 0,1 2-4 16,-2-2-6-16,0 2-4 0,-1-3-5 0,-1-2-2 15,-2 0-6-15,2-2-2 0,-3 0-2 0,1-1-9 16,-2-6 5-16,1 11-2 0,-1-11-2 0,-1 7-6 15,1-7 1-15,-4 8-4 0,4-8-3 0,0 0-5 0,-8 7 0 16,8-7-6-16,-8 5-9 0,8-5-4 0,-10 1-1 16,4 0-4-16,6-1-1 0,-17-2 4 15,7-2 2-15,-2 2-10 0,-3-5 9 0,-1 1 3 16,2-2 3-16,0 4-1 0,2-3 2 0,2 1-5 0,-5-3 6 16,6 1-5-16,0 1 4 0,-2-2-1 0,0-1-1 15,6 1 5-15,1 0-5 0,-3-2 2 0,7 0 5 16,3-1 2-16,3 0 6 0,-1 1 7 15,6-2 9-15,3-2 7 0,-1 3 4 0,5 1 3 0,-2 0 1 16,5 4-3-16,-2-1-2 0,10 1-2 0,-8 5-3 16,0-2-3-16,-3 2-6 0,3 1-21 0,-8 0-24 15,1-2-32-15,-3 6-45 0,1-6-44 0,-6 6-70 16,-6-3-104-16,5 1-298 0,-5-1-984 0,0 0-41 16</inkml:trace>
  <inkml:trace contextRef="#ctx0" brushRef="#br0" timeOffset="25342.6">8651 8178 473 0,'0'0'461'0,"0"0"-37"0,0 0-23 0,0 0-29 16,0 0-42-16,0 0-42 0,0 0-25 0,0 0-24 15,0 0-9-15,0 0-13 0,0 0-23 0,-27 4-14 16,27-4-19-16,-11 5-13 0,3-3-12 0,-2 4-22 16,1 1 1-16,-3 1-28 0,0 7 9 0,-2 6-27 15,0 1 0-15,-3 3-6 0,3 4 2 0,1 0-5 0,0 5 3 16,3-1-4-16,-3 14 1 0,7 1-10 16,0-3-2-16,5 3-3 0,2-12-6 0,-1 12-4 15,8 0-5-15,5-4 0 0,-2-9-6 0,1-1-3 0,1-1 2 16,11 10-4-16,-3-12-2 0,-1-1 0 0,13 7-1 15,-10-10-3-15,15 5 1 0,-11-8-4 0,0-1 2 16,5-3-4-16,1 0-3 0,-1-5-2 16,0 2-2-16,-1 0-3 0,0-8 2 0,0 0 0 0,-2-1-16 15,1-2-4-15,-3-2-10 0,2-4 6 0,0-3-2 16,-4 3-9-16,-2-1 3 0,-4-1-2 0,0-1 0 16,-2 0 0-16,-3 2-4 0,-3 0 2 0,-1-1-8 15,-4 2 6-15,-6 0 3 0,14-1 7 0,-14 1 0 16,6 1 7-16,-6-1 7 0,0 0 0 0,2 9 1 15,-2-9 2-15,0 0-1 0,-8 20 10 0,3-9 3 16,-1 1 5-16,-1 3 4 0,0 2 2 0,0 3-1 16,1-1 1-16,6 6-1 0,-5 4 5 0,3-3 4 15,2 5-3-15,2-1-1 0,0 0 3 0,5 3 6 0,2 1 4 16,5 11 4-16,-3-13-8 0,9 13-2 0,-3-15 5 16,4 0 4-16,4 9 4 0,-2-9-3 15,4-2 5-15,-2-2-7 0,13 7-4 0,-9-7 4 0,-1-4-4 16,13 5 0-16,-7-8-2 0,-1-1-10 0,1-2 0 15,2-1 3-15,-1-1 0 0,5-7-6 0,-3-1-3 16,-1 2-2-16,2-6-4 0,1-2-5 0,-1-4-9 16,-2 1-2-16,-3 0-8 0,1-5-2 0,1 1 1 15,-3-1-1-15,0-2 1 0,-1 2 8 0,-2 1-9 16,-2-4 8-16,-6 5-13 0,-2 3 0 0,-2-3 0 16,1 2 0-16,-5 2 5 0,-4 2-8 0,3-1 3 15,-4 2-1-15,-1 1 0 0,0 2 9 0,0-1 0 16,-1 6 6-16,1-2 8 0,-2 3-2 0,1 0-2 15,-1 7 9-15,2-1 4 0,2 1-8 0,-3 1 6 16,4 4 1-16,-1 2 7 0,3 3-1 0,0-3 8 16,-1 2 2-16,7-1 2 0,-3 3-2 0,4 0 2 15,3-1-2-15,0 0-2 0,2-2 5 0,0-1 7 0,4 2-8 16,7 6 1-16,-3-10-9 0,3-5 7 16,9 8-6-16,-14-10 0 0,19 3-1 0,-12-10-4 15,13 0 2-15,1-2-5 0,0-3 12 0,0-3-6 0,-1-5-8 16,2-4 1-16,0-2-10 0,-2-3-9 0,-1-4-4 15,1-2-11-15,-4-2-3 0,2 2-3 0,-4-2 3 16,0 1 1-16,3-3 6 0,-15 6 10 0,9-8-7 16,-8 3 4-16,-1 4 3 0,-1-2 1 0,0-1-1 15,-2 4 2-15,-4-2 6 0,1 1-4 0,-3-1-2 16,-1 2 7-16,-7 5 0 0,2 1 0 0,-5 0-3 16,5 4 13-16,-5 2-11 0,-2 2 5 0,-1 1 3 15,1-1 4-15,-2 4-3 0,-1-1 3 0,5 1 4 16,-2 0-3-16,-1 2 4 0,2 1-1 0,0 1 1 15,0 1-1-15,3 1 0 0,1 3-7 0,2-1 0 16,0 0 6-16,7 8-4 0,0-5-1 0,-5 0 0 16,8 0-2-16,2 0 5 0,1 3-5 0,5-3 3 15,-2-1 2-15,3 2 3 0,1-2-4 0,14 0 9 0,0-2-11 16,3-5 3-16,-1 0-5 0,1-7 2 16,-3-4 3-16,3 1-5 0,1-5-10 0,0-4 2 15,-4-1-2-15,0-3-6 0,-1 1 0 0,2-4 0 0,-6-2 0 16,-2-1 1-16,-3 0 2 0,2-4-2 0,-5-4 1 15,-11 10-2-15,12-10-2 0,-14 7-4 0,8-11 0 16,-10 9-2-16,-3-2-2 0,5-10-2 0,-7 10 0 16,-3-3 6-16,-1 3 1 0,-1-3 5 0,-3 1 2 15,-2 3 0-15,0 4-1 0,-3-1 10 0,-1 7 12 16,1 4 1-16,-3 3 4 0,2 1 5 0,-3 1-3 16,2 2 3-16,-3 0-3 0,2 3-2 0,-2 6 1 15,2-9-13-15,-2 9 8 0,6-7-4 0,-2 2 6 16,-4 5-3-16,10-5-2 0,-10 5 0 0,13-2-2 15,-5 0 3-15,3 1 1 0,1-1-4 0,1 0 0 16,6 0 2-16,0-2 1 0,0 1-3 0,8-8 4 16,-3 1-3-16,3-3 2 0,0-4-2 0,-2 2 2 15,2-5 0-15,0-1-4 0,1-2 1 0,-1-2 2 16,8-9-2-16,-3-4 1 0,-4-3-4 0,0 0 4 16,2-1 0-16,-11 9-5 0,6-14 3 0,-2-1-2 15,-4-5 0-15,-4-5 0 0,3-22-4 0,-6 23 6 0,-3-2-2 16,-3-24 4-16,-9 24-6 0,6-26 4 0,-9 28-1 15,-2-4-1-15,0 3 1 0,-5 1 0 0,-4-1 1 16,2 2 0-16,-5-1-2 0,0 3-2 0,-7 3 4 16,2 5 8-16,-1 3-8 0,-5-1-3 0,-1 5 3 15,4 13 3-15,-8-11 0 0,7 15 2 0,-3 0 5 16,0 3 7-16,-1 0-3 0,-2 0 6 0,3 2 6 16,3 3 8-16,2 1 1 0,1 4 3 0,6-1-8 15,3 5-1-15,-1 0-2 0,6 0-8 0,0 3 6 16,1-4-6-16,-1 3-2 0,6 1-4 0,6 2-5 15,-9-6 0-15,4 2-4 0,-2 0-5 0,7 4-1 16,-7-7-3-16,4 0-1 0,3 7 2 0,-6-15-1 16,3 4-2-16,1 1 4 0,0 0-3 0,0-3 2 15,-1-3-9-15,-3-3 2 0,0-5-1 0,-4-6-2 0,4 4-1 16,-4-3-3-16,-2 0 5 0,1-1-3 16,-4-1-7-16,-2 2 2 0,2-2-4 0,-7 0-6 15,-5-8-2-15,-6 4-6 0,11 7-4 0,-14-7-6 0,-5 3-2 16,0-1-5-16,-2 3 6 0,-6 1 3 0,-3-1 4 15,1 3 2-15,-3 2 4 0,-2 0 7 0,2 2 0 16,-5 1 6-16,3 5 5 0,-3-1 1 0,2 0 5 16,-4 4 4-16,-1 1-1 0,5 2 7 0,-1 0 4 15,-2 7 1-15,3 2 3 0,-3 1-1 0,4 0 4 16,2 3 0-16,-1 0-4 0,-1 5 2 0,2 4-2 16,17-4-1-16,-13 3 1 0,10-2-2 0,-10 3 3 15,17-3 3-15,-1 2-5 0,2 1 1 0,5-2-5 16,-1 3 4-16,2-2 0 0,9-1-1 0,1 1 2 15,0 3-4-15,0-2-5 0,2 1 7 0,5 2 4 16,0-5-7-16,1 1 7 0,1-1-8 0,2-1 0 16,1-2 1-16,0-1 3 0,4-5-4 0,-5 6 0 15,5-6-1-15,-6 4-1 0,6-4 2 0,0 0 1 0,0 0-3 16,0 0 4-16,-17-10 1 0,12 2-4 16,-4 0 0-16,1-1-2 0,-2-4-2 0,-5 3 5 15,1-5 0-15,-3 2-1 0,-6-3-1 0,-4 0 2 0,-4 1 0 16,3 2 0-16,-4 1 2 0,-3 1 4 0,-4 2-2 15,-11 0 2-15,-2 5-2 0,-1 2 1 0,13 2 1 16,-13 3 5-16,3 4 3 0,11 4-4 0,-11 0 3 16,-2 6-1-16,-1 1-7 0,3 3 4 0,3 4-1 15,1 0-2-15,2-1-2 0,-1 4 1 0,5 0 2 16,3 3-1-16,6-9-3 0,6 4 4 0,3 0-2 16,-3 1-2-16,5 0 1 0,4-2-4 0,0 1 1 15,5 1 0-15,-3-2-1 0,9-6 7 0,-3 0-7 16,4 0-4-16,3-7-4 0,1 1 0 0,0-3-10 15,1 0-8-15,-1-1-1 0,2-3-13 0,-2-6-4 16,6 9 0-16,-6-9-5 0,0 0 5 0,3 4 2 16,-3-4 6-16,0 0 2 0,0 0 2 0,0 0 1 15,-11-24 0-15,6 14-5 0,-4 1-3 0,-2-5-4 0,0 0 2 16,-9-3 1-16,-2 2 3 0,6 3 2 0,-14-4 4 16,1 4 6-16,-5-2 6 0,5 6 5 15,-3 0 17-15,-3 4 1 0,1 3 7 0,-5 6 6 0,3 1 8 16,-2 4 2-16,-11 9 13 0,2-1-1 0,1 5-1 15,2 2-3-15,15-3-6 0,-9 9-3 0,11-7 3 16,-9 8-8-16,11-7-3 0,0 3 1 0,-4 10-2 16,6-8 2-16,6-2-7 0,-4 1-2 0,4 0 1 15,3 0-2-15,5-4-2 0,1 2 1 0,2-3 2 16,2-3-2-16,0-3-3 0,3-1-3 0,-1-5-2 16,0-2-6-16,2-1-6 0,0 1-4 0,0-10 0 15,0 12-3-15,0-12 5 0,-2 7-13 0,2-7-8 16,-6 0-14-16,6 0-12 0,0 0-5 0,-23-5 1 15,9 3 6-15,-1-3 4 0,-6 0 6 0,2 1 34 16,2 2 21-16,0 1 23 0,-4 1 18 0,1 4 8 16,2-2 10-16,-6 6 6 0,3-1 1 0,3 2-2 15,-2 6-3-15,-3 3-6 0,6 0-6 0,1 2-8 0,0 0 0 16,0 2-1-16,5 3-11 0,0 1-1 0,4-3 3 16,0 4-11-16,3-2 4 0,0 2-7 15,6-6-2-15,0-1-3 0,5 3 0 0,-3-4-8 0,3-2-7 16,4 7-22-16,-4-10-30 0,1 0-43 0,4 0-54 15,-1-1-75-15,0-5-352 0,-1 0-858 0,3-3 27 16</inkml:trace>
  <inkml:trace contextRef="#ctx0" brushRef="#br0" timeOffset="25831.62">10039 8020 147 0,'0'0'714'0,"-1"-9"-122"0,1 9-111 15,0 0-78-15,0 0-64 0,0 0-51 0,0 0-29 16,0 0-15-16,17 29-19 0,-12-9-13 0,1 6-13 15,-1 3-14-15,2 4-11 0,-4 0-17 0,5 3-10 16,-3 11-12-16,1-14-19 0,-1 3-22 0,0 0-2 16,3-4-14-16,-3-1-5 0,2-2-10 0,-4-2 9 15,3-8-21-15,-2-1-9 0,-2-3-14 0,-1-1-14 0,3-5-13 16,-4-2-20-16,2-3-22 0,-2-4-19 0,2 10-15 16,-2-10-18-16,2 4-8 0,-2-4-18 15,0 0-20-15,0 0-24 0,-4-27-18 0,0 13-26 0,1-5-38 16,-3 2-61-16,-6-5-187 0,3-2-695 0,-4 0 77 15</inkml:trace>
  <inkml:trace contextRef="#ctx0" brushRef="#br0" timeOffset="26101.99">9905 8122 379 0,'-4'-11'409'0,"1"1"-63"16,-1-2-44-16,4 3-41 0,0 0-22 0,4-1-18 16,1-1-28-16,3 1-9 0,6-1-17 0,0 0 1 15,2 1-17-15,10-3-13 0,1 4-6 0,5 0-4 16,1-2-9-16,2 3-7 0,0 0-8 0,1 5-9 0,-2 1-4 15,0 3-6-15,-3 1-1 0,1 0-2 16,-2 3-8-16,-4 4-2 0,1 2-2 0,-12 0 4 16,-1-1 0-16,-1 4 5 0,-1 0-9 0,-6 2 5 15,-4 1-1-15,0 1 0 0,-8 2-2 0,-2 3-2 0,-3-2-9 16,-2 1-12-16,-4-1 2 0,-2-3-8 0,-5-1-1 16,3 0-11-16,-1-1 3 0,-3-3-13 15,3-1-13-15,4-2-18 0,-6 1-17 0,6-3-16 0,1-2-23 16,4-1-12-16,1-1-21 0,1-1-19 0,3 0-13 15,2-3-29-15,6 0-11 0,0 0-31 0,-9-6-44 16,9 6-264-16,0 0-725 0,0 0 71 0</inkml:trace>
  <inkml:trace contextRef="#ctx0" brushRef="#br0" timeOffset="26484.77">10408 8236 362 0,'0'14'568'0,"0"-7"-82"15,2 4-58-15,-4 5-50 0,2 2-45 0,-2 0-37 16,2-2-32-16,0 4-23 0,0-2-27 0,2-2-25 16,-2 0-18-16,4-1-19 0,0-4-17 0,-1-1-7 15,2 1-17-15,1-1-8 0,-1-1-13 0,4-2-10 16,-4-2-5-16,4-1-8 0,1-2-12 0,-3 0-1 16,3-2-7-16,1-2-4 0,1-1-8 0,-2-3-3 15,3-5-7-15,1-1-5 0,-1-1-5 0,1 0-3 16,-3-3-9-16,1 0 1 0,-1 1-2 0,-2-1-3 0,0 0 0 15,0 1 1-15,-4 4-1 0,-1 1 2 0,1 1 3 16,-1 4 2-16,-3-1 1 0,-1 6 7 16,1-7 6-16,-1 7 8 0,0 0 4 0,0 0 8 0,0 0 0 15,0 0-6-15,0 0 6 0,0 0-8 0,0 0 3 16,0 0-3-16,-5 34-6 0,5-19 0 0,3 3-4 16,-1-1 2-16,0-5-1 0,2 1-7 0,1-1-7 15,-2-1 3-15,1-1-6 0,1 0-2 0,3 0-9 16,-3-1-5-16,0 1-11 0,3-3-15 0,-5-2-16 15,3 0-21-15,-3 0-27 0,3-2-29 0,-6-3-39 16,7 7-38-16,-7-7-64 0,7 0-290 0,-7 0-827 16,0 0 39-16</inkml:trace>
  <inkml:trace contextRef="#ctx0" brushRef="#br0" timeOffset="26932.06">10763 7984 674 0,'0'0'651'0,"3"-7"-110"0,-3 7-92 16,0 0-69-16,0 0-60 0,0 0-45 0,0 0-20 16,0 0-32-16,8 32-18 0,-6-16-7 15,-1 4-19-15,2 0-12 0,-3 5-15 0,3 2-22 16,2-8-11-16,-3 2-10 0,-1-3-8 0,5 0-13 0,-4 1-14 16,1 1 3-16,-2-8-19 0,2 3-4 0,-1-2-6 15,2-3-5-15,0-5-7 0,-4 3-8 16,0-8 1-16,1 11-9 0,0-6-11 0,-1-5-10 0,4 5-9 15,-4-5-5-15,0 0 1 0,0 0-5 0,0 0 1 16,0 0 1-16,15-16-2 0,-4 9 4 0,-4 0-3 16,-2-1-1-16,6-2 2 0,-2 0-5 0,5-1-1 15,1-1 2-15,-2 2 4 0,1-1-2 0,2 3 3 16,-4 2 1-16,1 1 5 0,-2 1-5 0,3 1 7 16,-3 0-3-16,-5 5 6 0,3-1 1 0,-9-1 6 15,16 4 8-15,-10 1 6 0,-1 2 12 0,-3 4 1 16,1 5 8-16,-2-3 3 0,-2 4 0 0,-2 0 8 15,-3 9-5-15,-1-6 1 0,-7 6-1 0,1-1 4 16,-1-1-6-16,1-3 3 0,0-6-2 0,0 1-7 0,0-3-5 16,-2-2-1-16,-2-3-4 0,5-2-7 15,-1-2-9-15,2-3-9 0,-1-2-29 0,0-4-15 16,2-1-17-16,2-2-20 0,-1-3-19 0,1 0-26 0,2-5-26 16,-2 1-32-16,7-3-36 0,2-7-42 0,1-2-305 15,-2 0-841-15,5 0 34 0</inkml:trace>
  <inkml:trace contextRef="#ctx0" brushRef="#br0" timeOffset="27149.05">11074 7977 179 0,'6'-2'537'0,"1"1"-38"0,-7 1-36 0,14 1-33 0,-8 3-35 16,-1 1-42-16,-1 1-27 0,0 2-24 0,2 3-24 16,-2 0-17-16,0 4-20 0,1 3-16 0,0-1-26 15,-2 1-7-15,2 4-17 0,0-3-15 0,-1 5-21 16,2 2-20-16,1 1-11 0,-1 1-14 0,2 1-10 15,-2-1-11-15,-1-2-6 0,3 3-11 0,-4-3-13 16,4 0-15-16,-1-7-10 0,2-3-13 0,0 2-16 0,0-4-19 16,-3-3-20-16,1 1-28 0,-2-4-24 15,2 0-39-15,-2-4-37 0,1-1-48 0,-6-3-53 16,11-7-301-16,-4 0-872 0,-1-3 19 0</inkml:trace>
  <inkml:trace contextRef="#ctx0" brushRef="#br0" timeOffset="27314.07">11391 8221 620 0,'0'0'589'16,"0"0"-64"-16,0 0-66 0,-1 23-56 0,-1-11-38 16,1 5-44-16,0 0-39 0,1 0-42 0,0 2-30 15,1 0-20-15,-1-1-30 0,3-2-23 0,-2-3-13 16,1-2-16-16,1 0-23 0,3-2-32 0,-2 0-45 16,-2-3-48-16,3-1-50 0,-5-5-54 0,7 3-61 15,-7-3-105-15,0 0-202 0,0 0-732 0,9-13 71 16</inkml:trace>
  <inkml:trace contextRef="#ctx0" brushRef="#br0" timeOffset="27452.21">11419 8097 573 0,'-3'-7'548'16,"0"2"-105"-16,3 5-92 0,-8-9-84 0,2 5-98 16,6 4-73-16,-9-5-45 0,9 5-55 0,0 0-12 15,0 0-21-15,0 0-1 0,-9 10-14 0,9-10-22 0,0 0-12 16,11 22-67-16,-4-14-144 0,0 1-370 15,0-1 98-15</inkml:trace>
  <inkml:trace contextRef="#ctx0" brushRef="#br0" timeOffset="27698.34">11726 8148 509 0,'0'0'473'0,"0"0"-46"15,0-9-39-15,0 9-33 0,0 0-40 0,-12-5-24 16,12 5-16-16,-16 0-24 0,16 0-12 0,-18 5-18 15,6 2-16-15,1-1-9 0,-1 1-19 0,2 2-3 16,-2 1-12-16,0 4-12 0,3-2-10 0,1 4-13 16,2-1-2-16,1 1-5 0,5 4-4 0,0-3-7 15,5 9-5-15,0-7-3 0,4 6-6 0,2 0-13 16,2-2-9-16,2 0-5 0,2-3-7 0,2 2-8 16,-6-8-8-16,12 2-3 0,-8-6-22 0,5-2-30 15,-3-3-45-15,-2-3-44 0,2 0-43 0,-6-2-53 16,-2-1-64-16,-1-1-357 0,-6-2-962 0,-4 4-28 15</inkml:trace>
  <inkml:trace contextRef="#ctx0" brushRef="#br0" timeOffset="28348.63">10561 8997 318 0,'0'0'660'0,"0"-9"-114"0,0 9-84 0,0 0-68 16,0 0-58-16,0 0-42 0,0 0-35 0,0 0-24 0,0 0-26 15,0 0-10-15,-1 36-21 0,1-22-14 0,1 4-23 16,1 7-7-16,-2-5-12 0,5 0-16 16,-1 1-9-16,1 2-13 0,0-4-6 0,0-2-10 0,-2 1-10 15,2-3-4-15,1-3-3 0,-1-1-9 0,-1-3-6 16,-1-2-1-16,-1-1-7 0,2 0-7 0,-4-5-8 15,4 7 4-15,-4-7-1 0,0 0-4 0,0 0 5 16,0 0-7-16,0 0 0 0,2-27-2 0,-3 11-8 16,0-1 1-16,1-2 2 0,-3-6-6 0,2 1-9 15,-3-3-2-15,3 2-7 0,-3-1-1 0,0 0-3 16,2 2-9-16,0 3 6 0,-5 3-2 0,2 0 5 16,3 0 2-16,0 6 3 0,0 1 0 0,0 5 1 15,1-1 6-15,1 7 0 0,0 0 1 0,0 0 6 0,0 0-3 16,0 0 10-16,5 22 2 0,1-5 7 0,3 6 6 15,0 4 8-15,0-2 10 0,5 0 7 16,-1-1 3-16,0 2 1 0,2-5-2 0,-2-5-1 0,5 3 7 16,-3-6-7-16,1-2 8 0,-5-4-4 0,5 2 9 15,-5-6-2-15,5-1 3 0,-4-2-4 0,-2-1 1 16,4-2-4-16,-3-4 3 0,5-3-8 0,-5-2-6 16,3-2-4-16,-6-3 1 0,0-2-17 0,-2 2-6 15,-1-1-20-15,-1-1-15 0,-2 1-22 0,-2 2-22 16,-2 4-22-16,-2-3-23 0,1 3-24 0,-4 3-30 15,1-1-37-15,-1 2-48 0,0-1-62 0,0 5-256 16,1 0-845-16,6 4 29 0</inkml:trace>
  <inkml:trace contextRef="#ctx0" brushRef="#br0" timeOffset="28654.11">10966 9136 85 0,'15'4'407'16,"1"-1"-40"-16,1-2-43 0,-5 2-34 15,9-3-34-15,-8 0-31 0,1-3-25 0,-1 2-22 16,1-3-13-16,-4-2-22 0,-1-2-9 0,1-2-15 0,-2 1-4 16,-2-1-8-16,-1 1 17 0,2 0 0 0,-5 0 10 15,1 1 0-15,-3 8 1 0,-3-12-9 0,3 12-8 16,-6-10-5-16,1 4-3 0,5 6 9 0,-13-4-12 16,6 4-8-16,7 0-3 0,-19 5-4 0,9 2 2 15,0 2 1-15,2-1-2 0,-3 5 6 0,2 2-9 16,1-1-7-16,0 1-11 0,6 2-3 0,-1-3-16 15,2 1 5-15,0 3-4 0,3-1-3 0,3-2-16 16,-1 5 1-16,2-4-2 0,1 0-6 0,3-1-8 16,-3-5-8-16,2 5-14 0,0-7-23 0,0-1-19 15,1-2-25-15,1-2-22 0,-1-1-28 0,1-5-36 16,1 0-41-16,3-6-59 0,-1-3-319 0,-3-2-858 16,1-2 27-16</inkml:trace>
  <inkml:trace contextRef="#ctx0" brushRef="#br0" timeOffset="28870.12">11387 8873 580 0,'0'0'579'0,"0"0"-80"0,0 0-64 15,0 0-39-15,-6 40-50 0,2-22-23 0,-1 7-18 16,0 4-21-16,1-3-9 0,1 4-31 0,3 1-12 16,0 0-31-16,3-3-19 0,1 1-21 0,1-1-14 15,1-3-26-15,-1 1-15 0,-1-7-8 0,0-2-19 16,1 0 1-16,1-5-31 0,-3-1-19 0,2-2-30 15,-1-2-28-15,-2-2-33 0,2 2-28 0,0-1-29 16,-4-6-35-16,0 0-21 0,0 0-29 0,0 0-48 0,0 0-74 16,0 0-209-16,0 0-775 0,-9-27 59 0</inkml:trace>
  <inkml:trace contextRef="#ctx0" brushRef="#br0" timeOffset="29447.02">11231 9103 320 0,'0'0'421'0,"0"0"-53"16,0 0-57-16,0 0-32 0,0 0-25 0,32 2-16 16,-20-5-19-16,2 0-7 0,4-1-12 0,-1 1-5 15,2-2-18-15,1 1-7 0,0 0-15 0,-1 0-10 16,1 3-15-16,-4-3-13 0,1 2-14 0,-3-1-6 16,2 2-10-16,-3-2-11 0,-3 2-9 0,3 1-9 15,-5-1-1-15,-8 1-2 0,14 0 0 0,-14 0 10 16,9 2 1-16,-3 1 1 0,-5 3-8 0,2 0-1 15,-3-6-2-15,1 16-1 0,1-7-2 0,-1-2 5 16,-1 2 1-16,0 3-9 0,0-2 5 0,0 1-1 0,0 0-3 16,1 1-1-16,0 0-6 0,1 2-4 15,-1-3 6-15,0 3-3 0,3 0-6 0,-1-2-3 16,0-2-5-16,1 0 1 0,0 0-9 0,1-2 6 0,-1-3-5 16,-1 1-8-16,1-2-2 0,-4-4 2 0,9 4-4 15,-9-4 3-15,10-1-5 0,-10 1 0 0,10-9-8 16,-4 0-11-16,2-1-15 0,-2-5-9 0,1-1-8 15,2 1 0-15,-4-2-3 0,1 1 1 0,1 0 0 16,-4 4 1-16,0 1 2 0,0 1 3 0,0 0 2 16,-1 6 9-16,-2 4-1 0,4-10 8 0,-4 10 1 15,0-7 7-15,0 7 6 0,0 0 1 0,0 0 0 16,0 0 6-16,0 0 2 0,0 0 6 0,0 0 4 16,7 25 3-16,-4-20 2 0,1 1 0 0,-1 2 4 15,4-3 3-15,2 2 5 0,-3 1-1 0,4-3 2 16,-2 0 1-16,2 1 6 0,-1-2-2 0,-1 1 8 15,1-2-8-15,0-1-2 0,-4 0 11 0,-5-2 2 0,13-4 8 16,-5 1-4-16,0-6-1 0,-1-4-7 0,-1-2-7 16,2-5 0-16,-5 1-3 0,4-7-6 15,-6 6-22-15,0 0 3 0,-2 1-8 0,0 1-9 0,-2 3-11 16,-1-1-16-16,2 4-15 0,-5 1-20 0,4-1-15 16,-2 4-24-16,-2-1-22 0,2 3-20 0,1 3-15 15,4 3-32-15,-11-4-46 0,11 4-39 0,0 0-265 16,0 0-807-16,-12 9 43 0</inkml:trace>
  <inkml:trace contextRef="#ctx0" brushRef="#br0" timeOffset="30435.76">12081 9057 60 0,'0'0'554'0,"0"0"-65"15,8-4-59-15,-8 4-42 0,0 0-45 0,0 0-31 16,0 0-28-16,0 0-17 0,0 0-13 0,-30-2-23 15,20 5-18-15,-4 2-17 0,4 0-5 0,-4 3-14 0,2-4-17 16,3 6-13-16,-5 1-3 0,5 3-14 0,-1-5-8 16,1 1-17-16,3 2-13 0,1-3-12 15,-1 3-2-15,2-1-1 0,3 0-22 0,1 0-1 0,0-1 8 16,4 1-22-16,0-3-2 0,0 0-8 0,1-1-14 16,0-1-9-16,3-1-19 0,-1-3-17 0,2 1-16 15,2-4-18-15,1-3-15 0,1 0-11 0,-2 0-11 16,2-2-8-16,0 0-7 0,-1-3 2 0,1-3 1 15,-3 6 11-15,-1-2 12 0,-2 1 5 0,0 0 15 16,-2 1 15-16,0 2 23 0,-1-1 17 0,-2-1 14 16,-2 6 10-16,5-10 4 0,-2 7 3 0,-3 3-2 15,5-10 1-15,-2 5-3 0,-3 5 4 0,4-7-7 16,-4 7 7-16,4-5 4 0,-4 5 9 0,0 0 3 0,0 0 10 16,15 7-1-16,-15-7 1 0,6 8 0 15,-2-2-1-15,0 3-7 0,1 1-2 0,0-2-2 16,-1 2-4-16,0 0 1 0,1 1-3 0,-1-3-2 0,1 3-3 15,-3-5-1-15,2 0-6 0,-1 0-3 0,-1 0 2 16,2-2 5-16,-4-4-7 0,4 8 2 16,-4-8 1-16,0 0-6 0,2 6 0 0,-2-6-1 0,0 0-1 15,0 0-1-15,0 0 0 0,0 0-1 0,0 0-6 16,12-15-4-16,-8 9-2 0,0-3 0 0,1-2-4 16,1-5-1-16,-1 4 4 0,5-1-5 0,-2-1 3 15,0-4 3-15,2 1 0 0,0 0 1 0,2-4 1 16,0 4 2-16,4-6-2 0,0 2-3 0,4-2 4 15,-4 3-3-15,-4 6 4 0,6-8 1 0,-6 7-8 16,2-1-7-16,-1 1-2 0,1-1-5 0,-2 0-7 16,-3 0-3-16,1 2 1 0,-2-1 1 0,-3 4 6 15,-1 1 3-15,-2 1 7 0,-2-2 4 0,0 2 14 0,0 9 3 16,-2-13 8-16,2 13 0 0,-7-9 7 0,5 4 4 16,2 5 1-16,-11-6 2 0,5 3 3 15,6 3 7-15,-9-1-2 0,9 1 2 0,-13 4-4 0,4 0-3 16,3 3 1-16,0 0 2 0,0 5 1 0,-1 4 2 15,-1 2 11-15,2 5 3 0,2 4 5 0,-1-2 0 16,2 4-6-16,2-1 6 0,-2 1-4 0,5 5-3 16,-1-4 3-16,1 0-7 0,0 2-6 0,2-4-8 15,-1 0 4-15,1-3-3 0,-1-4-2 0,-1-2-4 16,5-1 0-16,-4-3-3 0,1-3-2 0,-1-2-6 16,-2-5-5-16,1 0-8 0,-2-5-13 0,5 7 2 15,-5-7-5-15,5 2 4 0,-5-2-6 0,0 0-3 16,11-14-15-16,-8 5-5 0,1 0-10 0,-1-4-3 15,4-1-5-15,-3-2-9 0,0-4 4 0,2 4 0 16,-4-2 4-16,4 2-1 0,-3 4 5 0,1 0 5 16,0 0 7-16,1 1 1 0,-3 3 7 0,0-1 5 0,2 3 12 15,-4 6 9-15,2-9 13 0,1 5 10 0,-3 4 5 16,0 0 2-16,1-7 2 0,-1 7-3 0,0 0-1 16,0 0 4-16,0 0 0 0,7 15 6 15,-3-6-3-15,-3 3 5 0,1-2 1 0,1 2 3 0,2-1 0 16,-1 3 4-16,1-1-2 0,4 1 8 0,-1-6 3 15,6 5 6-15,-2 0-5 0,2 1 7 0,1-3 5 16,1-1 3-16,0-2-6 0,3-2-5 0,-4 0 1 16,2-2-7-16,-3 0-3 0,2-3-1 0,-3-2 2 15,0 0-13-15,-3-1-3 0,-1-1-5 0,1 0-6 16,-3-1-7-16,-2-1-20 0,-1-1-15 0,-1 0-24 16,-3 6-23-16,4-13-27 0,-4 13-30 0,-5-11-43 15,1 5-63-15,-1 2-82 0,-1 0-274 0,6 4-898 0,-16-2 10 16</inkml:trace>
  <inkml:trace contextRef="#ctx0" brushRef="#br0" timeOffset="35642.41">4130 12304 293 0,'0'0'629'0,"1"-7"-76"0,-1 7-75 0,0 0-46 15,0 0-51-15,0 0-36 0,3-6-22 0,-3 6-27 16,0 0-25-16,0 0-9 0,0 0-5 0,0 0-28 0,0 0-30 16,0 0-27-16,-3 34-18 0,6-14-18 15,-1 6-12-15,-1 4-15 0,3 1-14 0,-3 4-16 16,2 1 1-16,-1-2-10 0,0 2-6 0,2-3-11 0,-1 0-5 15,1-1-12-15,1 0 4 0,-1-4-8 16,0-1-5-16,0-9-16 0,-2-3-18 0,1-2-24 16,-2-4-31-16,2-2-25 0,-1 0-29 0,-2-7-39 0,4 5-44 15,-4-5-46-15,0 0-67 0,0 0-275 0,6-23-890 16,-6 11 12-16</inkml:trace>
  <inkml:trace contextRef="#ctx0" brushRef="#br0" timeOffset="36158.12">4041 12351 219 0,'-9'-6'673'0,"7"0"-118"0,-2 1-105 15,4 5-66-15,-6-9-63 0,6 9-48 0,1-10-28 16,-1 10-32-16,10-9-27 0,0 2-17 0,1 1-20 16,1 0-13-16,9-1-14 0,0 0-7 0,6-1-12 15,0 3-10-15,-1-1-12 0,-6 3-8 0,8 0-8 16,-6 1-2-16,-1 1-7 0,0 2-5 0,1 0-2 0,-5 0-1 15,-2 2-10-15,-4 1 2 0,0-2 0 0,0 3-5 16,-2 2 7-16,-5-1 2 0,2 2-7 0,-5 3-2 16,-2 1-6-16,-5 3 0 0,-2 3-7 0,-4-2 4 15,-5 5-9-15,-2 0 7 0,1 0-12 0,-4-2 4 16,0-1-7-16,0 0 6 0,0-4-1 0,5-1-10 16,-1-2 4-16,0-1 1 0,1-1-3 0,5-2-1 15,0 0-3-15,3-3 4 0,-1-1 2 0,5 0-14 16,5-3 4-16,-6 3-4 0,6-3 7 0,0 0-6 15,0 0 4-15,0 0-3 0,21-10 1 0,-5 3 3 16,1 0 3-16,9-3-6 0,2 1 12 0,2-1-1 16,-1-1 1-16,3 3-4 0,-3 1 1 0,0 2-3 15,-1 3 3-15,-5 0 0 0,5 4 2 0,-8-1-2 0,-1 1 7 16,-2 3 0-16,-3 2 0 0,-2 2 5 16,-1 1 5-16,1 4 8 0,-6 0 11 0,0 3 7 15,-6 4 9-15,-3 6-9 0,-4-2 6 0,-1 3 0 0,-4-1 3 16,-4 0 0-16,-3 0-3 0,0-4-2 0,-5-1 0 15,-4-4 2-15,2-2-4 0,-3-1-4 0,2-5-5 16,1-2-7-16,-1-5-4 0,6 0-8 16,-1-5-10-16,3 0-12 0,0-1-24 0,2-4-30 0,0-2-32 15,4 0-33-15,2 0-34 0,5 1-43 0,-1-2-35 16,6-2-56-16,0 1-320 0,1 2-935 0,1-3-11 16</inkml:trace>
  <inkml:trace contextRef="#ctx0" brushRef="#br0" timeOffset="36623.9">4713 12810 408 0,'0'0'674'0,"0"0"-126"15,0 0-90-15,0 0-77 0,0 0-60 0,-7-34-43 0,7 14-39 16,0-7-34-16,-1-5-22 0,2 3-25 0,0-6-13 16,3-13-15-16,1 1-5 0,0 1 0 0,2-2-5 15,-2 15-5-15,-1 0-13 0,1 1-9 0,0 1-11 16,1 1-5-16,-1 2-10 0,-1 10 0 0,-1 1-6 15,-1 2-4-15,0 4 1 0,0 2 3 0,-2 4-7 16,0 5 5-16,3-10 3 0,-3 10 4 0,2-5 0 16,-2 5-7-16,0 0-6 0,0 0-3 0,0 0-4 15,13 24 4-15,-7-6-8 0,3 10 5 0,0-1-2 16,1 0 6-16,1 3-1 0,-1 1-2 0,1 3-1 16,1-4-7-16,6 15-2 0,-8-13-3 0,1 1-5 15,0-4-4-15,0-1-5 0,2-1-1 0,0-2-3 16,-4-8 1-16,1-1-8 0,-1-2 2 0,-3-3-5 0,2 0-11 15,-2-4-19-15,-2-2-22 0,1 1-23 0,-2-3-23 16,-3-3-26-16,4 4-38 0,-4-4-44 0,0 0-53 16,0 0-78-16,0 0-268 0,0 0-914 15,-28-11-1-15</inkml:trace>
  <inkml:trace contextRef="#ctx0" brushRef="#br0" timeOffset="36792.83">4634 12691 88 0,'0'0'645'16,"0"0"-115"-16,0 0-89 0,26-19-62 0,-13 8-60 16,6 2-42-16,-2-3-43 0,11 0-26 0,-4-2-26 15,1 3-21-15,1-3-20 0,1 1-19 0,1 2-13 16,4 3-18-16,-4-2-37 0,-2 2-60 0,-5 4-86 16,6-3-125-16,-11 2-258 0,1 3-658 0,-5 1 86 15</inkml:trace>
  <inkml:trace contextRef="#ctx0" brushRef="#br0" timeOffset="37074.03">5204 12309 831 0,'0'0'706'0,"0"0"-122"0,3-6-79 0,-3 6-78 0,0 0-45 16,0 0-61-16,0 0-54 0,0 0-30 0,4 27-17 16,-2-9-18-16,-1 2-21 0,2 5-18 0,-2 0-19 15,1 4-18-15,0 1-17 0,-1-2-11 0,2 2-10 16,-2-3-12-16,1 1-11 0,0-4-9 0,1-5-19 16,1-4-25-16,-2 2-23 0,1-5-34 0,-1 0-28 15,1-4-29-15,-2 3-35 0,-1-5-37 0,0-6-49 16,0 11-73-16,0-11-272 0,0 0-841 0,-3 9 30 15</inkml:trace>
  <inkml:trace contextRef="#ctx0" brushRef="#br0" timeOffset="37402.8">5166 12294 224 0,'0'0'771'0,"-4"-8"-122"16,4 8-56-16,-4-6-87 0,4 6-60 0,0 0-58 15,-5-6-26-15,5 6-56 0,0 0-41 0,0 0-35 16,0 0-31-16,0 0-24 0,0 0-19 16,0 0-8-16,13 17-8 0,-5-7-5 0,2 5-10 0,1 2-12 15,6 2-9-15,-2 2-14 0,3 3-10 0,-5 0-6 16,6-2-10-16,-2 1-8 0,2-3-3 0,-2-1-6 15,0 3-6-15,1-4-5 0,-5-5-5 0,-1 0-2 16,0-1-4-16,-1 1-3 0,-3-5-6 0,0-1-13 16,-1-1-16-16,-4-4-17 0,1 2-25 0,1 0-26 15,-5-4-26-15,0 0-27 0,0 0-42 0,0 0-53 16,0 0-53-16,0 0-338 0,0-18-971 0,0 18-34 16</inkml:trace>
  <inkml:trace contextRef="#ctx0" brushRef="#br0" timeOffset="37630.12">5456 12143 550 0,'0'0'656'0,"0"0"-98"16,5 22-71-16,-4-9-56 0,-2 5-37 16,0 8-40-16,0 5-23 0,1-6-37 0,-3 5-17 15,6 2-22-15,0-2-30 0,0 0-27 0,0-1-38 0,-1 1-9 16,3-3-21-16,-1-1-17 0,5-1-15 0,-5-1-11 15,-2-5-12-15,1-7-18 0,1 0-36 0,0-2-34 16,-2-3-31-16,1-1-30 0,-2 0-38 0,-1-6-36 16,5 6-42-16,-5-6-51 0,0 0-79 0,0 0-247 15,0 0-840-15,10-20 33 0</inkml:trace>
  <inkml:trace contextRef="#ctx0" brushRef="#br0" timeOffset="38196.14">5662 12236 170 0,'2'12'628'0,"-2"-4"-90"15,2 0-67-15,-2 3-50 0,3 5-53 0,-3-4-36 16,1 4-31-16,-2 4-36 0,3-1-29 0,-2-1-30 16,3 6-26-16,-1-3-21 0,-2-2-18 0,1 1-18 15,0 5-14-15,1-7-14 0,-1 1-15 0,-1-1-7 16,1-2-17-16,-2-3-10 0,1 0-13 0,-3-2-13 0,5 0-8 15,-2-4-4-15,0-7-6 0,-2 8-13 0,2-8-17 16,0 0-16-16,-2 8-11 0,2-8-1 0,0 0 4 16,0 0 3-16,0 0 4 0,10-28 7 15,-7 12 3-15,2-1 3 0,1-1 2 0,2 0 7 0,-3 0-1 16,5-7 5-16,4 2 6 0,-5-2 9 0,0-1 8 16,5 2 4-16,-5 6 4 0,3-5 2 0,-1 7-1 15,-2-2 0-15,0 1-3 0,1 3-3 0,-3-1 1 16,0 5-2-16,0-1-1 0,-1 2 1 0,0 3-3 15,0 2 2-15,-3 1-4 0,-3 3 0 0,9-6 2 16,-6 3 0-16,-3 3 3 0,0 0-6 0,0 0 1 16,13 7-4-16,-13-7 3 0,1 9-1 0,-1-9-2 15,-4 12-5-15,0-3-5 0,-2-1 4 0,1-1 0 16,-3 1 3-16,0 1-3 0,-2-1 4 0,0 0 2 16,-3 1 2-16,1-2 4 0,-1 4 5 0,1-3 5 15,5-3 12-15,-4 2 6 0,1 0 14 0,4-1 5 16,-2 2 1-16,2-4 1 0,3 1-4 0,-1 0-8 15,4-5-1-15,-5 11 6 0,8-4 13 0,2 3 15 0,-1 0 0 16,5 4 8-16,5 0 6 0,2 8 14 0,3-3 1 16,2 3 4-16,-3 1 4 0,7-1 1 15,-1 1-2-15,-2 0-16 0,3-2-5 0,-2 0-11 0,-1-4-9 16,-1 1-7-16,-4-5-8 0,-3 0-4 0,1-4-8 16,-3-2-5-16,-3-1-8 0,-2-2-18 0,0 0-32 15,-4-3-35-15,-3-1-53 0,0 0-71 0,0 0-84 16,0 0-376-16,0 0-1031 0,0 0-76 0</inkml:trace>
  <inkml:trace contextRef="#ctx0" brushRef="#br0" timeOffset="42260.11">12680 2632 110 0,'0'0'541'0,"-4"-12"-63"16,-1 4-78-16,0 2-24 0,0 1-35 0,5 5-34 16,-1-10-20-16,1 10-28 0,-6-5-17 0,6 5-24 15,-6-4-19-15,6 4-23 0,0 0-21 0,0 0-13 16,0 0-15-16,0 0-15 0,0 0-18 0,0 0 6 15,-3 20-26-15,8 1-7 0,2 3 0 0,2 3-10 16,0 6-4-16,3 2 5 0,3 9-11 0,-3-9 0 16,-2-4 0-16,4 3-6 0,-3-3 0 0,2-3 8 15,-1-1-6-15,-5-8 2 0,3-1-1 0,-1-1-6 16,-2-2 16-16,0-6-16 0,0 0 7 0,-1-2-3 16,-2-5 0-16,0 3 0 0,2-4 11 0,-6-1-2 15,16-4-1-15,-9-4-2 0,3-6-2 0,5-2-6 16,-2-6-2-16,0-1-8 0,0 0-1 0,1-2-3 15,-3 3-2-15,-5 3-19 0,3 1-25 0,-4-7-19 16,1 7-15-16,-2 1-18 0,-1-1-3 0,-1 3-23 16,2 3-27-16,-2 1-28 0,0 1-37 0,-1 1-49 15,-1-2-68-15,0 11-264 0,-1-11-847 0,1 3 27 0</inkml:trace>
  <inkml:trace contextRef="#ctx0" brushRef="#br0" timeOffset="42504.15">13137 2601 262 0,'6'6'573'15,"-6"-6"-42"-15,4 11-33 0,-3-2-45 0,2 2-42 16,-3 5-28-16,4 1-31 0,-2 8-21 0,0-1-25 16,0 5-30-16,-1-3-24 0,-1 3-34 0,1-3-20 15,1 0-23-15,-1-5-19 0,2 3-23 0,-2-5-15 0,1 0-10 16,0-1-17-16,0-5-10 0,0 0-9 15,0-1-12-15,-1-4-12 0,2-3-17 0,-2 1-34 16,-1-6-29-16,5 9-33 0,-5-9-32 0,0 0-29 16,8 1-35-16,-8-1-44 0,12-6-51 0,-7-2-339 0,0-1-906 15,0-1 5-15</inkml:trace>
  <inkml:trace contextRef="#ctx0" brushRef="#br0" timeOffset="42876.14">13496 2688 108 0,'7'-6'558'0,"-4"1"-55"16,2 2-30-16,-5 3-58 0,4-7-50 0,-4 7-32 16,0 0-35-16,0 0-32 0,-9-11-21 15,9 11-26-15,-14-2-14 0,4 0-25 0,-1 1-19 16,-4 1-13-16,2 1-17 0,-3 2-10 0,3-1-15 0,-1 1-12 16,4 1-8-16,-3-1-12 0,0 1-13 0,4 0-12 15,0 2 2-15,-1 0-6 0,2-1-4 0,3 2-6 16,0 0-4-16,2 0-6 0,1 0-3 0,1 0-1 15,2 5-6-15,3-1-1 0,0-1-1 0,6 1 0 16,-1 4-1-16,5-2 2 0,-1 0-1 0,5-2-8 16,-3 1 2-16,-1 2 2 0,2-3-1 0,0 2-3 15,1-3 0-15,-2 0 5 0,-6-3-8 0,2 2 2 16,-2-1 2-16,-1-1 8 0,-4-1 1 16,5 0 4-16,-7 0 13 0,2 2 4 0,-4-1 3 0,0 3-6 15,0-10 2-15,-11 23 12 0,0-8-25 0,1-2-3 16,-4-4 3-16,1 2-3 0,-3-1-4 0,0-2-3 15,1 2-1-15,3-7-3 0,-5 2-14 0,4-2-30 16,1-1-28-16,-3-2-33 0,5-1-28 16,-3 1-36-16,5-3-50 0,8 3-66 0,-11-8-310 0,7 2-884 15,4 6 11-15</inkml:trace>
  <inkml:trace contextRef="#ctx0" brushRef="#br0" timeOffset="43258.18">13661 3089 554 0,'0'0'534'0,"0"0"-78"16,6-10-52-16,-2 0-55 0,0 0-33 0,3-6-31 16,-2-1-18-16,-1-1-18 0,7-8-15 0,-1 0-24 15,-5-2-21-15,1 1-10 0,-1-3-21 0,2 1-6 16,3 1-20-16,-2 1-5 0,2 0-17 0,-2 0-12 15,-1 1 7-15,0 8-31 0,-2 0 0 0,1 2-10 16,-1 2-1-16,0 5-4 0,-2 3-1 0,-2-1-19 16,-1 7 22-16,3-10-9 0,-3 10-5 0,2-5 0 15,-2 5-2-15,0 0-5 0,0 0 10 0,0 0-27 16,8 23 13-16,-4-8-2 0,0 3-8 0,3 6 3 16,0-1-1-16,0 2-1 0,2 2-1 0,0-2 1 15,-1 0-1-15,2 3-7 0,3 2 1 0,-2-4-4 16,-2-1-3-16,3-1 3 0,-1 0 1 0,0 0-3 15,-3-6-2-15,-1-1-5 0,-1-1-1 0,-2-3-6 16,0-3-14-16,1 0-20 0,-3-2-26 0,0-1-27 16,-2-7-45-16,-3 10-49 0,-3-6-59 0,6-4-74 15,-14 4-285-15,2-2-918 0,-6-5-1 0</inkml:trace>
  <inkml:trace contextRef="#ctx0" brushRef="#br0" timeOffset="43406.07">13686 2992 592 0,'0'0'564'0,"0"0"-79"0,29-2-63 0,-16 3-53 16,5-3-54-16,0 0-38 0,3 0-35 0,0 1-30 15,7-1-31-15,-1 1-20 0,1 1-23 0,2-1-60 16,-9-1-97-16,1 1-126 0,-4 2-348 0,2 2-695 16,-4-1 81-16</inkml:trace>
  <inkml:trace contextRef="#ctx0" brushRef="#br0" timeOffset="45270.76">15259 4860 192 0,'0'0'436'0,"2"9"-51"0,-2-9-30 0,2 10-27 15,-2-10-22-15,3 6-27 0,-3-6-10 0,0 0-13 16,0 0-14-16,0 8-12 0,0-8-11 16,0 0-6-16,0 0-5 0,0 0 2 0,0 0-12 0,0 0-11 15,0 0-20-15,0 0-20 0,0 0-19 0,-8-30-13 16,5 13-18-16,1 1-9 0,1-3-7 0,-4-8-8 16,5 1-9-16,-2-3-7 0,0 0-8 0,3 2-6 15,-3-3 0-15,4 3-9 0,-1-4-3 0,1 3-2 16,3 1-4-16,-4 7 0 0,1 1-9 0,1 1 1 15,-2 6 4-15,1 0-9 0,0 4-1 0,-1-2 2 16,-1 4-8-16,0 6-1 0,0 0-6 0,0-9-2 16,0 9-3-16,0 0 1 0,0 0 3 0,0 0 6 15,11 27-2-15,-7-11 0 0,-3 3-2 0,5 8 3 16,2 0 3-16,-2 1-3 0,1-3 3 0,1 3-2 0,3-2 1 16,-3-2-4-16,-2-5 7 0,3-1 5 15,-2 0-12-15,4-1-4 0,-1-3 4 0,-2 0-1 16,-1-5-2-16,2-1 11 0,-3-3-13 0,1-2 1 15,3 0-2-15,-2-3 1 0,3-2-2 0,-2-3 1 0,2-1-1 16,0-2-2-16,-1-4 0 0,3-3 1 0,-3 0 6 16,1-2-5-16,0-1 1 0,-1-5-3 15,2 1 3-15,0-3 9 0,-3 0-7 0,2 1-3 16,-4 6 6-16,-2 7-4 0,1-2 10 0,-3 4 2 0,0 3 6 16,1-1 5-16,-4 7 9 0,4-4 4 0,-4 4-8 15,0 0 4-15,0 0-1 0,0 0 3 0,0 0-2 16,2 30-1-16,-2-13-4 0,-2 2-2 0,2 5 0 15,0-3-3-15,0 4-3 0,4-6 1 0,-1 7-11 16,2-7-4-16,-1 0-20 0,3 1-26 0,-1-4-25 16,2 1-43-16,-2-2-34 0,2 0-38 0,-2-4-63 15,4-4-72-15,-3-1-264 0,3-2-885 0,0-2 13 16</inkml:trace>
  <inkml:trace contextRef="#ctx0" brushRef="#br0" timeOffset="45680.69">16054 4633 133 0,'-6'-15'537'0,"0"8"-96"15,-1-1-57-15,-3 0-34 0,-2 1-46 0,3 3-23 16,-1-2-17-16,-6-3-9 0,4 3-15 0,-4 2-11 16,1 0-13-16,1 3-17 0,2-2-16 0,-2 1-26 15,-1 4-10-15,4 0-17 0,-2 0-16 0,3 2-11 16,0 3-16-16,0 2-10 0,2 2-4 0,-1 2-11 15,0 4-7-15,4-1-4 0,1 0-6 0,1 0 0 16,2 2-4-16,1-1-5 0,3-2-1 0,-1 3-7 16,2-1-4-16,-1-5-2 0,3 0 1 0,2 3-4 15,-2-4-2-15,1-3-5 0,0 1 1 0,2-2-4 0,-4-4-4 16,2 2-7-16,-1-2-6 0,3-2-6 0,-1-1-6 16,-8 0-2-16,15-5-6 0,-4 0 3 0,-5 1-5 15,3-1 5-15,-4-2-1 0,5-1 2 0,-5 0 2 16,-1 3 2-16,-2-2 0 0,2 0 5 0,0 3 9 15,-4 4 18-15,4-6 2 0,-4 6 7 0,0 0 4 16,7-5 3-16,-7 5-2 0,0 0-3 16,0 0-1-16,0 0 1 0,0 0-2 0,0 0-6 0,-1 24 1 15,0-16-1-15,0 2-6 0,-2-1 0 0,3 1-4 16,-1 0-8-16,2-1-16 0,7 1-20 0,-8-2-30 16,1-2-33-16,-1-6-38 0,4 11-39 0,2-10-62 15,-6-1-316-15,7 2-819 0,-7-2 40 0</inkml:trace>
  <inkml:trace contextRef="#ctx0" brushRef="#br0" timeOffset="46036.12">16298 4567 269 0,'-7'-8'525'15,"7"8"-83"-15,-9-5-53 0,9 5-48 0,-14 0-35 16,4-1-31-16,10 1-16 0,-16 1-7 0,7 0-21 15,3 1-18-15,-2 0-23 0,8-2-19 0,-11 1-21 16,11-1-23-16,-11 2-9 0,11-2-19 0,-6 2-10 16,6-2-11-16,-3 7-10 0,3-7-6 0,0 0-6 15,6 13-7-15,-3-7-4 0,0 0-8 0,6 2 0 16,-3 2-5-16,3-2-2 0,-2 3-2 0,4-2-1 16,1 2-8-16,2 2 2 0,-3-3-6 0,1 2-1 15,-3-4-2-15,0 2 1 0,0 0-2 0,-2-1-2 0,2 2 5 16,-2-1 9-16,-4-1 4 0,3 2 7 15,-5-2 1-15,-2 2 4 0,-2 1-4 0,0-1-3 16,-3 0 5-16,-2-1-3 0,-2-1-3 0,-3 1-3 0,4-3-4 16,-3-2-2-16,1 0-5 0,-6-3-3 0,5 1-23 15,-3-3-16-15,4-2-25 0,0 1-33 0,-3-1-36 16,5-4-48-16,-1-1-54 0,1-4-37 16,2 1-299-16,1-1-817 0,3-4 40 0</inkml:trace>
  <inkml:trace contextRef="#ctx0" brushRef="#br0" timeOffset="46288.1">16463 4431 208 0,'4'-2'592'0,"-4"2"-78"0,5-6-69 0,-5 6-32 16,5-2-58-16,-5 2-34 0,0 0-26 0,0 0-25 15,0 0-33-15,0 0-10 0,8 16-10 0,-8 0-22 16,1 3-4-16,-1 0-17 0,-1 9-15 0,2-2-3 15,0 6-12-15,-1-4-12 0,2 3-15 0,-2 2-13 16,-3-2-9-16,4 1-12 0,2-1-8 0,-2-5-9 16,1-2-5-16,-2-3-11 0,1-2-8 0,0-1-12 15,2-3-19-15,-1-3-29 0,0-1-30 0,0-2-30 16,-2-2-45-16,1 0-58 0,-1-7-60 0,2 10-81 16,-2-10-259-16,0 0-874 0,0 0 18 0</inkml:trace>
  <inkml:trace contextRef="#ctx0" brushRef="#br0" timeOffset="46705.85">16427 4735 366 0,'0'0'467'0,"0"0"-45"16,0 0-49-16,22 1-35 0,-22-1-26 0,21 2-17 0,-10-2-17 15,3 0-15-15,-1 2-32 0,4-1-16 0,2 0-24 16,-1-1-18-16,1 0-27 0,2-1-11 15,-1-2-20-15,-1 2-10 0,1-1-16 0,1-5-8 16,0 3-6-16,-1-1-10 0,-2 0-9 0,2 1-5 0,-10 0-6 16,2-1-7-16,0 0-6 0,-3 1-6 0,-2 0-5 15,-2 0 1-15,1-3-3 0,-3 3-2 0,-3 4-4 16,4-12-1-16,-4 7 1 0,0 5 14 0,0 0-12 16,-9-17-2-16,2 11 8 0,1 3-4 0,-2-3 4 15,1 2 1-15,-5 0 7 0,1 2 5 0,-1 2 11 16,2 1-6-16,0 1 4 0,-2-1 7 0,3 3-1 15,0 1-3-15,0 2-4 0,-1 0 1 0,2 1-9 16,1 2-5-16,-1 0 6 0,3 1-9 0,1 3 0 16,-1 2-5-16,3-1 1 0,0 0-2 0,2 0-4 15,2 2-6-15,0-1 3 0,1-1-1 0,1 1-10 16,3-1-9-16,-2-5-16 0,2 0-18 0,0 0-24 16,2-2-19-16,1-2-25 0,-1-3-26 0,0 1-20 15,3-3-13-15,-2-1-14 0,0-1-22 0,3-4-14 16,-3 2-12-16,3-1-18 0,-1 0-25 0,-5 1-211 15,1 0-679-15,1-1 83 0</inkml:trace>
  <inkml:trace contextRef="#ctx0" brushRef="#br0" timeOffset="46942.64">16900 4828 154 0,'4'7'409'0,"-4"-7"-32"0,1 8-37 0,-1-8-45 16,3 14-28-16,-3-8-34 0,0 2-23 0,2-1-28 15,-1 2-2-15,-4-1-11 0,3-8 3 0,0 11-2 16,-1-4 1-16,1-7 4 0,0 0-6 0,-2 11 0 15,2-11-3-15,-5 6-16 0,5-6-15 0,0 0 0 0,-7 1-9 16,7-1-17-16,0 0-16 0,0 0-11 16,-8-17-4-16,7 7-14 0,1 1-2 0,0-8-13 15,1 5 1-15,0-1-13 0,3-3-5 0,0 0 0 16,0 1 5-16,1 0-12 0,3 1-6 0,2 0 2 0,-1 4-11 16,-2 0-21-16,2 1-17 0,-1-1-37 0,0 3-33 15,0 0-41-15,4 2-53 0,-2 0-52 0,-1 1-309 16,3 4-810-16,-2-1 44 0</inkml:trace>
  <inkml:trace contextRef="#ctx0" brushRef="#br0" timeOffset="47572.08">17463 4630 249 0,'0'0'549'0,"7"-3"-37"0,-7 3-32 15,0 0-66-15,0 0-58 0,1-9-50 0,-1 9-30 16,0 0-27-16,0 0-19 0,-13-9-26 0,5 4-21 16,4 0-13-16,-6 2-18 0,0-2-14 0,-2 2-16 15,1-1-10-15,-2 0-12 0,-1 3-7 0,-5-1-15 16,-1 0-1-16,2 4-8 0,-1 0-10 0,-1 3 13 15,2-1-18-15,-1 3 3 0,1 1-12 0,-1 3 4 16,2 0-12-16,3 0-9 0,1 3 3 0,3 0-2 0,4 3-2 16,1 1-8-16,1 0 8 0,2-1-11 0,5 1-4 15,1-2 2-15,1 1-1 0,1 0-4 0,7-2-5 16,-1 0-8-16,3-3-11 0,0 1-14 16,3-3-31-16,-1-2-24 0,2-1-25 0,3-2-29 0,-2-1-32 15,2-4-22-15,-1-3-27 0,9-3-29 0,-9 2-54 16,-1-1-216-16,-2-4-741 0,1-1 68 0</inkml:trace>
  <inkml:trace contextRef="#ctx0" brushRef="#br0" timeOffset="47966.17">17633 4687 262 0,'2'-10'497'0,"-1"3"-73"0,1-2-63 0,-2 9-44 16,-3-11-41-16,-1 4-25 0,4 7-19 0,-11-9-12 16,5 7-12-16,-4-2-2 0,0 3-14 0,-2 2-8 15,0 1-8-15,1 0-6 0,-2 1-21 0,0 1-15 16,0 3-5-16,0 3-13 0,-1 1-11 0,2 0 0 15,-1 4-12-15,1-1-5 0,2 2-15 0,0 1-4 16,5-1-2-16,0 0-6 0,2-3-6 0,0 3-6 16,3-4-1-16,0 1-6 0,3-1-5 0,1-4-7 15,1 5-2-15,3-5-5 0,-2 0-3 0,3-3-4 16,-1 0-3-16,3-4 0 0,1 0-5 0,-1-4-5 0,2-1-3 16,-2-1 1-16,2-2-6 0,1-4-12 15,1-1 7-15,-4 4-5 0,-2-2 3 0,0 2 7 16,0 0-3-16,-3 0-5 0,-1 3 9 0,0-2-3 15,0 2 4-15,-5 5 5 0,4-9 6 0,-1 5 9 0,-3 4 5 16,5-7 20-16,-5 7-5 0,0 0-6 0,0 0 3 16,0 0-4-16,0 0-1 0,0 0-2 15,0 0-7-15,0 0 8 0,0 0-4 0,0 0-10 16,0 0 4-16,8 18-7 0,-7-11 2 0,0 3-2 0,4-1-3 16,-5 0-9-16,5 0-19 0,-2 0-27 0,1-2-24 15,-2 1-21-15,1 1-29 0,-1-2-23 0,1 2-19 16,1-1-25-16,-2 0-11 0,8-1-19 0,-2 1-30 15,-1-1-28-15,-3-2-236 0,-2 0-732 0,3 1 71 16</inkml:trace>
  <inkml:trace contextRef="#ctx0" brushRef="#br0" timeOffset="48209.86">17783 4969 67 0,'7'4'408'0,"-7"-4"-14"0,0 0-27 16,0 0-9-16,6 2-14 0,-6-2-10 0,0 0-19 15,0 0-10-15,0 0-13 0,0 0-17 0,0 0-24 16,0 0-24-16,0 0-24 0,5-17-12 0,-5 11-19 15,0-5-17-15,0 1-5 0,-1-3-26 0,2-3-8 16,-1-2-16-16,3 1-16 0,-2-1-12 0,-1-1 7 16,4-1-21-16,-2-4-12 0,4 6-5 0,-3-1-12 15,3 4-13-15,2-2-8 0,0 3-6 0,1 0-11 16,1 2-8-16,2 3-10 0,-2 1-9 0,0 1-14 16,3 2-12-16,4-1-15 0,-1 2-17 0,2 1-19 15,3 3-23-15,-2-1-24 0,1 1-24 0,3 0-14 16,5-1-21-16,-6 1-15 0,-1 0-17 0,0 2-23 15,-2 2-179-15,-1-2-621 0,2 2 95 0</inkml:trace>
  <inkml:trace contextRef="#ctx0" brushRef="#br0" timeOffset="48749.03">18246 4663 1774 0,'9'4'-103'16,"1"-2"67"-16,2 2 86 0,-6-2 39 0,1 0 8 15,-7-2 30-15,10 4 14 0,-10-4 32 0,6 3 19 0,-6-3-7 16,0 0-7-16,0 0-25 0,0 0-6 16,0 0-1-16,0 0 1 0,0 0 4 0,0 0-14 15,-16-24-9-15,8 19-3 0,-3-2-7 0,1 0-7 16,-1 1-12-16,1 1 2 0,-3 0-9 0,-3 1-2 0,3 3 1 15,-4-2-5-15,-2 4 1 0,0 1 11 16,1-1-17-16,-1 3-5 0,2 3-10 0,-1-1-2 0,4 2 1 16,-1 3-16-16,0 2-4 0,3 2-5 15,0 0-3-15,3 2-1 0,-5 6 1 0,9-4-14 0,-1-1-2 16,3 1-1-16,0 1-1 0,3-2 1 0,2 0-4 16,0-1-1-16,2-5 2 0,0 3-7 0,4-1-12 15,-2-3 6-15,6-2-5 0,-5-1-3 0,4-3-1 16,0 2-3-16,-1-2-9 0,1-4-3 0,0 0-7 15,1-2-3-15,0-2-8 0,0 0-2 0,3-6 0 16,-1-1-5-16,1-3 3 0,-3-1 4 0,0 0-6 16,0-3-3-16,1-7-1 0,-3 1 3 0,2-1 4 15,-2-3-1-15,-1-1 1 0,0 2 6 0,-1-2 8 16,-2 1-5-16,-2-1 5 0,2 3 3 0,-1-3 0 16,-2 9 1-16,-2-8 10 0,0 2-3 0,-1 4-1 15,2 2 5-15,-1 4 1 0,-2-1 14 0,-1 4 11 16,1 2 9-16,0 0 12 0,1 3 7 0,0 7 0 15,-3-12 8-15,3 12-3 0,-1-10-4 0,1 10-2 16,0 0-8-16,-2-6-5 0,2 6-4 0,0 0 1 0,0 0 6 16,-4 27 6-16,4-11 3 0,-2 10-1 15,0 1 11-15,2 3 14 0,-3 2 4 0,6-3 7 16,-4 5 4-16,-1 1 3 0,2 0-4 0,0-1 0 16,2 3 0-16,-1-2-1 0,1-1-4 0,2-2-5 0,-2 1-8 15,4-5-4-15,-1 0-3 0,-1-3-5 16,0-8-12-16,0 2 2 0,-1-6-6 0,4 1-3 15,-4-3-5-15,0-3-7 0,0-1-14 0,-1-1-25 16,1-1-19-16,-3-5-24 0,4 7-42 0,-4-7-42 0,0 0-64 16,0 0-79-16,0 0-338 0,0 0-999 0,0 0-53 15</inkml:trace>
  <inkml:trace contextRef="#ctx0" brushRef="#br0" timeOffset="52565.85">12344 2253 355 0,'-7'4'378'0,"-4"2"-37"0,-4 1-25 16,2-3-24-16,-2 5-4 0,-1 2-38 0,-5 4-10 15,4-4-18-15,-3 7-9 0,-3 0-16 0,1 8-3 16,1-1-13-16,0 2-5 0,-6 12-19 0,2 2-14 16,-1 1-7-16,5 4-16 0,4 6-3 0,-1 0-3 15,5 1-6-15,1 2-6 0,5 0-9 0,1-3-5 16,6-1-5-16,6-2-11 0,3-1-6 0,0-2-6 15,2-11-4-15,12 10-2 0,1-3-6 0,-2-10-7 16,9 6-4-16,-4-10-1 0,11 4-10 0,-7-11 1 16,1-2-8-16,10 6-5 0,-9-11-10 0,0 0-7 15,2-3-15-15,0-4-10 0,3-2-9 0,-5 1-8 16,0-6-13-16,3-2-4 0,-5-3-3 0,1 0 0 16,-2-1 3-16,-4-3 2 0,0-2 11 0,-6 2-1 15,-1 0 6-15,-1 0 4 0,-3 2 5 0,-4 2 0 16,1-3 5-16,-4 3 5 0,-2 3 3 0,2-1 5 15,-8 3 7-15,9-5 1 0,-9 5 9 0,5-1 9 16,-5 1 3-16,0 0 15 0,8 14 3 0,-3-4 8 16,1 3-3-16,0 3 5 0,3 0 5 0,5 7 2 15,1 3-1-15,1-2 1 0,3 0 1 0,3 3 2 16,0 0 7-16,3 0 1 0,1-5 4 0,2 2-2 16,11 7-3-16,-10-10-1 0,3 1-2 0,-2-1-1 15,3 1-7-15,-2-4-4 0,2 1-1 0,1-1-4 16,12 2-7-16,-12-6-2 0,3-1-8 0,-1-5 5 15,0-2-1-15,1-2-2 0,1-4-6 0,-1-2-5 16,2-4-1-16,-5-2 0 0,3-4-8 0,-2 0-6 16,12-10-1-16,-14 8-4 0,-5-4 1 0,-1 0-2 15,-4-1-6-15,2 1-11 0,-4 0-4 0,-2-1-6 16,-6 5-7-16,0-1-1 0,-3 0-3 0,-4 6 2 0,1-2 2 16,-1 2 6-16,1 0 0 0,-4-2 3 15,1 5 4-15,0 1 4 0,-4 5 3 0,5-7 9 16,-5 7-4-16,5-4 8 0,-5 4 3 0,0 0 2 15,0 0 3-15,21 7-1 0,-12-3 0 0,1 5 2 16,3 0 3-16,-1 2-1 0,5 1 1 0,-1 0 4 16,1-1 8-16,1 2 4 0,8 2-1 0,0-4 9 0,0 3 3 15,4-6 1-15,-1-1 5 0,3 1 10 16,4-6-10-16,-1 1 4 0,-2-5-6 0,2 0 5 16,0-3-5-16,-1-3-6 0,-2-5 4 0,1 1 1 15,1-6-5-15,-4 1-6 0,4-6-10 0,-6-1 1 0,-1 0-7 16,-3-5-4-16,-1 0-15 0,-1 0-3 15,-3-2-8-15,-9-2-3 0,-1 0-5 0,2 1-5 16,-5-2-2-16,-1 0-4 0,-7 2 6 0,0 1 6 16,-2 2-3-16,-2 0 3 0,-2 3 3 0,0 1 2 0,2 7 6 15,-2 2 2-15,-1 0 4 0,2-1 14 0,0 6-3 16,1 1 5-16,-2 2 7 0,4 2 4 16,1-2 0-16,0 3 0 0,3 5 1 0,-5-9-5 15,5 9-3-15,-1-6-3 0,1 6 1 0,0 0 2 16,11-9-2-16,-2 5-2 0,0 1-2 0,3-1 4 0,1 0 1 15,4-2 0-15,1 2-1 0,0-2-1 0,-5 2 1 16,3-6-2-16,2 2-2 0,-1-2 2 16,-2 0 4-16,-1-2-3 0,0-3 2 0,0-1 0 15,2-9-1-15,-2 0 2 0,-5-5 2 0,-2-1-6 0,-3-2-3 16,-1-4 6-16,-2-12-4 0,-5 0-2 0,0-4 6 16,-2 2-7-16,-6 0 6 0,1 1-1 0,-7 4 0 15,0 0 0-15,-2 0-1 0,0 3 3 0,-4 0 2 16,4 14 6-16,-11-10-2 0,6 11 4 15,-3 5-2-15,-10-9-3 0,8 14 5 0,-1 5 9 0,-1-2 8 16,0 1 0-16,1 3 3 0,3 5-3 0,-1-1-2 16,1 5-4-16,6 1 1 0,2 1-4 0,-1 0-7 15,3-2 1-15,0 2-8 0,6 2 1 16,-2-1 7-16,5-2-7 0,-3 3 4 0,5-1-3 0,0 2-10 16,7-3-5-16,-10 1-4 0,10-1-11 0,0 0-4 15,-10 0-8-15,10 0-4 0,0 0-3 0,0 0-3 16,0 0 3-16,0 0 2 0,-7-6-2 0,7 6-10 15,-4-11-5-15,1 4 2 0,-3-4 0 0,-3-3 0 16,1 3 10-16,-5-3 2 0,-8-8 2 0,-2 1 5 16,3 2-16-16,-8-1 3 0,3 1 9 0,-4-1 0 15,-5 0 5-15,-14-7 2 0,4 6 5 0,-10-3 1 16,2 5 0-16,-2-1 0 0,1 4 14 0,1 2 12 16,14 1 14-16,-15 4 3 0,14 4 6 0,4 2-3 15,-3 1-2-15,-2 7-1 0,2 1 5 0,0 2-1 16,-12 10-10-16,14-3-6 0,-19 6 0 0,9 1 2 15,-1 6 1-15,-1-2-5 0,0 5 5 0,0 3 0 16,-3 1-3-16,0 0-1 0,4 3 1 0,0-2-3 16,2 3 3-16,5-2-4 0,2 1-3 0,5-2 8 15,10-6-1-15,4-2-4 0,-4 0 3 0,6 1-7 16,-1-4-9-16,4 0-20 0,3-8-25 0,4-1-17 0,3-5-33 16,2-3-21-16,2 0-18 0,0-8-7 15,7 8-23-15,-7-8-22 0,0 0-43 0,29-14-233 16,-19 6-653-16,4-4 84 0</inkml:trace>
  <inkml:trace contextRef="#ctx0" brushRef="#br0" timeOffset="52718.09">12535 2059 526 0,'-31'4'529'0,"-2"2"-82"0,-3 5-45 0,0 3-55 16,-11 16-45-16,1 2-37 0,-2 1-39 0,3 6-28 16,-2 2-26-16,8 2-21 0,1 0-20 0,0 5-13 15,6 0-13-15,7 3-14 0,2-5-4 0,1-3-15 16,8 2-19-16,4-11-24 0,2-2-39 0,3 3-58 15,5-1-75-15,3 1-107 0,3 0-234 0,2 0-679 16,6-5 83-16</inkml:trace>
  <inkml:trace contextRef="#ctx0" brushRef="#br0" timeOffset="53851.66">16206 3972 224 0,'-7'-9'330'0,"0"0"-29"0,0-1-14 0,-2 1-13 16,-7-3-24-16,5 1-14 0,-4-1-28 0,0 1-14 16,-4 2-9-16,-6-3-12 0,7 6-17 15,-8-6-18-15,-1 3-18 0,6 3-5 0,-9 2-13 16,0 0-12-16,-2 1-10 0,0 3-6 0,-3 1-6 0,2 1-11 15,-3 0 6-15,2 1 12 0,-3 10-15 0,-11 6 13 16,13-2-6-16,-11 7 5 0,2 4-1 0,3 6-2 16,1 3-9-16,5 1-1 0,-4 1-5 0,2 3 2 15,5-2-12-15,6-1 2 0,5-7-6 0,4-3-1 16,1 1-5-16,4 0-5 0,4 2 1 0,1-1 1 16,3-4-8-16,3 2 1 0,2-1-5 0,3-10 1 15,8 5-9-15,-3 3-3 0,-2-9-9 0,6 1-15 16,-3-3-16-16,3 0-18 0,0 0-27 0,1-4-10 15,1 0-23-15,-1-4-25 0,-3-2-36 0,1-3-35 16,0 0-296-16,-6-2-705 0,-6 0 75 0</inkml:trace>
  <inkml:trace contextRef="#ctx0" brushRef="#br0" timeOffset="55436.89">15199 4686 344 0,'-25'21'386'0,"1"3"-42"0,2 1-39 0,-8 12-24 16,9-7-32-16,-6 10-24 0,7-8-8 0,-1 9-10 15,7-6-9-15,-2 10 2 0,5-1-12 0,6 4-11 16,2-13-12-16,3 14 3 0,8 1-30 0,3-3-13 16,1 3-16-16,4 0-9 0,6-3-3 0,3-4-22 15,1 4-7-15,3-4-6 0,4 1-7 0,1-3-1 0,6 0-11 16,-2-2-4-16,3-3-2 0,2-2 0 0,4-4-13 16,-2 0 3-16,4-2-4 0,1-7 0 15,-1 1 0-15,0 0-5 0,-3 0-3 0,-8-8-2 16,11 1-4-16,1-1 1 0,-13-4-3 0,3-3-2 0,11-2-3 15,-1 0-8-15,-9-4-5 0,-4-1-9 0,1 2-11 16,2-9-6-16,-5 6-10 0,1-2 0 0,-1-1-6 16,-2-1-5-16,-1 0-4 0,0-1-3 15,-5-2-11-15,-7 1-3 0,5-3-11 0,-5 2-16 0,-1-1 4 16,-1 0 3-16,0 0 11 0,0 3 3 0,-4 3 11 16,-3 0 20-16,3 1 0 0,-1 2 7 0,1 1 19 15,4 4 28-15,-4-3 16 0,0 4 12 0,4 1 14 16,-2 3 8-16,1 0 10 0,3-1 1 0,4 5-1 15,-8-3-1-15,1 1 7 0,7-1-4 0,1 3-2 16,-1-3-1-16,3-3-4 0,-3 1-8 0,3 0 3 16,-2-2-5-16,4-2-3 0,0-2-2 0,0 0-5 15,1-2 1-15,0-1-4 0,2-2 0 0,2-2-5 16,0-1-2-16,3-3-4 0,2-1 9 0,-1 0-12 16,10-6 2-16,-9 2-4 0,-4 1 0 0,10-8-3 15,-10 3-10-15,0-2 0 0,12-9-1 0,-5 2-7 16,-10 4-16-16,-4 0-20 0,1 1-1 0,-3 1-5 15,-3 3 13-15,0 0-2 0,-8 6 8 0,-1-1 3 16,-2 5 3-16,0-4 3 0,-3 7 11 0,-1 0 1 16,-2 0 13-16,1 1 5 0,-1 0 13 0,-6 3 5 15,10-1 11-15,-10 1 10 0,12 4 13 0,-7 0 7 16,4 3 2-16,-1 2 4 0,2 5 4 0,1-1-4 16,2 4-1-16,-1-2-4 0,6 7-4 0,-2 0-7 15,6-4 4-15,2 2-6 0,0 0-6 0,3-2 9 16,0-3-11-16,3 0-4 0,4-2-7 0,-1-1-3 15,2-5-4-15,2-1-2 0,1-1-11 0,4-8 6 16,8 0-6-16,-11-3 1 0,12-8-10 0,-2-1-15 16,-1-3-15-16,-12 2-15 0,-2-4-9 0,7-7-14 15,-12 3-7-15,-1-1-7 0,-4-3-2 0,-3-2-3 0,1-11 3 16,-8 6 8-16,-1 0 1 0,-4 4 6 16,-2-1 10-16,-1 1 4 0,-2 1 8 0,-4 2 3 15,0 3 6-15,-2 6 2 0,-2-2 7 0,-2 2 6 16,-2 4 18-16,0 0 7 0,-1 2 14 0,1 3 8 0,1 3 7 15,1 0 9-15,6 7 0 0,-11-8-1 0,9 4-8 16,2 4-9-16,-5-5 3 0,5 5-6 16,0 0-1-16,0 0-4 0,0 0-5 0,0 0 2 15,28 1-4-15,-9-2-6 0,-1 1 7 0,4-4-2 0,6 3-3 16,0-1-8-16,0-4 1 0,4 0-1 0,-4 0 3 16,0-2 0-16,-3-3-5 0,3-1 0 0,-4-3-5 15,0-2-2-15,-2-3-9 0,-3-1-2 0,-4-1-3 16,0-3 0-16,-5-2 1 0,0 1-2 0,-6-3 1 15,-3-3-4-15,-2 0 0 0,-4-1 5 0,-5-2 2 16,-2 1-2-16,-7-9 3 0,1 12 0 0,-8-10 3 16,4 13-1-16,1-2 2 0,-5 4 2 0,0-3 1 15,-9-4-1-15,8 11 3 0,-2 0 1 0,-2-1-5 16,3 1 6-16,0-1 0 0,-1 6 1 0,-1 2 3 16,1-3-4-16,1 3 5 0,1 1-4 0,2-1 6 15,0 2-1-15,6 5 4 0,-8-5-7 0,5 1 3 16,3 3 1-16,0 1-2 0,5 0 0 0,2 1 4 15,-3-2 9-15,6 3 0 0,-1 1 0 0,4 3 7 16,2-2-9-16,-3 0 3 0,7 4-11 0,-6-11-1 16,3 5-5-16,3 6-4 0,-2-15 2 0,2 8-6 15,-3-4-2-15,3 0 2 0,0-1 6 0,0-3-2 16,0 4 0-16,-1-1 1 0,1-6-6 0,-4-1 2 16,0 2 1-16,-1-1 6 0,-3-1-6 0,-2 2 4 15,0 0-6-15,-2 0 1 0,-5-3 4 0,-4 1 0 16,1 1 1-16,-2 0-2 0,-2 2-1 0,-3 0 4 0,1 3 8 15,-3 1-11-15,1 0 4 0,-4 5 6 16,2 0-3-16,-2 2 2 0,0 1-2 0,0 3 2 16,1 0-2-16,-4 1 2 0,2 1-1 0,0 2 3 15,1 0 1-15,3 1 1 0,2 0 2 0,-2-1 3 0,4 4 0 16,4 1-2-16,5-4-5 0,2 2 6 16,2-2-2-16,-1 0-2 0,6-2 3 0,0 0-3 15,7-2-1-15,-11 3-4 0,11-3 6 0,-6 2-7 16,6-2 4-16,0 0 1 0,-8 0-5 0,8 0-2 0,0 0 3 15,0 0-1-15,-3-13-7 0,3 2 6 0,-1 0-2 16,0-2 0-16,-2-2-2 0,-3-9-2 0,-2 5-3 16,-1-5-5-16,-4-3-2 0,-2 0 3 15,0 2-2-15,-5-1 4 0,-1 5 2 0,-5-2 0 0,-1 5-2 16,-6 4 2-16,-1-1 2 0,-1-1-2 0,-3 7 3 16,-16-1 0-16,16 6 2 0,-16 0 4 0,14 4-3 15,-11 0 2-15,12 3 2 0,-1 1 13 0,-12 4-9 16,12-1 7-16,3 4-4 0,0-4-2 0,3 7 3 15,3 1-4-15,4-1 1 0,3 1-6 0,-1 1 18 16,9-5-13-16,2 0-3 0,2-2 2 0,3-1-5 16,0 0 3-16,3 0-1 0,0-3 1 0,3 0-6 15,1 1 12-15,2-6-11 0,-2 10-3 0,2-10-4 16,0 0-7-16,3 10-9 0,-3-10-2 0,5 2-5 16,-5-2 0-16,0 0-2 0,16-6-1 0,-12 1 0 15,3-2 0-15,-5 0 1 0,0-3 10 0,-2 1-5 16,-2-2 3-16,-3 0 1 0,-1 1 6 0,-3 2 2 15,-5-4 3-15,-3 3 4 0,-3-1 2 0,-8-1 0 16,-2 4 8-16,-4 3 3 0,-3-2 11 0,-1 5 5 16,0 1 4-16,0 2 0 0,-2 7 5 0,2-4-1 15,-1 1 3-15,0 1 2 0,2 1 4 0,4-1-7 16,1 3-5-16,1-2-3 0,4 1 7 0,6-2-5 16,4-1-26-16,0 1-29 0,7-1-28 0,-3 2-48 15,6-1-51-15,1-1-73 0,0 2-319 0,3-1-804 16,1 0 44-16</inkml:trace>
  <inkml:trace contextRef="#ctx0" brushRef="#br0" timeOffset="60541.1">7586 10428 364 0,'0'0'333'0,"0"0"-29"16,0 0-25-16,0 0-30 0,0 0-31 0,0 0-21 15,0 0-17-15,0 0-15 0,0 0-5 0,0 0-28 0,0 0-13 16,0 0-13-16,0 0-11 0,0 0-7 0,0 0-1 15,0 0-10-15,0 0-3 0,-21 9-1 0,21-9-2 16,0 0-3-16,0 0 3 0,-7 2-3 0,7-2 2 16,0 0-2-16,0 0-5 0,0 0-4 0,0 0-8 15,0 0-1-15,0 0-1 0,0 0-10 0,0 0 2 16,0 0-4-16,0 0-3 0,0 0-7 0,0 0 1 16,0 0-5-16,0 0-1 0,0 0-4 0,0 0-1 15,0 0 1-15,0 0 5 0,0 0-2 0,0 0 4 16,0 0 2-16,0 0 7 0,15-18 2 0,-11 12-4 0,5 0-3 15,-1 0 3-15,1-3-4 0,-1 1-1 16,2 0-6-16,-1-1 1 0,3-2 1 0,1 1-2 16,-2 3-4-16,3-5 0 0,-4 5-1 0,2-2-2 0,-1 2 1 15,2-2-1-15,-1 2 0 0,-1-4 1 0,-1 4-3 16,0-3 5-16,1 1 0 0,-2 2-2 16,3-2-2-16,-4 0 3 0,1 0-4 0,6-2 0 0,-5 3 0 15,-1 0 1-15,3 1 1 0,-1-3-8 0,-1 2 4 16,0-1 4-16,1 1-5 0,-2 1-3 0,1 0-1 15,0-1 1-15,1 0-6 0,1-1 7 0,-4 1 0 16,5 1-2-16,0-6-3 0,-1 3 3 0,5 1 0 16,-9 1-1-16,-1 0 1 0,3-1-2 0,1 3 0 15,-2-2 0-15,0 0 0 0,2 1 0 0,-7 2 2 16,5-3 0-16,-1 1-1 0,-2 3-3 0,-2-1 0 16,3 0 0-16,-3-1 0 0,2 3 0 0,-6 3-1 15,10-9 4-15,-5 5-2 0,1 1 2 0,-1-1 2 16,-1-1-1-16,4 0-3 0,-2 1 1 0,1-3 2 15,-1 0 3-15,3 2 0 0,0-4 2 0,0 1-2 16,3-2 5-16,-4 2-6 0,4 0 6 0,-1 1-5 16,0-5-1-16,-4 3 2 0,2-1-3 0,2 3 4 0,-2 0-2 15,-2-1-3-15,4 1-2 0,-2-3 1 0,0 5 2 16,0-1-5-16,0-2 4 0,0 1-3 16,-3 0 1-16,0-1 0 0,4 1 0 0,-3-1-1 0,-1 3 1 15,2 0 1-15,-1-3 4 0,1 1-2 0,-1 0-1 16,0 0 1-16,-2 1 1 0,1-1-4 0,-2 0 2 15,5 0 0-15,1-3 0 0,-3 4 1 0,1-3 1 16,-1-1 1-16,3 2-6 0,0 1 5 0,-3-1-5 16,0-1 3-16,2 3-1 0,0-3 0 0,-3 1-5 15,3 1 3-15,-1 0 0 0,0 1 1 0,-1-1 2 16,1-1-4-16,0 4 4 0,-2-2-5 0,1 0 5 16,-1-1-2-16,2 1-3 0,-2-2 4 0,1 0 2 15,-1 0-4-15,4 2 1 0,-5-1 2 0,3-2 0 16,-1 3-5-16,-1-3 3 0,2 2-1 0,-2 4 6 15,3-5 0-15,0 2 1 0,-2-1 0 0,0 2-2 16,1-1 4-16,1 1-3 0,-1 0 4 0,2-1-1 16,-3 1 3-16,-1 1-7 0,2 2 1 0,-4-2-2 0,-4 4 8 15,9-3-5-15,-9 3-18 0,5-4 7 16,-5 4-12-16,0 0-27 0,0 0-57 0,0 0-74 16,0 0-106-16,0 0-302 0,0 0-874 0,-29 1 18 0</inkml:trace>
  <inkml:trace contextRef="#ctx0" brushRef="#br0" timeOffset="62680.49">12551 3920 158 0,'0'0'375'15,"0"0"-47"-15,0 0-39 0,0 0-29 0,0 0-22 16,0 0-20-16,0 0-14 0,0 0-5 0,0 0-18 15,0 0-12-15,0 0-14 0,0 0-7 0,0 0-12 16,0 0-10-16,0 0-6 0,0 0-7 0,0 0-14 16,0 0-8-16,0 0-17 0,0 0 2 0,0 0-11 15,0 0 2-15,0 0 1 0,0 0 4 0,0 0-3 16,-6 23 3-16,6-23 0 0,-4 6-3 0,4-6-5 16,-4 11-2-16,2-5-2 0,-1 2-9 0,1-1-2 15,-1 3-3-15,-1-1-1 0,0 1-1 0,2 1-2 16,0 0 1-16,0 0-8 0,1 1-3 0,-4 0-1 15,1-1-3-15,1 4 1 0,1-3 0 0,-1 1-6 16,-1-1 3-16,0 0 1 0,2-1-4 0,-3 4 0 16,0-2-5-16,3 2 0 0,-1 2 0 0,-1-2-3 15,-1 2-2-15,1-2 2 0,0 2 8 0,-4-1-12 16,3 0-2-16,0 2-1 0,-3-2 1 0,4 5-1 16,-3-4-1-16,2-2-2 0,-3 0 5 0,3 2-7 15,-2-2 5-15,0-1-7 0,3-1 4 0,-1 2-1 16,-4 0-1-16,4-5 1 0,1 6 10 0,-4-1-15 0,5-5 2 15,0 1 3-15,-1 0-3 0,0 1 1 0,2-2 0 16,-4 3-4-16,2-1 4 0,0 3-2 0,0-2 3 16,-1 2-8-16,2-3 9 0,-1 4-6 15,-1-1 4-15,1 0-1 0,-1-1-2 0,2 0 7 0,-3 2-5 16,2-4 3-16,1 0 0 0,-3 2-2 0,0 2 1 16,1 0-4-16,1 1 6 0,-1-2-6 0,1 0 5 15,-2 0-4-15,3-2 2 0,-2 1-6 0,1 2 5 16,-1-6-1-16,1 7 0 0,-1-2 7 0,0-3-8 15,3 0 3-15,-4 0-1 0,0-1-1 0,2 1-2 16,0 0 4-16,-2-1 8 0,0 3-10 0,-1-3 1 16,4 1 0-16,-4 5 0 0,2-7-2 0,0 3 5 15,1-1-4-15,-2-2 1 0,3 2 3 0,-1 0-3 16,-1-1 2-16,-1 4-4 0,4-4 7 0,0 3-4 16,1-3 3-16,-3-1 0 0,3 1-4 0,-2 1 6 15,-1-1 0-15,3 0-1 0,-4 1-1 0,2 0 3 16,1 0 3-16,-1 4-5 0,-2-4 3 0,0-1 0 15,2 1-3-15,0 1-4 0,-1-1 3 0,1-1 2 16,-2 4 0-16,1-3 0 0,0 2-1 0,-1-2 4 16,1 0-8-16,2-1 5 0,-3 0-2 0,2 1 0 15,-2-2-3-15,1 3 1 0,0-3 5 0,-2 2-4 16,3-1-3-16,0 0 4 0,-1 1-3 0,0-1 7 16,1 0-9-16,-2-1 13 0,0 0-11 0,1 1 0 15,1 1 10-15,0-1-10 0,-1-3 0 0,1 3-2 0,0-1 10 16,-1 1-13-16,0 0 6 0,0 1-5 0,1-1 3 15,0 0 1-15,0-2-3 0,-1 3-2 16,2-2 6-16,-1 0-1 0,-1 0 0 0,2 1 6 16,-2-3 0-16,0 3 0 0,-1 1 4 0,1-1-1 0,2 0-1 15,-2 0 2-15,0 0-4 0,-2-2 4 0,0 7 2 16,1-2-3-16,2-2-7 0,-1-1 3 16,-1-2 7-16,2 5-6 0,-1-3 4 0,-1-3-7 15,5-8 2-15,-5 14 3 0,4-7 2 0,-2 2-1 0,3-9-14 16,-4 15 7-16,4-15 3 0,-3 11-6 0,3-11 8 15,-4 12 2-15,1-2-4 0,3-10 1 0,-3 17 2 16,1-8-2-16,-2 1 5 0,4-10-4 0,-4 17 3 16,2-8-1-16,1 0 11 0,-2 1-12 0,0-4 3 15,2 4-4-15,1-10-2 0,-5 12-2 0,5-12 14 16,-4 11-14-16,4-11 3 0,-2 8-12 0,2-8-15 16,0 0-38-16,0 7-51 0,0-7-72 0,0 0-82 15,0 0-349-15,0 0-947 0,0 0-19 0</inkml:trace>
  <inkml:trace contextRef="#ctx0" brushRef="#br0" timeOffset="64214.05">15023 5814 136 0,'7'-3'463'15,"-7"3"-57"-15,0 0-38 0,0 0-31 0,0 0-24 16,0 0-15-16,0 0-18 0,0 0-12 0,0 0-22 15,0 0-24-15,0 0-31 0,0 0-16 0,0 0-14 16,0 0-15-16,-13 17-6 0,9-13-11 0,-3-1-11 16,0 1-15-16,0-1-11 0,1 1-6 0,-1 0-10 15,-2 2-6-15,-1-1-4 0,3 0-5 0,-2 0 0 16,-1-1 1-16,-1 0-17 0,2 2-3 0,-1 0-8 16,-1-1 6-16,-1 2-12 0,1 0 0 0,-1-1 1 15,-4 2-11-15,1 2 3 0,-1-1 1 0,2 1-7 0,-3 2 2 16,2-3-2-16,-3 2-3 0,1 1-1 15,-2-2-1-15,3 1-3 0,-2 0-3 0,-5 2 5 16,6-2-2-16,-1-1-1 0,3 0 5 0,-2 1-7 0,1-2 0 16,0 2 3-16,0 0 4 0,0-2-3 0,1 1-10 15,-2 0 5-15,3-1 3 0,1-2-3 0,-3 2-1 16,2-1 3-16,-3 0-4 0,6-1 0 16,-1-2-3-16,-2 2 4 0,3-1-1 0,-2 0-1 0,3 1 4 15,-1 0-4-15,-1 1 1 0,1-1 8 0,2-2-7 16,-2 0-5-16,1 1 3 0,-1 0 0 0,0-2-2 15,-1 2 3-15,2 0 0 0,-1 0 0 0,0-1-1 16,1 1 0-16,-1 0 1 0,1-1-4 0,-1 2 15 16,1 0 4-16,0-1-5 0,0 2-2 0,-2-4-3 15,2 5 6-15,0-2-5 0,1-2 4 0,1 2-10 16,-1 0 4-16,-2-2 0 0,3 3-2 0,-1-4 0 16,-1 1 0-16,2 2 0 0,0-1 0 0,1-3 1 15,-1 2-1-15,2-2-1 0,-2 4 3 0,0-3-7 0,-2 2 0 16,3-1 5-16,-1 2 2 0,1-1-3 15,-1 1 1-15,-1-3-4 0,2 2 2 0,-1 0 2 16,0 0-3-16,0-1-3 0,0 1 0 0,2-2 9 16,-3 2-3-16,3-2-4 0,-1 0 2 0,2 0 4 0,0-1-7 15,-3 1 5-15,3-1-3 0,0 1 4 0,5-4-3 16,-10 6 2-16,5-4-3 0,-1 3-3 16,0-1 7-16,6-4-6 0,-9 7 0 0,4-2 0 0,0-2 0 15,-3 4 4-15,3-4 2 0,-1 2 0 0,-1-1 2 16,-1 2 2-16,1-1 0 0,1 1 2 0,1-1-1 15,-3 0 1-15,1 0 4 0,0-2 3 0,2 1 3 16,0 0-4-16,-2 1-7 0,1-1 0 0,1 0 2 16,-2 1-2-16,1 0 3 0,1-2-3 0,-3 2-5 15,3-2 1-15,0 4 2 0,0-2-2 0,0-2-2 16,0 0 1-16,5-3 5 0,-11 5-3 0,11-5 6 16,-7 5-4-16,7-5-3 0,0 0-1 0,-7 5 4 15,7-5-27-15,0 0-12 0,0 0-33 0,0 0-26 16,0 0-29-16,0 0-27 0,0 0-31 0,0 0-47 0,0 0-75 15,0 0-271-15,0 0-850 0,0 0 29 16</inkml:trace>
  <inkml:trace contextRef="#ctx0" brushRef="#br0" timeOffset="78773.5">23455 12174 161 0,'-2'-9'676'0,"0"-1"-181"16,2 10-110-16,-2-12-97 0,0 6-53 0,2 6-40 16,-1-7-35-16,1 7-18 0,0 0-22 0,0 0-36 0,0 0-34 15,0 0-52-15,0 0-65 0,0 0-84 0,0 0-232 16,0 0-503-16,0 0 104 0</inkml:trace>
  <inkml:trace contextRef="#ctx0" brushRef="#br0" timeOffset="84108.03">16760 8972 278 0,'-13'-4'561'0,"8"3"-68"16,5 1-56-16,-17-5-49 0,7 4-44 0,0 1-26 15,-2 0-37-15,-3 4-18 0,-3 0-19 0,0 2-30 16,-1 1-5-16,-1-1-21 0,-1 2-21 0,-3 3-7 16,-2 4-14-16,2 1-5 0,2 0-18 0,2 2-6 15,-2 6-13-15,1-1 2 0,2 2-8 0,3 5-5 16,-3 13-2-16,4-9 0 0,2 12 2 0,2 7-11 16,6-2-10-16,1 2-2 0,8 2-7 0,1-2 0 15,4 3-8-15,3 0-3 0,7-2-2 0,1 1-5 16,2 1-1-16,2-4-6 0,3-3-2 0,4-2 0 0,0-5-8 15,2-3-6-15,4 0 4 0,1-4-8 0,6-8-2 16,-1-2-2-16,4-3-7 0,1-4 3 0,3-5-7 16,1-3 0-16,-1-5-5 0,4 0-3 0,-1-7-6 15,1 2-11-15,-3-5-9 0,2-3-15 0,-3-4-11 16,-14 1-13-16,17-6-9 0,-8-1-4 0,-12 4-1 16,0 1-4-16,-1-3 1 0,-2 2 8 0,-2 2 6 15,-3-1 5-15,-6 5 6 0,-3 1 4 0,-5 2 10 16,0 0 1-16,2 2 6 0,-7 2 4 0,0 0 16 15,-7 1 5-15,14 2 14 0,-8 3 11 0,3 3 8 16,-1 5 8-16,2 2 18 0,-1 0-3 0,-1 3 3 16,2 5 6-16,0 2 0 0,3 4 11 0,2-3 4 0,-1 2 3 15,4-2 8-15,0 3-3 0,4-1-2 0,0 0-5 16,2-1-1-16,0 0-5 0,4 0-5 16,3-3-10-16,11 8 0 0,-9-11-4 0,12 9-4 0,0-1-2 15,0-4-5-15,-10-10-3 0,13 2-6 0,3-2 1 16,0-2-3-16,-12-5-6 0,13-4-8 0,9 0-7 15,-5-8 2-15,-1-1-12 0,3-5-10 0,-7 1-9 16,5-6 1-16,-1 0-19 0,-4-2-8 0,2-2 2 16,-2-1-2-16,-3-5-4 0,-2 5 7 0,-2-3 1 15,-14 6-1-15,1-2 0 0,-5 1 4 0,2-2 1 16,-8 0 3-16,2-1 4 0,-4 1 0 0,-4-3 3 16,-1 2 2-16,-4 3 2 0,0 2 4 0,-2 1 13 15,0 1 14-15,-4 3 12 0,3 2 9 0,-4 0 17 0,-1 3 10 16,2 1 7-16,-3 5 4 0,4-5-4 15,-4 5-4-15,0 0 0 0,2-8-10 0,-2 8 1 16,0 0-10-16,0 0 2 0,13 1-2 0,-13-1-2 0,17 1-2 16,-6-1-4-16,1 0-3 0,6 0 9 0,1 0-12 15,1-1 0-15,8-1 0 0,3-1 1 0,2-2-5 16,0-2 2-16,1-2 3 0,5-2-10 0,0 2 5 16,6-13-6-16,7 5 4 0,-5-2-6 0,-2-2-5 15,2-4 7-15,-6-3-2 0,-9 7-6 0,8-8-4 16,-3-3 10-16,-3-4-21 0,-2 0-9 0,-5-3-13 15,0-1-9-15,-3-4-12 0,-1 1-7 0,-11-4-5 16,1 0 8-16,-6-2 0 0,-3 0 5 0,-3 4 5 16,-1 9 4-16,1-16 7 0,-3 5 5 0,-3 14 4 15,1-2 13-15,-2 1 8 0,-5 2 9 0,-2 1 0 16,-2 2 14-16,0-1-1 0,-3 2 4 0,2 2 6 16,0 1 2-16,-2 2 4 0,0 2 12 0,-1 1 4 0,9 5 23 15,-1 3-21-15,-2-1 8 0,5 3-8 0,0 1-8 16,3 0-5-16,-2-2-4 0,4 1-5 0,2 1 1 15,-1-2-6-15,2 0 1 0,0 0 0 0,2 2-6 16,-1-3-6-16,2-1-8 0,-1 1-16 0,2-4 3 16,-2 0-4-16,1-2-5 0,2-1-2 0,-3-1-7 15,4-5-7-15,-1-2-4 0,-5 1-1 0,2-1-8 16,-4-1 3-16,1 1-4 0,-2-1 2 0,-1 1 3 16,-3-2 3-16,-4-1 10 0,0 0 1 0,-2-4 3 15,-9-9 6-15,-1 1 1 0,5 12 2 0,-11-9 3 16,-4-1 1-16,-6 1 3 0,-7 2 4 0,-1-3 5 15,0 3 8-15,-6 6 3 0,-3 2 13 0,-4 5 1 16,-1 1 13-16,-23-3 3 0,24 13 4 0,2 2-2 0,-6 3-2 16,0 1-1-16,-2 1 2 0,0 1-3 15,2 1-1-15,-2 3 5 0,3 1-5 0,2 4 5 16,1-3 3-16,0 4 2 0,5 3-9 0,-4 0-6 16,7 0 5-16,13 0-4 0,0 2 0 0,3 0 3 0,4-1-12 15,1 0-3-15,11-3-3 0,1 0 4 0,2 1-8 16,4-2-1-16,3-1-8 0,4-3-3 15,2 2-5-15,4-3-5 0,-4 7 2 0,4-7-7 0,0 0-7 16,0 0 3-16,10 7-4 0,-10-7 4 0,13 0 0 16,-13 0-8-16,0 0 4 0,15-6-2 0,-12 2-5 15,3 0 6-15,-3-3-7 0,-3 7 2 0,-1-16-1 16,-3 6 5-16,-4-2 0 0,-2-2 1 0,-5-1 5 16,-5 0-3-16,-5-3 5 0,-2 2 4 0,-5 2 4 15,0 4 8-15,-1 0 8 0,0 3 4 0,-2 4 2 16,-3 0 6-16,1 5-5 0,-2-1 3 0,2 2 1 15,-12 6-4-15,10 0 6 0,1-2 0 0,1 4 5 16,0-3-1-16,0 4 8 0,1 1 1 0,5-1 1 16,0 4 1-16,3 0-1 0,2 2-3 0,2 1-1 15,4 1 1-15,1-2-5 0,1 2-1 0,3 1-2 16,4-4 1-16,0-1-2 0,6 3-3 0,-2-3-1 0,4 2 1 16,0-2-2-16,0-4-4 0,2-3-2 0,0 3-13 15,1-2-13-15,0-3-10 0,0-7-8 0,0 13-7 16,0-13 3-16,-1 9 1 0,-4-5 4 0,5-4 5 15,-12 4-4-15,2-4 4 0,-8 0 5 0,-4 0-4 16,-5 1 9-16,-7-2 2 0,-1 2-1 0,-2-1 6 16,-2 3 8-16,-19 3 7 0,1 5 10 0,-3 0 3 15,2 5 14-15,2 6 4 0,6-1 22 0,-4 8 6 16,8 1 13-16,-1 2 1 0,7-1 1 0,3 3-1 16,14-9-10-16,2 3-4 0,5 1-16 0,2 0-2 15,4 2 4-15,4-3-3 0,4 1-8 0,2 0-3 16,3 0-5-16,5-2-15 0,2-1-9 0,0-2-24 15,2-1-23-15,0-1-32 0,2-5-45 0,3 3-63 16,0-6-85-16,-5-2-308 0,5 0-870 0,-1-2 19 0</inkml:trace>
  <inkml:trace contextRef="#ctx0" brushRef="#br0" timeOffset="84845.95">17124 8933 484 0,'-6'7'574'0,"-5"2"-79"16,0 3-70-16,1 1-53 0,1 2-27 0,0-1-31 16,0 1-37-16,0 3-29 0,0-1-20 0,-1 1-25 15,2 8-13-15,2-6-23 0,0-4-8 0,3 2-15 16,1-2-15-16,-1 1-13 0,1-5-11 0,0 0-10 0,2-1-4 15,0-4-10-15,0 3-3 0,0-10-17 16,1 10-5-16,0-5 1 0,-1-5 0 0,5 9-21 16,-5-9 10-16,5 5-1 0,-5-5-1 0,9 6-4 0,-3-3 2 15,1-1-13-15,1 0 1 0,0-1-3 0,3-1 1 16,-1 0-3-16,0 0-3 0,1 0-3 16,1 0-3-16,1 0 5 0,1-1-7 0,3-2-7 0,-3 2-22 15,1 0 0-15,4-2 0 0,-2 2-2 0,-3 0-8 16,3-2 1-16,-3 3-1 0,-1 0-6 0,1 0 4 15,-3 2 0-15,3-1 2 0,-2-1 1 0,-3 1-2 16,-2 0 0-16,2 0 4 0,-9-1 5 0,14 3 1 16,-7-1 2-16,-7-2 6 0,10 2-3 0,-10-2 0 15,6 1 0-15,-6-1 6 0,0 0 2 0,9 0 6 16,-9 0 0-16,0 0 7 0,9-9-1 0,-2 1 2 16,-4-1-3-16,3-1-4 0,1-5 3 0,1-4-5 15,1 3 3-15,0-1 0 0,-1-2 0 0,-3 1-2 0,9-4-4 16,-7 4 4-16,1-2-3 0,2 5-4 0,-5-2 6 15,3 3 5-15,-3 3-1 0,1 2-3 16,0 0 0-16,-1 3 5 0,-3 0 9 0,1 1-12 0,-3 5 7 16,5-8 0-16,-5 8 0 0,3-5 2 0,-3 5 1 15,0 0 9-15,0 0-4 0,0 0-1 0,0 0 2 16,5 23-6-16,-5-13 8 0,0 7-15 0,0 1 18 16,2 3-19-16,2 6 5 0,-4-6-10 0,5 5 14 15,-2 1-12-15,1-8-3 0,1 6 11 0,-3-5-21 16,3-1-19-16,3-2-22 0,-4-1-28 0,0-3-31 15,-1-1-37-15,-3-1-49 0,3-4-65 0,-3 1-332 16,0-8-898-16,-4 10 6 0</inkml:trace>
  <inkml:trace contextRef="#ctx0" brushRef="#br0" timeOffset="85032.95">17358 9157 6 0,'0'0'819'15,"-3"-6"-178"-15,3 6-110 0,0 0-92 0,0 0-69 16,0 0-61-16,23-3-41 0,-11 2-40 0,1 0-29 16,1 1-28-16,5 0-16 0,0-3-23 0,3 2-19 15,-4-1-43-15,2 2-41 0,0 0-57 0,-2 0-67 16,0 0-71-16,3-1-91 0,-9 1-242 0,1 0-704 16,0 0 76-16</inkml:trace>
  <inkml:trace contextRef="#ctx0" brushRef="#br0" timeOffset="85438.49">17801 9111 287 0,'0'0'464'15,"12"-8"-54"-15,-7 5-53 0,5-3-38 0,3-1-45 16,-2 2-26-16,7-1-32 0,-4-1-20 0,-1 3-25 16,6 0-17-16,-2 2-16 0,-3 1-12 0,-2 0-15 15,0 1-9-15,0 1-14 0,-2 2 5 0,-1 2-11 16,-1 1 4-16,-2 1 2 0,-3 0-1 0,-2 3 5 16,-2 4-4-16,-2 1 0 0,-2-3-8 0,-3 4 7 15,-1 2 0-15,-2-1 5 0,2 1 1 0,-3-2 0 16,-6 5-5-16,4-1-8 0,0-4-2 0,3 1-1 0,-1-3-7 15,1-2 3-15,-1-1-11 0,5 0 1 0,-1-3-8 16,5-2-1-16,0 0-12 0,0-1-3 0,3-5-5 16,-1 9-8-16,1-9-3 0,6 8 4 0,-1-6-3 15,-5-2 1-15,15 1-8 0,-3 0-2 0,2 1-1 16,-1-4 1-16,5 1-17 0,0-2-13 0,-1 1-22 16,0-1-23-16,1-1-25 0,-6 1-28 0,2-1-39 15,-4 2-50-15,0-3-73 0,0 1-306 0,-3 2-871 16,-7 2 19-16</inkml:trace>
  <inkml:trace contextRef="#ctx0" brushRef="#br0" timeOffset="85625.28">17814 9204 588 0,'-6'-2'731'0,"6"2"-152"0,0 0-100 0,0 0-79 16,0 0-64-16,0 0-51 0,0 0-38 0,20-9-33 0,-8 6-25 15,0 2-22-15,6-3-26 0,-1 3-34 0,2-4-42 16,-1 2-48-16,4 1-64 0,-2 0-64 16,-2-2-85-16,1 2-326 0,-5 0-747 0,2 3 65 0</inkml:trace>
  <inkml:trace contextRef="#ctx0" brushRef="#br0" timeOffset="85941.09">18196 9402 360 0,'0'0'550'0,"0"0"-68"0,9-9-67 16,-4 0-42-16,0-1-38 0,-2-1-26 0,3-6-27 15,1 0-23-15,0 1-17 0,0-1-18 0,-1 1-19 16,1-2-11-16,0 0-8 0,1 1-15 0,-3 0-8 16,3-1-7-16,-3 1-17 0,0 0-6 0,0 6-9 15,-3-1-6-15,2 2-3 0,-2 4-12 0,0 0-11 16,-2 6-7-16,4-11-6 0,-4 11-12 0,1-6-9 0,-1 6-7 15,0 0-3-15,6-3-1 0,-6 3-7 0,0 0-4 16,10 10 5-16,-5-5-1 0,1 4-4 16,1 0-1-16,-1 1-1 0,4 3-8 0,-2 3-1 0,0-2-1 15,2 1-3-15,-1 0-4 0,-2-3-7 0,0-1-16 16,-1 0-21-16,2-2-22 0,-1 0-19 0,-1-2-21 16,-3-2-23-16,0 1-26 0,-3-6-39 0,2 8-62 15,-2-8-84-15,-6 7-282 0,6-7-929 0,-11 3-8 16</inkml:trace>
  <inkml:trace contextRef="#ctx0" brushRef="#br0" timeOffset="86096.1">18201 9263 210 0,'0'0'651'16,"0"0"-105"-16,0 0-85 0,0 0-60 16,25-12-56-16,-11 7-43 0,2 1-51 0,2-1-31 15,1-1-25-15,2-1-25 0,0 1-24 0,9-3-20 0,-10 3-27 16,7-3-40-16,-6 5-51 0,2 0-54 0,0-1-53 15,-3 0-64-15,-2 1-95 0,-1-3-213 0,-3 2-652 16,1 0 88-16</inkml:trace>
  <inkml:trace contextRef="#ctx0" brushRef="#br0" timeOffset="86260.05">18664 9115 546 0,'0'0'671'0,"0"0"-112"16,0 0-89-16,0 0-76 0,0 0-60 0,6 9-36 15,-4-3-24-15,-1 1-17 0,-1 4-23 0,1-1-8 16,-1 1-20-16,3 3-14 0,2 2-12 0,-4 2-35 15,3-3-17-15,0 2-3 0,1-3-28 0,0-2-19 16,-1 3-22-16,-2-4-20 0,2 2-28 0,0-2-27 16,0-1-33-16,-3-1-42 0,2-2-41 0,-1 0-57 15,1-2-60-15,-3-5-316 0,1 8-841 0,-1-8 32 0</inkml:trace>
  <inkml:trace contextRef="#ctx0" brushRef="#br0" timeOffset="86573.08">18660 9118 427 0,'-5'-5'604'15,"1"2"-115"-15,4 3-71 0,-2-9-75 0,2 9-40 16,0 0-43-16,1-11-19 0,-1 11-17 0,0 0-13 16,14-2-11-16,-5 2-17 0,2 2-24 0,1 0-12 15,6 0-9-15,0 4-8 0,1 0-15 0,0 0-13 16,2 1-6-16,-2 0-10 0,0 2-6 0,0-2 1 15,-1 0-7-15,-3 0 6 0,-1 3-6 0,-3-2-2 16,1 3-2-16,-5 0-5 0,-2-1-3 0,-1 1 13 16,-3 0-10-16,-4 3-3 0,-1-3-3 0,-3 5-7 0,-6-2 0 15,2 1 0-15,-5 0 5 0,1-3-13 0,-7 5-5 16,5-5-5-16,1 1-1 0,0-8-7 16,-1 5-24-16,5-5-15 0,-1-2-38 0,2 1-35 0,2-2-43 15,-2 1-54-15,4-2-55 0,7-1-85 0,-12-4-272 16,12 4-904-16,-2-8 5 0</inkml:trace>
  <inkml:trace contextRef="#ctx0" brushRef="#br0" timeOffset="86928.07">19033 9478 255 0,'0'0'588'0,"8"-6"-93"0,-2-1-62 15,1-2-50-15,-1-1-45 0,0-3-34 0,2-2-32 16,-1-3-17-16,0 0-15 0,0-6-15 0,3-1-22 16,-2 0-16-16,-3 6-11 0,0-5-10 0,1-2-14 0,-2 7-11 15,0 0-5-15,-2 1-15 0,0 0-5 0,0 2-9 16,-1 3 1-16,-1 1-6 0,0 6 2 16,0-4-3-16,0 10 3 0,-2-11-3 0,2 11-7 0,0 0-7 15,-1-9-9-15,1 9-10 0,0 0-8 0,0 0-7 16,0 0-6-16,0 0-5 0,0 0-2 0,6 29-5 15,-1-15-4-15,2 1 0 0,-1 4-5 0,0-1 3 16,3 0-6-16,0 7 2 0,-1-7-8 0,0 6 0 16,-2-6-3-16,3-1-1 0,-2-1-1 0,2 1-3 15,-2 1-6-15,1-1-11 0,0-2-15 0,-4-5-18 16,1 0-22-16,1-2-25 0,-4-1-18 0,1 1-18 16,-2-4-32-16,-1-4-41 0,-1 10-60 0,1-10-86 15,-7 6-263-15,7-6-935 0,-11 2-13 0</inkml:trace>
  <inkml:trace contextRef="#ctx0" brushRef="#br0" timeOffset="87074.08">19043 9349 449 0,'0'0'732'0,"0"0"-125"0,0 0-78 16,9-13-63-16,-2 11-44 0,6-1-46 16,-2-2-50-16,1 3-45 0,7-1-36 0,0 3-37 0,-2-3-36 15,2 2-42-15,-1 0-66 0,0 1-70 0,-3 0-105 16,1 0-157-16,-3-2-288 0,0 2-818 0,-3-3 40 15</inkml:trace>
  <inkml:trace contextRef="#ctx0" brushRef="#br0" timeOffset="103071.82">14417 8955 210 0,'-4'-6'458'0,"4"6"-54"0,0 0-43 0,0 0-44 16,0 0-27-16,0 0-20 0,0 0-30 0,-3-6-19 15,3 6-26-15,0 0-14 0,0 0-12 0,0 0-7 16,0 0-7-16,0 0-8 0,0 0-10 0,0 0-6 16,0 0-10-16,0 0-13 0,0 0-6 0,0 0-1 15,0 0-21-15,0 0-2 0,0 0-10 0,0 0-3 16,0 0-5-16,0 0-1 0,0 0-4 0,0 0-4 15,0 0-1-15,0 0 7 0,0 0-17 0,0 0-1 16,-9-1-3-16,9 1-5 0,0 0 1 0,0 0-3 0,0 0-13 16,0 0 6-16,0 0-6 0,0 0 2 15,0 0-6-15,0 0 3 0,0 0-4 0,0 0-2 16,0 0 3-16,0 0-6 0,0 0 5 0,0 0-3 0,0 0-9 16,0 0 10-16,0 0-2 0,25 7-1 15,-25-7-1-15,13 1 1 0,-8 0 2 0,-5-1-1 0,15 1-1 16,-7 0-3-16,-2-1 0 0,6 2-2 0,-3-1 4 15,1-1 1-15,1 1-5 0,1 0 2 0,1 1 5 16,-2-2-7-16,1 1 3 0,1-1-1 0,-2 1-1 16,2 0 3-16,-2 3 0 0,1-4-1 0,1 1-5 15,-3 0 3-15,3 0 1 0,-1-1 1 0,1 0-2 16,1 1 2-16,-3 0 2 0,0 1-2 0,0-2-2 16,1 1 1-16,-1 0-2 0,1 1 3 0,-2-1-1 15,1 0-2-15,1 1 1 0,0-1-2 0,0 1 1 16,0-2 3-16,0 0-1 0,-1 3-3 0,-1-3 1 15,3 1-1-15,-1-1 3 0,-1 3-1 0,2-2 8 0,-4 0-12 16,1 2 6-16,3-2 1 0,-3 2-4 16,-1 0 0-16,2-3-1 0,-3 4-1 0,2-2 1 15,-1 1 2-15,-9-3 1 0,14 2-2 0,-5-1 2 0,1 2-4 16,-1 0 1-16,-1-2 4 0,4 1-4 0,-5-2 0 16,2 3 2-16,0 0 8 0,0-1-8 0,-1 0-6 15,0 1 5-15,2-2-2 0,0 0 2 0,-1 1 0 16,1-1-3-16,2 2 1 0,-6-2 1 0,3 2-1 15,1-2 2-15,2 1 1 0,-2-1-4 0,0 2 2 16,2-1-3-16,-5-1 4 0,3 3 1 0,-1 0 7 16,-1-3-11-16,-1 1-1 0,1-1 4 0,1 1-3 15,-1-1 1-15,2 0-3 0,-2 0 5 0,0 0 0 16,-1 2 0-16,2-2-2 0,-1 0 5 0,1 2-3 0,0-3-1 16,1 0-5-16,-1 1 5 0,-9-1-3 15,16 6 6-15,-9-5-1 0,1-1-4 0,-8 0 3 16,15 3 1-16,-7-1-2 0,-8-2-3 0,13 0-2 0,-6 3 8 15,2 0-4-15,-3-2-2 0,1 1 5 0,1 0-5 16,-1 0 6-16,0 0-2 0,2 1-3 0,-2-2 2 16,-1 1-2-16,2-1 6 0,0 1-2 0,-2 1 0 15,3 0-2-15,-1-1 2 0,-2 0-3 0,2 0 8 16,1-1-8-16,-3 1-1 0,2-1 1 0,0 0 3 16,-1 2 0-16,-7-3-2 0,13 1 4 0,-5 1-10 15,-2-1 8-15,3 1-2 0,-3 0-2 0,2 0 7 16,-8-2-7-16,14 2 4 0,-5 0-1 0,-2-1-6 15,-7-1 6-15,15 2-5 0,-7-1 7 0,-2 2-4 16,0-2-1-16,-6-1 6 0,13 3-4 0,-5-2 0 16,-3 2-2-16,1-1 3 0,-6-2 0 0,13 2-1 15,-8 3-2-15,-5-5-2 0,12 4 4 0,-5-3 2 0,-2 1-2 16,-5-2 2-16,11 3 0 0,-6-2-4 0,1 1 3 16,-6-2 0-16,14 5-1 0,-9-3 1 15,3-2-6-15,-8 0 6 0,15 2 0 0,-8-1 1 0,0 1-1 16,0-1-1-16,0 1 3 0,-7-2-5 0,12 1 0 15,-6-1 5-15,2 3-6 0,-8-3 6 0,9 4 2 16,-3-2-8-16,-6-2 1 0,9 3 11 0,-2 0-6 16,-7-3-4-16,9 3 0 0,-9-3-2 0,9 1 1 15,-3 2 2-15,-6-3-3 0,11 4 3 0,-11-4 0 16,11 2-1-16,-5-1-3 0,3 2 2 0,-1-1-2 16,-2 0 3-16,1 1 4 0,-7-3-2 0,13 2 4 15,-6 0-4-15,-1 0-4 0,1 0 0 0,2 1 2 16,-9-3 7-16,11 4-8 0,-4-1 7 0,-1-1-4 15,0 0 3-15,1 1 0 0,-7-3 0 0,10 5-3 16,-4-3 0-16,-6-2 3 0,12 4-5 0,-6-3 1 16,-6-1 3-16,14 3 0 0,-6-3 0 0,-3 3 2 0,-5-3 1 15,13 2-3-15,-8 1 2 0,-5-3-3 0,13 1 3 16,-8 0-5-16,-5-1-5 0,10 2 3 0,-10-2 7 16,0 0-2-16,9 2-1 0,-9-2 0 15,0 0-12-15,0 0-30 0,0 0-45 0,0 0-69 0,0 0-95 16,0 0-347-16,0 0-912 0,-24 7 1 0</inkml:trace>
  <inkml:trace contextRef="#ctx0" brushRef="#br0" timeOffset="117669.1">15543 14268 287 0,'-10'-1'554'0,"10"1"-65"0,-15-2-45 0,8 2-51 16,-3 0-45-16,10 0-39 0,-19 0-22 0,11 1-37 16,-3-1-23-16,-1 1-21 0,2 2-23 0,-3 2-17 15,2-2-14-15,1 2-12 0,-2 0-18 0,0 1-9 16,0 1-13-16,1 3-12 0,-3 1-6 0,2 1-7 16,0 3-2-16,-1-1-10 0,3 2-1 0,1 0 0 15,-5 6-1-15,5-4 3 0,0 6-4 0,3 1-7 16,-1-1 6-16,6 0 1 0,0-4-6 0,1 0 7 15,0-3-11-15,4 2-3 0,-2-1-8 0,6 0-3 16,1-1-7-16,1-1 7 0,3-2-9 0,1 1 3 16,2-2-7-16,12-3-3 0,-7-2 2 0,6-5-3 15,1 0 0-15,4-5-3 0,-1-5 2 0,2 0-5 0,-1-5-3 16,1-5 0-16,-2-1 0 0,-2 0-2 0,-2-1-3 16,0-4 7-16,-6 0-6 0,-5 5 9 15,0-7 0-15,-4 3-3 0,-2 6-3 0,-5 0 2 0,-1 0 1 16,-3 0-1-16,-2-1-1 0,-3 0 2 0,-1 6 1 15,0 2-6-15,1-1 2 0,-6 1 2 0,0 2 0 16,-6-1 6-16,-1 3-7 0,1-1-2 0,-4 2-2 16,2 4-7-16,-3 0-17 0,4 4-17 0,-1-3-20 15,-2 1-9-15,2 3-19 0,5-2-19 0,-3 1-22 16,2 2-34-16,-1-2-40 0,2 2-50 0,5 2-73 16,-3-2-265-16,1-1-886 0,3 3 14 0</inkml:trace>
  <inkml:trace contextRef="#ctx0" brushRef="#br0" timeOffset="118023.57">15455 14763 477 0,'0'0'615'0,"3"14"-84"0,-3-14-69 0,-2 16-46 0,1-4-50 16,0 6-29-16,-1 2-34 0,2-2-18 0,-4 7-24 15,2 1-17-15,-2 2-12 0,4 1-16 0,-1-1-16 16,1 2-11-16,0-3-21 0,2 2-19 0,0-4-21 15,-2-7-14-15,1-1-13 0,0-1-14 0,0-5-9 16,-1-1-17-16,0-2-10 0,2 1-23 0,-2-9-21 16,1 7-24-16,-1-7-38 0,0 0-23 0,0 8-28 15,0-8-44-15,0 0-39 0,0 0-54 0,0 0-59 16,0 0-279-16,-6-27-873 0,3 18 18 0</inkml:trace>
  <inkml:trace contextRef="#ctx0" brushRef="#br0" timeOffset="118517.48">15411 14802 2 0,'0'0'563'0,"0"0"-91"15,-19 8-65-15,10-3-52 0,0 3-30 0,-2-2-30 16,-2 5-11-16,-2 0-15 0,3 2-17 0,-4 1-14 16,5-1-27-16,-3 1-11 0,0 0-21 0,-1 1-14 0,1 1-22 15,2-3-7-15,1 1-16 0,-3-2-13 0,4 0-3 16,1-2-13-16,1-4-5 0,3-1-12 16,0 0-6-16,0-1-2 0,5-4-9 0,-8 3-5 0,8-3-6 15,0 0-5-15,0 0-16 0,0 0 10 0,0 0-5 16,0 0 0-16,22-22-5 0,-15 13-1 0,6-5-7 15,-1-1 3-15,-2 2-6 0,5-3 0 0,-2 0 3 16,1 0-3-16,-1 0-3 0,5-4-1 0,-5 7-4 16,-1-3 6-16,1 3-3 0,-2 1 2 0,0 1-9 15,-1 3 2-15,-2 1 3 0,1 3 1 0,-4 1 0 16,1-3 2-16,-6 6 7 0,9-1 10 0,-9 1 7 16,10 1 9-16,-10-1 2 0,11 9 2 0,-4-1-2 15,2 1 5-15,0 2 0 0,0 2-3 0,1 1-3 16,2 0 1-16,-1 1-9 0,0-1-3 0,1 2-8 15,5 4-3-15,-6-3 1 0,1-2-6 0,2-1-3 16,-4 2-14-16,2 2-16 0,-2-7-13 0,0 3-18 16,-1-5-26-16,4 5-26 0,-4 0-26 0,-3-4-31 15,0 0-51-15,2-2-67 0,-1-1-336 0,-6-2-942 0,0 3-17 16</inkml:trace>
  <inkml:trace contextRef="#ctx0" brushRef="#br0" timeOffset="119096.07">15530 15177 520 0,'-15'17'583'0,"10"-9"-74"16,-2 1-54-16,1 0-53 0,-3 4-37 0,0-2-41 15,-1 3-36-15,-1 0-18 0,1 1-27 0,0 0-28 16,-1 1-12-16,2-1-15 0,0 2-29 0,1-1-15 16,1-3-16-16,-4 0-22 0,4 0-8 0,1-3-10 15,0-1-11-15,-2 0-6 0,7-1-14 0,-3-4-1 16,4-4-7-16,-5 9-10 0,3-5-8 0,2-4 0 15,0 0 2-15,0 0-5 0,0 0-10 0,0 0 1 16,0 0-5-16,0 0 0 0,0 0-5 0,0 0 4 16,0 0-4-16,0 0-2 0,6-28-3 0,-1 18 7 15,-1 0-7-15,1-3 3 0,2-3-1 0,-1 0-4 16,-1-2-5-16,3-1-4 0,-1 3 1 0,3 0-2 16,-4 4-3-16,-1 1-2 0,1 1 4 0,-1 1-1 15,-1 0 0-15,2 0 12 0,-2 6-5 0,-4 3 1 0,5-10-3 16,-5 10 8-16,4-5 2 0,-4 5-11 15,0 0 7-15,4-4 0 0,-4 4 3 0,0 0 2 16,0 0 3-16,15 4 0 0,-11 1 10 0,3-1 2 16,0 3 6-16,5 0 7 0,1 3 11 0,2 0 9 0,0 4 8 15,6 2 6-15,-6-3 0 0,6 8-4 0,-1-3-8 16,-5-7-4-16,2 2-3 0,-3-3-6 0,1 0-2 16,2-1-5-16,-3 0-3 0,-4-2-5 0,1 0-4 15,-1-3-4-15,-3 1-9 0,0 0-5 0,-2-4-27 16,3 3-30-16,-8-4-39 0,7 1-45 0,-7-1-44 15,0 0-75-15,0 0-91 0,0 0-277 0,0 0-977 16,0 0-36-16</inkml:trace>
  <inkml:trace contextRef="#ctx0" brushRef="#br0" timeOffset="122334.01">16286 13351 188 0,'-15'56'659'0,"2"0"-90"0,0-1-75 15,-1 0-48-15,5-1-49 0,-2 1-36 0,3 1-29 16,-1-3-34-16,2 0-8 0,-2-3-47 0,2-4-25 16,-1 3-28-16,3-13-25 0,5-3-17 0,-3 5-18 15,-1-5-32-15,0-3-1 0,3 1-12 0,1 0-20 16,-2-5 4-16,-2-3-8 0,1 3-7 0,1-6-14 16,2-3-17-16,-1 2-16 0,-2-2-11 0,2-2-18 15,1-2-10-15,0-1-18 0,-2-1-18 0,4 1-28 16,-4-7-27-16,1 8-36 0,0-7-49 0,1-6-51 0,-3 8-303 15,3-8-832-15,0 0 36 0</inkml:trace>
  <inkml:trace contextRef="#ctx0" brushRef="#br0" timeOffset="126146.15">16250 13368 449 0,'5'-24'406'0,"-1"5"-52"0,5-5-54 0,-3 0-35 16,0-1-26-16,2 1-19 0,-1 0-20 0,0 6-11 16,1-2-25-16,1 4-14 0,-3-2-10 0,3 0-17 15,-1 0-13-15,-3 1-14 0,4 0-8 0,-2 1-12 16,0-1-8-16,-3 4 2 0,0 3-9 0,-2-2 5 16,2 2-1-16,-1-1 8 0,-2 2-4 0,4-1 0 15,-4 2-8-15,-1 1 6 0,0 7-4 0,0-13-4 0,0 4-9 16,0 9 0-16,1-11-2 0,-1 11-6 15,-1-10-2-15,1 10 2 0,0 0-6 0,0-12 3 16,0 12-2-16,0 0-3 0,-1-8-10 0,1 8 6 0,0 0-10 16,0 0 3-16,4-5-3 0,-4 5-1 0,0 0 2 15,9-2 1-15,-9 2-4 0,10-3 4 0,-3 2-1 16,-7 1 0-16,15-1 7 0,-5 0 1 0,1 1 2 16,1 0 2-16,3 0 4 0,2 0-4 0,1 1 0 15,0 0 14-15,3-1-1 0,1 1-6 0,-2-1 4 16,7 2-8-16,2 2 1 0,-8-3-8 0,11 0-2 15,-4 1 2-15,3-2 3 0,0-1-5 0,-1 0 0 16,2 0-11-16,0-3 8 0,1 3-1 0,-1-2-8 16,3 0 6-16,-2 2-7 0,0-2 0 0,1 0 1 0,-1-1 0 15,1 1-1-15,1 1 8 0,-1 2-14 16,0-1-1-16,0-1-5 0,-1-2 3 0,3 4 0 16,-3-2 1-16,1-1 4 0,0 5-7 0,-1-4 5 0,-2 1-1 15,-1 0-2-15,2 2 3 0,-3-2 1 0,0-2-2 16,4 2 2-16,-2 1-4 0,0 0 2 15,-1 0-1-15,0 2 1 0,-3 2 0 0,1-1 1 16,2-2-13-16,-3 0 11 0,1-2 3 0,2 2-5 0,-2-2 3 16,1 3 2-16,1-5-2 0,-1 2 11 0,0-2-15 15,3 0 8-15,-2 1-6 0,-1-3 6 0,0 2-5 16,1 2-1-16,-3-3 4 0,-2 3-14 0,-2 1 5 16,7 0 10-16,-10 2-9 0,-1-2 4 0,3 3 7 15,0-2-13-15,-2 0 1 0,8 0 3 0,-1 0 0 16,-6 2 2-16,1-2-8 0,-1-1 1 0,7 0 7 15,-7 1 1-15,5-1 3 0,-4 0-9 0,6-1-3 16,-1 0 6-16,-4 1-6 0,4-3 2 0,-4 2-4 0,4 0 17 16,-5 1-17-16,-3-2 5 0,1 2 2 15,1-1 5-15,-1 1-3 0,-2 0 5 0,0 0 4 16,1 0-7-16,-1 1-2 0,-4-1 0 0,3 0 10 0,-3 0-13 16,-2 0-2-16,6-1 7 0,-1 2-6 0,1-1 2 15,-7 0-4-15,5 0 5 0,-4 1-5 16,1-1 12-16,5-1-10 0,-5 1 2 0,1 0-2 0,-1-1-2 15,5 1 4-15,-6 0-1 0,2 0-2 0,-1-2 7 16,0 4-5-16,1-4 1 0,-1 2-3 0,0 2-1 16,-1-4 5-16,2 2-2 0,-2 2 1 0,6-1 1 15,-7 0-1-15,1-1 0 0,1 2-1 0,-2-1-2 16,2 2 3-16,-2-3-4 0,-3 1-2 0,1 0 2 16,1-1-5-16,-2 1 4 0,-8-1 6 0,10 0-3 15,-10 0-1-15,13 0-2 0,-8 1 0 0,-5-1 1 16,8 4 0-16,-8-4-3 0,5 3-2 0,-5-3 6 15,0 0-7-15,9 4 6 0,-9-4-5 0,2 5 2 0,-2-5 3 16,0 0-2-16,4 7 6 0,-4-7-5 0,3 4 11 16,-3-4-9-16,2 9 2 0,0-3 1 15,-2-6-3-15,-2 11 4 0,2-2 7 0,-1 0-10 0,-2 1-7 16,1 2 4-16,-2 0 0 0,-2 4 4 0,1-1-1 16,1-1 6-16,-3 3-6 0,2 1 2 0,-1-2-4 15,1 2 2-15,-3-1 5 0,4 1-5 0,-1 0 1 16,1 1 7-16,0-2-4 0,-1 2 4 0,-2 4-2 15,2-3 4-15,-1-2-5 0,1 1 2 0,-1 1-4 16,-1-2 4-16,1 0 0 0,0 5 5 0,1-2-10 16,-3 3 4-16,3-5 2 0,-1 5 1 0,-1 0 2 15,2-4 2-15,0 6-1 0,-3-8 4 0,2 1-4 16,1-1 1-16,0 1 1 0,-1-1 1 0,-1 2-4 16,2-4 4-16,1-2-5 0,-3 3 0 0,2-1-1 15,1 3 0-15,-2-2 0 0,1 3 5 0,1 0-3 0,-2 3 1 16,1-5-3-16,-1 7 5 0,3-6-3 0,-4 1 3 15,4-2-8-15,-1 0 6 0,0 2 0 0,1-4-1 16,-1 3 1-16,2-1-2 0,-1 0-7 0,0 0 5 16,0-2 0-16,0 2-2 0,0-1 1 0,1 0-6 15,-2-1 4-15,2 4 14 0,-1-2-1 0,2 0-4 16,-2 1 2-16,0 0-2 0,-2-2-2 0,1 2-1 16,1 0-2-16,1-2-1 0,-1 1 1 0,0-1 0 15,1 0 0-15,-1 0-3 0,1 0 1 0,0-1-1 16,2 0-2-16,-1 0-2 0,0-1 3 0,1-3-2 15,0-1 0-15,0 1 0 0,0-3-1 0,0 1-3 16,-1-3 3-16,1-7 0 0,0 13-1 0,0-13 1 16,0 10-3-16,0-10 2 0,0 10-1 0,0-10-3 15,0 0 4-15,-3 8-1 0,3-8-1 0,0 0 1 0,0 0-1 16,-1 9 1-16,1-9-4 0,0 0 4 16,0 0 2-16,0 0-1 0,0 0 6 0,-3 6-8 15,3-6-1-15,0 0 2 0,0 0-3 0,-6 6 1 0,6-6 2 16,-5 2 6-16,5-2-7 0,0 0 0 0,-9 3 0 15,9-3 1-15,-10 2-2 0,10-2 3 0,-8 0-1 16,8 0-1-16,-10 1-1 0,10-1 2 0,-13 2-1 16,7-2 1-16,6 0 1 0,-15 0 0 0,6 0 1 15,-2-3-2-15,1 1 0 0,-2 0 0 0,2 3 0 16,-1-2 1-16,-1 1-4 0,1-2 3 0,-8 1 1 16,6 2-1-16,-3-1 1 0,2 0 6 0,-4-1-7 15,2 1 2-15,-3 0-3 0,1 1 4 0,-3 1-3 16,2 0 2-16,0-3-2 0,0 2 4 0,-1-1-4 15,1 2 1-15,0-2 2 0,-1 0-1 0,2 1 0 16,0 2 2-16,-1-6-1 0,1 2 3 0,0 1-7 16,0-2 1-16,3 2 1 0,3 0-1 0,-7 0 0 15,3-2 1-15,-2 2-4 0,4 0 3 0,-3 0-2 0,3 0 6 16,-5 0-4-16,3 1 0 0,-4-1-2 16,3 0 6-16,-2 0-6 0,-1 1 3 0,2 1-4 15,-3-1 1-15,1-1-3 0,1 0 5 0,-2 0 0 0,1 3 0 16,-2-3 1-16,3 1-1 0,-1-2 0 0,0 2-1 15,0-2 0-15,2 2-1 0,0 2 1 0,2-1 1 16,-2-1 2-16,0 0-2 0,1 1-3 0,3-1 3 16,-4-1 1-16,-1 1-1 0,0 1-1 0,0-1 0 15,0-1-2-15,2 3 3 0,-6-3-3 0,3 1 3 16,1 1 0-16,-1 0-2 0,0 0-1 0,-1-2 1 16,-6 5 1-16,7-2 0 0,1-2 4 0,-3 0-7 15,2 1 0-15,-2 1-2 0,3 0-1 0,-2-2 4 16,3-1-2-16,-1 2 0 0,1 0 3 0,2-1-4 15,1 1 4-15,-1-2-3 0,1 1 1 0,-1-1 2 16,3 1 2-16,-4-2-2 0,-1 1-1 0,5 0 2 16,-2 0 0-16,2 0 0 0,-5-2-4 0,3 2 3 15,-4 1 0-15,6 0 2 0,-6 1-2 0,-1-2 5 0,2 0-6 16,-1 3-1-16,1-4 4 0,1 3-4 16,-3-2 0-16,2 4 6 0,0-2-3 0,1 1 0 15,-1-2 0-15,4 0-3 0,-4-2 2 0,1 1 1 0,3 1 0 16,-4-1 0-16,4-2 1 0,-3-1-3 0,0 3 1 15,4 0-1-15,-9 0-2 0,3-1 5 0,1 2-4 16,0-2 1-16,1 0 2 0,0 1-1 0,4 1 6 16,-4-1-5-16,1-1-3 0,0 2 5 0,3 1-1 15,-4-2 0-15,4 2 0 0,-5 0 3 0,5-3-4 16,-3 2-1-16,3-1 3 0,0-1-2 0,0 1 1 16,-1 1-5-16,-1-2 4 0,1 1 0 0,-2-1 0 15,4 1-2-15,-4-2 5 0,-1 0-1 0,2 1-1 16,-2 1 1-16,0-2 1 0,-1 4-1 0,1-2-4 15,2 1 4-15,2-1 3 0,-2 1-4 0,3-1 4 16,1 0-3-16,-3-1 1 0,2 3-1 0,2 0 1 16,3-2 0-16,7 0-2 0,-19 0 2 0,8 1 0 15,5-1-2-15,-2 1-2 0,8-1 4 0,-14-1-1 0,14 1 0 16,-13-1 1-16,13 1 0 0,-10 0-2 16,10 0 1-16,-13 0-1 0,13 0-2 0,-9 0 3 15,9 0 0-15,-9-2 2 0,9 2-2 0,0 0-1 0,-15 0-1 16,15 0 0-16,-10-1 3 0,10 1-2 0,0 0-1 15,-13-1 3-15,13 1-4 0,0 0 0 0,-9-1 3 16,9 1-1-16,0 0-2 0,0 0 0 0,0 0-2 16,0 0 1-16,0 0 1 0,-9 1 1 0,9-1-2 15,0 0-1-15,0 0 2 0,0 0 6 0,0 0-3 16,0 0 0-16,0 0 1 0,0 0-1 0,-12-1 4 16,12 1 1-16,0 0-2 0,-4 5-2 0,4-5 2 15,-7 6 0-15,7-6 0 0,-6 3-1 0,6-3 1 16,-10 7-2-16,4-2 0 0,1-1 0 0,0 0 0 15,-4 4 1-15,-1-2 1 0,1 1 1 0,-5 2-1 16,-1 0-3-16,-1 2 4 0,1 0-3 0,-2-1 0 16,-1-2 2-16,3 4-2 0,-7 2 1 0,5-3-2 15,-8 6 1-15,3-2-1 0,-2 2 0 0,0-2 2 0,-2 2 0 16,7 2-14-16,-6-3 1 0,4 2 9 0,-3-3 4 16,0 3 3-16,2-2 1 0,0 0-3 15,2-1 1-15,3-1-2 0,1-3 2 0,0 2-3 0,-1-2 1 16,2 0 2-16,0 1-2 0,5-5-1 0,-1-1 2 15,-1 2-3-15,4-2-1 0,0-2-3 0,-1 3 6 16,3-4-1-16,0 1 1 0,0 0-4 0,6-4 1 16,-7 7 1-16,7-7-1 0,-8 6 0 0,8-6 1 15,-5 2 0-15,5-2 0 0,0 0 0 0,0 0-5 16,0 0-3-16,0 0 3 0,0 0 1 0,0 0 1 16,0 0 2-16,22 6-1 0,-12-5 0 0,7 2 0 15,-5-1 4-15,9-1-4 0,-1 1 0 0,-2-1 1 16,4 0 0-16,-1 0-2 0,-1 0-1 0,1 0 2 15,2 0 0-15,-2-1-1 0,8 3 2 0,0-2 0 16,-8-1-1-16,1 2 3 0,6-2-2 0,-3 1-2 16,7-2 6-16,-3-1-2 0,1 4-3 0,-1-2 3 15,-1 0 0-15,-8 0 0 0,2 0-2 0,5 1 1 16,-1-1-1-16,-4 0 2 0,0-1-2 0,-2-1 1 16,3 2-3-16,-2 0 4 0,-1-1-3 0,2 1 2 15,1-1 1-15,-1-1 1 0,-1 1-3 0,0-1 0 16,-1 3 2-16,1-2-2 0,-1 0-2 0,-1 1 3 15,-1 0 0-15,1 1-2 0,-1-1 3 0,0-1-3 0,-3 1 3 16,0 1-1-16,3 0-3 0,-2 0 2 0,2-1 1 16,1 1 4-16,-1-2-3 0,-1 2-1 15,-2 1 2-15,3-2-1 0,-2 2 1 0,5 0 0 16,-2 0-5-16,3 1 5 0,-1 0 1 0,0 0-3 0,1 0 2 16,-3 2-4-16,-1-3 5 0,0 0 1 0,1 3-1 15,0-5-3-15,-1 3 1 0,1 0-1 16,-1-3 0-16,0 2 2 0,1-1-1 0,-1 3 1 15,0-1 2-15,1-2-3 0,-2 2 0 0,4-3 0 0,-2 1 1 16,-1-1 5-16,3 0-2 0,-4 0 4 0,2-3-5 16,-3 3 2-16,1 0 1 0,2 0-2 0,-6-1 3 15,7 0 2-15,-7 1 1 0,2-1-2 0,1-2 0 16,-2 3-1-16,0-3-1 0,0 3-1 0,-3-1 3 16,2 0-5-16,1 0 1 0,-2 0-2 0,2 1 1 15,-1-1 0-15,-1 0-5 0,5-1 5 0,-5 2-1 16,3-1-3-16,0-1 2 0,-1 1-1 0,-1-1 1 15,1 1-2-15,3 0 2 0,-5 1 0 0,6-2-1 16,3 3 0-16,-3-2 1 0,-3 1-3 0,0-2 1 16,3 1-1-16,1 0 2 0,-7 0-1 0,2-1 1 15,-1 2-3-15,0-1 1 0,1 2 0 0,-2 1 0 16,1-2 0-16,1 0 1 0,-1 0 0 0,1 0-1 16,-2 0 2-16,2 2-4 0,-3 1 2 0,3-3-2 15,-1 1 1-15,1 1 1 0,-1-2-1 0,0 0 1 16,-1 3 0-16,1-3-2 0,-1 3 1 0,-1-3 0 15,2 2 2-15,1-1-3 0,-2 0 1 0,-1 0-1 16,-1-1 1-16,0 1-2 0,3-1 3 0,-5 0-3 16,1 0 0-16,-1 0-2 0,-8 0 4 0,12 0-2 15,-12 0 0-15,13 1-2 0,-13-1 2 0,13-1 0 0,-13 1-2 16,7-1 3-16,-7 1 0 0,0 0 1 16,12 0-1-16,-12 0 0 0,0 0-1 0,0 0 1 15,11 0-3-15,-11 0-1 0,0 0 2 0,8 0-1 0,-8 0-1 16,0 0 1-16,8-4 0 0,-8 4 1 0,6-4 0 15,-6 4-1-15,0 0-1 0,0 0 5 0,9-4-1 16,-9 4 0-16,5-5 2 0,-5 5-2 0,5-6 4 16,-1 2-3-16,-4 4 1 0,9-12-2 0,0 7 2 15,-3-1 2-15,4-1-1 0,-4-3-2 0,3 2 2 16,2-1-2-16,-3 0 4 0,7-1-2 0,-3-1 0 16,2 1 2-16,-3-1-2 0,0 4 2 0,0 1-3 15,1-7 3-15,3 3-4 0,-2-1 1 0,2-1 1 16,2-1-2-16,-2 3 4 0,0-2-4 0,1 0 4 15,-2 1-2-15,-1-1 0 0,4 0 0 0,-1 1-1 16,-2 1 2-16,1 0-1 0,2-1 1 0,-1 4 0 16,-3-3-1-16,4 2 2 0,-3-1-1 0,-4 3 1 15,5-2-3-15,-3 2 2 0,-1-1 1 0,0 1-1 16,0 0 1-16,4-1 0 0,-3 0 3 0,3-4-2 16,-1 1-1-16,3 0 1 0,-3-1-1 0,0 4 0 15,1-3-3-15,1 1 3 0,-4-1-2 0,-2 2 1 16,1 3 0-16,0-2 0 0,-3 0-3 0,4 0 1 15,-5 2 2-15,1 1-1 0,-3 1-3 0,6-2 0 16,-5 4-1-16,-6 1-4 0,9-5-5 0,-9 5-11 0,4-3-21 16,-4 3-33-16,0 0-29 0,0 0-31 15,0 0-35-15,0 0-41 0,0 0-50 0,0 0-105 16,0 0-258-16,0 0-988 0,0 0-44 0</inkml:trace>
  <inkml:trace contextRef="#ctx0" brushRef="#br0" timeOffset="129482.04">16874 13391 399 0,'0'0'440'0,"-11"5"-39"0,6-3-27 16,5-2-44-16,-11 4-36 0,11-4-38 0,-8 0-35 15,8 0-40-15,0 0-20 0,-10 0-45 0,10 0-15 16,0 0-28-16,0 0-11 0,-10-2-17 0,10 2-2 15,0 0-6-15,0 0-1 0,0 0-4 0,0 0-4 16,0 0-1-16,0 0-5 0,0 0-5 0,0 0-1 0,0 0 2 16,0 0 6-16,0 0-1 0,0 0 8 15,0 0-5-15,0 0 9 0,0 0-4 0,0 0 6 16,0 0 1-16,0 0 8 0,0 0 2 0,0 0 1 0,0 0 10 16,0 0 4-16,0 0 3 0,0 0 3 0,0 0 2 15,0 0 11-15,0 0-8 0,0 0-5 16,0 0-4-16,-7 4-13 0,7-4-3 0,-8 6-4 0,3-3-6 15,0 0-1-15,-2 1-7 0,-2 1-3 0,0-1-5 16,0 1 0-16,0 1 0 0,0-1-2 0,0 1-2 16,1-1 0-16,-1 1 2 0,0-2-2 0,4 2-3 15,-4-4-2-15,4 4 0 0,-1-2-5 0,1 1 0 16,-1 0-3-16,3-1-2 0,3-4-7 0,-6 11-5 16,4-6 1-16,2-5-3 0,-1 9-1 0,1-9-1 15,5 9 2-15,1-5 0 0,-1 0 1 0,3 2-2 16,2 0 3-16,2 0 1 0,-2-1 3 0,4 1-1 15,-2 1 4-15,3 0-2 0,0 3 3 0,-3-6-1 16,0 4 4-16,-1-4 5 0,-2 2 10 0,0 2 4 0,-2-2 7 16,-3-1 14-16,-1 0 0 0,-1 0 4 15,2 1 7-15,-4-6 1 0,-1 11-9 0,1-11-4 16,-4 8-1-16,-1-3-9 0,0 0-1 0,-2 0-3 0,0-3 0 16,-2 2 0-16,0-3-14 0,0 0 2 0,9-1-12 15,-18-2-10-15,8-1-20 0,-2 1-10 0,2 0-20 16,1-3-15-16,-1 3-20 0,0-2-26 15,-1 0-27-15,1 2-25 0,2-2-22 0,2 2-22 0,6 2-24 16,-12-5-33-16,12 5-248 0,-6-3-738 0,6 3 66 16</inkml:trace>
  <inkml:trace contextRef="#ctx0" brushRef="#br0" timeOffset="129960.49">16927 13373 554 0,'-5'-7'557'0,"5"7"-70"0,0 0-52 0,0 0-58 16,-5-5-43-16,5 5-32 0,0 0-35 0,0 0-23 16,0 0-22-16,0 0-16 0,-6 25-22 0,7-15-12 15,3 5-18-15,-1 1-17 0,1 0-13 0,-1 2-4 16,1-2-25-16,0 1 9 0,-2 1-22 0,3-2-6 15,-3 0-5-15,2 1 0 0,2 1-15 0,-2-2-3 16,-2-4-6-16,2 0-7 0,0-1 0 0,-2 0-7 16,1-5-2-16,-2 1 2 0,3-1-12 0,-4-6 0 0,5 8-10 15,-2-3-7-15,-3-5 1 0,7 4-7 0,-7-4-1 16,7 0-3-16,-7 0 6 0,0 0-5 16,12-12 1-16,-8 7 4 0,4-6-3 0,-2 2-3 0,3-2 5 15,-1 1-2-15,-3-1 1 0,4-2 2 0,0 5-2 16,-3-2 3-16,-1 1-4 0,1 1 5 0,-1 2-2 15,-3 2-1-15,5 0 7 0,-7 4 1 0,5-5 2 16,-5 5 5-16,0 0-2 0,5-5 6 0,-5 5-2 16,0 0 10-16,0 0 2 0,0 0 15 0,9 9-9 15,-9-9-12-15,2 12 3 0,-2-5 0 0,2 2-11 16,2 0-12-16,-1-1-22 0,0-2-14 0,-1 2-15 16,1-3-15-16,1 1-18 0,0 1-15 0,0-3-13 15,1 1-14-15,2-3-17 0,-7-2-16 0,14 7-22 16,-3-7-16-16,1-3-19 0,-3 0-35 0,3 0-28 0,-2-2-231 15,2-2-723-15,-1 0 73 0</inkml:trace>
  <inkml:trace contextRef="#ctx0" brushRef="#br0" timeOffset="130244.07">17327 13554 90 0,'0'0'409'0,"0"0"44"0,0 0-17 0,0 0-43 16,0 0-61-16,0 0-43 0,0 0-33 16,0 0-22-16,0 0-16 0,-19 12-9 0,14-6-5 15,-2 1 0-15,2 1-14 0,0 0-7 0,-1-1-14 0,1 2-17 16,1-1-16-16,1-2-18 0,3-6-11 0,0 9-13 15,0-9-10-15,6 10-7 0,-3-4-9 16,1-4-9-16,4 3-3 0,-2-3-2 0,-6-2-8 0,19 0 1 16,-5-2-6-16,-3-1-5 0,1 0-9 0,0-1-1 15,-2-2 4-15,2 1-11 0,-3-1-2 0,-4 1 1 16,4-4-2-16,-4 5-1 0,-1-2-1 0,-4 6 3 16,5-11-1-16,-5 5 0 0,0 6 2 0,0-11-1 15,0 11 0-15,-5-9-6 0,5 9 3 0,-8-9-9 16,2 8-10-16,6 1-14 0,-12-4-12 0,4 4-13 15,8 0-19-15,-15 3-17 0,7-2-22 0,-1-1-24 16,-1 1-29-16,10-1-33 0,-14 3-30 0,14-3-38 16,-8 1-289-16,8-1-793 0,-10 0 51 0</inkml:trace>
  <inkml:trace contextRef="#ctx0" brushRef="#br0" timeOffset="130509.32">17469 13534 237 0,'0'0'576'0,"0"0"-68"0,0 0-60 16,0 0-40-16,0 0-48 0,0 0-37 15,10 1-36-15,-10-1-37 0,0 0-24 0,5 9-17 16,-3-5-18-16,2 5-17 0,-2 0-14 0,3 3-19 0,0 0-5 16,-1 0-17-16,2 2-11 0,0 2-11 0,0 1-14 15,0 0-11-15,2 1-8 0,-2 1-5 0,3 6-4 16,-3-8-11-16,2 0 1 0,-1 0-7 0,-5-5-5 15,2-1-12-15,0 2-14 0,-2-1-22 0,1-3-19 16,0-3-24-16,-3-6-25 0,0 11-35 0,0-11-41 16,-4 6-49-16,4-6-25 0,0 0-41 0,0 0-256 15,0 0-765-15,-13-14 59 0</inkml:trace>
  <inkml:trace contextRef="#ctx0" brushRef="#br0" timeOffset="130761.1">17523 13493 48 0,'0'0'453'0,"11"-6"-44"0,-4 2-39 0,-1 1-36 15,2 0-26-15,3 0-16 0,-2 2-28 16,1-1-18-16,2 0-19 0,-5 2-11 0,4 2-18 16,-4 0-15-16,4-1-11 0,-2 2-14 0,-4 1-6 15,1 1-12-15,-2 1-6 0,-2 0-7 0,1 1-14 0,-2 2-10 16,-1 0-11-16,-4 1-10 0,2-1-10 0,-2 2-6 15,-2-1-5-15,1 0-11 0,-3-1-6 16,0-2-8-16,1 1-15 0,0-3-23 0,2-1-24 0,-1 1-34 16,-1-3-39-16,7-2-43 0,-14 3-38 0,14-3-55 15,-9-1-306-15,9 1-787 0,-10-6 55 16</inkml:trace>
  <inkml:trace contextRef="#ctx0" brushRef="#br0" timeOffset="131268.47">17704 13510 447 0,'2'5'521'15,"-2"-5"-58"-15,5 14-50 0,0-6-40 0,-3 1-37 16,1 2-25-16,3 0-40 0,-2 2-26 0,2 1-27 16,1 2-23-16,-1-4-24 0,2 1-20 0,0 2-24 15,2 2-11-15,-4 1-10 0,3-1-19 0,-6-5-8 16,2 0-3-16,0-1-13 0,1-2-2 0,-2 1-12 15,0-3-13-15,-3-1-13 0,2-2-13 0,-3-4-18 16,4 7-13-16,-4-7-18 0,0 0-17 0,1 8-19 16,-1-8-12-16,0 0-6 0,0 0 1 0,0 0 1 15,0 0 2-15,0 0-7 0,0 0 3 0,0 0-1 0,0 0 5 16,-14-23-2-16,11 14 1 0,1-2-1 16,-3-1 8-16,2-3 7 0,1 3 2 0,0-5 3 15,-2 1 16-15,3 6 4 0,1-3 9 0,-3 1 10 0,5-4 13 16,0 2 11-16,1 3 9 0,-2 0 18 0,2 1 20 15,1-3 6-15,-2 3 20 0,6 1 5 0,-4-1 11 16,-1 4 9-16,0 0 0 0,1 0 5 0,1 1-1 16,1 1 5-16,-2-2-5 0,-4 6 5 0,10-6-1 15,-4 4 3-15,-6 2-2 0,9-3 3 0,-2 2 3 16,-7 1-6-16,12 0 3 0,-12 0-5 0,14 1 0 16,-14-1-1-16,9 1 0 0,-6 3 0 0,-3-4-6 15,8 5-2-15,-5-1-9 0,-3-4-14 0,0 10-3 16,0-10-5-16,-1 12-9 0,-3-3-3 0,0-3-19 15,1 2-20-15,-2-3-14 0,-1 3-21 0,-3-2-10 16,2 0-14-16,2-3-19 0,-4 2-14 0,0-2-23 16,-1-1-25-16,10-2-18 0,-13 1-19 0,6 0-20 15,7-1-29-15,-11 0-25 0,11 0-36 0,-7-4-232 16,7 4-729-16,-8-8 71 0</inkml:trace>
  <inkml:trace contextRef="#ctx0" brushRef="#br0" timeOffset="131438.88">17963 13512 158 0,'4'4'597'0,"2"1"-69"0,-1 1-52 0,0 0-58 15,0 1-49-15,0 0-52 0,-1-1-41 0,0 2-39 0,1 1-29 16,-3-1-24-16,2-3-30 0,0 1-30 0,-1-1-37 16,2 1-38-16,-5-6-48 0,5 7-51 0,-5-7-49 15,2 4-53-15,-2-4-63 0,0 0-261 0,0 0-657 16,0 0 86-16</inkml:trace>
  <inkml:trace contextRef="#ctx0" brushRef="#br0" timeOffset="132457.74">18039 13395 786 0,'0'0'656'16,"3"-6"-105"-16,-3 6-86 0,0 0-72 0,0 0-57 15,0 0-47-15,0 0-54 0,0 0-48 0,0 0-48 16,0 0-43-16,0 0-35 0,0 0-32 0,0 0-23 15,0 0-33-15,0 0-28 0,0 0-25 0,14 15-27 16,-12-9-11-16,2-1-21 0,1 2 2 0,2-1 9 16,-1 2 5-16,1 0 14 0,-1 0-9 0,0 1 16 15,-2-1 25-15,1 0 15 0,-1 2 27 0,2 1 22 16,-2-4 25-16,0 2 5 0,-2-2 24 0,1-1 5 16,1 1 11-16,-2-1 0 0,1-1 2 0,-3-5 4 0,6 7 7 15,-3-4 2-15,-3-3 3 0,0 0 11 0,0 0 2 16,6 5 8-16,-6-5-7 0,0 0-5 15,0 0-9-15,0 0-7 0,9-13-3 0,-7 7-7 0,0 0-2 16,1-1-1-16,-3 7-1 0,4-13-3 0,-2 7-5 16,0-2-4-16,1 1-2 0,-3 7-2 0,1-11-7 15,-1 11-3-15,2-10-2 0,-2 10-3 0,1-5 0 16,-1 5-3-16,0 0-2 0,4-5-3 0,-4 5 2 16,0 0 0-16,0 0 8 0,0 0-4 0,0 0 1 15,14 5 0-15,-14-5-5 0,9 7-2 0,-4-3-1 16,0-1 5-16,3 1-7 0,-1-1-2 0,4 0 0 15,-2 1 1-15,-2-2-5 0,5 0-4 0,-3 0-10 16,2 0-18-16,-1-2-17 0,-2 0-23 0,2 0-25 16,-10 0-31-16,16-3-23 0,-7 3-22 0,-3-2-8 15,3 0-18-15,0-2 4 0,-1 2 13 0,-2 0 18 16,0-1 31-16,-6 3 37 0,9-4 38 0,-9 4 40 16,7-5 26-16,-7 5 24 0,0 0 16 0,4-4 11 15,-4 4 11-15,0 0 19 0,0 0 10 0,0 0 5 0,0 0-2 16,0 0-2-16,0 0-7 0,0 0-8 15,0 0-11-15,0 0-9 0,0 0-6 0,0 0-11 16,0 0-5-16,0 0-6 0,0 0-9 0,0 0-3 0,0 0-2 16,0 0-5-16,0 0-4 0,0 0-1 0,0 0 0 15,15 7-10-15,-11-5 0 0,-4-2-9 0,9 4-10 16,-9-4-1-16,9 4-3 0,-9-4-2 0,8 1 0 16,-8-1-3-16,9 1-2 0,-9-1-1 0,11-1-3 15,-11 1-4-15,11-4-4 0,-4 1-8 0,-7 3 0 16,9-7-3-16,-5 3 1 0,3-1 1 0,-3-1-3 15,-2 0 2-15,2 0-1 0,-4 6 6 0,5-13 6 16,-3 5 8-16,-2 8 20 0,1-10 14 0,-1 10 19 16,1-11 19-16,-1 11 16 0,0 0 6 0,-4-11 15 15,4 11 12-15,-5-3-3 0,5 3 0 0,0 0-6 16,0 0-4-16,-8-3-11 0,8 3-7 0,0 0 2 16,-6 12-13-16,3-1-3 0,1-2-3 0,1 5 7 15,4 5 7-15,-4-1-7 0,4 7 2 0,-2 2 3 16,3-1 0-16,1 4-1 0,-2 1 4 0,0 0 2 15,3-1-8-15,-2 5 3 0,2 0 2 0,3-2-8 16,-5-1 3-16,-2 1-4 0,2 0-5 0,-1-3-7 16,2-2-2-16,-3 0-6 0,2-2 0 0,-3-1-4 0,-2-5-7 15,2-2-3-15,-2-3-1 0,-3 2 0 0,-2-6-3 16,2 0-1-16,-1-3-3 0,-3 1-3 16,0-2-2-16,1-2 10 0,-3-2-12 0,-2 0 2 0,-1-1 1 15,-6-3-7-15,3-2 0 0,-2 0 2 0,1-1 3 16,-2-3-3-16,1-1 1 0,1-2-2 0,3-1 3 15,-5-1 0-15,9 1 4 0,-3-4-4 0,7 0 1 16,-1 1 1-16,1-3-5 0,1 1 0 0,5-1 0 16,1 0 1-16,4-2-2 0,7 3 0 0,-2 0 2 15,7-5-1-15,1 2 2 0,2 2-3 0,3-1 8 16,4 6-9-16,-2-3 0 0,0 4-1 0,2 1 2 16,-11 4-3-16,4 1-1 0,-2 4-3 0,0 0 1 15,-9 2-11-15,4 0-17 0,-2 1-34 0,-4 3-33 16,-2 0-46-16,-2 2-69 0,-2 0-105 0,-2 2-295 15,1-9-957-15,-21 20-25 0</inkml:trace>
  <inkml:trace contextRef="#ctx0" brushRef="#br0" timeOffset="137348.09">13285 10447 147 0,'0'0'504'0,"0"0"-61"15,0 0-55-15,0 0-28 0,0 0-32 0,0 0-26 16,0 0-27-16,0 0-12 0,0 0-22 0,0 0-25 16,0 0-15-16,0 0-19 0,0 0-19 0,0 0-16 15,0 0-9-15,0 0-14 0,0 0-9 0,0 0-8 16,0 0-5-16,0 0-16 0,0 0-11 0,0 0-8 0,0 0-8 16,0 0 2-16,0 0-1 0,0 0 0 0,0 0-3 15,0 0-4-15,17 14-3 0,-17-14-4 0,5 7 0 16,1-5-8-16,-6-2 1 0,8 8-3 0,-5-4 2 15,1 1 5-15,1 0-2 0,2 2-11 0,0-1 4 16,1 1 2-16,-3-1 2 0,2 2-6 0,0 1-3 16,1-1-6-16,0 2 1 0,-1-1-4 0,2 1 7 15,-2 3-4-15,0-4 10 0,0 2-11 0,3 2 3 16,-1-1-5-16,1 1 4 0,-1-2-6 0,-3-1 3 16,3-1-2-16,0 1 1 0,-1-1-8 0,2 3 9 15,2 3-6-15,-3-5 6 0,-2-1-6 0,2 0 0 16,0 0 1-16,1 0-3 0,-2 0 2 0,0 0-1 15,2-3 0-15,-1 4 0 0,1 1 1 0,-1-2 3 0,0 0 0 16,3 3 3-16,-3-1-1 0,-1-2-1 0,3 3-2 16,-2-1-1-16,-1-1 1 0,1 0-3 15,1 0-2-15,0 0 1 0,-3-1-4 0,1 1 2 0,1-1-2 16,0 2-3-16,-3-1-4 0,1-2 5 0,0 3 1 16,1-2-1-16,0 0-2 0,-1 0 1 0,0 0-3 15,-1 1 2-15,3-1 2 0,-3 1-2 0,4 2 0 16,-2-1-1-16,0 3 0 0,0-3 1 0,-1-1-1 15,2-1 3-15,0 2-1 0,-1-2-2 0,2 3 3 16,-2 0-1-16,3-2-2 0,-3 0 2 0,1-2-2 16,-3 2 1-16,1-2-1 0,0 2-1 0,2-2-1 15,0 1 3-15,-2 0-2 0,0-1-1 0,1 1 2 0,1 0-2 16,-1 0 0-16,-1 1 1 0,2-2-1 16,0 1 1-16,-2 1-3 0,1-1 2 0,0 3 0 15,0-6-2-15,-2 4 2 0,1 0 1 0,3-2-1 0,-4 3-5 16,1 0 8-16,-2-3 1 0,1 2-6 0,0-3-1 15,0 3 7-15,0-1-6 0,1 0-1 0,-2 0 3 16,1-1 0-16,2 0-2 0,-3 1 0 0,0-1 1 16,1-3-1-16,2 4 3 0,-2-2 0 0,-2 0-1 15,3 0 1-15,0 0-2 0,1 0 0 0,-1 0 0 16,0 0-1-16,-2 1 1 0,3 0-1 0,-2 2 2 16,2-2 0-16,-2 0 0 0,1 1 1 0,-1-1-6 15,0 0 3-15,-1-2 2 0,1 4-1 0,0-1-1 16,3 0 1-16,-3-2 2 0,1 2-5 0,2 0 5 0,-1 0 0 15,-1-1 4-15,-1 2 0 0,2-3-1 16,0 2 2-16,4 2-2 0,-5-4 1 0,-1 2 0 16,3-1-3-16,-2 1 1 0,0-1-1 0,-1 2 2 0,1-5-2 15,1 3 3-15,-2 0-1 0,2 2 1 0,1-2 0 16,-4 2-2-16,1-2 2 0,1 1-2 16,-2-1 1-16,2 2-3 0,0-2 2 0,0 2 0 0,1-3-6 15,-3 1 5-15,3-1-1 0,-2 2 0 0,-1-1 0 16,3-1-2-16,-3-1 0 0,3 3 0 0,-2-1 0 15,-1-1-1-15,0 1 2 0,3 0 1 0,-3-3-3 16,0 3 1-16,3 2 3 0,-3-3 1 0,4 1 3 16,-3 1-5-16,2-2 1 0,-1-1-2 0,0 3 1 15,2-1 0-15,-1 0-3 0,-1-2 4 0,2 1-3 16,-2 3 1-16,0-2 2 0,1-1-1 0,2 1 0 16,-1-1 1-16,-2-2-1 0,0 2-1 0,1 2 0 0,-3-5-2 15,3 5 3-15,-2-1-2 0,0-3 2 0,2 3-1 16,0 0 0-16,-3 0-2 0,3 0 3 15,-1 1-3-15,1-2 1 0,0 1 5 0,-2 0 0 0,2 1-1 16,-1 2-2-16,0-4 0 0,-1 2 1 0,-1 1-1 16,3-3-2-16,-3 2 1 0,1-1 0 0,1 0 0 15,-2-1-3-15,3 1 4 0,-2 1-2 0,-1-1 0 16,2 0 2-16,-1 2 1 0,-1-3-2 0,0 1 0 16,3 1 0-16,-2 0 1 0,1 0-2 0,0-1 0 15,-2-3 1-15,2 4 0 0,-2-2-1 0,2 1 0 16,0-1-2-16,2 2 3 0,-3-1 0 0,7 4 2 15,-4-2 2-15,1 2-1 0,4-2-2 0,-6 1 1 16,1-1 0-16,-1 1-2 0,3 0 4 0,1 2-4 16,0 2 0-16,1-1 5 0,-3 0-1 0,2-1 1 15,-1 2-1-15,1-1 1 0,-1-2 0 0,1 1-2 16,1-1 1-16,-2 0-3 0,-1 2 0 0,0-4 1 0,1 2 2 16,0 0-3-16,1 0-1 0,-3-2 1 0,1 2-1 15,0-5 0-15,-3 1 0 0,2 0-1 0,0-1-1 16,1 1 0-16,-4-1 1 0,2 3 0 0,-3-5 0 15,4 2-1-15,-3-1 1 0,3 1 0 0,-3-2 0 16,2 2 0-16,0 2-1 0,-2-4 3 0,3 3-3 16,-4 1 0-16,3-1 1 0,0-1 0 0,-3 0-2 15,0-1 4-15,2 2 0 0,-1-1-2 0,0 3 0 16,2-2-1-16,-3 1 0 0,2-1 0 0,-1 0 0 16,0-1-1-16,-1 0 2 0,-1-1 0 0,4-1-1 15,-2 3-1-15,-1-3 0 0,2 2 4 0,-4-1-6 16,5 1 3-16,-4-2 0 0,1 0 0 0,0 0 0 0,0 3 0 15,0-3 0-15,2 2-1 0,-2-2 1 0,0 3 0 16,1-2-1-16,1 3 1 0,-2-5 4 0,2 4-5 16,0-1 1-16,-3-1 2 0,1 0-2 0,-1 1-2 15,3 2 2-15,0-4 1 0,-5 1-2 0,3 1 0 16,-1-3 2-16,0 0-2 0,0 2 1 0,2 0-1 16,-1 1-1-16,-1-2 2 0,3 0 0 0,-2 2 0 15,2 0 0-15,-2 2 1 0,2-4 0 0,-1 3-1 16,-1-3 0-16,3 2-2 0,-2 0 2 0,1-1 2 15,-2 0-2-15,0-2 2 0,0 2 0 0,1-1 0 16,1 2 1-16,1 0-1 0,-2-3 2 0,-2 1 1 16,3 0 0-16,0 0 3 0,-2 0 2 0,0-1 1 15,-1 2 2-15,4-2 0 0,-3 0 1 0,-1-1-5 0,2 2 2 16,-2-1 0-16,-4-4-4 0,6 3 2 0,-6-3 0 16,8 5-4-16,-8-5-1 0,0 0-1 15,0 0-3-15,0 0-1 0,5 4-2 0,-5-4-12 0,0 0-9 16,0 0-22-16,0 0-29 0,0 0-35 0,0 0-32 15,0 0-41-15,0 0-48 0,0 0-62 0,0 0-361 16,0 0-1079-16,0 0-115 0</inkml:trace>
  <inkml:trace contextRef="#ctx0" brushRef="#br0" timeOffset="203964.05">1135 2151 18 0,'0'0'271'0,"0"0"-44"0,0 0-15 0,0 0-12 15,0 0-23-15,0 0-8 0,0 0-1 0,0 0-5 16,0 0-2-16,0 0-3 0,-1-8-15 0,1 8-11 16,0 0-11-16,0 0-5 0,0 0-14 0,0 0-15 15,-1-9-5-15,1 9-3 0,0 0 1 0,0 0-11 0,0-9 1 16,0 9-4-16,0 0-5 0,0 0 1 15,0-11-1-15,0 11 1 0,0 0 4 0,0 0 1 0,0 0 2 16,0 0 8-16,0 0 8 0,0 0 3 16,-2-8 6-16,2 8 4 0,0 0-4 0,0 0-2 0,0 0 2 15,0 0-8-15,0 0-1 0,0 0 5 0,0 0-7 16,0 0-4-16,0 0-3 0,0 0-9 16,0 0 1-16,0 0-17 0,-4 30-7 0,3-17 1 15,-1-2-5-15,-1 2-3 0,0 3-5 0,3 1 4 0,-2 3-7 16,-2 0-2-16,3-1 0 0,-2 7 1 0,0-7 1 15,-1 6-2-15,1 0 6 0,0 2 3 0,1-4-1 16,1 1-2-16,-2-4 2 0,0-1-6 0,1-1-5 16,0 0 0-16,-2-3-2 0,1-1 4 15,1 0-4-15,0-2-11 0,1-1 7 0,1 0 0 16,-1-4-4-16,1-7 1 0,-2 11-3 0,2-11-3 0,-1 8 0 16,1-8-4-16,-1 9-1 0,1-9-11 0,0 0-14 15,0 0-10-15,0 0-18 0,0 0-22 0,0 0-25 16,0 0-36-16,0 0-51 0,0 0-48 15,0 0-57-15,-10-1-270 0,10 1-823 0,-14-9 39 16</inkml:trace>
  <inkml:trace contextRef="#ctx0" brushRef="#br0" timeOffset="204367.08">797 2215 210 0,'0'0'516'15,"0"0"-59"-15,0 0-51 0,0 0-42 0,0 0-39 0,0 0-28 16,-8-2-35-16,8 2-32 0,0 0-35 15,0 0-24-15,0 0-17 0,0 0-18 0,0 0-5 16,0 0-1-16,0 0 2 0,0 0-9 0,30 3 0 16,-18-4-5-16,6 1-8 0,0 1 0 0,2-2 1 15,7-1-8-15,-4 1-10 0,-2-4-3 0,0 4-7 16,6-4-8-16,-5 1-5 0,-2 1-2 0,2 0-9 16,0-3-5-16,-3 0-10 0,1 3-6 0,-1-3 1 15,-6 4-3-15,5 0-5 0,-2-2-4 0,-3 2-3 16,-1 1-10-16,-2-1 5 0,2 0-9 0,-5 0-5 15,2 0-9-15,0 1-15 0,-9 1-40 0,12-2-32 16,-12 2-45-16,8-3-53 0,-8 3-50 0,0 0-80 0,0 0-245 16,0 0-838-16,0 0 34 0</inkml:trace>
  <inkml:trace contextRef="#ctx0" brushRef="#br0" timeOffset="204699.8">1231 2293 390 0,'0'0'550'15,"0"0"-91"-15,0 0-58 0,0 0-55 0,0 0-37 16,0 0-45-16,0 0-27 0,10 5-22 0,-10-5-22 16,7 7-16-16,-5-2-20 0,3 1-12 0,0-2-19 15,1 5-19-15,1-1-6 0,2 2-13 0,-4-2-11 16,0 4-6-16,3-2-7 0,-2 1-11 0,-1-3-5 16,2 3-8-16,-2-3-15 0,-1 3-19 0,0-5-31 15,-2 1-33-15,1-1-36 0,1 0-43 0,-4-6-51 16,3 8-72-16,-3-8-235 0,0 0-696 0,0 0 78 15</inkml:trace>
  <inkml:trace contextRef="#ctx0" brushRef="#br0" timeOffset="204986.06">1450 2251 468 0,'0'0'512'16,"0"0"-71"-16,-2 12-42 0,2-12-41 0,-4 14-25 16,3-5-28-16,0 0-19 0,-4 3-21 0,-2 4-21 15,1 2-19-15,-2 7-16 0,1-7-17 0,-1 7-13 16,-1 2-15-16,-2-1-17 0,0 0-15 0,0 1-14 16,3-1-14-16,-1-2-8 0,0 0-12 0,1-4-4 15,4-2-13-15,-2 0-3 0,1-3-7 0,0 0-12 16,1-2-4-16,1-1-23 0,1-5-20 0,0 1-24 15,2 0-40-15,0-8-28 0,-3 11-44 0,3-11-35 16,0 0-57-16,1 10-74 0,-1-10-250 0,0 0-815 16,0 0 43-16</inkml:trace>
  <inkml:trace contextRef="#ctx0" brushRef="#br0" timeOffset="205291.07">1493 2309 412 0,'0'0'504'0,"8"8"-67"16,-7-2-36-16,0 1-34 0,1 2-21 0,0 4-22 15,-1 4-39-15,1-1-26 0,-2 2-21 0,0 0-18 16,0 3-23-16,4 3-17 0,-1-5-22 0,-2 8-11 15,2-7-17-15,-2-2-15 0,1 0-18 0,1 0-5 16,0 1-13-16,-2 0-3 0,3-2-11 0,-2-1-12 16,-2-2-2-16,1-3-8 0,0 1-9 0,0-3-11 15,1 1-20-15,-2-4-22 0,0-6-36 0,1 11-24 16,-1-11-37-16,0 0-39 0,0 0-31 0,0 0-82 16,0 0-275-16,0 0-793 0,0 0 52 0</inkml:trace>
  <inkml:trace contextRef="#ctx0" brushRef="#br0" timeOffset="205608.37">1558 2231 392 0,'12'-3'347'16,"2"3"-20"-16,-7-1-22 0,4 1-10 0,-1 1-27 16,-3 1-12-16,4 0-5 0,-6 0-3 0,4 5-8 15,-4-2-31-15,1 2-10 0,-2-1-10 0,-1 3-13 16,-1 3-18-16,0 0-9 0,-5 0-8 16,0 0-16-16,-2 2-10 0,0 1-13 0,0-1-11 15,-5 1-9-15,2-1-12 0,0-1-6 0,1-4-13 0,-3 0 1 16,-2 2-15-16,3-5-16 0,-2-1-19 0,0-1-20 15,6-1-22-15,5-3-40 0,-15-2-48 0,15 2-63 16,-14-3-63-16,9-3-272 0,5 6-758 16,-10-11 62-16</inkml:trace>
  <inkml:trace contextRef="#ctx0" brushRef="#br0" timeOffset="205974.92">1651 2372 300 0,'0'0'297'0,"15"1"-33"0,-4-1-20 0,1-1-26 15,-3-1-17-15,3-4-19 0,0 4-12 0,0-6-18 16,4 0-13-16,-1 0-18 0,-1-1-12 16,0-1-12-16,-1 0-19 0,-1-1-3 0,-1 2-7 15,-1 0-11-15,-2 0 6 0,1 1-18 0,-3 1 9 0,1 1 1 16,-3 0 13-16,-4 6 18 0,3-10 18 0,-3 10 13 15,0 0-3-15,-1-8 3 0,1 8-1 0,0 0 1 16,0 0-2-16,-15-3-9 0,15 3-9 0,0 0-10 16,-18 7 3-16,11-4-5 0,0 1-5 15,-1 0-1-15,2 1-9 0,1 1 3 0,-4 0-10 16,2 0-5-16,0 3-2 0,2-1-3 0,-1 0-3 0,1 4-6 16,0-3-9-16,-1 0-2 0,2 0 0 0,0 1-8 15,0-1-2-15,4-2-4 0,0-7-14 0,-2 12-15 16,2-4-23-16,0-8-21 0,2 8-27 15,1-2-29-15,-3-6-36 0,9 3-35 0,-3-2-64 16,-6-1-290-16,12 0-773 0,-12 0 59 0</inkml:trace>
  <inkml:trace contextRef="#ctx0" brushRef="#br0" timeOffset="206308.02">2058 2160 51 0,'0'0'510'16,"0"0"-76"-16,-12 13-43 0,12-13-48 15,0 0-39-15,-5 4-28 0,5-4-39 0,0 0-34 16,0 0-21-16,0 0-28 0,-5 8-12 0,5-8-16 16,0 0-11-16,6 12-10 0,-6-12-11 0,6 12 5 0,-4-5-4 15,2 1 1-15,-1 1 1 0,-1 3-10 0,2-1-3 16,0 0-2-16,-3-2-1 0,3 2-12 15,-2 0 5-15,2-2 1 0,-2 0-1 0,-2-2 7 16,0 2 10-16,0 1 0 0,0-3-6 0,0-7-2 16,-6 17-10-16,3-10-8 0,-1 0-9 0,0-2-4 0,-2 2-9 15,-1-3-4-15,1 1-4 0,-2-1-7 0,1-2-17 16,0 0-18-16,7-2-27 0,-14 3-18 16,6-3-30-16,1 1-29 0,7-1-46 0,-13-1-52 15,13 1-68-15,-12-5-277 0,12 5-811 0,-7-6 45 16</inkml:trace>
  <inkml:trace contextRef="#ctx0" brushRef="#br0" timeOffset="206997.82">2715 2251 289 0,'0'0'452'0,"0"0"-35"0,0 0-24 16,0 0-35-16,-21-4-39 0,21 4-23 0,-18 5-27 16,8 2-32-16,0-2-23 0,-3 1-25 0,3 0-24 15,-1 1-7-15,0 2-30 0,2-3-9 0,0 2-17 16,0-2-5-16,4 0-16 0,1-1-5 0,1 0-12 15,3-5-7-15,-3 9-8 0,3-9-3 0,0 0-5 16,0 0-6-16,4 9-4 0,-4-9-5 0,9 3-9 16,-9-3 1-16,14-2-2 0,-6-3-18 0,-1 1-9 15,4 0-16-15,1-3-19 0,-3 0-20 0,-1-1-22 16,5 1-13-16,-4-2-15 0,-2 4-7 0,0-4-10 16,-2 1 14-16,-4-1-16 0,-1 9 14 0,1-9-9 15,-1 9 18-15,-5-10 20 0,5 10 12 0,-9-8 35 16,9 8 19-16,-10-4 12 0,2 3 9 0,8 1 13 15,-14 0 10-15,14 0 6 0,-11 0 10 0,11 0 0 16,-9-2 5-16,9 2-16 0,-8-3 3 0,8 3-5 16,0 0 2-16,0 0-9 0,0 0 5 0,0 0-5 15,17-15 2-15,-9 7 2 0,3 2-2 0,3-6-10 16,3-1 3-16,-2 1-4 0,1-1 6 0,6-3 3 16,1 1 1-16,0-4-2 0,-2 2 14 0,-6 5 2 15,5-5 0-15,-8 5 11 0,1 0 9 0,-3 1 2 16,-2 4 14-16,-2-1 1 0,1 0 15 0,-2 1 6 15,-2 1 3-15,-1-1 0 0,-2 7 0 0,2-10 0 16,-2 10 19-16,0 0-5 0,0 0-7 0,-6-9 3 0,6 9-2 16,0 0 3-16,-13 1-7 0,13-1-11 15,0 0-11-15,-14 9-2 0,9-4-3 0,-2 6-7 16,1 1 0-16,0 4 6 0,2 2-2 0,-1 7 5 16,2 2-1-16,2 1-2 0,2 5-4 0,-1-4-3 0,1 2-4 15,2-1-8-15,1-1-4 0,-2-1-2 0,4-2-5 16,-2-2-5-16,-1-5-4 0,4 2-4 15,-4-5-9-15,3-1-11 0,-1 1-24 0,-3-5-30 16,2-3-35-16,-1-1-37 0,-1 2-43 0,0-5-40 16,-2-4-38-16,0 0-80 0,0 0-269 0,0 0-900 15,-11 15 4-15</inkml:trace>
  <inkml:trace contextRef="#ctx0" brushRef="#br0" timeOffset="207140.63">2742 2390 580 0,'0'0'498'0,"0"0"-52"0,12-12-48 16,-5 8-55-16,2 1-55 0,2-1-33 0,1 3-34 0,1-3-30 16,3 1-23-16,2-3-27 0,-1 6-46 0,0-1-84 15,0-2-112-15,-3 3-361 0,-1-1-635 16,1 1 90-16</inkml:trace>
  <inkml:trace contextRef="#ctx0" brushRef="#br0" timeOffset="207823.96">3525 2145 302 0,'0'-6'515'0,"0"6"-77"0,0 0-67 15,-3-7-44-15,3 7-27 0,0 0-32 0,0 0-23 16,0 0-22-16,0 0-8 0,0 0-25 0,0 0-6 16,0 0-4-16,0 0-15 0,4 28-7 0,-1-10-13 15,1 1-15-15,1 0-10 0,1 10-16 0,-1-1-10 16,0-2-6-16,3 3-6 0,-3-2-5 0,3 1-6 15,-1-4-8-15,-1-6-9 0,-1-2 7 0,0-5-1 16,-1 0-6-16,2 0-2 0,2-4-3 0,-4-1 7 16,1 1-9-16,-1-4 1 0,1-1 1 0,-5-2 4 15,14-3-1-15,-14 3-8 0,14-11-7 0,-4 2 6 16,-1-5-8-16,0 1-20 0,-1-4 11 0,0 2-18 16,0-5-12-16,2-3-26 0,0 0-21 0,1-1-29 15,-3 6-30-15,3-5-43 0,-6 4-48 0,4-6-50 16,-1 7-78-16,-3 3-232 0,0-2-830 0,-1 5 38 15</inkml:trace>
  <inkml:trace contextRef="#ctx0" brushRef="#br0" timeOffset="208023.95">3875 2127 106 0,'0'0'624'0,"3"14"-74"0,-2-5-61 16,-2 1-49-16,2 3-41 0,0 1-33 0,2 4-35 15,-3-1-35-15,1 2-19 0,2 2-38 0,-2 3 1 16,1 1-69-16,0-6-4 0,0 5-26 0,2-4-18 15,-1-2-13-15,-2 0-12 0,2-2-13 0,-2 0-6 16,3-4-12-16,0-3-10 0,-2 1-12 0,2-4-26 16,0 0-32-16,0 1-37 0,-4-7-26 0,6 6-23 15,-6-6-36-15,6 0-39 0,-6 0-49 0,0 0-63 16,9-14-258-16,-8 7-791 0,2-4 49 0</inkml:trace>
  <inkml:trace contextRef="#ctx0" brushRef="#br0" timeOffset="208308.05">3839 2199 466 0,'-1'-7'399'16,"1"7"-55"-16,0 0-51 0,0 0-40 0,7-10-32 16,-2 7-19-16,-5 3-25 0,14-6-12 0,-7 2-12 15,2 2-11-15,3-2-3 0,-1 2-14 0,2 0-3 16,0 0-8-16,4 2-11 0,-5-1-2 0,0 2 3 15,0 1-9-15,0-1-2 0,0 0 2 0,-4 0-4 16,3 1 7-16,-5 2 1 0,0-3 8 0,1 4 2 16,-7-5 4-16,6 8 10 0,-4-4-9 0,-2-4-7 15,0 0-11-15,-7 15-14 0,1-11-7 0,-1 4-6 16,2-4-17-16,-4 3-18 0,-2-1-26 0,1-1-26 16,1 1-34-16,0-1-41 0,-4-1-49 0,1-1-46 15,4-1-65-15,-3-1-296 0,1 1-805 0,10-2 47 16</inkml:trace>
  <inkml:trace contextRef="#ctx0" brushRef="#br0" timeOffset="208804.36">4172 2370 355 0,'3'8'359'0,"1"2"-38"15,-1-3-31-15,1 0-21 0,-3-2-24 0,3 1-22 16,0-1-23-16,-4-5-21 0,5 5-10 0,-5-5-24 16,4 3-11-16,-4-3-7 0,0 0-12 0,0 0-3 15,0 0-7-15,0 0 1 0,0 0-9 0,6-12-5 16,-6 12-7-16,-1-15-7 0,1 1-8 0,-3 1-6 16,3-4-3-16,-1-1-5 0,0 1-6 0,-2-1-3 15,2 0-4-15,-2 2-6 0,3-3-5 0,-1 0 2 16,0 1-8-16,1 1-2 0,1 1-4 0,-1 3 5 15,0 2-9-15,0-1 1 0,0 2-3 0,-1 2-2 16,1 8-1-16,1-12 1 0,-1 12-5 0,1-8-1 0,-1 8 4 16,0 0 0-16,4-6-3 0,-4 6-1 15,0 0 4-15,0 0 1 0,0 0 3 0,17 13 3 16,-8-5-2-16,-2 0 3 0,1 6-2 0,1-1 3 16,2 0 7-16,-2 4 11 0,3-3 4 0,-1 1 5 0,0 1-2 15,-2-4 12-15,3 4-2 0,-5-5 3 0,2-3-1 16,-2 2 2-16,0-2 0 0,-2-1-1 15,-1-2 4-15,0 0-7 0,-1-1-2 0,-3-4-5 16,6 4-1-16,-6-4 14 0,0 0 5 0,0 0 3 16,11-8 0-16,-11 8-13 0,5-14-9 0,-4 3-3 0,1-1-20 15,-2-1 12-15,1-5-14 0,2 5-22 0,-2-1-14 16,0-4-25-16,0 1-32 0,0-1-34 16,5 2-35-16,-4 4-40 0,1 0-51 0,1-2-76 15,-1 5-267-15,1 0-861 0,0 1 26 0</inkml:trace>
  <inkml:trace contextRef="#ctx0" brushRef="#br0" timeOffset="209122.04">4737 2047 46 0,'8'-10'553'0,"5"-6"-51"0,1-5-52 16,4-3-48-16,-1 3-35 0,3-2-35 0,5-4-28 15,-3 3-24-15,0-2-34 0,0-2-13 0,2-2-11 16,-3 3-14-16,1-2-19 0,0 2-25 0,-1 2-11 16,-3 0-60-16,2 0-10 0,-2 2-6 0,-3 3-8 15,1-2-11-15,-3 9-5 0,-2 0-7 0,2-2-4 16,-5 5-2-16,-1 1-7 0,0 1-7 0,0 1-1 15,-3 3-3-15,0-2-2 0,-4 6-1 0,5-7-15 16,-5 7-18-16,4-8-27 0,-4 8-46 0,0 0-81 16,0 0-91-16,0 0-309 0,0 0-847 0,0 0 31 15</inkml:trace>
  <inkml:trace contextRef="#ctx0" brushRef="#br0" timeOffset="210264.04">5451 1224 511 0,'0'0'538'0,"-1"-10"-69"0,1 10-44 16,0 0-45-16,0 0-44 0,0 0-34 0,0 0-31 16,0 0-32-16,0 0-18 0,0 0-20 0,0 0-22 15,1 29-2-15,0-10-10 0,1-1-26 0,-1 6-9 16,3 1-11-16,-4 3-24 0,0 0-8 0,2-3-13 16,-1 0-7-16,1-6-13 0,-1 0 1 0,0 0-11 15,1-1 0-15,0-2-11 0,-2 0-3 0,1-6-7 16,1-1 1-16,-2-1-12 0,1-1 0 0,-1-7-9 15,1 8-9-15,-1-8-5 0,0 0-3 0,3 5-3 16,-3-5-4-16,0 0-5 0,0 0 0 0,0 0-4 16,0 0-3-16,0 0-6 0,1-27 3 0,-2 17-8 15,0-3 2-15,-2-2 0 0,2-2-3 0,-2-11 4 16,2 12 0-16,0-5 1 0,-2-3 3 0,2 6-1 16,-1 0 4-16,2-1 8 0,0-6-1 0,-1 9 5 15,2 3-3-15,-1-2 5 0,0 1 2 0,2 2-1 16,-1-4 0-16,0 5 3 0,2 1 4 0,1-1-2 15,-2 3 5-15,1 1-2 0,-1 0-4 0,2 1 7 16,1 2-3-16,-5 4 4 0,7-6 2 0,-7 6-2 16,10-1 1-16,-10 1-1 0,14 1 1 0,-8 1 1 15,1 2-3-15,3 2 14 0,-2-2-9 0,-1 4-5 16,2-1 4-16,-2 0 0 0,0 0 0 0,-2 1 0 16,-1 3 3-16,0-1-5 0,-1 1 5 0,-1-1-2 15,-2 1-6-15,-4 4 0 0,1-4-4 0,-3 6 3 16,1-8-3-16,-2 1 6 0,-1-1-1 0,0-1-1 15,-2 1 2-15,1-3 4 0,-1 0-1 0,0-3 1 0,0 1 1 16,0 0-3-16,3-3 5 0,-1 2 2 0,8-3 2 16,-10 2 10-16,10-2 1 0,-8 1 3 15,8-1-10-15,0 0 3 0,-6 3-4 0,6-3 0 16,0 0-1-16,0 0 1 0,0 0 0 0,0 0 6 16,5 14 0-16,-5-14 3 0,10 8 7 0,-1 0-2 0,-3 1 1 15,3-2 5-15,1 3-4 0,1-2-2 0,-1 3 6 16,3 1-10-16,-2-3 1 0,1 4-5 15,-4-5-2-15,3 0-1 0,-2 1-1 0,0-1 3 16,0 1-7-16,1-2-2 0,-2-1-1 0,-2-1-17 16,1-2-27-16,-7-3-39 0,10 7-40 0,-10-7-44 0,10 6-49 15,-10-6-36-15,0 0-268 0,0 0-734 0,0 0 66 16</inkml:trace>
  <inkml:trace contextRef="#ctx0" brushRef="#br0" timeOffset="210603.11">5693 1532 133 0,'12'0'327'16,"-12"0"-24"-16,14-5-21 0,-4 2-34 0,-10 3-17 16,20-8-31-16,-9 4-20 0,2-1-6 15,0-1-25-15,2-4-7 0,1 4-16 0,-3-3-20 16,-2 4-18-16,-1-1-3 0,1 0-12 0,-3 1-4 0,1 0-16 16,-1-2 1-16,-8 7-2 0,10-6-12 15,-10 6 14-15,6-6-6 0,-6 6-7 0,3-9 1 0,-3 9-1 16,0 0 2-16,0 0 4 0,-10-15-1 15,1 8 6-15,9 7 2 0,-13-5-2 0,3 3 16 0,10 2 3 16,-16-3 3-16,16 3 2 0,-21 4 8 0,9-4 1 16,2 3 4-16,10-3 1 0,-18 9 3 0,8-2-6 15,2-1 4-15,-1 3-4 0,3-1-2 0,-1 2-11 16,4-1 10-16,-1 1-23 0,0-1-11 0,4 2-1 16,0-11-5-16,0 22-9 0,2-13-5 0,1-1-4 15,1 1-4-15,2-2-9 0,-1-2-12 0,-5-5-11 16,16 9-6-16,-7-3-29 0,0-5-20 0,1 2-25 15,0-2-39-15,0 1-45 0,-10-2-61 0,23-5-68 16,-12 2-214-16,0 0-737 0,-2-2 67 0</inkml:trace>
  <inkml:trace contextRef="#ctx0" brushRef="#br0" timeOffset="211425.02">6017 1381 326 0,'0'0'539'15,"0"0"-75"-15,0 0-78 0,0 0-54 0,0 0-45 16,0 24-33-16,0-24-33 0,-1 16-24 0,2-8-23 16,0 1-17-16,2 4-16 0,-2-6-10 0,4 2-17 15,-2 2-12-15,0-2-14 0,-1 1-3 0,2-1-13 16,0-3-6-16,-1 0-10 0,1 0-8 0,0 0-4 16,-4-6 0-16,4 7-15 0,-4-7-8 0,5 7-13 15,-5-7-10-15,4 4-13 0,-4-4-13 0,0 0-4 16,0 0 7-16,0 0-6 0,0 0 7 0,13-11 0 15,-11 4-5-15,1-3-6 0,1 3-12 0,1-4-6 16,1-9 0-16,-1 10-5 0,0-2 5 0,2-2 3 16,-1 4 5-16,-1 0-4 0,-1 2 7 0,-4 8 5 15,12-10 7-15,-9 4 4 0,-3 6 9 0,7-4 17 16,-7 4 21-16,0 0 19 0,0 0 20 0,0 0 10 16,0 0 2-16,8 15 1 0,-8-8-3 0,1 2 0 15,-1 0 3-15,4 1-7 0,-3-2 3 0,0 2-4 16,2-3 2-16,-1 2-2 0,1-3-8 0,1 1-3 15,-2-1-11-15,-2-6-2 0,8 7 8 0,-2-5-12 16,-6-2-11-16,9 4 2 0,-4-2-4 0,-5-2-5 16,11-4-4-16,-3 0-3 0,-1-3-8 0,2-3-5 15,-1 3-9-15,0-4-9 0,0 3-10 0,-1-2-8 16,1 0-16-16,1 0-5 0,0-4-5 0,-3 6 6 16,1 1 3-16,-2 1 8 0,-5 6 8 0,5-7-3 15,-2 1 2-15,-3 6 10 0,0 0 0 0,0 0 6 16,0 0 7-16,0 0 4 0,0 0 5 0,0 0 9 15,0 0 3-15,0 0 10 0,9 16-1 0,-9-16-1 16,1 11 3-16,-1-11 0 0,3 12 2 0,-1-7 0 16,-1 0 5-16,6 1-8 0,-5-1-2 0,4 0-3 15,0-2 2-15,-1 2 0 0,0-2-8 0,3-1 2 16,-2 0 1-16,-6-2-7 0,18 3 3 0,-12-2-10 16,-6-1 4-16,16-1-11 0,-6 0-9 0,-10 1-5 15,13-3-1-15,-13 3 1 0,10-2 7 0,-10 2-4 16,0 0 6-16,0 0 2 0,13-1-1 0,-13 1 4 15,0 0 5-15,0 0-2 0,0 0 7 0,0 0 3 16,6 8 1-16,-4-3 7 0,-2-5 7 0,3 9 2 16,-1-4-1-16,0 5 7 0,1-4 1 0,-2 0-6 15,3 0-4-15,0-1-4 0,-4-5 2 0,14 8-2 16,-9-5 0-16,-5-3 0 0,13 4-6 0,-13-4 4 16,18 1-6-16,-8-2-3 0,1-4 8 0,-11 5 3 15,19-8-6-15,-11 2 1 0,1-1-1 0,-4-3-2 16,2 0 5-16,-1 0-8 0,-1 1 13 0,-1 3-8 15,-2-9-2-15,-2 5 17 0,0 10-5 0,-1-18 0 16,1 18 6-16,-6-11-1 0,-2 0 14 0,3 7 4 0,5 4 2 16,-15-10-2-16,4 6-2 0,0 2-8 15,11 2 1-15,-23 0-6 0,9 0-6 0,-1 2-9 16,3-2-22-16,2 4-20 0,-2 0-35 0,1-2-39 16,1 2-44-16,10-4-46 0,-14 2-76 0,14-2-218 15,-13 3-695-15,13-3 78 0</inkml:trace>
  <inkml:trace contextRef="#ctx0" brushRef="#br0" timeOffset="212048.64">6716 1203 46 0,'9'-1'711'0,"-9"1"-115"15,0 0-83-15,0 0-69 0,0 0-56 0,0 0-35 16,9 16-33-16,-10-7-28 0,1-9-26 0,4 24-28 15,-6-7-26-15,4 0-24 0,1 1-11 0,-1 6-30 0,3-7-20 16,-1 6-11-16,-3-2-15 0,0-3-10 0,2 0-17 16,1-3-2-16,-1 4-9 0,-1-4-12 0,0-4-7 15,1 0-7-15,-3-11-9 0,4 13-13 16,-4-13-11-16,4 10-17 0,-4-10-19 0,2 6-18 16,-2-6-16-16,0 0-8 0,6 2-15 0,-6-2-16 0,0 0-18 15,0 0-12-15,0 0-18 0,8-25-7 0,-8 14-23 16,0-5-2-16,-1 6 10 0,1 10 10 15,-1-20 4-15,-1 10 32 0,2 10 15 0,-5-14 40 16,5 14 24-16,-7-10 28 0,4 2 22 0,3 8 19 0,0 0-2 16,-12-9 15-16,12 9 10 0,-9-6 11 0,9 6 19 15,-10-2 3-15,10 2 7 0,0 0-11 0,0 0-5 16,0 0-5-16,-13-1-3 0,13 1 6 0,0 0-3 16,0 0-4-16,0 0-1 0,0 0-6 15,16 17-2-15,-7-15-6 0,-3 3-1 0,6-2-2 0,-2-3-3 16,3 3-6-16,-3-1-2 0,5-1 3 0,3 0 2 15,-4-2-10-15,0 1-4 0,0 0-1 0,3-4 0 16,1 2-3-16,-7-3-3 0,6-1-2 0,-4 1-4 16,-3-2-3-16,0 2-2 0,-1-1-4 15,-1 0-8-15,1-1-2 0,-3 1-1 0,-2-1 2 0,-1 3 1 16,-3 4-3-16,3-10 2 0,-3 10 3 0,-2-13 1 16,2 13 2-16,-6-9 0 0,2 6 5 0,-3-1 9 15,7 4 2-15,-13-6 13 0,7 5 3 0,6 1 8 16,-13-3 7-16,13 3 4 0,-14 3-4 0,6 2-1 15,-3 1 2-15,1 2 9 0,0 4 9 0,3-2 1 16,-1 0 6-16,2 4-6 0,0-2 2 0,3 1-10 16,2-2 0-16,0-1-7 0,1-10-5 0,1 19-2 15,1-12-10-15,6 3-10 0,-4-3 3 0,-4-7-9 16,15 9-15-16,-4-7-17 0,-2-1-37 0,2 1-47 16,1-1-61-16,1-2-103 0,-13 1-322 0,17-3-897 15,-17 3 10-15</inkml:trace>
  <inkml:trace contextRef="#ctx0" brushRef="#br0" timeOffset="213001.6">7382 1487 326 0,'0'0'505'0,"0"0"-81"0,0 0-67 16,0 0-42-16,0 0-44 0,0 0-27 0,10-32-19 16,-3 16-16-16,-5 5-20 0,0-6-12 0,3 0-15 15,1-1-7-15,2-8-17 0,-3 2-1 0,1 0-8 16,2-2-11-16,-6 6-5 0,4-8-8 0,-3 3-9 15,-1 6-1-15,-2 1-9 0,0 0-8 0,0 1 12 16,-2 6-7-16,2 0 13 0,-2 1 2 0,1 4-3 16,1 6 4-16,0-12 12 0,0 12-21 0,-2-7 1 15,2 7-19-15,0 0 3 0,0 0-21 0,0 0 0 16,0 0-10-16,0 0-6 0,2 28-1 0,1-7 8 16,-1-3-10-16,4 7-9 0,0 0-7 0,1-7 8 15,3 8-5-15,0-6-1 0,1 4-6 0,0-2 1 16,0 0-2-16,-3-5 3 0,0-2-7 0,0 0-6 15,0-3 2-15,1-2-4 0,-3-3-9 0,1 0-14 16,-2 1-16-16,-4-3-11 0,3-1-7 0,0 0-10 16,-4-4-5-16,5 4-9 0,-5-4-6 0,0 0-4 15,0 0-11-15,0 0-15 0,0 0-4 0,0 0-1 16,0 0-8-16,0 0-7 0,0 0-4 0,-19-13 4 16,14 7-3-16,5 6-2 0,-12-12-3 0,7 5 0 15,-5-2 18-15,1 1 12 0,3 2 12 0,-3-2 15 0,2 3 28 16,0-2 11-16,1 4 23 0,0 0 26 15,6 3 0-15,-10-6 10 0,10 6-7 0,-6-6 0 16,6 6 11-16,0 0-8 0,0 0-6 0,-1-6 7 16,1 6-9-16,0 0 3 0,0 0 4 0,13-10 1 0,-6 9-3 15,3 0 4-15,1-3-2 0,2 0 0 0,5 0 3 16,-2 1 3-16,0 1 0 0,-3-1 5 16,3-2-1-16,2 1 1 0,0 4 7 0,-2-4-3 15,0 1 8-15,-3 2 1 0,1-2 7 0,-1 0 3 16,-4 1 6-16,4 2-1 0,-6-1-2 0,-7 1 15 0,9 0-2 15,-9 0 6-15,10-1 19 0,-10 1-4 0,0 0 12 16,0 0 12-16,10 1 7 0,-10-1-4 16,0 0-20-16,0 0 3 0,0 0-1 0,-6 19-2 15,6-19-1-15,-5 17-12 0,3-8 3 0,-2 1-8 16,-1 2-5-16,2-3-2 0,-1 3-6 0,4-2-7 0,-2 2 1 16,-2 1-8-16,4-3-11 0,0-10 3 0,0 18-10 15,1-9-4-15,2-1 0 0,-3-8-1 0,5 11-12 16,-5-11-12-16,6 7-14 0,1-3-18 15,-1-2-22-15,2-2-28 0,-8 0-22 0,20-1-27 0,-10-2-26 16,2-1-32-16,2 0-23 0,1-5-29 0,3 3-29 16,-3-6-17-16,1 4-209 0,-6 3-715 0,3-2 75 15</inkml:trace>
  <inkml:trace contextRef="#ctx0" brushRef="#br0" timeOffset="213220.59">8036 1294 177 0,'0'0'574'16,"0"0"-57"-16,3-6-35 0,-3 6-57 0,0 0-48 15,0 0-33-15,0 0-39 0,0 0-30 0,0 0-28 16,0 0-21-16,0 0-28 0,0 0-9 16,0 0-15-16,0 0-2 0,-14 22-22 0,14-22-12 0,-4 10-6 15,4-10-18-15,-4 14-6 0,2-4-13 0,1 2-11 16,-2-3-10-16,3-9-6 0,-4 23-5 0,5-13-12 16,-2 0-9-16,2 0-2 0,2 0-13 0,-3-10-19 15,4 16-24-15,-1-12-16 0,2-1-21 0,-5-3-21 16,8 4-24-16,-8-4-27 0,0 0-35 0,22-1-34 15,-22 1-40-15,19-9-54 0,-9 5-266 0,-2-1-815 16,1-2 43-16</inkml:trace>
  <inkml:trace contextRef="#ctx0" brushRef="#br0" timeOffset="214184.76">8241 1296 25 0,'10'-5'308'0,"-10"5"-59"0,0 0-2 0,0 0-27 16,15-3-16-16,-15 3-19 0,0 0 9 0,9-4-13 16,-9 4-6-16,8-4-3 0,-8 4-4 0,10-6-4 15,-10 6-7-15,9-7 5 0,-9 7-17 0,10-7-9 16,-6 5-4-16,4-4-3 0,-8 6 4 0,9-7-14 15,-7 1 8-15,-2 6-15 0,6-5 4 0,-6 5 11 16,0 0-2-16,0 0 5 0,9-4 8 0,-9 4-5 16,0 0-7-16,0 0-7 0,0 0-6 0,0 0-9 15,0 0-16-15,0 0-4 0,0 0-5 0,0 0-10 16,0 0-8-16,0 0-12 0,0 0-2 0,0 0 13 16,-26 11-21-16,26-11 3 0,-12 8-6 0,12-8-1 15,-10 7-2-15,10-7 0 0,-5 7 0 0,-1-1 2 16,6-6-7-16,-4 12-11 0,4-12-1 0,-8 13 2 15,3-3-3-15,5-10-6 0,-4 15 9 0,2-10-7 16,2-5 9-16,0 0-13 0,2 25 0 0,-2-19-3 16,0-6 3-16,9 10-4 0,-9-10-2 0,9 11 2 15,-9-11-2-15,13 8-5 0,-6-4 4 0,-1-1-1 16,-6-3 0-16,12 5-1 0,-12-5 4 0,13 5-5 16,-13-5 6-16,8 4 1 0,-8-4-11 0,9 5 5 15,-9-5 2-15,0 0 3 0,9 4-5 0,-9-4 8 16,0 0-6-16,0 0-2 0,0 0 2 0,0 0 6 15,0 0-6-15,0 0 3 0,0 0-2 0,0 0-4 16,-21 21 5-16,16-19-10 0,5-2 0 0,-8 4-4 16,8-4-6-16,-12 4-5 0,12-4-6 0,0 0-16 15,0 0-12-15,-13 0-5 0,13 0-24 0,0 0-13 16,0 0-9-16,-9-10-3 0,9 10-3 0,0 0 5 16,9-22 2-16,-9 22-2 0,6-14 6 0,6 6-6 15,-3-7-5-15,0 5 4 0,-1 2 6 0,6-5-17 16,-1 2 9-16,2-1 1 0,-1 2 3 0,0-1 18 15,0-1 1-15,-3 4 23 0,2-3-1 0,1 2 7 16,2-1 25-16,-7 2 1 0,2-1 11 0,0 2 15 16,-4 3 8-16,5-5-1 0,-6 8 14 0,1-4-5 15,-1 2 3-15,1 0 13 0,-2-1 4 0,-5 4 6 16,9-4 18-16,-9 4 11 0,4-5 16 0,-4 5 5 16,0 0 13-16,0 0 6 0,0 0-3 0,9-2 4 15,-9 2-13-15,0 0 6 0,0 0-18 0,0 0-7 0,0 0-8 16,0 0-2-16,0 0-10 0,0 0-5 15,0 0-8-15,0 0-3 0,0 0 0 0,4 9-3 16,-4-9-7-16,0 0 1 0,0 12-4 0,0-12 4 16,-2 11 0-16,2-11-3 0,-2 12 2 0,2-12-8 15,0 14 2-15,0-8 0 0,0 2 5 0,0-8-8 0,0 15 4 16,0-15-5-16,0 17-1 0,0-6-1 0,0-11-4 16,2 15 3-16,0-3 3 0,-2-12-5 15,2 13 3-15,0-5-2 0,-2-8-3 0,2 8 1 16,-2-8-3-16,6 8-2 0,-6-8 1 0,4 9-10 15,-4-9 1-15,0 0 0 0,0 0 1 0,5 7 2 0,-5-7 0 16,0 0 1-16,0 0-1 0,0 0-2 0,0 0-4 16,2 11 0-16,-2-11 4 0,0 0 1 15,0 0 0-15,0 0 4 0,0 0-14 0,0 0-12 16,0 0-8-16,0 0-8 0,0 0-11 0,0 0-14 0,0 0-12 16,0 0-26-16,0 0-63 0,0 0-68 0,0 0-94 15,0 0-208-15,0 0-769 0,-27 12 58 0</inkml:trace>
  <inkml:trace contextRef="#ctx0" brushRef="#br0" timeOffset="-214358.74">4878 2420 412 0,'0'0'684'0,"0"0"-120"0,0 0-87 0,0 0-79 16,0 0-60-16,0 0-49 0,0 0-38 0,0 0-33 15,0 0-23-15,0 0-10 0,12 25-5 0,-2-9-7 16,8 5-5-16,-4 3-18 0,4 0-8 0,-2-4-23 16,1 1-6-16,2 3-10 0,-1 0-13 0,0-2-6 15,-1 2-7-15,-1-2-8 0,1-1-1 0,-6-5-7 16,2-1-8-16,0 0-10 0,0 0-1 0,0-2-3 15,-4 3-10-15,0-2-4 0,-3-5-4 0,3 1 2 16,-4-3-12-16,-1-1-15 0,0 0-39 0,-2-1-30 16,-2-5-34-16,5 7-32 0,-5-7-39 0,3 5-43 15,-3-5-56-15,0 0-296 0,0 0-856 0,6-17 28 16</inkml:trace>
  <inkml:trace contextRef="#ctx0" brushRef="#br0" timeOffset="-213878.85">5484 2486 626 0,'0'0'583'0,"0"0"-77"16,0 0-69-16,0 0-55 0,0 0-60 0,0 0-47 15,0 0-37-15,0 0-23 0,0 0-25 0,-23 18-21 16,13-12-16-16,1 1-23 0,0 0-12 0,0 1-16 15,2 0-10-15,-5 3-11 0,1 0-8 0,0 1-10 16,0 2-6-16,0-1-8 0,1 4 0 0,1-4-13 16,3-2 0-16,-4 3-10 0,3-4-3 0,3 1-3 15,2-1-14-15,1-2 0 0,1 3-6 0,2-3-3 16,-1-2-1-16,2 1 0 0,2-2 0 0,0 0 2 16,5 2 2-16,-1-2-4 0,0 0 6 0,4-2-6 15,0 1 4-15,6-2 0 0,-6 1 1 0,5 0 1 16,-5-1-2-16,1 1-4 0,-2-2 5 0,1 1-1 15,-3-1 3-15,1 1 9 0,-4 2 0 0,2-3 7 16,-4 1 10-16,2 0 13 0,-7-2 26 0,7 9 1 16,-1-4 11-16,-4 2 4 0,-2-7-6 0,4 14-13 15,-4-4 8-15,-1 2-33 0,-4 0 15 0,3 1-7 16,-4 2-6-16,1 0-4 0,-2-4-4 0,1 0-2 16,1-3-9-16,-1 0-1 0,0 0-3 0,1-2-6 15,0 0-3-15,1-1-10 0,4-5-21 0,-5 8-18 16,0-5-22-16,5-3-15 0,-2 8-24 0,2-8-21 15,0 0-14-15,-4 6-14 0,4-6-19 0,0 0-14 0,0 0-24 16,0 0-34-16,0 0-54 0,0 0-233 0,0 0-758 16,25-23 62-16</inkml:trace>
  <inkml:trace contextRef="#ctx0" brushRef="#br0" timeOffset="-213712.73">5671 2835 170 0,'10'5'589'16,"-6"1"-80"-16,-2 0-62 0,2 2-52 15,0 5-49-15,-1-4-38 0,-1 4-35 0,2-1-30 16,-2 4-21-16,0-7-21 0,2 3-18 0,-2-3-28 16,3 2-19-16,-5-4-20 0,3-1-16 0,0 0-17 0,1 1-17 15,-4-7-31-15,3 6-30 0,-3-6-45 16,0 0-52-16,0 0-79 0,0 0-78 0,0 0-258 0,0 0-720 16,0 0 71-16</inkml:trace>
  <inkml:trace contextRef="#ctx0" brushRef="#br0" timeOffset="-213555.77">5645 2702 445 0,'0'0'806'15,"0"0"-162"-15,-7-7-125 0,7 7-82 0,0 0-89 16,-5-5-71-16,5 5-55 0,0 0-55 0,0 0-54 0,-4-5-46 16,4 5-51-16,0 0-41 0,0 0-40 0,0 0-52 15,0 0-49-15,0 0-83 0,0 0-204 0,15-3-618 16,-15 3 92-16</inkml:trace>
  <inkml:trace contextRef="#ctx0" brushRef="#br0" timeOffset="-213342.58">5864 2577 233 0,'1'9'673'15,"0"-2"-97"-15,2 1-70 0,-3 3-69 0,1 6-38 0,0 0-41 16,-2 0-42-16,4-2-31 0,-2 3-42 0,2 0-26 15,-3 1-23-15,1 0-24 0,1-3-20 0,1 1-16 16,3 0-19-16,-2-2-18 0,0 1-7 16,2-1-13-16,-2 1-14 0,0-5-16 0,-1-1-25 15,3-2-28-15,-2-1-36 0,-2 0-41 0,0-2-46 0,-2-5-55 16,0 0-64-16,3 9-315 0,-3-9-832 0,0 0 35 16</inkml:trace>
  <inkml:trace contextRef="#ctx0" brushRef="#br0" timeOffset="-213147.84">5841 2840 25 0,'0'0'424'0,"0"0"-67"0,18-9-58 15,-18 9-36-15,10-6-40 0,-2 4-19 0,-2 1-36 16,5-1-15-16,0-1-23 0,-2 1-32 0,5-4-62 15,-4 2-49-15,0 1-66 0,3-1-108 0,-7 2-117 16,2 0-382-16,1 0 97 0</inkml:trace>
  <inkml:trace contextRef="#ctx0" brushRef="#br0" timeOffset="-212845.77">6078 2815 131 0,'8'1'398'0,"-8"-1"-70"0,0 0-37 0,0 0-29 15,0 0-31-15,14-3-30 0,-14 3-16 0,6-6-16 16,-6 6-18-16,8-4-18 0,-5 0-12 0,2 1-9 16,-5 3-19-16,5-10-7 0,-1 5-9 0,2 2-14 15,-6 3-2-15,5-9 4 0,-5 9 5 0,3-6 9 16,-3 6-3-16,0 0 8 0,0 0 8 0,0 0 5 16,-10-11 3-16,10 11-3 0,0 0-3 0,-14 5-8 15,5 0-3-15,1 2 6 0,-1 1 5 0,0-1 8 16,0 4 13-16,0 1 6 0,-1 2-1 0,2-1 2 15,2-1-14-15,-2 2-16 0,3 2-11 0,1-4-9 16,2-2-6-16,3 1-11 0,-1-4-16 0,3 1-4 16,-1 2-16-16,2-5-16 0,4 1-24 0,-1-1-35 15,0-1-36-15,0-2-50 0,-7-2-65 0,25 0-90 16,-14-1-260-16,1-5-820 0,3 1 39 0</inkml:trace>
  <inkml:trace contextRef="#ctx0" brushRef="#br0" timeOffset="-212663.08">6395 2849 282 0,'0'0'612'0,"13"-5"-79"0,-8 5-65 0,3-3-67 16,-2 1-50-16,-6 2-46 0,19-4-41 0,-11 1-33 16,1 1-24-16,3-1-34 0,-3-2-17 0,1 0-22 15,1 3-14-15,-2-1-28 0,2 0-35 0,0-2-52 16,-5 3-56-16,-6 2-75 0,14-5-80 0,-10 3-300 15,-4 2-716-15,0 0 72 0</inkml:trace>
  <inkml:trace contextRef="#ctx0" brushRef="#br0" timeOffset="-212384.7">6709 2550 76 0,'0'0'943'0,"0"0"-205"16,0 0-159-16,0 0-78 0,0 0-62 0,0 0-61 15,2 19-42-15,-2-8-29 0,0 0-32 0,2 5-28 0,-1 3-23 16,1-3-26-16,2 2-25 0,-3 2-15 0,3-2-21 16,-1 1-16-16,0-3-13 0,1 5-16 15,1-5-7-15,-3 0-16 0,0 1-7 0,2-6-9 16,1 0-9-16,-4 1-13 0,2-4-17 0,-3-8-26 15,3 12-33-15,-2-9-34 0,-1-3-39 0,0 0-32 0,0 0-35 16,0 0-63-16,-1 14-62 0,1-14-289 0,0 0-918 16,0 0-1-16</inkml:trace>
  <inkml:trace contextRef="#ctx0" brushRef="#br0" timeOffset="-212021.79">6610 2689 237 0,'10'-4'406'0,"2"0"-50"16,1 0-28-16,4-1-18 0,-4 2-3 0,6-3-10 0,1 0-1 15,3 1-12-15,-4 0-15 0,-3 0-16 0,4 0-30 16,-7 3-14-16,6-2-25 0,-7 3-15 16,1 0-7-16,-1 1-18 0,-3 1-6 0,-1 1-8 15,-1 1-14-15,-2-1-6 0,0 5-6 0,1 0-4 0,-2 1-3 16,0 2-15-16,-1 1-5 0,-3-2-14 0,2 2-2 15,1 1-16-15,-2 3-2 0,3 2 6 0,-3-6-11 16,2 1-2-16,-3 0-6 0,2 0 3 0,3-1-2 16,-1 0-10-16,1-3 3 0,0 1-6 15,-2-4-4-15,1 0 2 0,2 0-4 0,1-1 0 0,-7-4 5 16,11 1-8-16,-11-1-4 0,10-5-3 0,-6-1 4 16,4 0-9-16,-4-4 8 0,1 1-2 0,-4-2-5 15,1-1-9-15,-2 0-12 0,-4 0-12 0,1 1-17 16,-1-1-8-16,-3-5-19 0,3 7-15 0,-3 1-33 15,2 1-45-15,-3-1-62 0,2 2-82 0,-1 1-252 16,-1 2-841-16,4 1 31 0</inkml:trace>
  <inkml:trace contextRef="#ctx0" brushRef="#br0" timeOffset="-211842.68">7142 2779 637 0,'12'1'569'0,"-3"-2"-79"0,4 0-68 16,-1-3-53-16,-3 0-51 0,1 1-37 0,-1-2-39 16,0 2-32-16,0-1-23 0,1 0-29 0,-2 1-20 15,-3-1-40-15,0 2-62 0,-5 2-62 0,10-8-87 16,-5 5-94-16,-5 3-282 0,5-5-682 0,-5 5 82 16</inkml:trace>
  <inkml:trace contextRef="#ctx0" brushRef="#br0" timeOffset="-211289.71">7522 2409 565 0,'0'0'696'0,"0"0"-112"16,0 0-85-16,0 0-82 0,0 0-39 0,0 0-41 15,-22 14-45-15,9-9-17 0,5 3-32 0,-2-1-19 16,-3 0-17-16,3 0-7 0,3 2-36 0,-5-1-19 15,1 4-20-15,1-2-13 0,0-1-11 0,1 3-8 16,-1 3-16-16,3-5-11 0,0 1-10 0,-1 1-6 16,4-1-6-16,-1-1-3 0,1-1-8 0,2 1-13 15,0 1-9-15,4-4-10 0,0-1 0 0,1 0-9 16,1-2-4-16,1 2 3 0,5-2-4 0,0 0-2 16,3 0-2-16,1 1 1 0,-1-4-1 0,-2 2 7 15,3 2 0-15,-1-3 0 0,5 2 4 0,-5 0 4 16,1-2-6-16,-1 2 3 0,-2-1 3 0,1-1 2 15,-1 4 11-15,-3-3-3 0,-2 1 1 0,-1-1 12 16,1 2 9-16,-2 0 16 0,-2 1-13 0,-1 1 9 16,3 4-6-16,-4-11-3 0,-5 17-5 0,1-7 2 15,0 6-6-15,-1-4-4 0,1 3-2 0,-2-4 1 16,0 4-16-16,-1-4 6 0,1 5-8 0,-1-5-22 16,0-2-24-16,0-1-25 0,4-2-19 0,3-6-23 15,-9 10-15-15,9-10-23 0,-3 5-26 0,3-5-27 16,0 0-30-16,0 0-29 0,0 0-51 0,0 0-235 15,0 0-802-15,0 0 50 0</inkml:trace>
  <inkml:trace contextRef="#ctx0" brushRef="#br0" timeOffset="-211146.89">7625 2785 154 0,'7'-1'624'0,"1"1"-44"16,-8 0-65-16,15 2-60 0,-7 1-55 0,-3 2-39 0,5-1-49 16,-2 4-35-16,0 0-40 0,-2 1-33 15,2 1-26-15,-3-2-18 0,0 1-24 0,-1-3-15 16,2 5-14-16,-3-3-19 0,4 0-35 0,-4-2-41 15,0-2-50-15,-3-4-65 0,0 0-73 0,5 6-80 0,-5-6-282 16,0 0-784-16,0 0 55 0</inkml:trace>
  <inkml:trace contextRef="#ctx0" brushRef="#br0" timeOffset="-210997.46">7668 2614 778 0,'-5'-10'656'16,"3"5"-125"-16,2 5-104 0,-6-7-84 15,6 7-59-15,-5-4-68 0,5 4-50 0,0 0-46 16,-4-6-48-16,4 6-41 0,0 0-35 0,0 0-38 16,0 0-60-16,0 0-70 0,9-9-268 0,-9 9-596 0,0 0 98 15</inkml:trace>
  <inkml:trace contextRef="#ctx0" brushRef="#br0" timeOffset="-210748.69">7862 2513 664 0,'4'3'691'16,"-4"-3"-92"-16,7 11-69 0,-5 0-65 15,2 0-46-15,0 3-36 0,0 4-41 0,2-3-29 16,-2 6-32-16,0-2-38 0,1 1-25 0,0-2-33 0,3 2-21 16,-3-1-25-16,-1-1-14 0,1 2-21 0,0-3-15 15,-1 1-7-15,0-2-12 0,3-1-9 16,-4-4-7-16,-1-1-10 0,0-4-14 0,-2-6-24 15,2 11-29-15,-2-7-31 0,0-4-34 0,0 0-35 0,0 0-31 16,0 0-36-16,0 0-49 0,0 0-43 0,0 0-65 16,0 0-222-16,0 0-847 0,-16-25 29 0</inkml:trace>
  <inkml:trace contextRef="#ctx0" brushRef="#br0" timeOffset="-210373.66">7897 2703 442 0,'0'0'591'0,"0"0"-91"0,0 0-72 16,0 0-68-16,0 0-52 0,0 0-45 0,0 0-24 15,0 0-19-15,0 0-15 0,11-5-19 0,-11 5-18 16,0 0-16-16,23 4-7 0,-16-3-14 16,3 1-13-16,5-2-8 0,-3 0-10 0,6 0-4 0,0-2-19 15,0 0-1-15,-5 1-12 0,2-1-8 0,5-2-1 16,-7-1-4-16,0 0-3 0,1-2-11 0,2-1-5 16,-5 1-1-16,2-2-11 0,0 0-3 0,-5-1-15 15,5-3-1-15,-8 2-8 0,4 0-4 0,0-2-3 16,-5 2 1-16,0 1 6 0,1 1-2 0,-5-1 1 15,0 4 0-15,0 6 8 0,0-12 11 0,0 12 13 16,-4-7 7-16,4 7 10 0,-9-2 5 0,9 2 4 16,0 0 2-16,-18 2-3 0,18-2 0 0,-10 9 5 15,6-4 8-15,0 2 7 0,-2 2 4 0,3 0-3 16,-2 2 1-16,5 0 0 0,0 1 10 0,0 0 12 16,0 6 6-16,5-3-2 0,-4 1 1 0,3 1-7 15,4-2-11-15,-3-1-6 0,3 0-11 0,-2-4-8 16,2 1-3-16,-1-3-4 0,4 3-7 0,-1-6-3 15,0-1-7-15,-5-1-12 0,4-3-22 0,-9 0-26 16,18 0-30-16,-9-4-42 0,0 1-56 0,-4-1-60 16,3-2-93-16,-8 6-341 0,5-8-1068 0,-5 8-105 15</inkml:trace>
  <inkml:trace contextRef="#ctx0" brushRef="#br0" timeOffset="-172628.83">9409 1209 368 0,'0'0'526'16,"0"0"-43"-16,2-7-54 0,-2 7-36 0,0 0-45 16,0 0-31-16,0 0-28 0,0 0-25 0,0 0-24 15,0 0-26-15,0 0-19 0,0 0-22 0,0 0-15 16,0 0-16-16,0 0-9 0,-2 31-16 0,0-14-7 16,0 0-12-16,2 8-13 0,-3 0-12 0,1-7 8 15,-1 9-22-15,-1-7-7 0,2 7 3 0,-1-9-16 16,1-3-9-16,-2 2 0 0,4 0-7 0,-5-5-11 15,5-1-22-15,0-1-32 0,-4-4-25 0,4-6-46 16,0 12-46-16,0-12-50 0,0 0-37 0,-2 9-77 16,2-9-213-16,0 0-777 0,0 0 56 0</inkml:trace>
  <inkml:trace contextRef="#ctx0" brushRef="#br0" timeOffset="-172123.63">9340 1093 366 0,'0'0'558'16,"-17"-1"-72"-16,9 2-45 0,-6 0-60 0,3 0-29 0,0 0-37 15,-1 3-32-15,-5 1-40 0,2 2-23 0,2-1-29 16,-3 6-20-16,3-2-16 0,-3 4-14 0,3 2-16 16,-2 5-9-16,-1 0-8 0,2 2-14 0,1 4-12 15,4 3 6-15,-3 1-12 0,3 2-4 16,3 3-11-16,1-2-4 0,1 0-6 0,4 2-1 16,2 0-5-16,3-1-2 0,1-4-4 0,3 4-4 0,7-5-7 15,-1 0 4-15,6-3-11 0,2-1-1 0,0-3-3 16,4-5-3-16,1-3-7 0,3-4-3 15,0-3-7-15,3-5-2 0,-1-7-3 0,4-2-6 16,-1-3-1-16,9-13 4 0,-14 4-5 0,12-13 1 16,-5-1 3-16,-11 8-3 0,3-14 0 0,1-1 18 0,-14 6-10 15,2 2 10-15,-4-1 7 0,-3-3 4 0,-6 0 0 16,1 3 11-16,-3 3 2 0,-6-3 4 0,-3 7 10 16,-5-1-9-16,-4 3 6 0,-3 0-2 15,-7 3 0-15,-3 2 1 0,-4 3-10 0,-2 0 3 16,-3 8-5-16,-2 0-10 0,0 4 0 0,-1 5-3 15,1 0-3-15,0 3-15 0,1-2-25 0,2 4-34 0,1 3-41 16,2-1-61-16,1 5-67 0,4 1-91 0,0 4-259 16,5 0-876-16,0 4 14 0</inkml:trace>
  <inkml:trace contextRef="#ctx0" brushRef="#br0" timeOffset="-171227.7">9110 2791 427 0,'0'0'535'0,"-9"0"-90"15,9 0-60-15,0 0-54 0,-9-3-49 0,9 3-34 16,0 0-35-16,-3-9-25 0,3 9-22 0,8-12-14 16,-4 5-14-16,5 1-13 0,0-3-11 0,2 1-14 15,-2 1-9-15,5 0-9 0,3-1-4 0,-2 3-11 16,2-2-4-16,-1 4-1 0,1 1-6 0,0-1 12 16,-4 3-9-16,3 1-2 0,-3 3-6 0,-2-2-6 15,1 4-3-15,-4 0-6 0,-1 1-3 0,1 3-3 16,-2 2 0-16,-2-1-2 0,-2 4 1 0,-2 3-5 15,-4-2 3-15,-2 3-8 0,-6 3 4 0,1 4-2 0,-5-3 2 16,1-2-4-16,-2 1-5 0,-4-3-2 0,-2 1-1 16,2 1-2-16,0-7 3 0,-2 1 10 15,4-4 10-15,4-2 11 0,3-3 9 0,2-1 6 16,1-1 4-16,4-1 0 0,-2 1-2 0,7-4-5 16,-7 2 0-16,7-2-13 0,0 0-8 0,0 0 4 0,0 0-7 15,0 0 4-15,0 0-3 0,0 0-1 0,23-9-10 16,-10 8 13-16,6-1 0 0,-3 1-7 15,3 2 10-15,-2 2-10 0,2 0-5 0,-1 1 0 16,0-1 8-16,2 4-20 0,-7-4-2 0,4 2-17 0,1-2-22 16,-9 0-25-16,2 1-21 0,1-1-36 0,-6 1-42 15,1-2-59-15,-1-1-71 0,-6-1-308 0,10 1-900 16,-10-1 2-16</inkml:trace>
  <inkml:trace contextRef="#ctx0" brushRef="#br0" timeOffset="-170779.73">9298 2638 298 0,'-10'-6'674'16,"1"2"-97"-16,-3-3-69 0,-1 4-76 15,-5-4-49-15,0 2-41 0,-2-1-30 0,-1 4-24 16,1-1-34-16,-2 2-25 0,-5 2-21 0,-1-3-15 0,9 4-15 15,-6 1-29-15,-2 3-9 0,0 6-16 0,4 2-13 16,-2 3-13-16,4 3-12 0,-2 2-10 0,0 4-13 16,4 3 0-16,2 1-5 0,4 2-8 0,1 3-7 15,1 0 0-15,7 0-8 0,2 1 0 0,6 11-4 16,-2-13-5-16,7 1-1 0,5-1-4 0,4 13-10 16,0-16 11-16,14 6-3 0,-8-11 1 0,2-1-8 15,1-6-2-15,5-5 2 0,1-1 2 0,6-4-8 16,-3-6 3-16,4-3-4 0,10-5-1 0,-12-3 0 15,14-10-8-15,-5-2 2 0,0-6-8 0,-2-4 11 16,-2-1-2-16,-3 0-11 0,-4-6 6 0,-11 8 9 16,-4-1 3-16,-2 4 4 0,-7-5 1 0,-3-3 10 15,-1 0 4-15,-6 3-4 0,-2 5 13 0,-6-3 1 16,0 4-3-16,-11 0-2 0,0 1-5 0,-6 4-3 16,-2 2-3-16,-2 5-4 0,-6-1-2 0,1 4-4 15,-1 3-1-15,-3 2-8 0,-4 1-14 0,6 1-23 16,-3 0-21-16,6 1-55 0,-3 5-50 0,1 2-72 0,3 0-105 15,-5 5-282-15,5-2-980 0,1 6-39 16</inkml:trace>
  <inkml:trace contextRef="#ctx0" brushRef="#br0" timeOffset="-163955.66">16021 13050 237 0,'0'0'247'16,"0"0"-19"-16,0 0-20 0,0 0-19 0,0 0-15 15,0 0-6-15,0 0-14 0,0 0 3 0,0 0 0 16,0 0-11-16,0 0 16 0,0 0 3 0,0 0 4 16,5 7 5-16,-5-7 6 0,0 0-3 0,0 0 1 15,0 0-10-15,0 0-4 0,0 0-7 0,0 0-11 0,0 0-15 16,0 0-8-16,0 0-10 0,0 0-7 15,0 0-14-15,0 0-9 0,0 0-6 0,-20-14-1 16,20 14-8-16,-8-4-2 0,8 4-2 0,-5-7-3 0,5 7-7 16,-9-7-3-16,5 5-7 0,4 2-3 0,-8-8-2 15,3 6-13-15,0-3-17 0,0 0-20 0,5 5-34 16,-13-10-35-16,4 3-54 0,-1 0-47 0,3 1-67 16,-1 1-301-16,0-2-803 0,-2 0 48 0</inkml:trace>
  <inkml:trace contextRef="#ctx0" brushRef="#br0" timeOffset="-163710.31">15751 12754 237 0,'0'0'661'0,"-7"-3"-115"16,7 3-95-16,-10-2-69 0,10 2-69 15,-8-7-34-15,3 5-42 0,5 2-22 0,-8-8-13 0,2 4-27 16,1-1-17-16,-1-2-17 0,3 3-19 0,3 4-11 16,-11-8-16-16,5 0-10 0,1 2-17 0,0 0-24 15,-3-1-28-15,2-1-22 0,-2 0-36 0,2 1-45 16,-2-1-40-16,3-2-56 0,-3 3-83 0,-1-1-224 16,2-1-685-16,-2 2 79 0</inkml:trace>
  <inkml:trace contextRef="#ctx0" brushRef="#br0" timeOffset="-163518.7">15469 12460 161 0,'0'0'534'0,"-8"-7"-58"0,5 2-47 16,3 5-63-16,-8-8-43 0,4 3-49 0,4 5-32 15,-8-10-34-15,3 7-31 0,5 3-22 0,-9-10-19 0,7 4-20 16,-5-2-25-16,1 1-31 0,-2 1-33 0,3 0-39 15,-3-1-43-15,1 0-39 0,0-1-60 16,1 1-62-16,-2-2-216 0,-1 3-588 0,2 0 97 0</inkml:trace>
  <inkml:trace contextRef="#ctx0" brushRef="#br0" timeOffset="-163323.72">15204 12220 484 0,'-5'-4'414'0,"5"4"-66"15,-7-8-70-15,-1 3-57 0,3 2-61 0,0-2-48 16,0 0-41-16,5 5-28 0,-12-10-7 0,6 4 1 16,2 1 4-16,-3 1-1 0,4-1-5 0,-1-1 8 15,4 6 7-15,-9-7 9 0,5 3 3 0,4 4 3 16,-8-6-12-16,5 1-13 0,3 5-34 0,-11-6-52 16,6 1-34-16,-1-3-90 0,-2 2-170 0,-1 2-437 15,3-2 101-15</inkml:trace>
  <inkml:trace contextRef="#ctx0" brushRef="#br0" timeOffset="-163160.77">14985 11991 287 0,'0'0'481'0,"-6"-4"-63"0,6 4-46 16,0 0-38-16,-9-6-44 0,9 6-39 0,-7-2-28 16,7 2-32-16,-8-4-26 0,8 4-16 0,-9-6-25 15,3 2-30-15,6 4-23 0,-8-9-28 0,3 3-32 0,0 1-39 16,-3-2-51-16,2-2-56 0,-2 2-93 0,-1 0-183 15,-1-5-548-15,0 3 99 0</inkml:trace>
  <inkml:trace contextRef="#ctx0" brushRef="#br0" timeOffset="-162994.11">14730 11770 271 0,'0'0'389'16,"0"0"-46"-16,-9-5-51 0,9 5-38 0,-6-7-29 15,1 3-33-15,5 4-27 0,-8-7-15 0,4 2-23 16,-3-1-37-16,2 0-36 0,-2-1-34 0,2-1-40 16,-1-1-38-16,-2 0-58 0,2-1-72 0,-2 1-127 15,0 0-399-15,-1 1 101 0</inkml:trace>
  <inkml:trace contextRef="#ctx0" brushRef="#br0" timeOffset="-162625.71">14263 11276 351 0,'-8'-4'593'0,"8"4"-101"0,-7-4-76 0,7 4-65 16,-6-4-53-16,6 4-38 0,-5-8-43 0,0 3-31 15,5 5-31-15,-5-9-48 0,1 3-43 0,0 0-38 16,0 0-26-16,-1-3-31 0,0 1-49 0,0-2-35 16,0 2-76-16,0-1-228 0,-4 2-558 0,1 1 97 15</inkml:trace>
  <inkml:trace contextRef="#ctx0" brushRef="#br0" timeOffset="-162426.37">14070 10986 282 0,'-6'-7'520'0,"6"7"-80"0,-5-7-64 0,1 2-58 15,4 5-43-15,-9-10-37 0,3 1-43 0,1 2-24 16,-1 2-30-16,0-2-19 0,-1-2-33 0,1 2-36 16,0 0-27-16,1 1-23 0,1 0-9 0,0-2-32 15,-2-1-28-15,2 2-25 0,2-2-26 0,-2 2-74 16,-1 2-188-16,-2-2-498 0,-1-1 105 0</inkml:trace>
  <inkml:trace contextRef="#ctx0" brushRef="#br0" timeOffset="-162213.42">13879 10690 174 0,'0'0'401'16,"-2"-7"-36"-16,2 7-37 0,-4-8-32 15,4 8-25-15,-3-8-26 0,3 8-23 0,-5-10-21 16,5 10-25-16,-4-7-17 0,4 7-25 0,-6-8-13 0,6 8-16 16,-5-9-9-16,2 4-18 0,3 5-16 0,-5-9-40 15,1 5-45-15,4 4-37 0,-7-11-24 0,6 6-32 16,-2-2-40-16,-1 1-67 0,4 6-163 0,-7-11-505 16,4 5 100-16</inkml:trace>
  <inkml:trace contextRef="#ctx0" brushRef="#br0" timeOffset="-162047.89">13777 10500 145 0,'0'0'445'0,"-3"-7"-55"0,3 7-49 16,0 0-44-16,0 0-27 0,0 0-19 0,-3-8-15 15,3 8-13-15,0 0-15 0,0 0-14 0,0-11-7 16,0 11-18-16,0 0-21 0,2-11-18 0,-2 11-15 16,-2-9-11-16,2 9-17 0,0 0-23 0,-4-12-34 15,4 12-35-15,-3-10-35 0,-1 5-59 0,4 5-49 0,-4-8-79 16,4 8-233-16,-9-9-632 0,6 4 89 15</inkml:trace>
  <inkml:trace contextRef="#ctx0" brushRef="#br0" timeOffset="-161836.45">13712 10234 76 0,'0'0'427'0,"0"0"-69"0,-4-11-52 0,4 11-37 16,-1-8-41-16,1 8-45 0,-4-12-30 0,4 12-35 15,-4-10-32-15,4 10-33 0,-5-7-14 0,2 2-36 16,3 5-30-16,-2-12-39 0,2 12-45 0,-4-8-194 16,4 8-380-16,-4-6 102 0</inkml:trace>
  <inkml:trace contextRef="#ctx0" brushRef="#br0" timeOffset="-161620.77">13662 10018 406 0,'0'0'405'0,"-1"-10"-41"0,1 10-42 0,2-7-41 16,-2 7-31-16,1-9-27 0,2 4-28 0,-3 5-19 0,1-9-21 15,-1 9-17-15,4-9-20 0,-4 9-15 0,1-8-7 16,-1 8-23-16,0-10-30 0,0 10-47 0,2-8-47 16,-2 8-71-16,0-10-75 0,0 10-208 15,0-11-538-15,-2 1 103 0</inkml:trace>
  <inkml:trace contextRef="#ctx0" brushRef="#br0" timeOffset="-161413.83">13750 9750 167 0,'0'0'232'0,"5"-6"-13"15,-5 6-35-15,7-4-30 0,-7 4-44 0,7-5-51 16,-2 2-26-16,-5 3-62 0,8-7-65 0,-5 3-68 15,-3 4-189-15,6-8 66 0</inkml:trace>
  <inkml:trace contextRef="#ctx0" brushRef="#br0" timeOffset="-161238.08">13879 9669 344 0,'0'0'366'0,"8"-4"-37"0,-8 4-43 15,6-5-29-15,-6 5-30 0,8-2-26 0,-8 2-28 0,9-5-24 16,-9 5-11-16,6-3-21 0,-6 3-13 0,7-3-29 16,-7 3-41-16,7-3-44 0,-7 3-61 0,9-2-66 15,-9 2-225-15,0 0-468 0,5-3 104 0</inkml:trace>
  <inkml:trace contextRef="#ctx0" brushRef="#br0" timeOffset="-161044.54">14057 9608 338 0,'0'0'345'0,"7"-3"-21"0,-7 3-49 15,7-2-24-15,-7 2-17 0,4-4-23 0,-4 4-17 16,10-2-27-16,-10 2-22 0,8-3-15 0,-8 3-11 16,9 0-20-16,-9 0-9 0,0 0-10 0,11 0-14 15,-11 0-19-15,0 0-27 0,9 0-35 0,-9 0-44 0,0 0-57 16,9 3-92-16,-9-3-171 0,0 0-495 15,0 0 102-15</inkml:trace>
  <inkml:trace contextRef="#ctx0" brushRef="#br0" timeOffset="-160839.73">14293 9563 44 0,'9'-2'368'0,"-9"2"-45"0,8-1-23 15,-8 1-25-15,11-2-21 0,-11 2-30 0,14-1-12 16,-14 1-32-16,9-1-21 0,-2 0-18 0,-7 1-10 16,12-1-23-16,-12 1-12 0,12 0-15 0,-12 0-8 15,10 1-23-15,-10-1-28 0,9 0-50 0,-9 0-46 16,9 1-56-16,-9-1-78 0,8 2-156 0,-8-2-472 16,0 0 105-16</inkml:trace>
  <inkml:trace contextRef="#ctx0" brushRef="#br0" timeOffset="-160662.64">14565 9547 136 0,'11'-1'322'16,"-11"1"-58"-16,0 0-26 0,7 3-31 0,-7-3-38 0,0 0-12 16,0 0-25-16,0 0-9 0,12-2-14 15,-12 2-22-15,9-1 1 0,-9 1-17 0,0 0-1 16,11-2-18-16,-11 2-20 0,9-4-52 0,-2 3-70 0,-7 1-220 15,8-2-391-15,-8 2 102 0</inkml:trace>
  <inkml:trace contextRef="#ctx0" brushRef="#br0" timeOffset="-160450.33">14845 9529 486 0,'10'2'494'0,"-10"-2"-67"0,0 0-53 0,11-2-45 16,-11 2-43-16,7-1-35 0,-7 1-29 0,11-1-27 16,-11 1-28-16,7-2-15 0,-7 2-25 0,7-3-13 15,-7 3-18-15,7-3-29 0,-7 3-44 0,8-2-38 16,-8 2-55-16,6-3-53 0,-6 3-41 0,9-3-69 16,-2 2-13-16,-7 1-158 0,10-2-535 0,-10 2 101 15</inkml:trace>
  <inkml:trace contextRef="#ctx0" brushRef="#br0" timeOffset="-160214.34">15111 9514 129 0,'0'0'406'0,"0"0"-31"16,0 0-22-16,10 0-27 0,-10 0-22 0,0 0-17 0,12 0-28 15,-12 0-22-15,0 0-30 0,9-1-25 0,-9 1-24 16,0 0-17-16,0 0-19 0,9 0-13 15,-9 0-13-15,9-4-14 0,-9 4-7 0,0 0-16 16,10-1-21-16,-10 1-20 0,9-1 2 0,-9 1-11 0,11-1-19 16,-11 1-25-16,11 0-15 0,-11 0-6 0,12 0 3 15,-12 0-33-15,13-2-29 0,-3 2-26 16,-3-1 10-16,-7 1-37 0,16-1-66 0,-8 1-164 0,-8 0-528 16,15 0 100-16</inkml:trace>
  <inkml:trace contextRef="#ctx0" brushRef="#br0" timeOffset="-160055.75">15362 9511 273 0,'0'0'260'0,"12"3"9"15,-7-2-22-15,-5-1-30 0,9 3-5 0,-3-1-8 16,-6-2-13-16,9 1-7 0,-9-1-24 0,8 4-18 16,-8-4-18-16,6 1-12 0,-6-1-19 0,0 0-4 15,6 2-12-15,-6-2-7 0,0 0-12 0,0 0-6 16,9 3-14-16,-9-3-22 0,0 0-18 0,9 0-6 16,-9 0-27-16,0 0-12 0,0 0-11 0,13 0 0 15,-13 0 2-15,9 0-28 0,-9 0-81 0,10-2-196 0,-10 2-467 16,9 2 104-16</inkml:trace>
  <inkml:trace contextRef="#ctx0" brushRef="#br0" timeOffset="-159865.64">15658 9550 206 0,'0'0'357'0,"0"0"-26"15,10-3-31-15,-10 3-30 0,8-1-24 0,-8 1-34 0,10-1-18 16,-10 1-32-16,0 0-21 0,12-3-22 0,-12 3-17 15,7-3-23-15,-7 3-20 0,9-3-6 0,-9 3-28 16,9-2-37-16,-9 2-54 0,8-1-23 0,-8 1-12 16,13 0 11-16,-13 0-14 0,10-1-41 0,-10 1-177 15,10 0-409-15,-10 0 100 0</inkml:trace>
  <inkml:trace contextRef="#ctx0" brushRef="#br0" timeOffset="-159669.9">15939 9549 219 0,'8'2'290'16,"-8"-2"-9"-16,6 1-28 0,-6-1-7 0,0 0 0 16,12 4-7-16,-12-4-20 0,6 0-14 0,-6 0-18 15,0 0-17-15,10-1-10 0,-10 1-15 0,0 0-16 16,12-1-11-16,-12 1-4 0,9-2-11 0,-9 2-17 16,0 0-10-16,8-3-7 0,-8 3-8 0,0 0-15 15,7-4-31-15,-7 4-36 0,8-3-37 0,-8 3-19 16,10-2-26-16,-10 2-41 0,8-3-292 0,-8 3-591 15,10-1 98-15</inkml:trace>
  <inkml:trace contextRef="#ctx0" brushRef="#br0" timeOffset="-159425.89">16246 9562 44 0,'0'0'442'0,"8"0"-42"0,-8 0-39 0,0 0-28 0,8 1-28 15,-8-1-23-15,0 0-19 0,0 0-28 0,15-2-27 16,-15 2-23-16,6 1-22 0,-6-1-19 0,0 0-16 16,9-2-14-16,-9 2-15 0,0 0-6 15,0 0-16-15,11-4-10 0,-11 4-7 0,7-2-18 0,-7 2-17 16,0 0-28-16,9 0-17 0,-9 0-25 0,0 0-18 16,0 0-27-16,12-2-26 0,-12 2-3 0,0 0-5 15,13 2 14-15,-13-2-12 0,10 1-30 0,-10-1-49 16,12 1-197-16,-7 1-524 0,-5-2 100 0</inkml:trace>
  <inkml:trace contextRef="#ctx0" brushRef="#br0" timeOffset="-159232.08">16433 9571 410 0,'10'3'168'0,"-10"-3"44"0,9 2-1 0,-9-2-10 15,7 2-41-15,-7-2-13 0,8 2-17 0,-8-2-15 16,0 0-8-16,8 1-10 0,-8-1-23 0,0 0 2 16,6 1-2-16,-6-1 11 0,0 0 6 0,9 1 9 15,-9-1 6-15,0 0 1 0,0 0-1 0,12 0-4 0,-12 0-15 16,6 2-3-16,-6-2-7 0,0 0-10 15,0 0-8-15,13 0-5 0,-13 0-8 0,0 0-3 16,7 0-8-16,-7 0-4 0,0 0-9 0,11-2-2 0,-11 2-3 16,0 0-23-16,11 0-27 0,-11 0-29 0,9 2-33 15,-9-2-72-15,0 0-257 0,10 0-570 0,-10 0 97 16</inkml:trace>
  <inkml:trace contextRef="#ctx0" brushRef="#br0" timeOffset="-159065.7">16695 9606 115 0,'6'1'536'0,"-1"3"-45"0,3-3-26 0,-8-1-30 16,11 3-50-16,-3-1-38 0,-2-1-28 0,1 2-36 15,-7-3-28-15,11 3-37 0,-3-2-26 0,-8-1-25 16,10 1-18-16,-10-1-27 0,8 3-21 0,-8-3-34 16,0 0-50-16,6 3-77 0,-6-3-104 0,0 0-133 15,0 0-221-15,0 0-738 0,0 0 66 0</inkml:trace>
  <inkml:trace contextRef="#ctx0" brushRef="#br0" timeOffset="-158166.65">15293 10313 567 0,'0'0'652'0,"0"0"-79"0,0 0-56 0,0 0-36 15,7 5-62-15,-7-5-37 0,5 7-14 0,-5-7-27 16,2 18-18-16,-2-7-33 0,0 0-35 0,0 4-23 16,0-3-23-16,0 0-22 0,0 5-23 0,0-1-20 15,0-1-16-15,0 0-17 0,-2 0-14 0,1-3-13 16,0 4-8-16,0-4-10 0,1-1-10 0,-2 0-8 16,1-2-13-16,1-2-15 0,-1 3-34 0,-1-3-29 15,2-7-38-15,-1 11-32 0,1-11-29 0,-2 9-30 16,2-9-43-16,-3 8-50 0,3-8-69 0,0 0-278 0,0 0-948 15,0 0-20-15</inkml:trace>
  <inkml:trace contextRef="#ctx0" brushRef="#br0" timeOffset="-157562.15">15530 10157 129 0,'-6'-5'601'0,"2"-1"-67"0,-1 2-44 0,0-1-54 0,5 5-50 16,-15-10-37-16,7 5-42 0,-2 3-23 15,-2-1-11-15,1-2-35 0,-2 4-25 0,-1-1-13 16,2 0-19-16,-2 2-12 0,-4 1-5 0,0 0-10 0,-2 2-15 15,2-1 13-15,-2 1-14 0,3 0-6 0,-2 2-7 16,3-1-8-16,-4 2-9 0,1 1-9 0,2 0-9 16,1 1-10-16,2 4-6 0,-3 0-7 0,2 1-3 15,2 4-6-15,-5 5-7 0,1-1-8 0,3 1-2 16,2 1-5-16,1 0-3 0,2 3-4 0,3-2-5 16,-3 1 0-16,3 2-7 0,3-2 3 0,3 1-5 15,0 0 0-15,1 1-3 0,6-1 0 0,-2 0-4 16,1 5 2-16,3-5 0 0,1-2-4 0,1-6 2 15,3 5-2-15,2 0 0 0,2-4-1 0,3-1 1 16,-2-1 0-16,4-2-1 0,1 0-1 0,0-5-1 16,2 0-2-16,-6-2 1 0,7-2 1 0,1-2-3 0,3-4 0 15,-2-1-4-15,0-4 1 0,-1-2 0 16,0-3 0-16,-1 0 0 0,-3-5 1 0,2 2-4 16,-4-4 6-16,0-1 1 0,-3-3-1 0,-1 0-2 0,-1-3 3 15,-2 0 1-15,-2 1 1 0,0 0 4 0,-3 0 4 16,-4 3 3-16,0 1 1 0,0 0 3 0,-4 1 2 15,0-1 5-15,-2 2 2 0,-3 0 2 0,0 0-1 16,-1 1 1-16,-3 0 15 0,1 1-6 0,-3 0 0 16,0 0-4-16,-3 3-3 0,-1-1-5 0,-2 0-3 15,0 2-3-15,-3 1-3 0,-5-4-4 0,5 5-8 16,-1-1-12-16,-4 1-17 0,-4-3-16 0,7 5-26 16,-6-3-29-16,-1 2-33 0,-1 1-40 0,0 4-55 15,-3-1-72-15,1-1-363 0,-2 1-1095 0,-1 4-133 16</inkml:trace>
  <inkml:trace contextRef="#ctx0" brushRef="#br0" timeOffset="-110446.09">13097 3368 199 0,'0'0'423'0,"0"0"-40"16,0 0-37-16,0 0-26 0,0 0-25 0,0 0-23 16,2-8-27-16,-2 8-13 0,0 0-26 0,0 0-12 15,0 0-6-15,0 0-7 0,0 0-18 0,0 0-11 16,0 0-10-16,0 0-11 0,0 0-15 0,0 0-19 15,-7 28-7-15,3-21-12 0,0-2-8 0,0 7-9 16,-1-4 4-16,0 0-15 0,0 2-5 0,-4-2-5 16,3 2-3-16,1 0-4 0,-3-1-6 0,-2 1-1 15,3 0-15-15,1 0-4 0,-2-2-9 0,1 2-13 0,0-3-16 16,-1 0-19-16,5-1-20 0,-3-1-26 16,-1 2-46-16,2-5-43 0,5-2-37 0,-5 7-293 15,1-4-734-15,4-3 70 0</inkml:trace>
  <inkml:trace contextRef="#ctx0" brushRef="#br0" timeOffset="-109929.66">12779 3899 309 0,'0'0'514'0,"0"0"-54"0,0 0-42 16,-3 10-44-16,3-10-38 0,0 0-43 0,-4 14-32 15,4-14-14-15,-2 8-39 0,1-2-18 0,1-6-20 16,-4 9-10-16,1-2-17 0,2-1-10 0,1-6-15 16,-5 11-15-16,0-1-12 0,3-3-13 0,-3-1-8 15,3 0-7-15,-1 1-10 0,2 1-4 0,-3 0-12 16,1 2-10-16,1-4-17 0,-1 4-14 0,-3-2-17 16,6-1-13-16,-3 1-25 0,0 1-28 0,3-9-32 15,-9 15-41-15,7-7-55 0,-3 1-70 0,3 1-213 16,-3-2-705-16,1 0 78 0</inkml:trace>
  <inkml:trace contextRef="#ctx0" brushRef="#br0" timeOffset="-109501.8">12664 4375 309 0,'0'0'506'0,"0"0"-57"15,-4 12-47-15,4-12-51 0,-4 9-29 0,4-9-39 16,-4 13-25-16,4-13-25 0,-4 13-23 0,2-7-21 16,2-6-17-16,-1 15-20 0,1-15-13 0,-6 12-17 15,4-6-5-15,2-6-21 0,-6 14-14 0,4-4-5 0,2-10-10 16,-5 15-13-16,0-8-25 0,2 3-17 15,-3-3-22-15,2 3-26 0,4-10-32 0,-7 12-24 16,5-5-40-16,2-7-67 0,-5 11-15 0,3-3-281 16,2-8-694-16,-9 14 79 0</inkml:trace>
  <inkml:trace contextRef="#ctx0" brushRef="#br0" timeOffset="-109116.67">12565 4786 208 0,'-3'10'479'0,"3"-10"-51"16,-4 12-45-16,4-12-27 0,-5 10-40 0,2-4-31 16,0 1-30-16,3-7-23 0,-6 17-24 0,0-8-11 15,2 0-18-15,0 0-14 0,0 0-15 0,-1 0-20 16,1 1-7-16,3 0-19 0,-6 0-11 0,1 1-12 15,2 0-7-15,-1 0-11 0,-1-1-13 0,1-1-19 16,-2 2-31-16,1-1-18 0,2-1-34 0,-1 0-37 16,0-1-34-16,0 1-39 0,5-9-61 0,-8 14-275 15,2-6-702-15,2-1 76 0</inkml:trace>
  <inkml:trace contextRef="#ctx0" brushRef="#br0" timeOffset="-108794.72">12501 5089 115 0,'0'0'541'0,"0"0"-65"0,-3 19-55 0,3-19-40 16,-6 11-42-16,3-5-27 0,3-6-35 0,-6 13-28 16,4-7-23-16,2-6-26 0,-10 13-24 0,6-3-13 15,-1-3-20-15,1 3-22 0,0-1-10 0,-2 0-13 16,1-3-15-16,1 2-7 0,-3 1-8 0,4 2-13 16,-1 1-15-16,-1-1-11 0,0-2-14 0,1 0-17 15,2 1-23-15,-1-3-28 0,3-7-29 0,-7 17-38 16,7-17-51-16,-6 11-61 0,3-5-275 0,3-6-720 15,-7 12 71-15</inkml:trace>
  <inkml:trace contextRef="#ctx0" brushRef="#br0" timeOffset="-108459.68">12375 5520 429 0,'0'0'533'0,"-5"15"-57"0,2-7-53 15,-1 3-39-15,2-1-36 0,-2 0-38 0,0 1-31 16,3-2-35-16,-3 4-20 0,0 0-22 0,0-4-26 15,1 3-25-15,-1 1-13 0,0-2-18 16,1 5-9-16,-2-6-18 0,0 5-6 0,0-3-17 0,2 1-13 16,0-2-11-16,0 0-18 0,-1-1-14 0,0 2-16 15,-1-1-10-15,2-1-24 0,0-2-25 0,-1 3-39 16,4-11-45-16,-6 14-68 0,3-8-82 16,3-6-218-16,-10 12-727 0,10-12 72 0</inkml:trace>
  <inkml:trace contextRef="#ctx0" brushRef="#br0" timeOffset="-108132.71">12233 5991 447 0,'-4'15'521'0,"2"-5"-53"15,2-10-48-15,-3 13-41 0,2-4-35 0,1-9-34 16,-4 19-32-16,3-9-29 0,-2-2-27 0,3-8-15 16,-5 17-16-16,2-6-26 0,1 0-21 0,-1-2-15 15,1 1-12-15,2-10-20 0,-4 18-10 0,1-11-15 16,3-7-26-16,-3 12-21 0,3-12-12 0,-3 12-29 15,3-12-21-15,-4 12-31 0,4-12-23 0,-5 9-31 16,5-9-44-16,0 0-36 0,-6 11-62 0,6-11-238 16,-7 11-710-16,7-11 76 0</inkml:trace>
  <inkml:trace contextRef="#ctx0" brushRef="#br0" timeOffset="-107821.67">12137 6381 53 0,'0'0'501'16,"-2"16"-62"-16,2-16-53 0,0 12-34 0,0-12-36 15,-2 12-27-15,2-12-27 0,0 11-23 0,0-11-19 16,0 13-19-16,0-13-16 0,2 12-12 0,-2-12-21 15,0 14-17-15,0-6-15 0,0-8-10 0,0 13-1 16,0-13-23-16,0 13-17 0,0-13-14 0,0 13-17 0,0-13-20 16,0 11-24-16,0-11-24 0,-2 11-23 0,2-11-18 15,0 0-28-15,0 17-19 0,0-17-9 16,0 0-16-16,0 0 2 0,2 19-13 0,-2-19-3 16,0 0-10-16,0 13-17 0,0-13-27 0,0 8-181 0,0-8-516 15,0 0 106-15</inkml:trace>
  <inkml:trace contextRef="#ctx0" brushRef="#br0" timeOffset="-107537.36">12160 6744 264 0,'0'0'460'0,"0"0"-54"0,4 10-41 0,-4-10-34 0,5 9-18 16,-5-9-20-16,8 12-22 0,-8-12-20 0,4 12-19 15,-4-12-24-15,3 12-14 0,-3-12-14 0,6 14-6 16,-6-14-16-16,2 11-5 0,-2-11-16 0,6 14-13 16,-6-14-10-16,2 12-16 0,-2-12-6 0,4 14-7 15,-4-14-12-15,5 12-10 0,-5-12-5 0,4 12-13 16,-4-12-9-16,3 12-11 0,-1-8-15 0,-2-4-7 16,4 12-16-16,-4-12-14 0,3 11-20 0,-3-11-23 15,2 12-31-15,-2-12-33 0,0 0-35 16,0 16-40-16,0-16-33 0,-2 14-59 0,2-14-196 0,0 0-698 15,-3 17 78-15</inkml:trace>
  <inkml:trace contextRef="#ctx0" brushRef="#br0" timeOffset="-107258.7">12248 7109 124 0,'3'6'471'0,"-3"-6"-41"0,3 10-32 15,-3-10-34-15,0 0-27 0,6 13-22 0,-6-13-17 16,4 11-18-16,-4-11-17 0,5 11-24 0,-4-5-10 16,-1-6-16-16,6 12-15 0,-6-12-22 0,7 12-15 15,-3-3-12-15,-4-9-25 0,9 10-9 0,-9-10-15 16,6 15-12-16,-1-7-12 0,-5-8-5 0,8 11 7 16,-4-2-25-16,-4-9-22 0,10 14 0 0,-6-6-6 15,-4-8-11-15,10 14-10 0,-6-6-7 0,-4-8-8 16,11 15-16-16,-8-8-12 0,-2 0-23 0,-1-7-19 15,0 0-28-15,4 22-24 0,-4-22-30 0,1 15-26 16,-1-15-33-16,4 12-39 0,-4-12-40 0,1 14-190 16,-1-14-692-16,0 0 81 0</inkml:trace>
  <inkml:trace contextRef="#ctx0" brushRef="#br0" timeOffset="-107036.29">12407 7531 181 0,'5'11'437'0,"-5"-11"-50"16,0 0-26-16,9 12-26 0,-3-6-26 15,-6-6-12-15,9 11-8 0,-9-11-28 0,13 12-11 16,-5-3-21-16,-2 1-20 0,2-1-22 0,1 0-15 16,-3 0-22-16,2-3-21 0,-1 4-18 0,4 0-5 0,-2-1-21 15,-2 1-16-15,4 0-25 0,1-1-34 16,-5 1-52-16,1-2-59 0,-8-8-78 0,20 18-107 0,-12-10-220 15,0 0-715-15,-8-8 75 0</inkml:trace>
  <inkml:trace contextRef="#ctx0" brushRef="#br0" timeOffset="-105490.39">12794 7936 526 0,'0'0'538'0,"0"0"-73"16,0 0-53-16,0 0-41 0,0 0-36 0,14 7-17 0,-14-7-28 15,0 0-21-15,0 0-22 0,8 3-30 0,-8-3-14 16,7 2-14-16,-7-2-12 0,7 3-19 0,-7-3-7 16,8 5-16-16,-3-1-12 0,-1 0-14 0,-4-4-19 15,11 7 1-15,-7-6-16 0,1 5-10 0,1-3-9 16,3 2-7-16,-2-1-9 0,0 1-11 0,0 2-10 15,2-2-18-15,1 1-11 0,-2 0-15 0,-1-3-11 16,2 3-13-16,-4-1-19 0,0 0-27 0,3-1-23 16,-4 1-29-16,3-1-35 0,-3 1-41 0,4-1-55 15,-4 0-270-15,-4-4-802 0,6 7 50 0</inkml:trace>
  <inkml:trace contextRef="#ctx0" brushRef="#br0" timeOffset="-105194.75">13129 8153 537 0,'6'7'551'15,"-2"-5"-70"-15,-4-2-57 0,9 8-47 0,-4-6-35 16,3 2-35-16,-2-2-22 0,1 2-33 0,-7-4-21 0,11 5-29 15,-2-3-17-15,-3 0-28 0,1-1-23 16,2 3-14-16,1 1-12 0,-2-3-14 0,-2 1-11 16,3-2-14-16,-3 3-12 0,-6-4-5 0,11 3-22 0,-7 0-13 15,-4-3-9-15,11 4-17 0,-6-1-9 0,-1 1-17 16,-4-4-12-16,9 4-21 0,-9-4-26 0,8 3-27 16,-8-3-48-16,10 3-32 0,-10-3-78 0,6 4-231 15,-6-4-727-15,0 0 72 0</inkml:trace>
  <inkml:trace contextRef="#ctx0" brushRef="#br0" timeOffset="-104904.71">13508 8324 53 0,'7'2'621'0,"-7"-2"-70"0,13 2-72 15,-7 1-47-15,-6-3-50 0,13 4-36 0,-7-1-32 16,2-1-36-16,0 2-24 0,-2-1-25 16,3 0-25-16,1 0-25 0,-2 0-20 0,1 1-21 0,-3 0-12 15,3-3-22-15,-3 3-10 0,3-1-8 0,-2 0-10 16,2-2-6-16,-9-1-16 0,13 4-5 16,-8-3-2-16,3 1-14 0,-8-2-10 0,13 4-17 0,-5-3-18 15,1 0-17-15,-4 2-20 0,-5-3-25 0,12 4-25 16,-6-4-21-16,-6 0-31 0,11 1-35 0,-4-1-47 15,-7 0-77-15,10 0-207 0,-10 0-734 0,11-2 68 16</inkml:trace>
  <inkml:trace contextRef="#ctx0" brushRef="#br0" timeOffset="-104630.68">14026 8446 503 0,'8'0'579'16,"-8"0"-74"-16,14 5-50 0,-7-3-42 0,1-1-49 15,2 3-30-15,2-3-37 0,-2 1-24 0,0 1-31 16,2 1-14-16,-3-2-23 0,3 0-15 0,-1 0-18 16,-1 0-21-16,0 3-22 0,2-3-8 0,-2 3-14 15,3-1-13-15,-3-1-10 0,8-1-16 0,-7-1-18 16,0 0-14-16,-5-1 0 0,8 2-13 0,-8-2-15 15,-6 0-20-15,17 0-17 0,-11 1-29 0,-6-1-38 16,11 1-47-16,-11-1-44 0,9 0-58 0,-9 0-87 16,10 0-220-16,-10 0-808 0,7 0 45 0</inkml:trace>
  <inkml:trace contextRef="#ctx0" brushRef="#br0" timeOffset="-102891.18">14646 8578 546 0,'9'4'540'0,"-9"-4"-64"16,0 0-57-16,11 0-34 0,-11 0-48 0,8 1-27 15,-8-1-23-15,0 0-31 0,15-1-14 0,-7 2-21 0,-8-1-27 16,13 1-26-16,-5 0-13 0,-8-1-18 16,12 3-18-16,-4-3-15 0,-2 2-13 0,1 0-5 15,-7-2-16-15,15 3-16 0,-9-1-6 0,2 1-18 0,-3 0-17 16,4 0-20-16,-1 0-27 0,-2 1-25 0,2-2-35 15,-2 3-37-15,-1-1-43 0,3-2-50 0,0 1-76 16,-3 1-228-16,-5-4-759 0,14 5 62 0</inkml:trace>
  <inkml:trace contextRef="#ctx0" brushRef="#br0" timeOffset="-102543.75">15157 8756 329 0,'8'4'542'0,"-4"0"-68"0,-4-4-69 0,10 4-42 16,-5-2-44-16,3 0-39 0,-8-2-21 0,12 5-31 16,-6-3-21-16,5 1-15 0,-5-1-22 0,1 1-23 15,-1-1-20-15,1 2-14 0,0-2-13 0,0 0-8 16,-1 1-14-16,0-1-9 0,1-1-17 0,0 2-15 16,1-2-23-16,-8-1-16 0,12 3-25 0,-6-2-21 15,-6-1-35-15,10 2-10 0,-10-2-35 0,11 1-20 16,-11-1-34-16,11 1-69 0,-11-1-220 0,8 3-655 15,-8-3 87-15</inkml:trace>
  <inkml:trace contextRef="#ctx0" brushRef="#br0" timeOffset="-102243.72">15607 8867 122 0,'0'0'652'15,"10"4"-79"-15,-2-3-87 0,-8-1-57 0,10 3-56 16,-5 0-47-16,0 0-44 0,-5-3-31 0,13 3-30 16,-13-3-20-16,9 4-19 0,-3-2-27 0,1-1-12 15,-7-1-14-15,13 5-17 0,-13-5-12 0,9 3-9 16,-4-1-15-16,-5-2-5 0,8 1-8 0,-8-1-11 15,10 2-8-15,-10-2-16 0,7 4-12 0,-7-4-15 16,6 2-16-16,-6-2-23 0,8 3-29 0,-8-3-35 16,5 5-43-16,-5-5-50 0,0 0-53 0,7 2-289 0,-7-2-775 15,0 0 56-15</inkml:trace>
  <inkml:trace contextRef="#ctx0" brushRef="#br0" timeOffset="-101959.9">15999 8957 643 0,'0'0'561'0,"11"3"-85"0,-4-2-58 15,-7-1-64-15,14 2-53 0,-7 0-39 0,-7-2-30 16,11 3-29-16,-5-2-22 0,-6-1-19 0,12 1-20 0,-7 0-14 15,-5-1-16-15,12 1-13 0,-12-1-13 16,9 2-9-16,-9-2-5 0,10 4-10 0,-5-4-8 16,-5 0-6-16,0 0-7 0,14 1-14 0,-14-1-16 0,9 1-18 15,-9-1-19-15,0 0-33 0,9 1-37 0,-9-1-37 16,0 0-36-16,11-2-43 0,-11 2-60 16,0 0-213-16,9-1-677 0,-9 1 82 0</inkml:trace>
  <inkml:trace contextRef="#ctx0" brushRef="#br0" timeOffset="-101668.15">16354 9025 490 0,'0'0'549'0,"7"3"-57"0,-7-3-67 15,8 3-53-15,-8-3-54 0,6 2-39 0,-6-2-36 16,8 1-24-16,-8-1-25 0,10 0-26 0,-10 0-20 0,8 1-15 16,-8-1-17-16,9 1-12 0,-9-1-13 0,0 0-15 15,12 0-4-15,-12 0-8 0,8 3-7 0,-8-3-6 16,8 0-9-16,-8 0-9 0,0 0-15 16,10 1-15-16,-10-1-20 0,0 0-27 0,0 0-21 0,7 1-23 15,-7-1-27-15,0 0-32 0,0 0-22 0,0 0-26 16,0 0-20-16,0 0-49 0,11-1-189 0,-11 1-620 15,0 0 95-15</inkml:trace>
  <inkml:trace contextRef="#ctx0" brushRef="#br0" timeOffset="-101429.89">16572 9094 147 0,'0'0'569'0,"7"5"-45"0,-3-2-56 0,-4-3-45 0,8 5-50 16,-4-1-46-16,-4-4-30 0,9 6-45 0,-4-4-21 15,-5-2-31-15,6 4-23 0,-6-4-31 0,9 5-18 16,-9-5-28-16,5 2-34 0,-5-2-32 0,9 1-38 16,-9-1-36-16,0 0-37 0,0 0-41 0,13-1-38 15,-13 1-25-15,8-2-38 0,-8 2-36 0,0 0-196 16,12-2-613-16,-12 2 93 0</inkml:trace>
  <inkml:trace contextRef="#ctx0" brushRef="#br0" timeOffset="-101271.92">16756 9143 307 0,'6'3'399'0,"-1"0"-39"0,0 1-16 15,-5-4-18-15,12 5-4 0,-8 0 5 0,3-3-11 16,-7-2-18-16,11 4-8 0,-5-2-11 0,1 0-11 16,0-1-2-16,-7-1-36 0,9 4-32 0,-4 0-17 15,0-2-36-15,-5-2-8 0,8 5-19 0,-8-5-23 0,4 3-26 16,-4-3-24-16,0 0-27 0,8 2-23 15,-8-2-39-15,0 0-53 0,0 0-67 0,0 0-78 16,0 0-326-16,0 0-844 0,0 0 29 0</inkml:trace>
  <inkml:trace contextRef="#ctx0" brushRef="#br0" timeOffset="-81084.78">14795 7899 208 0,'0'0'200'0,"0"0"18"0,0 0-25 0,0 0-7 16,0 0-16-16,0 0-5 0,0 0-17 0,0 0-13 15,0 0-18-15,0 0 4 0,0 0-22 0,0 0-2 16,0 0 3-16,0 0 4 0,0 0-4 0,0 0 8 16,0 0-10-16,0 0 0 0,0 0-20 0,0 0 13 15,0 0-4-15,0 0 1 0,0 0-5 0,0 0-2 16,0 0-7-16,0 0-5 0,0 0 6 0,0 0-10 16,0 0 0-16,0 0-5 0,0 0 4 0,0 0-6 15,0 0-3-15,0 0-2 0,0 0-3 0,0 0-1 16,0 0-5-16,0 0-1 0,0 0-4 0,0 0-7 0,0 0-3 15,0 0-3-15,0 0 3 0,0 0-6 0,0 0 2 16,0 0-8-16,0 0 0 0,0 0 0 16,3-6-5-16,-3 6 1 0,0 0 1 0,0 0-4 0,0 0 5 15,5-5-4-15,-5 5 1 0,0 0 2 0,7-5 1 16,-7 5 2-16,0 0 4 0,10-3-7 0,-10 3 6 16,9-1-4-16,-9 1 4 0,9-1-7 0,-9 1 1 15,9 0 0-15,-9 0-1 0,12 1 0 0,-12-1-2 16,12 3 1-16,-12-3 2 0,10 2-4 0,-5-1 3 15,-5-1-5-15,9 3 1 0,-9-3-3 0,8 4 4 16,-8-4-4-16,6 2 7 0,-6-2-3 0,5 4 1 16,-5-4 2-16,5 4 2 0,-5-4 2 0,4 4 1 15,-4-4-4-15,4 6-1 0,-4-6 0 0,4 5 0 16,-4-5 1-16,3 5-3 0,-3-5 3 0,0 0-3 0,2 11 1 16,-2-11-3-16,0 9 1 0,0-9 4 15,-1 8-6-15,1-8 1 0,-4 10-5 0,4-10 4 16,-3 11 0-16,1-5-2 0,2-6-6 0,-5 11 6 0,2-7-3 15,3-4 2-15,-6 10 1 0,2-5-1 0,-1-1-4 16,5-4 3-16,-9 9-2 0,4-5 0 0,-2 1-1 16,1-1 0-16,0 1-1 0,-2 1 5 0,0-2-4 15,-1 2 0-15,4 1-5 0,-4-3 3 0,1 2 1 16,-3-1-1-16,3 1 0 0,-1 0-3 0,1 1 2 16,-3-2 3-16,0 1-2 0,1-2 3 0,1 1-4 15,2-2 3-15,2 1-2 0,-1-1-1 0,-2-2 4 16,3 4-4-16,5-5 0 0,-10 4 2 0,4-1-1 15,6-3 2-15,-11 2-3 0,11-2 3 0,-5 3-1 16,5-3 3-16,0 0-6 0,-8 3 2 0,8-3 5 16,0 0-3-16,0 0-1 0,0 0 3 0,0 0-6 15,0 0 2-15,0 0-2 0,0 0 0 0,0 0 6 16,0 0 8-16,0 0 7 0,0 0 6 0,16 6 4 16,-16-6 4-16,18 2 8 0,-7-2-1 0,0 3 8 15,1-1-1-15,1 0-1 0,2 0 3 0,-1 1-3 16,3 3-6-16,1-3 3 0,-6 0-2 0,0 0-3 0,2-1-4 15,-1 3-2-15,-2-3-8 0,0 3 2 0,-2-3-3 16,-3 2-4-16,1-3-1 0,0 3-3 16,-2-2 0-16,-5-2-2 0,9 4-3 0,-9-4-10 0,5 2-13 15,-5-2-11-15,0 0-21 0,9 1-26 0,-9-1-32 16,0 0-39-16,0 0-46 0,0 0-56 0,0 0-332 16,0 0-865-16,-28-7 22 0</inkml:trace>
  <inkml:trace contextRef="#ctx0" brushRef="#br0" timeOffset="-79355">14863 7730 251 0,'0'0'415'0,"-5"-4"-46"0,5 4-46 0,0 0-15 16,0 0-40-16,-10-5-19 0,10 5-18 0,-6-4-19 15,6 4-11-15,-7-2-18 0,7 2-18 0,0 0-15 16,-12-2-11-16,12 2-17 0,-11-2-5 0,11 2-8 0,-10-1-4 16,10 1-14-16,-12 0-8 0,12 0-8 15,-14 0-8-15,7 1-7 0,0 1 7 0,-3 1-8 16,2-2-4-16,1 3-11 0,-5 0 0 0,3-1-1 16,-1 1-2-16,1 2-10 0,-2-2-1 0,0 1 0 0,0-1-2 15,2 2-1-15,-1 0 4 0,2 0-2 0,-2-1 0 16,1 0-1-16,0 0 2 0,0 4-5 15,1-4 1-15,2 0-2 0,-2 2 2 0,3-3-3 0,-1 3-2 16,2-2-4-16,-1 1 4 0,1-1-2 0,0 3-1 16,-1-3-5-16,0-1 1 0,2 2-2 0,3-6-3 15,-6 11 1-15,3-5 2 0,1 1-1 0,-1-1-1 16,1 1 4-16,0 0-2 0,1 2-1 0,-3 0 4 16,3 0 0-16,0-2-4 0,2 3 2 0,-2-1 2 15,-2 1-6-15,2 1 3 0,1-1-1 0,0-2 7 16,0 3-4-16,0-3 4 0,0 1-4 0,0-9-3 15,1 15 1-15,-1-6-1 0,0-1 0 0,0-8 3 16,4 12-6-16,-3-4-1 0,0-1 2 0,2 1-2 0,-4 2-3 16,1-10 6-16,1 14-1 0,2-7-3 15,-1-1-3-15,2 2 0 0,-3-1 1 0,2-1-1 16,1 1 0-16,-2-1 4 0,1 0-8 0,1 1 7 16,-2 0-6-16,2 0 4 0,0-1-4 0,-2 0 7 0,2 0-7 15,0 0 2-15,0 1 0 0,-1-1-3 0,2-1 1 16,-2 0 1-16,1 1 3 0,0-1-7 15,0-1 7-15,1 2-4 0,0-4 3 0,0 3-3 0,0 2 5 16,-1-3-7-16,1 2 3 0,-1-2 3 0,3-1-2 16,-1 1-6-16,0 4 3 0,-1-4 2 0,2 0 3 15,0 3-5-15,1-1-1 0,-3-2 3 0,0 0 8 16,1 1-9-16,3 0 1 0,-2 1-2 0,0-2 7 16,-1 0-3-16,3 1-5 0,-3 1 2 0,1-2 5 15,-1-2-17-15,1 3 12 0,1-2 7 0,0-1-8 16,0 1-2-16,-2 1 2 0,-1-2-2 0,3 1 0 15,-8-3 3-15,11 4 0 0,-5-3 1 0,-6-1 0 16,12 2 0-16,-4-1 1 0,-2 0 0 0,-6-1 5 16,13 0-6-16,-4 1 0 0,-9-1 2 0,15-1 6 15,-7 2-13-15,2 0 0 0,-10-1 5 0,17-2-2 16,-8-1-2-16,0 3 2 0,1-3 1 0,-2 0-4 16,-8 3 3-16,16-4 4 0,-9 2-3 0,2-1 2 0,-4 1-2 15,4-1-1-15,-3-1-3 0,1 1 3 0,0 0 1 16,0-2 0-16,-2 1 0 0,2 1-3 15,0-2-1-15,-1 1 5 0,-1 0 1 0,0-4-1 0,-1 2 2 16,0 2 1-16,4-1-8 0,-2-1 4 0,-1 0-3 16,0 2 0-16,2-3 9 0,-1 2-8 0,-1 0 4 15,2-1-1-15,-2-2-2 0,0 2 1 0,0 2 0 16,0-4 0-16,0 1 0 0,1-1 2 0,0 1-3 16,1 0 1-16,0 0-1 0,-2-1 1 0,0 0-1 15,-1 4 1-15,-2-3-4 0,2 2 0 0,0 0 5 16,4 0-2-16,-8 5 0 0,3-9 2 0,0 3-4 15,2 3 8-15,-5 3-4 0,4-5 3 0,-4 5-2 16,3-7 1-16,-3 7 2 0,0 0-2 0,6-8-3 16,-6 8 1-16,0-5 13 0,0 5-13 0,1-9 0 15,-1 9-2-15,4-7 2 0,-4 7 2 0,1-8 2 16,-1 8-5-16,1-10 0 0,-1 10 0 0,-1-10 0 16,1 10 0-16,0-8-3 0,0 8 3 0,3-8 3 0,-3 8 0 15,0-8-2-15,0 8 7 0,0-9-10 0,0 9 5 16,0 0-2-16,0-12 0 0,0 12-2 15,-2-10 5-15,2 10-1 0,-1-10-3 0,1 10 1 0,-5-10-2 16,4 5 4-16,1 5-1 0,-4-10-2 0,0 4 4 16,4 6-5-16,-5-10 1 0,3 5 3 0,2 5-2 15,-6-12 3-15,4 6-6 0,-4 1 7 0,2-1-2 16,4 6 0-16,-7-11 1 0,5 5-2 0,-1 1 7 16,3 5-8-16,-6-8 8 0,6 8 0 0,-8-8-1 15,4 3 0-15,4 5 2 0,-6-8-5 0,6 8 3 16,-8-6-4-16,6 2 2 0,2 4 10 0,-6-7-8 15,6 7-7-15,-7-7 8 0,7 7-6 0,-6-6-1 16,2 2 3-16,4 4 8 0,-5-8-8 0,5 8 1 16,-7-5-3-16,7 5 2 0,-5-10 2 0,1 8 4 15,4 2-7-15,-9-5 3 0,9 5 4 0,-5-4-1 16,5 4 13-16,-8-5-11 0,8 5-4 0,-8-4 3 16,8 4-6-16,-8-6 4 0,8 6-6 0,-8-6 5 0,8 6 5 15,-8-4 1-15,8 4-7 0,-9-6-5 0,9 6 2 16,-8-4 8-16,3 0-9 0,5 4 2 15,-8-7-1-15,4 3-1 0,4 4-3 0,-10-3 8 0,10 3-1 16,-7-6-5-16,2 3 11 0,5 3-7 0,-9-4-1 16,9 4 1-16,-10-5-1 0,5 3 2 0,5 2 4 15,-9-4-4-15,9 4 3 0,-11-4-7 0,7 1 7 16,4 3-4-16,-11-5 1 0,6 3 9 0,5 2-6 16,-11-3-7-16,11 3 2 0,-10-6-2 0,10 6-7 15,-11-3 12-15,6 2 0 0,5 1-3 0,-14-1 0 16,7 0 3-16,7 1-2 0,-16-1-1 0,16 1-2 15,-15 2-3-15,10-1-3 0,-8 1 6 0,3 1-9 16,-2 3-7-16,0-3-13 0,0 1-5 0,0-2-27 0,-2 3-16 16,2-1-22-16,-1-2-31 0,0 3-31 15,-2-3-43-15,3 1-57 0,-6 1-340 0,2 1-914 16,2-2-3-16</inkml:trace>
  <inkml:trace contextRef="#ctx0" brushRef="#br0" timeOffset="-21186.91">21865 6505 377 0,'0'0'448'16,"0"0"-50"-16,0 0-59 0,-11 0-47 0,11 0-36 15,-9 2-32-15,9-2-26 0,0 0-20 0,-14 0-24 16,8 1-23-16,6-1-8 0,-11 4-17 0,4-2-10 16,0 2-12-16,0-2-12 0,-1 2-7 0,-4 0-9 15,3 0-4-15,0 2-6 0,-1-2-9 0,-3 1-2 16,3 1 3-16,0 1-11 0,-1-1-3 0,0 2 3 15,0-2-6-15,2-1-3 0,-2 1 0 0,1 0-1 16,4 0-7-16,1-2-4 0,-1 0 3 0,2 3-2 16,4-7-6-16,-8 7-1 0,8-3 2 0,0-4 2 15,0 0-6-15,-5 11 2 0,5-11 3 0,7 10 3 16,-5-5 0-16,4 1 4 0,2 0-7 0,1 2 2 16,-3-1 0-16,4 2-2 0,5 2 2 0,-3 1-3 15,-1 1 3-15,-2-6 1 0,-1 3 2 0,2-1 0 16,-3 1-3-16,-1-1 8 0,2 0 4 0,-2 2 9 0,-1-6-1 15,-1 3 6-15,0 0 4 0,-4-2 2 16,2-1 2-16,-2-5 2 0,-2 11-1 0,2-11 0 16,-6 11 0-16,1-5-8 0,-1-2-2 0,-6-1-6 0,3 2 0 15,-1-2-1-15,-2-3-1 0,3 0-4 0,-2 0-9 16,-1 0-20-16,-1-2-22 0,3 1-19 0,2-2-27 16,-3 0-38-16,1-1-32 0,1-1-41 15,3 0-44-15,-1-1-43 0,3 0-182 0,-1 2-629 0,5 4 91 16</inkml:trace>
  <inkml:trace contextRef="#ctx0" brushRef="#br0" timeOffset="-20655.83">21948 6486 215 0,'0'0'390'0,"0"0"-27"0,0 0-10 0,0 0-23 16,9 17-27-16,-9-11-30 0,2 2-22 0,0 2-22 16,2 2-12-16,-2 0-30 0,0 4-9 0,0 3-12 15,-2 1-10-15,0-1-13 0,0 2-9 0,0 5-11 16,-4 1-8-16,0 1-17 0,4-10-6 0,0 8-11 15,-6-3-12-15,4-3-6 0,-1-3 0 0,-1 0-15 0,4 0-8 16,-2-6-2-16,0 0-2 0,0 1-8 0,2-4-1 16,-3 0-4-16,3-8-5 0,-1 10-7 15,1-10 6-15,0 7-8 0,0-7 5 0,0 0-4 16,0 0-5-16,0 0 3 0,0 0-1 0,0 0-6 0,19-23 0 16,-13 13-3-16,2-6 2 0,1 0-3 0,0 1 1 15,5-2 0-15,-2 2 4 0,2 0 2 0,-5 2 4 16,2-1 0-16,3 1 2 0,-3 1 2 0,0 1-1 15,-1 2 3-15,-2-1-1 0,-1 5 1 0,2-3-3 16,-2 5 1-16,-3-2-1 0,-4 5 4 0,9-3 5 16,-9 3 6-16,0 0 17 0,0 0 0 0,5 11 2 15,-5-11 5-15,-1 18-4 0,1-8 1 0,-2 1-10 16,0 1 1-16,0-1-6 0,0 5-8 0,2-3-4 16,-3-1-7-16,3-2-11 0,0 1-8 0,0 0-12 15,3 0-9-15,-1-4-15 0,2 1-24 0,-2-3-26 16,-1 2-22-16,-1-7-32 0,9 7-34 0,0-6-48 15,-9-1-67-15,13 1-238 0,-13-1-774 0,18-3 59 16</inkml:trace>
  <inkml:trace contextRef="#ctx0" brushRef="#br0" timeOffset="-20315.25">22421 6720 460 0,'-21'3'434'15,"21"-3"-56"-15,-14 9-34 0,5-6-26 16,1 4-33-16,0-1-26 0,2 2-30 0,-1 1-27 0,3-3-19 16,2 4-17-16,-3 0-19 0,5-4-11 0,-2 6-14 15,2-12-6-15,0 14-7 0,2-6-10 0,0 0-9 16,1-2-12-16,1-1-4 0,2 1-10 0,-1-4-3 16,-5-2-7-16,16 1-5 0,-7-2-1 0,2-1-4 15,-2-2-1-15,0-2-8 0,0 0 3 0,0-3 0 16,0 2 7-16,-3-2 1 0,-3 0-1 0,1-1 6 15,-3 2-1-15,2 1 0 0,-6-3-6 0,3 1 6 16,-3-1 3-16,1 2 0 0,-5 0-5 0,1 0 3 16,-1 1-4-16,-3 2-3 0,0 0-10 0,1 3-11 15,-3-3-5-15,1 1-11 0,2 3-14 0,-2 2-18 16,0-2-12-16,11 1-20 0,-21 1-18 0,13 2-33 16,3-2-38-16,-1 3-29 0,6-4-41 0,-8 5-53 15,8-5-266-15,-4 5-773 0,4-5 59 0</inkml:trace>
  <inkml:trace contextRef="#ctx0" brushRef="#br0" timeOffset="-20033.62">22601 6705 335 0,'0'0'508'0,"0"0"-79"16,0 0-51-16,1 10-40 0,-1-10-27 0,-3 13-20 15,3 1-14-15,0-4-17 0,0 9-11 0,-2 4-16 16,4-3-22-16,-2 4-23 0,0 5-21 0,0-5-13 16,2-3-20-16,1 6-18 0,1-8-13 0,-2 7-7 15,2 1-16-15,-4-3-7 0,4-5-8 0,0-1-10 16,-2 0-4-16,1 1-9 0,-1-7-11 0,0-1-13 16,-2 0-7-16,4-2-16 0,-1-1-16 0,-3-2-17 15,0-6-18-15,2 9-22 0,-2-9-15 0,0 0-35 16,0 0-27-16,0 0-38 0,0 0-34 0,0 0-55 15,0 0-217-15,-5-24-702 0,3 12 76 0</inkml:trace>
  <inkml:trace contextRef="#ctx0" brushRef="#br0" timeOffset="-19756.03">22566 6718 289 0,'6'-5'414'15,"-1"1"-27"-15,2 0-24 0,-7 4-22 0,15-2-27 0,-8 2-28 16,3 0-15-16,-10 0-15 0,22 2-19 16,-11 1-23-16,-2 0-21 0,2 2-14 0,-1 4-16 15,-2-5-11-15,3 2-13 0,-3-1-8 0,0 2-8 16,-3-1-8-16,-1 3 4 0,-4-1-6 0,2-2-10 0,-2 2-13 16,0-8-6-16,-4 12-6 0,2-4-14 0,-3-1-4 15,-1-1-8-15,-2 2-7 0,0 1-15 0,-1-3-15 16,0 0-14-16,-1-2-20 0,-3 2-20 0,2-3-16 15,2-1-14-15,0 0-22 0,-3-1-21 0,12-1-29 16,-13-1-37-16,13 1-44 0,-11-6-72 0,7 3-228 16,4 3-749-16,-5-8 65 0</inkml:trace>
  <inkml:trace contextRef="#ctx0" brushRef="#br0" timeOffset="-18640.77">23037 6638 496 0,'0'0'555'0,"0"0"-68"0,0 0-54 16,0 0-43-16,0 0-48 0,0 0-52 0,0 0-37 15,0 0-40-15,0 0-28 0,0 0-19 0,0 0-11 16,0 0-12-16,0 0-16 0,0 0-11 0,-2 32-14 16,2-21-8-16,0 5-5 0,0-3-9 0,0 5-10 15,-2 1 10-15,0 5-22 0,2-5-10 0,0-2 4 16,-2-3-7-16,2 0-6 0,0 3-4 0,-1-5-5 16,1 0-3-16,0-1-1 0,-2-1-8 0,2-3-1 15,0-7 10-15,-2 12-7 0,2-12-9 0,0 9 7 0,0-9 2 16,0 0 3-16,-2 6 0 0,2-6 4 15,0 0-13-15,0 0-2 0,0 0-1 0,0 0-2 16,-4-25-6-16,4 15 2 0,0-5-5 0,4-1-2 0,-4-1 4 16,2-3-5-16,0 1-2 0,1-6 2 0,-1 5-1 15,0 5 2-15,0-2 4 0,0 1-1 0,-2 4 4 16,3 1 6-16,-3 2 1 0,1 2 5 0,-1 7 7 16,4-12 5-16,-4 12 3 0,-2-8-3 0,2 8 11 15,0 0-5-15,0 0-7 0,-10-3-3 0,10 3-11 16,0 0-5-16,-25 20-15 0,8-9-13 0,0 2-17 15,-4 8-14-15,-2 0-25 0,-4 3-41 0,4 2-60 16,1-1-80-16,-5 2-331 0,2-1-884 0,-8 9 11 16</inkml:trace>
  <inkml:trace contextRef="#ctx0" brushRef="#br0" timeOffset="-17942.77">21910 8181 569 0,'5'-5'540'0,"-5"5"-67"0,0 0-45 16,0 0-35-16,0-8-32 0,0 8-46 16,0 0-27-16,0 0-43 0,-9-10-29 0,9 10-21 0,-10-4-30 15,10 4-22-15,-10-2-12 0,10 2-18 0,-12-3-11 16,12 3-17-16,-11 0-2 0,2 0-17 0,9 0-4 15,-18 4-11-15,7 0-7 0,0-1-10 0,1 0-12 16,1 2-4-16,-1 2-7 0,1 0-9 0,-1-4 0 16,4 2-9-16,-1 1-4 0,3 0-8 0,-4 0-7 15,4 3-7-15,2-2 0 0,-1-1-4 0,3-6 5 16,3 12-4-16,-3-12 3 0,2 12 1 0,0-7 3 16,2 3 4-16,2-3 4 0,-4 1 2 0,2 1 2 0,1-1 3 15,-1-1 4-15,0 2 9 0,1 0 1 0,-1 0 7 16,-1-3 3-16,0 1 3 0,-3-5 6 15,6 8-1-15,-4-4 3 0,-2-4 4 0,0 0 6 0,0 0 15 16,2 8 1-16,-2-8 0 0,0 0-10 0,0 0-1 16,0 0-5-16,-8 12-3 0,8-12-10 0,-9 4-4 15,3-3-6-15,6-1-12 0,-12 4-10 0,5-1-18 16,-1-1-22-16,0 0-31 0,8-2-29 0,-17 2-24 16,7-2-26-16,10 0-10 0,-13-6-32 0,9 1-51 15,-2 0-242-15,2-4-705 0,3-2 76 0</inkml:trace>
  <inkml:trace contextRef="#ctx0" brushRef="#br0" timeOffset="-17524.72">21948 8080 492 0,'0'9'482'0,"0"5"-51"0,2 1-29 16,-1 1-29-16,-2 2-30 0,1 0-31 0,1-1-19 15,-2 2-30-15,2 1-30 0,-1-2-24 0,0-1-25 16,4 0-19-16,-4 2-16 0,0-3-23 0,0-3-12 16,0 4-15-16,2-7-15 0,-2-1-7 0,4 0-3 15,-4-1-10-15,0-8-12 0,0 7-8 0,0-7-7 16,0 0-4-16,4 7 3 0,-4-7-18 0,0 0-3 16,0 0-1-16,0 0-3 0,0 0-4 0,15-17-4 15,-7 6 0-15,-3 2 1 0,7-1-4 0,-2-7 0 16,4 4-4-16,-5 0 6 0,2 1-5 0,3 2 1 15,-7 1-1-15,1 1 4 0,-1 1-5 0,-2 3 2 0,0 1-2 16,-5 3 0-16,8-6 1 0,-8 6 10 0,5-2 5 16,-5 2 10-16,0 0 12 0,0 0 10 15,8 12-3-15,-8-5-4 0,0 2 7 0,-3-1-4 0,2 2-2 16,1 3-9-16,-4-4-6 0,3 2-8 0,1-3-8 16,1 1-7-16,-1 2-18 0,0-1-8 0,4-2-18 15,-4-3-14-15,4 4-19 0,-1-2-18 0,0 0-22 16,1-3-9-16,-4-4-27 0,6 7-22 0,1-6-18 15,-7-1-25-15,16-1-28 0,-16 1-28 0,15-5-212 16,-8 0-680-16,1 2 81 0</inkml:trace>
  <inkml:trace contextRef="#ctx0" brushRef="#br0" timeOffset="-17316.31">22214 8376 2037 0,'8'-6'-79'0,"1"0"133"0,-2-1 58 15,0 3 57-15,-5 2 15 0,3-3 12 0,-5 5-13 16,4-7 4-16,-4 7-3 0,0 0-10 0,6-4-9 0,-6 4-8 16,0 0-22-16,0 0-5 0,0 0-9 15,0 0 2-15,-6 25-6 0,2-18-12 0,4-7-15 16,-5 12-10-16,5-5-6 0,0 0-2 0,0-7-9 0,0 10-9 15,0-10-1-15,5 13-11 0,-3-7-4 0,0-2 4 16,-2-4-10-16,9 6-2 0,-5-3-1 0,-4-3-4 16,14 0-9-16,-14 0-10 0,13-3-12 0,-1-4-16 15,-1 2-23-15,-3-2-25 0,4-3-24 0,-3 4-19 16,-2-2-19-16,-1 1-14 0,0 1-17 0,-2 0-17 16,0-5-4-16,-2 2-44 0,-2-2-23 0,0 11-18 15,-2-12-169-15,-2 7-596 0,-1-1 97 0</inkml:trace>
  <inkml:trace contextRef="#ctx0" brushRef="#br0" timeOffset="-17098.78">22393 8278 471 0,'5'9'564'0,"-1"1"-57"0,1 1-49 0,-1 7-34 0,0 0-46 15,-4 1-19-15,0 0-26 0,0 7-34 0,0-1-29 16,0-4-38-16,-4 4-21 0,4-5-28 0,-2 0-21 15,2-2-23-15,-2 0-25 0,4 1-23 0,0-3-16 16,-2 1-23-16,0-4-23 0,2-2-29 0,0 0-18 16,-2-4-20-16,3-1-25 0,-3-6-26 0,2 9-27 15,2-7-30-15,-4-2-33 0,0 0-38 0,0 0-43 16,0 0-264-16,16-9-753 0,-16 2 62 0</inkml:trace>
  <inkml:trace contextRef="#ctx0" brushRef="#br0" timeOffset="-16849.57">22463 8298 322 0,'0'0'441'0,"9"-3"-43"0,-9 3-22 16,10 0-28-16,-10 0-24 0,15 1-13 0,-7 1-16 0,3-2-22 15,-1 0-26-15,-2 2-21 0,1-1-33 0,3 0-24 16,-12-1-15-16,11 2-10 0,-5 1-13 0,-6-3-3 15,10 6-3-15,-8-4-8 0,-2-2-7 0,0 10-11 16,0-10-20-16,-7 13-15 0,2-6-19 0,-3-1-22 16,-1 2-28-16,0 0-27 0,-1-3-39 0,0 2-39 15,0-1-56-15,-1-3-51 0,3 1-82 0,-1-1-226 16,1-2-756-16,8-1 62 0</inkml:trace>
  <inkml:trace contextRef="#ctx0" brushRef="#br0" timeOffset="-16483.8">22796 8247 464 0,'0'0'512'0,"0"0"-79"15,0 0-73-15,0 0-54 0,0 0-34 0,8-3-20 0,-8 3-16 16,7-1-23-16,-7 1-12 0,12-3-23 0,-12 3-24 15,12 0-8-15,-12 0-26 0,14 0-10 0,-2 0-14 16,-12 0-10-16,10 0-5 0,-5 3 0 0,-5-3 3 16,10 7 2-16,-6-3 3 0,-4 3-4 0,0-7 2 15,-3 17-9-15,1-5-10 0,-3-1-3 0,-1 5-1 16,-1 0-7-16,-6 6 0 0,1-6 3 0,1 2-5 16,-1-3 0-16,-1 2 7 0,-1-2-10 0,5-1 16 15,-3 0 17-15,1-2-11 0,3-3-4 0,2 1-3 16,-1-1-4-16,0 0-2 0,4-3-9 0,1 1 7 15,2 0-5-15,0-7-4 0,2 10-6 0,6-5-2 16,-2 0-5-16,5-3-1 0,4-1-8 0,4-1-11 16,-1 0-28-16,0-3-30 0,2 0-44 0,-1 2-61 15,-6-1-100-15,1 0-384 0,3-1-999 0,-3 0-53 0</inkml:trace>
  <inkml:trace contextRef="#ctx0" brushRef="#br0" timeOffset="-15649.45">21755 9601 479 0,'-10'5'577'0,"-4"0"-73"0,-4 3-61 16,0-1-47-16,-7 2-43 0,2-1-24 15,-4 3-30-15,0-3-26 0,3 2-38 0,3-3-16 16,3 2-20-16,1-2-25 0,-1 0-14 0,4 1-25 0,2-1-17 16,2-3-14-16,1 3-17 0,0-2-11 0,-1 1-10 15,6-1-7-15,-1 0-13 0,1 1-8 0,4-6-6 16,-4 11-14-16,2-5-7 0,2-6-3 0,4 11-9 15,-1-5 6-15,5-1-5 0,2 4 4 0,-1-2 0 16,1 1 1-16,3 2-2 0,1 0 3 0,-5-2-3 16,5 1-1-16,-3-1-4 0,0 3 2 0,-1-2 5 15,-2-1 4-15,-1 0-9 0,-3-1 16 0,3-1 6 16,-6-1 1-16,3 1 3 0,-4-6-3 0,-2 12 3 16,2-12-5-16,-6 12-2 0,2-6 1 0,-2-2-5 15,-1 0-8-15,-2 0-16 0,-3-1-13 0,0-1-24 16,0-2-21-16,-1 0-27 0,0-1-28 0,-1-3-29 15,2-2-32-15,2-1-39 0,0-2-53 0,1 1-272 0,1-6-800 16,5 0 48-16</inkml:trace>
  <inkml:trace contextRef="#ctx0" brushRef="#br0" timeOffset="-15275.87">21739 9606 475 0,'0'13'520'0,"-2"3"-68"0,-4 3-40 0,5-1-31 16,-5 7-20-16,-2 1-31 0,2-1-30 0,0 2-23 16,1-1-24-16,-1 0-29 0,3-6-26 0,-2 4-24 15,1-4-27-15,2-1-18 0,1-1-9 0,-1-2-3 16,2 1-29-16,0-6-18 0,0-1-6 0,0-3-16 16,0-7-10-16,2 11-9 0,-2-11 3 0,3 5-3 0,-3-5-4 15,9 1-5-15,-9-1-4 0,0 0-7 16,20-12-6-16,-12 5-3 0,0-4 1 0,1 2-2 15,-1-2 1-15,2-1-1 0,1 1-2 0,-2 2 2 0,0 0 1 16,-2 0 2-16,0 2 0 0,-3 2 4 0,1-1-1 16,-1 1-4-16,-4 5 9 0,9-3 1 15,-9 3-2-15,5-5-2 0,-5 5 11 0,0 0 5 0,0 0 5 16,12 12 12-16,-7-6-10 0,0 2 2 0,-3 2-5 16,0 1 4-16,-1 1-12 0,1 4 6 0,-2-2-12 15,2-2-7-15,-2 1-11 0,2-1-17 0,0-1-23 16,0-2-29-16,-2 0-31 0,3-2-38 0,-3-1-44 15,0-6-38-15,4 8-59 0,-4-8-271 0,8 3-811 16,-8-3 41-16</inkml:trace>
  <inkml:trace contextRef="#ctx0" brushRef="#br0" timeOffset="-14992.04">22095 9934 313 0,'0'0'621'0,"0"0"-104"0,0 0-63 15,-28 12-42-15,18-6-43 0,-4 3-25 0,5 0-34 0,-5 2-15 16,5-3-29-16,0-1-21 0,-3-1-33 0,10 0-21 16,-4 3-21-16,4-3-16 0,-1 0-27 15,3-6-8-15,3 12-20 0,-3-12-12 0,4 9-4 0,1-6-12 16,4-1-9-16,0-1-1 0,2-2-13 0,3 0-5 16,-3-2-10-16,-1 1 1 0,4-1-6 0,-3-2-6 15,1 1-6-15,-3-1-2 0,-3 2 1 0,-1-3-6 16,-2 1 5-16,0-1-4 0,1 0-5 0,-4 6 0 15,2-10-8-15,-2 10-15 0,-6-10-18 0,-3 3-10 16,5 4-20-16,-7-2-18 0,0 2-23 0,0-3-31 16,0 3-35-16,1-2-38 0,4 3-57 0,6 2-295 15,-11-5-837-15,6 2 34 0</inkml:trace>
  <inkml:trace contextRef="#ctx0" brushRef="#br0" timeOffset="-14762.68">22233 9942 624 0,'3'16'612'0,"-1"2"-87"0,-4 1-51 16,2 0-57-16,-3 5-39 0,1 3-21 15,2-1-32-15,-4 1-28 0,4-2-26 0,-3 2-29 0,1 2-32 16,2-3-30-16,-4 0-20 0,4-6-20 0,0-2-18 16,0 1-16-16,2-3-27 0,-2 1-10 0,4-7-18 15,-4 0-16-15,3 0-15 0,-3-3-17 0,4-2-25 16,-4-5-25-16,0 0-20 0,2 6-18 0,-2-6-25 15,0 0-24-15,0 0-32 0,12-14-18 0,-10 5-33 16,1-2-27-16,1-1-59 0,-4-1-212 0,0-3-735 16,2-3 68-16</inkml:trace>
  <inkml:trace contextRef="#ctx0" brushRef="#br0" timeOffset="-14534.15">22310 9983 129 0,'0'0'570'0,"0"0"-96"0,2-7-49 15,-2 7-33-15,0 0-29 0,7-4-30 0,-7 4-19 16,8-3-25-16,-8 3-22 0,0 0-19 0,12 0-28 16,-12 0-16-16,9 0-11 0,-9 0-16 0,7 2-18 15,-7-2-12-15,6 4-13 0,-6-4-16 0,6 4-14 16,-6-4-18-16,6 8-3 0,-6-8-6 0,2 8-25 16,-2-8-25-16,-2 9-10 0,2-9-21 0,-6 8-27 15,2-2-19-15,-2-3-31 0,1 2-23 0,-1-1-30 16,6-4-26-16,-11 6-26 0,3-5-38 0,8-1-45 15,-10 5-267-15,5-4-775 0,5-1 58 0</inkml:trace>
  <inkml:trace contextRef="#ctx0" brushRef="#br0" timeOffset="-13396.86">22519 9905 258 0,'0'0'458'0,"0"0"-51"0,0 0-26 16,0 0-28-16,13-17-27 0,-6 14-29 0,0 0-21 16,0 1-26-16,-7 2-28 0,15-4-19 0,-9 3-24 15,-6 1-21-15,15-1-13 0,-9 1-13 0,-6 0-14 16,11 4-9-16,-11-4-14 0,10 1 2 0,-6 2-4 15,-2 2-3-15,0 1-7 0,-2-6-3 0,3 8-11 16,-1-1-2-16,-2-7-4 0,0 13-8 0,0-13-3 0,-2 12-6 16,-1-6-7-16,-1-1 6 0,2 2-11 15,2-7-3-15,-4 10-8 0,-2-4 0 0,6-6 0 16,-4 8-14-16,4-8-1 0,-5 4-5 0,5-4-1 0,-4 7-5 16,4-7-4-16,0 0-8 0,-4 3-3 0,4-3-8 15,0 0 5-15,0 0-1 0,0 0 8 0,0 0-8 16,0 0 9-16,0 0-4 0,8 12 6 0,-5-8 1 15,-3-4 4-15,6 6 0 0,-1-3 8 0,-5-3 7 16,3 9 10-16,-1-2 9 0,0-1 1 0,-2-6 6 16,2 13 3-16,0-7 6 0,-2-6-1 0,3 13 0 15,-3-6 11-15,0-7-3 0,-3 15-3 0,1-6 13 16,-2-2-11-16,4-2 5 0,-4 3-3 0,0-3-5 16,-2-1-8-16,6-4 2 0,-5 8-10 0,-1-5-3 15,6-3-11-15,-7 3-13 0,7-3-20 0,-12 0-12 16,12 0-15-16,0 0-21 0,-15-4-19 0,15 4-23 15,-11-2-31-15,6-1-37 0,5 3-50 0,-9-5-49 0,9 5-304 16,-6-4-865-16,6 4 23 0</inkml:trace>
  <inkml:trace contextRef="#ctx0" brushRef="#br0" timeOffset="-12414.04">21042 11218 23 0,'0'0'595'0,"0"0"-96"15,8-5-63-15,-8 5-40 0,0 0-22 0,0 0-6 16,0 0-25-16,0 0-26 0,0 0-40 0,0 0-23 15,0 0-28-15,0 0-26 0,0 0-25 0,-22-5-16 16,22 5-24-16,0 0-18 0,-22 5-19 0,10-5-8 16,1 2-11-16,-1 2-8 0,-1 1-17 0,4-1-6 15,-4-1-5-15,2 1-11 0,-2 1-2 0,5-2-3 16,-1 2-9-16,3-2-7 0,-2 2-1 0,5-1-6 0,-1 1-1 16,4-5-3-16,-4 8-5 0,4-8 2 0,0 10 3 15,0-10-2-15,5 9 0 0,-2-4-1 0,0 1 5 16,1 0-3-16,2 0 0 0,2 0-6 15,-3 0 6-15,-1 2 1 0,3-4-6 0,0 4 7 0,0 0 0 16,-1-3 0-16,-3 0-1 0,0 3 5 0,2-2 11 16,-2-2-3-16,-1 4 3 0,-2-8 10 0,3 10-4 15,-3-5 7-15,0-5-6 0,-4 11 2 0,4-11 9 16,-9 7-19-16,4-3 0 0,-1 0 5 0,-2-2-15 16,-6-2-6-16,4 0-8 0,-4-1-20 0,2-2-14 15,2 1-19-15,-6-5-27 0,4 1-27 0,3 1-39 16,-2-4-48-16,4 0-57 0,1-2-67 0,2 2-216 15,1-2-791-15,3-2 50 0</inkml:trace>
  <inkml:trace contextRef="#ctx0" brushRef="#br0" timeOffset="-11735.83">21214 11067 408 0,'2'7'554'0,"-2"4"-71"0,0 0-47 15,-2 4-31-15,-1 2-17 0,1 1-26 0,-4 0-23 16,1 0-19-16,0 1-31 0,-1 6-20 0,1-5-32 16,-1-2-35-16,3 0-28 0,1 0-9 0,-2-1-29 15,4-1-20-15,-2-4-11 0,2 1-15 0,-4 3-12 16,3-4-4-16,1 0-16 0,0-3-6 0,-3-1-20 16,6-2-4-16,-3-6-17 0,0 0-7 0,0 11-12 15,0-11 2-15,0 0-5 0,0 0-3 0,0 0 4 16,0 0-3-16,22-13 1 0,-16 5-8 0,4-2 3 15,-1 2-2-15,2-6 5 0,5 0-3 0,-3 3 5 0,1 0 2 16,0 0 12-16,-4 2-4 0,6 0 15 0,-5 3-7 16,-3 0 1-16,-2 2 0 0,-1 2 3 15,3-1 12-15,-8 3 7 0,0 0 2 0,0 0 19 0,12 7 2 16,-10-3 10-16,-2 6-1 0,0-10-6 0,0 16 2 16,-2-6-10-16,0 3-4 0,-2-5-8 0,2 0 1 15,0-2-10-15,1 4-8 0,1-10-9 0,0 12-10 16,0-12-9-16,1 10-14 0,3-5-10 0,0-1-8 15,-4-4-5-15,9 6-10 0,-9-6-8 0,10 1-16 16,-10-1-5-16,14-1-8 0,-5 0 0 0,0-3-2 16,-1 1 1-16,3 0 6 0,-1 1 3 0,-2-3 7 15,1 1 9-15,-1 2 2 0,-3 0 4 0,-5 2 11 16,10-3 6-16,-10 3 14 0,10-2 19 0,-10 2 11 16,0 0 15-16,0 0 15 0,0 0 5 0,7 6 9 0,-7-6-1 15,0 12 10-15,0-6 3 0,0-6 2 16,-3 12-7-16,3-12 7 0,0 14-7 0,1-5-1 0,3-1-7 15,-4-1-4-15,4-1-9 0,-1 2 0 0,6 1 9 16,-3-3-13-16,1-2-5 0,1 1 0 0,4-3-5 16,-3 0 3-16,4-2-1 0,-1-2-5 0,1-2-7 15,-1 0-3-15,3-3-11 0,-2-3 0 0,-3 2 1 16,-1 1 1-16,-3-3 2 0,2-1 1 0,-6 2 0 16,2 4 15-16,-2-1-5 0,-2 6 3 0,-6-12 10 15,-2 7-3-15,0-1-2 0,-1 2 1 0,-5 1-7 16,1 1-1-16,-6 0-11 0,2 0-1 0,1 2-14 15,-2 0-4-15,5 0-8 0,2 2-10 0,2-2-22 16,0 1-20-16,9-1-32 0,-12 0-25 0,12 0-30 16,0 0-19-16,0 0-22 0,0 0-41 0,0 0-42 15,18-13-211-15,-6 7-720 0,-1 1 74 0</inkml:trace>
  <inkml:trace contextRef="#ctx0" brushRef="#br0" timeOffset="-11314.89">21722 11337 565 0,'4'5'608'16,"0"1"-84"-16,-4 4-70 0,1 2-56 0,-2 0-31 15,1 6-25-15,-4-1-25 0,0 8-27 0,-2-7-22 16,2 0-30-16,-2 0-21 0,3 3-24 0,-1-2-24 16,0-2-27-16,2 2-16 0,-1 0-18 0,1-5-12 15,-1 3-12-15,3-4-14 0,-3-2-8 0,2 1-5 16,1-2-18-16,-1 0-25 0,1-10-12 0,0 12-20 16,0-12-10-16,-1 9-17 0,1-9-15 0,0 0-15 15,-1 7-4-15,1-7-12 0,0 0-5 0,0 0-5 16,0 0-6-16,0 0-15 0,7-28-11 0,-4 19-10 0,-1-3-6 15,1 0 3-15,1-5 22 0,0 0 1 16,1-1 2-16,-1 2 19 0,2-2 4 0,-2 1 21 16,2 0 22-16,-2 2 19 0,1-1 10 0,-1-1 19 0,0 2 8 15,2 4 10-15,-4 0 9 0,4 0 5 0,-3 0 14 16,1 3 9-16,-2 2 4 0,0 1 8 0,-2 5 11 16,5-7 1-16,-5 7 3 0,7-5 10 0,-7 5-1 15,0 0 12-15,9-1 5 0,-9 1-6 0,0 0 0 16,11 4-1-16,-11-4 0 0,7 3-6 0,-2 2-6 15,1 1-5-15,-2-3-3 0,1 5-10 0,-1-2 0 16,-2 1-11-16,1-1-3 0,-3 2-10 0,4 0-1 16,-4 0-11-16,0-1 4 0,0-7-22 0,-2 13-13 15,2-13-14-15,-5 11-6 0,1-5-23 0,-2-1-13 16,1 0-20-16,-4-3-20 0,0 3-27 0,-4-2-21 16,2 0-17-16,-1 1-20 0,-1-3-16 0,3 1-21 15,-1-2-43-15,3 0-231 0,8 0-694 0,-18-1 82 0</inkml:trace>
  <inkml:trace contextRef="#ctx0" brushRef="#br0" timeOffset="-10840.07">22011 11436 122 0,'0'0'676'16,"0"0"-91"-16,0 0-83 0,0 0-66 0,0 0-62 15,0 0-40-15,7 10-32 0,-7-10-22 0,-3 14-25 16,3-14-16-16,-2 15-16 0,0-5-18 0,0 0-21 16,0 1-33-16,0 0-1 0,-3 1-20 0,-2 3-10 15,3-3-11-15,3-1-15 0,-3 2-9 0,2 0-8 0,-2-2-8 16,3 0-9-16,-1 0-11 0,-2-2-2 0,4 0-1 15,0-2-12-15,0-7-9 0,-2 11-9 16,2-11-2-16,-2 6-10 0,2-6-10 0,0 0 5 0,0 0-8 16,0 0 4-16,0 0-4 0,15-14-6 0,-9 5-1 15,2 0-6-15,-1-1 3 0,1 1 0 0,2-4-2 16,5 1 3-16,-2 2 1 0,-3-3 5 0,1 3 4 16,0-2-2-16,0 5 3 0,-2-1 9 0,-3 2-6 15,-1 3 12-15,2-1 3 0,0 2 6 0,-7 2 15 16,0 0 7-16,13 5 6 0,-11 1 4 0,0-1-4 15,-1 4 10-15,-1 2-5 0,-1 0 0 0,-1-1-2 16,2 3-2-16,0-2-8 0,-2 0-3 0,0 1-8 16,2-4-7-16,-2 0-17 0,2-8-16 0,0 13-28 15,0-13-22-15,-3 7-34 0,3-7-41 0,0 0-52 16,-2 7-57-16,2-7-69 0,0 0-287 0,0 0-924 16,0 0-9-16</inkml:trace>
  <inkml:trace contextRef="#ctx0" brushRef="#br0" timeOffset="-9693.77">22400 7593 614 0,'0'0'588'0,"0"0"-100"0,0 0-88 15,0 0-68-15,0 0-54 0,0 0-46 0,0 0-37 16,-7 17-46-16,7-17-44 0,0 0-51 0,0 7-56 16,0-7-59-16,0 0-61 0,0 0-78 0,0 0-213 15,-5 8-551-15,5-8 100 0</inkml:trace>
  <inkml:trace contextRef="#ctx0" brushRef="#br0" timeOffset="-9544.78">22328 7837 126 0,'4'8'475'0,"-4"-8"-85"15,0 0-77-15,0 0-75 0,0 0-70 0,0 0-76 16,0 0-97-16,0 0-261 0,-5 7-327 15,5-7 93-15</inkml:trace>
  <inkml:trace contextRef="#ctx0" brushRef="#br0" timeOffset="-9287.08">22222 8336 307 0,'0'0'485'0,"0"0"-77"0,-6 14-64 0,6-14-46 0,-5 10-49 15,2-3-36-15,-1-2-51 0,0 2-41 0,1-1-46 16,3-6-39-16,-6 14-61 0,2-10-96 0,1 3-238 15,1-1-463-15,-3 0 107 0</inkml:trace>
  <inkml:trace contextRef="#ctx0" brushRef="#br0" timeOffset="-9109.85">22148 8756 509 0,'0'9'650'15,"0"0"-106"-15,-4-1-90 0,4-8-70 0,-1 11-53 16,1-5-42-16,0-6-45 0,0 0-38 0,-2 9-49 16,2-9-42-16,0 0-59 0,0 0-70 0,0 7-78 0,0-7-91 15,0 0-289-15,0 0-658 0,-4 6 89 16</inkml:trace>
  <inkml:trace contextRef="#ctx0" brushRef="#br0" timeOffset="-8951.77">22080 9016 522 0,'0'0'562'0,"0"12"-99"0,0-12-74 16,-2 7-63-16,2-7-42 0,-2 6-47 0,2-6-35 15,0 0-44-15,-2 9-27 0,2-9-33 0,0 0-27 16,0 0-34-16,0 0-53 0,-2 8-47 0,2-8-80 16,0 0-78-16,0 0-190 0,-2 7-549 0,2-7 98 15</inkml:trace>
  <inkml:trace contextRef="#ctx0" brushRef="#br0" timeOffset="-8802">22002 9336 217 0,'-2'8'602'0,"-2"0"-102"16,1-1-67-16,0 1-62 0,3-8-56 0,-2 9-44 16,0-3-46-16,2-6-52 0,-2 8-53 0,2-8-62 0,-4 7-62 15,4-7-65-15,-2 6-51 0,2-6-90 0,0 0-186 16,-3 9-521-16,3-9 103 0</inkml:trace>
  <inkml:trace contextRef="#ctx0" brushRef="#br0" timeOffset="-8618.68">21899 9674 295 0,'-5'12'503'16,"3"-2"-71"-16,-3 0-44 0,4 1-41 0,0-3-47 15,1-1-31-15,-2 3-42 0,2-10-30 0,-4 11-27 16,4-7-18-16,0-4-18 0,0 0-14 0,-2 11-16 15,2-11-9-15,0 0-14 0,0 0-15 0,-2 6-10 16,2-6-4-16,-3 5-16 0,3-5-33 0,-7 6-39 0,7-6-44 16,-5 6-42-16,5-6-64 0,-6 5-282 15,-1-1-649-15,5 0 88 0</inkml:trace>
  <inkml:trace contextRef="#ctx0" brushRef="#br0" timeOffset="-8454.83">21782 10033 496 0,'-2'11'685'0,"-2"0"-116"16,1 0-79-16,1-2-74 0,-1 2-39 0,1-4-46 16,0 0-45-16,0-1-41 0,2-6-33 0,-2 9-30 15,2-9-27-15,-3 7-22 0,3-7-44 0,0 0-43 16,-2 7-59-16,2-7-69 0,0 0-76 0,0 0-94 16,-6 3-272-16,6-3-748 0,0 0 65 0</inkml:trace>
  <inkml:trace contextRef="#ctx0" brushRef="#br0" timeOffset="-8295.69">21643 10329 74 0,'-4'7'687'0,"3"0"-116"0,1-7-85 16,-4 12-79-16,2-9-53 0,2-3-57 0,-4 10-41 16,4-10-41-16,-2 7-38 0,2-7-28 0,0 0-29 0,-2 8-32 15,2-8-34-15,0 0-42 0,0 0-53 0,-4 4-66 16,4-4-76-16,0 0-287 0,0 0-649 15,0 0 87-15</inkml:trace>
  <inkml:trace contextRef="#ctx0" brushRef="#br0" timeOffset="-8141.04">21519 10570 224 0,'-2'5'658'0,"0"-1"-115"15,2-4-78-15,-6 11-77 0,5-6-43 0,1-5-52 16,-4 9-38-16,4-9-32 0,0 0-36 0,-5 8-48 15,5-8-58-15,0 0-68 0,0 0-88 0,0 0-76 16,0 0-94-16,-7 2-199 0,7-2-603 0,0 0 97 0</inkml:trace>
  <inkml:trace contextRef="#ctx0" brushRef="#br0" timeOffset="-7972.5">21441 10737 133 0,'-4'8'497'15,"-2"2"-80"-15,2 0-67 0,2-1-43 0,-1-1-23 16,0 3-21-16,2-1-30 0,-1-3-25 15,-2-1-21-15,2 1-39 0,2-7-25 0,-5 10-34 0,4-6-17 16,1-4-16-16,-4 12-6 0,4-12-17 0,0 6-16 16,0-6-17-16,-4 6-36 0,4-6-18 0,-5 10-20 15,5-10-20-15,-6 7-37 0,3-3-26 0,-2 1-243 16,5-5-527-16,-11 8 101 0</inkml:trace>
  <inkml:trace contextRef="#ctx0" brushRef="#br0" timeOffset="-7867.74">21335 10965 158 0,'-2'8'693'16,"-2"1"-53"-16,1 1-69 0,-1-2-90 0,2 0-58 15,-4 1-57-15,4-4-45 0,-2 0-47 0,4-5-39 16,-6 10-32-16,6-10-33 0,-1 6-50 0,1-6-53 0,0 0-72 16,-6 3-99-16,6-3-125 0,0 0-308 15,0 0-780-15,0 0 55 0</inkml:trace>
  <inkml:trace contextRef="#ctx0" brushRef="#br0" timeOffset="-2426.03">21362 12286 262 0,'-4'4'712'0,"-3"4"-131"0,2-1-88 0,-1 2-61 16,1 0-43-16,-1 2-39 0,-1-3-28 0,-1 5-27 16,2 3-24-16,-1-1-24 0,1 2-18 0,1-1-23 15,0 1-23-15,3 0-17 0,0 1-24 0,-1 0-12 16,3 0-10-16,0-2-13 0,1 1-13 0,-1 1-11 0,2 2-11 15,2-2-6-15,1-3-7 0,2 0-9 16,-1-5-5-16,3 5-3 0,-1-7-7 0,-1 1-7 16,3-2-15-16,2-3-10 0,-1 1-13 0,0-5-10 0,1-1-10 15,3 0-9-15,3-6-6 0,-2-2-3 0,2-2-2 16,-5-1-8-16,3 2-3 0,-5-5 3 0,3 1-1 16,-5 0 4-16,-3 4 7 0,-2-4 8 0,1 3-2 15,-3 0 14-15,-4 0 14 0,-1 1 15 0,0 3 17 16,-2 0 10-16,-3 0 10 0,0 1 4 0,-3 2 7 15,0 1 7-15,-3-1 1 0,5 3 6 0,-2 0 3 16,3 0 5-16,-4-2-10 0,5 2-1 0,-6 0-6 16,13 1-8-16,-9-3-6 0,9 3-9 0,-7-2-12 15,7 2-8-15,0 0-7 0,-2-11-6 0,2 11-9 16,9-14-7-16,0 6-12 0,5-5-1 0,4 2-12 16,-5-1-5-16,2 2-8 0,3-1 4 0,-4-1-6 15,4 1 4-15,-5 0 1 0,1 0 6 0,-5 3 6 0,-1 0 1 16,0 1 6-16,-2 2 12 0,-1 1 15 15,-5 4 12-15,2-11 11 0,-2 11 19 0,-6-9 14 16,6 9-1-16,-15-7 4 0,4 4 9 0,-2 2 6 0,-5 2 4 16,-3-1 4-16,2 1 9 0,-2 4-3 0,2 1-8 15,-2 0-9-15,1 1-7 0,1 2-12 0,4-2-8 16,-1 2-15-16,-3 2-24 0,10-4-24 0,1 1-33 16,2-1-28-16,1-1-23 0,5 1-24 0,0-7-36 15,0 15-39-15,4-7-43 0,5-2-54 0,-3 1-296 16,6 0-922-16,7 3-6 0</inkml:trace>
  <inkml:trace contextRef="#ctx0" brushRef="#br0" timeOffset="-1977.87">21879 12569 217 0,'4'-9'600'0,"-4"2"-92"0,0 7-53 0,-6-14-36 0,2 10-33 16,0-4-36-16,-2 0-28 0,-1 0-29 0,1 2-27 16,-4 1-15-16,1 0-18 0,1 2-23 0,1 1-18 15,-2-1-28-15,-2 2-14 0,2 1-9 0,-1 1-16 16,-1 3-9-16,5 1-20 0,-5 0-10 0,1 2-5 16,1-1-14-16,1 2 3 0,-1 2-5 0,4 1-15 15,0 1 0-15,1-1-16 0,0 2 3 0,2-2-5 16,-1 0 6-16,3 2-12 0,1-4-5 0,3 0-2 15,-2-2-2-15,2 1-12 0,1-3 2 0,-1-2-14 0,2 1-1 16,2-2-9-16,0-2-6 0,-8 0-8 16,19-4 2-16,-8 0-2 0,0-2-9 0,1 0 3 0,-2-2 3 15,-1 1-1-15,1-3 1 0,-2 0 6 0,3 1 3 16,-4 1 5-16,0 0-10 0,0 0 14 0,-1 3 7 16,-1 1 9-16,-1 1 17 0,-4 3 9 0,0 0 11 15,6-4-2-15,-6 4 10 0,0 0-3 0,0 0 3 16,0 0-6-16,0 0-3 0,-1 17-4 0,1-17 2 15,-2 15-8-15,-1-7 0 0,3-8-9 0,0 13-16 16,0-6-18-16,0-7-15 0,3 13-24 0,-2-7-19 16,0 0-26-16,-1-6-31 0,1 11-31 0,-1-11-28 15,4 7-28-15,-4-7-30 0,7 0-48 0,-7 0-263 16,0 0-824-16,0 0 36 0</inkml:trace>
  <inkml:trace contextRef="#ctx0" brushRef="#br0" timeOffset="-1640.77">22021 12535 395 0,'0'0'660'16,"0"0"-108"-16,0 0-76 0,0 0-48 0,0 0-44 16,0 0-36-16,0 0-21 0,3 15-32 0,-3-15-24 15,-3 14-19-15,2-2-24 0,-1-2-21 0,2 0-25 16,-2 0-18-16,1 2-20 0,1-3-16 0,0-1-11 16,0 0-21-16,0-8-11 0,1 14-10 0,1-7-21 15,1-2-9-15,3-1-15 0,-3 1-10 0,-3-5-10 16,10 5-10-16,-3-5-10 0,-7 0-1 0,12-5-3 15,-4-2-7-15,-1 0-1 0,4-4-1 0,-1-3-9 16,2-1-3-16,0 0 3 0,-1 2-2 0,0-1 8 16,3 3 3-16,-5 1 7 0,-3 2-4 0,-3 1 10 0,4 2 0 15,-2 1 7-15,-5 4 23 0,6-5 9 0,-6 5 12 16,0 0 2-16,0 0 4 0,0 0-3 16,0 0 0-16,0 15-7 0,0-15-5 0,-4 17-3 0,4-5 2 15,-2-1-15-15,1 0-8 0,-1 0-22 0,2-1-21 16,0-1-17-16,0 0-22 0,2 1-23 0,-2-4-26 15,0-6-29-15,3 8-30 0,-3-8-27 0,8 3-39 16,-8-3-74-16,0 0-228 0,0 0-806 0,19-12 47 16</inkml:trace>
  <inkml:trace contextRef="#ctx0" brushRef="#br0" timeOffset="-1142.26">22388 12328 569 0,'4'-6'745'0,"-4"6"-110"0,1-6-97 15,-1 6-76-15,0 0-70 0,0 0-38 0,0 0-20 16,0 0-19-16,-9 31-10 0,2-16-15 0,3 2-25 0,-3 2-23 16,-4 6-30-16,8-5-26 0,-1 5-23 0,0 0-24 15,2-6-18-15,-1 2-12 0,1-1-15 0,0 0-11 16,-1 0-8-16,-1-1-13 0,3-1-10 0,-1-2-14 16,0-5-15-16,2-2-21 0,0-2-18 0,0 0-21 15,0-7-14-15,0 10-6 0,0-10-22 0,0 0 2 16,0 0-1-16,2 7 8 0,-2-7-1 0,0 0 4 15,0 0-5-15,0 0 3 0,0 0-4 0,0 0 2 16,17-18 2-16,-11 10 1 0,1 1 3 0,-1 0 2 16,4-4 1-16,-2 2 3 0,1 1 0 0,1-2 3 15,-2 0 1-15,1-3 7 0,5 0 2 0,-3 1 4 16,0-1 4-16,1 5 2 0,-1-4 5 0,0 3 11 16,-2 0 7-16,2-1 7 0,-1 3 4 0,-1 2 2 0,-1-2-1 15,-1 2 3-15,0 2 3 0,0 0 6 0,-7 3-2 16,9-5 7-16,-9 5 6 0,4-3 13 15,-4 3 5-15,0 0 7 0,0 0 6 0,0 0-5 0,0 0-4 16,0 0-8-16,0 0 4 0,-20 13 9 0,11-8 16 16,-2 0 28-16,1 1 16 0,-1 0 2 0,0-1 7 15,-7 4 3-15,11-2-4 0,-1 1-5 0,-2-3-8 16,3 2-8-16,1 1-11 0,2 0-9 0,1 1-10 16,3 3-6-16,0 0-5 0,3-1-5 0,3 3-5 15,-1-3-6-15,2-1-8 0,4 2-1 0,0 2-4 16,0-3-16-16,3-1-20 0,2 3-22 0,-1-4-31 15,1 1-33-15,0-3-23 0,1 0-39 0,-5-2-73 0,3 2-89 16,1 0-325-16,-5-2-1051 0,-1 0-90 16</inkml:trace>
  <inkml:trace contextRef="#ctx0" brushRef="#br0" timeOffset="-509">21998 12857 88 0,'0'0'673'15,"0"0"-104"-15,0 0-81 0,4 22-52 0,-4-10-37 0,-6 1-25 16,-1 4-44-16,6 1-25 0,-3 2-31 0,-2 4-29 16,1 1-29-16,1-5-28 0,-4 6-29 0,4-8-18 15,2 2-19-15,2 1-10 0,-7-6-21 0,5 2-9 16,-2-1-32-16,1-1-28 0,1-1-24 0,2-1-24 15,0-4-34-15,-5 1-30 0,3-3-32 0,0-1-37 16,2-6-37-16,-3 10-44 0,3-10-53 0,0 0-227 16,-4 5-745-16,4-5 66 0</inkml:trace>
  <inkml:trace contextRef="#ctx0" brushRef="#br0" timeOffset="-294.61">21804 12898 630 0,'0'0'554'0,"-4"-9"-90"16,4 9-47-16,0-7-33 0,0 7-42 0,0 0-31 16,4-9-13-16,-4 9-17 0,10-8-19 0,-4 6-17 15,3-2-30-15,2 2-17 0,3 0-24 0,1 1-26 16,-1 1-13-16,4 0-21 0,4 1-16 0,-1 0-26 16,6 1-26-16,-5 2-19 0,0-1-24 0,-1 4-33 15,-4-4-39-15,4 3-35 0,0 0-37 0,-3 1-34 16,4-1-49-16,-4 2-61 0,-3 2-252 0,-1 2-782 15,-1 0 55-15</inkml:trace>
  <inkml:trace contextRef="#ctx0" brushRef="#br0" timeOffset="197.33">22260 13250 278 0,'0'11'467'0,"0"0"-70"15,0-1-57-15,-2-1-44 0,2-2-47 0,0-7-22 0,-2 10-31 16,2-10-20-16,0 0-6 0,0 0-18 0,2 8-14 15,-2-8-12-15,0 0 5 0,0 0-6 0,0 0-2 16,0 0-9-16,5-25-8 0,-3 16-10 0,0-1-2 16,0-1-15-16,-2 1-9 0,5-1-8 0,-2 0-5 15,-1 0-10-15,2 0-2 0,0-2-8 0,-2 3-6 16,1 1-7-16,3 0-7 0,2 2-7 0,-4 2-7 16,1-1-11-16,3 3-8 0,-3-1-8 0,6 2-4 15,-2 0-8-15,0 2-4 0,3 0-3 0,-1-3 3 16,2 3-11-16,7 0-8 0,-6 3-7 0,3-4-3 0,2 2 2 15,0-1 0-15,-2 0 4 0,5 0 6 16,-6 2 10-16,-2 0 4 0,3 0 7 0,-6 1-3 16,1-1 11-16,-2 0 13 0,-3-1 8 0,-1 1 20 0,-6-2 18 15,10 1 15-15,-10-1 18 0,0 0 14 16,0 0-8-16,0 0-2 0,7-8-6 0,-7 8-4 16,0 0 7-16,0 0 2 0,-18-14 10 0,11 12 15 0,2-1 8 15,5 3 2-15,-17-1-2 0,8 1-7 0,-2 0 0 16,2 2-2-16,0 2-6 0,-1 0-7 0,0 0 4 15,3 2-8-15,-2 3-3 0,4-5-5 0,-1 3-3 16,-1 1-10-16,0 1-3 0,4-2-11 0,-1 4-13 16,2-2 5-16,0-2-7 0,2-7 2 0,2 13-3 15,-2-6-8-15,4-1-7 0,-4 1-5 0,5-4-11 16,-5-3-15-16,11 8-16 0,-8-6-13 0,-3-2-18 16,13 1-11-16,-4-2-19 0,-9 1-28 0,18-6-28 15,-9 0-27-15,0-2-37 0,4-2-34 0,-1 3-34 16,-3-1-228-16,-1 1-734 0,1-1 68 0</inkml:trace>
  <inkml:trace contextRef="#ctx0" brushRef="#br0" timeOffset="623.8">22651 13162 1287 0,'0'0'71'0,"5"-4"146"0,-5 4 72 16,0 0 38-16,0 0-3 0,0 0-27 0,0 0-40 0,0 0-15 15,0 0-11-15,0 20-11 0,-2-12-10 0,2 2-7 16,-3 3-10-16,1-1-13 0,0 0-14 16,2 0-23-16,0-2-6 0,-2 1-23 0,0-1-16 0,4 0-16 15,-4-1-18-15,4-1-26 0,-2-8-16 0,2 9-25 16,-2-9-14-16,2 6-14 0,-2-6-8 0,7 3-12 15,-7-3-12-15,0 0-18 0,13-10-22 0,-6 2-19 16,0-2-8-16,1 1 7 0,1 2 6 0,-1-1 8 16,0-3 16-16,-1 3 17 0,-1-2 15 0,4 2 27 15,-3-1 22-15,3 2 28 0,-6 0 20 0,5 2 14 16,-7 1 13-16,2-2 11 0,-4 6 5 0,8-3 4 16,-8 3 6-16,0 0 9 0,0 0-10 0,0 0 2 15,0 0-4-15,0 0 4 0,13 6-13 0,-13-6-2 0,4 7-2 16,-4-7-6-16,4 7-9 0,-4-7 3 15,2 6-3-15,-2-6-1 0,5 6-7 0,-5-6 4 16,6 6-3-16,-3-1-7 0,-3-5-7 0,4 8-7 0,-4-8 7 16,5 5-14-16,-5-5-8 0,7 6-8 0,-7-6-2 15,6 5-10-15,-1-2-7 0,-5-3 1 0,7 4-1 16,-7-4-6-16,7 3 8 0,-7-3-2 0,0 0 0 16,6 3-4-16,-6-3 0 0,0 0 2 0,7 2 3 15,-7-2 2-15,6 3-2 0,-6-3 2 0,6 2-5 16,-6-2 14-16,8 5-7 0,-8-5 13 0,5 7-12 15,-3-3-14-15,-2-4-15 0,6 7-16 0,-6-7-33 16,0 10-40-16,0-10-35 0,4 8-36 0,-4-8-36 16,1 7-55-16,-1-7-268 0,0 0-811 0,4 6 45 15</inkml:trace>
  <inkml:trace contextRef="#ctx0" brushRef="#br0" timeOffset="1003.33">23215 13205 496 0,'6'-4'503'16,"-6"4"-46"-16,6-4-33 0,-6 4-40 0,2-6-23 15,-2 6-18-15,0 0-26 0,4-5-18 0,-4 5-33 16,0 0-26-16,0 0-33 0,0 0-21 0,0 0-16 16,0 0-10-16,-14-8-11 0,14 8-1 0,-11 1-16 15,11-1-5-15,-14 2-11 0,8 1-19 0,-3 0-4 16,1 2-16-16,-1-1-6 0,-1 1-8 0,4 2 3 15,-3 0-18-15,4-3-1 0,-4 4-6 0,2 1-12 16,1 0 3-16,2 0-1 0,-2 1-16 0,2-1 5 16,3 0-2-16,-1 3-1 0,1-1 0 0,2-2-2 15,1 5-3-15,-1-3 1 0,3-2-7 0,1 1 0 16,-2-1-5-16,3 1-5 0,-4-1 1 0,5 0-10 16,-5-3-1-16,0 1-6 0,0-4 3 0,-2-3 1 0,4 9-6 15,-4-9 0-15,4 5-9 0,-4-5-9 0,0 0-3 16,0 0-11-16,-16 3-12 0,16-3-13 0,-13-3-17 15,13 3-14-15,-15-6-17 0,5 1-13 0,1 1-21 16,1-3-26-16,-2 4-35 0,5-5-34 0,1 2-58 16,0-2-213-16,-2-1-759 0,6 1 61 0</inkml:trace>
  <inkml:trace contextRef="#ctx0" brushRef="#br0" timeOffset="1673.27">23451 13091 440 0,'9'-6'444'0,"2"-1"-52"16,-4 0-38-16,0 2-13 0,-1 0-19 0,-1-1-14 15,-2 1-13-15,-3 5-1 0,8-9-12 0,-7 5-26 16,-1 4-15-16,3-8-22 0,-3 8-26 0,0 0-17 16,0 0-16-16,0 0-9 0,0 0-5 0,-15-5-3 0,15 5-19 15,0 0 2-15,-18 13-5 0,8-3-3 16,-1 4 10-16,0 2 0 0,-2 5-1 0,0 2-4 0,1 3 1 15,1 1-10-15,4 3-1 0,-1 0-10 0,-2 2-9 16,5 0-10-16,-3 1-14 0,4 1 8 0,-2-1-10 16,6-3-7-16,-2 3-12 0,0-5-12 0,0-5-14 15,2-2-15-15,0-2-10 0,-2 1-12 0,1-4-10 16,1-2-14-16,-4-5-18 0,4-2-12 0,0-7-25 16,-2 9-20-16,2-9-22 0,0 0-16 0,0 6-26 15,0-6-22-15,0 0-21 0,0 0-2 0,0 0-20 16,-11-26-8-16,9 14-6 0,-3-1-5 0,2-4-4 15,1 0 12-15,-2 5 20 0,0-3 33 0,-1 4 39 16,1-1 46-16,0 0 33 0,0 1 42 0,3 2 33 0,-4 2 26 16,3-1 21-16,1 1 20 0,1 7 19 15,-1-10 11-15,1 10 7 0,-1-7 10 0,1 7 12 16,0 0-7-16,5-8 2 0,-5 8 1 0,12-6-9 0,-4 3 3 16,3 3-1-16,1-1 9 0,1-1-8 0,6 0 16 15,0 1-10-15,2 0-1 0,0 0-5 0,0 1-23 16,1-2 2-16,1 2-11 0,5 0-5 0,-9-3-3 15,2 2 1-15,1-1-18 0,-4-2-8 0,-4 1-11 16,3-1-12-16,1-2-9 0,-6 1-10 0,1 0-5 16,-6-3 0-16,2 2-1 0,-3-3-5 0,1 2 5 15,-2 0 5-15,0-2 0 0,-3 2 11 0,-2 7 5 16,2-10 4-16,-2 10-1 0,-2-11-4 0,2 11 8 16,-5-13 0-16,1 9 15 0,1-1 4 0,3 5 12 15,-11-7 6-15,11 7 13 0,-11-3 1 0,11 3 1 16,-14 5-1-16,6 0-1 0,0 3-6 0,-2 0-2 15,3 1-4-15,0 1-6 0,1 0-5 0,-1 3-5 16,2-1-5-16,0 0-9 0,4 3-3 0,-4 0-9 0,5-2-17 16,0-1-15-16,0-1-20 0,5-2-31 15,-5-1-34-15,6 0-27 0,-3 0-27 0,1-2-28 16,1-1-34-16,1-2-32 0,6 2-3 0,0-2 3 0,-1-2-9 16,4-2-30-16,-2-1-293 0,1 1-863 0,-1-2 23 15</inkml:trace>
  <inkml:trace contextRef="#ctx0" brushRef="#br0" timeOffset="1988.04">23837 13411 154 0,'10'-7'432'16,"-6"1"38"-16,1 2 0 0,-1-1-28 0,-4 5-16 16,4-9-34-16,-4 9-14 0,2-8-4 0,-2 8-19 15,2-7-25-15,-2 7-6 0,0 0-33 0,0 0-15 16,-9-5-18-16,9 5-26 0,0 0-37 0,0 0-26 16,0 0-22-16,-10 17-21 0,9-8-14 0,0 1-10 15,1 2-13-15,0 0-8 0,-1-2-11 0,0 4-5 16,1-1-10-16,0-1-3 0,-2 0-8 0,2 0-6 15,-2 0-3-15,-2-2-3 0,4-1-5 0,0 1-2 0,-2-3-5 16,2-7-3-16,-2 9-6 0,2-9-5 0,-2 5-4 16,2-5-6-16,0 0-1 0,0 0 2 15,0 0-4-15,0 0 4 0,0 0 0 0,0 0-1 0,10-27 3 16,-5 18 0-16,0 0 7 0,3 0 9 0,-1 0 2 16,2-1 3-16,0 1 3 0,5-3-1 0,2-1-1 15,-3 3-2-15,1 0-2 0,1 1-4 0,1 1-3 16,-3 2-7-16,3 2-14 0,-6 1-12 0,0 0-22 15,2 0-30-15,-1 2-33 0,0 1-34 0,-11 0-49 16,15 3-78-16,-9-1-111 0,-1 0-263 0,-5-2-1034 16,9 6-82-16</inkml:trace>
  <inkml:trace contextRef="#ctx0" brushRef="#br0" timeOffset="15936.11">7383 11759 37 0,'0'0'574'0,"0"0"-68"15,0 0-63-15,0 0-52 0,0 0-35 0,0 0-37 16,0 0-24-16,0 0-37 0,8 3-14 0,-8-3-33 15,0 0-7-15,0 0-25 0,0 0-25 0,0 0-9 16,0 0-21-16,0 0-15 0,0 0-17 0,0 0-10 16,0 0-7-16,0 0-7 0,0 0-15 0,0 0 4 15,10-7-12-15,-10 7-10 0,0 0-13 0,0 0-14 16,3-9-20-16,-3 9-15 0,0-7-29 0,0 7-24 16,1-12-38-16,-1 4-31 0,3 1-26 0,3-5-41 0,-6 3-50 15,2-1-239-15,-2 2-712 0,1 0 75 0</inkml:trace>
  <inkml:trace contextRef="#ctx0" brushRef="#br0" timeOffset="16209.8">7533 11453 129 0,'5'-6'476'0,"-5"6"-56"0,0 0-68 0,4-8-33 15,-4 8-45-15,2-6-37 0,-2 6-25 0,6-9-23 16,-6 9-23-16,6-5-28 0,-2 2-16 0,-4 3-16 16,3-7-10-16,-3 7-9 0,4-8-19 0,-4 8-13 15,4-8-25-15,-4 8-28 0,5-7-20 0,-1 2-40 16,1 0-52-16,-1-1-20 0,1 0-90 0,-5 6-182 15,4-10-531-15,0 1 100 0</inkml:trace>
  <inkml:trace contextRef="#ctx0" brushRef="#br0" timeOffset="16460.2">7754 11124 414 0,'5'-5'384'0,"-5"5"-38"16,8-4-24-16,-8 4-43 0,3-8-24 0,1 4-41 15,-4 4-20-15,7-11-21 0,-3 6-23 0,2-2-21 16,-3 2-10-16,2-1-17 0,-1 0-15 0,1-2-6 16,1 3-15-16,-2-2-4 0,1 0-12 0,-1 0-13 15,1 2-24-15,-1-1-30 0,1-1-34 0,-3 3-33 0,1-2-27 16,-3 6-46-16,6-9-69 0,-6 9-163 15,4-10-513-15,-2 4 103 0</inkml:trace>
  <inkml:trace contextRef="#ctx0" brushRef="#br0" timeOffset="16668.2">8017 10770 375 0,'0'0'395'0,"6"-5"-54"0,-6 5-53 16,6-5-37-16,-1 1-35 0,-5 4-32 0,5-11-52 15,1 6-47-15,-1 1-42 0,2-2-38 0,-1 0-23 16,3-1-20-16,-1-3-38 0,-2 2-26 0,1 0-41 16,-1 0-142-16,-2-1-353 0,1 0 98 0</inkml:trace>
  <inkml:trace contextRef="#ctx0" brushRef="#br0" timeOffset="16883.95">8251 10508 108 0,'0'0'520'0,"7"-3"-78"15,-7 3-56-15,8-7-64 0,-4 3-43 0,-4 4-34 0,5-6-29 16,1 3-34-16,-6 3-9 0,6-7-27 0,0 3-16 15,-6 4-17-15,4-6-14 0,-4 6-10 0,9-7-22 16,-5 2-33-16,1-1-35 0,2 1-33 0,-3 0-39 16,5 0-58-16,-5-1-38 0,1 2-78 0,-2-1-149 15,4 0-526-15,1 0 103 0</inkml:trace>
  <inkml:trace contextRef="#ctx0" brushRef="#br0" timeOffset="17134.22">8634 10206 41 0,'0'0'351'0,"9"-7"-56"0,-3 4-32 0,0-2-36 16,4-3-31-16,-1 1-36 0,-2 1-11 0,1-1-13 0,0 0-11 15,1 0-30-15,-1 1 3 0,4-1-18 0,-3-1-10 16,-2 2-14-16,4-1 10 0,-6 1-24 0,3 3-19 16,-3-1-40-16,2-2-31 0,0 3-71 15,-7 3-209-15,8-6-414 0,-8 6 98 0</inkml:trace>
  <inkml:trace contextRef="#ctx0" brushRef="#br0" timeOffset="17383.95">8986 9979 262 0,'9'-1'356'0,"-9"1"-20"0,0 0-22 16,10-1-29-16,-10 1-10 0,8-1-15 0,-8 1-19 15,9-4-20-15,-1 1-27 0,-8 3-17 0,11-8-19 16,-5 5-13-16,1-1-22 0,4 0-14 0,-2-2-13 15,0 2-10-15,-6 1-13 0,6 1-16 0,-1-1-29 0,-1 0-31 16,-7 3-22-16,14-5-20 0,-5 0-25 0,-3 4-24 16,-6 1-23-16,18-8-41 0,-9 2-73 15,-5 1-184-15,1-1-550 0,4 1 101 0</inkml:trace>
  <inkml:trace contextRef="#ctx0" brushRef="#br0" timeOffset="17609.25">9474 9774 76 0,'0'0'349'16,"14"-1"-46"-16,-14 1-30 0,11-1-49 0,-11 1-13 15,11-3-26-15,-5 2-18 0,2-2-16 0,-8 3-20 16,11-4-18-16,-3 3-10 0,-3-3-12 0,2 2-26 15,-7 2-7-15,13-4-47 0,-6 2-38 0,-1 0-50 16,2-1-85-16,-2 0-161 0,-6 3-407 0,11-2 103 16</inkml:trace>
  <inkml:trace contextRef="#ctx0" brushRef="#br0" timeOffset="17811.46">9836 9730 392 0,'0'0'406'16,"8"-1"-52"-16,-8 1-37 0,7-1-46 0,-7 1-30 16,12-2-27-16,-12 2-21 0,11 0-21 0,-11 0-20 15,9-2-33-15,-9 2-5 0,14-3-11 0,-8 2-8 16,-6 1-10-16,11-1-25 0,-6-1-27 0,-5 2-33 16,9-2-28-16,-9 2-18 0,11-4-43 0,-7 1-29 15,-4 3-76-15,9-2-197 0,-9 2-517 0,10-2 106 16</inkml:trace>
  <inkml:trace contextRef="#ctx0" brushRef="#br0" timeOffset="18028.25">10251 9704 280 0,'4'2'317'0,"-4"-2"-28"0,10 4-29 0,-10-4-31 0,6 3-42 16,-6-3-16-16,7 2-28 0,-7-2-19 0,9 4-36 15,-9-4-27-15,10 0-51 0,-10 0-48 0,10-4-55 16,-10 4-202-16,7-2-370 0,-7 2 100 0</inkml:trace>
  <inkml:trace contextRef="#ctx0" brushRef="#br0" timeOffset="18286.23">10590 9768 48 0,'0'0'476'0,"11"0"-44"0,-11 0-46 0,10 0-41 16,-10 0-37-16,11 1-31 0,-11-1-37 0,12 0-25 16,-12 0-33-16,8 2-16 0,0-1-24 0,-8-1-14 0,10 1-30 15,-10-1-44-15,11 0-47 0,-11 0-47 0,9 0-41 16,-9 0-45-16,11-5-88 0,-11 5-198 16,8-3-550-16,-8 3 99 0</inkml:trace>
  <inkml:trace contextRef="#ctx0" brushRef="#br0" timeOffset="18522.23">10975 9804 357 0,'8'4'371'0,"-3"-2"-50"0,-5-2-23 0,11 0-29 15,-11 0-17-15,12 1-37 0,-7 0-31 0,-5-1-16 16,10 0-24-16,-10 0-14 0,12 2-15 0,-12-2-10 16,13 0-17-16,-7 0-29 0,-6 0-49 0,10 0-36 0,-10 0-26 15,0 0-55-15,15-2-56 0,-15 2-216 0,0 0-496 16,6 0 103-16</inkml:trace>
  <inkml:trace contextRef="#ctx0" brushRef="#br0" timeOffset="18979.23">11418 9887 20 0,'2'4'84'0,"-2"-4"-43"0,5 5-12 16,-5-5 14-16,8 4-5 0,-8-4 14 0,8 5 44 15,-3-3 64-15,-5-2 32 0,5 4-19 0,-5-4 0 16,8 5-17-16,-8-5 3 0,8 1-13 0,-8-1-18 0,8 4-9 16,-8-4-28-16,9 3 7 0,-9-3-16 15,8 4-25-15,-8-4 4 0,6 5-10 0,1-2-15 16,-4 1-9-16,-3-4 5 0,8 9 1 0,-3-6 3 0,-1 2 9 15,2 0 11-15,-6-5 23 0,8 9 17 0,-4-5 9 16,0 0 12-16,-1 0 11 0,4 1 2 0,-3 0-3 16,-4-5 0-16,9 6-4 0,-5-4 2 0,2 1-8 15,0 0 4-15,-6-3-16 0,9 4-4 0,-9-4-15 16,11 3-3-16,-6 0-5 0,-5-3 3 0,11 3-5 16,-7 0-12-16,-4-3-6 0,12 2-7 0,-6-1-4 15,-6-1-4-15,11 2-9 0,-6 0-25 0,-5-2-20 16,11 1-25-16,-11-1-18 0,10 2-23 0,-10-2-23 15,8 4-24-15,-5-2-25 0,-3-2-31 0,11 3-70 16,-11-3-241-16,6 4-689 0,-6-4 81 0</inkml:trace>
  <inkml:trace contextRef="#ctx0" brushRef="#br0" timeOffset="19208.08">11983 10200 280 0,'5'5'565'0,"0"-2"-78"16,-5-3-74-16,9 8-55 0,-4-5-40 15,0 0-33-15,4-1-37 0,-3 0-24 0,1 1-30 0,-7-3-18 16,14 3-22-16,-9-2-12 0,-5-1-23 0,10 2-12 16,-10-2-16-16,10 1-29 0,-10-1-34 0,8 0-30 15,-8 0-27-15,0 0-30 0,0 0-23 0,10 0-39 16,-10 0-37-16,0 0-60 0,0 0-249 0,8-2-643 15,-8 2 87-15</inkml:trace>
  <inkml:trace contextRef="#ctx0" brushRef="#br0" timeOffset="19926.08">12652 10667 106 0,'0'0'723'16,"0"0"-116"-16,4-5-90 0,-4 5-89 0,0 0-60 15,0 0-59-15,0 0-43 0,0 0-34 0,5-5-34 16,-5 5-22-16,0 0-17 0,0 0-20 0,0 0-16 16,0 0-17-16,0 0-13 0,0 0-12 0,0 0-22 0,0 0-21 15,15 10-24-15,-15-10-22 0,7 5-27 16,-3-2-31-16,-4-3-29 0,6 8-40 0,0-2-37 16,0-3-51-16,-6-3-283 0,5 8-716 0,-1-4 72 15</inkml:trace>
  <inkml:trace contextRef="#ctx0" brushRef="#br0" timeOffset="20132.9">12871 10867 190 0,'0'0'360'0,"6"3"-83"0,-6-3-12 0,9 2-40 15,-9-2-29-15,8 3 6 0,-3-1-12 0,-5-2-14 16,0 0-9-16,14 1-13 0,-14-1-3 0,9 4-7 15,-4-3-14-15,-5-1-15 0,8 5-13 0,-8-5-7 16,7 6-10-16,-3-3-17 0,-4-3-23 0,7 6-49 16,-4-3-43-16,-3-3-74 0,7 5-65 0,-7-5-220 0,5 4-539 15,-5-4 103-15</inkml:trace>
  <inkml:trace contextRef="#ctx0" brushRef="#br0" timeOffset="20335.29">13135 11075 145 0,'7'10'447'0,"-5"-7"-61"0,-2-3-64 16,7 6-44-16,-7-6-38 0,8 6-31 0,-5-2-24 16,-3-4-31-16,7 6-14 0,-4-2-33 0,-3-4-17 15,6 5-21-15,-6-5-22 0,4 5-28 0,-4-5-45 16,7 6-37-16,-7-6-61 0,5 5-74 0,-5-5-146 15,0 0-441-15,1 7 105 0</inkml:trace>
  <inkml:trace contextRef="#ctx0" brushRef="#br0" timeOffset="20541.24">13372 11330 425 0,'2'7'487'16,"2"-1"-76"-16,0-3-63 0,2 5-49 0,-2-4-37 16,-4-4-42-16,5 10-31 0,-1-6-31 0,2 0-31 15,-2 1-37-15,0-1-45 0,-4-4-53 0,7 6-46 16,-7-6-63-16,5 2-89 0,-5-2-166 0,0 0-487 16,5 7 107-16</inkml:trace>
  <inkml:trace contextRef="#ctx0" brushRef="#br0" timeOffset="20754.28">13597 11618 235 0,'3'3'510'0,"1"1"-84"0,0 0-69 0,-4-4-46 16,8 9-47-16,-3-4-35 0,0-2-35 0,-5-3-22 15,8 8-14-15,-8-8-25 0,7 4-20 0,-4 0-39 16,-3-4-37-16,9 5-30 0,-9-5-23 0,5 6-42 16,-1-4-35-16,-4-2-57 0,4 5-247 0,-4-5-527 15,0 0 103-15</inkml:trace>
  <inkml:trace contextRef="#ctx0" brushRef="#br0" timeOffset="20967.32">13809 11882 174 0,'4'3'486'0,"-1"2"-62"0,1-1-52 16,0 2-57-16,0-2-33 0,-4-4-38 0,10 8-34 0,-6-4-19 16,1 0-29-16,-5-4-24 0,8 6-21 0,-4-2-12 15,0-1-32-15,0 2-46 0,-4-5-38 0,7 5-17 16,-7-5-26-16,6 5-38 0,-6-5-20 0,6 7-54 15,-6-7-225-15,3 6-518 0,-3-6 101 0</inkml:trace>
  <inkml:trace contextRef="#ctx0" brushRef="#br0" timeOffset="21166.24">14035 12147 368 0,'3'4'356'16,"-3"-4"-51"-16,2 5-51 0,-2-5-20 0,7 6-31 16,-7-6-19-16,3 10-31 0,-3-10-12 0,5 6-26 15,-2-2-4-15,-3-4-17 0,6 8-20 0,-3-5-40 16,0 4-34-16,-1 0-39 0,-2-7-45 0,5 8-64 0,-3-3-187 16,-2-5-428-16,4 7 101 0</inkml:trace>
  <inkml:trace contextRef="#ctx0" brushRef="#br0" timeOffset="21381.29">14231 12414 501 0,'5'5'516'0,"-3"1"-64"0,1 0-57 15,1 2-45-15,-1-3-40 0,3 2-41 0,-3-2-40 16,0 0-27-16,3 1-29 0,1 1-14 0,-3-2-20 15,2 1-17-15,-1-1-22 0,-1-2-29 0,-4-3-29 16,6 10-27-16,-5-5-34 0,3-1-10 0,0 2-22 16,0-2-41-16,-4-4-62 0,8 8-48 0,-7-2-257 15,-1-6-629-15,4 9 91 0</inkml:trace>
  <inkml:trace contextRef="#ctx0" brushRef="#br0" timeOffset="21582.24">14481 12718 108 0,'4'6'550'0,"0"0"-64"16,-3-2-61-16,3 3-56 0,-2 0-53 0,2-1-36 15,0 0-45-15,0 0-35 0,2-1-18 0,-1 1-18 16,0-1-17-16,1 0-21 0,-1 0-17 0,0 1-12 16,1-1-21-16,1 0-19 0,-2-2-31 0,-5-3-22 15,9 5-31-15,-3-2-51 0,-6-3-12 0,8 7-43 16,-8-7-36-16,7 1-36 0,-7-1-229 0,4 3-588 15,-4-3 96-15</inkml:trace>
  <inkml:trace contextRef="#ctx0" brushRef="#br0" timeOffset="21774.01">14725 12950 531 0,'0'0'514'0,"5"9"-66"0,-2-4-63 16,1-1-46-16,-4-4-45 0,3 7-46 0,0-2-33 15,-3-5-25-15,5 8-29 0,-2-3-18 0,-3-5-20 16,9 7-32-16,-6-4-36 0,-3-3-26 0,7 4-38 16,-7-4-40-16,5 5-43 0,-5-5-13 0,5 3-30 15,-5-3-25-15,7 3-16 0,-7-3-27 0,7 3-187 16,-7-3-513-16,0 0 100 0</inkml:trace>
  <inkml:trace contextRef="#ctx0" brushRef="#br0" timeOffset="21981.3">14899 13141 488 0,'0'0'543'0,"6"7"-76"15,-3-4-55-15,1 3-47 0,-4-6-45 0,6 8-38 16,-3-2-20-16,2-2-29 0,-1 2-30 0,-2-1-20 0,2 0-28 16,-1 1-19-16,-3-6-14 0,8 10-13 0,-5-5-17 15,-3-5-13-15,6 6-24 0,-3-2-36 0,-3-4-22 16,5 6-31-16,-1-2-24 0,-4-4-31 0,4 4-19 15,-4-4-25-15,0 0-28 0,6 7-21 0,-6-7-55 16,3 8-223-16,-3-8-634 0,2 9 92 0</inkml:trace>
  <inkml:trace contextRef="#ctx0" brushRef="#br0" timeOffset="22162.75">15098 13411 466 0,'0'0'486'15,"8"8"-48"-15,-5-5-40 0,-1 2-44 0,2 1-29 16,1-2-46-16,-1 2-34 0,1-1-35 0,0 1-26 16,-1-2-24-16,0 0-21 0,-4-4-40 0,6 7-29 15,-2-3-35-15,-4-4-39 0,8 7-36 0,-8-7-32 16,3 4-41-16,-3-4-47 0,6 6-88 0,-6-6-187 0,1 7-586 16,-1-7 99-16</inkml:trace>
  <inkml:trace contextRef="#ctx0" brushRef="#br0" timeOffset="22323.65">15289 13661 552 0,'0'0'463'0,"5"10"-84"0,-1-4-53 16,-2-1-48-16,2 2-36 0,-1-4-40 0,3 3-33 15,-1 0-50-15,-1-2-68 0,-4-4-68 0,6 6-89 16,-6-6-264-16,3 5-482 0,-3-5 103 0</inkml:trace>
  <inkml:trace contextRef="#ctx0" brushRef="#br0" timeOffset="22491.42">15432 13872 592 0,'4'7'612'0,"-4"-7"-110"0,3 7-82 15,-3-7-69-15,4 7-78 0,-4-7-85 0,3 4-85 16,-3-4-83-16,0 0-85 0,4 7-131 0,-4-7-190 16,0 0-506-16,0 0 100 0</inkml:trace>
  <inkml:trace contextRef="#ctx0" brushRef="#br0" timeOffset="29093.29">13191 11840 262 0,'3'-8'516'0,"-3"8"-48"15,0 0-43-15,3-8-39 0,-3 8-36 16,0 0-30-16,0 0-25 0,0 0-16 0,0 0-17 16,0 0-19-16,6 17-16 0,-5-8-23 0,-1 5-20 0,2 2-20 15,-1 4-9-15,-1-2-16 0,3 1-5 0,-2 7-26 16,0-6-13-16,-1 0-1 0,1-1-9 16,2 1-14-16,-3-3-9 0,2 2-14 0,-2-1-11 0,2-6-16 15,-2-1-19-15,-2-4-18 0,4 2-25 0,-2-9-32 16,1 9-34-16,-1-9-39 0,0 0-45 0,0 0-47 15,0 0-72-15,0 0-239 0,0 0-799 0,0 0 48 16</inkml:trace>
  <inkml:trace contextRef="#ctx0" brushRef="#br0" timeOffset="29588.92">13266 11665 81 0,'-5'-5'595'16,"-1"-4"-83"-16,1 1-70 0,-2 1-47 0,-1-2-45 16,0 3-34-16,1 0-41 0,-5 1-21 0,4-1-22 0,-3 2-21 15,-2 0-14-15,3 0-15 0,-5 1-17 0,-1 0-13 16,3 1-9-16,-2 3-9 0,-3-1-21 16,0 2-4-16,-1 1-8 0,3 4-11 0,-6 1 3 0,4 2-15 15,-5 4-1-15,1 3-5 0,3 1 5 0,1 0-17 16,0 3 0-16,7-3-9 0,-3 4-11 0,1 2 7 15,4 1-12-15,1 0-1 0,3 4-3 0,3 0-5 16,2-1-16-16,1 2 8 0,3-1 0 0,4-1 10 16,0 1-21-16,3 0 6 0,4-4-3 0,0 3 0 15,6-3 1-15,-1-1-3 0,2-1 1 0,2-5-6 16,0 2-2-16,1-2 9 0,4-3 0 0,2-5 2 16,-3-3-2-16,3-2-2 0,-1-2-8 0,0-3 5 15,2-3 3-15,-2-1-1 0,1-4-4 0,-2-1 13 0,1-3 2 16,1-2 5-16,-6-5 9 0,-1-1 3 15,0-1 3-15,-5-2-1 0,1-1 0 0,-5-3-2 16,-1-3 2-16,-3 3 1 0,-4 0 3 0,-1 0 5 0,0 0 4 16,-6 2 1-16,-2 1 1 0,0 6 2 0,-4 0-5 15,-1-6 1-15,-2 5-4 0,0 3-3 0,-3 0 1 16,-1 0-5-16,-9-1 0 0,6 5-2 0,-3 2-2 16,-7-5-7-16,1 4-2 0,0 1-4 0,-5 2-11 15,2 1-16-15,-3 1-21 0,-1 2-25 0,-1-2-29 16,4 1-30-16,-2-2-40 0,-1 1-47 0,-1 2-72 15,4-1-382-15,1 3-1070 0,6 2-107 0</inkml:trace>
  <inkml:trace contextRef="#ctx0" brushRef="#br0" timeOffset="47233.58">18134 7857 210 0,'0'0'487'0,"0"0"-59"15,0 0-47-15,-31-4-38 0,31 4-32 0,-5-7-32 16,1 1-26-16,4 6-27 0,-5-12-20 0,2 7-19 15,3 5-20-15,-1-13-15 0,1 3-15 0,1-1-15 16,3 2-14-16,-1-4-8 0,3-4-9 0,2 2-11 16,2-3-2-16,1-6-12 0,-2 6 1 0,9-3-11 15,-4-2-4-15,3 2-2 0,-3-2-2 0,4-1-5 16,-2 0-4-16,2 4-4 0,0 0-4 0,3 0-3 0,-3 1 1 16,1-1 2-16,3 3-7 0,-1-2-3 0,1 3 0 15,0-1-1-15,5 0-1 0,-3 1 2 0,0 1-3 16,3 3-2-16,-1-1-2 0,0 3-1 15,4 0-2-15,-1 0 0 0,-8 4-3 0,13-3 0 0,-3 2-2 16,-2 0 0-16,2 0-1 0,0 0 8 0,2 0-8 16,-4 1-2-16,-7 1 3 0,6 1-6 0,0 4 4 15,-7 0-2-15,0 0 0 0,0 0 0 0,-1 1-1 16,-2 2 5-16,0-3-2 0,-4 2-2 0,0-1 1 16,-3 1-2-16,0-2 2 0,-1 1-3 0,-5 1 2 15,3 0-2-15,-8-2 2 0,10 0-3 0,-10 0 6 16,0 0-1-16,11 0 10 0,-11 0 5 0,0 0 2 15,8-3 6-15,-8 3 1 0,0 0 0 0,3-11-3 16,-3 11-3-16,1-10-2 0,-2 0-3 0,1 1-4 16,0 9-1-16,-3-21 4 0,2 10-5 0,0-2-3 15,2-2-1-15,0-3 4 0,0 0-1 0,-1-2-5 16,6 3 4-16,-4-2-3 0,5-5 0 0,2 0 2 16,-1 5-7-16,0 2 2 0,2-1 1 0,4-6-6 15,-3 7 6-15,4 2-2 0,0-5 0 0,-1 5-5 16,6-1 4-16,1-1 2 0,-5 3-7 0,8 0 8 15,-8 3-4-15,10-6 1 0,-2 5-1 0,3 2-3 16,1-1 4-16,0 0 1 0,-2 1-4 0,1 2 1 16,0 1 4-16,-2-1-7 0,-4 2 5 0,7-1 6 0,1 0 2 15,-2 2-10-15,-5 3 1 0,-2 2 0 0,1-4 0 16,-1 4-4-16,-2-3 3 0,0 2 4 16,-7 0-5-16,2 1 8 0,2 0-11 0,-7 1 3 0,4-1-1 15,-5 0 1-15,-7 0-3 0,14 0 5 0,-6 0-2 16,-8 0 0-16,11-2-1 0,-11 2 2 0,12-1 2 15,-4 0 1-15,-8 1-3 0,14-5 5 0,-9 1-4 16,0 0-3-16,3 1 4 0,-1-3 1 0,0-1-2 16,0 0 0-16,2 0-2 0,-1 0 4 0,0-2-3 15,-2 1 0-15,3-2-2 0,-3 3 0 0,1-3-1 16,0 0 0-16,2-1 3 0,-1-4 0 0,0 5 1 16,1-5-1-16,2 0 0 0,-1 1 7 0,2 1-10 15,1-1 0-15,-1-1 6 0,5-3-2 0,0-2-2 16,2 2-2-16,-5 4 1 0,9-4 3 0,-3 0-1 15,0 2 1-15,5 0-2 0,-3-2 3 0,3 4-4 16,-2-2 2-16,0 5 2 0,4-2-3 0,-1 2 1 16,2 1 1-16,0 0 1 0,1 3-1 0,1-1 1 15,-1 1 0-15,0 1-1 0,1 0-1 0,-1 3 1 16,-2 0 0-16,2 2-1 0,0 1 1 0,0-1 0 0,-2 2-1 16,2 1-2-16,-8 1 2 0,1-2 4 15,4 1-2-15,-4 2-3 0,0-1 4 0,-3-1-1 16,2 1-4-16,-3 5 0 0,2-3 5 0,-8-1-1 0,1 0-3 15,5 2 0-15,-7-2 2 0,1 1-2 0,1-2-2 16,-4 0 2-16,5 3 0 0,-8-4 0 0,-1-1-3 16,3 0-6-16,-8-1-3 0,9 5 0 15,-9-5-1-15,9 0-1 0,-9 0 4 0,0 0-4 0,8 0-3 16,-8 0 1-16,0 0-11 0,6-7 2 0,-6 7 5 16,6-8-3-16,-5 4 0 0,-1 4 4 0,3-11 2 15,1 5 0-15,0-2 2 0,-1-2 3 16,0 2 0-16,4-3 2 0,-3 1-1 0,6-4 3 0,-1 3 3 15,-1-2-2-15,3 0 2 0,1-2 0 0,1 3 5 16,2-1-3-16,-1 0 0 0,9-3 1 0,0 0 1 16,0 1 0-16,-3-1 1 0,4 2 4 0,6 2-1 15,-5 0 0-15,2 0 11 0,2 3-8 0,-3-1 5 16,1 4-1-16,0-1 6 0,5 2 1 0,1-1-2 16,-2 5 3-16,2-1 6 0,-2 5-3 0,5 0 4 15,-4-2 0-15,3 3 1 0,1 1 5 0,0 0 0 16,2 1-2-16,-5-2 2 0,-1 5 1 0,-1-2-6 15,-3 2-2-15,3 0-2 0,-2 1-2 0,-4-1 2 16,2 2-4-16,-4 2 0 0,2-1 0 0,-6-1-2 16,0-4-1-16,-4 3 7 0,3-1-8 0,-3 0-4 15,-1-1 0-15,-3-2-4 0,-2 3 6 0,-2-2-6 16,-2-4 0-16,-1 3 5 0,1-3-6 0,-1 1-1 16,-4-4-2-16,10 4 5 0,-10-4-1 0,4 4-5 0,-4-4 2 15,0 0-6-15,8 4-4 0,-8-4-8 0,0 0 1 16,9 0-2-16,-9 0 5 0,0 0 2 15,16-5-1-15,-9 1 0 0,2-1 3 0,2 1-1 16,-2-3 3-16,2 3 0 0,8-3 2 0,-4 0 0 0,1-1-2 16,4 2 2-16,-2 0 1 0,2 1 3 0,3 2 1 15,3 0 1-15,6 2 3 0,-4 0 3 0,4 1 2 16,0 2 3-16,5 2 9 0,0-2 6 16,-1 4 5-16,2-1 8 0,3 1 2 0,6 5 3 0,-9 0 2 15,1 1 0-15,8 5 5 0,-10-4-6 0,-3 2-2 16,0 1 0-16,0 1-3 0,0 1-2 0,-3-1-2 15,-1 2 4-15,-2 2 0 0,-4 2-1 0,2 0 0 16,-4 0-4-16,-3 2 0 0,-4 1-3 0,-1 2-1 16,1 0 2-16,-2-2-2 0,-3 1 0 0,1 3-6 15,-4-3 5-15,2 1-9 0,-4-2 3 0,-2 1-6 16,-3 2-2-16,2-4 0 0,-3 0-2 0,0 0 2 16,-3-6-5-16,2 5-4 0,-2 2 1 0,1-8 0 15,-1 1-5-15,1-4 4 0,1 1-2 0,0-3 0 16,-1-2-4-16,2 0 2 0,0-2-1 0,-1-1-1 15,2-8 3-15,-2 11-8 0,2-11-1 0,0 8-2 0,0-8-2 16,0 0-1-16,-2 5 4 0,2-5-3 16,0 0 1-16,0 0-2 0,0 0 0 0,-2 8-3 0,2-8 3 15,0 0-1-15,10 3 1 0,-10-3-1 0,7 5 1 16,0-2 2-16,2 1 1 0,0-1 0 16,2 2 1-16,7 2-1 0,0 2 1 0,-2-1 1 15,9 6 1-15,1 1 0 0,-2 0 2 0,-1 1 1 0,3 0 0 16,-1 4-1-16,3 2 2 0,-2-1 1 0,-6 2-4 15,6 1 3-15,-3 3-2 0,0-3 1 0,-4 3 2 16,1 2 0-16,-1-2-1 0,-3 2 6 0,1-2-4 16,-5-1 2-16,-2 3 0 0,0-2-2 0,-1 2 6 15,-3 1-4-15,-2 2-1 0,-2-3 2 0,1 0 0 16,-3-1 0-16,-3 1 0 0,2-4-1 0,-3 3 1 16,-1-5-2-16,0 3 0 0,-1 0-2 0,-1-8 5 15,0 6 0-15,-1-6-1 0,-1 0-2 0,3-1 2 16,-7 8 0-16,1-9-1 0,1-5-2 0,0 2 3 15,1-3-3-15,3-1-1 0,-2-2 1 0,2 0-1 16,1-2 0-16,1-1-2 0,-3 1 1 0,2-1 3 16,6-4-4-16,-5 4 1 0,5-4 2 0,-8 7-4 15,8-7 1-15,0 0-2 0,-2 6 1 0,2-6-1 16,0 9-2-16,0-9 5 0,0 14 0 0,2-3 0 0,0-2-3 16,2 2 2-16,1 4 6 0,2 2-7 15,-1-2 2-15,3 4-1 0,-1 0 0 0,2 7-1 16,2-1 2-16,-1-2 0 0,2 5-1 0,1-1-3 0,-4 2 3 15,4-2 6-15,-4 3-7 0,2 1 1 0,-2 0 0 16,-1 2-1-16,-1 1 4 0,-3 0-3 0,4 1 0 16,-7-3 4-16,3 2-4 0,-2 1 2 0,-2-2-5 15,1 0 5-15,-1 0 5 0,-2-1-5 0,-1-3 1 16,0-1-3-16,-4 0 2 0,-1 0 0 0,-2-1-1 16,0-3 1-16,-2 0-3 0,-1 0 1 0,1 0 1 15,0-9-2-15,-4 7 2 0,6-9 11 0,-3 0-12 16,0-2-1-16,0-2 2 0,2-3 1 0,2 1-2 15,-1 1 2-15,-1-3-6 0,3-1 6 0,7-4-2 16,-15 6 2-16,15-6-4 0,-11 2 2 0,11-2 1 16,-8 5-2-16,8-5 2 0,0 0-4 0,0 0 1 15,0 0-3-15,-7 5 1 0,7-5 3 0,0 0-2 16,0 0 1-16,18 15 0 0,-10-9-1 0,-1 2 4 0,6 1-2 16,1 1 0-16,-1-1 0 0,-1 7-2 15,1-2 2-15,6 7 1 0,0-2 2 0,-1 1-1 16,-3 2-2-16,2 0 0 0,-3 2 2 0,3-3 1 15,-4 5-4-15,1 0 2 0,-1 2 0 0,2 0 2 0,-5 0-2 16,0 1 0-16,3-2 4 0,-4 1-3 0,-1 0 2 16,-1 2 0-16,0 1-1 0,-1-3 2 15,-3 1-1-15,-3-1 1 0,-2-2-1 0,4 1 1 0,-6-1-2 16,-1 0 1-16,-2-2 2 0,0 0-4 0,-1-6 4 16,0 0-2-16,1-1 0 0,-7 5 1 0,2-7 0 15,-1 1-1-15,1-3 0 0,-2 0 0 0,-3 2-2 16,3-2 0-16,1-1-1 0,0 0 2 0,1 1 0 15,-1-3 0-15,1-2-1 0,5 1-1 0,-1-1-1 16,0-2 0-16,1-1 0 0,3-2-3 0,0 1-4 16,4-4-1-16,-7 6 0 0,7-6-4 0,-1 7 6 15,1-7 1-15,1 10-1 0,-1-10 1 0,7 9 3 16,-2-3-1-16,4 0 0 0,-1 0-2 0,2 1 6 16,1 3-7-16,3-2-2 0,-4 0 4 0,9 2 1 15,-7 3 0-15,5 0 0 0,-4 1 0 0,3 0 2 16,2 7-2-16,0 0 3 0,0 2-1 0,-4 0 0 15,-1-1-3-15,0 1 3 0,-1 1 1 0,-1 3 2 16,-2-2 0-16,-2-2 0 0,-3 3 0 0,0-1 0 16,0 3 3-16,-7-1-3 0,2 2 2 0,-4-6 1 15,1 2-2-15,-6 5 0 0,-4-5 0 0,3-3 0 16,-3 4 1-16,-2-2-3 0,-2-3 0 0,3 2 1 0,-2-2-1 16,-2-3 0-16,3-4-4 0,1-1 0 0,-3 2 0 15,-2 1 0-15,3-4 1 0,-3 1 0 0,7 0 3 16,-1-2-1-16,1 0 2 0,4-2 1 15,0 0-3-15,2-2 0 0,3 3-1 0,0 0-6 0,-1-2 4 16,5-8-4-16,2 17-1 0,-2-17-5 0,8 12 0 16,0-8-2-16,1 0 1 0,2 1 2 0,8 0 2 15,-2-1-2-15,3 3 0 0,1-1 6 0,4 1 0 16,2 1-1-16,0-2 1 0,-5 1 2 0,6 2-3 16,-3 0 1-16,0 1 3 0,-4-4 2 0,9 6-2 15,-3 0-3-15,-2 0 2 0,-7-1 4 0,5 8 4 16,-1-1 7-16,-8-3 4 0,6 6 6 0,-3 3 3 15,-3-1 1-15,-4 1 6 0,-3-5-5 0,1 9 5 16,-4-3-3-16,-1 1-2 0,-1-1 4 0,-3-4-2 16,-4 8 2-16,-4-4-4 0,3-6-2 0,-3 7-2 15,-3-1-5-15,-3 0-1 0,1 1-1 0,-3 2-2 16,0-5-1-16,1 2 0 0,-5 0-2 0,6-2-2 16,-5-1 1-16,2 0-3 0,-1 0 2 0,0 0-4 0,-1 0 2 15,3-3-2-15,-1 2 0 0,2-6 0 0,3 0-1 16,0-1-2-16,0-1-7 0,4-3-6 15,-4 5-8-15,5-7-9 0,2 2-9 0,2-6-10 0,4-4-5 16,-9 7 1-16,9-7-2 0,-5 5 8 0,5-5 8 16,0 0 5-16,-3 10 2 0,3-10 6 0,0 0 4 15,3 14 7-15,-3-14 6 0,0 17 5 0,0-17 0 16,1 17 3-16,-1-4 1 0,0-13-1 0,0 20 2 16,0-8 3-16,-2-2 0 0,-2-1 8 0,1 1-3 15,-1 0 6-15,-3 1 4 0,2-2 2 0,-3 0 0 16,-3 2 4-16,-1 4 0 0,1-1 0 0,-11 3 3 15,6-5 0-15,-7 5-2 0,-1-2-5 0,1-1-1 16,-1 0-8-16,-3-2-8 0,2 0-4 0,-4-4-4 16,-1 3-1-16,-1-1-3 0,2 0 0 0,-1-3 3 15,-3 2 5-15,6-4 11 0,0 3-5 0,-4 0-1 16,4-4 1-16,0 1-3 0,5-1-7 0,1 0-6 16,0-2 0-16,2-1-3 0,1 0 0 0,0-2-2 0,-1 0 3 15,3 0 3-15,2-3-7 0,1 0 5 0,1 1-5 16,2-2 1-16,-2 0 1 0,0-3 0 15,6 1 2-15,-3-1-4 0,3 1 1 0,2 3 6 16,4 4 2-16,-5-9 3 0,5 9 4 0,-4-8 2 0,4 8 2 16,-2-5 4-16,2 5 0 0,0 0 1 0,-4-6 1 15,4 6 4-15,0 0 1 0,0 0 6 0,0 0 2 16,-9-5 4-16,9 5 6 0,0 0-5 0,0 0-6 16,0 0 0-16,-14 11-5 0,7-6-1 0,-1 1 0 15,-7 3 0-15,1 1-2 0,-2 3 0 0,-7 3 3 16,1 0 2-16,-5 0 1 0,-2 1 6 0,-1 0 1 15,-1-3-1-15,2 1 0 0,-5-1-1 0,-4 0 1 16,1-2-4-16,-10 5-2 0,8-5 0 0,-9 1-2 16,10-3 0-16,-10 2-1 0,-1-1-1 0,9-3-3 15,-12 1 0-15,14-2-3 0,-11 1-2 0,11 0-2 16,-3-5-1-16,1-1-3 0,6 2-2 0,-6-3-4 16,5-1-1-16,-1-2-3 0,-1 2 2 0,5 0 0 15,-2-5 1-15,1 2 0 0,4 0-1 0,2-2-2 0,5 2-1 16,3-1 0-16,-3-1 0 0,3 3 0 15,4-3 1-15,-3 2 1 0,5-3 0 0,-3 1 0 16,5 1 1-16,2-2-1 0,-1 2 0 0,4 2 3 0,6 2 1 16,-11-4 6-16,11 4 4 0,-12-3 3 0,7 1 7 15,5 2 2-15,-8-6 3 0,8 6 0 0,-9-2 2 16,9 2 1-16,-13 0-3 0,13 0-4 0,-10 1-1 16,2 1-4-16,8-2-1 0,-16 6 0 0,7-3-2 15,-2 1 0-15,-1 0 0 0,-5 2-2 0,-1 1-2 16,-1-2 0-16,-7 4 0 0,1-2 0 0,-6 2-1 15,3-1 1-15,-1 2-1 0,-4 0 1 0,1-3 1 16,-2 3-2-16,1-2 1 0,-4 0-1 0,-1 0-2 16,-2-3-1-16,-10 3 0 0,13-4-3 0,-15-3-4 15,12 0 0-15,2 0-1 0,-16-1-2 0,2-3-4 16,14-1 2-16,-1 0-2 0,-14-9-3 0,14 6 1 16,-12-6-2-16,15 3-3 0,-1-4 0 0,-1 1-2 15,3-4 0-15,1-1-2 0,2-1 5 0,0-2-3 0,8 1 5 16,-5 0-1-16,5-3-1 0,0-1-1 15,3 0 1-15,-2-3-2 0,4 3-1 0,0-1 2 16,8 1 2-16,0 0-1 0,4 7 4 0,-2 0 3 0,5 1-3 16,-1 5 5-16,-2-1 1 0,5 2 0 0,2 10 1 15,-6-11 4-15,3 4 8 0,3 7 5 0,0 0 7 16,0 0 3-16,-2-12 0 0,2 12 5 0,0 0-1 16,0 0 0-16,0 0-2 0,0 0-4 0,0 0 0 15,0 0 0-15,-19 9-5 0,13-6 1 0,1 3-2 16,-1 1-1-16,-1-3-1 0,0 2 0 0,-6 1-2 15,1-2 1-15,-5 2-2 0,1 0 2 0,-2-1-3 16,0-1 6-16,-1-2-7 0,-1-2 1 0,-10 1-1 16,10-4 0-16,-10 1-2 0,-2-3 0 0,3-3-1 15,-2-2-1-15,1 1-2 0,-2-4-2 0,1-5-2 16,0-1-1-16,-1 3-2 0,0-5 1 0,3-2 2 16,-3 0-1-16,3 2 0 0,-1-1 2 0,1-2-2 15,1-3 1-15,-9-5 1 0,10 4-3 0,4 1-1 16,-1-2-1-16,2 1-1 0,2 0-1 0,-1-1-4 0,3-1 1 15,2 0-1-15,1 1-3 0,0 2 0 16,5-2-1-16,-1 0 1 0,2 4 2 0,2-2 1 16,2 10 0-16,-1-2 4 0,1 2 2 0,3 4-1 0,0 2 1 15,1 2 2-15,-1 1 3 0,2 7-3 0,-2-8 4 16,2 8-1-16,-2-7-1 0,2 7 2 16,0 0 2-16,-1-9 3 0,1 9 6 0,0 0 5 15,0 0 7-15,0 0 0 0,0 0 0 0,0 0 0 0,0 0-2 16,0 0-4-16,0 0 0 0,-19 7-3 0,14-2 0 15,5-5-1-15,-14 8-1 0,2-5-1 16,2 1 0-16,-3-1-2 0,-1-3-1 0,0 1 2 0,-4 0-1 16,-1-1-1-16,0 0 1 0,-3 2-2 0,2-6 3 15,-3 1-3-15,1-2-2 0,-4-3 0 0,0-2-1 16,2-1-1-16,0-3-2 0,0-2-3 0,0-1-3 16,2-5-3-16,-1 2 0 0,3-2-1 0,-2 0 0 15,5-1 0-15,3-3 0 0,-1 0 0 0,3 2 0 16,-2 0-1-16,7 8 0 0,-1-9-2 0,-2-1-1 15,1 2 3-15,5 6 0 0,-3-7 2 0,4 7 0 16,-1-1 1-16,1 0-1 0,3 1 1 0,0 0 0 16,3 3 3-16,-3-2 1 0,4 2-3 0,-2 4 2 15,1 0 1-15,-3 11 0 0,1-17 2 0,0 10 1 0,-1 7 7 16,0 0 4-16,4-12 2 0,-4 12 7 16,0 0 1-16,0 0 5 0,-1-11 0 0,1 11 0 15,0 0-5-15,0 0 2 0,0 0-5 0,0 0-2 16,-15-1-1-16,15 1-1 0,0 0-1 0,-17 0 1 0,17 0-4 15,-20-1 0-15,13 0-1 0,-3 0-2 0,0-2 1 16,-2 0-2-16,-1-1 0 0,1-2 0 0,1-1-1 16,-4-1-1-16,1-3-1 0,-3-2-1 0,5 1 5 15,1-4-2-15,-1-2-4 0,-3-4 2 0,0 0 0 16,6 4-2-16,3 0 1 0,-3 0 0 0,1 0 1 16,2 2 0-16,-2 0 1 0,1 1 1 0,3 4-2 15,0 0-2-15,-3 1 5 0,5 3-6 0,2 7-8 16,-7-11-11-16,7 11-19 0,-8-9-23 0,8 9-23 15,-7-8-29-15,7 8-32 0,0 0-36 0,0 0-52 16,-10-6-75-16,10 6-333 0,0 0-1044 0,0 0-87 16</inkml:trace>
  <inkml:trace contextRef="#ctx0" brushRef="#br0" timeOffset="51084.3">22036 6186 129 0,'0'0'419'0,"-4"-7"-55"0,4 7-46 16,0 0-17-16,-8-7-19 0,8 7-18 0,-8-6-16 15,8 6-10-15,-7-6-15 0,5 2-17 16,2 4-19-16,-11-7-21 0,4 3-14 0,7 4-18 0,-7-5-12 16,2 3-10-16,5 2-10 0,-12-6-3 0,8 3-6 15,4 3-2-15,-15-3-3 0,7 0-4 16,0 1-3-16,-1 1-9 0,0-2-5 0,-2 2-1 0,2-1 1 15,0 1-7-15,-5-1-2 0,5 1-5 0,-4-1 4 16,1 1-10-16,-1-2-1 0,-1 3-6 0,1 0-3 16,0 0-3-16,-1 0 7 0,1 0-3 0,-1 0-1 15,-1 1 2-15,2-1 1 0,-1 0 2 0,0 3-14 16,1-1-3-16,-6 1 1 0,6-1-3 0,-3-1-1 16,3 3-4-16,-5-1-4 0,5 2 3 0,-3-1-4 15,3-1 2-15,0 1-6 0,-2 3 3 0,2-3-1 16,0 2-2-16,0-2-4 0,-2 4 2 0,0 0-4 15,2-2-2-15,-1 1 1 0,-3 1 4 0,1 1-2 16,2 1 1-16,-2-1-6 0,1 1 4 0,-4-2 2 0,3 2 0 16,3-2 1-16,-3 2-5 0,1-2 4 15,2 1-5-15,-4 0 0 0,1 0 0 0,6-1 0 16,1-1 9-16,-3 0-9 0,2 1 2 0,1 0 2 16,0 1 0-16,-1-1-1 0,2 1-1 0,1-1 5 0,0 2-6 15,0-1 4-15,1 1-2 0,1 0-1 0,0 1 7 16,1 1-6-16,0 0 2 0,-6 4-3 15,4 1 5-15,-1-3 0 0,3 1 0 0,-3 1 2 0,2 0 5 16,-2 1 5-16,3-1-15 0,-3-1 8 0,3 1 3 16,-4 0 0-16,5 0 2 0,0-2 3 0,-1 2-5 15,0-4-3-15,3 0 4 0,0 3-9 0,1 1 4 16,-2-7-1-16,1 8 3 0,1-5-3 0,0 5 7 16,1-5-9-16,1 5 3 0,-2-1-5 0,2 1 1 15,2 0-3-15,-2 0 0 0,0 1 3 0,-1 0-5 16,2-2 0-16,-1 0 11 0,2-1 1 0,-3 3-7 15,2 0 1-15,-1 0 12 0,1-3-12 0,1 2 5 16,0 3 2-16,0-2 3 0,1 0-3 0,-3 0-3 16,5-1 5-16,-2-1-5 0,0 1 9 0,1 0-6 15,2-1 2-15,0 2-2 0,-1-2 1 0,2 0 3 16,0 0-6-16,0-3 2 0,-1 3-1 0,3 0-4 16,-1-3 4-16,1 2 1 0,-1 2-1 0,4-3-2 0,-4 2 1 15,6-2 0-15,-5 1-3 0,1-2 3 0,2 0-3 16,-1 3 6-16,0-2-8 0,0-1 3 15,-1 3-4-15,3-3-1 0,3-1-2 0,-5 2 1 0,-1 0 1 16,3-1 1-16,-4 0-4 0,3 0 3 0,-3-1-3 16,2-2 1-16,-1 3 0 0,1-2 0 0,1 0 4 15,1-1 2-15,-1-1-2 0,1 0 0 0,0-1 2 16,0 4 0-16,3-5-1 0,-1 1 2 0,0 2-3 16,2-4 0-16,-1 2 10 0,1 1-9 0,-2-2-5 15,2-4 2-15,-2 5 2 0,1 2-4 0,1-3 1 16,-4 1-3-16,1-2 2 0,0 0 1 0,2 1-3 15,-3 0 2-15,1-1-2 0,-1 2 1 0,4-3-1 16,-6 3 1-16,1-3-1 0,4 0-1 0,-5 1 2 16,5 0 0-16,-2-1-2 0,1 1-1 0,2 0 0 15,1 0 2-15,-2-1-1 0,-2-1 0 0,1 0 2 16,4 4-2-16,-4-6 1 0,2 2-2 0,1-1 0 16,-3-2 2-16,2 2-2 0,2-2 0 0,-2 1 0 0,0 0 1 15,0 0 1-15,1-2-3 0,1 1 2 0,-4 0-1 16,2 1 2-16,1-1-2 0,-2 0 0 15,0-1 1-15,-5 1 0 0,6 0 1 0,-6-1 0 16,5 0-1-16,-5 1 0 0,5-2-1 0,-5 2 1 0,1 1-3 16,-1-4 2-16,2 1 2 0,-2 1-2 0,5 0 4 15,-1-2-4-15,-2 1 0 0,-2 0 1 0,0-2-1 16,1 2 3-16,1-2-3 0,3 0 1 0,-5 0-2 16,4 0 2-16,-2 1 0 0,-1 0-1 0,-3-1 0 15,7-1 0-15,-5 2-1 0,1-1 1 0,3-1 1 16,0 0 0-16,1 1-2 0,-3-3 1 0,-4 3-1 15,3-1 1-15,4-1 0 0,-4 1 2 0,-1-2-6 16,5-2 4-16,-1 3 1 0,0 0 1 0,0-1 4 16,-3 2-6-16,-1 0 1 0,-1-3 0 0,-1 3 0 15,2 1-2-15,-1-2 0 0,1 0 3 0,1 0-3 16,-1 1 1-16,-1 0-1 0,1-3 1 0,-2 2 1 16,3 2-3-16,1-6 2 0,-3 5 0 0,3-4 0 15,-1 2-2-15,1-1 1 0,-4 2-1 0,1-1 1 0,1-1-1 16,3-4 1-16,-5 7-2 0,-2-2 3 0,5 1 0 15,-5 0 0-15,1-3-3 0,0 5 1 16,1-2-2-16,0 1 2 0,-2-1 0 0,0-2 2 0,0 1 0 16,1 2-1-16,-4-4-2 0,3 4 0 0,1-3 3 15,-2 0-3-15,1 2-2 0,-1-2 5 0,2 1 1 16,-3-2-2-16,3 1-2 0,-6 0 3 16,8 0-3-16,-4-2 0 0,0 0 0 0,2 2 4 0,-1-3-5 15,-3 2 3-15,4-1-2 0,-2-1-1 0,-2 4-3 16,3-2 4-16,-4-1-1 0,4 3 1 0,-2-2 1 15,2 0 2-15,-5 1-2 0,1 3 4 0,2-4-2 16,-3 1 0-16,1 2 0 0,-1-3 0 0,0 1-2 16,-4 7 4-16,5-12-2 0,2 6 2 0,-3-3-2 15,-1-1 4-15,1-1-6 0,0 1 1 0,0 1-1 16,-3-2 2-16,3-2-1 0,2 0-1 0,-3 1 1 16,-2-1-3-16,3-5 1 0,1 3 1 0,-4 3 0 15,2-4 3-15,-3 4-2 0,4-1-1 0,-4 2-2 0,2-2 3 16,-1 2 2-16,-1-2-1 0,2 3 0 15,-1-3-1-15,-2 2 2 0,1 0-1 0,-3-1-2 16,1 1-1-16,2-3 2 0,-2 1 2 0,0 1-3 16,0 0 2-16,1 1 2 0,0 0-5 0,-2 0 8 0,1 0-5 15,0-1-2-15,2 0 4 0,-3-2-4 0,-1 4 4 16,-1-1 2-16,3-6-1 0,-1 7-5 16,-1-1 6-16,-2 0-4 0,4-1 4 0,-5 0 0 0,2 1-1 15,2-1 2-15,0 0-2 0,-2 0 2 0,0 2-1 16,1-1 3-16,0 0-3 0,-2 3 2 0,2-4 0 15,-2 3-2-15,2 0 0 0,-3-3 2 0,2 3-2 16,-1-3 2-16,1 2-2 0,0 2 1 0,1 0 1 16,-1-2 0-16,-1 2-2 0,1 3 1 0,2-4 4 15,-1 1 0-15,0 0 3 0,-2 0 2 0,-1 1-2 16,3-2 1-16,-2 1 1 0,0 1-1 0,-1-4-1 16,-1 4-1-16,-1 0-1 0,3-1-1 0,0-1 0 15,-3 2-1-15,2-2 0 0,0 1-2 0,0 1 2 0,-1 0-3 16,0 0 2-16,2-2-1 0,-5 1 1 15,6 0 3-15,-6 1 0 0,4-1-2 0,0 2 2 16,-1-3-2-16,-2 1 0 0,2 0-2 0,-1 0 0 16,-1 1 3-16,2-1-2 0,-1 1 0 0,0 0 1 0,2 0-1 15,-2-1-2-15,0 1 1 0,-3-1-2 0,4-1 2 16,-3 1-2-16,2 2 0 0,2-1-1 0,-4-2 0 16,2 4 2-16,0-5 0 0,0 5-1 0,2-2 0 15,-5 0 0-15,3-1 0 0,-1 2 0 0,1-1 2 16,0 0-1-16,-1-1-1 0,2 2-1 0,-2-1 0 15,0 0 1-15,1 1 0 0,-1 1-1 0,2 0 2 16,-1-2 2-16,0 1-2 0,-3 2-2 0,1-3 1 16,1 3-1-16,0-2 3 0,1-1-4 0,-5 3 1 15,5 0 0-15,-4-1 0 0,1-1-1 0,-1 3-2 16,3-4 1-16,-2 2 1 0,-1 0 1 0,3-1-1 16,-3 1 0-16,0 2 2 0,-3-3-2 0,3 2 1 15,-4-1-1-15,4 2 1 0,1-1-1 0,-5 0 0 16,3 2-1-16,1-3 0 0,-5 1 2 0,4 1-2 15,0 1-1-15,-3-4 0 0,-1 2 1 0,3-1-1 16,1 2 0-16,0-2 0 0,1 3 0 0,-3-5-2 16,2 4 3-16,-3 0 0 0,0-1-1 0,5-1 0 0,-2 3 1 15,-2-5 0-15,3 5 0 0,-3-1-1 0,1-1 1 16,-1 2-2-16,-4-2 0 0,6 0 1 0,-4 1-3 16,0-1 2-16,0 4 1 0,0-3-2 0,2 2 4 15,-2 1-2-15,0-2-2 0,0 4 2 0,1-2 1 16,3 0-1-16,-2-2-2 0,0 1 1 0,5-1 1 15,-7 1 1-15,5 1-2 0,-1 3 0 0,1-6 0 16,0 2 0-16,-1 0 0 0,-4 1 0 0,-2 1-2 16,5-1 3-16,-6 1 0 0,3 2-1 0,2-2 0 15,-2 3 0-15,-4-2 0 0,4 2 1 0,-1-3-3 16,2 1 3-16,-1 0 0 0,0-2-1 0,2 3 2 16,2 1-2-16,-3-2 1 0,-2-1 1 0,6 2-1 15,-5-1 0-15,1 1-1 0,0 2 1 0,4-2-2 16,-5-1 3-16,5 2-3 0,-5-1 3 0,2 4-3 15,2-4 2-15,1 0-1 0,-1 1 0 0,3-1-2 0,-3-1 4 16,1 2-2-16,0 1 2 0,1-4-1 16,1 2 2-16,0 2-1 0,2-4-3 0,0 1 3 0,-1 0-1 15,10-2 1-15,-13 2-1 0,7 0 0 0,-1 1 1 16,7-3-1-16,-11 2 2 0,6 1-2 0,5-3 1 16,0 0-2-16,-11 0-2 0,11 0-10 15,0 0-14-15,0 0-20 0,0 0-28 0,0 0-38 0,0 0-37 16,0 0-52-16,0 0-74 0,0 0-381 0,0 0-1092 15,0 0-127-15</inkml:trace>
  <inkml:trace contextRef="#ctx0" brushRef="#br0" timeOffset="53575.33">22076 6291 423 0,'-4'-5'420'15,"4"5"-42"-15,-5-7-42 0,3 1-29 0,2 6-25 16,-4-10-20-16,2 5-21 0,2 5-14 0,-4-11-24 16,2 6-15-16,2 5-18 0,-4-11-12 0,2 5-18 15,-2-2-16-15,4 8-12 0,-3-11-13 0,1 4-10 16,0 0-7-16,0 0-11 0,0-2 1 0,0 0-11 16,1-2-1-16,-4 2-9 0,5-2 1 0,0-1-7 15,-3 3 1-15,3-3 2 0,3-2-9 0,-3-2-4 0,0-2-4 16,3-1-4-16,-1 2 0 0,-2-1-5 15,3 0-1-15,-1-8-2 0,6 0-2 0,-1 2 2 16,-3 5-2-16,2-6-6 0,2 5 5 0,-3-3-1 0,3-1-2 16,-4 7-2-16,2-2-1 0,-1-6 12 0,3 0 1 15,-4 7-5-15,1 2 5 0,2-1 1 0,-2-2 1 16,1 1 0-16,-1 0-2 0,1 0-3 0,-3 1 4 16,6-1-1-16,-3 0-9 0,1 1 2 0,-2-2-1 15,1 1 0-15,4-6-5 0,1 1 2 0,-2 5 0 16,-2 0-7-16,6-6 7 0,-4 0-1 0,2 7-1 15,-4 2-5-15,4-2 1 0,0 0 1 0,-2 3-5 16,2-3 3-16,-1 0 0 0,3-1-3 0,0 2 3 16,-3 1-4-16,0 1 2 0,4 0-1 0,-3 0 0 15,2-2 2-15,3 3 12 0,-4-1-9 0,1-1-4 16,3 3 0-16,0-1 1 0,-3 0 7 0,3 1 7 16,-1 0-5-16,-1-1 9 0,1 1-3 0,0 1 2 15,-2-1-1-15,2 1-5 0,1 0 1 0,-1 1-6 0,-1 1 3 16,2-2 3-16,0 2-5 0,-5 1 11 15,5-1 1-15,-3 3-12 0,1 0 7 0,-5-1-2 16,1 2 2-16,0-1 8 0,-3 2-11 0,-1 1-4 16,-1 0 10-16,-5 3-5 0,12-5-3 0,-12 5-3 0,6-4 4 15,-6 4-2-15,0 0 5 0,0 0-4 0,6-3 2 16,-6 3-5-16,0 0-2 0,0 0-3 0,0 0 2 16,7-2-4-16,-7 2-13 0,0 0-17 15,0 0-19-15,0 0-30 0,4-5-41 0,-4 5-64 0,2-6-80 16,-2 6-345-16,4-8-939 0,-4 8-12 0</inkml:trace>
  <inkml:trace contextRef="#ctx0" brushRef="#br0" timeOffset="58451.31">22120 4330 451 0,'0'0'505'0,"0"0"-40"0,-1-10-42 16,1 10-24-16,0 0-35 0,0 0-30 0,0 0-25 16,-3-9-23-16,3 9-22 0,0 0-27 0,0 0-25 15,0 0-13-15,0 0-24 0,0 0-10 0,0 0-9 16,0 0-17-16,0 0-7 0,0 0-14 0,0 0-9 15,0 0-14-15,0 0-10 0,0 0-5 0,0 0-14 16,-8 29-4-16,8-18-11 0,-1 2-2 0,-1 0-7 16,0 4-3-16,6 0-7 0,-6 0-1 0,0-3-1 15,2 1-3-15,0-1-8 0,0-2 1 0,0-2-4 16,0 0-3-16,-2 0 1 0,2-3-8 0,0-7-13 16,0 10-18-16,0-10-26 0,0 9-24 0,0-9-21 0,2 7-28 15,-2-7-28-15,0 0-37 0,0 0-44 0,0 0-57 16,0 0-291-16,0 0-877 0,0 0 18 15</inkml:trace>
  <inkml:trace contextRef="#ctx0" brushRef="#br0" timeOffset="58989.33">22040 4273 462 0,'0'0'403'0,"0"0"-59"0,0 0-56 0,9-13-30 16,-5 9-25-16,2 1-28 0,0-1-15 0,-6 4-13 16,15-6-10-16,-5 4-18 0,-1-1-5 0,0 1-14 15,3 1-18-15,0 1-10 0,-1 1 10 0,1-1-16 16,-1 1-6-16,0 0 4 0,-1 0-7 0,0 2-7 16,1 0 1-16,-5 1-4 0,2-2 1 0,-3 3-5 15,-1 1-2-15,-2-1-3 0,0 2 11 0,-1 1-18 16,-1-8 0-16,-3 18-11 0,1-7 1 0,-2-1-4 15,-3-1-7-15,1 0-3 0,-6 3-4 0,5-3-5 16,-4 0 0-16,0-1-2 0,2-1-5 0,-2 1 0 16,1-4-7-16,2 1 3 0,-1-1-2 0,2 0-2 15,0-3-1-15,2 2-9 0,5-3-10 0,-12 3-9 16,12-3-2-16,-5 2-10 0,5-2-5 0,0 0-5 16,0 0-4-16,0 0 8 0,0 0-1 0,0 0 2 15,0 0 3-15,0 0 4 0,26-5 2 0,-16 6 0 16,3-1 7-16,1 2-2 0,-3-2 3 0,2 0 1 15,5 3 7-15,-5 0 0 0,1-2 5 0,-3 1 10 0,1 2 5 16,-3-3 7-16,-3 1 5 0,1 1 4 0,0 0 11 16,-7-3 7-16,9 7 14 0,-9-3 5 0,0-4 3 15,0 12 3-15,0-12 3 0,-6 14-6 16,-2-4-7-16,-1-2 0 0,-4 1-7 0,-3-1 7 0,1 1-15 16,-3-1-3-16,2 0 0 0,-2-1-9 0,2-1-2 15,7-4 1-15,-4 2-4 0,-1-3-4 0,3-1-7 16,0 0 1-16,1-1-23 0,0-3-18 0,10 4-28 15,-9-5-38-15,1-2-29 0,4 4-42 0,4 3-28 16,-2-12-45-16,2 12-70 0,2-10-248 0,-2 10-804 16,4-7 50-16</inkml:trace>
  <inkml:trace contextRef="#ctx0" brushRef="#br0" timeOffset="59429.3">22319 4584 147 0,'0'0'527'0,"0"0"-74"15,2-17-43-15,-2 17-38 0,2-16-32 0,2 7-28 16,-4-2-41-16,5 1-21 0,0-5-20 0,0 0-30 15,3-3-17-15,-1 2-19 0,-1 0-17 0,2 0-5 16,0 1-18-16,-3-1-24 0,1 6-9 0,-3 0-6 16,6 0-5-16,-7-2-4 0,1 6-12 0,-1 0-2 15,-2 6-8-15,6-8-3 0,-6 8-11 0,3-7 3 0,-3 7-5 16,2-7-5-16,-2 7-5 0,0 0-2 16,0 0 0-16,1-7-4 0,-1 7 0 0,0 0 3 15,0 0-5-15,0 0 4 0,0 0 2 0,0 0-1 16,13 21 4-16,-9-11-3 0,0 1-2 0,-1 5 0 0,-1 0 2 15,3-2-3-15,1 3-7 0,-1-2 3 0,3 1-4 16,-7 1-3-16,7-1 2 0,-4-5-2 0,0 3-2 16,0-5 5-16,0 1-7 0,1-2-9 0,-1-2-5 15,0-1-11-15,-1-2-14 0,-3-3-14 0,4 9-15 16,-4-9-17-16,3 6-31 0,-3-6-48 0,0 0-51 16,0 0-58-16,0 0-292 0,0 0-819 0,-23-6 38 15</inkml:trace>
  <inkml:trace contextRef="#ctx0" brushRef="#br0" timeOffset="59595.8">22327 4475 69 0,'0'0'517'0,"0"0"-47"0,0 0-40 0,0 0-43 16,0 0-40-16,0 0-40 0,19-8-22 0,-13 6-46 16,3 1-27-16,3 0-37 0,1-2-20 0,-1 2-13 15,1 1-19-15,-3 1-32 0,3-1-36 0,-2 0-42 16,2 0-57-16,-2 1-54 0,0-2-77 0,-1 1-103 15,1 0-173-15,-2 3-616 0,0-2 91 0</inkml:trace>
  <inkml:trace contextRef="#ctx0" brushRef="#br0" timeOffset="60107.27">22651 4581 427 0,'0'0'491'0,"0"0"-52"16,0 0-39-16,0 0-31 0,0 0-37 0,0 0-21 15,0 0-41-15,0 0-28 0,0 0-22 0,0 0-24 0,0 0-18 16,-11-18-14-16,9 14-15 0,2 4-18 16,-5-10-6-16,3 4-13 0,2 6-11 0,-4-19-9 15,4 8-3-15,0 1-4 0,-3 3-3 0,3-6-6 16,-2-3-10-16,2 4-10 0,0 2-7 0,0-4-4 0,0 0-5 15,0 2-10-15,2 1 13 0,-2 2-16 0,0-1-8 16,0 4 11-16,0 6-13 0,0-14 1 0,0 14-5 16,0-12-3-16,0 12 1 0,3-8-10 0,-3 8-7 15,0 0-3-15,0 0-4 0,2-5-2 0,-2 5-1 16,0 0-2-16,0 0 9 0,0 0-5 0,11 18 4 16,-6-11-1-16,-3 4 1 0,2-1 3 0,1 2-2 15,-1-1 2-15,5 7 0 0,-2-4 7 0,-2 3-5 16,3-4 3-16,-1-2 0 0,3 3-4 0,-6-2 8 15,3-3-3-15,-1-2 2 0,-2-1-1 0,-2-1 12 16,1-2 2-16,-3-3 18 0,7 8 7 0,-7-8 18 16,5 2 26-16,-5-2 8 0,0 0 3 0,0 0-5 15,0 0-9-15,8-15-4 0,-8 8-7 0,4-2-8 16,-3-2-4-16,2 0-6 0,-3-1-6 0,3-1-5 16,0 2-3-16,-3-4-7 0,-3 3-6 0,0-4-12 15,3 1-12-15,0 2-12 0,0 2-15 0,0-1-17 16,3 5-19-16,-3 7-22 0,0-14-20 0,0 14-25 15,-3-7-38-15,3 7-35 0,0 0-35 0,0 0-30 16,6-7-70-16,-6 7-231 0,0 0-845 0,0 0 28 0</inkml:trace>
  <inkml:trace contextRef="#ctx0" brushRef="#br0" timeOffset="60463.2">22838 4579 546 0,'0'0'522'0,"0"0"-62"16,0 0-50-16,0 0-59 0,0 0-45 0,0 0-32 0,0 0-26 16,0 0-13-16,9-22-21 0,-8 11-17 0,0 2-20 15,4-2-13-15,-4-5-12 0,5 5-11 0,-4-5-9 16,4 3-6-16,-2 0-12 0,1-1-10 0,-3-1-7 16,4-1-10-16,-2 4-6 0,0-3-8 0,0 3-7 15,-1 2-8-15,-1-2-9 0,-2 3-5 0,2 3 0 16,4 3-7-16,-6 3-2 0,1-9-7 0,-1 9 6 15,0 0 1-15,4-7-8 0,-4 7-3 0,0 0-5 16,0 0-3-16,0 0 2 0,0 0-4 0,5 17 5 16,-5-9-7-16,5 3 2 0,-1 2-4 0,-2-2-1 15,2 5-1-15,1 1 2 0,0-2 3 0,-1 2-4 16,1 0-4-16,1-3 3 0,-1 2-1 0,1-2-1 16,-1-3-5-16,2 1-6 0,-1-2-8 0,-1-2-19 15,-1 1-21-15,1-3-20 0,-3-1-20 0,0 0-23 16,-2-5-30-16,2 10-31 0,-2-10-56 0,0 0-82 15,0 0-242-15,-6 8-820 0,6-8 39 0</inkml:trace>
  <inkml:trace contextRef="#ctx0" brushRef="#br0" timeOffset="60649.27">22823 4496 129 0,'0'0'468'0,"6"-4"-52"0,0 2-37 0,-6 2-40 0,12-6-40 16,-4 2-27-16,4-1-33 0,-3 2-30 0,2 2-30 16,1 0-20-16,1-1-22 0,-1 4-39 15,1-2-46-15,-3 1-60 0,2 0-73 0,1-1-90 16,-8 2-249-16,4-1-562 0,0 2 98 0</inkml:trace>
  <inkml:trace contextRef="#ctx0" brushRef="#br0" timeOffset="61317.71">23100 4596 192 0,'0'0'600'15,"0"0"-78"-15,0 0-62 0,0 0-41 0,0 0-65 16,0 0-39-16,0 0-33 0,0 0-29 0,0 0-17 16,-13-24-25-16,11 16-3 0,0 3-30 0,-1-3 5 15,1-1-31-15,2 1-16 0,-2-2-8 0,0-1-13 16,-1-1-11-16,3-4-11 0,-3 4-10 0,3 3-7 16,-2-2-12-16,2 0 5 0,0 0-13 0,0 3-7 15,-2-2-8-15,2 10-8 0,0-12-1 0,0 12-2 16,-2-9-7-16,2 9 0 0,2-7-6 0,-2 7-3 15,0-8-14-15,0 8-1 0,0 0-4 0,0 0-2 0,2-8-7 16,-2 8 2-16,0 0 3 0,0 0-1 0,0 0-6 16,0 0 5-16,0 0-2 0,16 17 2 15,-11-9 0-15,-1-2-1 0,1 3 12 0,-1-1-4 16,3 3-7-16,0-1 5 0,-1 1 1 0,1-3 2 0,1 2-1 16,-2 1 4-16,1 0 0 0,-1-2-5 0,2-2 3 15,-4-2 10-15,1 1-5 0,-1-2 2 0,-4-4 7 16,9 6 15-16,-7-4 13 0,-2-2 12 0,5 4 18 15,-5-4 4-15,0 0 0 0,0 0-8 0,0 0-7 16,9-18 0-16,-7 12-7 0,-2-1-4 0,2-3-6 16,-2 0-2-16,-2-3-5 0,2 4-5 0,0-2-4 15,0 1-6-15,0 10-3 0,-2-14-9 0,2 8-7 16,0 6-7-16,-3-9-26 0,3 9-12 0,-3-8-22 16,3 8-31-16,0 0-31 0,0 0-36 0,-4-6-36 15,4 6-44-15,0 0-46 0,0 0-306 0,0 0-905 16,0 0 2-16</inkml:trace>
  <inkml:trace contextRef="#ctx0" brushRef="#br0" timeOffset="61681.26">23275 4622 115 0,'0'0'611'0,"0"0"-91"16,0 0-76-16,0 0-54 0,0 0-21 0,0 0-50 15,0 0-29-15,2-22-29 0,-2 22-20 0,3-14-26 16,-1 6-26-16,1-4-19 0,-2 1-21 0,2 1-14 16,0 0-15-16,-1-4-13 0,2 4-15 0,-3-1-4 15,0 0-7-15,2 0-14 0,-1 1-6 0,0 1-6 0,2 0-7 16,-2 2-8-16,-1 0-3 0,1-1-6 16,-2 8-1-16,5-10-3 0,-3 4-3 0,-2 6-2 0,0 0 2 15,3-7-8-15,-3 7-3 0,0 0-3 16,4-7-2-16,-4 7-4 0,0 0 10 0,0 0-9 0,0 0-1 15,0 0-2-15,0 0 4 0,0 0-5 0,9 19 2 16,-8-13 0-16,2 2-1 0,-1 4-1 0,0-1-6 16,0 1-15-16,-2 0-6 0,5 1-10 15,-4-1-8-15,3 1-10 0,-2 2-2 0,0-2-14 0,2-1-6 16,-3 0-10-16,1-1-15 0,0-2-18 0,0 2-30 16,0 0-29-16,0-5-40 0,-2-6-57 0,0 9-226 15,0-9-706-15,-2 9 75 0</inkml:trace>
  <inkml:trace contextRef="#ctx0" brushRef="#br0" timeOffset="61861.02">23271 4548 379 0,'0'0'492'0,"0"0"-53"0,0 0-55 15,0 0-51-15,15-4-42 0,-15 4-43 0,12-1-36 16,-12 1-26-16,13-2-22 0,-3 2-38 0,1-2-39 15,0 2-40-15,1-1-44 0,1 1-63 0,1-2-67 16,-1 3-99-16,0-1-179 0,1 0-540 0,-1-1 103 16</inkml:trace>
  <inkml:trace contextRef="#ctx0" brushRef="#br0" timeOffset="62133.04">23745 4438 447 0,'0'0'572'0,"0"0"-73"0,0 0-69 0,0 0-36 0,0 0-33 16,0 0-34-16,0 0-12 0,0 0-22 0,0 17-25 16,0-17-11-16,4 12-39 0,-4-6-24 15,0 5-23-15,0-2-22 0,4 1-15 0,-4 0-16 16,0 2-18-16,1-1-9 0,0-1-9 0,2 1-12 0,-2-1-5 15,-1 1-14-15,0-4-10 0,2 0-25 0,0 0-27 16,-2-7-23-16,2 11-30 0,0-6-36 0,-2-5-41 16,2 8-42-16,-2-8-46 0,3 5-58 15,-3-5-268-15,8 2-818 0,-8-2 44 0</inkml:trace>
  <inkml:trace contextRef="#ctx0" brushRef="#br0" timeOffset="62417.22">24002 4511 635 0,'4'-3'559'0,"-4"3"-68"0,0 0-40 15,0 0-50-15,6-5-29 0,-6 5-39 0,0 0-29 16,0 0-22-16,0 0-20 0,0 0-35 0,0 0-8 16,7 10-25-16,-7-10-13 0,0 10-20 0,2-6-10 15,1 4-11-15,-3-8-13 0,-3 20-10 0,3-11 2 16,0 1-10-16,0 1-14 0,0 0-8 0,0-2-11 15,0 3-11-15,0-2-5 0,-2-1-10 0,2-2-2 16,0 2-10-16,0-9-1 0,0 12-6 0,0-5-12 16,0-7-7-16,0 14-20 0,0-14-15 0,0 8-21 15,0-8-18-15,0 0-21 0,2 10-23 0,-2-10-27 16,0 0-38-16,-4 6-53 0,4-6-48 0,0 0-68 16,0 0-242-16,-9 1-878 0,9-1 17 0</inkml:trace>
  <inkml:trace contextRef="#ctx0" brushRef="#br0" timeOffset="62669.16">23893 4453 494 0,'0'0'605'16,"0"0"-65"-16,0 0-63 0,0 0-35 0,8-10-19 0,-8 10-56 15,10-3-25-15,0 1-29 0,3 1-21 0,0-1-27 16,5 1-20-16,0-1-24 0,3 2-20 0,-4 2-26 16,3-2-21-16,1 1-20 0,-4-2-15 0,0 1-15 15,-5 0-11-15,1 0-13 0,-3 1-32 0,-5 1-37 16,3-2-37-16,-8 0-67 0,10 3-68 0,-10-3-122 16,0 0-337-16,0 0-967 0,0 0-36 0</inkml:trace>
  <inkml:trace contextRef="#ctx0" brushRef="#br1" timeOffset="88982.19">21377 7074 88 0,'0'0'214'0,"0"0"-43"0,0 0-20 15,0 0-26-15,0 0-45 0,0 0-48 0,0 0-32 0,0 0-55 16,0 0-72-16,0 0-149 0,0 0 54 0</inkml:trace>
  <inkml:trace contextRef="#ctx0" brushRef="#br1" timeOffset="89315.8">21385 7071 88 0,'0'0'523'0,"0"0"-66"0,0 0-50 16,0 0-45-16,0 0-29 0,0 0-31 0,0 0-24 0,0 0-16 16,0 0-19-16,0 0-13 0,0 0-17 0,0 0-18 15,0 0-13-15,0 0-18 0,0 0-1 0,-18-4-17 16,18 4-23-16,0 0-7 0,0 0-8 0,0 0-10 15,-14 4-7-15,14-4-5 0,-8 4-18 0,8-4-5 16,-12 3-2-16,12-3-10 0,-11 1-3 0,5 3-3 16,0-1-8-16,6-3-9 0,-11 6 4 0,5-5-3 15,-2 4-14-15,-1-4-15 0,3 3-7 0,1 0-24 16,-3-2-20-16,-4 0-21 0,1 2-24 0,-1-1-20 16,1 0-26-16,1-2-21 0,2 0-24 0,1 2-18 15,7-3-37-15,-13 1-59 0,5-1-207 0,8 0-721 16,-12 2 72-16</inkml:trace>
  <inkml:trace contextRef="#ctx0" brushRef="#br1" timeOffset="89600.01">21031 7139 447 0,'-6'2'537'0,"6"-2"-74"0,0 0-53 0,-8 4-45 16,8-4-29-16,-10 4-34 0,10-4-15 0,-11 2-32 16,11-2-12-16,-6 1-28 0,6-1-25 0,-8 2-19 15,8-2-16-15,-9 2-15 0,9-2-7 0,-11 1-16 16,11-1-10-16,-11 2-19 0,3-1-2 0,8-1-16 16,-13 3-4-16,5-2-4 0,-2-1-17 0,1 3-8 15,1-1-6-15,-2 0-21 0,0 2-19 0,-2-1-22 16,1 0-23-16,2-1-26 0,-2 1-26 0,0 0-33 15,1-2-33-15,0 3-36 0,-2-2-53 0,3 1-270 16,-1 1-766-16,0-3 57 0</inkml:trace>
  <inkml:trace contextRef="#ctx0" brushRef="#br1" timeOffset="89899.73">20423 7338 11 0,'0'0'575'0,"-12"1"-81"0,12-1-48 0,-12 1-40 16,12-1-34-16,-9 3-30 0,9-3-36 0,-12 0-19 15,12 0-22-15,-8 0-25 0,8 0-24 0,-10 2-33 16,10-2-14-16,-12 0-23 0,12 0-14 0,-14 2-20 15,14-2-8-15,-10 1-16 0,10-1-11 0,-11 1-6 0,11-1-11 16,-8 2-13-16,8-2-19 0,-10 1-22 0,5 1-28 16,5-2-29-16,-13 2-36 0,13-2-35 15,-13 2-33-15,8 1-32 0,5-3-41 0,-11 0-51 16,11 0-231-16,-12 2-723 0,4-2 72 0</inkml:trace>
  <inkml:trace contextRef="#ctx0" brushRef="#br1" timeOffset="90127.27">20067 7400 302 0,'0'0'443'0,"-6"2"-67"16,6-2-26-16,0 0-33 0,-13 2-22 0,13-2-23 15,-9 2-22-15,9-2-14 0,-9 3-23 0,9-3-24 16,-11 1-19-16,11-1-26 0,-9 1-18 0,1 1-15 15,8-2-16-15,-11 1-13 0,11-1-18 0,-9 1-23 0,2 1-27 16,7-2-27-16,-11 2-40 0,2-2-38 0,9 0-55 16,-13 1-66-16,5-1-255 0,-1 1-641 0,9-1 90 15</inkml:trace>
  <inkml:trace contextRef="#ctx0" brushRef="#br1" timeOffset="90377.99">19642 7473 154 0,'-8'3'589'0,"8"-3"-86"0,-7 2-55 16,7-2-47-16,0 0-38 0,-10 4-40 0,10-4-35 16,-7 0-24-16,7 0-31 0,-8 3-20 0,8-3-28 15,-8 1-26-15,8-1-19 0,-9 2-17 0,9-2-16 16,0 0-9-16,-9 3-19 0,9-3-11 0,0 0-14 15,-9 0-22-15,9 0-18 0,-7 4-26 0,7-4-30 0,-8 1-39 16,8-1-41-16,0 0-32 0,-13 3-38 0,13-3-48 16,-11-2-53-16,11 2-185 0,-13 2-665 15,5-1 87-15</inkml:trace>
  <inkml:trace contextRef="#ctx0" brushRef="#br1" timeOffset="90633.24">19212 7597 486 0,'0'0'476'15,"-6"2"-65"-15,6-2-53 0,-8 1-32 0,8-1-28 16,0 0-24-16,-11 2-18 0,11-2-14 0,-8 1-22 16,8-1-22-16,0 0-18 0,-13-1-19 0,13 1-23 15,-8 2-10-15,8-2-17 0,-10 0-9 0,10 0-13 16,-7 2-16-16,7-2-8 0,-12 0-8 0,12 0-2 15,-11 1-7-15,11-1-15 0,-9-1-13 0,9 1-19 0,-14 1-18 16,9 2-24-16,5-3-16 0,-13 3-24 0,8 0-18 16,-3 1-23-16,-1 0-37 0,-1-3-73 15,-3 3-272-15,0-1-717 0,-2 1 75 0</inkml:trace>
  <inkml:trace contextRef="#ctx0" brushRef="#br1" timeOffset="90873.81">18722 7716 544 0,'0'0'524'0,"0"0"-59"0,0 0-60 0,-8 1-39 16,8-1-38-16,0 0-31 0,0 0-33 0,0 0-20 16,-9 0-33-16,9 0-22 0,0 0-28 0,0 0-21 15,0 0-14-15,-14 0-14 0,14 0-19 0,-9 4-9 16,9-4-9-16,-10 1-11 0,10-1-10 0,-11 0-8 15,11 0-17-15,-9 4-24 0,9-4-20 0,-7 3-24 0,7-3-32 16,-13 2-32-16,8 0-32 0,-3 2-42 0,8-4-47 16,-14 2-286-16,4 0-727 0,2 1 72 15</inkml:trace>
  <inkml:trace contextRef="#ctx0" brushRef="#br1" timeOffset="91075">18434 7784 324 0,'-9'3'429'0,"9"-3"-61"0,-10 1-42 16,10-1-49-16,-9 4-25 0,9-4-24 0,-11 3-33 16,4-2 2-16,7-1-19 0,-8 2-17 0,8-2-15 15,-10 1-17-15,4 0-16 0,6-1-13 0,-13 3-13 16,6-2-16-16,7-1-24 0,-15 4-17 0,9-2-11 16,-3 1-15-16,1-2-19 0,-2 3-22 0,0-1-20 15,-1 0-37-15,1 0-16 0,-1-2-41 0,2 3-87 16,-4-1-168-16,3 1-539 0,2-2 103 0</inkml:trace>
  <inkml:trace contextRef="#ctx0" brushRef="#br1" timeOffset="91345.32">17919 7913 2 0,'-10'4'509'15,"10"-4"-46"-15,-7 1-41 0,7-1-35 0,0 0-16 16,-10 2-35-16,10-2-17 0,-8 4-29 0,8-4-32 16,-7 1-20-16,7-1-30 0,0 0-27 0,-14 3-12 15,10-2-23-15,4-1-10 0,-10 3-17 0,10-3-11 16,-11 3-16-16,11-3-12 0,-14 2-7 0,9 0-12 0,-1 1-5 16,6-3-11-16,-14 3-15 0,6-1-18 15,0 0-23-15,2 0-18 0,6-2-29 0,-19 4-27 16,11-3-22-16,-2 1-26 0,2-2-19 0,-2 3-27 0,1-3-17 15,9 0-37-15,-18 0-266 0,8 0-702 0,-3 0 76 16</inkml:trace>
  <inkml:trace contextRef="#ctx0" brushRef="#br1" timeOffset="91538.32">17511 7994 110 0,'0'0'459'0,"-9"4"-72"0,9-4-39 16,-11 2-36-16,11-2-24 0,-9 0-32 0,9 0-17 15,-9 2-18-15,9-2-10 0,-10 2-13 0,10-2-18 16,-11 2-17-16,11-2-23 0,-7 0-10 0,7 0-21 16,0 0-10-16,-14-2-15 0,14 2-21 0,-12-2-33 15,12 2-27-15,-14 0-42 0,8-2-41 0,6 2-35 16,-16 0-15-16,9 0-33 0,-5-4-44 0,3 4-232 16,-5-1-593-16,3 2 95 0</inkml:trace>
  <inkml:trace contextRef="#ctx0" brushRef="#br1" timeOffset="91791.15">17107 8020 584 0,'-6'2'517'0,"6"-2"-71"15,-10 2-55-15,10-2-38 0,-9 5-33 0,4-2-28 16,5-3-23-16,-12 3-23 0,12-3-24 0,-10 3-18 15,5-1-31-15,5-2-15 0,-9 2-26 0,9-2-14 16,-12 0-14-16,12 0-14 0,0 0-9 0,-10 1-6 16,10-1-15-16,0 0-5 0,-13 1-4 0,13-1-5 15,-10 1-9-15,10-1-16 0,-9 1-23 0,9-1-26 16,-9 2-43-16,1 1-49 0,4 0-67 0,4-3-98 0,-9 6-250 16,3-3-773-16,6-3 56 0</inkml:trace>
  <inkml:trace contextRef="#ctx0" brushRef="#br1" timeOffset="94349.23">14811 8400 131 0,'0'0'444'16,"-9"0"-41"-16,9 0-52 0,0 0-36 0,-11 0-21 0,11 0-25 16,0 0-13-16,-12 0-27 0,12 0-9 0,-8-2-15 15,8 2-9-15,-9-1-15 0,9 1-2 0,0 0-13 16,-11-1-8-16,11 1-14 0,0 0-8 0,-11 1-8 15,11-1-11-15,-7 1-11 0,7-1-11 0,0 0-3 16,-13-1-9-16,13 1-10 0,0 0-11 0,-11 1-1 16,11-1-7-16,0 0-8 0,-12 1 0 0,12-1-12 15,-9 1 2-15,9-1-7 0,0 0 3 0,0 0-13 16,0 0-1-16,-11 1 1 0,11-1-8 0,0 0-1 16,0 0-10-16,0 0-7 0,0 0-14 0,0 0-7 15,-7 2-10-15,7-2-15 0,0 0-9 0,0 0-24 16,0 0-16-16,0 0-17 0,-6 4-28 0,6-4-25 0,0 0-29 15,0 0-38-15,-5 7-67 0,5-7-188 0,0 0-691 16,0 0 79-16</inkml:trace>
  <inkml:trace contextRef="#ctx0" brushRef="#br1" timeOffset="95373.64">15093 8333 163 0,'0'0'646'15,"0"0"-110"-15,0 0-84 0,0 0-59 0,0 0-51 16,0 0-31-16,18-4-26 0,-18 4-34 0,0 0-20 16,13 0-16-16,-13 0-20 0,11 0-26 0,0 2-18 15,-4 0-20-15,2-1-10 0,3-1-22 0,-2-1-4 16,1-1-15-16,1 4-3 0,-2-2-14 0,4-2-2 15,-3 2-26-15,-4-2-18 0,3 0-22 0,-2 2-35 16,-8 0-38-16,17 0-42 0,-11 0-53 0,4-1-43 0,-10 1-71 16,14 0-236-16,-14 0-747 0,13 0 63 15</inkml:trace>
  <inkml:trace contextRef="#ctx0" brushRef="#br1" timeOffset="95608.24">15538 8308 179 0,'5'6'514'0,"-5"-6"-67"15,7 1-43-15,-7-1-39 0,6 4-36 0,-6-4-37 16,10 1-23-16,-10-1-31 0,9 2-17 0,-9-2-24 16,9 0-19-16,-9 0-24 0,11-1-16 0,-11 1-22 15,9-1-13-15,-9 1-14 0,11-3-7 0,-11 3-23 16,11 0-19-16,-11 0-22 0,10 0-22 0,-10 0-27 15,9-2-28-15,-9 2-23 0,10 0-41 0,-4-4-49 0,-6 4-69 16,0 0-240-16,11-3-667 0,-11 3 86 0</inkml:trace>
  <inkml:trace contextRef="#ctx0" brushRef="#br1" timeOffset="95841.07">15868 8297 110 0,'0'0'583'15,"10"-1"-67"-15,-10 1-45 0,14-1-43 0,-14 1-33 16,13-3-42-16,-8 2-34 0,-5 1-27 0,13-3-32 16,-3 0-21-16,-2 2-21 0,-8 1-20 0,13-2-36 15,-5 1-9-15,-8 1-25 0,13-5-12 0,-5 5-17 0,1-2-5 16,-2 1-9-16,2-1-9 0,0-1-16 16,1 2-3-16,1-3-13 0,-5 0-19 0,3 2-19 0,-1 0-22 15,-2 0-21-15,2-1-33 0,-2 1-32 0,3 1-35 16,-9 1-17-16,18-5-3 0,-10 3-36 0,-1 1-56 15,-7 1-287-15,13 0-777 0,-13 0 54 0</inkml:trace>
  <inkml:trace contextRef="#ctx0" brushRef="#br1" timeOffset="96009.91">16271 8268 213 0,'16'0'538'0,"-8"0"-43"0,2-1-35 15,0 2-20-15,0 1-31 0,3-1 5 0,-1 0-28 0,1-1-41 16,-2 0-43-16,0 0-35 0,1 0-32 0,-2 0-31 15,-2 0-25-15,-8 0-15 0,14-1-32 16,-7 1-18-16,-7 0-31 0,12-1-40 0,-12 1-41 0,0 0-55 16,6-5-72-16,-6 5-85 0,0 0-113 0,0 0-240 15,0 0-833-15,-19-14 37 0</inkml:trace>
  <inkml:trace contextRef="#ctx0" brushRef="#br1" timeOffset="96655.26">14257 8250 548 0,'-10'0'575'0,"10"0"-57"15,0 0-46-15,0 0-51 0,0 0-50 0,-11-2-42 16,11 2-30-16,0 0-38 0,-12-5-34 0,12 5-24 0,-10-3-28 15,10 3-21-15,-10-4-11 0,10 4-22 0,-14-3-15 16,5 1-16-16,1 0-22 0,-2-2-19 0,1-1-20 16,-1 0-21-16,-2 2-21 0,2 1-22 0,0-2-24 15,-3-1-34-15,1 3-29 0,-2-1-33 0,2 0-33 16,1 0-52-16,-3 1-289 0,-5-3-757 0,6 5 62 16</inkml:trace>
  <inkml:trace contextRef="#ctx0" brushRef="#br1" timeOffset="96905.08">13746 8082 342 0,'0'0'507'0,"-7"-3"-61"0,7 3-42 15,-7-4-45-15,7 4-32 0,-8-4-27 0,8 4-33 0,-7-4-9 16,7 4-18-16,-12-4-34 0,7 1-20 0,-1-1-25 15,-2 0-13-15,3-1-27 0,-5 0-9 0,3-3-19 16,-3-1-7-16,0 2-12 0,2-2-14 0,-1 0-22 16,-2-1-21-16,-1-1-24 0,1-1-21 0,-1 0-25 15,2 5-26-15,1-1-21 0,0 1-33 0,0 1-40 16,-1-4-58-16,-1 2-269 0,-4 1-707 0,6 1 75 16</inkml:trace>
  <inkml:trace contextRef="#ctx0" brushRef="#br1" timeOffset="97104.26">13351 7783 282 0,'0'0'417'15,"-9"-5"-54"-15,9 5-39 0,-9-6-39 0,9 6-27 0,-9-4-33 16,4 0-23-16,5 4-29 0,-10-6-14 0,5 4-23 16,5 2-14-16,-10-6-13 0,5 1-22 0,-1 2-21 15,6 3-12-15,-12-9-8 0,7 5-15 0,-2-1-5 16,1-4-19-16,-2 2-26 0,1 1-23 0,-2-3-34 15,0 1-35-15,-1 0-98 0,-1 0-189 0,-3-2-528 16,1 0 103-16</inkml:trace>
  <inkml:trace contextRef="#ctx0" brushRef="#br1" timeOffset="97279.13">12987 7485 233 0,'0'0'510'0,"-10"-8"-82"0,5 6-50 15,-2-2-54-15,2-2-43 0,5 6-30 0,-11-11-28 16,4 4-24-16,2 4-13 0,-2-5-28 0,-1 1-21 16,1 0-15-16,2 0-11 0,-1-2-23 0,0-1-25 15,0 3-37-15,1-1-36 0,-1-2-45 0,-1 1-75 0,1-2-85 16,0 0-226-16,-2 0-594 0,-1 2 95 0</inkml:trace>
  <inkml:trace contextRef="#ctx0" brushRef="#br1" timeOffset="97475.48">12719 7047 338 0,'0'-7'345'16,"0"7"-25"-16,-2-14-25 0,2 4-33 0,-1 1-4 15,1 9-44-15,-1-16-21 0,-2 7-24 0,3-2-22 16,0 11-23-16,-1-17-40 0,0 7-27 0,-1 2-28 15,1-2-55-15,0 1-59 0,0-2-89 0,-5 1-183 16,3 0-465-16,-4 0 107 0</inkml:trace>
  <inkml:trace contextRef="#ctx0" brushRef="#br1" timeOffset="97661.16">12648 6646 412 0,'0'-11'362'0,"0"11"-42"0,0-12-31 0,0 12-38 16,0-12-43-16,2 7-27 0,-1-4-22 0,-1 9-18 15,1-17-18-15,-1 8-26 0,2 1-38 0,0-2-39 16,-3 0-57-16,1-1-73 0,-3 1-239 0,5-1-448 16,-5 2 100-16</inkml:trace>
  <inkml:trace contextRef="#ctx0" brushRef="#br1" timeOffset="97857.27">12622 6239 145 0,'-3'-11'513'0,"3"11"-81"0,1-14-51 0,-1 9-50 16,0 5-30-16,0-16-38 0,0 9-37 15,2-4-29-15,-1 2-22 0,1 0-24 0,2-2-17 16,-4 0-18-16,2-1-13 0,0 0-21 0,-1 0-27 0,0 2-36 15,1-1-34-15,-1-1-38 0,0-4-65 0,-1 0-70 16,2 3-246-16,-4 1-587 0,2 2 99 0</inkml:trace>
  <inkml:trace contextRef="#ctx0" brushRef="#br1" timeOffset="98061.25">12707 5686 217 0,'3'-7'453'0,"-2"0"-61"0,0-2-60 0,2 1-43 16,-1 0-38-16,1 1-36 0,0-2-24 0,-2 2-37 15,-1 7-8-15,4-13-15 0,-4 6-19 0,2-1-16 16,-2 8-7-16,1-14-13 0,1 7-12 0,0-2-18 16,-2 9-27-16,3-16-30 0,-3 8-41 0,0-1-47 15,2-2-86-15,-2 2-214 0,-1-4-530 0,1 2 101 16</inkml:trace>
  <inkml:trace contextRef="#ctx0" brushRef="#br1" timeOffset="98261.29">12757 5260 315 0,'0'0'455'0,"2"-11"-52"15,1 4-38-15,-2 0-42 0,2-4-37 0,1 2-31 16,-3 0-32-16,0 2-24 0,2-2-31 0,0 1-18 15,-1 3-16-15,-2 5-23 0,4-14-8 0,0 5-12 16,-3 1-13-16,0 1-17 0,2 2-27 0,-3 5-27 16,2-16-29-16,0 9-36 0,-1-3-46 0,1 0-63 15,0 1-282-15,-2 9-615 0,-3-18 93 0</inkml:trace>
  <inkml:trace contextRef="#ctx0" brushRef="#br1" timeOffset="98459.74">12831 4821 85 0,'0'0'355'0,"3"-10"-44"0,-2 5-45 0,2-1-32 16,-3 6-21-16,2-12-24 0,-1 6-14 0,-1 6-23 16,4-14-18-16,-2 9-21 0,0-3-1 0,-1 1-12 15,-1 7-18-15,3-12-18 0,-1 4-20 0,0 2-35 0,-1-2-37 16,2-1-32-16,-2-1-57 0,1 0-226 0,0 0-445 15,-1 1 104-15</inkml:trace>
  <inkml:trace contextRef="#ctx0" brushRef="#br1" timeOffset="98686.33">12918 4519 172 0,'0'0'511'0,"4"-8"-52"15,-4 8-34-15,2-4-34 0,-2 4-28 0,0 0-41 0,3-7-37 16,-3 7-35-16,0 0-31 0,1-8-28 0,-1 8-13 15,0 0-31-15,3-7-15 0,-3 7-18 0,0 0-13 16,0 0-10-16,0-11-11 0,0 11-3 0,0 0-18 16,2-8-2-16,-2 8-10 0,4-9-3 0,-4 9-1 15,2-9-8-15,-2 9-5 0,4-11-3 0,-1 5-2 16,0-3-27-16,1-1-20 0,-3 2-22 0,3-3-34 16,0 2-34-16,-2-2-42 0,2 1-43 0,-3-3-41 15,3 2-270-15,-2-1-719 0,0 1 72 0</inkml:trace>
  <inkml:trace contextRef="#ctx0" brushRef="#br1" timeOffset="99002.94">13055 3981 231 0,'10'-15'528'0,"-2"0"-66"0,-2 5-64 0,1-6-61 16,-2 7-34-16,1-2-33 0,-2 2-18 0,0 1-28 0,-1-2-17 16,0 4-27-16,1-3-24 0,0 0-18 15,-1 2-14-15,1-5-13 0,0 2-17 0,-1 1-9 16,1-3-10-16,-1 3-7 0,0 1-8 0,0 1-9 16,-1 1-12-16,-1-1-20 0,-1 7-18 0,6-10-19 0,-4 4-15 15,-2 6-11-15,5-10-9 0,-2 4-2 0,-1-1 3 16,-2 7-6-16,5-12 10 0,-2 8-1 0,-3 4 12 15,5-9 4-15,-4 4 3 0,-1 5 3 16,3-6 6-16,-3 6 5 0,0 0 2 0,0 0-27 0,0 0-62 16,0 0-81-16,0 0-274 0,0 0-630 0,-13 15 91 15</inkml:trace>
  <inkml:trace contextRef="#ctx0" brushRef="#br1" timeOffset="100568.26">7381 11121 90 0,'0'0'221'0,"0"0"-12"16,0 0-17-16,0 0-16 0,0 0-6 0,0 0 2 16,0 0-16-16,0 0-4 0,0 0-3 0,0 0 4 0,0 0 2 15,0 0-1-15,0 0 1 0,0 0-1 0,0 0-2 16,0 0 6-16,0 0 3 0,2-25 2 15,-2 25-8-15,7-9-14 0,-7 9-8 0,9-9-12 0,-7 4-16 16,3 0-14-16,1-3-7 0,2 2-12 0,1-3-9 16,-2 1-1-16,4-3-10 0,-6 2-3 0,4-1-7 15,-1 0-4-15,2-3-8 0,-2 2-5 0,5-1-12 16,-4 1-15-16,4-1-25 0,-2 4-20 0,-5-3-25 16,5 3-24-16,-3-2-19 0,1 2-21 0,-3-2-19 15,1 2-65-15,1-2-239 0,-2 2-629 0,-2 0 91 16</inkml:trace>
  <inkml:trace contextRef="#ctx0" brushRef="#br1" timeOffset="101034.12">8220 10204 192 0,'5'-6'298'0,"-5"6"-8"0,7-6-25 0,-2 2-27 0,-1-1-13 15,2 1-16-15,-1-1-24 0,4-1-12 16,-2-1-13-16,0-2-17 0,3 3-15 0,0 0-17 16,1-2-9-16,-2 0-8 0,2 2-17 0,-2-3-11 0,0 3-29 15,0-3-41-15,0 2-40 0,2-6-41 0,3 1-48 16,-7 4-74-16,1-3-148 0,1 3-455 16,-2-1 100-16</inkml:trace>
  <inkml:trace contextRef="#ctx0" brushRef="#br1" timeOffset="101239.27">8710 9837 242 0,'0'0'321'0,"6"-8"-39"0,0 6-49 0,-6 2-29 16,7-7-31-16,-3 5-12 0,2-4-30 0,-1 3-12 15,-2-2-12-15,6-3-10 0,-3 3-8 0,0-1-11 16,1 0-14-16,3 0-6 0,-2-1 0 0,1-2-8 15,0 2-20-15,3 3 5 0,-4-3-44 0,2 1 13 16,-1 2-37-16,0-2-44 0,-1 1-86 0,-3 1-160 16,2 0-410-16,-1 0 102 0</inkml:trace>
  <inkml:trace contextRef="#ctx0" brushRef="#br1" timeOffset="101484.09">9135 9583 344 0,'6'-3'320'16,"2"-2"-44"-16,0 1-24 0,1 1-24 0,0-2-25 16,1 0-3-16,-2-2-20 0,1 2-8 0,0-1-5 15,2-1-14-15,-2 1-8 0,0-1-27 0,1 0-12 16,-2 1-9-16,3-1-8 0,-1-1-10 0,-1 2-9 16,1-1-7-16,0 1-6 0,-1 0-5 0,-1-3-7 15,-1 5-10-15,3-2-8 0,-2 0-23 0,1 0-32 16,-3 2-16-16,2-2-25 0,3 0-3 0,-2 1-30 15,0-2-15-15,2 1-27 0,-2 1-27 0,3 1-27 16,-2-1-159-16,-1 1-459 0,3 1 103 0</inkml:trace>
  <inkml:trace contextRef="#ctx0" brushRef="#br1" timeOffset="101725.66">9842 9175 64 0,'0'0'445'0,"13"-6"-44"0,-8 4-43 0,2-1-21 15,0 0-32-15,-1-1-6 0,2 2-14 0,2-2-24 16,-5 1-18-16,4-1-25 0,3-1-24 0,-6 1-20 16,3-2-25-16,2 3-16 0,1-2-15 0,-2 1-15 15,-1-2-8-15,3 2-15 0,-2-1-12 0,3 0-19 16,-7 2-21-16,3-3-25 0,-1 0-33 0,2 1-38 15,-4 2-42-15,1-1-47 0,2-3-76 0,-1 1-255 16,0 0-684-16,-1-3 82 0</inkml:trace>
  <inkml:trace contextRef="#ctx0" brushRef="#br1" timeOffset="101967.26">10539 8878 147 0,'7'-4'575'15,"-1"2"-82"-15,1-2-69 0,-3-1-63 0,7 2-52 16,-3-2-49-16,0-1-27 0,1 0-35 0,-2-1-23 16,2 1-26-16,-2 2-15 0,-3-1-18 0,4 1-11 15,0 0-20-15,1-1-19 0,-5 0-35 0,3 2-26 16,0-1-30-16,-2 1-42 0,1-1-35 0,3-1-50 15,-4 2-87-15,2-1-198 0,-3 1-591 0,5 0 96 16</inkml:trace>
  <inkml:trace contextRef="#ctx0" brushRef="#br1" timeOffset="102207.84">11112 8633 195 0,'0'0'471'0,"10"2"-63"0,-10-2-35 0,12 0-42 16,-12 0-39-16,12-2-25 0,-5-2-25 0,1 2-22 15,2-1-21-15,-1-2-30 0,1-1-20 0,-2 0-19 16,2 2-13-16,0 0-13 0,1-2-13 0,-2 1-15 16,-2 0-11-16,3-2-19 0,-3 5-22 15,-1-1-23-15,1-1-23 0,0 2-15 0,0-2-42 0,-1 1-33 16,0 0-52-16,-6 3-98 0,10-5-176 0,-6 2-595 15,-4 3 98-15</inkml:trace>
  <inkml:trace contextRef="#ctx0" brushRef="#br1" timeOffset="102482.25">11760 8485 379 0,'13'2'370'0,"-13"-2"-57"0,10 2-54 16,-3-2-29-16,-7 0-26 0,14 0-30 0,-7 0-22 16,-7 0-17-16,13-1-12 0,-6 0-15 0,-7 1-9 15,14 0-14-15,-8 1-10 0,-6-1-10 0,10-1-9 16,-10 1-1-16,13 0-16 0,-13 0-15 0,10 0-15 15,-10 0-28-15,10 0-26 0,-3-3-51 0,-7 3-73 16,10 0-199-16,-10 0-473 0,10-3 101 0</inkml:trace>
  <inkml:trace contextRef="#ctx0" brushRef="#br1" timeOffset="102753.4">12314 8359 324 0,'11'1'499'0,"-11"-1"-63"16,10 2-56-16,-10-2-36 0,9-2-36 0,-9 2-20 0,12 2-17 16,-12-2-26-16,11 0-21 0,-11 0-24 0,11-6-18 15,-5 6-22-15,1-3-23 0,-7 3-16 16,12-4-16-16,-6 1-13 0,0 0-16 0,1-1-16 0,-2 0-18 15,-5 4-22-15,11-6-21 0,-6 4-22 0,-5 2-31 16,11-2-24-16,-11 2-34 0,0 0-26 0,9 1-22 16,-9-1-53-16,0 0-57 0,9-1-185 0,-9 1-624 15,0 0 92-15</inkml:trace>
  <inkml:trace contextRef="#ctx0" brushRef="#br1" timeOffset="103011.88">12697 8418 101 0,'0'0'673'0,"8"2"-92"16,-8-2-75-16,0 0-78 0,14-2-70 0,-14 2-44 0,12-2-48 15,-12 2-39-15,9-2-27 0,-9 2-27 0,11-3-22 16,-4 2-20-16,-7 1-16 0,12-3-13 15,-12 3-12-15,9-1-11 0,-9 1-12 0,12 1-5 0,-6-4-19 16,-6 3-25-16,9 0-31 0,-9 0-36 0,9 3-37 16,-9-3-37-16,11 3-33 0,-11-3-42 0,9 3-67 15,-9-3-221-15,6 2-681 0,-6-2 81 0</inkml:trace>
  <inkml:trace contextRef="#ctx0" brushRef="#br1" timeOffset="103269.33">13110 8411 275 0,'9'-1'493'0,"-9"1"-75"0,10-3-64 16,-10 3-66-16,9-3-28 0,-9 3-38 0,9-2-25 15,-9 2-30-15,11-2-14 0,-6-1-19 0,-5 3-24 16,9-2-6-16,-3-1-12 0,-6 3-18 0,11-2-1 0,-11 2-11 16,10-3-22-16,-10 3-24 0,11 0-33 0,-11 0-40 15,8 2-48-15,-8-2-68 0,0 0-254 0,8 1-574 16,-8-1 98-16</inkml:trace>
  <inkml:trace contextRef="#ctx0" brushRef="#br1" timeOffset="103555.82">13610 8483 219 0,'5'2'501'0,"2"0"-71"16,-7-2-54-16,10 3-60 0,-4 0-39 15,-1-1-30-15,2 0-29 0,0 0-12 0,-7-2-3 16,10 5-3-16,-4-2-26 0,-6-3-26 0,10 4-14 0,-4-3-15 16,-6-1-17-16,10 5-8 0,-5-4-11 0,-5-1-11 15,11 3-9-15,-4-2-7 0,-7-1-22 0,9 4-25 16,-2-3-28-16,-7-1-31 0,11 4-29 16,-5-3-40-16,-6-1-20 0,12 1-48 0,-6 1-80 0,-6-2-183 15,9 3-617-15,-9-3 91 0</inkml:trace>
  <inkml:trace contextRef="#ctx0" brushRef="#br1" timeOffset="103809.98">14075 8586 186 0,'0'0'474'0,"8"2"-44"0,-8-2-53 16,8 2-38-16,-8-2-34 0,9 2-36 0,-9-2-18 16,13 0-41-16,-13 0-21 0,10 1-20 0,-2 1-19 0,-8-2-22 15,14 1-10-15,-14-1-17 0,13-1-10 0,-7 1-14 16,-6 0-24-16,14-2-28 0,-14 2-28 16,12-1-33-16,-6-1-40 0,-6 2-39 0,13-2-40 0,-7-1-61 15,-6 3-226-15,11-3-605 0,-11 3 97 0</inkml:trace>
  <inkml:trace contextRef="#ctx0" brushRef="#br1" timeOffset="104071.42">14706 8597 262 0,'6'0'569'16,"-6"0"-85"-16,13 0-73 0,-4 3-52 0,-9-3-52 15,10 0-19-15,-2 0-36 0,-8 0-28 0,14 3-27 0,-6-2-24 16,-2-1-23-16,-6 0-17 0,13 2-14 16,-13-2-13-16,13-2-31 0,-7 1-36 0,-6 1-48 15,11-4-42-15,-7 1-43 0,-4 3-46 0,11-6-46 0,-7 4-288 16,-4 2-660-16,0 0 87 0</inkml:trace>
  <inkml:trace contextRef="#ctx0" brushRef="#br1" timeOffset="104349.23">15276 8568 27 0,'9'2'570'0,"-9"-2"-93"0,10 0-73 15,-10 0-54-15,12 0-42 0,-12 0-34 0,14-2-22 16,-14 2-24-16,9-1-28 0,-9 1-17 0,11-2-25 16,-3 1-15-16,-8 1-12 0,10-7-21 0,-4 5-13 15,-6 2-14-15,12-6-10 0,-6 4-18 0,-6 2-22 16,11-5-18-16,-8 2-20 0,-3 3-22 0,9-3-31 0,-9 3-33 15,7-4-65-15,-7 4-64 0,0 0-251 0,0 0-647 16,0 0 86-16</inkml:trace>
  <inkml:trace contextRef="#ctx0" brushRef="#br1" timeOffset="104991.07">15970 8522 51 0,'0'0'753'0,"0"0"-139"0,0 0-108 16,-3-5-82-16,3 5-53 0,0 0-46 15,0 0-40-15,0 0-18 0,8-11-29 0,-8 11-6 16,6-7-12-16,0 4-17 0,1 0-10 0,-2-1-19 0,2 0-24 16,4 1-22-16,-2-3-20 0,1 4-7 0,-1-4-12 15,4 1-12-15,-1 1-8 0,-1 0-5 0,6 1-13 16,-4 0-22-16,-1-3-20 0,1 3-16 0,-2 1-27 15,1-1-22-15,0 0-27 0,0 2-27 0,0-1-29 16,2-2-40-16,-4 2-43 0,2-3-77 0,-1 3-255 16,-2-3-815-16,1 1 43 0</inkml:trace>
  <inkml:trace contextRef="#ctx0" brushRef="#br1" timeOffset="105257.13">16544 8381 215 0,'0'0'542'16,"7"-1"-59"-16,-7 1-68 0,11 0-52 0,-11 0-36 0,14-4-34 16,-8 4-23-16,-6 0-24 0,14-2-24 0,-7 0-19 15,3-1-30-15,-1 1-21 0,-3-1-22 0,-1-2-9 16,4 2-16-16,0 0-13 0,-1 0-11 0,-2 0-13 15,2 0-21-15,-1 2-12 0,-7 1-21 0,12-8-17 16,-4 7-23-16,-8 1-24 0,10-4-27 0,-10 4-30 16,8-2-36-16,-8 2-45 0,9-1-71 0,-9 1-223 15,10-2-672-15,-10 2 85 0</inkml:trace>
  <inkml:trace contextRef="#ctx0" brushRef="#br1" timeOffset="105503.27">16946 8278 419 0,'9'-2'485'16,"-9"2"-42"-16,11-2-49 0,-11 2-37 0,12-1-31 0,-4 0-23 16,0 1-25-16,-8 0-28 0,15-4-29 0,-4 1-21 15,-2 1-28-15,3 0-23 0,-3-1-14 0,-3 2-14 16,6-2-22-16,-6 2-20 0,3-3-20 0,0 1-18 15,0 1-15-15,-3 0-19 0,-6 2-23 0,12-3-17 16,-7 0-19-16,-5 3-20 0,13-3-18 0,-8 2-29 16,-5 1-46-16,10-4-88 0,-10 4-231 0,10-4-675 15,-10 4 83-15</inkml:trace>
  <inkml:trace contextRef="#ctx0" brushRef="#br1" timeOffset="105742.28">17463 8181 488 0,'0'0'637'16,"12"0"-82"-16,-12 0-89 0,9 0-68 0,-9 0-66 0,11-3-50 16,-5 1-35-16,-6 2-36 0,10-2-26 0,-3-1-22 15,-7 3-19-15,12-5-20 0,-5 2-18 0,-2 1-13 16,-5 2-22-16,13-2-20 0,-7 0-24 0,-6 2-15 15,10-3-24-15,-10 3-20 0,8-3-23 0,-8 3-28 16,6-2-36-16,-6 2-53 0,0 0-60 0,9-2-263 16,-9 2-696-16,0 0 78 0</inkml:trace>
  <inkml:trace contextRef="#ctx0" brushRef="#br1" timeOffset="106303.27">18442 8113 331 0,'0'0'528'16,"0"0"-66"-16,3-6-33 0,-3 6-30 0,0 0-37 15,13-2-22-15,-13 2-24 0,8-4-25 0,-8 4-23 16,11-2-25-16,-2 2-30 0,-2-3-28 16,0 2-18-16,-7 1-18 0,17-5-23 0,-9 4-13 0,2 0-13 15,1-1-20-15,-3 1-30 0,0-2-19 0,1 1-12 16,2 1-21-16,-3-1-24 0,0 1-26 0,-8 1-33 16,12-2-47-16,-5 0-60 0,-7 2-68 0,11-2-283 15,-11 2-791-15,9-2 53 0</inkml:trace>
  <inkml:trace contextRef="#ctx0" brushRef="#br1" timeOffset="106513.15">18921 8013 326 0,'0'0'367'0,"7"0"-61"0,-7 0-27 16,0 0-33-16,11 0-8 0,-11 0 0 0,0 0 2 15,12-3-19-15,-12 3-21 0,11-2-27 0,-5 0-26 16,-6 2-15-16,14-6-33 0,-7 2-34 0,0 1-39 16,1 0-62-16,-1 1-41 0,1-5-56 0,-1 5-65 15,-1 0-195-15,-6 2-516 0,13-6 101 0</inkml:trace>
  <inkml:trace contextRef="#ctx0" brushRef="#br1" timeOffset="106738.45">19280 7917 20 0,'9'-2'379'15,"-9"2"-56"-15,8-1-24 0,-8 1-20 0,9-3-13 0,-9 3-16 16,7 0-3-16,-7 0-16 0,9-2-28 0,-9 2-23 16,8-2-19-16,-8 2-18 0,9-1-16 0,-9 1-12 15,14-3-23-15,-14 3-14 0,13-3-13 0,-5 2-11 16,-1-1-18-16,-7 2-18 0,17-4-9 0,-10 1-32 15,1 2-5-15,1-3-10 0,-1 1-32 0,-1 1-14 16,5-2-39-16,-2 2-46 0,1-1-243 0,-4 2-550 16,2-3 100-16</inkml:trace>
  <inkml:trace contextRef="#ctx0" brushRef="#br1" timeOffset="106966.16">19809 7781 599 0,'0'0'562'0,"0"0"-61"0,10-1-60 0,-10 1-55 16,9 0-44-16,-9 0-31 0,0 0-22 15,15 1-32-15,-15-1-21 0,9-1-22 0,-2 0-36 0,-7 1-15 16,14 0-18-16,-8-1-20 0,-6 1-22 0,14-4-13 16,-5 2-24-16,0 0-13 0,-2 1-19 0,0 0-21 15,1-2-19-15,-2-1-22 0,2 2-14 0,0 0-28 16,2-2-31-16,-1 0-39 0,0 0-39 0,4-2-53 15,-4 0-299-15,1 2-768 0,0-1 59 0</inkml:trace>
  <inkml:trace contextRef="#ctx0" brushRef="#br1" timeOffset="107191.29">20263 7656 416 0,'0'0'468'0,"10"-2"-44"16,-10 2-40-16,9-1-38 0,-9 1-28 0,13-3-30 15,-13 3-13-15,11 0-32 0,-3-1-21 0,-2-2-32 0,-6 3-29 16,13-3-15-16,-5 3-26 0,-2-3-31 0,-6 3-28 16,13-4-27-16,-4 2-13 0,-2 0-15 0,-3-2-18 15,-4 4-17-15,14-6-2 0,-5 4-6 0,-2-2 6 16,-1 2-2-16,1 0 2 0,0-2 2 0,-7 4 3 16,12-5-4-16,-6 2-16 0,0-1-22 0,-1-1-38 15,2 1-31-15,-3-2-65 0,2 1-244 0,-1 0-604 16,2-1 92-16</inkml:trace>
  <inkml:trace contextRef="#ctx0" brushRef="#br1" timeOffset="107338.15">20688 7495 353 0,'8'-2'488'0,"0"-1"-61"16,-8 3-60-16,14-1-41 0,-6 0-50 0,0 0-35 0,-8 1-37 16,13-4-23-16,-7 2-35 0,-2-2-30 15,-4 4-28-15,10-2-25 0,-10 2-35 0,8-4-32 16,-8 4-38-16,5-4-49 0,-5 4-43 0,0 0-91 0,6-3-162 15,-6 3-508-15,0 0 102 0</inkml:trace>
  <inkml:trace contextRef="#ctx0" brushRef="#br1" timeOffset="107557.53">21047 7435 55 0,'0'0'596'16,"12"1"-74"-16,-6-2-69 0,-6 1-42 0,18-1-46 15,-9 1-21-15,3-1-37 0,-3 0-37 0,1-2-39 16,-3 2-27-16,5-2-31 0,-3 0-36 0,0 2-43 16,-9 1-47-16,11-1-65 0,-11 1-86 0,7-3-97 15,-7 3-294-15,0 0-697 0,0 0 81 0</inkml:trace>
  <inkml:trace contextRef="#ctx0" brushRef="#br1" timeOffset="109175.27">18166 6969 373 0,'0'0'507'15,"-4"-7"-45"-15,4 7-49 0,-4-6-39 0,4 6-40 16,-3-6-32-16,3 6-19 0,-4-8-11 0,4 8-26 15,-2-8-27-15,2 8-17 0,-3-9-22 0,3 9-21 0,0-10-13 16,0 10-12-16,3-13-21 0,-3 7-7 16,2-2-16-16,2 2-9 0,0-3 1 0,0 1-18 15,1 2-6-15,0 1-8 0,1-3-7 0,0 4-2 0,0-2 2 16,1 2-7-16,0 0-10 0,1 0 1 0,-3 2-2 16,-5 2-4-16,13-3 0 0,-8 1-3 0,-5 2-3 15,13 2 0-15,-7 0-3 0,-6-2 1 0,12 6 1 16,-6-3 4-16,-6-3-11 0,9 8 9 0,-3-1 3 15,-2 0 0-15,0-1 1 0,0 3-2 0,-1 2-1 16,-1 0-1-16,-2-1-1 0,0 1 9 0,-2 0-13 16,0 0 5-16,-3 1-6 0,1 0-1 0,-2 5 0 15,-2-2 0-15,-1 1-2 0,-2 0-4 0,0-1 17 16,-1 0-19-16,0-1-1 0,0 0 2 0,-3 1 3 16,5 0-3-16,-3-5 5 0,4-1-4 0,-1-2-4 15,4 0 0-15,0-2 6 0,0 0-5 0,1-2 3 16,5-3 2-16,-5 5-5 0,5-5-2 0,0 0-3 0,0 0 11 15,0 0-2-15,11 8 2 0,1-8 2 0,-2 2 4 16,2-2 4-16,7 0-3 0,-7 1-5 0,4-1-4 16,1-1 3-16,-3 1 8 0,-2 1-6 0,2-2-2 15,-2-1-1-15,1 4-11 0,-2-1-16 0,-3-1-9 16,-8 0-24-16,15-1-24 0,-8 2-31 0,0 0-41 16,-7-1-48-16,11 0-67 0,-11 0-328 0,0 0-899 15,8-4 3-15</inkml:trace>
  <inkml:trace contextRef="#ctx0" brushRef="#br1" timeOffset="109683.83">18383 6647 115 0,'-9'-7'524'15,"0"3"-73"-15,-3 0-52 0,1-1-37 0,-2 1-31 16,-4 0-27-16,5 2-22 0,-7 0-21 0,1 2-17 16,0 0-20-16,-3 2-21 0,1-1-27 15,-1 2-16-15,0 1-20 0,-1 3-9 0,1 0-24 0,-4 6-1 16,-1-2-3-16,3 4-4 0,7-4-11 0,-7 5 3 16,2 2-10-16,3 3-1 0,3 0-7 0,4 4-6 15,-2 0 6-15,3 4-12 0,2 2-10 0,4 0-9 16,0 1 1-16,2-1 10 0,-1 3-13 0,8-1-1 15,-1 2-4-15,2 0 1 0,5 9-1 0,-1-13-5 0,1 0-2 16,6 0-2-16,-2-2 5 0,7-3-12 16,-1 1 10-16,2-3-1 0,3-5-5 0,2-2-3 15,3-2 1-15,1-5-2 0,0-3-2 0,1-3-2 0,1-3 1 16,1-6-2-16,-3-2 4 0,5-6-8 16,-5-1-4-16,0-4 4 0,8-11-3 0,-12 6-4 15,0-4 7-15,-1-1-9 0,-3-1 7 0,-3 0-6 0,-2 0 6 16,-5-1 2-16,-1 3 0 0,-3-1 0 0,-8 1 2 15,1 2-1-15,-4-3 3 0,-2 1-8 0,-5 2 3 16,-4 2-2-16,-2-1 1 0,-4 3 2 0,1 0 3 16,-2 1-5-16,0 0 4 0,-2 4-4 0,0-1 0 15,2 7-3-15,-6-1 4 0,6 3-9 0,-1 2-5 16,-5-1-13-16,5 2-12 0,-1 4-19 0,1-3-18 16,-2 4-37-16,2 2-53 0,-6 3-68 0,6 0-96 15,-7 4-283-15,3 4-929 0,5-6-12 0</inkml:trace>
</inkml:ink>
</file>

<file path=ppt/ink/ink11.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in"/>
          <inkml:channel name="T" type="integer" max="2.14748E9" units="dev"/>
        </inkml:traceFormat>
        <inkml:channelProperties>
          <inkml:channelProperty channel="X" name="resolution" value="393.73947" units="1/cm"/>
          <inkml:channelProperty channel="Y" name="resolution" value="393.73947" units="1/cm"/>
          <inkml:channelProperty channel="F" name="resolution" value="249.9771" units="1/in"/>
          <inkml:channelProperty channel="T" name="resolution" value="1" units="1/dev"/>
        </inkml:channelProperties>
      </inkml:inkSource>
      <inkml:timestamp xml:id="ts0" timeString="2020-04-02T07:43:56.805"/>
    </inkml:context>
    <inkml:brush xml:id="br0">
      <inkml:brushProperty name="width" value="0.05292" units="cm"/>
      <inkml:brushProperty name="height" value="0.05292" units="cm"/>
      <inkml:brushProperty name="color" value="#FF0000"/>
    </inkml:brush>
  </inkml:definitions>
  <inkml:trace contextRef="#ctx0" brushRef="#br0">2725 5074 23 0,'-7'4'424'0,"0"1"-54"15,2-2-51-15,-2 1-30 0,2 2-24 0,-2-2-33 16,0-1-20-16,1 3-15 0,6-6-22 0,-10 8-20 0,6-5-10 16,4-3-10-16,-8 6-21 0,8-6-7 0,-7 5-14 15,3-2-8-15,4-3-4 0,-6 9-10 0,3-3-9 16,-3 0 0-16,2 0-11 0,0 2-7 15,-1 1 2-15,-1 0-7 0,0 7-1 0,2-4 12 0,-3 4-4 16,1-5-3-16,0 5 4 0,0 1-6 0,-1 1-1 16,1-2-1-16,1-1-4 0,-2 1 3 0,1 2-5 15,1-3 2-15,1-3-5 0,-2 4 3 0,1 1-6 16,1-3 0-16,0-1-6 0,1-1-1 0,1 0-3 16,-1 3-1-16,2-4-1 0,-2 0-4 0,3 1 0 15,1 1 0-15,-1-2-2 0,-1 0 1 0,-1-1-2 16,4 1 5-16,-1 0-8 0,-1-1-2 0,3 2 1 15,-2-1 3-15,1 0-3 0,0 1 6 0,0-3-6 16,0 2 0-16,2-1-3 0,-1 1 4 0,0 0-5 16,-1 2 1-16,4-2 1 0,-2 0 2 0,-2 0-1 15,2 2-1-15,1-2 3 0,2 4-4 0,-4-1-1 16,4-2 0-16,-1 2 2 0,2 0-1 0,-3-3 0 16,0 2-1-16,3 1 2 0,-2-3 0 0,-1-1-1 15,1-1 3-15,-1 0-2 0,1-1 1 0,-2 2 0 0,0-5-1 16,1 3-2-16,0-2 2 0,-1-2-3 15,1 3 4-15,1-3-1 0,1 0 1 0,-2 2-3 16,2 0 3-16,0-1-5 0,0 2 6 0,1 0-2 16,0-2 0-16,3 3-2 0,-2 1 1 0,0-2 0 0,4-1 1 15,-3 2 2-15,0-2-2 0,3 5-3 0,-4-4 5 16,1 2-4-16,0-2-1 0,1-1 1 0,-1 1 4 16,0 0-2-16,-1-2 2 0,-1 1-5 0,1 0 2 15,0-1-1-15,0-2 2 0,0 2 2 0,0-2-1 16,0 0-3-16,0 0 2 0,2 0-3 0,-2 0 0 15,-1-2 3-15,2 1 0 0,3 0-3 0,-4-1 2 16,1 0 0-16,1-2-1 0,2 0 2 0,0 1-2 16,0-2 2-16,1-1 0 0,-2 1-6 0,5-2 4 15,0 0 2-15,-1-2 2 0,-3 2-3 0,5-2-1 16,-3-1-3-16,-5 4 5 0,5-2-3 0,-4-2 2 16,3 2-1-16,-4 0-1 0,3-1 9 0,-3 0-10 15,1 0 1-15,-1-1 1 0,5-1-1 0,-5-1 1 16,2 1 6-16,1-4-8 0,-4 2-1 0,3-1 3 15,-1-1 0-15,-2 2 1 0,2-5-4 0,-2 2 3 16,1 1-3-16,-2 1 4 0,3-2-2 0,-3-2 1 16,-1 0-1-16,1-1 2 0,0 2-2 0,-3-3 2 15,2 3-2-15,-1-3 3 0,-1 3-4 0,-2-4 2 16,-1 1 0-16,1 0 2 0,-2-1-1 0,0 1-2 16,1 1 0-16,-2-3 2 0,-2 0-2 0,0 0 0 15,0 1 3-15,2-1 0 0,-2 0-1 0,-3-4-2 16,1 5 1-16,-2 1 2 0,1-1 0 0,1-3 0 15,-1 5-1-15,-2-2-2 0,1 2 7 0,1-2-5 0,-2 0 1 16,1 3 3-16,-3-2 6 0,1 0 1 16,1 2 6-16,-2 2 7 0,2 3 2 0,0-1 7 15,-2-3 2-15,-2 0 0 0,0 4-2 0,5 0 0 0,-2 1-3 16,-6-3 1-16,4 3 2 0,1 0-12 0,-4-3-4 16,-1 0 3-16,-1 2 2 0,2-1-1 0,2 4 9 15,0-2 4-15,-1 2-1 0,2 0 2 0,-5-2 2 16,2 3 3-16,-1 1 3 0,3-1-4 0,-2 3-2 15,0-3-6-15,-5 0 0 0,3 3 10 0,-2 1-12 16,-1 1-3-16,-1 1 2 0,2 0-3 0,-2 1-4 16,-1 0-4-16,2 0 5 0,-2 2-5 0,2-2-3 15,-3 1-6-15,1 0 7 0,3 0 1 0,-2 3-5 16,3-1-8-16,-1 3 1 0,0-1-13 0,0-1-17 16,0 7-26-16,0-1-24 0,-1-2-28 0,-1 10-41 15,0 1-47-15,1 1-65 0,-1 4-331 0,2-1-889 16,2 0 11-16</inkml:trace>
  <inkml:trace contextRef="#ctx0" brushRef="#br0" timeOffset="1669.1">2864 6675 298 0,'-11'-4'437'0,"4"0"-55"15,2 0-43-15,-4 2-41 0,3-2-14 0,-2 0-28 0,0 0-13 16,-2 0-18-16,3-2-15 0,-2 3-13 0,-3-1-14 16,3 1-12-16,0 0-20 0,2 2-14 15,-6-1-7-15,3-1-4 0,0 3-15 0,-1-1-7 16,2-1-8-16,9 2-16 0,-21 2-10 0,9-2-3 0,2 1-7 15,-2 2-3-15,1-1-7 0,-1-1 1 0,1 2-9 16,1 3 0-16,-3-1-2 0,1 2-8 0,1-1 1 16,1 1 3-16,-1 3-11 0,-1 1-1 0,-1 1-6 15,5 2-1-15,-5-1-1 0,4 3 3 0,0 2-5 16,-1-1-3-16,1 0 0 0,0 0 0 0,-1 0-1 16,1 0-5-16,2-2 5 0,3-1-3 0,-2 3 1 15,-2-2 2-15,3 1-7 0,1-1 4 0,0 0-5 16,1 1 5-16,-1 1-5 0,3 1 5 0,-1-2-6 15,-1 1-2-15,1 0 4 0,0 0-3 0,1 2 0 16,0 0-2-16,-1-3 5 0,4 2-4 0,-1-1 4 16,2 1-4-16,2 1 0 0,-4-1-3 0,5 1 4 15,-1 1-1-15,-1-1 4 0,3-2-6 0,-6 0 2 16,6 1 0-16,-1-2 0 0,0 2 4 0,1-2-5 16,0-1 1-16,1-5 1 0,-1 4 9 0,1-2-11 15,5 0 0-15,-4 1 2 0,-1-4 0 0,1 0-3 16,1 0 2-16,0-1-1 0,4 2-1 0,0 2 1 0,-1 0 4 15,1-4-2-15,1 1 0 0,1 0 0 0,-2 0-2 16,2 0 2-16,1-2 6 0,-3 0-6 0,-4-1-1 16,4 0 0-16,-1-1 0 0,0-1 1 0,0 1-4 15,6 0 2-15,-7-3 0 0,5 4 2 0,-3-6-2 16,-1 1 0-16,1-2 2 0,3 1-2 0,-3-2 3 16,2-3-2-16,-2 4 0 0,-1-2 2 0,4-4-1 15,-4 3-3-15,-1-1 3 0,5-2 2 0,-3 2-2 16,-3-1 1-16,5-1 2 0,-3 1-4 0,-2-1 3 15,0 1-2-15,5-2 2 0,-3 2-7 0,-4-2 5 16,3-3-1-16,-1 1-2 0,-1-4 3 0,-1-2-2 16,2 2 4-16,-4-2 0 0,-2 1-1 0,3-1-1 15,-3 0 0-15,3-2 1 0,-4-3 0 0,-5-4-2 16,1-2 2-16,1 0-2 0,-1 1 3 0,-1-4-1 0,1 3 4 16,-1-2-2-16,-3-2-2 0,2-1 3 15,-2 3 3-15,2-2 6 0,0-1-5 0,-1 5 3 16,2-5-1-16,-4 5 1 0,1 1 8 0,0 9 1 0,0-9 0 15,-2 8 2-15,0 2 3 0,-1 0 4 0,1 2 6 16,-3 0-1-16,-1-1 4 0,-2 3 1 0,-1 0-1 16,-1-1-5-16,-1 3 2 0,2 0-1 15,-2 0-6-15,2 1 5 0,-2 1 6 0,-3 0-8 0,1 1 1 16,2 2-3-16,-3-1 0 0,0 2-8 0,0 0 2 16,0 2-5-16,-3 1-7 0,0 1 4 0,-2-1-1 15,3 2-4-15,-8 0 1 0,1 5-6 0,5-3-5 16,3-1-14-16,-3 6-14 0,4 0-13 0,-2 1-12 15,1 0-20-15,1 2-17 0,0 1-25 0,-3 7-28 16,5 3-39-16,-2 1-41 0,6-6-71 0,-3 4-279 16,2 1-856-16,4 4 28 0</inkml:trace>
  <inkml:trace contextRef="#ctx0" brushRef="#br0" timeOffset="3450.06">2997 8208 255 0,'-9'-8'401'0,"4"4"-58"16,0 0-21-16,0 0-42 0,0-1-22 0,0 0-21 15,5 5-21-15,-14-10-17 0,5 4-7 0,2 4-15 16,0-1-13-16,0-1-13 0,-3 0-14 0,0 1-7 16,1-1-14-16,1 2 1 0,-1 1-12 0,0 0-5 0,-1-2-8 15,1 2-2-15,-2 1-1 0,0-1-4 0,1 2-7 16,-1 1-5-16,0 0-11 0,1-1-2 15,-1 3-9-15,-1 0 0 0,2 1-10 0,-4 0-5 0,4 0-1 16,-3 1 3-16,4 0-10 0,0-2 0 0,-4 3-7 16,3 1 1-16,2 0-5 0,-3 1-1 0,2 1 2 15,-3 1-4-15,2 1-3 0,-1 0 0 0,0 3-2 16,1-2 1-16,1 2-1 0,0 0-3 0,-1 1 0 16,3 1 1-16,-1-1 0 0,0-2-2 0,3 0 3 15,-3 2-4-15,3 2-5 0,1-2 7 0,-1 1-6 16,3 1 0-16,-2-1 2 0,2-1-2 0,-1 2 6 15,1-2-5-15,-1 0 1 0,1 0 0 0,0 3 2 16,1-6-4-16,1 2 0 0,1 1 0 0,0-4 1 16,2 1-2-16,-2 3 3 0,2-5-4 0,1 5 1 15,-2-1 2-15,3 0-4 0,-1 1 5 0,1-2-4 16,-1-2 2-16,0-1 0 0,6 0-2 0,-4 3 3 16,2 1 0-16,-1-5-1 0,4 3 2 0,0 2-3 0,1-3 4 15,-1 1-5-15,2 2 3 0,0-3 1 0,2-1-2 16,-1 2 1-16,0 0 1 0,3-3 3 15,-2 1-5-15,2 0 1 0,-3 0 1 0,4-2-1 0,-3-1-2 16,0-1 5-16,3-3-5 0,-4 1 0 0,-1-3 2 16,1 0 2-16,3-1 0 0,-3 1-6 0,-1-2 5 15,5-2 1-15,-6-1-1 0,-1 1-4 0,3 0 2 16,5-1 0-16,-3 0 3 0,0-2-3 0,-3 2 0 16,-1-1-1-16,2-1 2 0,1-1-1 0,-2 2 2 15,-1-4-2-15,0 2 0 0,0-1 3 0,-1-1-2 16,-2-1 2-16,1 0 3 0,3 0-3 0,-1-2 3 15,0-2 2-15,-3 4 3 0,2-5-2 0,-2 3-4 16,-1-5-2-16,0 0 5 0,0 2-3 0,0-2 0 16,-1 1 0-16,-2 0-1 0,3-1 3 0,-2 1-5 15,1 1 5-15,1-2-2 0,1 1 0 0,-4 0 1 16,0-1 2-16,-1 1 4 0,1 0-1 0,-1 4 1 16,-1-6 0-16,-2 1-1 0,3 4 1 0,-1-1 2 15,0-3-1-15,-2 4-1 0,1 1-1 0,1-7-1 0,-1 8 0 16,2-6 0-16,-4 4-1 0,1-1 6 15,-1 2-7-15,-1 0 4 0,-1-1-4 0,0-1-1 16,0 1 10-16,0-4 1 0,-1 5 1 0,-2-4 1 0,0 5 3 16,0 0-4-16,0 0 7 0,0-2-5 0,-2 3-3 15,0-2-3-15,-2 0 5 0,0 2 1 0,0 0-3 16,-1-4-2-16,2 1-2 0,-1 3-3 0,-4-3 1 16,3 3 2-16,-2-3-5 0,-3-1 3 0,6 4-3 15,1-1-1-15,-2 3-1 0,3-3 0 0,-2 1 0 16,-2 1 0-16,1 0-2 0,1-1-1 0,2 1 1 15,-4 0-2-15,2 0 4 0,0 1-2 0,1-1-1 16,1 1 5-16,0 0 2 0,-1 1 5 0,-1-2-6 16,1 4 8-16,2-2-5 0,-3 0-5 0,1 1 6 15,1-1-2-15,-1 0-2 0,-1 0 4 0,0 1-1 16,3 2-4-16,-3-2 3 0,2 3 8 0,-4-2 4 16,2 3-6-16,1-1 6 0,-1-1-6 0,-1 0 0 15,-2 1-10-15,1-1 13 0,-2 0-8 0,1 2 2 0,0 0-4 16,-1 1 7-16,-1-1-10 0,3 2 0 15,-5 1 1-15,5 1-1 0,-8 4-5 0,2 1-3 16,0 2-11-16,1 3-1 0,-5 4-14 0,1 1-19 0,-1 2-22 16,-2 7-20-16,0-3-27 0,3 3-38 0,-3-1-40 15,0 3-44-15,2-2-69 0,-5 12-280 0,5-9-879 16,3 2 14-16</inkml:trace>
  <inkml:trace contextRef="#ctx0" brushRef="#br0" timeOffset="8083.16">2661 10632 320 0,'0'0'272'0,"-10"-1"-21"16,10 1-18-16,0 0-14 0,-8 2-36 0,8-2-10 15,0 0-8-15,0 0-21 0,0 0 1 0,0 0-13 16,0 0-2-16,-9-3-5 0,9 3 0 0,0 0 7 16,0 0-9-16,0 0-6 0,0 0-4 0,0 0-11 15,0 0-6-15,0 0-4 0,0 0-6 0,0 0-8 16,0 0-1-16,0 0-12 0,0 0-7 0,0 0-9 16,0 0-6-16,0 0-3 0,-8-2-5 0,8 2-1 15,0 0-4-15,0 0-7 0,0 0 3 0,0 0-5 16,0 0-3-16,0 0 1 0,0 0-5 0,0 0-4 15,0 0 2-15,0 0 1 0,0 0-5 0,0 0 1 0,26-3 4 16,-26 3-7-16,12-1 1 0,-12 1 0 0,12-2-1 16,-5 0 0-16,2 1-1 0,-2 0-1 15,-7 1-1-15,16-4 2 0,-9 4-1 0,1-1 7 0,0-1-6 16,3-1 1-16,-2 2 0 0,-1-1 3 0,0-1 1 16,-8 3 1-16,15-2 2 0,-9-1-2 0,2 2-3 15,-8 1 4-15,14-4-1 0,-4 4 0 16,-3-3 0-16,1 2 0 0,-8 1-1 0,13-1-3 0,-5 0 2 15,0 0 0-15,-8 1 3 0,12-3-3 0,-4 6 0 16,-8-3-2-16,14-3-1 0,-7 1 0 0,-7 2 1 16,14-1-1-16,-7 2 0 0,-7-1-1 0,12-2 2 15,-4 1-1-15,-8 1 2 0,13-2-4 0,-6-1 6 16,-7 3-2-16,13-3 0 0,-7 2-1 0,2-2 1 16,-8 3 7-16,13-5-8 0,-7 3 1 0,1-1-1 15,0 1 2-15,-1 0-2 0,2 0-2 0,0-1-1 16,-2 0 1-16,3-1 1 0,-1 1-2 0,1 1 0 15,-3-2 10-15,-6 4-11 0,17-5 0 0,-10 3 1 16,2-2 0-16,-2 2 2 0,-1 0-2 0,3 1-1 0,-9 1 0 16,13-6 1-16,-3 3-1 0,-2 2 1 15,-2-3 7-15,0 2-8 0,2 1 3 0,-8 1-1 16,14-5 1-16,-9 1-2 0,2 2 3 0,0-2-2 16,-7 4 8-16,16-4-9 0,-10 1-4 0,1 0 9 0,-1 0-7 15,3 1 5-15,-3-1-4 0,2 1 1 0,2-3-3 16,0 3 3-16,1 1 0 0,-2-3-1 15,-2 1-2-15,0 2 1 0,0-1 1 0,-7 2-3 0,15-2 4 16,-7 0-4-16,0 0 1 0,-8 2 1 0,15-3 0 16,-7 0 1-16,0 1 2 0,-8 2-5 0,16-4 1 15,-8 3 2-15,-2 0-1 0,1-2-1 0,-7 3 4 16,14-3-3-16,-8 0-2 0,-6 3 5 0,11-3 0 16,-3 2-3-16,-8 1 4 0,12-1-3 0,-12 1-2 15,12-2-8-15,-7 1-1 0,-5 1 0 0,12-3 2 16,-5 2 0-16,-7 1 3 0,12-2 3 0,-5 1-2 15,-7 1 4-15,11-3 0 0,-11 3-2 0,13-4 1 16,-7 3-1-16,-6 1 1 0,11-2 3 0,-5 1-3 16,-6 1-1-16,11-3 0 0,-11 3 4 0,11-2-5 15,-11 2 2-15,9-2-1 0,-9 2 1 0,11-2-1 16,-11 2 2-16,8-1-3 0,-8 1 3 0,9-1-1 16,-9 1 4-16,9-2-8 0,-9 2 2 0,7-1 2 15,-7 1 3-15,0 0-7 0,9-2 3 0,-9 2-1 0,0 0 9 16,9-2-11-16,-9 2 3 0,0 0-2 15,0 0 2-15,0 0 0 0,0 0 0 0,0 0 3 16,0 0-1-16,0 0 3 0,12 1 4 0,-12-1-6 16,0 0 3-16,0 0 0 0,0 0-4 0,0 0 5 0,0 0 1 15,0 0-2-15,0 0 4 0,0 0 2 0,0 0-2 16,0 0-1-16,0 0-3 0,0 0 1 0,0 0 4 16,0 0 2-16,0 0-6 0,0 0-6 0,0 0 2 15,0 0 2-15,0 0-3 0,0 0-3 0,0 0 4 16,0 0-1-16,0 0 2 0,0 0-2 0,0 0 1 15,0 0-4-15,0 0 5 0,0 0-4 0,0 0 2 16,0 0-2-16,0 0 2 0,0 0-6 0,0 0-2 16,0 0-3-16,0 0-10 0,0 0-11 0,0 0-19 15,0 0-25-15,0 0-27 0,0 0-41 0,0 0-43 16,0 0-57-16,0 0-274 0,0 0-740 0,0 0 68 16</inkml:trace>
  <inkml:trace contextRef="#ctx0" brushRef="#br0" timeOffset="11332.98">2729 10507 344 0,'0'0'395'16,"0"0"-44"-16,0 0-31 0,0 0-43 0,0 0-37 0,0 0-25 16,0 0-26-16,0 0-22 0,0 0-24 15,0 0-9-15,0 0-16 0,0 0-19 0,0 0-10 16,0 0-2-16,0 0-6 0,0 0 5 0,0 0 0 0,0 0-10 15,0 0-4-15,0 0-3 0,0 0-4 0,27 8-5 16,-27-8-3-16,9 1 0 0,-9-1-1 0,10 0-1 16,-3 1-6-16,-7-1-2 0,13-1-2 15,-13 1 1-15,14-1-5 0,-6 0-4 0,-8 1-4 0,14-2 1 16,-5 1-2-16,1 0-6 0,1-1-4 0,-1 0-1 16,0 2 2-16,-1-2-8 0,2 2 1 0,0-3 2 15,-1 2-1-15,1 0-2 0,-2 1-5 0,3 0 5 16,0-1-1-16,0 1 2 0,0-1-6 0,0 0 1 15,1-1-3-15,0 1-1 0,-2 1 0 0,2-1 1 16,1 0-2-16,-2 1 1 0,2-2-1 0,-1 1-1 16,0-1 0-16,-1 1-2 0,0 1 1 0,3-3 1 15,-3 2 0-15,3 0 3 0,-4-1-3 0,1 2-2 16,1-2 0-16,-2 1 0 0,2 0 1 0,-3 0 0 16,0 1-2-16,3-3 0 0,-3 2 1 0,1 1-2 15,0-1 1-15,-1 1 0 0,-2-1 2 0,2 1-1 16,0 1-2-16,1 0 2 0,-3-1 0 0,0 1-1 15,2-1 1-15,1 2-2 0,-4-2-3 0,-7 0 2 16,17 0 2-16,-8 1-1 0,0-1 1 0,1 0 0 0,-1 0 1 16,0 1-2-16,1-1 1 0,-2 0 2 15,3 0-4-15,0 1 0 0,-2 0 3 0,-1-1-2 16,3 2 0-16,-4-1 1 0,-7-1 1 0,17 1-2 0,-7-1-4 16,2 1 12-16,-2 0-11 0,1-1 2 0,0 1-1 15,-1 1 3-15,-1-4-1 0,2 5 2 0,0-3-2 16,-2 0-2-16,-2 1 6 0,5-1-2 15,-5 0-3-15,4-1-1 0,0 1 2 0,-1 0-2 0,0 1 1 16,2 0 1-16,-12-1-2 0,14 0 4 0,-5 0-3 16,-1 1 0-16,1 1 0 0,-9-2 3 0,16 0-1 15,-9 1-2-15,0-1 1 0,3 0 1 0,1 1-5 16,-4-1 6-16,2 0-1 0,-9 0 1 0,19 0-4 16,-8 0 3-16,-2-1-2 0,-9 1 2 0,18 0 4 15,-11 0-6-15,6 0 1 0,-4-3 0 0,0 3 3 16,-9 0 5-16,19 0-6 0,-9-2 4 0,2 2-4 15,-2 0 3-15,0 0 1 0,2-4 0 0,-2 3 0 16,-1 0-2-16,4 0 2 0,-2 0 1 0,0 1-4 16,0-3 3-16,-1 3-3 0,3-1 1 0,-3 1-3 15,-1 0 0-15,4-1 0 0,-4 0 3 0,2 0-3 16,1 1 0-16,-2 0 1 0,3 0 2 0,-3 0-5 16,2 0 0-16,-1 0 2 0,2 0 4 0,-2 0-6 0,2 0 0 15,-1-2 1-15,-1 1 4 0,2 0-5 0,-2 0 0 16,2-1 2-16,-1 4-1 0,0-4 2 15,-1 2-2-15,-1 0 1 0,2 0 0 0,0 0-3 16,1 0 6-16,-2 0-5 0,1 2 0 0,-1-2 2 0,0 0 1 16,-2 0-2-16,2 2-1 0,-2-1 3 0,1 1-2 15,0-1 4-15,2 0-3 0,-2 0-1 0,1 0 6 16,0-1-6-16,-2 3 1 0,0-3-1 0,2 2 1 16,-3 0-2-16,-1 0 3 0,3 1-2 0,-3-2 0 15,1 2 3-15,0-2-2 0,3 0 5 0,-3 1-5 16,0 0-1-16,2-1 2 0,0 0-1 0,-1 2 7 15,-1-1-7-15,4 0-1 0,-3-2 0 0,-1 1 3 16,-8-1-3-16,19 3 1 0,-10-3-3 0,-1 0 3 16,5 0 0-16,-4 1-1 0,2 2 0 0,-2-3 1 15,1 0-2-15,2 1 3 0,-5-1-4 0,5 1-1 16,2-1 4-16,-4 0-1 0,2 1-1 0,0-1 3 16,0 0-3-16,2 0 1 0,-1 1-1 0,0-1 3 15,2 2-3-15,-2-2 1 0,5-2-1 0,-4 2 2 16,0 2 0-16,2-5-3 0,0 3 1 0,-4-1 0 15,8 3 3-15,-2-2 2 0,-1 0-2 0,-4-1-2 16,5 0-1-16,0 2-1 0,0-2 3 0,-4 1 0 16,4 0-4-16,-6 0 6 0,6 0-1 0,0 0-2 0,-1 0 2 15,1-1-3-15,-1 1 3 0,0 0-3 0,-4 0 2 16,6-1 0-16,-5 0 0 0,0-1 1 16,5 1 1-16,-2 1 4 0,2-4-4 0,-2 2-1 15,-3 1 1-15,5 0 0 0,-4-1-3 0,1 2 0 0,-1-1-3 16,2 1 5-16,1-2-3 0,1 2 4 0,-6 0 2 15,2 0-4-15,3-1 2 0,2 0-5 0,0 1 4 16,-3-3-1-16,2 3 2 0,0 0-5 0,3-1 3 16,-2-2 5-16,-2 5-8 0,1-4 3 0,0 1 0 15,0 1-1-15,0 0 2 0,-1 0-2 0,3-1-1 16,-1 1 0-16,-2 0-1 0,0 0 2 0,0 0 0 16,1 0 0-16,1-2-2 0,0 2 1 0,1-2-1 15,1 1 3-15,-3 0-3 0,0 0 5 0,2 0-3 16,-3 1 0-16,2-1-1 0,-2-1 0 0,1 0 0 15,1 2 4-15,-3-1-5 0,2 0-1 0,0-2 2 16,-1 3 2-16,1 0 1 0,0 0-3 0,0 0 2 16,-3 1-1-16,3-1-1 0,0 2 0 0,0-2 1 15,0 1 1-15,-4 0-4 0,3 0 4 0,2-1-4 0,-2 1 4 16,1 1-1-16,1-2 3 0,-1 1-3 0,-2-2 1 16,3 1 4-16,-1-2-5 0,-1 1-3 15,2-1 0-15,1 1 4 0,-3-2-3 0,1 1 4 16,-4 0-4-16,3 0 0 0,1 2 1 0,-1-2 4 0,1-2-3 15,-1 2-3-15,0-1 7 0,2 1-8 0,-2-1 4 16,0 1-1-16,2 0 0 0,0 2-1 0,0-3 0 16,-3 1-1-16,1 0 3 0,2-1 2 0,1 2-1 15,-2-3 1-15,0 3-3 0,0-2 0 0,0 1 2 16,-1 0-2-16,1 1 0 0,-2-1-2 0,0-1 2 16,0 0 2-16,1 0 0 0,-1 2 1 0,0-1-2 15,-2 1 1-15,3-1-2 0,1 0 0 0,1 1 0 16,-4-1-2-16,-2 1 1 0,3 1 0 0,4-2 0 15,-8 1 2-15,7 0 2 0,-3 0-2 0,2-1-1 16,-1 0 0-16,-1 2-1 0,2-1-1 0,-4 1 1 16,3 0 1-16,-5 0 3 0,2 0-5 0,-2 0 2 15,7-1 3-15,-3 1-1 0,0 2-4 0,1-3 2 16,-2 2 0-16,-3 1 1 0,1-1 4 0,6 0-7 0,-4 1 1 16,-2 1-1-16,3-2 6 0,3 2-1 0,-5-1-5 15,2 0 6-15,-4-1-5 0,3 2-1 16,-3-2 1-16,1 1 1 0,-1-1 0 0,3 2 0 15,-3-1 0-15,2-1 1 0,1 0 0 0,3 0-3 0,-6 0 6 16,4 0-5-16,-3-1-1 0,-1 2 3 0,8 0-1 16,-4-2 0-16,-1 2 0 0,5-1 5 15,-5-1-7-15,2 3 2 0,1-3 1 0,0 0 0 0,1 1-2 16,1 1-2-16,-2-2 6 0,2 0-2 0,2 0-2 16,3 0 0-16,-6 1 5 0,1-1-3 0,-2 1-2 15,4-1 5-15,0 0-4 0,-3 1-4 0,2-2 3 16,-1 1-2-16,0 0 2 0,8 0-1 0,-8 1 5 15,0-1 2-15,6 1-5 0,-7-1-2 0,2 1 4 16,-1-2-3-16,2 2 1 0,-4-2 4 0,4 1-4 16,-3-1 0-16,0 0 0 0,0 1 2 0,1 0-1 15,-1-4-3-15,2 3-1 0,-3-1 5 0,-2 2-4 16,6-1 2-16,-6-2 1 0,4 2 5 0,0 0-8 16,0-1 2-16,0 1-1 0,-1 0 0 0,0 0 3 15,0 0-1-15,-1 1 5 0,0-3-6 0,2 0-3 16,0 1 1-16,1 1 1 0,-2-1 4 0,0-1-3 15,0 2-2-15,2-1 2 0,-3 1 1 0,0-2-3 16,0 2 1-16,2-3 1 0,-4 2-3 0,3-1 2 0,0 1 0 16,-2 0 1-16,1 1 2 0,-2-2 1 15,-1 2-2-15,2-1-2 0,0 1 1 0,0-1 2 16,0 1-2-16,-5 0-1 0,3-1 0 0,-3 1-1 16,1 0 1-16,-1 1-2 0,1-1 4 0,-1 1-1 0,1-1-1 15,-3 1 0-15,0 0 1 0,3 0 0 16,-3 0-1-16,1-1 6 0,1 1-6 0,-2 1 0 0,1 0 3 15,-1 0-3-15,1 0 1 0,0 0 1 0,-1 1 2 16,1-1-2-16,-3 0-1 0,4 1 0 0,1-1 2 16,-5 1-3-16,4 2 2 0,0-3-3 0,-1 1 2 15,4-1 0-15,-3 0-1 0,-1 1 5 0,3 0-7 16,-4-1 5-16,3 0-2 0,3 2-2 0,-3 0 2 16,-3-2-1-16,3 0 1 0,2 1 0 0,-1 0 0 15,-2 0 1-15,0 0-1 0,-1 0 0 0,1 1 0 16,-3-2 1-16,3 1-2 0,-4-1 3 0,5 0-3 15,-5-1 0-15,2 2 0 0,0-1 0 0,-2 1 5 16,1 0-6-16,-1-1 3 0,1 0-2 0,-1 0-1 16,1 2 0-16,-1 0 5 0,-1-2-5 0,1 1 4 15,1 2-2-15,-2-2 0 0,4 1-1 0,-1-1 2 16,-1 0 0-16,0-1 0 0,-1 2-3 0,2-2 6 16,1-1-3-16,-1 4 1 0,2-4-5 0,-1 1 3 15,-2 0 3-15,3 0-5 0,-2 0 2 0,2-3-1 0,0 3 1 16,0-1-3-16,1 0 3 0,-2-1-2 0,1 2 1 15,0-2 8-15,1 1-8 0,0 1-1 0,-2-2 1 16,0 2 4-16,-1-1-3 0,0 1-3 0,-1-2 2 16,2 2 1-16,-2-1 0 0,1 1-2 0,-4 1 1 15,-7-2-2-15,17 0 3 0,-7-2-2 0,-3 2 2 16,1 2-1-16,-8-2 2 0,14 1 0 0,-7 0 2 16,-7-1-2-16,13 0-3 0,-5 1 2 0,-8-1 2 15,13 2 6-15,-8-1-2 0,3 0 5 0,-1 1 0 16,-7-2 0-16,13 3 6 0,-5-2 0 0,3 0-4 15,-5 0-2-15,3 2 2 0,-9-3-6 0,12 2-1 16,-8-1 3-16,-4-1 2 0,13 3-6 0,-13-3 0 16,9 2 1-16,-9-2-3 0,7 1-2 0,-7-1-5 15,7 2-8-15,-7-2-24 0,0 0-46 0,0 0-78 16,0 0-116-16,0 0-296 0,0 0-851 0,0 0 28 16</inkml:trace>
  <inkml:trace contextRef="#ctx0" brushRef="#br0" timeOffset="35131.17">12235 9686 304 0,'0'0'324'16,"0"0"-10"-16,0 0-26 0,0 0-9 0,0 0-12 15,0 0-15-15,0 0-15 0,3-8-12 0,-3 8-12 16,0 0-18-16,0 0-11 0,0 0-12 0,0 0-12 16,0 0-13-16,0 0-6 0,0 0-16 0,0 0-5 15,0 0-13-15,0 0-6 0,0 0-10 0,0 0-11 16,-5 26-6-16,1-15-6 0,2 2-3 0,-1 2-11 0,1 0 2 16,-1 5 0-16,0-2-12 0,3 1 2 0,0 9-3 15,0-2-3-15,0-1-5 0,3 0 0 16,0-7-7-16,-2-1 2 0,3 0-4 0,0-1-1 0,-1-4-4 15,4 0-4-15,-2-2 2 0,1 1-4 0,3-2 2 16,0-1-8-16,-1-2 2 0,-2-1 2 0,4 0-3 16,-1-1 2-16,0-2-5 0,0-1 1 0,1-1-8 15,1-3 2-15,0-1-2 0,-1-1-4 0,1-2-4 16,-2 0-7-16,-1-1 0 0,0-1-6 0,-3 0-4 16,-1 0 2-16,0-2 3 0,-1 1 1 0,-3 1 0 15,-3 0 2-15,0 1 1 0,1 1 1 0,-5-1 3 16,1 1 1-16,-4 1 0 0,1 2 4 0,-1-4-1 15,-2 3 3-15,2 1-1 0,0-1-3 0,-2 0 3 16,2 4 3-16,1-2 4 0,1 1 1 0,8 2-1 16,-10-1 2-16,10 1-2 0,-8-2-1 0,8 2-2 15,0 0 0-15,0 0-1 0,0 0 4 0,0 0-5 16,0 0 6-16,16-16-3 0,-6 12 2 0,0-1-5 0,1-2 1 16,1 3 2-16,2-6 2 0,0 0-3 15,1-2 1-15,0 3-2 0,-1-2-1 0,-3 3 1 16,2-3-1-16,-1 0 2 0,-1 2 1 0,-4 2-2 0,-2 2 0 15,-1-1 6-15,-4-1-3 0,0 7 4 0,-2-9 12 16,2 9-5-16,-10-10 7 0,1 5 1 0,-4 0 2 16,2 1 7-16,-8-1-3 0,1 4 0 0,-5 0-4 15,2-1-2-15,0 4 2 0,0-1-4 0,-6-1-1 16,7 1-1-16,0 1-4 0,1 0 1 0,7 1-1 16,-1 1-3-16,3-1-9 0,-2-2-22 0,5 1-28 15,0 0-37-15,7-2-32 0,-8 7-38 0,8-7-46 16,-1 7-71-16,1-7-254 0,0 0-763 0,13 12 60 15</inkml:trace>
  <inkml:trace contextRef="#ctx0" brushRef="#br0" timeOffset="35641.85">12629 9894 246 0,'-7'-3'346'0,"1"-1"-26"16,6 4-25-16,-10-5-31 0,4 3-18 0,-3 1-17 15,9 1-33-15,-13 1-12 0,13-1-27 0,-15 2-17 16,7 3-8-16,-1 2-10 0,2 0-7 0,-1 2-7 15,1-2-6-15,2 2-1 0,-1 0-7 0,0 2-9 16,3-1-8-16,-1 1-5 0,3-1-5 0,-2 1-8 16,2 0-2-16,0-2-7 0,1 3-10 0,1-1-1 15,2-1-5-15,-2-1-1 0,3 1-2 0,0-3-6 16,3 0-1-16,-2-2-4 0,0 0 0 0,3-3-4 16,-8-2 3-16,13 1-9 0,-3-4 4 0,-1 1-9 15,2-4 1-15,-2-1 4 0,2 0-4 0,0-5 2 16,1 0 0-16,-1-1-2 0,-1 0 1 0,-1 0-2 15,-3 4 4-15,0 0-3 0,0-1 4 0,-1 6 10 16,-2-1 14-16,-1-1 11 0,-2 6 14 0,6-7 14 0,-6 7 8 16,2-6-7-16,-2 6 4 0,0 0-4 0,0 0-5 15,0 0-11-15,0 0-4 0,0 0-8 0,0 0-2 16,0 0-7-16,0 29-6 0,-1-19-7 0,2-3-13 16,1-1-5-16,0 1-18 0,3 2-22 0,0 0-19 15,3-1-28-15,-2-1-25 0,2-1-24 0,3-1-17 16,-4-1-32-16,4-1-34 0,2-1-66 0,-3-1-222 15,2-2-709-15,2-3 75 0</inkml:trace>
  <inkml:trace contextRef="#ctx0" brushRef="#br0" timeOffset="36131.07">13045 9925 338 0,'-14'-11'423'16,"7"7"-50"-16,2 0-40 0,-5 1-52 0,0-1-16 15,-1 1-37-15,0-1-2 0,-3 3-7 0,2-2-4 16,0 2-19-16,0 1-17 0,-1 0-24 0,1 0-14 0,-1 4-17 16,-2-1-6-16,3 1-17 0,0-1-3 0,1 3-15 15,1 1-10-15,1-2-7 0,-2 0-8 16,5 2-7-16,0-1 0 0,2 3-12 0,0-1-2 0,0 5-4 16,2-4-2-16,2 1-4 0,1-1-5 0,3 0 2 15,-2 0-7-15,3 1 0 0,-1-2 3 16,1-1-7-16,2-1 0 0,2 0-6 0,-2 0 2 0,0-2 2 15,-1-2-6-15,3 0-4 0,-1-1 1 0,-8-1-3 16,16-5-1-16,-6 0-4 0,-2-1 3 0,1-4-9 16,-2 2-7-16,1-6-4 0,-1-1 0 0,-1 1-5 15,-1-3-1-15,1-8 2 0,-3 5-3 0,0 1-3 16,-2-6 2-16,0 1 3 0,-1-1 0 0,0 0 8 16,-1 7 0-16,-2-1 2 0,2 1 4 0,-2 1 2 15,1 1 6-15,-2 6 9 0,1 1 14 0,0 2 12 16,2 0 14-16,1 7 5 0,-4-9 9 0,4 9-2 15,-5-3-1-15,5 3-5 0,0 0 0 0,0 0-6 16,-9 12 0-16,8 0 2 0,-1 0-1 0,2 7-1 0,3 0 1 16,-1 6 4-16,2 3 0 0,0-2 4 15,0 3-3-15,-2-3 1 0,2-5-5 0,1 4-6 16,3-1-3-16,-2 1-7 0,0-7 4 0,-1-1-5 0,0-1-1 16,4-2-6-16,-4-4-11 0,1-2 2 0,-2-2-26 15,4 0-17-15,-3-1-33 0,2-2-50 0,-7-3-61 16,11 0-98-16,-11 0-299 0,9-7-851 0,-5 1 28 15</inkml:trace>
  <inkml:trace contextRef="#ctx0" brushRef="#br0" timeOffset="36998.33">13692 9889 64 0,'-3'-10'447'0,"3"10"-46"0,0 0-50 0,-7-9-38 16,7 9-23-16,-7-5-30 0,7 5-25 0,-8-3-24 0,8 3-18 15,-10-2-9-15,10 2-9 0,-13-2-25 0,13 2-8 16,-10 0-13-16,10 0-17 0,-13 2-13 16,7 0-11-16,6-2-13 0,-15 3-4 0,10 1-12 0,-2 1-5 15,-1 2-3-15,-1 1-6 0,3 1-9 0,0 0 2 16,0 0-9-16,0-2 0 0,1 3-4 0,1-1-2 15,0 1 1-15,1 0 3 0,3 2-7 0,0-3 4 16,0 2-8-16,3 0 4 0,1-3-5 0,-2 0 1 16,5 1-3-16,-1-1-1 0,4-2-1 0,-2 0 1 15,-1-3-1-15,3-2 2 0,0 0-2 0,0-3-4 16,2 0 3-16,-2-1-2 0,0-2-2 0,0-1 4 16,1 0-5-16,-4 0 2 0,0-2-2 0,1 2 0 0,-2 0-2 15,-3 0-2-15,4-3 6 0,-3 5-3 0,-4 4-3 16,5-9 9-16,-5 9 6 0,6-6 4 15,-6 6 10-15,3-7 5 0,-3 7-3 0,0 0 3 16,0 0-4-16,0 0 0 0,0 0-5 0,0 0-2 0,0 0-5 16,0 0-2-16,0 0 0 0,0 0 1 0,0 0-4 15,0 0-3-15,0 0 2 0,0 0-4 0,10 13-1 16,-7-7-3-16,-1 0-6 0,1 0-12 0,0 0-18 16,1-1-14-16,0 2-30 0,0-2-26 0,0 1-39 15,1-1-21-15,-1-1-30 0,2-1-68 0,-6-3-256 16,10 6-732-16,-6-5 69 0</inkml:trace>
  <inkml:trace contextRef="#ctx0" brushRef="#br0" timeOffset="37725.06">13733 9931 140 0,'0'0'478'0,"-12"11"-83"0,12-11-55 16,-4 11-38-16,2-3-33 0,1 1-26 0,0-2-7 0,0 4-28 15,1-2-13-15,0 4-13 0,2 3-13 0,2 1-13 16,-1 0-9-16,2 2-12 0,0 8-14 0,-1-8-9 15,5 5-6-15,-2 1-13 0,0 0-10 0,-1 0-7 16,4 0-7-16,-5-7-3 0,2 0-6 0,-1 1-4 16,0-3-6-16,1 2-10 0,-3-5 4 0,-2-2-1 15,2 1 0-15,-3 0-1 0,1-4 1 0,-2 3 2 16,0-4-2-16,-3 1 0 0,3-8 3 0,-5 9-4 16,1-3-5-16,-2-3-4 0,0-1 0 0,-5 0-6 15,1-2 1-15,-4-4-7 0,2 1-1 0,-4-5-2 0,2-1-4 16,-3-1-2-16,3-2-2 0,0 0 2 15,1-1-4-15,2 0 3 0,1-3-4 0,1-1 1 0,2 3 0 16,0-1 0-16,3 2 1 0,1 2-6 0,1 0-1 16,3 1 2-16,0-2-2 0,2 2-10 0,-1 0-7 15,5 2-19-15,-1-3-16 0,2 3-20 0,1 1-24 16,0-2-28-16,2 3-35 0,1-1-22 0,4-1-46 16,-3 2-80-16,-2 0-203 0,0 0-722 0,1 0 71 15</inkml:trace>
  <inkml:trace contextRef="#ctx0" brushRef="#br0" timeOffset="38154.24">13898 9921 287 0,'0'-10'493'0,"0"10"-46"0,0 0-53 0,0-10-45 16,0 10-42-16,0 0-34 0,0 0-33 0,0 0-21 15,0 0-30-15,0 0-16 0,0 0-18 0,0 0-10 16,0 0-18-16,4 27-8 0,-3-18-14 0,2 1-11 16,-2 2-10-16,2 0-1 0,-1 0-15 0,1 0 0 0,0-1-8 15,0 0-8-15,0 1-4 0,2-3-4 0,-3 1-3 16,4-1-5-16,-1 0-8 0,-3-3 4 0,2-2-7 16,-1 2 0-16,-3-6-6 0,5 7-4 0,-5-7-4 15,9 1-2-15,-9-1 3 0,0 0-5 0,11-9-3 16,-7 2-4-16,1-2-6 0,3 0-3 0,-4 0-2 15,1-1 2-15,-1 2-3 0,-2 0 4 0,0 1 2 16,-2 7 3-16,3-10-1 0,-3 10 0 0,2-9-2 16,-2 9 6-16,2-7 9 0,-2 7 8 0,0 0-1 15,5-7-1-15,-5 7-2 0,0 0 6 0,0 0-6 16,0 0 2-16,0 0-1 0,0 0-2 0,0 0-10 16,0 0 6-16,0 0-1 0,0 0-1 31,0 0-1-31,0 0 2 0,7 18-1 0,-5-12-3 0,-2-6-8 0,4 12-10 0,-3-5-21 0,1 0-29 0,-2 0-32 15,1 1-47-15,-1-8-46 0,1 12-69 0,-1-12-262 16,-1 13-746-16,1-13 66 0</inkml:trace>
  <inkml:trace contextRef="#ctx0" brushRef="#br0" timeOffset="38572.96">14128 9942 349 0,'0'0'486'0,"0"0"-60"0,0 0-52 0,0 0-38 0,0 0-48 16,0 0-23-16,0 0-24 0,0 0-20 0,0 0-24 16,0 0-16-16,4 26-26 0,-2-20-13 15,2-2-20-15,-4-4-10 0,6 11-13 0,-3-5-9 16,4 0-12-16,-3 0-10 0,-2-1-8 0,2 1-3 0,3 1-11 15,-3-2 1-15,0 0-9 0,0-2-3 0,1 2-20 16,-5-5-15-16,7 5-20 0,-7-5-21 0,6 1-17 16,-6-1-19-16,0 0-18 0,0 0-35 0,9-10-30 15,-4 3-35-15,-1-1-53 0,-1 2-210 0,-2-1-632 16,2-3 92-16</inkml:trace>
  <inkml:trace contextRef="#ctx0" brushRef="#br0" timeOffset="38765.14">14268 9897 78 0,'3'-4'382'16,"-3"4"3"-16,6-7-21 0,-6 7-29 0,0 0-18 15,5-4-14-15,-5 4-25 0,0 0-20 0,0 0-22 16,0 0-16-16,0 0-12 0,-4 26-6 0,0-13-10 16,0 2-3-16,-2 5-7 0,1 0-10 0,2 0-14 15,-3 3-9-15,3 4-20 0,-1-8-11 0,-2 6-20 0,2 0-12 16,-1-5-4-16,3-3-9 0,0 1-9 0,1 0-15 16,-2-6-14-16,3 2-16 0,-1-4-23 15,1 0-24-15,-1-3-34 0,1-7-38 0,1 11-31 16,-1-11-29-16,0 0-31 0,0 0-41 0,0 0-66 0,0 0-220 15,0 0-742-15,0 0 67 0</inkml:trace>
  <inkml:trace contextRef="#ctx0" brushRef="#br0" timeOffset="39127.56">14523 9837 492 0,'0'0'444'0,"0"0"-65"0,0 0-46 16,0 0-43-16,-21 8-32 0,21-8-37 0,0 0-24 15,-9 2-25-15,9-2-24 0,0 0-18 0,-10 0-10 16,10 0-19-16,-6 4-5 0,6-4-15 0,0 0-10 0,-6 6-7 16,6-6-7-16,0 0-1 0,-4 7-8 15,4-7-8-15,0 10-1 0,0-10-3 0,0 12 3 16,-1-5-4-16,1 1 9 0,0-8 2 0,1 16 6 0,0-5 2 15,-1 0 7-15,2-1 0 0,-2 0 5 0,0 1 6 16,1 1 5-16,0-2-1 0,-1-1 2 0,0 1 8 16,0-3 5-16,0-7-15 0,-1 13 5 0,0-7-9 15,1-6 1-15,-3 11-2 0,3-11 7 0,-1 6-22 16,1-6-5-16,-7 3-10 0,7-3-5 0,-11 0-12 16,11 0-15-16,0 0-19 0,-16-3-22 0,16 3-28 15,-12-3-39-15,2 1-48 0,-1 0-70 0,3 1-92 16,-3 1-246-16,-2-2-815 0,13 2 43 0</inkml:trace>
  <inkml:trace contextRef="#ctx0" brushRef="#br0" timeOffset="39888.48">15273 9893 421 0,'-12'-4'459'0,"5"2"-59"0,-3 1-48 0,10 1-48 16,-15 0-33-16,2 0-22 0,3-3-19 0,-2 6-18 0,-1-3-2 15,2-1-15-15,1 3-10 0,-2-1-14 0,2 0-11 16,0 4-15-16,-2-2-12 0,3 0-12 0,0 1-13 16,0 0-18-16,2 3-9 0,-1-1-9 0,2 2-7 15,0-1-7-15,0 1-5 0,2 2-9 0,3 3-2 16,-2-2-5-16,5-1-2 0,-2 2-11 0,1 0-1 16,3-1-11-16,0-1-16 0,1 1-16 0,2-1-15 15,2-2-21-15,0 1-12 0,3-2-16 0,3 1-21 16,-1-3-37-16,4-3-38 0,0 1-69 0,0-2-259 15,1-2-717-15,-5-1 73 0</inkml:trace>
  <inkml:trace contextRef="#ctx0" brushRef="#br0" timeOffset="40299.85">15506 9875 30 0,'0'0'537'0,"-8"-8"-97"0,8 8-46 0,0 0-54 15,-18 3-51-15,18-3-23 0,-11 5-22 0,0 0-19 16,3 1-11-16,0 0-21 0,-2 1-12 0,4 0-17 16,-1 1-10-16,-1 1-16 0,0 1-10 0,0-1-16 15,1 0-11-15,1-2-11 0,1 3-9 0,-1-1-5 16,2-1-9-16,-1-3-9 0,2 2-1 0,-1 0-9 16,2-1-8-16,2-6-6 0,-4 10 0 0,4-10-1 15,-2 8-8-15,2-8 0 0,0 0 1 0,4 8-8 16,-4-8-1-16,0 0-4 0,5 3 4 0,-5-3-2 15,0 0-3-15,14-2-4 0,-14 2 0 0,9-5-2 16,-3 2-6-16,0-2-4 0,-1 0-1 0,2-1 0 16,1 0 2-16,-2 1-1 0,0 0-3 0,-2 0 5 0,1 1 0 15,-5 4-1-15,9-7 0 0,-9 7 1 0,4-4 0 16,-4 4 5-16,0 0 6 0,6-3 4 0,-6 3-1 16,0 0 3-16,0 0 1 0,0 0-2 0,0 0-2 15,0 0-2-15,0 0 0 0,0 0 0 0,10 7 0 16,-10-7-3-16,3 9-4 0,1-3-7 0,-2-1-12 15,-2-5-19-15,4 12-18 0,-3-7-29 0,-1-5-31 16,4 11-29-16,-3-8-37 0,-1-3-47 0,4 6-78 16,-4-6-193-16,3 6-698 0,-3-6 77 0</inkml:trace>
  <inkml:trace contextRef="#ctx0" brushRef="#br0" timeOffset="40637.55">15583 9917 179 0,'1'8'879'0,"-1"-8"-530"16,0 11-41-16,0-4-30 0,0 1-46 0,3 0-11 0,-3-8-20 15,3 19-13-15,0-8-17 0,-3-1-19 0,0 1-17 16,2-1-20-16,-2 0-11 0,2-4-9 0,-2-6-12 16,1 11-15-16,-1-11-1 0,3 8-10 0,-3-8-8 15,1 5-4-15,-1-5-5 0,0 0-7 0,0 0-5 16,0 0 0-16,0 0-4 0,0 0-3 0,11-13-2 15,-9 5 2-15,4 0-9 0,-1-3 2 0,0 2-2 16,0-2-1-16,2 1-1 0,-2-1 1 0,1 2 1 16,1 0 4-16,-2 1 4 0,0 4 3 0,0-1 5 15,-1 1 11-15,-4 4 6 0,11-4 5 0,-11 4 4 16,0 0 12-16,13 4 0 0,-8 0-2 0,0 2-7 16,2 2-2-16,-3 3-11 0,1-2-4 0,0 0-8 15,-2-1-2-15,3 2-12 0,-3-2-25 0,1 0-37 0,0 2-49 16,-1-4-60-16,1 0-74 0,-4-6-319 15,4 8-798-15,-4-8 51 0</inkml:trace>
  <inkml:trace contextRef="#ctx0" brushRef="#br0" timeOffset="51713.05">16659 9926 90 0,'0'0'485'0,"0"0"-37"15,0 0-29-15,0 0-45 0,0 0-43 0,0 0-36 16,0 0-22-16,0 0-34 0,0 0-22 0,0 0-20 0,-13-9-28 16,13 9-19-16,-9-1-15 0,9 1-14 15,0 0-18-15,-22 5-12 0,11-4-7 0,-1 2-12 16,1 4 0-16,-1-3-6 0,0 2-5 0,-1 3 4 0,-3 1-7 16,0-1-1-16,3 2-4 0,-5 0-3 0,5 1-6 15,-1-2-4-15,0 4 1 0,3-3-6 0,-2 1-2 16,5-2-8-16,-1 3 1 0,3 0-9 0,0-6 12 15,3 6-4-15,1-2-5 0,0-1 2 0,2 1-5 16,2 0-3-16,0-1-4 0,4 0-5 0,3-1-10 16,0-2-6-16,2 1-5 0,1-1-14 0,2 0-22 15,0-1-25-15,2-4-34 0,3 0-33 0,-6-1-50 16,6-3-67-16,-1 0-268 0,-2-5-761 0,-3 4 62 16</inkml:trace>
  <inkml:trace contextRef="#ctx0" brushRef="#br0" timeOffset="52151.09">16927 10043 399 0,'0'0'389'0,"-4"-10"-19"0,4 10-33 16,-6-8-26-16,-1 4-26 0,7 4-26 0,-11-3-30 0,6 0-19 15,5 3-11-15,-14-2-14 0,6 1-7 0,8 1-8 16,-15-1-10-16,15 1-22 0,-14 2-10 15,7 0-9-15,0 0-7 0,-2 0-13 0,1 2-4 0,-1-1-8 16,0 2-14-16,0 1-7 0,2 0-7 0,-2 2-2 16,2-1-5-16,1 3-2 0,-2 0-3 0,3 1-5 15,0 0-3-15,2-1-4 0,-1-1-4 0,2 0 2 16,0 0-8-16,2-2-3 0,0-7-5 0,0 11 0 16,0-11 0-16,4 8-1 0,-4-8-6 0,8 5-2 15,-8-5 0-15,9 2 1 0,-1-3-1 0,-8 1-4 16,19-4 0-16,-10 2-2 0,4-4-4 0,-4 3 4 15,1-4-1-15,1 2-8 0,1 0-2 0,-4 0-2 16,2 1-1-16,-4 2 0 0,-1-2-5 0,-5 4 7 16,8-3 0-16,-8 3-2 0,8-2 0 0,-8 2 2 15,0 0 3-15,0 0 3 0,7-3 4 0,-7 3-1 16,0 0 1-16,0 0-1 0,0 0 8 0,4 11-6 16,-4-11-2-16,1 6 2 0,-1-6 0 0,4 6-1 15,-4-6 0-15,3 8-9 0,-1-3-10 0,-2-5-22 0,7 6-25 16,-2-2-28-16,-5-4-27 0,9 3-27 15,-9-3-39-15,9 1-30 0,-9-1-72 0,11-2-207 16,-11 2-696-16,11-7 78 0</inkml:trace>
  <inkml:trace contextRef="#ctx0" brushRef="#br0" timeOffset="52379.87">17084 10006 179 0,'0'0'584'0,"7"-4"-71"0,-7 4-49 16,0 0-60-16,0 0-45 0,0 0-41 0,0 0-35 15,0 22-23-15,-1-10-21 0,-1 6-10 0,0 0-20 16,0 9-11-16,1 0-4 0,2 2-31 0,-2 1-11 16,2 1-24-16,-2 0-14 0,1-1-12 0,3-1-9 15,1 3-13-15,-2-4-7 0,3 0-10 0,-1-1-3 16,2-2-8-16,-2-4-11 0,0-5-4 0,-1-3-28 16,2-3-18-16,-4 0-24 0,3-4-20 0,0 0-27 15,-2-2-25-15,2 0-29 0,-4-4-37 0,8 1-39 16,-8-1-48-16,0 0-292 0,7-13-807 0,-5 6 46 0</inkml:trace>
  <inkml:trace contextRef="#ctx0" brushRef="#br0" timeOffset="52696.16">17064 10021 167 0,'4'-6'438'0,"1"-2"-40"16,0 1-54-16,0-1-33 0,2 1-16 0,-1 3-15 16,5-1-10-16,-3 1-23 0,1 1-16 0,2 1-21 15,0 0-17-15,-2 2-18 0,3 0-16 0,-3 3-14 16,2-2-10-16,0 4-12 0,-2-2-11 0,2 2-4 16,-2 0-12-16,0 2-1 0,-3-2-3 0,1 2-2 15,-1 1-3-15,0 1 2 0,-4-3-11 0,1 3-4 16,-3 1-11-16,-1 2-4 0,-1 0-10 0,-2-1-1 15,-1 0-8-15,-2 1-4 0,-1-3-4 0,-2 3-13 0,0-2-19 16,-3 0-21-16,2-1-21 0,-2-1-36 16,-2 1-29-16,3-2-37 0,1-4-36 0,4 0-41 15,-2-3-48-15,1 1-264 0,8-1-770 0,-13 0 60 0</inkml:trace>
  <inkml:trace contextRef="#ctx0" brushRef="#br0" timeOffset="53031.12">17510 9815 531 0,'0'0'607'16,"0"0"-85"-16,0 0-64 0,0 0-59 0,0 0-37 16,0 0-25-16,0 0-45 0,0 0-48 0,0 0-24 15,2 22-21-15,-3-10-24 0,0 4-20 0,1 5-9 16,0-2-15-16,0 7-10 0,0-1-19 0,0 2-12 0,0 1-13 16,1-1-4-16,-1 0-12 0,0 0-6 15,-2-7 4-15,4 5-18 0,-1-6 0 0,1-2-10 16,-2-4-14-16,1-1-25 0,-1-3-33 0,-1 1-30 15,1-10-46-15,0 11-46 0,0-11-57 0,-2 7-75 0,2-7-262 16,-7 4-819-16,7-4 40 0</inkml:trace>
  <inkml:trace contextRef="#ctx0" brushRef="#br0" timeOffset="53505.09">17366 10031 342 0,'13'-2'334'0,"0"-2"-28"0,8-2-39 0,-2 1-34 16,1-1-19-16,1 2-18 0,6-5-23 0,-9 6-8 16,2-3-15-16,-1-1-19 0,-2 5-13 0,1-3-7 15,-6 3-20-15,-2 1 0 0,1 1-7 0,-1-1 2 16,-3 2 15-16,-7-1 15 0,12 3 18 0,-7 2 2 15,-2 0-3-15,0 6-1 0,-3 0-6 0,1 4-8 16,-4 1-5-16,5 2 2 0,-6-3-3 0,1 3-10 0,-2-1-1 16,1-1-10-16,2-4-12 0,-2-3-3 15,0 3-8-15,3-4-12 0,-1-1-5 0,2-7-6 16,-1 8-4-16,1-8-4 0,0 0-12 0,0 0-3 0,5 7-4 16,-5-7-3-16,0 0-2 0,0 0-11 0,15-13-4 15,-8 5-8-15,-1-2-6 0,6-3-3 16,1 0 0-16,-6 3 2 0,6-3 3 0,-1 0 0 15,-5 0 1-15,1 5 2 0,3 0-3 0,-4 1 4 0,-2 2 1 16,1 0 1-16,-2 1 1 0,-4 4 1 0,8-3 3 16,-8 3 6-16,0 0 8 0,0 0-6 0,0 0 9 15,7 11-4-15,-7-11 6 0,2 15-3 0,-2-5 1 16,0-1-3-16,0 3-3 0,1-2 3 0,-1 1-5 16,3 1-6-16,-1 0-9 0,-2-1-15 0,3 1-22 15,-2-4-30-15,3 3-37 0,-3-4-38 0,3-2-48 16,-4-5-57-16,6 8-277 0,-2-5-770 0,-4-3 60 15</inkml:trace>
  <inkml:trace contextRef="#ctx0" brushRef="#br0" timeOffset="54111.03">17947 10029 533 0,'0'0'557'16,"0"0"-87"-16,0 0-70 0,0 0-58 15,0 0-43-15,0 0-31 0,0 0-33 0,0 0-22 0,5 19-20 16,-2-12-17-16,-1 2-15 0,2 0-20 0,-2 1-13 16,2 3-11-16,-1-3-15 0,-2 1-9 0,2-1-13 15,1 0-6-15,-2-2-7 0,2-1-5 0,0-1-9 16,0-1-3-16,-1 0-3 0,-3-5-7 0,4 6-11 16,-4-6-5-16,0 0-6 0,0 0-8 0,16-9-3 15,-10 1-8-15,0 0-4 0,1-2 2 0,-2 0-6 16,-1-1 0-16,-2 0 0 0,1 1-2 0,3-1 1 15,-4 3 3-15,0 1 3 0,-2 7-2 0,3-13 3 16,-2 9 0-16,-1 4 3 0,0 0 7 0,3-8 5 16,-3 8 7-16,0 0 3 0,0 0 10 0,0 0-3 15,0 0-1-15,0 0-7 0,0 0 2 0,0 0 4 16,0 0-2-16,0 0 3 0,10 15-1 0,-5-10 0 16,-5-5 0-16,7 9-1 0,-1-3-2 0,1 0-4 15,1 0-6-15,1 1 4 0,-3-3-6 0,5 1 1 0,-1 1-1 16,0-2-1-16,-1-1 0 0,-1 0 0 15,4-1-2-15,-1 0-2 0,-3 0 2 0,4-2-8 16,-3-3-8-16,2 0-4 0,0-2-7 0,-2 2-6 0,0-4-1 16,2 0-4-16,-2-2 0 0,-2 1-1 0,-1 0 0 15,0 2 1-15,-1 1 0 0,-1-1 3 0,-1 0 3 16,-3 6-2-16,4-11 1 0,-4 11 3 0,0-9 4 16,0 9 1-16,-4-10 2 0,4 10 4 0,-9-7-1 15,4 3 7-15,5 4 10 0,-10-4-1 0,10 4 9 16,-9-3 9-16,9 3 5 0,-12 3-5 0,12-3 3 15,-9 3 0-15,4 2-5 0,5-5-2 0,-8 13 7 16,6-3 4-16,-2 2 3 0,1-1 9 0,0 0-1 16,2 7 3-16,1-2 0 0,1 1 2 0,2 0-3 15,0 0-6-15,1-3-4 0,1-2-1 0,0 0 0 16,1-3 1-16,3 1-12 0,-1-3-8 0,1 0-12 16,0-3-28-16,2 0-46 0,0-3-72 0,3-5-110 15,-3 1-345-15,2-4-918 0,1-2-3 0</inkml:trace>
  <inkml:trace contextRef="#ctx0" brushRef="#br0" timeOffset="55394.58">19059 9990 318 0,'0'0'590'0,"0"0"-95"0,0 0-70 0,5-4-52 15,-5 4-39-15,0 0-9 0,0 0-23 0,4 21-17 16,-4-9-20-16,2 8-23 0,-4 8-21 0,1 6-24 16,-2 11-6-16,-2 2-26 0,1 3-11 0,0 1-15 15,-1-2-12-15,1-2-9 0,-2-12-20 0,2 0-13 16,2-1-7-16,2-3-5 0,-2 2-12 0,2-3-11 16,-1-3 9-16,1-7-18 0,0-8-12 0,1 0-9 15,1-3-24-15,-1-1-27 0,-1 0-23 0,0-8-27 16,1 9-31-16,-1-9-39 0,0 0-44 0,0 0-55 15,0 0-332-15,0 0-876 0,3-37 18 0</inkml:trace>
  <inkml:trace contextRef="#ctx0" brushRef="#br0" timeOffset="55694.98">19097 9977 199 0,'8'-7'436'0,"-2"1"-54"0,2-2-41 0,1 2-41 16,2 2-32-16,0 0-22 0,-1 1-22 0,3-1-12 16,-2 3-5-16,4 1-16 0,-3 1-11 0,2-2-18 15,-4 3-12-15,3-1-13 0,-2 1-10 0,-4-1-7 16,1 1-4-16,-2 2-5 0,2-1-3 0,-5 1 6 16,1 1-6-16,0 4-3 0,-3-4 0 0,-1 5-22 15,-1 1-3-15,-1-2-15 0,-4 2-4 0,0 4-6 16,-4-2-8-16,1-5-2 0,-1 4-9 0,1-4 3 0,0-1-12 15,-2 1-5-15,1 0-15 0,1-1-13 16,0-3-18-16,1 0-24 0,1 0-21 0,1-1-33 16,1 1-21-16,5-4-22 0,-13 4-30 0,13-4-30 0,0 0-31 15,-5 3-65-15,5-3-185 0,0 0-677 0,0 0 83 16</inkml:trace>
  <inkml:trace contextRef="#ctx0" brushRef="#br0" timeOffset="56110">19522 9969 455 0,'0'0'461'16,"-15"-10"-54"-16,15 10-24 0,-14 5-32 0,14-5-30 16,-14 6-34-16,5 0-18 0,-2 1-30 0,-1 0-4 15,-1 4-26-15,7-2-11 0,-7 4-18 0,7-4-13 0,-4 7-17 16,1-3-12-16,2 2-8 0,2 2-15 0,1-1-8 15,-2 2-4-15,4-2-15 0,0 1-4 16,2-4-14-16,0 2-9 0,2-4-2 0,-2 2-6 0,2-4-12 16,1-4 0-16,-2 2-2 0,5-3-14 0,-6-4-2 15,11 3 3-15,-4-4-15 0,-7 1 2 0,18-7-16 16,-9 0-5-16,4-3-7 0,-2 0-6 16,1-2-2-16,-3 2 2 0,2-4 3 0,-3 5-3 0,-3-1 5 15,2 0 5-15,0 3-2 0,-3 1 2 0,0 4-1 16,1-3 1-16,-5 5 6 0,0 0 10 0,5-8 5 15,-5 8 4-15,0 0 7 0,0 0 13 0,0 0-11 16,0 0-7-16,0 0 3 0,0 0-5 0,0 0 14 16,0 0-14-16,9 17 1 0,-9-17-3 0,1 11-3 15,2-6-2-15,-1 1-5 0,-2-6-6 0,5 11-14 16,-2-5-14-16,0-3-18 0,1 2-19 0,-4-5-32 16,10 7-36-16,-5-5-44 0,-5-2-47 0,13-3-81 15,-13 3-234-15,14-2-788 0,-5-3 52 0</inkml:trace>
  <inkml:trace contextRef="#ctx0" brushRef="#br0" timeOffset="56977.3">19799 10001 406 0,'0'0'578'0,"0"0"-93"0,0 0-56 16,-14-5-41-16,14 5-39 0,0 0-43 0,0 0-23 15,-17 9-35-15,11-6-22 0,2 1-21 0,-4 2-14 16,-1 1-13-16,4 1-22 0,0 2-16 0,0 1 0 15,0 0-22-15,1-1-13 0,2 2-13 0,-2 0-15 16,4-2-7-16,-2 2-3 0,2-2 8 0,2 1-24 16,-2-2-4-16,4-2-9 0,-1 2-7 0,1-3-10 15,0 0-9-15,0-2-15 0,-4-4-9 0,9 8-12 16,-4-7-9-16,-5-1-2 0,13-3-13 0,-13 3-8 16,14-6-9-16,-5-1-10 0,-3 0-15 0,2-2-9 0,-1-1-10 15,5-3-8-15,-4 0-13 0,2-4-1 0,-1 0-4 16,2-7 3-16,-3 7 8 0,0-7 20 15,-2 7 13-15,-1-2 6 0,1 1 15 0,-2-2 10 16,-1 3 21-16,-2 0 28 0,2 5 26 0,-2 1 17 0,-1 0 19 16,3 4 23-16,-3 7 12 0,0-12 12 0,0 12 9 15,0-7 4-15,0 7 3 0,0 0-3 0,0 0 0 16,0 0-9-16,0 0-11 0,0 0-11 0,0 0-6 16,0 0 2-16,-8 32-5 0,7-14-1 0,-1 0 0 15,2 3-5-15,0 0 5 0,2-3-6 0,-1 5-8 16,0-2 11-16,0-2-18 0,2-1-1 0,2 2-9 15,-1-3-4-15,-2 0-2 0,2 0-4 0,1-2 0 16,-1-4-4-16,1 0-6 0,2-2-2 0,-2 0 2 16,0-1-6-16,0-3-4 0,-1 1 4 0,2-2-9 15,2-1 1-15,-2 0-1 0,-6-3 2 0,17-3-9 16,-7 2 5-16,2-4-16 0,-3-1-9 0,-1-1-8 16,0 0-4-16,0-3 0 0,1 1-2 0,-2 0-2 0,2 0-4 15,0-1-2-15,-3 1-4 0,0-1-1 0,-1 2 2 16,-1 1-1-16,0-1 4 0,-2 1 5 15,1 1 4-15,-3 6 0 0,4-12 3 0,-4 12 8 0,2-7 7 16,-2 7 2-16,0 0 10 0,2-7 4 0,-2 7-1 16,0 0 3-16,0 0-1 0,0 0-3 0,0 0 3 15,0 0 3-15,0 0 0 0,0 0-4 0,0 0 7 16,0 0-5-16,0 0 0 0,7 18 4 0,-6-11 4 16,-1-7 1-16,6 10 2 0,-1-6-2 0,-1 2 2 15,0-1-4-15,2 0 2 0,0-2-2 0,-1 2 2 16,2-3-1-16,-7-2-5 0,10 4-3 0,-3-2 6 15,-7-2-2-15,11 1 1 0,-11-1-2 0,0 0 0 16,15-5-1-16,-9 1-3 0,0-2-6 0,-3-1 2 0,3-1-2 16,0 1-3-16,-1-3 0 0,-1-3 2 15,-1 4 0-15,-2 2 3 0,0-3 0 0,0 4 3 16,-1 6 3-16,-1-14-1 0,1 14 9 0,-1-10 8 0,1 10 6 16,-4-7 4-16,4 7 9 0,-8-3 1 0,8 3 2 15,0 0-9-15,-10 0 3 0,10 0-1 0,-8 7-3 16,3-1-4-16,0 0 5 0,0 3 13 0,1 1-15 15,0-2 2-15,-1 1-6 0,3 0-1 0,0 1 4 16,0 0-3-16,2-2-4 0,1 1-3 0,0-1 3 16,-1-8-7-16,5 13-3 0,-3-8-5 0,3 0-5 15,0 0-11-15,0-1-17 0,0-1-15 0,-5-3-22 16,13 3-16-16,-6-2-22 0,0 1-31 0,-7-2-31 16,14-3-36-16,-2-2-56 0,0 2-309 0,-4-1-839 15,1-1 33-15</inkml:trace>
  <inkml:trace contextRef="#ctx0" brushRef="#br0" timeOffset="57258.7">20434 9822 338 0,'0'0'594'0,"0"0"-73"0,0 0-64 0,-4 30-27 16,4-12-37-16,0 6-41 0,0-3-43 0,0 5-17 16,0 3-33-16,-2 0-15 0,0 0-43 0,1-3-23 15,2 3-21-15,3 2-15 0,-3-3-27 0,2-2-9 16,-2-8-13-16,1 0-13 0,0-1-4 0,1-5-13 16,-1-1-19-16,1-2-22 0,-2-4-30 0,1 1-30 15,-2-6-31-15,6 6-39 0,-6-6-47 0,0 0-53 16,0 0-71-16,0 0-275 0,0 0-816 0,-2-31 44 15</inkml:trace>
  <inkml:trace contextRef="#ctx0" brushRef="#br0" timeOffset="57661.33">20435 9989 206 0,'0'0'401'0,"14"-1"-22"16,-5 1-44-16,3 0-37 0,2 0-22 0,5 0-35 15,-2 1-32-15,2-2-17 0,2 1-28 0,-1 0-14 16,0 0-9-16,3-1-27 0,-3 0-8 0,0 0-9 16,1-1-13-16,-3 1-13 0,-4 4-5 0,-1-3-8 15,0 0-9-15,-2 2 1 0,-6-1-4 0,-5-1 4 16,12 0 14-16,-12 0 17 0,6 1 8 0,-6-1-10 16,0 0-1-16,0 0-11 0,0 0-6 0,0 0-2 15,0 0 2-15,-23 11-4 0,15-9 7 0,1 1-2 16,-2 0 0-16,9-3-1 0,-14 4-1 0,5-1 0 15,2 0-8-15,0 0-5 0,1 1-3 0,6-4-6 0,-11 5-4 16,8 0-3-16,3-5-1 0,-9 8-6 0,5-2 1 16,1 0 2-16,1 4 2 0,1-3 6 15,-1 5-7-15,1 1 7 0,2 1 0 0,-1 0 3 0,2 3 2 16,-1-2 9-16,1 1 1 0,1 2 6 0,-1-3 0 16,0 4-3-16,-2-2 0 0,1-1-5 0,-1 0-9 15,0-3 2-15,-1-3-4 0,-1 3 0 0,-1-3-6 16,-1 0-6-16,-2-1-2 0,-2 0-28 0,0-3-22 15,-1 0-28-15,-2-2-38 0,-3-1-58 0,1-2-72 16,-5-2-98-16,-1 0-273 0,0-3-904 0,-2 2 3 16</inkml:trace>
  <inkml:trace contextRef="#ctx0" brushRef="#br0" timeOffset="58591.02">18604 10788 39 0,'0'0'517'0,"0"0"-48"16,0 0-27-16,1-6-22 0,-1 6-18 0,0 0-23 16,0 0-27-16,0 0-39 0,0 0-41 0,0 0-33 15,0 0-24-15,0 0-16 0,0 0-35 0,0 0-6 16,-23 9-10-16,14-4-22 0,-1-1-17 0,0 5-8 16,1-3-9-16,-4 5-10 0,0 0-5 0,-1 3-11 15,3-1-3-15,-1 2-1 0,1 1-22 0,0 0 3 16,2 1-2-16,-1 1-12 0,4 0 3 0,-1 1-2 15,1 5-7-15,5-5 1 0,0 1-2 0,3-1-8 0,1 2 0 16,3-2 0-16,-1 0-5 0,3-1 2 0,1 0-10 16,1-2-13-16,0-2-16 0,3 1-21 15,-3 0-16-15,4-3-32 0,-2 2-30 0,-3-7-38 0,4 5-52 16,-1-6-62-16,-1 1-292 0,1-1-848 0,0-1 28 16</inkml:trace>
  <inkml:trace contextRef="#ctx0" brushRef="#br0" timeOffset="58885.1">18840 11012 287 0,'0'0'603'15,"0"0"-83"-15,0 0-69 0,6 20-45 0,-8-8-29 16,2 5-33-16,0 0-35 0,-1 3-22 16,1 0-12-16,0 5-37 0,-1 2-16 0,-1 3-32 0,4-8-24 15,0 4-17-15,-2-1-16 0,3 3-17 0,-2-9-13 16,1 6-15-16,-1-6-4 0,2 0-19 0,1-1-5 16,-1-2-8-16,-1-4-15 0,1-1-29 0,-1 0-28 15,1-1-32-15,-3-2-37 0,1-2-49 0,-1-6-44 16,2 8-43-16,-2-8-75 0,0 0-251 0,0 0-809 15,0 0 45-15</inkml:trace>
  <inkml:trace contextRef="#ctx0" brushRef="#br0" timeOffset="59177.06">18907 10978 386 0,'14'-3'514'0,"-1"2"-56"16,-2 0-31-16,2 1-27 0,0 2-44 0,-2-2-31 0,-1 3-33 15,-1 2-28-15,1-1-19 0,-2 2-26 0,-1 2-21 16,-2-1-11-16,-1 3-18 0,-3 0-16 0,0 2-9 16,-2-1-17-16,0 1-16 0,-3 4-19 0,-4-1-11 15,0 1-3-15,-3-3-16 0,2-2-11 0,-3 1-8 16,1-1-19-16,3-3-20 0,-2-1-14 0,0 0-21 15,-2 0-18-15,5-1-13 0,-2-2-23 0,1-2-16 16,3 1-25-16,5-3-20 0,-8 3-35 0,8-3-35 16,0 0-70-16,0 0-230 0,0 0-734 0,0 0 70 15</inkml:trace>
  <inkml:trace contextRef="#ctx0" brushRef="#br0" timeOffset="59658.13">19178 11004 550 0,'0'0'483'0,"0"0"-60"0,0 0-34 16,0 0-39-16,0 0-42 0,0 0-33 0,0 0-26 16,0 0-27-16,0 0-26 0,-24 11-13 0,22-5-16 15,-2 0-15-15,2 2-4 0,0 0-10 0,0 2-13 16,-1-1-8-16,3 3-16 0,0 0-8 0,0 1-8 15,0 2-12-15,2-3-7 0,0 1-3 0,-1-1-6 16,3-2-13-16,-1 0 1 0,0-1-9 0,-1 1 2 16,2-5-13-16,1 0 0 0,-3 0-9 0,-2-5-6 15,11 5-3-15,-11-5-13 0,11-5 1 0,-11 5-7 0,12-13 5 16,-6 3-6-16,1-1 3 0,-1 0 0 0,3-5-1 16,-4 6 1-16,-1-1-3 0,0-1-1 15,1 1-3-15,-1 2 3 0,-2-2-3 0,2 3 5 16,-2-2 1-16,0 4 1 0,-2 6 2 0,2-11 0 0,0 5-1 15,-2 6 4-15,0-9 10 0,0 9 7 0,0 0 8 16,2-8 6-16,-2 8 7 0,0 0 4 0,0 0-3 16,0 0 3-16,0 0 3 0,0 0-1 0,0 0-11 15,0 0-2-15,0 0-3 0,0 0 6 0,0 0-13 16,7 21 4-16,-6-15-9 0,1-1 4 0,1 1-4 16,0-1 2-16,2 4-1 0,-2 2 0 0,0-3-6 15,0 2 1-15,2-1-7 0,-3 0 4 0,1 2 0 16,-1-2-10-16,2 1-11 0,1 0-20 0,-5-3-22 15,4 0-31-15,-1-2-47 0,-2 2-41 0,-1-7-65 16,2 8-325-16,-2-8-845 0,3 6 29 0</inkml:trace>
  <inkml:trace contextRef="#ctx0" brushRef="#br0" timeOffset="59995.08">19424 11106 509 0,'0'0'490'0,"0"0"-64"0,6 8-44 16,-6-8-35-16,3 5-23 0,0 0-12 0,-3-5-26 16,7 11-29-16,-4-4-26 0,2 1-28 0,-1 0-23 15,-1-2-23-15,0 1-20 0,0-1-11 0,1 2-16 16,0-4-13-16,-4-4-15 0,1 9-8 0,-1-9-8 15,0 0 4-15,4 7 2 0,-4-7-13 0,0 0-4 16,0 0-5-16,0 0-8 0,0 0-5 0,0 0-8 16,0 0 2-16,0 0-13 0,-10-32 2 0,9 24-8 0,-1 0-6 15,2-2-7-15,-1-1-8 0,4 0-4 16,-1 1-8-16,0-1-8 0,2-1-12 0,-1 0-13 0,3 0-15 16,-1 1-18-16,4-2-23 0,0-3-25 15,0 3-35-15,1-2-37 0,0 2-74 0,-2 4-230 0,0-2-727 16,0 3 71-16</inkml:trace>
  <inkml:trace contextRef="#ctx0" brushRef="#br0" timeOffset="60211.37">19658 10837 44 0,'0'0'570'15,"0"0"-65"-15,0 0-48 0,-11 24-35 0,8-13-21 16,1 2-39-16,0 2-28 0,1 2-36 0,1 2-24 15,0-2-20-15,1 9-30 0,1-1-28 0,-2 0-26 16,1-7-17-16,0 3-10 0,2-1-28 0,-1-3-16 16,1 0-11-16,1 0-12 0,-3-5-11 0,0-1-26 0,2 2-32 15,1-2-29-15,-3-3-39 0,-1-1-51 0,1 0-56 16,-1-7-64-16,3 9-330 0,-3-9-830 0,0 0 35 16</inkml:trace>
  <inkml:trace contextRef="#ctx0" brushRef="#br0" timeOffset="60379.43">19588 10987 414 0,'9'-5'431'16,"2"-2"-76"-16,1 3-55 0,6 0-60 0,-5 2-54 15,4-2-55-15,3 4-39 0,-2 0-55 0,-1 0-64 16,1 4-130-16,-4-1-135 0,2 3-365 0,0 0 98 15</inkml:trace>
  <inkml:trace contextRef="#ctx0" brushRef="#br0" timeOffset="60998.11">20107 11045 533 0,'0'0'508'15,"0"0"-65"-15,0 0-34 0,0 0-43 0,0 0-24 16,-10-12-34-16,10 12-33 0,0 0-21 0,-11 0-25 16,11 0-30-16,0 0-17 0,-18 9-20 0,13-4-23 15,-2 3-13-15,0 0-11 0,1 2-19 0,2-1-1 0,-2 1-13 16,0-3-2-16,2 3-6 0,0-4-12 16,2 1-7-16,1-1-7 0,1-6-3 0,-1 11-4 15,1-11-7-15,0 8 3 0,0-8-15 0,0 0-3 0,4 7-8 16,-4-7-9-16,7 3-6 0,-7-3-11 0,0 0-5 15,0 0-9-15,14-10-6 0,-14 10-3 16,8-7-13-16,-4 0 1 0,-3-3-6 0,3 1 4 0,-2 0 6 16,1-2 1-16,-2 3 6 0,2-3 4 0,-1 0 1 15,1 2 8-15,0-1 0 0,0 0 8 0,3-1 4 16,0-1 4-16,-1 3 6 0,0-1 1 0,3 2 4 16,0-2 3-16,0 1 4 0,3 0 4 0,-1 1 1 15,4-2 2-15,0 2 1 0,-1 2 2 0,2 1-5 16,3-1 3-16,-2-1-5 0,1 1 3 0,1 2-3 15,-1 0-6-15,-7 0 2 0,5 1 1 0,-2-3-6 16,-2 2-2-16,1 0-5 0,-2-1 0 0,0 0-1 16,-1 0 1-16,-3 1-2 0,-3 0 1 0,-3 4 2 15,7-9-1-15,-7 9-1 0,2-11 5 0,-2 11 0 16,0 0-1-16,-9-13 8 0,4 7 2 0,-2 1 4 16,1 3 6-16,6 2 9 0,-12-5 10 0,8 3 4 15,4 2 9-15,-17 0 1 0,8 2-5 0,-1 3-4 0,4-2-4 16,-4 5 0-16,2 0 3 0,0 4 4 0,0 4-5 15,1 1 7-15,1 1-1 0,-1 7 5 0,3 0 5 16,2 5 3-16,-1-3-2 0,0 1-3 0,1-1-8 16,1 2 0-16,3 0-8 0,-1-4-2 0,2-5-8 15,-1 3-3-15,0-3-5 0,0-1 3 0,1-2-6 16,1-4 0-16,-1-2-14 0,-1-3-6 0,1 0-14 16,-1-2-32-16,-2 1-19 0,0-7-31 0,4 8-40 15,-4-8-52-15,-8 8-53 0,8-8-62 0,-10 3-275 16,4-2-871-16,6-1 19 0</inkml:trace>
  <inkml:trace contextRef="#ctx0" brushRef="#br0" timeOffset="61129.14">20134 11238 403 0,'0'0'531'0,"0"0"-64"0,0-9-61 0,0 9-18 0,0 0-40 16,10-9-38-16,-1 6-24 0,1-1-28 16,0 1-27-16,3-2-28 0,-1 3-32 0,2-3-13 0,0 3-20 15,3 0-47-15,-1 0-69 0,-2 2-97 0,3-3-152 16,-7 2-287-16,3 0-734 0,-2 0 68 15</inkml:trace>
  <inkml:trace contextRef="#ctx0" brushRef="#br0" timeOffset="61893.62">20711 11057 479 0,'0'0'491'0,"0"0"-69"0,0 0-47 15,0 0-26-15,0 0-24 0,0 0-11 0,7 21-28 16,-6-9-23-16,-1-1-25 0,3 6-16 0,-2 1-25 15,5 0-20-15,-6 1-16 0,4 1-15 0,-2-1-9 16,3-3-17-16,-3-4-6 0,2 3-15 0,1-5 6 0,-3-1-24 16,0-1-4-16,0-4-3 0,1 1-1 15,-3-5-8-15,7 5 1 0,-7-5-2 0,0 0 1 16,0 0-9-16,19-13-5 0,-11 3-4 0,1-4 4 0,-1-1-16 16,2 1-1-16,-1-2-10 0,-2-1-15 0,-1 3-22 15,-1 3-17-15,1 0-24 0,-1 2-30 0,2-2-34 16,-3 2-33-16,0 0-45 0,0 1-41 0,-1-1-56 15,0 3-270-15,1 0-832 0,-1 2 33 0</inkml:trace>
  <inkml:trace contextRef="#ctx0" brushRef="#br0" timeOffset="62093">20949 11043 507 0,'0'0'522'0,"6"-1"-62"0,-6 1-51 0,0 0-29 15,0 0-30-15,3 12-24 0,-1-6-25 0,0 3-32 16,-2 2-11-16,0 2-29 0,0 0-11 0,1 3-22 15,-2-4-26-15,2 6-19 0,0-1-19 0,2 0-13 0,-3-2-14 16,1 3-18-16,2-1-4 0,-1 0-19 0,-2-5-1 16,2 1-14-16,0-4 0 0,1 5-11 15,-1-4-22-15,1 0-17 0,1 2-35 0,-4-5-38 16,1-1-48-16,1-1-48 0,-2-5-58 0,0 0-80 0,0 0-248 16,0 0-815-16,0 0 41 0</inkml:trace>
  <inkml:trace contextRef="#ctx0" brushRef="#br0" timeOffset="62373.61">20962 11039 177 0,'0'0'489'16,"0"0"-67"-16,0 0-37 0,5-7-26 0,-5 7-37 15,8-2-30-15,-8 2-23 0,12-2-18 0,-12 2-23 16,16 0-21-16,-4 0-16 0,0-1-9 0,2 0-20 15,-3 1-15-15,0 1-13 0,-2-1-9 0,1 1-16 0,-2 0 2 16,-1 0-6-16,2 2-11 0,-9-3 0 0,9 3 0 16,-9-3-2-16,4 4 6 0,-4-4-19 15,0 11-8-15,0-11-16 0,-9 14-3 0,5-5-2 0,-6 0-10 16,-2 4-6-16,1-2-13 0,-4 0-13 0,2-1-15 16,0 1-15-16,4-3-18 0,-2-1-25 0,-1 1-37 15,2 0-42-15,1-2-51 0,1-3-64 0,3 1-304 16,0-1-834-16,5-3 38 0</inkml:trace>
  <inkml:trace contextRef="#ctx0" brushRef="#br0" timeOffset="62855.58">21212 11201 419 0,'0'7'471'15,"0"-7"-78"-15,4 11-39 0,-4-4-30 0,4-1-28 0,-2 4-21 16,-1-4-7-16,2 1-21 0,1 0-17 0,-4 0-18 16,4 0-29-16,-4-7-17 0,2 13-14 15,-1-9-26-15,-1-4-10 0,2 11-11 0,-1-6-12 0,-1-5-6 16,0 10-6-16,0-10-8 0,0 0-6 0,0 0-12 16,3 7 1-16,-3-7-6 0,0 0-10 0,0 0-9 15,0 0 4-15,0 0-11 0,0 0-3 0,0-26-9 16,0 12-3-16,0 2 0 0,0-5-5 0,0 2 6 15,0-1-1-15,0 0-5 0,2-1-1 0,0 3 1 16,-2 4 0-16,0-4-3 0,0 3 4 0,2 1 0 16,-2-1 6-16,2 3-6 0,-2 0 4 0,0 8 0 15,2-11 3-15,2 6 3 0,-4 5 2 0,5-8 8 16,-5 8-5-16,6-3 1 0,-6 3 3 0,0 0 1 0,13 7 1 16,-9-1 6-16,2 4-1 0,2 1 2 15,-1 1-1-15,1 4 10 0,0-1 6 0,0-1-4 16,-1-2 2-16,-1-1-2 0,2-1 9 0,-1 0 3 0,-1-2 2 15,1-2-4-15,-1-1 1 0,-3-2-5 0,2 1-1 16,-5-4-2-16,6 2-2 0,-6-2 0 16,0 0-1-16,13-10-5 0,-10 2-4 0,0-5-4 0,1-3-7 15,-2-1-14-15,0-1-18 0,-2-1-28 0,0 2-24 16,-2-1-17-16,2 2-22 0,-2-2-28 0,2 6-38 16,0 1-51-16,0-1-78 0,0 4-310 0,0 8-927 15,-2-11-10-15</inkml:trace>
  <inkml:trace contextRef="#ctx0" brushRef="#br0" timeOffset="63610.99">22105 10982 101 0,'0'0'607'16,"0"0"-69"-16,0 0-64 0,2-7-63 0,-2 7-44 15,0 0-38-15,0 0-41 0,0 0-31 0,0 0-23 16,-13-7-26-16,13 7-16 0,0 0-28 0,-16 1-26 15,8-1-10-15,8 0-13 0,-17 3-16 0,9-1-7 16,-3 2-9-16,1 1-9 0,1-1-6 0,-1 1-12 16,3 0-4-16,-3 2-7 0,6-2-1 0,-3 1-7 15,1-1-4-15,2 2 1 0,2-1-9 0,2-6-1 16,-2 13-4-16,2-4 2 0,0-9-3 0,4 17-8 0,-4-7 5 16,6-1-1-16,-2 0 3 0,-1 2-8 15,1 0 8-15,0 0-3 0,1-1 1 0,2 1 6 16,-5 2 1-16,3-3 4 0,-1 2 4 0,0-1 2 0,-4 0 3 15,1-2 2-15,-1-1-4 0,2-3-6 0,-2-5 1 16,-2 14 0-16,2-14-2 0,-3 10-7 0,1-5 1 16,2-5-3-16,-9 7-5 0,0-4 0 0,2-1-5 15,7-2-12-15,-13 4-9 0,7-4-11 0,6 0-22 16,-17-2-21-16,11-1-32 0,-1 2-28 0,-2-4-34 16,2 0-35-16,1 0-23 0,6 5-39 0,-5-11-62 15,1 6-220-15,4-3-783 0,0 8 55 0</inkml:trace>
  <inkml:trace contextRef="#ctx0" brushRef="#br0" timeOffset="63953.17">22005 11164 20 0,'10'1'551'0,"-1"1"-85"0,3-1-59 0,-1 0-52 16,1-1-41-16,1 2-35 0,0-2-36 16,-1-1-22-16,-1 0-20 0,3 0-12 0,-1-2-15 0,0-1-5 15,-2 1-20-15,0-2-14 0,1-1-14 0,-1 0-19 16,-2-1-8-16,1-2-7 0,-2 1-8 0,-1-2-8 15,1 1-10-15,-3-1-7 0,0 1-9 0,-1-1-3 16,-3 4-2-16,3 1 16 0,-4 5-1 0,0-11-3 16,0 11 2-16,0-8 0 0,0 8-3 0,0 0-4 15,-9-7 5-15,9 7-11 0,0 0 1 0,0 0-3 16,-18 10-5-16,9-5 1 0,3 3 4 0,-2-1 5 16,2 1-10-16,-1 0-1 0,1 1-8 0,-2 1 3 15,4 0-1-15,1 0-7 0,-1 2 0 0,0-2-2 16,1-1-2-16,1 1-1 0,0 2-2 0,4-3 2 0,0 2-3 15,1-1 1-15,-1 1-4 0,4-3-9 16,1 1-9-16,0 0-16 0,0-2-27 0,2-1-21 16,-1 1-25-16,-2-2-31 0,2-3-28 0,3-1-30 0,1 0-23 15,1-5-42-15,0 1-51 0,-1-3-216 0,1-1-744 16,1-1 66-16</inkml:trace>
  <inkml:trace contextRef="#ctx0" brushRef="#br0" timeOffset="64259.12">22485 11086 190 0,'5'-7'409'15,"-1"2"-34"-15,-2-1-28 0,-1-1-18 0,-1 7-13 16,0-12-7-16,0 12-14 0,-1-10-19 0,1 10-25 16,-6-9-24-16,6 9-22 0,-6-6-14 0,6 6-21 15,-8-4 0-15,8 4-23 0,-9 0-10 0,9 0-13 16,-12 0-13-16,12 0-7 0,0 0-9 0,-11 6-11 16,7-3-1-16,0 4-9 0,-1 0-4 0,3 0-2 15,-7 1-7-15,4 3 0 0,1 0 2 0,0 2-5 0,1-1-4 16,-1 0 1-16,2 0-4 0,2 0-1 15,-2 1-1-15,6 2-9 0,-2-5-6 0,-2 1-2 16,5 7 1-16,-1-7-11 0,0-1-4 0,-1-1 5 0,0 1-3 16,3-2-10-16,-2 1 12 0,-4-3-7 0,3-1-4 15,-3-5 1-15,2 11-12 0,-2-11-10 0,-5 10-4 16,5-10-5-16,-7 6-11 0,3-2-6 0,4-4-9 16,-13 3-7-16,13-3-18 0,-14-1-14 0,14 1-15 15,-14-5-17-15,6 2-22 0,3-2-26 0,0 0-36 16,1-1-25-16,4 6-72 0,-7-11-238 0,5 5-773 15,2 6 56-15</inkml:trace>
  <inkml:trace contextRef="#ctx0" brushRef="#br0" timeOffset="64636.4">22698 11053 421 0,'0'0'553'0,"8"-3"-85"0,-8 3-30 0,6-4-48 15,-6 4-38-15,0 0-42 0,0 0-18 16,0 0-26-16,0 0-21 0,0 0-16 0,0 0-23 0,0 0-19 16,0 0-30-16,-27 0-19 0,27 0-18 0,-16 4-14 15,7-1-16-15,0 0-8 0,3 1-6 0,-4-1-8 16,4 1-9-16,-1-1-6 0,7-3-8 0,-14 8-1 16,8-3-7-16,3 0-5 0,-1 1-2 0,2 0 4 15,0 1-13-15,2-7-4 0,2 16 0 0,-2-7-1 16,2-2-3-16,2 2-5 0,-1 1 4 0,-1 0 1 15,0-2-3-15,2 3 1 0,0-1-13 0,0 3 12 16,2-3-1-16,-3 0 3 0,-1 1 0 0,0-2-3 16,-2 1 5-16,4-1 8 0,-4 1-2 0,0-2 6 15,0-8 1-15,-4 15-1 0,0-7-5 0,-1 1 0 16,3-3-8-16,-2-1-1 0,-2 1-6 0,2-2-10 16,4-4-14-16,-11 5-12 0,11-5-13 0,-6 2-17 0,6-2-26 15,0 0-23-15,0 0-31 0,-12-10-42 0,12 10-46 16,0-14-76-16,0 14-260 0,5-15-833 15,-3 5 34-15</inkml:trace>
  <inkml:trace contextRef="#ctx0" brushRef="#br0" timeOffset="64801.96">22802 11134 331 0,'0'6'662'0,"6"2"-111"0,-3 1-83 15,-3 1-52-15,4 1-44 0,-4 1-44 0,2 1-34 16,1 1-24-16,0 1-33 0,-3-1-28 0,1-3-25 15,-2 1-21-15,2-2-29 0,-1 1-33 0,0-1-41 16,3-3-42-16,-3-7-58 0,-3 11-72 0,3-11-80 16,0 5-68-16,0-5-261 0,0 0-749 0,0 0 67 15</inkml:trace>
  <inkml:trace contextRef="#ctx0" brushRef="#br0" timeOffset="64955.34">22854 11001 129 0,'-5'-10'587'0,"5"10"-107"0,0 0-89 0,0 0-61 16,0 0-57-16,0 0-50 0,-1-6-51 0,1 6-29 16,0 0-24-16,0 0-17 0,0 0-27 0,1 25-31 15,1-18-45-15,2 1-50 0,-1-1-52 0,2 0-82 16,-1 4-193-16,0-1-495 0,1-1 104 0</inkml:trace>
  <inkml:trace contextRef="#ctx0" brushRef="#br0" timeOffset="65515.61">23026 11151 537 0,'0'0'564'0,"0"0"-83"0,0 0-66 0,0 0-53 16,0 0-35-16,0 0-39 0,0 0-24 0,-18-3-26 16,18 3 1-16,0 0-20 0,-15 7-10 0,10-2-20 0,-1 0-10 15,1 3-12-15,2-1-14 0,-3 2-25 0,3-2-15 16,-3 4-7-16,2-4-17 0,0 2-10 15,3 1-14-15,-2 1 2 0,2-4-2 0,1 3-15 0,0 1-5 16,1-4-9-16,2 0 0 0,0-2-27 0,-3-5-7 16,6 9-13-16,-1-8-13 0,-5-1-5 0,8 0-10 15,-8 0-13-15,14-9-6 0,-9 4-9 0,3-2-7 16,1 0-3-16,-4-1 5 0,2-1 6 0,-1-1 8 16,3 0 7-16,-1 0 9 0,-2 2 11 0,-1 2 7 15,1-3 7-15,-2 2 6 0,0 3 5 0,2 0 20 16,-6 4 12-16,0 0 9 0,9-5 24 0,-9 5 14 15,0 0 7-15,0 0 1 0,0 0 14 0,4 12-8 16,-4-12 9-16,-2 16-17 0,0-8 2 0,2-8-4 0,-1 14-14 16,-1-6-6-16,4 0-7 0,-2-1-7 15,0-7-1-15,0 12 5 0,0-6-26 0,0-6 4 16,1 9 6-16,-1-9-10 0,2 7-5 0,-2-7-6 0,0 0-10 16,4 3-16-16,-4-3 10 0,0 0-23 0,0 0 1 15,19-19 3-15,-13 11-6 0,1-3 1 0,4-2 4 16,-4 3-3-16,2 1 5 0,-3-1 3 0,2 4 1 15,0-3 3-15,-3 6 6 0,-1-2 2 0,2 3 7 16,-6 2 11-16,6-6 6 0,-6 6 20 0,13 3 7 16,-13-3 6-16,0 0 10 0,9 7-2 0,-5-3 0 15,0 3 0-15,-1-2 4 0,2 1-6 0,-3 2-3 16,3 1-5-16,-1-2-5 0,0 2-9 0,0-1 1 16,-1 2-9-16,-3-3-3 0,3 0-16 0,-2 0-20 15,2-1-28-15,-3-6-21 0,3 9-30 0,-3-9-28 16,0 7-39-16,0-7-45 0,0 0-56 0,0 0-70 15,0 0-273-15,0 0-932 0,0 0-11 0</inkml:trace>
  <inkml:trace contextRef="#ctx0" brushRef="#br0" timeOffset="65857.1">23401 10917 222 0,'0'0'621'0,"0"0"-80"0,0 0-56 16,7-2-58-16,-7 2-35 0,0 0-44 0,16 8-28 16,-11-5-23-16,1 2-20 0,4 2-3 0,-4 1-16 15,2 0-6-15,-1 4-9 0,3 1-7 0,-2 2-9 16,3 1 3-16,-4 1-12 0,2 0-20 0,-6 2-20 0,3 0-16 15,-2 5-13-15,-4 4-11 0,-1-2-16 0,-3 2-4 16,-3-1-13-16,2 1-10 0,-4 1-16 0,-2 0-6 16,2 0-10-16,-5-5-7 0,1 0-7 0,3-6-8 15,-2-3-9-15,3-1-18 0,-3 1-18 0,3-3-20 16,-4 1-23-16,3-5-31 0,4-2-33 0,0-2-36 16,-3 1-35-16,-1-3-58 0,10-2-67 0,-11-2-349 15,11 2-1087-15,-11-8-125 0</inkml:trace>
  <inkml:trace contextRef="#ctx0" brushRef="#br0" timeOffset="68434.07">21239 10030 199 0,'-5'-4'433'0,"-1"-1"-58"15,-2-1-52-15,-2 2-37 0,-1-2-43 0,1 2-24 0,1-2-25 16,0 1-2-16,-2 2-9 0,1-2-5 16,4 2-5-16,6 3-10 0,-14-2-16 0,14 2-17 0,-15 2-13 15,9 2-13-15,-4 3-14 0,3-1-8 0,1 5-13 16,-3 3-5-16,1 0-6 0,2 1-6 0,1 1-7 16,1-3-1-16,0 2-2 0,0 1-2 0,4 0-11 15,-3-4 6-15,5 0-6 0,-1-2 0 0,0 1-8 16,2-1 2-16,1-2-2 0,-2 0-2 0,1-4-5 15,1 1-3-15,-1 0 1 0,-3-5-3 0,11 3-1 16,-11-3 4-16,13-7-6 0,-7 1 1 0,2 1-4 16,-1-5-2-16,1 0-4 0,4-3 2 0,-1 1-2 15,-7 1 4-15,5 2-2 0,-4-1 3 0,2 0 0 16,-1 2 12-16,-1 1 3 0,-3 1 6 0,2 0 14 16,-4 6 17-16,5-8 9 0,-5 8 15 0,0 0 3 0,4-4-1 15,-4 4-10-15,0 0-7 0,0 0-4 16,0 0-7-16,5 15-5 0,-5-15-3 0,1 19-10 15,-1-8-4-15,3-2-11 0,-2 3 8 0,3 5-7 0,-4-7-15 16,3 4-17-16,-1-4-30 0,-2 2-45 0,0 2-55 16,0-4-58-16,4-3-75 0,-4 2-286 0,4-4-830 15,-4-5 39-15</inkml:trace>
  <inkml:trace contextRef="#ctx0" brushRef="#br0" timeOffset="68784.89">21326 10055 550 0,'0'0'577'0,"0"0"-94"0,0 0-78 0,0 0-40 15,-2 20-48-15,2-20-28 0,0 15-28 0,0-6-22 16,2-2-23-16,-2 1-13 0,0 0-31 0,0 2-16 16,0-3-17-16,0-7-16 0,3 11-19 0,-1-5-15 0,-2-6-5 15,2 8-12-15,-2-8-4 0,2 7-9 0,-2-7-7 16,0 0-2-16,0 0-4 0,0 0-2 15,0 0-9-15,0 0 2 0,11-15-6 0,-6 6 0 0,1-1-8 16,-1-1 4-16,-1 0-7 0,3-3 4 0,0-1 1 16,0 3 3-16,-2 2 7 0,3 1-7 0,-4 1 8 15,2 2-3-15,-2 1-2 0,-4 5 13 0,5-5-1 16,-5 5-3-16,0 0 4 0,0 0-12 0,0 0 2 16,8 15-5-16,-5-5 0 0,-2 1-5 0,0 1-6 15,0 0-17-15,3 1-22 0,-4-2-17 0,4 1-24 16,-2 0-24-16,0-1-29 0,5 0-30 0,-3-2-26 15,3 0-21-15,2-2-20 0,-2 0-23 0,2-3-33 0,2-1-30 16,3 1-216-16,-4-3-732 0,4-1 69 0</inkml:trace>
  <inkml:trace contextRef="#ctx0" brushRef="#br0" timeOffset="69227.12">21628 10173 1234 0,'8'-6'34'16,"1"-3"97"-16,-3 2 32 0,6-1 44 0,-5 1 9 0,-3-2 18 16,1 3 7-16,-2-3 6 0,0 4-8 0,2-2-5 15,-5-1-6-15,0 8-8 0,0-13-11 0,0 13-9 16,0-11-17-16,0 11-14 0,-8-10-15 0,5 7-8 15,3 3-14-15,-7-6-15 0,7 6-1 0,-13-3-17 16,5 3-5-16,8 0 5 0,-12 3-22 0,5 3-11 16,-3-1-2-16,2 1-10 0,1 0-6 0,-2 1-4 15,-1 3-10-15,2 0-4 0,3-1 2 0,1 3-5 16,0-1-3-16,1 0-3 0,-2 1-1 0,3-1-3 16,0 0-4-16,2 0-2 0,2 0 4 0,-2-2-4 0,2 1-1 15,0-5-6-15,4-1-2 0,-6-4-4 16,6 9-2-16,-1-8-5 0,-5-1 2 0,10 0-3 15,-10 0-6-15,15-10-2 0,-7 2-9 0,-1-3-4 0,3-2-4 16,-2-3-5-16,-1-1-6 0,1-7 3 0,2 1-3 16,1-4 3-16,-4-2 3 0,-1 2 3 15,2-3 4-15,-2-1 7 0,-1 1-3 0,-1 5 5 0,1-3 2 16,0 9 1-16,-5 1 4 0,2 0 3 0,-2 7 5 16,0 1 13-16,-2 3 3 0,2 7 9 0,-6-8 9 15,6 8 2-15,-6-2-8 0,6 2 6 0,0 0-5 16,-13 20 2-16,5-5-2 0,2 11 0 0,1 0 5 15,3 3 6-15,0-2 16 0,-3 6 14 0,7-2 1 16,1 0 4-16,-1-1-2 0,5 1-4 0,-1 0 0 16,8-5-7-16,-3 0 7 0,1-2-19 0,3-1-1 15,-1-9-5-15,-1 0-3 0,5-3-6 0,-4-3-6 16,4-2-29-16,1-5-12 0,0-1-35 0,-2-5-45 0,1 1-58 16,-1-4-86-16,-2-3-381 0,-2-1-990 15,3 1-46-15</inkml:trace>
  <inkml:trace contextRef="#ctx0" brushRef="#br0" timeOffset="69709.17">22325 9754 410 0,'0'0'703'0,"0"0"-113"0,7 15-86 0,-11 1-68 0,3 3-47 16,-3 8-41-16,2 2-32 0,0 2-31 15,-3-1-24-15,1 1-26 0,0 0-34 0,4-1-20 16,-5-4-23-16,2 1-25 0,1 0-15 0,2-8-16 0,2 0-17 16,0-4-27-16,-2-4-25 0,1 0-36 0,4-3-27 15,-5 2-38-15,0-4-46 0,0-6-46 0,4 7-43 16,-4-7-69-16,0 0-290 0,0 0-829 0,0 0 36 16</inkml:trace>
  <inkml:trace contextRef="#ctx0" brushRef="#br0" timeOffset="70087.06">22168 9953 373 0,'0'0'492'0,"0"0"-87"0,5-9-59 0,-5 9-60 16,14-2-29-16,-4 1-24 0,0-1-8 0,5-1-7 16,3 3 0-16,2-3-18 0,3-1-19 0,4 1-26 15,2 1-13-15,-7 1-18 0,-1-1-10 0,1-1-13 0,-2 4-10 16,0-2-12-16,-3 1-2 0,-4 1-9 15,-2 1-1-15,1-1-11 0,-2 1 4 0,-5-1 3 16,2 2 7-16,-7-3 4 0,4 7 0 0,-4 0-7 0,0-7-5 16,-7 20-6-16,3-10-3 0,-1 0 8 0,-3 3-2 15,-1 2 2-15,3-5-10 0,0 6 9 0,0-2-11 16,1 2-2-16,1-6-4 0,0 3-10 0,0 0 3 16,4-3 6-16,3 2-8 0,0-1 1 0,3-3-1 15,-1 0-9-15,3-1-6 0,2-2 6 0,3-1 0 16,-4-2-2-16,5 0 8 0,-3-4-16 0,0 0 10 15,3-3 7-15,-4-2-8 0,0-3 0 0,-1 1-8 16,-3-2 3-16,1 0-1 0,-3-4 1 0,-2 3 7 16,1-1-12-16,-3 1-1 0,-3-1-9 0,1 2-10 15,-2-1-11-15,-1 1-28 0,1 2-28 0,-3 2-40 16,1-2-57-16,-1 0-71 0,2 4-373 0,-1 0-948 16,6 5-25-16</inkml:trace>
  <inkml:trace contextRef="#ctx0" brushRef="#br0" timeOffset="72598.14">22912 10089 228 0,'-3'4'478'0,"3"-4"-65"0,0 0-59 16,0 0-39-16,0 0-17 0,0 0-10 0,0 0-18 16,17 3-21-16,-17-3-17 0,13 0-18 0,-13 0-19 0,14-2-23 15,-6 1-11-15,3 1-20 0,-1-2-10 0,-1 1-16 16,4-2-10-16,-4 0-14 0,0-2-6 0,0 1-11 15,0-2-6-15,-2 1-12 0,0-1-5 0,-3 1-5 16,2-5-3-16,1 2-4 0,0-1-8 0,-5 0-1 16,1 0-2-16,-1 0-5 0,0 2 1 0,-2-2-5 15,0 9 1-15,-4-15-5 0,1 9 0 0,3 6-1 16,-9-12-5-16,6 6-2 0,-5 4 2 0,4-1 7 16,-3-2 3-16,7 5 1 0,-12-5 5 0,12 5-3 15,-13 2-5-15,13-2 9 0,-11 4-2 0,6 0-2 16,-4 4-1-16,0-1 5 0,1 4-3 0,3 0 6 15,0 1-2-15,-1 0-3 0,4 5 0 0,-3-3 0 0,5 3-3 16,-2 0-4-16,2 0-8 0,2 1 16 0,2-3-8 16,-1 1-6-16,1 0-1 0,3-1-2 15,-2-4-14-15,-1-2-9 0,3 2-14 0,1-4-23 0,1-1-30 16,-1-1-36-16,2-5-40 0,2-3-55 0,-1-1-63 16,-2-2-287-16,2 0-833 0,5-4 37 0</inkml:trace>
  <inkml:trace contextRef="#ctx0" brushRef="#br0" timeOffset="72919.12">23339 9915 447 0,'0'0'615'0,"2"-7"-108"0,-2 7-88 16,0 0-56-16,0 0-49 0,-5-10-34 0,5 10-28 0,-8-2-22 16,8 2-4-16,-14-2-23 0,14 2-12 15,-12 3-10-15,6 0-18 0,0 0-22 0,6-3-12 16,-14 4-26-16,9 0-8 0,1 0-10 0,0 2-11 0,-1-1-7 15,1 2-6-15,-1 1-7 0,3-2-1 0,-1 1-15 16,-1 4-1-16,4 0-4 0,-2-1-4 0,2 0 0 16,0 2-4-16,0 3-2 0,0 0-5 0,0-3 3 15,0 0 1-15,0 4-4 0,0-3 2 0,0-1 8 16,0-1-1-16,0 0 5 0,0-3-2 0,0 2-2 16,0-3-3-16,0-7 1 0,0 11-3 0,0-11-8 15,-2 7 8-15,2-7-2 0,0 0-7 0,-5 7-5 16,5-7-13-16,0 0-15 0,-7 5-22 0,7-5-18 15,-9-1-16-15,9 1-26 0,-13 0-22 0,13 0-24 16,-17-3-32-16,11 2-33 0,6 1-43 0,-11-7-303 16,5 3-823-16,-2 2 39 0</inkml:trace>
  <inkml:trace contextRef="#ctx0" brushRef="#br0" timeOffset="73221.13">23451 9750 416 0,'0'0'540'15,"0"0"-63"-15,9-4-47 0,-9 4-48 0,0 0-31 16,0 0-38-16,4-4-17 0,-4 4-25 0,0 0-14 16,0 0-20-16,6 13-15 0,-6-13-11 0,0 17-19 15,0-2-15-15,-4 1-14 0,6 2-17 0,-2 4-19 16,-2 3-1-16,2 0-5 0,2 1-18 0,0 1-10 15,-2-6-13-15,1 4-9 0,4 0-6 0,-3-9-10 16,0 2-10-16,0 0 0 0,1 2-4 0,1-3-11 16,2-3-6-16,-5-1-15 0,1-4-14 0,2 0-11 0,-1-2-17 15,-3 0-18-15,0-7-17 0,3 10-15 0,-3-4-26 16,0-6-27-16,2 7-39 0,-2-7-42 0,0 0-56 16,0 0-307-16,0 0-869 0,0 0 17 0</inkml:trace>
  <inkml:trace contextRef="#ctx0" brushRef="#br0" timeOffset="73764.85">23363 10011 484 0,'0'0'511'16,"0"0"-68"-16,0 0-46 0,7-9-26 0,-7 9-37 15,12-3-40-15,-6 0-31 0,1 2-28 0,4-1-39 0,2-2-17 16,-1 3-25-16,4-1-18 0,1-2-14 15,3 0-15-15,1 2-11 0,-1 0-11 0,2 0-9 16,5-3-8-16,-8 2-9 0,1-2-5 0,-2 2-7 0,3-2-6 16,-2 1-4-16,0 0-4 0,-2 1-1 0,-3-2-2 15,-1 2-6-15,-2 2 2 0,-1-4-3 0,-4 3-3 16,1 0 2-16,-7 2 7 0,8-3 5 0,-8 3 2 16,6-4 11-16,-6 4-3 0,0 0 6 0,0 0 4 15,0 0-9-15,0 0-1 0,-17-8 10 0,17 8-14 16,0 0-4-16,-21 7-3 0,11-2-2 0,-1 2-1 15,-1 3-6-15,-1 1-3 0,4 3 3 0,-7-1 0 16,6-1 2-16,-2 1-5 0,5-2 2 0,-2 3-1 16,3-5-2-16,1 4-2 0,2-3-5 0,1 0 6 15,-2-1-4-15,1 0-10 0,2-1 1 0,1-8-3 16,-3 10-2-16,3-10-9 0,0 7-7 0,0-7-5 16,0 0 4-16,0 0-1 0,0 0-1 0,0 0-2 0,0 0 3 15,21-12 3-15,-19 7-1 0,3 0 3 0,3-3-1 16,-4 2 4-16,1-2 0 0,4 1-6 0,-5 3 8 15,-1-1 2-15,3 2 6 0,-6 3 11 0,5-9 3 16,-5 9 3-16,4-4 11 0,-4 4 7 0,0 0-3 16,0 0 8-16,0 0-2 0,10 13 4 0,-10-6-3 15,4 2-9-15,-4 1 3 0,4 0-10 0,-1 0-3 16,-1 1-9-16,2-2 7 0,-2 1-7 0,2-1-18 16,2-1-6-16,-3-1-17 0,3-1-17 0,-2 0-18 15,1-1-19-15,3 1-26 0,-2-2-18 0,0-3-29 16,-6-1-26-16,0 0-33 0,15-5-42 0,-5-1-58 15,-4-1-234-15,1 0-800 0,-1-4 46 0</inkml:trace>
  <inkml:trace contextRef="#ctx0" brushRef="#br0" timeOffset="74115.05">23908 9825 161 0,'2'-8'676'0,"-1"1"-119"0,-1 7-82 15,3-10-67-15,-3 10-45 0,2-7-47 0,-2 7-34 16,0 0-26-16,0 0-33 0,0 0-16 0,0 0-20 15,-8 32-12-15,5-13-2 0,-1 6-3 0,-2 2 1 16,0-1-12-16,3 3-13 0,0-2-16 0,0-1-11 16,3 0-14-16,2-6-10 0,-1-2-14 0,3 1-3 15,-2 0-13-15,2-7-7 0,1-1-5 0,2 0-11 16,-1-2 2-16,-1-2-11 0,3-1-4 0,-3 0-13 0,4-5-1 16,-4-1-12-16,-5 0 0 0,18-6-5 15,-9-1-13-15,4-4-10 0,-4 2-7 0,3-6 4 16,-3 1-3-16,-3-2 2 0,4-1-2 0,-8 1 4 0,5 1 0 15,-6 5 12-15,0 0-7 0,-1 1 3 0,0 2 4 16,0 7-1-16,-5-8 5 0,5 8 5 0,-10-3-3 16,10 3 1-16,-13 1 2 0,4 3-1 0,-5-1 4 15,4 3 6-15,1-1-3 0,-2 1-6 0,0 2-10 16,2-2-14-16,-3 1-18 0,5 0-20 0,-2-1-26 16,3 0-28-16,-2 0-33 0,2 0-31 0,3-1-33 15,3-5-54-15,-2 8-272 0,2-8-793 0,0 0 49 16</inkml:trace>
  <inkml:trace contextRef="#ctx0" brushRef="#br0" timeOffset="74533.86">24125 9809 388 0,'5'-6'668'0,"-1"2"-123"0,-4 4-83 15,6-8-67-15,-6 8-64 0,5-2-35 0,-5 2-34 0,0 0-23 16,0 0-24-16,0 0-7 0,1 15-8 0,-1-15-12 15,-2 21-10-15,1-2-11 0,-2-1-10 0,-1 8-12 16,2 1-15-16,-1 0-16 0,0 1-14 0,2-3-7 16,-3 1-18-16,4 0-10 0,0-7 7 0,2 1-32 15,0-3-16-15,1-1-11 0,-2 0-15 0,2-5-21 16,-1-2-22-16,0-3-18 0,0 0-27 0,-2-6-19 16,6 4-20-16,-6-4-17 0,15-4-15 0,-7-2-2 15,-1-1-2-15,0-2 10 0,2 0 12 0,2-5 0 16,-1 0 18-16,0 5 14 0,-1-6 24 0,-3 5 19 15,4 2-1-15,-3 0 29 0,-2 3 7 0,-1 0 5 16,1 1 12-16,-5 4 16 0,9-6 11 0,-9 6 25 16,6-2 33-16,-6 2 28 0,0 0 12 0,0 0 15 0,11 10-5 15,-9-6 1-15,-2-4-3 0,3 12-16 0,2-3 1 16,-3-2-18-16,1 4-11 0,-2-4-8 0,0 0-5 16,1-1-11-16,0 2-4 0,-2-8-5 15,2 9 1-15,-2-9-8 0,6 6-5 0,-6-6-7 0,0 0-5 16,0 0 0-16,0 0-11 0,0 0-13 0,0 0-31 15,0 0-38-15,0-22-61 0,0 22-70 0,-6-23-90 16,2 8-246-16,1-3-794 0,-1 0 51 0</inkml:trace>
  <inkml:trace contextRef="#ctx0" brushRef="#br0" timeOffset="75041.95">24537 9811 300 0,'0'0'618'0,"0"0"-85"15,0 0-65-15,0 0-67 0,0 0-60 0,0 0-36 16,0 0-36-16,0 0-28 0,0 0-24 16,-20-3-10-16,20 3-12 0,0 0-9 0,0 0-8 0,-17 6-15 15,17-6-13-15,-6 4-16 0,6-4-18 0,-8 3-11 16,4 2-6-16,1 3-5 0,-4 2-6 0,3 0-12 16,0-2 5-16,-1 0-13 0,0 2 5 0,2 2-8 15,-1 0-6-15,0 0 8 0,1-2-17 0,1 1-5 16,2 2-6-16,-3-1-6 0,7 1-2 0,-3-2-4 15,3 0 0-15,0-1-2 0,2 0 0 0,2-1-3 16,-3 0-7-16,0-1 0 0,-1-3 1 0,0 1-7 16,0 0 1-16,0 0-3 0,1-3 3 0,-5-3-4 15,3 9 3-15,-3-9 7 0,3 6 7 0,-3-6 2 0,0 0 0 16,-1 9-3-16,1-9 2 0,0 0-2 16,-10 9-2-16,6-7-2 0,4-2 1 0,-9 6-3 15,4-4-6-15,5-2-3 0,-11 5-12 0,5-3-7 0,6-2-8 16,-10 1-18-16,10-1-16 0,-9 1-17 0,9-1-21 15,-11 0-22-15,11 0-26 0,0 0-30 0,0 0-40 16,-13-2-32-16,13 2-45 0,-4-5-304 0,4 5-895 16,0 0 6-16</inkml:trace>
  <inkml:trace contextRef="#ctx0" brushRef="#br0" timeOffset="75479.92">24657 9779 533 0,'0'0'496'0,"0"0"-52"16,8-5-44-16,-8 5-41 0,0 0-19 0,0 0-32 15,0 0-13-15,8 10-23 0,-8-10-4 0,-1 13-23 0,0-4-17 16,-2 2-19-16,3-1-11 0,-3 3-12 0,1 5-14 16,-1 2-11-16,2-2-10 0,-1 0-14 15,0 2-11-15,1 4-5 0,-2 1-9 0,2-6-9 0,1 0-12 16,-2 2-4-16,2-3-8 0,2 0-11 0,-4 0-8 15,2-3-6-15,0 1-6 0,2-4-4 0,-4-1-6 16,4-3-6-16,-2-1-2 0,0-7-3 0,1 9-5 16,-1-9-11-16,3 5-1 0,-3-5-3 0,0 0-3 15,0 0 3-15,0 0-3 0,0 0 1 0,14-22-2 16,-10 16 1-16,2-3-4 0,-2-1-2 0,5-1 4 16,-2-2-6-16,1 4-8 0,-3-1 8 0,3-1-5 15,-2 1 2-15,0 2 0 0,1-1 6 0,-1 2-6 0,1 0 9 16,-2 3-3-16,0 2 9 0,-5 2 6 15,8-5 12-15,-8 5 7 0,0 0 9 0,11 2 8 16,-11-2 2-16,7 9 4 0,-5-3 4 0,1 1-7 0,-3 1-5 16,2 2-5-16,-2-2-5 0,0 3-4 0,0-2-5 15,0-9-7-15,-2 13-17 0,0-7-24 0,2-6-26 16,-2 11-38-16,1-5-33 0,-5-2-43 0,6-4-45 16,-9 8-61-16,6-5-80 0,-5 0-292 0,2-1-1019 15,-5 0-70-15</inkml:trace>
  <inkml:trace contextRef="#ctx0" brushRef="#br0" timeOffset="75676.06">24314 9757 20 0,'0'0'1021'0,"-9"-2"-234"16,9 2-157-16,0 0-129 0,-12-1-99 15,12 1-80-15,0 0-69 0,0 0-63 0,0 0-44 16,0 0-60-16,0 0-59 0,0 0-65 0,0 0-76 0,0 0-103 16,0 0-289-16,0 0-719 0,0 0 74 0</inkml:trace>
  <inkml:trace contextRef="#ctx0" brushRef="#br0" timeOffset="80227.31">23845 10578 399 0,'0'0'596'0,"4"10"-103"0,-2-4-81 15,0 4-56-15,2-3-40 0,-1 1-25 0,-1 2-14 16,0-1-11-16,4 2-16 0,-2 1-16 0,0 0 15 0,5 6-16 15,-3 1-22-15,-1-2-21 0,2 1-20 0,-2-1-15 16,-1 0-21-16,2 8-12 0,1-1-4 0,-5 2-7 16,7 0-5-16,-6 2-6 0,-1-3-3 0,-4 6-11 15,2-2-9-15,0 0-4 0,-1 3-6 0,1-1-6 16,-2 0-8-16,1-3-5 0,-2 3-2 0,2-2-11 16,-3 0 0-16,2-1 4 0,-2 0-1 0,-1 1-2 15,-2-1-4-15,4-2-3 0,-3-2 4 0,1 4 0 16,-1 0-3-16,1 2 2 0,-6-2-2 0,0-1 1 15,3 2-6-15,-2-2-1 0,-4 1-4 0,2 1 1 16,-3 3 0-16,2-3 2 0,-3-1 0 0,-1 1-2 16,2-2 0-16,2 0-3 0,-1 2 0 0,2-1 0 0,-3-2-5 15,1 1 0-15,-2 1-3 0,0-2-2 0,3-3 1 16,-3 0-2-16,-1-1 0 0,-2-1-1 0,0 0-3 16,-2 1 0-16,1 2 1 0,-3-7-1 0,5 4 1 15,-4 0 1-15,1 0 1 0,-1-3-2 0,4 0 2 16,-3 4-5-16,2-1 1 0,0 0 0 0,-1 0-1 15,3 0 2-15,-2-3-1 0,1 1-1 0,-4-1 0 16,9-4-1-16,-6 7 2 0,2-6-2 0,1 3 0 16,3-3 1-16,-5 4-2 0,7-3 2 0,-2 0-3 15,1 0 1-15,-4 7 0 0,4-6-2 0,-4 3 1 16,6-3 3-16,-4 5 0 0,0-1-3 0,-4 1 2 16,5 1 0-16,0-1-2 0,1 1 2 0,1 0 1 0,2 2 0 15,-2-4 1-15,2-3 0 0,0 2 0 0,2 3 0 16,0 2-2-16,3-5 1 0,-1 5-1 0,1-7 0 15,0 0 0-15,0-1 0 0,1 1 0 0,2 0-1 16,-1 0-1-16,0-2 2 0,4-3-3 0,-2 2-8 16,-2-4-9-16,0 1-14 0,0-3-13 0,0 0-21 15,2-2-24-15,0-7-21 0,-5 12-22 0,3-9-23 16,2-3-25-16,-7 3-37 0,7-3-26 0,0 0-30 16,-16-9-39-16,10 3-287 0,-3-1-924 0,1-3-7 15</inkml:trace>
  <inkml:trace contextRef="#ctx0" brushRef="#br0" timeOffset="80481.5">22671 12950 349 0,'0'0'551'0,"0"0"-94"16,0 0-55-16,0 0-35 0,0 25-23 0,3-17-12 0,-1 2-10 15,1 2-15-15,-3-1-15 0,4 2-14 0,0 2-22 16,1-2-5-16,-5-2-18 0,4 5-17 0,0-4-27 15,1-4-13-15,0 3-22 0,-1-3-3 0,1 1-14 16,1-2-7-16,1-3-12 0,0 0-10 0,2 0-7 16,0-1-8-16,0-3-10 0,4 1-7 0,-4-1-11 15,3-1-8-15,-1-2-4 0,2 2-6 0,-2-3-20 16,-2-1-23-16,2 3-30 0,1-4-39 0,-3 0-37 16,2 2-51-16,0-3-80 0,-6 1-119 0,4-1-279 0,-5 1-1000 15,1-2-53-15</inkml:trace>
  <inkml:trace contextRef="#ctx0" brushRef="#br0" timeOffset="82709.02">20663 13726 55 0,'0'0'542'15,"0"0"-55"-15,0-6-47 0,0 6-50 0,0 0-42 16,0 0-31-16,-2-13-40 0,2 13-27 0,-2-10-29 16,2 10-22-16,-3-14-18 0,1 4-19 0,-1 1-14 15,2 3-6-15,-4-2-10 0,1 1-5 0,-3-3-10 16,3 2-4-16,0-1-14 0,1 2-11 0,-1 3-9 15,-1-3-4-15,1 3-3 0,-6-1-10 0,4 2-7 16,6 3-1-16,-13-5-6 0,4 3-3 0,9 2-6 0,-14-1-8 16,4 4 0-16,2-1 0 0,-1 2-6 0,-1 0-3 15,1 2-4-15,0 2-3 0,1 0 6 0,2 0-8 16,-2 0 0-16,2 3-2 0,2 0-3 0,1-1 2 16,-2 6-2-16,0-1 0 0,3 2 0 0,-4-1 0 15,6-4-5-15,-1-1 5 0,2 5-2 0,1-5-2 16,-2 0-3-16,5-1-2 0,-3-1 3 0,5 1-1 15,-2 1-6-15,-1-5-3 0,2-2-6 0,1-1-10 16,-2 0 1-16,-5-3 1 0,13 0-8 0,-13 0 1 16,15-5 1-16,-5 0-7 0,-3-1 3 0,3-4 1 15,-3 2 2-15,1-1 3 0,-2-1 3 0,-2 0 1 16,3 1 2-16,-4 0 5 0,1-1-2 0,-1 3 4 16,-1 1 6-16,-2 6 9 0,4-10 9 0,-4 10 10 0,0 0 13 15,3-7-5-15,-3 7 3 0,0 0 5 0,0 0-4 16,0 0 4-16,0 0-2 0,0 0-7 15,0 0-2-15,5 23 1 0,-2-12-4 0,3 4-8 0,-2-1 4 16,-2-1-5-16,4 1-3 0,0 2-4 0,-2-6-13 16,1 1-12-16,3 0-20 0,-3-2-21 0,5-2-29 15,0-1-37-15,-2-1-46 0,1-1-53 0,5-4-59 16,-3 1-275-16,3-2-822 0,-1-2 41 0</inkml:trace>
  <inkml:trace contextRef="#ctx0" brushRef="#br0" timeOffset="83313.57">21184 13626 300 0,'4'-3'537'0,"-4"3"-64"15,0 0-45-15,0-10-48 0,0 10-31 0,0 0-29 0,0 0-18 16,-10-6-32-16,10 6-23 0,-9-2-28 0,9 2-16 15,-12-3-18-15,12 3-22 0,-13 2-8 16,13-2-22-16,-15 4-5 0,6-1-8 0,0 4-4 0,0 0-14 16,-1 1 7-16,2 2-20 0,-1 2 0 0,-1 1-8 15,4-1-3-15,-1 5-5 0,2-1-14 0,0-1-8 16,0 2-5-16,1-1-6 0,3 0 1 16,1-2-8-16,1-3 1 0,4 5-11 0,-1-2 4 0,1-4-13 15,3 0-1-15,2-3-10 0,0 2-20 0,-2-5-7 16,3 3-16-16,1-4-22 0,1 1-22 0,-2-4-20 15,1 0-16-15,6-4-16 0,-4 1-8 0,1-4-15 16,-1 4-8-16,-1-2-9 0,3-5-9 0,-5 4-3 16,3-5 9-16,-1-1-3 0,-2-3 13 0,-1 5 9 15,1-1 16-15,-5 2 22 0,1-1 36 0,-2 2 28 16,1 0 40-16,-6 0 38 0,3 3 32 0,-3 5 23 16,1-8 25-16,-1 8 15 0,0 0 19 0,0 0 1 15,-4-11-3-15,4 11-8 0,0 0-13 0,0 0-10 0,0 0-4 16,0 0-7-16,-18 16-5 0,14-8 4 15,2 0-6-15,1 1 0 0,1 1-12 0,-2-1 1 16,2 2-9-16,2 1-5 0,-1-2-8 0,5 1 2 0,-4-3-5 16,2-2-10-16,2 0 0 0,0-2-6 0,-1-1-4 15,3-1 5-15,-8-2-8 0,15 0-7 0,-7-1 2 16,-8 1 0-16,12-3-7 0,-5-2 2 0,-1 0-6 16,-2-2-4-16,0-1-2 0,1-3 5 0,-5 1-6 15,0-1 1-15,0-1 2 0,-2 3 2 0,-1-1-5 16,-1-1 1-16,0 2-6 0,-6 0-10 0,3 1-8 15,3 2-13-15,0 1-15 0,-4-3-9 0,3 4-18 16,-3-2-9-16,2 3-11 0,-2-1-17 0,8 4-14 16,-13-1-23-16,13 1-29 0,-12 3-34 0,7 0-51 15,-1 2-254-15,0-1-742 0,2 3 67 0</inkml:trace>
  <inkml:trace contextRef="#ctx0" brushRef="#br0" timeOffset="83695.09">21472 13752 197 0,'3'5'498'0,"1"2"-55"0,-2 0-57 0,0-1-39 16,1 1-33-16,-1 3-39 0,2 0-28 0,-4 0-23 16,3 2-28-16,-2-2-22 0,0 0-17 15,-1 1-23-15,2-2-18 0,-2 0-14 0,0 0-9 0,0 1-11 16,0-3-8-16,0-7-10 0,-2 11-6 0,2-11-6 15,0 9-10-15,0-9-8 0,0 0-8 0,0 8-4 16,0-8-11-16,0 0-2 0,0 0-10 0,0 0 0 16,0 0-2-16,0 0 2 0,13-23-4 0,-8 13-1 15,1 0-5-15,-2 0-6 0,6-8 4 0,-3 7 6 16,-3 0-2-16,5-6 10 0,1 3 14 0,-1 2 14 16,-1 1 16-16,-1 2 15 0,2-1 7 0,-4 2 11 15,3 3 7-15,-3 3-2 0,1-1 0 0,-6 3 8 16,0 0 4-16,16 6 5 0,-14 2-4 0,3 4 4 15,-3-2-15-15,0 2-4 0,-2 4-7 0,2 1-9 16,-2-2-14-16,0 2 0 0,0-4-6 0,0-2-18 16,2 2-31-16,2-2-31 0,-4-2-44 0,0 0-60 15,0-9-78-15,2 10-101 0,2-4-267 0,-4-6-880 0,0 0 12 16</inkml:trace>
  <inkml:trace contextRef="#ctx0" brushRef="#br0" timeOffset="84313.07">21773 13673 386 0,'0'0'453'0,"0"0"-48"16,0 0-35-16,0 0-35 0,9 16-28 15,-9-16-17-15,1 18-21 0,3-6-20 0,-4 3-20 16,2-3-21-16,0 4-16 0,0-3-18 0,0-1-13 0,-2 3-16 16,0 2-18-16,0-3-15 0,0-2-10 0,0-2-14 15,0 3-12-15,0-2 0 0,-2-1-15 0,2-3-6 16,0-7-5-16,-2 12-9 0,2-12-8 0,0 7 0 15,0-7-15-15,0 0-13 0,0 8-9 0,0-8-11 16,0 0-2-16,0 0 0 0,0 0 2 0,0 0 0 16,0 0 5-16,9-26-5 0,-7 18 5 0,1-2-1 15,1 1 2-15,1 0 9 0,1 0 1 0,-1-1 7 16,1 2 11-16,-4 2 11 0,3-3 8 0,2 5 5 16,-5-1 3-16,-2 5 0 0,11-8 3 0,-6 7-2 15,1-2 0-15,-6 3 0 0,0 0 1 0,10-1-1 16,-10 1-3-16,0 0-9 0,9 5-1 0,-5 1-4 15,-4-6-3-15,8 11 1 0,-4 0-9 0,0-1-13 16,-2 1-20-16,0-2-25 0,-1 2-23 0,1-1-30 0,0 2-39 16,-2 1-47-16,-2-3-48 0,4-2-67 15,0 1-263-15,-2-9-816 0,0 14 41 0</inkml:trace>
  <inkml:trace contextRef="#ctx0" brushRef="#br0" timeOffset="84666.08">22020 13877 379 0,'9'-4'454'0,"-2"2"-45"0,2 0-35 16,-3-2-27-16,4-3-29 0,1 2-29 0,1-1-19 16,3-2-27-16,-7 2-22 0,1-1-30 0,5-2-23 15,-5 2-19-15,0-2-16 0,2 1-17 0,-4-1-15 16,0 0-13-16,2 2-8 0,-4 0-3 0,-1-2-9 15,0 3-5-15,-4 6 8 0,3-9 7 0,-3 9 0 0,-1-9-2 16,1 9-3-16,0 0-3 0,-8-9-10 0,8 9-5 16,-9-4-6-16,9 4-3 0,-12 0 2 15,12 0-4-15,-15 4 7 0,3 0 0 0,3 1-6 0,1 3 3 16,0-1-1-16,-1 1-9 0,1 4-7 0,3-2 2 16,-1 1-4-16,3-1-1 0,-6 6-5 0,5-4-2 15,2-1-5-15,2 1-4 0,-3-2-7 0,1 0-15 16,4 2-9-16,1-1-17 0,-1-3-20 0,2 2-18 15,4-2-23-15,-2 1-25 0,-2-3-26 0,5-2-32 16,0-3-53-16,3 3-58 0,-1-4-255 0,-3-4-798 16,4 2 48-16</inkml:trace>
  <inkml:trace contextRef="#ctx0" brushRef="#br0" timeOffset="84932.02">22373 13744 177 0,'2'-6'658'0,"-2"6"-101"15,0 0-85-15,0 0-59 0,0 0-37 0,-12-9-29 0,12 9-32 16,-8-1-27-16,8 1-19 0,0 0-22 0,-16 9-12 16,9-7-23-16,0 2-23 0,-1 3-15 15,1 1-21-15,-2-1-8 0,4 4-10 0,-4-1-7 0,1 1-7 16,0 3-5-16,2 2-6 0,-3 1-4 0,7-2-14 16,-3 2-4-16,3-5-11 0,0 0-10 0,2 0-9 15,2-2-1-15,1 0-11 0,3 1-6 0,-2-2-4 16,1-1-10-16,6-1-6 0,-2-3-9 0,0 1-15 15,3-5-12-15,1-1-23 0,0-3-19 0,5-1-29 16,-5 0-30-16,3-2-26 0,-2-1-32 0,2-2-33 16,-1-3-40-16,-1 1-42 0,-1-3-306 0,-1 3-905 15,-3 3 2-15</inkml:trace>
  <inkml:trace contextRef="#ctx0" brushRef="#br0" timeOffset="85149.1">22572 13602 318 0,'0'-8'744'0,"0"8"-144"0,3-5-103 16,-3 5-71-16,0 0-60 0,0 0-48 0,0 0-28 16,0 0-26-16,0 0-3 0,-3 26-17 15,1-15-13-15,0 3-13 0,2 4-22 0,2 1-15 0,-2 1-16 16,2 8-15-16,0-5-19 0,-2 3-16 0,0-1-15 16,1-7-7-16,1 1-13 0,-2 0-8 0,5-1-10 15,-5-1-8-15,4 1-7 0,-4-5-26 0,0-2-19 16,2-1-45-16,-2-1-38 0,1-3-44 0,-1-6-54 15,-3 11-81-15,3-11-65 0,0 0-273 0,0 7-916 16,0-7-2-16</inkml:trace>
  <inkml:trace contextRef="#ctx0" brushRef="#br0" timeOffset="85419.77">22494 13773 69 0,'0'0'532'0,"0"0"-90"0,0 0-67 0,9-14-39 0,-5 12-30 16,5-4-22-16,1 0-11 0,-2 2-17 0,4-4-1 16,-1 2-15-16,2 2-10 0,3-1-12 15,-3 1-17-15,-2 1-11 0,3 0-12 0,-3 2-1 0,1 2-2 16,-3-1-1-16,4 3-3 0,-3 6-4 0,2 3-10 16,-7-3-17-16,1 4-6 0,0 4-9 0,-2-1-10 15,0 4-12-15,-3 0-11 0,1-1-9 0,-2 0-11 16,0-3-10-16,0 0-13 0,0 1-18 0,-2-5-21 15,2-2-35-15,-1-3-44 0,1-7-51 0,-2 12-53 16,2-12-47-16,-4 6-61 0,4-6-61 0,0 0-254 16,0 0-908-16,0 0-1 0</inkml:trace>
  <inkml:trace contextRef="#ctx0" brushRef="#br0" timeOffset="85557.87">22714 13604 451 0,'0'0'745'0,"0"-9"-168"0,0 9-122 15,0-8-104-15,0 8-68 0,0 0-60 0,0 0-51 0,0 0-54 16,0 0-46-16,0 0-50 0,0 0-49 0,0 0-58 16,0 0-63-16,0 0-90 0,0 0-167 15,0 0-538-15,5 28 102 0</inkml:trace>
  <inkml:trace contextRef="#ctx0" brushRef="#br0" timeOffset="86156.95">22986 13746 39 0,'0'0'652'0,"0"0"-115"0,0 0-78 16,-31 2-53-16,31-2-49 0,-12 3-21 0,5-2-44 15,-3 2-14-15,3-1-17 0,7-2-26 0,-16 2-19 16,11 1-12-16,-3 1-29 0,1 1-13 0,0 0-16 15,3 0-17-15,-3 1-19 0,3 1-7 0,-2 1-13 0,5 0-9 16,-5 4-16-16,2-2 0 0,4 0-12 16,-2 0-6-16,0-2-3 0,2 2-13 0,2-3-6 15,-2-7-12-15,2 10-6 0,-2-4-13 0,0-6-6 16,10 5-8-16,-10-5-4 0,9-1-3 0,-9 1-4 0,17-6-11 16,-7 2 4-16,-1-4-10 0,1 1-2 0,2 0 6 15,-1-6-2-15,3 1 10 0,-7 2-2 0,6-6 9 16,-2 3 7-16,-2 3 14 0,0 3 11 0,-1-2 10 15,-3 2 1-15,0 2 10 0,-2 1 15 0,-3 4 13 16,6-5 16-16,-6 5 4 0,0 0 7 0,0 0-12 16,0 0 3-16,0 0 5 0,2 23-3 0,-2-13-4 15,-2 1 0-15,2 0-9 0,0-1 1 0,-2 4-3 16,0-2-8-16,2-2-12 0,-2 3-1 0,1 0-5 16,-1-3-5-16,2 0-1 0,0 0-4 0,0-3-2 15,0-7 0-15,-3 12-5 0,3-12-3 0,0 9-11 16,0-9-11-16,0 0 1 0,0 0-11 0,0 0 2 15,0 0-7-15,0 0 1 0,16-14 0 0,-11 4 0 0,-1 3-1 16,2-4 10-16,0 1-8 0,1 0 3 16,-3-1 14-16,2 2-3 0,1 0 11 0,0-2 11 15,0 3 11-15,0-3 16 0,-3 3 6 0,6 2 10 0,-4 1 11 16,1 3 4-16,-3-3 2 0,2 2 7 0,-6 3 2 16,10-2 2-16,-10 2-4 0,13 6-6 0,-8-1-10 15,-3 1-6-15,5 1-7 0,-3 0-8 0,-1 5-16 16,-1-2-17-16,-2 1-25 0,2-2-31 0,0-1-37 15,-2 1-39-15,0 2-45 0,-2-1-64 0,2-2-94 16,-2-1-318-16,2-7-1048 0,0 13-88 0</inkml:trace>
  <inkml:trace contextRef="#ctx0" brushRef="#br0" timeOffset="86822.1">23642 13548 188 0,'-1'7'687'0,"1"3"-122"0,0 1-83 16,-1 2-64-16,-1 4-48 0,-1 1-23 0,1 1-36 16,2 0-27-16,-2 1-26 0,2 6-18 0,0-6-25 15,-2-3-31-15,2 0-16 0,0-4-22 0,0 2-22 16,2-4-19-16,-2-1-8 0,7-2-5 0,-5 0-14 15,0-5-17-15,-2-3-5 0,9 4-7 0,-9-4-9 16,13 0-6-16,-13 0-5 0,13-15-11 0,-4 7-1 16,1-5 1-16,1-3-9 0,0 0 4 0,3-5-1 0,-3 5 5 15,-1 1-12-15,0 1 3 0,-2 3-1 0,-3 0 4 16,5 2 0-16,-5 4 5 0,0 0-5 0,-2 1 25 16,2-1 10-16,-5 5 16 0,0 0 0 0,0 0-3 15,0 0-3-15,9 12-6 0,-9-1-1 0,0-1-3 16,-3 8-7-16,0-1 0 0,0 1-8 0,3-3-1 15,-5 0-5-15,3 3-3 0,-1-3-21 0,1-3-20 16,1 2-23-16,1-3-27 0,0-2-22 0,1 0-32 16,1 1-28-16,0-5-27 0,1 1-32 0,3-2-15 15,-6-4-30-15,13 0-39 0,-13 0-275 0,15-7-847 16,-5-1 31-16</inkml:trace>
  <inkml:trace contextRef="#ctx0" brushRef="#br0" timeOffset="87131.02">24049 13641 117 0,'8'-11'628'0,"1"3"-56"0,-4 0-59 15,3 0-58-15,-5 4-37 0,-1-2-32 0,-2 6-42 16,4-7-50-16,-4 7-27 0,0 0-35 0,-9-7-33 16,9 7-14-16,-13 0-24 0,13 0-18 0,-18 5 1 15,8-1-15-15,-7 3-12 0,6 0-8 0,0-1-12 16,-1 2-5-16,3-2 1 0,1 1-20 0,-1 2-9 16,2-1-6-16,4-2-5 0,-5 4-4 0,4-2-6 15,-1-2-6-15,4 2-1 0,1-8-5 0,4 18-6 16,-2-12-2-16,0 4 0 0,3-3-4 0,1 2 2 15,-2 1 7-15,1 0-1 0,2-1 5 0,-1 2 5 16,-1 1 4-16,-1-1-1 0,1-1 3 0,-1 3 1 0,1 0-3 16,-3-2 1-16,0 1-1 0,-4-1 0 15,1-2-8-15,-3 3-1 0,-2-2-4 0,1 0-9 16,1-2-9-16,-5 0-11 0,3-1-14 0,-2 0-18 16,0-1-15-16,1-4-19 0,-1 1-15 0,8-3-16 0,-12 2-17 15,12-2-22-15,-11-2-32 0,11 2-47 0,-9-5-43 16,9 5-66-16,-5-9-275 0,4 1-921 15,1 8-4-15</inkml:trace>
  <inkml:trace contextRef="#ctx0" brushRef="#br0" timeOffset="87279.82">24064 13779 186 0,'7'5'627'0,"-5"1"-108"15,1 1-77-15,1 1-57 0,-2-2-58 0,0 5-39 16,0 0-46-16,2 0-57 0,-1-2-65 0,-2-2-70 15,0 3-78-15,0-3-53 0,-1-7-105 0,4 10-229 16,-4-6-557-16,0-4 100 0</inkml:trace>
  <inkml:trace contextRef="#ctx0" brushRef="#br0" timeOffset="87459.86">24182 13500 558 0,'3'-6'891'15,"-1"1"-173"-15,-2 5-129 0,1-10-98 0,-1 10-79 16,2-6-68-16,-2 6-64 0,0 0-46 0,0 0-56 0,0 0-38 16,0 0-37-16,0 0-38 0,0 0-25 0,0 0-35 15,0 25-40-15,0-25-47 0,-2 13-57 0,4-7-77 16,-2 1-94-16,0 3-218 0,0 1-760 0,0 1 63 16</inkml:trace>
  <inkml:trace contextRef="#ctx0" brushRef="#br0" timeOffset="88328.95">24273 13782 699 0,'4'12'737'0,"-4"-2"-143"15,1 1-107-15,-1 1-80 0,4-2-68 0,-3-1-46 16,0 0-55-16,1 2-30 0,-1-5-41 0,0 1-19 16,-1-7-19-16,0 10-15 0,0-10-13 0,1 7-8 15,-1-7-9-15,0 0-8 0,0 0-16 0,0 0-13 0,0 0-15 16,0 0-11-16,0 0-15 0,0-28-6 15,2 14-8-15,-2-3-10 0,2 2-8 0,1-5 0 16,1 2 0-16,-2 0 4 0,3 3 0 0,0 0 2 0,-1 4 6 16,-2 1 5-16,4 0 7 0,-3 5 8 0,-1-1 8 15,-2 6 9-15,4-5 3 0,-4 5 5 0,0 0-2 16,0 0 6-16,0 0-1 0,0 0 4 0,0 0-6 16,10 18-1-16,-10-11-1 0,0 2-7 0,0 1-1 15,-1 2-2-15,1-1 7 0,-2-1-4 0,1 6 1 16,2-4-10-16,-1-1 2 0,0 0-1 0,3 0-2 15,-3-2 0-15,4-4-9 0,1 0-7 0,-1 0-11 16,4-3-7-16,-8-2-4 0,12-1-14 0,-1-4-13 16,-2-3-15-16,5-2-9 0,-1-3-8 0,3-2-7 15,-2-6-1-15,5-1 1 0,-3 1-6 0,1-2-5 16,0-2-6-16,1 4 9 0,-3 1 14 0,-3 6 8 16,-2 4 15-16,0 0 15 0,-1 3 19 0,-5 4 26 0,-1-4 37 15,-3 7 36-15,3-4 28 0,-3 4 15 0,0 0 7 16,0 0 0-16,0 0-5 0,-19 11 4 0,12-8-9 15,-1 3-4-15,0 2-7 0,0-2-5 16,0 1-6-16,0 2-5 0,0-1-2 0,1 1-13 0,3-1-8 16,-4-2 0-16,6 3-16 0,-2-5-8 0,1 3-8 15,3-7 0-15,-1 8-6 0,1-8-7 0,0 0 2 16,2 13-3-16,-2-13 0 0,4 6-7 0,-4-6-6 16,4 4-5-16,-4-4-4 0,10 4-4 0,-10-4-4 15,11 0-8-15,-11 0 0 0,11-3-5 0,-4-2-5 16,4 0-5-16,-3-2-5 0,2 0-4 0,-1-1 2 15,0-1-5-15,5-4-3 0,-4 2-5 0,-3 1-2 16,-1 2 0-16,3-1 3 0,-6-1 8 0,1 1 5 16,-1 3 15-16,1 1 15 0,0-1 25 0,-4 6 24 15,0 0 17-15,5-9 13 0,-5 9 14 0,0-5-8 16,0 5 6-16,0 0-5 0,0 0-6 0,0 0-1 16,0 0-19-16,0 0-3 0,0 0-1 0,-8 27-9 0,3-17 0 15,2 5-1-15,2 1 2 0,-5 10 3 0,1 0 7 16,2 3-3-16,-2-1 5 0,5 2 3 0,-3 2 0 15,3 2 7-15,-3 0-1 0,3 0 3 0,0 0-2 16,0-2-2-16,0 4-4 0,-4 0-4 0,-1 10-2 16,1-14 2-16,-3-1 0 0,1 1-3 0,0-5-4 15,-2 0-5-15,-2-2-4 0,1-7-6 0,0-1-7 16,-4-3-2-16,2 0-4 0,0-5 0 0,0-2-1 16,-2 0 4-16,0-3-5 0,3-4-4 0,-2 1-3 15,-1-2-1-15,2-3-1 0,3-3 5 0,-3-1-3 16,7-3-1-16,-3-5 2 0,4-2 0 0,3-2 1 15,1-4 2-15,1-2-1 0,4-1 2 0,3-1 3 16,4 4-1-16,-4 7-1 0,4-4-5 0,-1 7-10 0,0-1-14 16,2 2-17-16,0 4-25 0,1-1-30 15,2 3-34-15,-6 3-39 0,-2 1-62 0,3 2-93 16,-12 1-322-16,0 0-1042 0,0 0-83 0</inkml:trace>
  <inkml:trace contextRef="#ctx0" brushRef="#br0" timeOffset="89278.09">19759 14363 436 0,'-4'-8'758'0,"4"8"-162"16,0 0-92-16,0 0-92 0,0 0-58 0,0 0-45 15,-2 21-10-15,3-6-19 0,2 5-14 0,0 4-16 16,3 6-16-16,-1 3-17 0,0 0-19 0,2 0-23 16,-1 3-20-16,-1-3-22 0,0 0-15 0,1-1-16 0,-2-3-17 15,0-3-7-15,0-1-19 0,0-7-24 16,-1-2-35-16,0-3-35 0,-2-3-41 0,-1-1-38 0,0-3-50 15,0-6-60-15,-1 11-54 0,1-11-317 0,0 0-903 16,0 0 4-16</inkml:trace>
  <inkml:trace contextRef="#ctx0" brushRef="#br0" timeOffset="89778.76">19625 14531 161 0,'0'0'549'0,"1"-11"-67"15,-1 11-53-15,8-1-42 0,-8 1-42 0,12 1-33 16,-12-1-46-16,16 3-35 0,-3-3-28 0,-2-1-21 16,1 1-12-16,-1 0-32 0,2 0-20 0,-1-2-12 15,2-2-16-15,0 2-24 0,-2-3-16 0,-1 0-26 16,0-1-10-16,0-2-12 0,1 1-10 0,-1-1-1 16,-1 1-2-16,-1-2-5 0,0 2-2 0,-4 1-5 15,-1 0 8-15,2 1 6 0,-2 2 16 0,-4 3 23 16,5-9 10-16,-5 9 4 0,0 0 11 0,0 0-2 15,0 0 3-15,0 0 3 0,0 0 9 0,0 0 1 16,0 0 7-16,-1 27 0 0,2-15 10 0,-2 5-9 0,2 1-2 16,1 0 7-16,0 3 10 0,3 5 9 15,-1 5 2-15,0-4 8 0,1 0 0 0,-3 1-6 16,2-8-7-16,-1-4-7 0,0 1-9 0,0-6-10 16,-2-2-11-16,3-3-7 0,-3-1-9 0,-1-5-10 0,3 9-15 15,-3-9-4-15,0 0-3 0,0 0-7 0,0 0-14 16,0 0-6-16,13-21-2 0,-10 9-17 0,2 2-3 15,-3-3-2-15,2 0 8 0,1 0 5 0,2-3 0 16,0 1 6-16,-2 3 1 0,1-2 15 0,-3 5 0 16,5 2 7-16,-5 2 3 0,1 1 4 0,-4 4 1 15,9-2 8-15,-9 2-2 0,0 0 9 0,14 3-13 16,-10 2 5-16,1 1-7 0,0 0 0 0,1 0 1 16,0 3-1-16,0 1-9 0,2-1-11 0,-3 2-7 15,1 1-14-15,0-2-21 0,2 1-22 0,0-1-20 16,0 0-23-16,-2-2-23 0,3 2-27 0,-2-3-25 15,-1-2-33-15,4-2-26 0,2-1-40 0,-2 0-270 16,-2-2-826-16,-8 0 38 0</inkml:trace>
  <inkml:trace contextRef="#ctx0" brushRef="#br0" timeOffset="90186.17">20327 14634 569 0,'0'0'569'0,"2"-9"-52"0,-2 9-61 15,0 0-43-15,-7-11-49 0,3 7-36 0,4 4-32 16,-14-5-19-16,6 2-24 0,-1 3-29 0,-1-1-16 15,-3 1-18-15,1 3-8 0,1 0-5 0,-7 2-24 16,7 1-11-16,-5 0-5 0,5-1-5 0,1 4-5 16,1-3-12-16,1 3-2 0,0-1-12 0,0 1-10 15,4 1-11-15,0 0-9 0,1 1-9 0,1 0-6 0,2-1-6 16,0 1-7-16,2-3-12 0,2 2-5 0,1-6-12 16,4 3-12-16,-2-3-8 0,0-1-15 0,1-2-10 15,2-2-18-15,1-1-13 0,0-3-2 0,3-3-9 16,0 1-4-16,-3 0 6 0,-1-1-5 0,0 1 4 15,1-3 0-15,-5 3 6 0,-1-3 2 0,3 1 6 16,-4-3 7-16,4 4 8 0,-6-2 9 0,3 2 10 16,-2-4 13-16,-2 2 16 0,-1 10 11 0,0-11 25 15,0 11 12-15,0 0 20 0,0-13-1 0,0 13 4 16,0 0-9-16,0 0-5 0,0 0-4 0,0 0-8 16,0 0-9-16,-10 27 2 0,9-19-4 0,-3 5-6 15,0-1 0-15,4 0-6 0,6 6-4 0,-8-2 0 16,4-4-8-16,-4 2-2 0,7 1-14 0,-3-3-7 15,2 0-24-15,0 1-16 0,1-6-27 0,2 3-19 16,-1-1-25-16,2 0-32 0,-1-3-37 0,1-1-40 16,3-5-38-16,-11 0-55 0,16-8-254 0,-8 3-859 15,0-5 25-15</inkml:trace>
  <inkml:trace contextRef="#ctx0" brushRef="#br0" timeOffset="90397.46">20535 14435 770 0,'3'-6'712'0,"-1"2"-129"0,-2 4-60 0,4-10-79 16,-4 10-63-16,0 0-47 0,0 0-42 0,0 0-30 16,0 0-12-16,0 0-13 0,0 30-10 0,-3-11-14 15,3-2-21-15,-2 10-20 0,3-2-21 0,-2-4-17 16,1 9-17-16,1-5-13 0,3 4-16 0,-4-2-9 0,2-2-12 16,1 0-12-16,-2 0-16 0,2-6-15 0,-2-2-29 15,-1 0-18-15,1-5-30 0,2 2-26 0,-1-3-30 16,-2-4-37-16,0 1-40 0,0-8-36 0,0 6-45 15,0-6-40-15,0 0-280 0,0 0-887 0,0 0 13 16</inkml:trace>
  <inkml:trace contextRef="#ctx0" brushRef="#br0" timeOffset="90559.04">20468 14698 83 0,'-7'-11'697'0,"-2"1"-63"16,4 3-70-16,1 2-87 0,2-2-43 0,2 7-51 15,-4-8-35-15,4 8-31 0,0-12-12 0,0 12-30 16,5-12-14-16,-1 8-21 0,7-6-13 0,4 0-18 15,2 1-31-15,0 2-22 0,8-3-24 0,-6 0-37 16,0 3-48-16,8-2-59 0,2 6-48 0,-3-2-47 16,-2 2-55-16,-4 2-76 0,11 1-89 0,-4 6-267 15,-7 1-903-15,3-2 5 0</inkml:trace>
  <inkml:trace contextRef="#ctx0" brushRef="#br0" timeOffset="91197.09">21180 14513 278 0,'0'0'753'0,"0"0"-95"0,0 0-91 0,0 0-65 15,0 0-67-15,-6-4-44 0,6 4-52 0,0 0-44 16,-3 18-29-16,3-4-10 0,2 3-32 0,0 2-17 15,-2 0-20-15,0 1-25 0,0 0-23 0,5-1-22 16,-2 1-7-16,-3-4-20 0,3 1-23 0,-2-2-32 16,1-3-40-16,-2-2-40 0,2-2-43 0,-2 0-55 15,0-8-75-15,-2 9-81 0,2-9-303 0,-1 7-922 16,1-7-5-16</inkml:trace>
  <inkml:trace contextRef="#ctx0" brushRef="#br0" timeOffset="91376.25">21129 14356 344 0,'0'0'709'0,"0"-9"-178"0,0 9-125 0,0 0-94 16,0-8-82-16,0 8-64 0,0 0-53 0,0 0-47 0,0 0-28 15,0 0-32-15,0 0-51 0,0 0-91 0,0 0-243 16,0 0-498-16,11 17 105 0</inkml:trace>
  <inkml:trace contextRef="#ctx0" brushRef="#br0" timeOffset="91767.11">21318 14624 481 0,'6'15'558'0,"-3"1"-77"15,1 1-43-15,0-6-48 0,0 3-38 0,-2 1-35 16,6 2-33-16,-6-1-35 0,0-4-27 0,-1-1-33 16,2-2-17-16,-2-3-21 0,3 2-21 0,-4-8-16 15,0 10-12-15,0-10-21 0,2 3-13 0,-2-3-4 16,0 0-16-16,0 0-7 0,0 0-5 0,0 0-4 16,0 0-11-16,0 0 0 0,-2-27-8 0,2 17-6 0,-4-3-9 15,4-2 0-15,0-1-2 0,0 2-2 0,2-1 4 16,0 1 1-16,0 1-1 0,1 2 1 0,1-5 0 15,-1 4 8-15,-3 0 1 0,7-3 5 16,-1 5 2-16,-2 2 7 0,1 0 3 0,-1 1 7 0,0 1 3 16,-4 6 2-16,10-4 5 0,-10 4 8 0,0 0-3 15,13 10-2-15,-7 2 0 0,-1-3 2 0,2 6 3 16,-2 1-4-16,1 1 4 0,-2 2-8 0,1 1 4 16,-1-1-15-16,1-2-2 0,0 0-3 0,-1 2-13 15,-3-4-14-15,3-5-22 0,-2 0-29 0,2 1-44 16,-4 0-48-16,1-5-61 0,-1-6-68 0,1 11-313 15,-1-11-887-15,3 4 10 0</inkml:trace>
  <inkml:trace contextRef="#ctx0" brushRef="#br0" timeOffset="92102.98">21791 14457 99 0,'5'-11'517'15,"6"-3"-88"-15,-4 2-65 0,-3 4-47 0,3-4-33 16,-3 3-13-16,-2 2 8 0,0 0 4 0,0-1-6 16,-2 8-20-16,-2-10-24 0,2 10-26 0,0 0-17 15,-8-12-29-15,1 10-14 0,7 2-16 0,-14 1-9 0,3 0-16 16,1 3-6-16,-2 2-2 0,-1 1-9 0,0 4 7 16,-1 2-1-16,3 0 8 0,-3 3-1 15,3 1 11-15,-3 8-4 0,5 3 5 0,0-3-10 16,3 2 3-16,0 4-3 0,4-2 0 0,0 4 2 0,4 0-3 15,-2 0-5-15,2 1-5 0,4 0-8 16,-2-3-11-16,2 4-7 0,1-2-8 0,-1-2-7 0,2-4-8 16,-1 2-3-16,1-3-5 0,-3-9-7 0,0 3-14 15,0-5-15-15,1-4-20 0,-2 2-21 0,-4-4-30 16,2 0-29-16,-2-9-34 0,5 10-30 0,-5-10-38 16,0 5-38-16,0-5-66 0,0 0-321 0,0 0-993 15,0 0-48-15</inkml:trace>
  <inkml:trace contextRef="#ctx0" brushRef="#br0" timeOffset="92513.1">21561 14755 368 0,'6'-4'665'0,"0"-2"-129"0,1 0-87 0,6 0-70 16,-1 1-52-16,5-1-56 0,0 0-23 0,3 1-45 0,-3 1-23 15,6 1-14-15,-2 0-17 0,5-1-7 16,1-2-19-16,0 1-17 0,-6 1-8 0,7-2-15 15,-10 2-5-15,1-1-19 0,1-1-7 0,-3 1-11 16,2-1-4-16,-6 0-21 0,-3-1-8 0,0 3-11 16,-1-3-4-16,0 1-7 0,0 1 6 0,-4 0 2 15,-1 2 8-15,-4 3 4 0,5-7 0 0,-5 7 2 16,0 0 2-16,0 0 0 0,0 0 3 0,0 0 4 16,-14-11 7-16,14 11-3 0,0 0 6 0,-18 7 0 0,9-3 4 15,1 1-2-15,-2 4 6 0,4 1 4 0,3-1 2 16,-3 2 5-16,1 0 13 0,-2 4 5 15,2-1 3-15,3 3 7 0,2-3-7 0,0 0 9 0,0 0-3 16,2-3-2-16,1 1-10 0,1-3 1 0,2 0-6 16,2-1 1-16,-2-3-9 0,5-1-4 0,-3-1-3 15,-8-3 5-15,13-3-1 0,-8-1 1 0,-1-1-1 16,6-1 1-16,-6-1-4 0,0-2-8 0,0 1-1 16,-4-2-3-16,5-1-8 0,-7 2-14 0,-1-3-13 15,-1 3-24-15,2-1-22 0,-2 3-31 0,1-3-33 16,-6 7-58-16,0-1-75 0,0 3-98 0,-1-2-264 15,0 3-940-15,10 0-20 0</inkml:trace>
  <inkml:trace contextRef="#ctx0" brushRef="#br0" timeOffset="127458.28">8836 9231 62 0,'5'-5'693'15,"-5"5"-101"-15,0 0-80 0,0 0-59 0,0 0-62 16,0 0-53-16,0 0-36 0,0 0-43 0,0 0-29 16,0 0-20-16,0 0-22 0,0 0-25 0,0 0-18 15,0 0-20-15,0 0-13 0,0 0-10 0,0 0-6 16,0 0-5-16,0 0-4 0,7-5-6 0,-7 5-13 15,0 0-5-15,6-3-7 0,-6 3-3 0,0 0-4 16,4-5-4-16,-4 5-4 0,0 0-6 0,5-6-6 16,-5 6 4-16,6-6-7 0,-3 2 3 0,2-2-8 15,-5 6-1-15,8-10-1 0,-3 3-3 0,1 2-5 0,1-4 1 16,0 2 2-16,0 0 2 0,-1-2-5 0,-1 5-1 16,1-1-6-16,2-3 1 0,-4 2 2 15,0 2-3-15,-4 4 1 0,9-8-1 0,-5 6 0 16,-4 2 1-16,6-5-1 0,-6 5 2 0,0 0 1 0,0 0-4 15,6-7-1-15,-6 7 0 0,0 0 3 0,0 0-1 16,0 0-5-16,3-4 3 0,-3 4-2 0,0 0 7 16,0 0-5-16,0 0 0 0,0 0 0 0,0 0 1 15,0 0-9-15,0 0 7 0,0 0-3 0,0 0 4 16,0 0-4-16,0 0 0 0,0 0 6 0,0 0 0 16,0 0-5-16,0 0 6 0,6-5 0 0,-6 5-6 15,0 0 3-15,0 0 0 0,0 0-8 0,0 0 10 16,0 0-8-16,0 0 3 0,0 0 4 0,0 0-3 15,0 0 0-15,0 0 0 0,0 0-1 0,0 0-1 16,0 0 2-16,0 0 0 0,0 0-15 0,0 0 1 16,0 0-5-16,0 0-7 0,0 0-6 0,0 0-20 15,0 0-18-15,0 0-34 0,0 0-39 0,0 0-53 0,0 0-64 16,0 0-328-16,0 0-889 0,0 0 9 16</inkml:trace>
  <inkml:trace contextRef="#ctx0" brushRef="#br0" timeOffset="129813.03">9202 5846 412 0,'0'0'382'0,"0"0"-26"0,0 0-31 0,-7-3-22 15,7 3-19-15,0 0-29 0,0 0-22 0,0 0-14 16,0 0-14-16,0 0-10 0,0 0-12 0,0 0-14 16,0 0-6-16,0 0-11 0,-6-3-10 0,6 3-6 0,0 0-13 15,0 0-10-15,0 0-6 0,0 0-7 0,0 0-5 16,0 0-12-16,0 0-7 0,0 0-15 15,0 0 2-15,0 0-18 0,0 0 9 0,0 0-12 0,0 0 2 16,0 0-7-16,0 0-8 0,0 0-1 0,0 0-6 16,0 0 11-16,22 7-8 0,-11-7-1 0,-2 2-1 15,4 1-1-15,1-2-1 0,-1 0 0 0,1 1 6 16,4-2-6-16,-2 0 3 0,5 0-3 0,-2 0 4 16,1-2 2-16,3 1 2 0,-3-2-4 0,0 0-2 15,3 1 14-15,-5-1-4 0,2 0 0 0,-3-1-4 16,-3 1 0-16,-1 2-11 0,-1-1 15 0,-1-1-14 15,-1 0 4-15,-3 2-10 0,-1-1 3 0,-6 2-9 16,9-2-1-16,-9 2-8 0,0 0-29 0,9-2-24 16,-9 2-34-16,0 0-39 0,0 0-60 0,0 0-72 15,0 0-335-15,0 0-905 0,-25 8 1 0</inkml:trace>
  <inkml:trace contextRef="#ctx0" brushRef="#br0" timeOffset="130319.1">9990 5596 550 0,'0'0'546'16,"0"0"-73"-16,0 0-59 0,3-5-46 0,-3 5-36 16,0 0-32-16,0 0-33 0,0 0-31 0,0 0-26 15,0 0-24-15,0 0-25 0,0 0-16 0,7 18-18 16,-4-7-12-16,-3 0-8 0,3 4-8 0,-1 2-10 15,0 3-10-15,1-2-5 0,2 10-6 0,1-1-1 16,-3-1-7-16,-2 5-6 0,0-2-3 0,3 1 0 16,-2-3-5-16,-2 1 2 0,0-1-5 0,4 0-5 0,-1-8-4 15,-1-1 0-15,1-1-2 0,3-2-2 0,-3 1-6 16,1-4 0-16,0-3-3 0,1 1 5 16,1-2-1-16,4 0-2 0,-1-3-2 0,2 0 0 15,2 0-4-15,-1-4 5 0,0-2-1 0,1 1 0 0,1-2-10 16,-2-2 1-16,3 2-3 0,-4-2 0 0,2-1-2 15,0 1-11-15,1-7-7 0,-3 5-14 0,0-2-18 16,-2 1-18-16,0-1-11 0,-2 1-17 0,2 0-16 16,-5 0-20-16,3 2-26 0,-5-4-31 0,2 1-37 15,1 0-53-15,-5 8-274 0,0-12-796 0,0 12 49 16</inkml:trace>
  <inkml:trace contextRef="#ctx0" brushRef="#br0" timeOffset="130540.92">10058 5887 300 0,'-9'-1'618'0,"9"1"-83"0,-14-2-66 0,14 2-66 15,-9-5-66-15,9 5-43 0,-8-2-44 0,8 2-30 0,0 0-25 16,0 0-16-16,0 0-12 0,0 0-8 0,20-18-22 16,-7 12-12-16,2-2-15 0,2 1-7 15,0 0-17-15,4-2-8 0,0 1-14 0,-2 1 4 16,2-1-16-16,-1 2-9 0,1 2-20 0,-2-1-21 0,-1-2-29 15,0 3-31-15,-7-1-38 0,1 0-45 0,-1 1-54 16,1-1-74-16,-8 1-256 0,0-2-753 0,0 1 63 16</inkml:trace>
  <inkml:trace contextRef="#ctx0" brushRef="#br0" timeOffset="130740.91">9951 5643 108 0,'-12'-1'812'0,"12"1"-172"16,0 0-119-16,-4-3-84 0,4 3-67 0,0 0-63 16,0 0-44-16,0 0-33 0,0 0-32 0,12-11-23 15,-4 8-22-15,1 1-22 0,4-1-19 0,5-3-6 16,-3 1-15-16,6 0-30 0,1-3-33 0,-4 5-46 0,1-1-47 16,-1 0-48-16,1 1-54 0,0-1-61 15,-1 4-291-15,-3 1-740 0,2 2 68 0</inkml:trace>
  <inkml:trace contextRef="#ctx0" brushRef="#br0" timeOffset="131097.01">10435 5792 269 0,'4'12'447'0,"-2"0"-60"16,1-1-35-16,2 4-34 0,-1-1-26 0,0 1-21 15,-1-2-19-15,1 0-15 0,0 1-26 0,-1-2-15 16,1 0-20-16,1 3-14 0,-2 2-16 0,1 0-10 15,1-5-19-15,-1 5-12 0,0-3-13 0,-2-2-7 16,0 1-10-16,-1-3-8 0,2 0-10 0,-3-3-2 16,0 0-11-16,0-7-1 0,0 10-2 0,0-10 4 15,0 0-6-15,1 9-10 0,-1-9 0 0,0 0-6 16,0 0-3-16,0 0-1 0,-4-28-1 0,4 12-7 16,3-1 4-16,-1 1-4 0,2-2 0 0,0 0 1 15,1-1-2-15,-1 3 10 0,5-1 7 0,-2-1 14 16,4 1 6-16,1 0 7 0,-1 1 2 0,-1 3-3 15,4-1-1-15,-4 5-2 0,-1 2-1 0,4 2-5 16,-6 2-4-16,3 2 0 0,-5 1 1 0,-5 0-7 0,18 9-5 16,-12 2 4-16,-3 2-9 0,4 4-9 15,-3 2-11-15,-3 1-19 0,3 5-19 0,-4-7-21 16,1 9-30-16,-1-6-31 0,-1-3-35 0,1-4-42 0,3-2-57 16,-3-2-319-16,0-1-842 0,1-2 32 0</inkml:trace>
  <inkml:trace contextRef="#ctx0" brushRef="#br0" timeOffset="131390.12">11002 5856 351 0,'4'-6'595'16,"-4"6"-77"-16,3-7-68 0,-3 7-52 0,0 0-51 16,0 0-40-16,0 0-34 0,-14-8-22 0,14 8-30 15,-11 1-17-15,11-1-22 0,-17 5-6 0,9-3-19 16,-4 1-9-16,1 3-9 0,-2-1-15 0,3-2-4 15,-3 3-14-15,4-1 5 0,1 2-23 0,0 0 0 16,0-4-14-16,0 2-1 0,3-1-16 0,-1 6 3 16,-1 3-15-16,5-4 0 0,-2 3-8 0,4 4-2 15,-1 0-5-15,2 1-5 0,3-1 1 0,0-4-5 16,4 1 1-16,0 1-9 0,4 0-2 0,0-2 3 16,-3-5-12-16,6 2-3 0,0 0-16 0,0 0-19 0,2-3-19 15,1-1-26-15,-6-3-28 0,1 1-33 0,0-3-39 16,0 0-44-16,8-4-63 0,-9 1-282 15,1-1-848-15,0-1 30 0</inkml:trace>
  <inkml:trace contextRef="#ctx0" brushRef="#br0" timeOffset="131695.1">11322 6108 213 0,'0'6'474'0,"0"-6"-32"0,1 9-42 15,-1-9-29-15,1 8-25 0,-1-8-17 0,0 0-16 16,0 9-23-16,0-9-9 0,0 0-23 0,0 0-30 16,0 0-21-16,0 0-21 0,0 0-21 0,0 0-7 15,0 0-21-15,-8-31-15 0,6 21-16 0,1 0-7 0,-1-1-14 16,0 0-4-16,0-6-11 0,0 5-15 15,2-4-4-15,0 4-17 0,0 1-20 0,2-2-20 16,0 0-20-16,0 3-26 0,0-1-25 0,0 0-24 16,1 1-21-16,2 1-30 0,0-2-17 0,0 3-36 0,5-6-38 15,-1 6-69-15,-1-2-197 0,0 2-725 0,3 1 73 16</inkml:trace>
  <inkml:trace contextRef="#ctx0" brushRef="#br0" timeOffset="131923.04">11517 5843 97 0,'0'0'660'0,"0"0"-98"0,0 0-79 0,0 0-68 15,2 9-59-15,-2-9-52 0,0 0-37 0,0 11-30 16,0-2-27-16,0 0-28 0,2 3-14 0,0 0-26 16,0 4-12-16,0 0-15 0,4 2-18 0,-2 0-6 15,-1 0-16-15,3 0-9 0,-2-1-13 0,5-1-17 16,-3 1-16-16,0-3-29 0,-1-5-22 0,1 0-25 15,0-3-29-15,0-1-19 0,0-3-29 0,1 1-24 16,-7-3-24-16,19-5-26 0,-9-2-35 0,2-1-222 16,-3 1-641-16,4-5 89 0</inkml:trace>
  <inkml:trace contextRef="#ctx0" brushRef="#br0" timeOffset="132085.07">11751 5985 1001 0,'16'-14'224'0,"4"-4"84"16,-5 5 11-16,-3 2-16 0,-4 2-26 0,-1 1-23 16,1 3-2-16,-4 2-1 0,1 1-2 0,-5 2-9 15,0 0-28-15,0 0-15 0,0 0-19 0,-3 21-20 16,-5-3-6-16,-3 7-5 0,-3 4-12 0,0 1-5 15,0 2-11-15,-10 8-9 0,8-6-13 0,-9 9-10 16,8-11-11-16,3 1-10 0,0-4-9 0,1-1-5 16,3-2-15-16,1-2-23 0,3-4-23 0,2-6-34 15,0-3-36-15,0-2-48 0,1-1-46 0,1-3-64 16,2-5-74-16,0 0-253 0,0 0-834 0,0 0 36 16</inkml:trace>
  <inkml:trace contextRef="#ctx0" brushRef="#br0" timeOffset="132342.84">11953 5957 546 0,'5'-3'631'0,"-5"3"-91"0,0 0-90 0,7-4-48 16,-7 4-62-16,0 0-30 0,0 0-21 15,2 16-4-15,-2-4-21 0,0 3-13 0,-1 3-16 16,1 8-16-16,-3-1-24 0,3 2-20 0,0 0-23 0,-2 2-11 15,3 0-26-15,0 0-5 0,2 2-15 0,-1-4-15 16,0 1-10-16,2-3-5 0,0 1-10 0,-2-6-12 16,1-1-22-16,-1-3-15 0,4-1-18 0,-4-3-23 15,2-2-28-15,-2-2-31 0,1-2-32 0,-2-1-28 16,-1-5-37-16,4 5-46 0,-4-5-52 0,0 0-286 16,0 0-861-16,11-16 25 0</inkml:trace>
  <inkml:trace contextRef="#ctx0" brushRef="#br0" timeOffset="132650.98">11946 5992 174 0,'-3'-6'571'16,"0"1"-89"-16,1-4-83 0,2 9-54 0,-4-12-54 16,4 12-27-16,0-10-21 0,0 10-19 0,3-9-22 15,-3 9-21-15,6-7-16 0,-1 2-20 0,4 3-10 16,0-1-11-16,3 2-14 0,1-1-9 0,4 1-8 15,2-1-11-15,4 2-5 0,-5 0-6 0,3 2-15 0,0-2-4 16,1 2-6-16,-1 1-3 0,-2 0-4 0,-1 1-4 16,-2 4 4-16,-4-3 0 0,-1 0 0 15,-1 2 7-15,-2 1 5 0,-3-1 9 0,-1 2-2 0,-3-1-2 16,-2 3-2-16,-3-2 3 0,0 2-6 0,-3-2-4 16,-5 6-4-16,2-2-3 0,-3-3-2 0,-3 1-8 15,1-2-9-15,-2 0-17 0,-4-1-23 0,6-3-17 16,-3 1-23-16,6-4-29 0,1 1-41 0,-2-3-46 15,2 1-44-15,3-2-70 0,8 1-259 0,-17-2-799 16,12 0 48-16</inkml:trace>
  <inkml:trace contextRef="#ctx0" brushRef="#br0" timeOffset="133267.54">12491 5681 392 0,'0'0'664'0,"0"0"-113"16,0 0-81-16,0 0-58 0,4 25-39 0,-7-10-25 16,2 7-34-16,0 5-24 0,-2 0-21 0,1-1-20 0,-2 3-34 15,-1-3-24-15,4 2-22 0,-1 3-22 0,1-3-15 16,1 2-21-16,0-4-10 0,0 0-11 0,0-6-20 16,0-2-22-16,1 0-24 0,2-6-29 0,-3-3-29 15,1 1-26-15,-1-4-29 0,0-6-26 0,3 11-31 16,-2-6-20-16,-1-5-34 0,0 0-37 0,0 0-73 15,0 0-219-15,0 0-758 0,0 0 62 0</inkml:trace>
  <inkml:trace contextRef="#ctx0" brushRef="#br0" timeOffset="133491.73">12339 5979 371 0,'0'0'403'0,"-5"-7"-58"0,5 7-48 0,-5-5-39 15,5 5-27-15,0 0-20 0,0 0-20 0,8-9-23 16,-3 5-20-16,2-1-13 0,5-1-10 0,-1 0-10 15,7 0 4-15,-1-2 6 0,1-1 6 0,7 1 8 16,0-1 5-16,-5 4-15 0,2 2-3 0,0 1-5 16,-2 2-8-16,-1 4-8 0,-1 0-5 0,0 5-4 15,-5 0-10-15,1 5-8 0,-3-2-6 0,1 3-11 0,-3 1-4 16,-2 0-5-16,-1 1-3 0,0-1-11 16,-2-4-7-16,-3 0-23 0,1-1-32 0,-2-2-49 15,-1 1-62-15,1-10-94 0,-2 12-319 0,-3-8-802 0,5-4 50 16</inkml:trace>
  <inkml:trace contextRef="#ctx0" brushRef="#br0" timeOffset="133638.1">12688 5790 249 0,'1'-6'679'0,"-1"6"-134"0,0-13-86 0,0 13-79 16,-1-10-66-16,1 10-71 0,0 0-64 0,-4-6-49 15,4 6-47-15,0 0-41 0,0 0-44 0,0 0-23 16,0 0-42-16,-5 20-47 0,5-20-85 0,4 16-197 15,-3-8-526-15,4 2 103 0</inkml:trace>
  <inkml:trace contextRef="#ctx0" brushRef="#br0" timeOffset="134181.6">12975 5861 104 0,'0'0'641'16,"0"0"-104"-16,0 0-78 0,0 0-43 0,-30 8-52 0,17-2-32 15,0-2-31-15,-1 2-28 0,-1 1-12 0,-2 3-28 16,2-2-14-16,2 2-23 0,-2-2-15 16,5-1-18-16,-1 3-24 0,4-1-12 0,-2 0-20 0,4 1-11 15,-3 1-9-15,6-3-11 0,-1 3-13 0,0-3-2 16,3 0-10-16,0-8-4 0,4 10-14 0,-1-4 3 16,-3-6-11-16,10 7-4 0,-2-5-4 0,1 0-11 15,1-2-11-15,1-2-11 0,1-1-3 0,2-2-13 16,3-4-6-16,2-2-3 0,-4-1-3 0,7-3 0 15,-7 3-1-15,2 2 5 0,-2 1 9 0,-5 1-2 16,1 3 2-16,-4-3 3 0,5 3 3 0,-7 3 1 16,1 0 1-16,-6 2 6 0,13-3 2 0,-13 3 7 15,8 0 3-15,-8 0 3 0,6 5 4 0,-6-5 0 16,4 11 5-16,-2-5 0 0,0 0 4 0,0 5 0 0,1-2 3 16,-2 2-1-16,1 1 0 0,1 0 1 15,0 0 1-15,2 0-6 0,-4 1 2 0,3-1-1 16,-3-1-1-16,2-1-2 0,-1-3 3 0,0 3-7 0,0-3-2 15,2-2-2-15,-4-5-4 0,6 6-3 0,-6-6-4 16,8 3 9-16,-8-3-5 0,0 0 2 0,12-12-5 16,-5 3-1-16,-2 0 1 0,2 0 2 15,-1-6 3-15,-3 3 3 0,8-3 1 0,-1-1-4 0,-2 0 1 16,1 2 3-16,-3 4 4 0,1-1 3 0,-1 4-1 16,1-1 6-16,-1 4-2 0,-1 1 3 0,0-1 5 15,-5 4 7-15,0 0 5 0,0 0 5 0,14 8 2 16,-8-1-3-16,-3-1 1 0,1 4 1 0,0 3-4 15,0 2-6-15,-2-2-1 0,6-2-2 0,-7 5 0 16,3-4-13-16,-3-2-18 0,0 1-34 0,1-1-45 16,0-1-61-16,0 1-83 0,-1-4-353 0,-1-6-885 15,0 11 12-15</inkml:trace>
  <inkml:trace contextRef="#ctx0" brushRef="#br0" timeOffset="134673.07">13975 5613 201 0,'3'-6'761'0,"-3"6"-148"0,0 0-108 0,0 0-71 16,0 0-72-16,0 0-49 0,0 0-37 0,-18 21-19 16,6-6-21-16,-2 6 7 0,-2 3-15 0,0 4-1 15,-4 2-15-15,-1-2-15 0,2 5-23 0,0-2-21 16,-7 8-22-16,7-7-16 0,-6 6-15 0,5-7-23 15,2-3-29-15,-1 0-37 0,5-3-30 0,-1-3-28 16,5-4-40-16,-3-2-39 0,5-3-54 0,3-3-68 16,0-4-346-16,2-3-905 0,3-3 1 0</inkml:trace>
  <inkml:trace contextRef="#ctx0" brushRef="#br0" timeOffset="135121.13">14273 5672 219 0,'0'-12'590'0,"0"12"-57"0,0 0-64 0,0-8-66 15,0 8-56-15,0 0-48 0,0 0-37 0,0 0-23 16,0 0-17-16,0 0-21 0,9 20-21 0,-7-8-11 16,2 6-18-16,0 1-16 0,1 2-13 0,-3 4-13 15,0 0-13-15,0 0-7 0,1-4-16 0,-1 5-3 16,1-2-12-16,-3-6-8 0,1-2-17 0,-2 1-15 16,1-7-26-16,3 0-24 0,-3-1-32 0,0 2-36 0,0-4-49 15,0-7-57-15,0 7-36 0,0-7-293 0,0 0-769 16,0 0 58-16</inkml:trace>
  <inkml:trace contextRef="#ctx0" brushRef="#br0" timeOffset="135693.07">14255 5677 649 0,'-4'-9'572'16,"1"5"-73"-16,3 4-80 0,-5-10-60 0,5 10-58 15,-1-7-47-15,1 7-35 0,0 0-22 0,0 0-22 16,8-8-4-16,-1 6-10 0,5 1 1 0,-1 1-16 15,5 0-2-15,0 4-4 0,5-2 0 0,-2 4-23 16,9 1-10-16,-9 2 4 0,7 1-32 0,-8 0 2 0,-3-1-6 16,6 7-2-16,-6-4-6 0,-1 4-4 15,0-1 2-15,-2-1-11 0,-1 2 3 0,-5 1-3 16,1 7-6-16,-6-5-6 0,0 2 2 0,-3-2-19 0,-5 5 4 16,0-6 3-16,-6 4-18 0,4-4-5 0,-5-1-17 15,2-5-14-15,-2 2-21 0,-2-2-20 0,-2-4-20 16,2 0-22-16,-2-1-16 0,7-3-21 0,-7-1-9 15,5 0-15-15,1-3-16 0,3 0 12 0,9 0 14 16,-13-3 11-16,13 3-1 0,-9-4 29 0,9 4 9 16,-5-7 23-16,5 7 19 0,0-11 13 0,0 11 18 15,10-11-3-15,-4 3 16 0,5 3 5 0,1-2 2 16,5 1 7-16,0 2 7 0,-1-1-3 0,6-3 10 16,-3 3 3-16,2 0 2 0,0-1 6 0,0-2 5 15,6-1 3-15,-4-1 7 0,5 2 1 0,-3-3 0 16,-6 4 0-16,2 0-1 0,-2 1-2 0,1-3 0 15,-3 1 2-15,1 1 3 0,-6 0 1 0,-2 1 7 0,1-1 7 16,-3 2 14-16,-2 3 22 0,-2-3 14 0,2 2 12 16,-6 3-7-16,3-6-2 0,-3 6 7 0,0 0 2 15,0 0-3-15,-14-8-6 0,8 6-4 16,6 2 2-16,-22 4-2 0,9-2 0 0,-1 2-6 0,-1 3 1 16,-4 1 3-16,3 3-3 0,0-2 1 0,2 2-5 15,0 1-10-15,1-3-5 0,1 3-10 0,3-3-6 16,2 1-8-16,2-2-5 0,-1 2-9 0,4 0-3 15,2-1-9-15,1 1-6 0,3 0-14 0,0-1-13 16,2-2-25-16,3 0-23 0,3 0-24 0,-2 0-29 16,4-1-24-16,1-3-36 0,3 1-32 0,-1-1-44 15,6-2-45-15,-4-2-314 0,-1-1-930 0,0 1-12 16</inkml:trace>
  <inkml:trace contextRef="#ctx0" brushRef="#br0" timeOffset="136425.53">15032 5911 664 0,'7'-7'621'16,"-7"7"-95"-16,0-7-72 0,0 7-55 0,0 0-43 0,0 0-33 16,-10-9-35-16,10 9-35 0,-10-3-25 15,10 3-8-15,-12 0-6 0,12 0-25 0,-13 3-4 16,6 1-21-16,-1 0-18 0,0 3-12 0,0-1-10 0,0 1-14 16,2 2-12-16,2 0-14 0,-4 2-7 0,3-1-11 15,3 2-3-15,-2 2-10 0,1-4-2 0,4 6-11 16,-2-4-4-16,2 0-2 0,2 0-5 15,2 0 3-15,0-1-9 0,2 0-4 0,0-2-2 0,2 1-3 16,1-1-4-16,1-1-7 0,0-3-4 0,3-1-20 16,-2-2-19-16,2 0-14 0,0-4-15 0,3 1-14 15,0-4-20-15,0 1-19 0,-3-5-23 0,3 1-30 16,-2 0-23-16,2-4-33 0,-1-1-11 0,-3-1-6 16,-1-1-23-16,-1 0-3 0,0 3 14 0,-3 1 15 15,0 2 31-15,2-6 67 0,-2 5 78 0,-3 1 49 16,-1 1 61-16,-2 1 38 0,1 0 10 0,-3 7 12 15,2-10 15-15,1 6 12 0,-3 4 11 0,-1-9 4 16,1 9 2-16,0 0-2 0,1-9-1 0,-1 9-13 16,0 0-6-16,0 0-13 0,0 0-7 0,0 0-9 15,0 0-10-15,0 0-12 0,0 0-1 0,0 0-6 16,0 0-4-16,0 0-3 0,11 21-4 0,-9-14-3 16,2-3-5-16,-4-4-5 0,6 14-6 0,-1-6 0 0,2 1 1 15,-4-2-13-15,2-4 4 0,3 5-7 0,-3-4-4 16,1 0-3-16,2-2 3 0,0-1-15 15,2-1-7-15,-10 0-10 0,19-6-10 0,-10 2-10 0,0-4-4 16,0 1-10-16,1 0-5 0,-1 1-3 0,-1-3-7 16,1 1-1-16,-1 1-4 0,-1 0 4 0,2 0 4 15,-5 1 7-15,0 0 6 0,-2 1 3 0,-2 5 6 16,6-5 10-16,-6 5 7 0,5-3 10 0,-5 3 6 16,0 0 6-16,0 0 1 0,0 0 8 0,0 0 6 15,0 0 8-15,1 15 4 0,-1-15 7 0,0 12 5 16,0-12-2-16,0 13-2 0,0-5-4 0,0-8-3 15,0 13-4-15,5-4-4 0,-1-2 1 0,-2-1 2 16,1 3 2-16,2-6-7 0,-1 2 2 0,0 0-6 16,1 0-3-16,2 0 1 0,0-2 0 0,-1 1-5 15,0-1-1-15,4 0-4 0,0 0-6 0,-4-1-3 16,2 0-8-16,1-1-12 0,1 1-11 0,0 0-6 16,2-4-20-16,-2 2-16 0,-2-2-18 0,2 1-12 0,-10 1-1 15,14-4-6-15,-9 3-2 0,-5 1 3 0,12-2-8 16,-12 2 6-16,11-2-3 0,-11 2 9 15,0 0 1-15,9-1-3 0,-9 1-3 0,5-7-27 16,-5 7-17-16,8-3-21 0,-8 3-17 0,4-5-15 0,-4 5-2 16,0 0-129-16,5-5-444 0,-5 5 104 0</inkml:trace>
  <inkml:trace contextRef="#ctx0" brushRef="#br0" timeOffset="136970.16">15745 5965 624 0,'9'-10'82'0,"-3"3"81"16,-2 1 46-16,1 1 13 0,-1-1-4 0,5 0 4 15,-4 3-8-15,0-1-3 0,0 0-4 0,-5 4-13 16,9-4-10-16,-9 4-8 0,8-4-6 0,-8 4-7 15,6-1-5-15,-6 1-3 0,0 0 6 0,12 5-10 16,-12-5-5-16,7 6-7 0,-1-2-5 0,-3-1-7 16,-3-3-12-16,7 12 7 0,-6-7-2 0,3 2-7 15,-1 1 6-15,2 2 5 0,-4 4 1 0,1 0-16 16,0 4-5-16,-1 0-2 0,-1 2-7 0,0-2-6 16,-1 7-3-16,2 1-4 0,-4-2-9 0,5 2-8 15,-2-7-6-15,0 1-5 0,0 7-2 0,1-1-10 0,0 0-5 16,2-1-3-16,-1-5-2 0,4 1-5 15,-5-2-2-15,4 5-2 0,3-6-6 0,-3-2 3 16,0 1-1-16,-4-4-6 0,7 4-1 0,-4-7 0 0,-2 0 0 16,0-2-1-16,1-2-4 0,-3-6 0 0,3 11-9 15,-1-8-1-15,-2-3-5 0,3 6-7 0,-3-6-3 16,0 0-5-16,4 5-4 0,-4-5 3 0,0 0-7 16,0 0-3-16,0 0-4 0,-4-24-6 0,1 15-10 15,-1-2-6-15,-2-5-2 0,1-3 1 0,0 1-8 16,0-6 7-16,-3 1-10 0,2-6 1 0,2 3-1 15,0 0 12-15,3-1-2 0,1 8 6 0,-1-6 3 16,2-2 6-16,0 2 5 0,2 6 4 0,2-7 8 16,1 8 7-16,-1 1 12 0,4-10 8 0,-4 9 15 15,4 0 7-15,3 1 10 0,-3 1 1 0,2 4 5 16,-2-2 0-16,0 3 13 0,1 3-12 0,1 1 2 16,-2 0 2-16,0 2 4 0,2 0-2 0,-2 3 2 15,-2 1-2-15,1-1 5 0,-8 2 7 0,12 4-9 0,-7 1-4 16,-1-1 1-16,-2 4 1 0,1 1-4 0,-2 5-5 15,2-2-4-15,-6 1-4 0,1 3 0 16,-2 1-6-16,-1-1-4 0,-2-1 0 0,-2-1-1 0,-1-2-22 16,0 1-14-16,2-4-25 0,-5-3-15 0,2-2-15 15,-3-1-17-15,2-1-18 0,-1 0-27 0,1-2-25 16,0-2-27-16,2-2-41 0,0-1-46 0,2 2-299 16,0-2-860-16,1-1 23 0</inkml:trace>
  <inkml:trace contextRef="#ctx0" brushRef="#br0" timeOffset="137452.1">16294 5771 251 0,'0'0'729'0,"0"0"-115"16,0 0-74-16,0-10-87 0,0 10-55 0,0 0-52 0,0 0-39 16,0 0-35-16,0 0-27 0,0 0-19 0,-3 35 1 15,-1-11-17-15,0 2-13 0,-1-1-18 0,0 3-14 16,1 1-19-16,-1-2-18 0,2 2-18 0,3-4-11 15,0 3-13-15,1-9-11 0,-1 0-21 0,2-2-23 16,2-2-19-16,-2-1-27 0,-1-3-29 0,1-1-25 16,-1-2-27-16,0 1-26 0,1-4-26 0,-2-5-35 15,0 8-40-15,0-8-43 0,0 0-61 0,0 0-228 16,-7 6-815-16,7-6 41 0</inkml:trace>
  <inkml:trace contextRef="#ctx0" brushRef="#br0" timeOffset="137629.1">16260 5978 550 0,'8'-10'546'0,"-3"6"-64"0,1-1-53 0,2-1-56 0,1 2-40 16,2 2-40-16,1 0-30 0,2 2-28 15,-1 1-16-15,2 1-14 0,-4 0-25 0,2 2-24 16,4 3-14-16,-6 0-19 0,1 2-16 0,-3-1-15 16,0 0-21-16,1 2-28 0,-4 0-40 0,-1-2-33 0,-1 5-39 15,-1-3-36-15,-2 1-40 0,-1 0-41 0,-1 0-48 16,-2-2-277-16,-2 0-728 0,1-5 71 15</inkml:trace>
  <inkml:trace contextRef="#ctx0" brushRef="#br0" timeOffset="138129.57">16490 5860 635 0,'3'-10'647'0,"-1"2"-89"16,-1 1-62-16,2 1-63 0,-3 6-53 0,3-8-51 15,-3 8-55-15,0 0-45 0,0 0-35 0,0 0-41 16,0 0-30-16,0 0-32 0,0 0-28 0,0 0-25 15,0 0-31-15,0 0-33 0,0 0-38 0,1 24-40 16,3-12-27-16,3-2-28 0,1 2-20 0,1-3-24 16,-1 0-18-16,4 5-5 0,-3-4 9 0,-1-1 15 15,5 3 28-15,-3-4 70 0,-1 0 68 0,2-2 60 16,1 0 19-16,-2-2 21 0,0 4 16 0,-2-4 13 16,1 1 5-16,-4-3 6 0,4 2 9 0,-3-1 5 15,-6-3 10-15,10 6 17 0,-8-3 0 0,-2-3 15 0,4 5-6 16,-4-5-2-16,4 6-8 0,-4-6-9 15,0 0-15-15,-4 14-5 0,3-5-6 0,-3 0-5 16,0 0-8-16,-1 1 0 0,1-1-14 0,0 0-4 0,0 1-6 16,-1 0-7-16,4-3-17 0,1-7-5 0,-4 8 4 15,4-8-16-15,-1 9-7 0,1-9-6 0,0 0-4 16,0 0-6-16,10 3 0 0,-10-3-3 0,0 0-2 16,13-8 2-16,-5 3-2 0,0-2 2 0,1 1-9 15,0-1 2-15,0-3-2 0,3 2 3 0,-2 1-1 16,5-1 2-16,-5 1 5 0,-2 1 3 0,0 5 4 15,3-2 9-15,-6 3-4 0,-5 0 8 0,12 1 2 16,-6 2 12-16,-6-3-2 0,8 9 3 0,-3-1 4 16,-1-2 6-16,-1 4-10 0,-1-3-4 0,1 3-4 15,-3-4-3-15,6-1-2 0,-4 3-4 0,2-3-1 16,-4-5-5-16,6 5-3 0,-6-5-1 0,10 3-5 16,-10-3 2-16,11-3-8 0,-11 3-19 0,8-5-24 15,-2 2-30-15,1-3-33 0,-3 0-46 0,4-1-62 0,-1 0-82 16,-2 0-316-16,-2 1-939 0,2 1-18 15</inkml:trace>
  <inkml:trace contextRef="#ctx0" brushRef="#br0" timeOffset="138652.85">17544 5785 129 0,'0'0'612'0,"0"0"-107"0,0 0-78 0,23-30-68 16,-6 10-47-16,6-6-36 0,10-10-7 0,7-1-5 16,-2-3 8-16,6-2-1 0,18-17-3 0,-16 17-3 15,2 2 1-15,27-21-8 0,-7 2-13 0,-22 22-17 16,4-3-25-16,-2 2-29 0,1 2-3 0,-7 2-22 16,-15 9-19-16,3 2-15 0,-1 2-16 0,-4 1-18 15,-2 4-18-15,-8 4-24 0,1 2-24 0,-10 3-22 16,-1 3-20-16,0 0-25 0,-1 1-36 0,-4 3-50 0,0 0-60 15,0 0-76-15,0 0-351 0,0 0-983 16,-24 7-43-16</inkml:trace>
  <inkml:trace contextRef="#ctx0" brushRef="#br0" timeOffset="139419">18810 4407 120 0,'-5'-3'540'0,"5"3"-42"0,0 0-38 0,0 0-40 15,-4-6-25-15,4 6-17 0,0 0-24 0,0 0-20 16,0 0-28-16,0 0-24 0,0 0-23 0,0 0-28 16,0 0-25-16,-12 9-16 0,12-9-23 0,-2 25-7 15,2-5-5-15,2 6-3 0,-2 3-14 0,2 0-16 16,-4-2-10-16,2 2-12 0,2 2-7 0,0-2-13 16,-1-1-6-16,2-2-8 0,-3 2-10 0,2-9-4 15,1 0-8-15,1-2-4 0,-2-1-9 0,2-4-14 16,-2-3-21-16,-2-1-32 0,0-3-28 0,0-5-36 0,3 10-28 15,-3-10-29-15,1 8-27 0,-1-8-24 16,0 0-39-16,0 0-47 0,0 0-304 0,0 0-911 16,0 0-2-16</inkml:trace>
  <inkml:trace contextRef="#ctx0" brushRef="#br0" timeOffset="139718.84">18672 4475 117 0,'0'0'541'0,"-2"-10"-96"0,2 10-68 16,4-9-50-16,1 5-41 0,2 0-21 0,-1 1-15 16,7 0-18-16,0 4 0 0,6 1-15 0,-1 0-11 15,1 1-11-15,2 1-16 0,8 3-11 0,-3 0-11 16,1 2-10-16,0 3-9 0,0-2-12 0,-1 1-14 16,-6-2-2-16,-3 0-7 0,2 1-4 0,-4 0 1 15,-2 1 12-15,-4-3-5 0,-1 2-9 0,0-1 2 16,-6 2-3-16,0 3-7 0,0-2-3 0,-7 5-12 15,1-1-3-15,-4-2-4 0,3 1-11 0,-5-2-7 16,-2 2-3-16,-1-1-6 0,-1 0-4 0,2-2-7 16,0-1-10-16,-2-1-13 0,4-1-24 0,-2-2-17 15,3 1-25-15,0-4-20 0,3 0-19 0,-2-1-26 16,3 1-36-16,5-4-40 0,-6 3-42 0,6-3-32 0,0 0-312 16,0 0-884-16,0 0 13 0</inkml:trace>
  <inkml:trace contextRef="#ctx0" brushRef="#br0" timeOffset="140009.12">19189 4569 708 0,'0'0'602'16,"6"-5"-84"-16,-6 5-69 0,0 0-61 0,0 0-40 0,0 0-60 16,0 0-26-16,0 0-30 0,6 15-17 0,-8-8-4 15,2-7-19-15,-4 23 0 0,3-7-13 0,-4 1-7 16,1 2-15-16,2 1-17 0,-1 0-15 0,2 6-9 15,-2-6-4-15,2 5-21 0,1-7-9 0,-1 0-3 16,2-1-10-16,-2 0-4 0,2 0-8 0,0-2-7 16,1-3-4-16,0-1-7 0,1 0-5 0,3-1-1 15,-1-1-8-15,2-2 0 0,-3-1-3 0,2-1-5 16,0-1-3-16,2-3-3 0,-2 1-2 0,6-2-2 16,-3-1-31-16,2-2-18 0,0-2-21 0,0 0-20 0,-1-1-20 15,-1-2-22-15,4 0-26 0,-4 0-34 16,0-1-43-16,4-4-51 0,-7 4-311 0,-1-1-894 15,-2 2 7-15</inkml:trace>
  <inkml:trace contextRef="#ctx0" brushRef="#br0" timeOffset="140218.07">19165 4732 586 0,'0'0'550'0,"0"0"-81"15,0 0-59-15,0 0-50 0,0 0-43 0,10-14-40 16,-3 10-22-16,0 2-34 0,3-1-26 0,2-2-23 0,2 0-20 16,1-2-21-16,3 1-12 0,-2 0-17 0,3-1-21 15,-3 0-23-15,3 0-34 0,2 1-40 0,-7-2-47 16,-2 2-46-16,0 0-61 0,4-2-58 0,-4 3-268 16,-3-2-695-16,-3-1 77 0</inkml:trace>
  <inkml:trace contextRef="#ctx0" brushRef="#br0" timeOffset="140406.67">19211 4483 152 0,'0'0'657'0,"-13"-5"-113"0,6 4-95 0,7 1-71 16,0 0-54-16,0 0-50 0,0 0-36 0,0 0-27 16,0 0-30-16,0 0-21 0,0 0-20 0,0 0-18 15,26 7-21-15,-13-6-23 0,0 2-19 0,7-3-20 16,-3-2-27-16,6 2-21 0,-1-1-25 0,-2-1-34 0,10-1-24 15,-2-2-50-15,3 1-31 0,-2-2-72 16,-8 5-200-16,1 0-605 0,-3-2 95 0</inkml:trace>
  <inkml:trace contextRef="#ctx0" brushRef="#br0" timeOffset="140703.26">19697 4446 115 0,'0'0'526'0,"0"0"-83"16,0 0-58-16,3 6-47 0,-3-6-27 15,0 0-7-15,-17 7-20 0,9-6-16 0,-4 4-29 0,2-3-14 16,0 1-19-16,0-1-18 0,-3 0-6 0,1 2-36 15,2 2-13-15,0-1-15 0,0-2-13 16,-1 4-12-16,0-1-10 0,2-2-10 0,1 4-11 0,-2-1-5 16,3 1-6-16,0 1-7 0,5 0-5 0,0 0-2 15,0 1-5-15,2 2-4 0,0-1-1 0,1 0-3 16,3 0-3-16,1-1 3 0,1 1-2 0,4 4 9 16,-1-1 5-16,2-1 1 0,-1 2 11 0,-1-2 4 15,1 1 12-15,-6-1 6 0,7 0 1 0,-5-2 7 16,-1 0 2-16,1 0 6 0,-2-1 0 0,0 0 1 15,-2-3-3-15,-2 1-5 0,0-8-6 0,-5 12-9 16,4-6-7-16,1-6-13 0,-10 10-10 0,3-7-11 16,-3 1-15-16,-1-2-17 0,0 0-21 0,0-4-31 15,11 2-33-15,-18-5-44 0,8 3-63 0,0-3-87 0,-7 3-338 16,4-4-988-16,2 1-44 0</inkml:trace>
  <inkml:trace contextRef="#ctx0" brushRef="#br0" timeOffset="142855.12">17818 5814 628 0,'0'0'564'15,"-8"2"-71"-15,8-2-57 0,0 0-53 0,0 0-40 16,-10 0-36-16,10 0-30 0,0 0-31 0,0 0-26 15,0 0-7-15,0 0-8 0,0 0-18 0,0 0-21 0,35-1-13 16,-18 0-13-16,4 0-21 0,-1-1-11 16,10 1-12-16,-3-1-15 0,2-1-5 0,2 1-13 15,1 1 0-15,1-3-17 0,-2 2-9 0,0-2-18 0,0 2-22 16,-1-2-12-16,-2 2-36 0,-2-1-33 0,3 0-43 16,-8 0-60-16,0 0-58 0,-3 1-336 0,1-4-871 15,0 2 19-15</inkml:trace>
  <inkml:trace contextRef="#ctx0" brushRef="#br0" timeOffset="143416.97">18778 5385 357 0,'0'0'603'0,"1"-7"-75"15,-1 7-63-15,0 0-51 0,0 0-38 0,0 0-47 16,0 0-33-16,0 0-34 0,0 0-29 0,0 0-33 16,0-8-24-16,0 8-27 0,0 0-18 0,0 0-20 15,0 0-16-15,0 0-2 0,8-2-15 0,-8 2-6 16,12 0-9-16,-12 0-5 0,15 2-9 0,-5-1-6 16,0 0-6-16,-1 0-2 0,2 2-3 0,1-1-2 0,-2-1-3 15,0 3 8-15,1-2-12 0,-2 2 0 0,-3-2 2 16,1 2 0-16,0 0-2 0,-3-1 6 15,0 3 3-15,-2 0-4 0,-2 3-3 0,0 0 2 16,-2 2 2-16,-2 0 0 0,0 1-10 0,-4 3 4 0,-2 0-6 16,-1-1 8-16,-1 3-8 0,-2-2-7 0,-6 3-1 15,3 3 1-15,7-9-8 0,-6 1 3 0,2-3-5 16,3-2-5-16,-1-2-1 0,5 0-5 0,-4-1 1 16,5-1-8-16,1-2 1 0,5-2-10 0,-7 2-7 15,7-2-7-15,0 0 2 0,0 0 4 0,0 0 4 16,0 0 2-16,0 0 5 0,21-14 4 0,-8 8-1 15,-2 1 3-15,7-1 2 0,-1 0 1 0,1 3 1 16,0 0 2-16,-1 1 6 0,2 2-1 0,-2 0 6 16,-4 2 8-16,0-1 3 0,-2 3 6 0,-1-1-1 15,-2 3 10-15,1-2 7 0,-5 3 8 0,4 2 11 16,-7-3 6-16,-2 3 5 0,-2 2-12 0,-2 1 0 16,0 2-7-16,-4 1-4 0,-1-1 0 0,-3 2-7 15,0-1 4-15,0-3-10 0,-1-1-3 0,4-2 6 0,0-2-13 16,1 0-25-16,1-1-23 0,0-3-28 0,1-1-26 15,7-2-33-15,-10 1-30 0,10-1-64 16,0 0-49-16,-7-8-83 0,7 8-223 0,3-15-849 16,1 6 33-16</inkml:trace>
  <inkml:trace contextRef="#ctx0" brushRef="#br0" timeOffset="143693.1">19125 5484 403 0,'0'0'624'0,"0"0"-102"0,0 0-66 0,9 20-53 16,-8-10-31-16,1-1-38 0,-1 3-36 0,2 4-28 15,-1 1-23-15,-2 1-25 0,4 2-33 0,-1-2-19 16,-1-1-23-16,2 0-16 0,-1-2-12 0,0-2-17 15,0-3-12-15,1 1-8 0,-2-1-14 0,2-3-17 16,-1 1-24-16,-1-2-18 0,-2-6-35 0,2 9-32 16,-2-9-31-16,2 8-28 0,-2-8-32 0,0 0-29 15,0 0-61-15,0 0-306 0,0 0-795 0,0 0 49 16</inkml:trace>
  <inkml:trace contextRef="#ctx0" brushRef="#br0" timeOffset="144015.06">19119 5516 311 0,'-5'-7'591'0,"5"7"-83"16,-4-5-90-16,4 5-66 0,0 0-52 15,0 0-42-15,3-12-27 0,-3 12-6 0,7-7-7 16,-1 3-20-16,3-2-12 0,2 0-12 0,2 1-14 0,4 1-9 16,0 0-7-16,1 1-13 0,0 0-10 0,0 1-5 15,1 0-10-15,-6 4-9 0,-1-1-6 0,3 2-6 16,13 6 61-16,-14-2-77 0,-4-1 4 15,-2 4 4-15,-5-1-19 0,0 3 5 0,0-1-10 16,-2 6 13-16,-2 0-13 0,0-1-2 0,-4 0-2 16,-1 1 12-16,0 0-12 0,-1 1-3 0,-3-3-4 15,2 1-2-15,-1-3-8 0,2 0-2 0,-3-3-4 16,3-2-6-16,1 0-6 0,1-4-10 0,-3 3-22 16,5-4-14-16,3-3-25 0,-7 6-19 0,7-6-24 15,-7 2-28-15,7-2-36 0,0 0-34 0,0 0-32 16,0 0-38-16,0 0-54 0,0 0-240 0,8-25-830 15,-4 17 35-15</inkml:trace>
  <inkml:trace contextRef="#ctx0" brushRef="#br0" timeOffset="144287.03">19440 5570 494 0,'0'0'535'0,"0"0"-56"0,0 0-56 0,10 3-42 0,-10-3-22 15,1 6-17-15,-1-6-20 0,1 10-24 16,-1-10-10-16,0 15-34 0,2-6-28 0,-2 1-19 0,0-1-24 15,0 5-20-15,1-1-20 0,0-1-20 0,-2 3-7 16,2 1-17-16,1-5-4 0,0 1-12 0,-1 0-6 16,4-3-10-16,-3 4-1 0,4-4-8 0,-2 1-4 15,2-2-5-15,0 2-3 0,-1-2-5 0,2 1-2 16,-2-2-8-16,2 0 2 0,-2-1-8 0,1 0-1 16,2-2-7-16,-3 2-2 0,0-3 0 0,2 1-11 15,-1-3-6-15,-6-1-9 0,14 1-22 0,-8-1-15 16,-6 0-18-16,18-6-24 0,-10 1-21 0,1 0-25 15,0 1-28-15,0-2-33 0,-3-2-24 0,2 1-28 16,0 0-33-16,-2 1-278 0,-4 0-823 0,1 0 37 16</inkml:trace>
  <inkml:trace contextRef="#ctx0" brushRef="#br0" timeOffset="144480.15">19446 5698 101 0,'0'0'498'16,"-6"-3"-98"-16,6 3-54 0,0 0-40 0,0 0-25 16,-3-9-7-16,3 9-17 0,0 0-16 0,17-8-24 0,-10 2-17 15,5 1-36-15,-3-1-16 0,6-1-31 0,-5 0-34 16,6-1-48-16,-1 1-51 0,-3 0-52 16,2-2-54-16,0 0-50 0,-4 2-75 0,3 1-165 0,-6 1-550 15,0 2 99-15</inkml:trace>
  <inkml:trace contextRef="#ctx0" brushRef="#br0" timeOffset="144657.29">19557 5538 167 0,'-11'-4'545'0,"-1"1"-59"0,2-1-50 0,4 1-52 15,-5 0-36-15,1-2-38 0,-3 3-41 0,8-3-21 16,-1 2-10-16,6 3-25 0,-12-6-23 0,12 6-23 16,-6-3-29-16,6 3-13 0,-1-7-14 0,1 7-19 15,0 0-5-15,6-11-17 0,-6 11-21 0,14-7-19 16,-4 1-27-16,-1 2-24 0,4-1-27 0,0 3-32 15,6 0-37-15,2-2-43 0,0 0-41 0,6 0-57 16,-5 0-231-16,-2-1-686 0,10-3 82 0</inkml:trace>
  <inkml:trace contextRef="#ctx0" brushRef="#br0" timeOffset="144940.01">19924 5356 122 0,'9'-2'573'0,"-9"2"-84"15,0 0-66-15,0 0-42 0,0 0-46 0,0 0-32 16,0 0-37-16,0 0-26 0,-28 11-28 0,18-5-19 15,-1 1-19-15,0-1-16 0,-2 0-17 0,3-1-8 0,0 1-19 16,1-1-11-16,0 2-15 0,4-2-7 16,-1 1-5-16,0 1-14 0,2-1-6 0,2 0-7 15,2 4-5-15,1-1-7 0,4 0-3 0,0 0-6 0,2 1 3 16,0-1-1-16,5 3-3 0,1-1 1 0,-2 2-4 16,3-2 2-16,-1 3 4 0,-1-3 3 0,0 3 14 15,-1-3-1-15,-1 0 3 0,-1-2 2 0,-3 2 4 16,1-2 1-16,-2 0 3 0,-3-2 0 0,1 0 7 15,-3 0-9-15,2-1-8 0,-2-6-6 0,-6 12-8 16,1-6-19-16,-1-3-21 0,-5 2-28 0,-2-1-32 16,-3 0-42-16,-3-2-57 0,2 0-68 0,-4-1-114 15,0-1-230-15,-5 0-858 0,4 2 24 0</inkml:trace>
  <inkml:trace contextRef="#ctx0" brushRef="#br0" timeOffset="145499.85">17927 5916 355 0,'-7'-3'688'0,"1"1"-99"0,6 2-95 0,-8-5-76 16,8 5-60-16,0 0-58 0,-6-4-34 0,6 4-22 15,0 0-8-15,0 0-9 0,0 0-6 0,27 21-15 16,-11-9-12-16,6 8-17 0,-2 4-18 0,3 0-15 16,4 0-22-16,-1 2-10 0,-1 1-13 0,8 8-12 15,-9-9-9-15,2 2-6 0,0-2-11 0,11 10-3 16,-14-9-12-16,0-1-22 0,2 0-19 0,-1-1-31 0,-3 0-27 16,0-2-20-16,3 1-28 0,-6-3-33 15,0 2-39-15,-3 1-44 0,4-4-67 0,-11-4-297 16,-2 0-876-16,3-1 16 0</inkml:trace>
  <inkml:trace contextRef="#ctx0" brushRef="#br0" timeOffset="145817.39">18613 6708 210 0,'0'0'527'0,"7"-4"-83"16,-3-1-49-16,2-1-28 0,-1-3-48 0,1-1-28 15,-2-3-22-15,1-5-15 0,3-6-15 0,-2-3-13 16,3 2-18-16,-1-3-11 0,-1 0-15 0,1-1-22 15,-2 0-12-15,-2 2-15 0,2-2-7 0,0 3-19 16,-2 0-11-16,-1 7 0 0,1 3-15 0,0-2-10 16,0 7 1-16,-3 0-3 0,0 1-1 0,-1 3 4 15,0 7-5-15,2-10 1 0,-2 10 3 0,0 0-11 16,0 0-1-16,0 0-10 0,0 0 2 0,0 0-12 16,0 0 9-16,2 27-14 0,1-11-1 0,-2 4-8 15,2-2 0-15,0 5 1 0,4 4-4 0,2-3 1 16,-3 1-6-16,-1-6 2 0,4 5-6 0,-1-5-2 15,0-2-8-15,-1-1-3 0,-1-2-8 0,3 0-19 0,-1-1-15 16,-3-5-17-16,3 2-27 0,-4-2-19 0,1-2-30 16,-3 3-29-16,1-6-43 0,-3-3-50 15,1 8-83-15,-1-8-227 0,-7 7-840 0,7-7 33 16</inkml:trace>
  <inkml:trace contextRef="#ctx0" brushRef="#br0" timeOffset="145932.07">18636 6497 388 0,'6'-8'351'0,"-2"4"-79"0,0-2-89 0,1-1-67 16,3 2-73-16,2-1-84 0,0 1-160 0,0 2-240 15,4 0 80-15</inkml:trace>
  <inkml:trace contextRef="#ctx0" brushRef="#br0" timeOffset="146196.18">18987 6379 436 0,'13'-4'446'0,"1"2"-31"0,-4 0-20 0,-1-1-19 15,-1 2-27-15,-8 1-22 0,11-3-28 0,-11 3-23 16,11 3-7-16,-11-3-7 0,9 7-18 0,-7-2-2 16,-1 1-7-16,2 5-22 0,-3-1-7 0,0 0-9 15,0 2-19-15,-1 0-12 0,2 4-16 0,-2 0-14 16,1 1-12-16,-2-4-13 0,1-1-13 0,2 4-13 16,1-3-8-16,-1-1-11 0,3 3-4 0,0-4-5 0,0 0-10 15,-1 0-7-15,1-1-5 0,4-2-6 16,-3 0-3-16,1 1-2 0,0-2-2 0,4-2-6 0,-4-2-2 15,3 1-9-15,-2-1-10 0,1-2-14 16,3-2-23-16,-1 1-24 0,1-1-25 0,-2-3-30 0,0-2-25 16,3 2-33-16,-2-4-32 0,-2 3-42 0,6-7-51 15,-5 6-300-15,-4-1-928 0,1 0-9 0</inkml:trace>
  <inkml:trace contextRef="#ctx0" brushRef="#br0" timeOffset="146368.01">19099 6531 453 0,'0'0'546'0,"0"-7"-90"15,0 7-74-15,0 0-57 0,6-13-49 0,-1 9-29 16,0-1-43-16,3-2-24 0,1 0-29 0,0 0-43 16,0-2-42-16,0 1-40 0,1 2-48 0,0-1-49 15,5-3-52-15,-6 4-66 0,-1 0-221 0,-3 3-544 16,0-3 99-16</inkml:trace>
  <inkml:trace contextRef="#ctx0" brushRef="#br0" timeOffset="146565.76">19067 6297 597 0,'0'0'667'0,"-6"-5"-136"0,6 5-104 15,0 0-76-15,-3-8-55 0,3 8-45 0,0 0-38 0,8-8-27 16,-2 4-18-16,-6 4-21 0,15-7-14 0,-3 5-13 15,-1-1-13-15,2 1-10 0,6-1-11 0,-2 3-21 16,0-1-24-16,4 1-33 0,-3 3-36 0,0-2-50 16,-2 1-47-16,3-1-61 0,2 2-82 0,-8 0-219 15,4 0-683-15,-4-2 81 0</inkml:trace>
  <inkml:trace contextRef="#ctx0" brushRef="#br0" timeOffset="146880.56">19607 6234 81 0,'0'0'522'0,"0"0"-67"16,0 0-33-16,-31 4-36 0,21-1-46 0,-2 2-35 15,1-2-30-15,0 3-28 0,-6 3-30 0,5-2-19 16,-3 1-15-16,2 2-24 0,2-3-14 0,1-1-17 16,-1 3-13-16,1-1-13 0,4 0-10 0,1 1-11 15,1-1-5-15,3 3-7 0,-1-2-1 0,2-9 4 16,6 16-8-16,-3-5 2 0,4-3-6 0,2 2 0 15,3 2 0-15,0 1 1 0,2-3 0 0,-2 3 0 0,0-1 7 16,-4 0-2-16,4 0-6 0,0 0 9 0,-4-2-7 16,-3 0 1-16,2 1 7 0,-2-1-2 15,-3-2-2-15,2 2-3 0,-4 0-9 0,-1-3-4 0,-3 3-3 16,-2-1-2-16,-1-1-10 0,-2-1-8 0,-1 1-19 16,-2-2-30-16,-1-1-18 0,-4-1-25 0,1 1-27 15,-2-1-40-15,6-2-49 0,-2 2-55 0,3-4-81 16,-1-1-270-16,0-1-890 0,6-1 11 0</inkml:trace>
  <inkml:trace contextRef="#ctx0" brushRef="#br0" timeOffset="147642.06">20118 6528 237 0,'0'0'514'0,"0"0"-56"15,0 0-33-15,0 0-34 0,0 0-36 0,0 0-22 0,0 0-33 16,7 1-24-16,-7-1-36 0,0 0-11 0,2 7-16 16,-2-7-15-16,2 12-18 0,0-6-12 15,-1 4-15-15,1 1-12 0,-1 0-5 0,2 0-8 0,1 2-9 16,-1 0-6-16,1-2-8 0,-3 0-6 0,2-4-14 15,0 2-6-15,-1-3-8 0,2 1-4 0,-4-7-10 16,8 6 1-16,-5-2-11 0,-3-4 1 0,13 1 4 16,-13-1-6-16,17-7-4 0,-5 0 0 0,3-5-6 15,6-5-2-15,3-2-6 0,0-2 1 0,2-2-4 16,0-2-3-16,1 1-4 0,-2 2 0 0,0-2-2 16,-4 0 0-16,0 4-3 0,-1 0-15 0,-3 2-8 15,-3 7-27-15,-4-2-21 0,-1 5-21 0,-1 1-24 16,-3 1-26-16,-3 2-41 0,-2 4-67 0,3-9-73 15,-3 9-294-15,0 0-930 0,0 0-9 0</inkml:trace>
  <inkml:trace contextRef="#ctx0" brushRef="#br0" timeOffset="148041.15">20635 6541 447 0,'0'0'726'16,"0"0"-118"-16,10 1-100 0,-10-1-73 0,0 0-62 15,0 0-48-15,0 0-30 0,0 0-40 0,0 0-22 16,0 0-29-16,5 8-18 0,-2-5-14 0,-3-3-11 16,3 12-16-16,0-6-13 0,1 2-9 0,-1-1-8 15,6 2-17-15,-7-1-12 0,3 2-6 0,-1 0-2 16,0-1-9-16,1-1-4 0,2-1-4 0,-4 0-4 15,1-2-2-15,0 0-5 0,-1 1-6 0,0-1-6 16,-3-5-1-16,5 5-3 0,-5-5 3 0,10 1 5 16,-10-1 3-16,12-2-1 0,-3-5 0 0,3-1 0 15,1-3-3-15,3-2 0 0,2-4 0 0,2-3-2 16,-2 0 2-16,2 0-3 0,-1 0-2 0,-6 6-3 0,7-5-3 16,-8 5-4-16,1 0-1 0,0 1-3 15,-4 3-7-15,1 2 0 0,-1-1-6 0,-1 2-11 16,0 1-13-16,-2 1-18 0,-1 3-17 0,-5 2-20 0,6-7-29 15,-6 7-21-15,4-6-20 0,-4 6-23 0,0 0-31 16,0 0-43-16,0 0-56 0,0 0-327 0,0 0-968 16,0 0-36-16</inkml:trace>
  <inkml:trace contextRef="#ctx0" brushRef="#br0" timeOffset="148400.97">21138 6487 484 0,'0'0'588'16,"0"0"-89"-16,2 8-50 0,-2-8-41 0,2 8-25 16,-2-8-32-16,3 7-5 0,-2-2-39 0,-1-5-25 15,4 13-20-15,-4-5-31 0,3-2-17 0,-3 2-25 16,2 1-15-16,0-1-21 0,1 2-18 0,-2-3-10 16,3 3-8-16,0-1-14 0,0-1-4 0,-1 2-10 15,1-3-9-15,-1 2-5 0,0-1-8 0,2-4-4 16,-3 2-7-16,3-1-5 0,-5-5-2 0,9 7-5 15,-6-4-1-15,-3-3 0 0,10 2 2 0,-10-2 2 0,10 0-1 16,-10 0 1-16,17-9-3 0,-2 1-2 0,-2-5-4 16,3-1-2-16,3-6-2 0,4-2 4 0,1 2 1 15,-1-1 3-15,-3 0-2 0,2 0-2 0,-1-1-7 16,-1 0-2-16,-2 3-2 0,2 1-3 0,-6 4-3 16,-1-1-4-16,1 2-1 0,-5 5-6 0,-1-2-5 15,0 2-12-15,-1-1-9 0,-1 5-12 0,-4-1-15 16,-2 5-18-16,5-7-20 0,-5 7-46 0,2-7-49 15,-2 7-65-15,0 0-99 0,0 0-309 0,-11-6-1059 16,11 6-98-16</inkml:trace>
  <inkml:trace contextRef="#ctx0" brushRef="#br0" timeOffset="155945.1">6305 7376 287 0,'0'0'404'0,"0"0"-33"16,0 0-30-16,-12 1-36 0,12-1-23 0,0 0-23 16,0 0-24-16,-10-1-13 0,10 1-15 0,0 0-16 15,-6-4-7-15,6 4-16 0,0 0-13 0,0 0-7 16,0 0-9-16,0 0-16 0,0 0-13 0,0 0-10 15,0 0-9-15,-7-2-12 0,7 2-8 16,0 0-6-16,0 0-10 0,0 0-3 0,0 0-8 0,0 0-4 16,0 0 2-16,0 0-3 0,0 0 5 0,0 0 2 15,27 6-1-15,-17-5 2 0,3 0-1 0,-2 2 7 16,6-3-5-16,4 4 0 0,-2-4 8 0,1 1-9 16,2 1-3-16,-2-1-5 0,0-2 2 0,0 1-6 15,0-2-2-15,0 1 1 0,1-3-2 0,-3 1-5 16,3 0-2-16,-1-1-2 0,-2-1-1 0,-7 2-7 15,2 0-1-15,0-1 2 0,-3 0-6 0,-2 2 1 16,0 1 2-16,-2-1-6 0,-6 2-11 0,0 0-15 16,12-4-7-16,-12 4-29 0,0 0-36 0,0 0-48 0,0 0-70 15,0 0-105-15,0 0-261 0,0 0-859 0,0 0 26 16</inkml:trace>
  <inkml:trace contextRef="#ctx0" brushRef="#br0" timeOffset="156827.7">7125 6950 104 0,'4'-7'606'0,"-4"7"-99"16,0 0-82-16,0 0-67 0,0 0-43 0,1 19-37 16,1-6-27-16,-2 5-14 0,1 9-13 15,-1 2-15-15,2 0-11 0,1 5-17 0,-1 0-20 0,1-1-17 16,0-3-16-16,2 2-13 0,-2-5-11 0,-3 2-16 15,6-3-7-15,-3 1-10 0,1-9-8 0,-1 2-8 16,-1-4-1-16,2-1-9 0,0 0-2 0,-1 0-20 16,-1-4-18-16,2-3-29 0,-3 1-35 0,1-4-37 15,-2-5-47-15,2 9-44 0,-2-9-66 0,0 0-279 16,0 0-767-16,0 0 59 0</inkml:trace>
  <inkml:trace contextRef="#ctx0" brushRef="#br0" timeOffset="157197.82">7041 7338 516 0,'0'0'466'0,"0"0"-69"0,0 0-49 0,11-10-37 15,-3 9-29-15,0-1-39 0,2-1-22 0,3 0-23 16,0-1-13-16,0 2-17 0,3-4-19 0,3 1-17 0,-2 2-15 16,0-2-12-16,-1 0-12 0,3-1-3 15,-6 2-17-15,2-1-5 0,-1-3-9 0,0 3-9 16,-4-2-10-16,5-4-13 0,-1 0-14 0,-6 3-9 0,4-7-8 15,-4 2-12-15,-1-2-7 0,0-1 3 0,-2 1-5 16,-1-3 1-16,-2 4 7 0,-1 4 5 0,1-4 11 16,-2 6 12-16,0 0 18 0,0 8 11 0,-2-11 6 15,2 11 5-15,-1-9 7 0,1 9-1 0,0 0-1 16,0 0-7-16,0 0-3 0,0 0 0 0,0 0 4 16,0 0 8-16,-9 29 3 0,9-13 4 0,0 2 3 15,3 0 11-15,-3 2 0 0,1 4-8 0,4 1-3 16,-2 2-5-16,1-2-1 0,-1 0-2 0,0-4-12 15,5 1-1-15,-3 7-7 0,-1-11-5 0,2-1-9 16,-1-2-1-16,3 0-6 0,-1-2-23 0,0-3-25 16,-3-3-27-16,2 2-40 0,2-4-37 0,-4-3-46 15,6 1-40-15,-3-3-62 0,-7 0-283 0,13-5-836 16,-4 1 34-16</inkml:trace>
  <inkml:trace contextRef="#ctx0" brushRef="#br0" timeOffset="157655.88">7749 7239 161 0,'0'0'459'0,"8"-5"-46"0,-5 0-36 15,-3 5-33-15,7-5-46 0,-7 5-25 0,1-9-32 0,-1 9-18 16,1-9-14-16,-1 9-9 0,1-8-7 0,-1 8-7 16,0 0-14-16,-6-12-12 0,6 12-19 0,-5-6-17 15,0 3-12-15,5 3-13 0,-9-6-9 0,9 6-12 16,-14-2-13-16,9 0-5 0,5 2-4 0,-19 2-11 15,9 0 1-15,1 6-5 0,-1-3-6 0,0 3-4 16,1 0-1-16,0 1-7 0,-3 6 1 0,1 0-2 16,1 1 0-16,0 1-5 0,4-1-2 0,-1 2 0 15,1-2 2-15,3 1-5 0,-2-2 1 0,2-2-2 16,3-2-2-16,3 3 3 0,0-4-3 0,0-1 2 16,1-1-5-16,4-2-2 0,-4 1 5 0,2-4-7 15,3 0-2-15,-2-2 1 0,3-4-1 0,2 2 2 16,-4-3 0-16,3-2-1 0,-4 0 1 0,9-4 1 15,-7 1-6-15,3-1 1 0,-3 0 1 0,3-2 3 0,-1 0-4 16,-3 3 1-16,0-1 5 0,-1 1 0 0,-2 4 6 16,-1 2 6-16,1-2 7 0,-5 5 12 15,3-6 2-15,-3 6 7 0,0 0-3 0,0 0-2 16,0 0-5-16,0 0 1 0,0 0-7 0,6 19 0 0,-6-8 0 16,0 1-9-16,2-1-1 0,-2-2-3 0,2 1-1 15,1-1-6-15,-2-2-14 0,3 1-21 0,-2-2-22 16,2 0-25-16,0-2-26 0,-4-4-25 0,9 3-29 15,-9-3-26-15,12 0-32 0,-3-3-49 0,-3-3-286 16,1 4-801-16,1-5 47 0</inkml:trace>
  <inkml:trace contextRef="#ctx0" brushRef="#br0" timeOffset="157990.07">8044 7166 366 0,'0'0'449'0,"0"-9"-41"16,0 9-46-16,-6-7-47 0,6 7-32 0,-8-5-24 15,8 5-27-15,-12-2-21 0,12 2-24 0,-15 2-21 16,15-2-15-16,-13 1-16 0,6 0-12 0,-1 2-14 0,0-1-10 16,8-2-11-16,-13 5-11 0,7-3-7 15,6-2-5-15,-9 5-10 0,5-2-7 0,4-3-2 16,-2 8-6-16,2-8-4 0,2 9-6 0,-2-9 0 16,2 10-5-16,3-2-2 0,-1-2-4 0,3 3 1 0,0-1-1 15,-1 2 0-15,1-2 3 0,3 6 4 0,-1 1 5 16,0-2 2-16,1-1 2 0,-3-2-3 15,0 0 2-15,-2 0 7 0,3-1 1 0,-2 3 1 0,0-3 2 16,-2 1 8-16,-1-3 1 0,-1 0-2 0,-2 1-6 16,0-8 2-16,0 11-8 0,-3-5-1 0,3-6-3 15,-10 11-4-15,6-8-8 0,-4 0-2 0,8-3-15 16,-13 2-21-16,6-3-18 0,7 1-24 0,-21-3-33 16,13-3-31-16,-2 2-36 0,1-3-47 0,3-3-44 15,-1 2-298-15,0-2-797 0,3 1 50 0</inkml:trace>
  <inkml:trace contextRef="#ctx0" brushRef="#br0" timeOffset="158454.94">8172 6939 468 0,'0'0'594'0,"4"-5"-81"15,-4 5-70-15,0 0-51 0,4-7-55 0,-4 7-47 16,0 0-42-16,0 0-29 0,0 0-23 0,7 13-24 0,-3-1-20 16,-4-2-9-16,4 7-17 0,-3 1-9 0,4 1-13 15,-1 5-7-15,0 1-9 0,1 0-3 0,-1 2-9 16,-2-1-3-16,5 0-9 0,-4-1-6 16,1 1-8-16,0-1-4 0,1-5-3 0,-3-2-6 0,2 1 7 15,1 0-17-15,-3-3-3 0,3 0-2 0,-2-4-3 16,-1-6 0-16,-2 0-9 0,4-1-3 0,-4-5-4 15,2 8-7-15,-2-8 0 0,7 1-4 0,-7-1 2 16,0 0-1-16,12-16 1 0,-6 7 4 0,-1-3-8 16,3-3 5-16,-2 1-4 0,4-2 1 0,-3 1 3 15,1-1 1-15,-2-1 1 0,3 1 4 0,1-1 1 16,-1 1 8-16,3 3 5 0,-5 3 9 0,1 1-7 16,-3 1 1-16,2 2 7 0,-3 3 3 0,1-1 1 15,-5 4 4-15,11 0 0 0,-11 0 5 0,7 7-2 0,-2 2 5 16,-1 2-6-16,-2 2 1 0,2 3-7 0,-3 4-2 15,1-3-6-15,0-2-3 0,0 0 1 16,0 2 7-16,0 1-11 0,0-2-9 0,-1 1-11 16,3 1-14-16,1-3-23 0,-2 2-19 0,3-2-29 0,-2 2-32 15,3-3-46-15,-3-2-56 0,3-3-91 0,-4 0-258 16,3-4-858-16,1-3 27 0</inkml:trace>
  <inkml:trace contextRef="#ctx0" brushRef="#br0" timeOffset="159275.09">8917 7422 592 0,'0'0'527'16,"0"0"-61"-16,0 0-44 0,0 0-38 0,0 0-48 16,0 0-50-16,0 0-34 0,0 0-35 0,0 0-18 0,-9 25-15 15,2-14-14-15,0 6-14 0,-1-2-18 0,-1 10-8 16,1-9-9-16,0 2-15 0,-1-2-16 0,-1 2-10 16,2 1-5-16,1-3-13 0,-2-2-6 0,2-3-4 15,2-1-5-15,1-4-9 0,0-1-14 0,1 2-24 16,3-7-29-16,0 0-35 0,-2 7-31 0,2-7-46 15,0 0-50-15,0 0-77 0,13-18-273 0,-10 10-785 16,6-9 53-16</inkml:trace>
  <inkml:trace contextRef="#ctx0" brushRef="#br0" timeOffset="160123.6">9422 7424 392 0,'6'4'469'0,"-6"-4"-41"0,6 3-25 0,-6-3-20 0,0 0-17 16,0 0-33-16,0 0-36 0,0 0-37 0,0 0-31 16,4-16-35-16,-4 16-19 0,-6-20-23 15,2 10-19-15,0-4-19 0,2-1-10 0,-5-4-13 0,3 0-9 16,2-6-14-16,-2 0 0 0,1 4-14 0,1-2-3 15,2 2-7-15,0 2-7 0,-3 1-5 0,3 1 1 16,-3-1-4-16,6 1-3 0,-3 5-4 0,3-1-4 16,-3 2 3-16,2 0-6 0,1 3-3 0,-1 3 1 15,0-2-4-15,-2 7 0 0,2-7 1 0,-2 7-1 16,0 0-1-16,9-4 1 0,-9 4-1 0,0 0 9 16,14 17 4-16,-8-6-7 0,1 3 2 0,3 1 0 15,-4 3-3-15,1 0-4 0,1 0 0 0,3 5-1 16,-3-7 1-16,-2 2-3 0,3 2 3 0,-1-3-2 15,-2-1-5-15,3 1 6 0,-3-3-5 0,-2-3 12 16,3 0-16-16,-2-2 4 0,0 0 3 0,-1-3-6 16,0-1 0-16,1 1-5 0,0-2-3 0,-5-4 2 15,7 2 0-15,-7-2 0 0,0 0 1 0,12-12 2 0,-7 2 1 16,-1 0-6-16,1-6 6 0,2 1-6 0,0-5-1 16,-1-5-5-16,0-1 0 0,-1 7 4 15,2-8-3-15,-4 8 5 0,1 2-2 0,1 0 8 0,-1 3-4 16,-2 2 0-16,2 3-1 0,0-2 3 0,-3 6 1 15,-1 5 7-15,1-8 1 0,-1 8 3 0,0 0 2 16,0 0-3-16,0 0 3 0,0 0-3 0,0 0-4 16,0 0 0-16,11 25 3 0,-9-15 0 0,2 6-5 15,0 0 4-15,4-1-4 0,-2 3 3 0,1-3 1 16,-1 0-1-16,-1-1 3 0,4 3-1 0,0-1-5 16,-2-2 6-16,-1-4-5 0,0 1 4 0,0-3-5 15,1 2-1-15,-3-2 0 0,2-3 1 0,-1 0-2 16,0-2-2-16,-5-3-1 0,9 4-5 0,-9-4 8 15,0 0-3-15,13-7 1 0,-5 0 4 0,-2 0-3 16,-2-5 1-16,5-2 4 0,-1-1-3 0,0-2-2 16,-1-3-1-16,-1 4 8 0,-1-3-5 0,2-1 2 15,0-5 3-15,-3 8 7 0,5-1 2 0,-5 2-1 0,4-1 7 16,-2 3 5-16,-2 2-2 0,0 1-4 0,1 1 7 16,-3 2-1-16,3 2 3 0,-3 1-5 15,-2 5 7-15,3-9 1 0,-3 9 7 0,0 0-4 16,0 0 0-16,0 0 0 0,0 0-1 0,0 0 7 0,6 23-3 15,-4-7 3-15,1 2 1 0,1 8-1 0,2 1-1 16,-1-1 1-16,3-1 0 0,-6 2-2 0,7-4-6 16,-3-2-2-16,1 2-1 0,6 0-8 0,-6-7-3 15,2 2 3-15,3-1-1 0,-4-2-2 0,3 1-11 16,-5-5-12-16,0 0-23 0,0 0-20 0,1-3-20 16,-1-1-20-16,-2-2-17 0,-2 0-25 0,2 0-22 15,-4-5-36-15,3 9-63 0,-3-9-72 0,0 0-257 16,0 0-874-16,0 0 18 0</inkml:trace>
  <inkml:trace contextRef="#ctx0" brushRef="#br0" timeOffset="160619.14">9874 7194 664 0,'0'0'536'15,"0"0"-97"-15,0 0-73 0,0 0-54 0,0 0-42 16,0 0-35-16,0 0-25 0,14-6-22 0,-14 6-20 0,15-2-11 15,-7 0-18-15,5 1-17 0,-2-2-13 0,5-2-11 16,-3 1-17-16,6-2-27 0,2 0-12 16,-3 0-25-16,2 2-17 0,4-2-21 0,-5 2-13 0,1-1-8 15,7-2-11-15,-7 2 0 0,7-2-4 0,-6 3 7 16,-1 0 0-16,0-3 9 0,2 0 1 0,-2 2 10 16,0 1 7-16,-2-2 23 0,0-1 7 0,1 1 9 15,-4-1 10-15,-4 4 10 0,3-3 13 0,-3-1 5 16,-1 1 8-16,-2 2 14 0,-3 0 11 0,-1-2 20 15,-4 6 10-15,8-6 5 0,-8 6 1 0,2-4-2 16,-2 4 4-16,0 0 1 0,0 0-9 0,0 0-5 16,-10-13-14-16,10 13-6 0,-13-1-8 0,13 1-7 15,-16 3-7-15,7-3-8 0,-5 2-4 0,1 4-5 16,5-3 0-16,-7 2-3 0,6 3-3 0,-4 2-1 16,-2 4-1-16,3 0 0 0,1 1-3 0,2 1 6 15,0 3-5-15,4 0 0 0,-1 1 0 0,3-1 1 16,6 0-1-16,-2-1-4 0,2-1-1 0,2 1-3 0,4-3 0 15,0 3-2-15,4-3-3 0,4-2 2 0,-2 0-6 16,9-1 1-16,-6-2 1 0,3-2-4 0,8-2 1 16,-7 1-5-16,-2-4-3 0,1 1 0 15,-1 0-4-15,-2-3 2 0,2 3-5 0,-7-3-1 0,1 2-11 16,-2-2-13-16,-2 1-18 0,-1 0-20 0,-1-2-27 16,-8 0-18-16,10 1-23 0,-10-1-13 0,7 3-38 15,-7-3-54-15,0 0-77 0,0 0-318 0,0 0-974 16,0 0-36-16</inkml:trace>
  <inkml:trace contextRef="#ctx0" brushRef="#br0" timeOffset="165902.07">7515 6260 242 0,'-8'-8'308'0,"8"8"-33"16,-6-6-40-16,6 6-8 0,-10-6-16 0,2 2-8 16,4 0-12-16,4 4-18 0,-11-7-16 0,4 4-16 15,0 1-6-15,7 2-8 0,-13-6-9 0,5 5-8 16,8 1-8-16,-15-1-16 0,7 0-12 0,8 1 4 16,-21 3-14-16,9 3 3 0,3-1-6 0,-2 0-3 15,0 1 10-15,1 3-5 0,-1-1-3 0,3 0 1 16,0 3-3-16,-1 0 1 0,2 0-6 0,0 5-1 15,-1-5-5-15,2 5 0 0,0 3-3 0,2 0 4 16,1 1 4-16,3 3-2 0,-2 1 3 0,4-5 0 16,0 7 2-16,3-2-5 0,-2 1 8 0,5-1-8 15,-1 0 3-15,0 1-6 0,1-7-2 0,-2 8-2 16,5-3-3-16,-2-6-5 0,-2 3-1 0,3-2-5 16,-1-1-2-16,0-1-2 0,-1-1-2 0,0-1-2 0,-2 0-6 15,1-4 0-15,-4-3-4 0,0 1-15 0,3 2-20 16,-4-6-26-16,-2-4-26 0,3 10-22 15,-3-10-57-15,0 0-58 0,0 0-93 0,0 0-205 16,-15 3-724-16,15-3 70 0</inkml:trace>
  <inkml:trace contextRef="#ctx0" brushRef="#br0" timeOffset="166500.07">7142 6705 406 0,'6'-6'421'15,"-6"6"-62"-15,9-2-52 0,-9 2-46 0,10-1-27 16,-10 1-36-16,18-3-14 0,-8 2-10 0,2 1-11 16,2-1-10-16,1 0-7 0,6-3-17 0,-3 3-14 15,1-2-17-15,0-2-8 0,0 0-7 0,9-4-11 16,1 1-12-16,-9 0-13 0,5-2-14 0,-5 1-5 16,0 1-10-16,-1-2-12 0,-1 2-2 0,0-4-14 15,-1 3-1-15,-1-2-4 0,-1 2-2 0,2 1-12 16,-8 2 1-16,1-1-1 0,1 1 3 0,-1 1 2 15,-6 1 1-15,4 0 2 0,-4 0 6 0,-4 4 8 16,5-6 20-16,-5 6 3 0,4-4 3 0,-4 4 1 16,0 0-2-16,0 0 0 0,0 0 0 0,0 0-5 0,0 0 4 15,0 0 3-15,-19 0-3 0,19 0-1 0,-11 5 3 16,11-5 1-16,-13 9 2 0,8-5 3 0,-4 5 5 16,3-2-4-16,-1 3 2 0,-2-1-6 15,3 2 4-15,-1 0-1 0,0-1-3 0,1 2 4 0,-2-1 0 16,6 1-3-16,-3-1-5 0,4 1-5 0,0-2 6 15,1 0-5-15,0-3-4 0,2 1 3 0,1-2-2 16,-1 0 0-16,-2-6-1 0,4 10-7 0,0-7 1 16,-4-3 1-16,10 4-5 0,-10-4-2 0,9 1 1 15,-9-1 0-15,14-2 8 0,-9-2-10 0,3-2 0 16,1 0-8-16,-2-2-11 0,2-1-4 0,-3-1-6 16,1 1 0-16,-1 0 0 0,2-3 10 0,-4 4-6 15,1 0 3-15,2-2 3 0,-5 4 3 0,2 1 6 16,0-2 18-16,-4 7 21 0,4-7 10 0,-4 7 10 15,0 0 0-15,0 0-2 0,0 0-3 0,0 0-8 16,0 0 4-16,0 0-2 0,0 0 5 0,-8 26-4 16,4-16 5-16,3 0-2 0,0 0 3 0,2 0-5 15,0-2-2-15,2 3-8 0,-2-1 0 0,2 1 2 0,-1-2-10 16,2-3-2-16,1 2 4 0,0 2-9 0,-1-6-4 16,1 0-18-16,2 2-28 0,-1-3-34 15,-2 1-43-15,-4-4-45 0,13 1-67 0,-13-1-285 16,8 1-730-16,-8-1 74 0</inkml:trace>
  <inkml:trace contextRef="#ctx0" brushRef="#br0" timeOffset="166913.66">7975 6449 282 0,'0'0'453'15,"0"0"-59"-15,-6-11-59 0,6 11-35 0,-7-3-41 16,7 3-29-16,-9-3-23 0,9 3-27 0,0 0-18 16,-20 6-12-16,13-4-9 0,-2 2-18 0,2-1-12 15,-3 2-9-15,5-1-11 0,-5 0-9 0,4 2-11 16,0 0-8-16,-1 3-3 0,-1-3-9 0,4 1-6 16,0-2-6-16,0 1-3 0,1 0-3 0,1 0-6 15,2-6-4-15,-2 10-3 0,2-10-2 0,2 12-3 16,0-8 0-16,1 3 1 0,3-3-5 0,-2 1 3 15,4-1-5-15,-2-1-1 0,3 1 0 0,0 1-1 16,1 1 0-16,2-2-3 0,-3 1 3 0,1 0-3 0,3 0 7 16,-5-1-7-16,2 0 0 0,-3 1 3 0,1 1 4 15,0-4 1-15,-3 3 3 0,0-2 11 16,0 3 2-16,-5-6 3 0,2 10 4 0,-1-5-2 0,-1-5 0 16,-1 12-2-16,1-12-2 0,-4 13-2 0,1-9-2 15,-2 2-5-15,2-1-1 0,3-5-1 0,-10 8-5 16,6-4-7-16,4-4-14 0,-13 3-22 0,8-1-26 15,-2 0-33-15,7-2-28 0,-11 1-33 0,11-1-30 16,0 0-59-16,-11-6-247 0,6 2-677 0,5 4 83 16</inkml:trace>
  <inkml:trace contextRef="#ctx0" brushRef="#br0" timeOffset="167233.12">8095 6380 269 0,'0'0'494'0,"0"0"-65"0,0 0-59 16,0 0-45-16,0 0-44 0,0 0-36 0,0 0-20 16,7 13-15-16,-6-6-10 0,-1 3-4 0,1 0-11 15,4 4-16-15,-1 1-9 0,-2-4-17 0,1 8-7 16,1-2-4-16,0 1-13 0,0 0-10 0,0 2-4 15,4-2-9-15,-2 0-15 0,-3 0-6 0,3 0-8 16,-1-3-10-16,3 1-6 0,-2-6-3 0,-2 6-4 16,-1-4-7-16,5 3-3 0,-4 0-7 0,2-4-2 0,0-1 5 15,-3-3-10-15,1 0-10 0,0 0-15 0,0-1-17 16,-4-6-25-16,5 10-26 0,-5-6-38 0,0-4-36 16,0 0-23-16,7 5-45 0,-7-5-73 15,0 0-228-15,0 0-736 0,0 0 69 0</inkml:trace>
  <inkml:trace contextRef="#ctx0" brushRef="#br0" timeOffset="167419.09">8056 6628 106 0,'0'0'595'16,"3"-10"-89"-16,-3 10-62 0,6-8-57 0,0 6-50 15,0-2-44-15,-1 0-27 0,5-1-31 0,0 0-27 16,-1 0-28-16,1 2-24 0,2 1-17 0,1-2-16 15,5 0-15-15,0 2-26 0,-1-2-34 0,0 1-36 16,1-1-43-16,2 2-62 0,0-1-67 0,-1 2-339 16,0-2-706-16,-5 0 77 0</inkml:trace>
  <inkml:trace contextRef="#ctx0" brushRef="#br0" timeOffset="173382.98">9719 6517 69 0,'0'0'406'0,"8"-6"-46"0,-8 6-28 16,3-6-28-16,-3 6-20 0,2-6-17 15,-2 6-17-15,0 0-10 0,0 0-28 0,2-10-20 16,-2 10-15-16,0 0-16 0,0-8-14 0,0 8-7 16,0 0-20-16,0 0-22 0,-4-12-5 0,4 12-10 0,0 0-8 15,-5-5-5-15,5 5-12 0,0 0-2 16,-8-5-11-16,8 5-2 0,0 0-10 0,-9-1 0 15,9 1-5-15,0 0-7 0,0 0 0 0,-16 6-6 0,11-4-6 16,5-2-1-16,-9 5-5 0,4-1-3 0,5-4 2 16,-8 9-7-16,6-6-4 0,2-3-2 0,-5 8-7 15,5-8 6-15,-2 9-4 0,2-9 1 0,-2 8 6 16,2-8 3-16,2 10-4 0,0-4 1 0,2 0 2 16,1 2 2-16,1 1-2 0,0-1 3 0,2 0-2 15,-1 2-1-15,1-2 6 0,4 2-2 0,-3-1 1 16,0 0-3-16,0-2 5 0,0 2 0 0,-2 0-4 15,-1-1 4-15,1 2-1 0,-2-2 3 0,2 3 2 16,-3-4-3-16,0 1 1 0,-2-2 3 0,2 1 0 16,-4 0 3-16,0-7 3 0,1 15 2 0,-2-8-3 15,-2 0-3-15,-2 1 1 0,1-1-3 0,-1 0 3 16,-1 0-1-16,-2-1 2 0,0-1-4 0,1 3-1 16,-1-4 2-16,0-2-3 0,1 1-7 0,7-3-17 15,-12 1-25-15,12-1-23 0,-13-1-35 0,13 1-44 16,-8-8-47-16,4 2-83 0,-1-2-185 0,3-2-637 0,0-1 90 15</inkml:trace>
  <inkml:trace contextRef="#ctx0" brushRef="#br0" timeOffset="173837.07">9860 6647 242 0,'0'0'342'16,"14"0"-32"-16,-14 0-39 0,14-1-29 15,-4-2-24-15,-1 0-23 0,-2 2-13 0,4-1-14 0,-2-1-18 16,0-2-15-16,-1 3-9 0,0-2-19 0,-1 1-5 16,-3 0-12-16,2-3-14 0,-6 6-10 0,7-7 2 15,0 5-9-15,-7 2-7 0,7-11-7 0,-7 6-2 16,0 5-5-16,3-10-4 0,-3 10-1 0,0-10-11 15,0 10-3-15,0 0-4 0,-7-11 4 0,4 8-8 16,3 3-3-16,-11-4 1 0,6 2-8 0,5 2 9 16,-13-1-7-16,4 1 3 0,9 0 3 0,-14 0-9 15,14 0 0-15,-12 3 8 0,6 0-4 0,0 0 3 16,-1 0-4-16,3 1 6 0,0 0-2 0,-1 2 1 16,-1 3 4-16,2-4 2 0,0 1 8 0,2 3 7 15,-2-1-2-15,3 2 10 0,-1 0 1 0,2 1 5 16,-1 2 0-16,1-4-4 0,0 4 2 0,1-5-1 15,2 3-7-15,-1-2-2 0,2 2 0 0,1-1-4 16,-1-1 1-16,1-3-9 0,2 0 2 0,3 0 0 16,-1-2-10-16,-3 0 4 0,7-1-4 0,0-1 1 15,-1-2-14-15,-1 1-23 0,4-1-34 0,-3-1-45 16,3-1-43-16,-1-1-52 0,2 2-277 0,-5-3-661 16,2-1 86-16</inkml:trace>
  <inkml:trace contextRef="#ctx0" brushRef="#br0" timeOffset="174219.72">10282 6521 302 0,'-7'-9'385'0,"7"9"-43"0,-4-4-35 16,4 4-43-16,0 0 2 0,-11-5-27 0,11 5-27 15,0 0-28-15,-12-1-20 0,12 1-17 0,-11 2-14 16,11-2-21-16,-14 4-7 0,6-1-10 0,-1 1-13 16,0 3 2-16,0-1-12 0,2 1-4 0,-1 1-6 15,-2 0-1-15,2 1-5 0,-1 1-5 0,4-1-1 16,-3 1-3-16,2 3-4 0,2-5-4 0,0 3-3 16,2 0-1-16,-1 0-5 0,-1-1-3 0,4 0-2 15,0 2-3-15,0-2 4 0,4 1-5 0,0-3-1 16,-1 3 3-16,3-1-5 0,0-3 0 0,3 1-5 15,-1 0 1-15,1-3-5 0,4 0 0 0,-4 0-5 16,0-3 4-16,3 0-3 0,-1-1-3 0,0-1-5 16,2 0-12-16,-3-3-12 0,2 1-14 0,-2-2-25 15,3 2-16-15,-4-3-17 0,5 1-19 0,-5-2-10 16,1 0-28-16,-2-1-17 0,1 1-29 0,0-2-47 16,-5 0-156-16,-1 0-540 0,2 2 103 0</inkml:trace>
  <inkml:trace contextRef="#ctx0" brushRef="#br0" timeOffset="174633.09">10372 6611 39 0,'0'0'384'0,"0"-8"-15"16,0 8-44-16,0 0-22 0,0 0-22 0,-2-12-21 0,2 12-26 16,0 0-8-16,0 0-24 0,0-7-10 15,0 7-14-15,0 0-4 0,0 0-25 0,0 0-17 16,0 0-10-16,0 0-11 0,0 0-13 0,0 0-12 16,0 0-6-16,0 0-5 0,0 0-13 0,0 0-5 0,0 0-5 15,-4 27-1-15,4-27-8 0,2 13-3 0,-2-5-3 16,2 0-3-16,2 1-5 0,1 1-7 0,-1-1 2 15,-1 0-5-15,4-1 2 0,-5-1-4 16,5 0-1-16,-3-2 0 0,2 1-4 0,-1-1-2 0,0 0-1 16,1 0-3-16,-2-2-3 0,-4-3-1 0,8 6 1 15,-4-4-7-15,-4-2 4 0,9 3-3 16,-9-3 3-16,0 0 3 0,0 0-2 0,11-8-8 0,-7 4-8 16,-1-4-5-16,1 2-11 0,-1-4-1 0,1 0-3 15,-1 1-2-15,-1-1 2 0,0-1-4 0,0 2 5 16,1 0 3-16,-3 2 3 0,0 7 9 0,1-12 10 15,-1 12 4-15,0-8 10 0,0 8 7 0,0 0 4 16,1-8 7-16,-1 8 2 0,0 0-9 0,0 0 6 16,0 0 2-16,0 0-10 0,0 0-3 0,0 0 3 15,0 0 0-15,-7 25-3 0,7-25 0 0,0 12-1 16,-2-5 0-16,2-7-2 0,0 13 1 0,2-5-2 16,-2-2-1-16,2 1 1 0,-2-7-11 0,1 11-10 15,2-7-21-15,-3-4-28 0,3 10-36 0,-1-7-40 16,3 2-31-16,-5-5-68 0,6 7-243 0,-6-7-671 15,6 3 82-15</inkml:trace>
  <inkml:trace contextRef="#ctx0" brushRef="#br0" timeOffset="175408.13">10651 6572 174 0,'0'0'484'16,"0"0"-52"-16,0 0-53 0,0 0-44 0,0 0-36 16,0 0-43-16,0 0-25 0,0 0-27 15,0 0-24-15,0 0-16 0,0 0-26 0,0 0-18 16,0 0-12-16,0 0-12 0,1 22-6 0,0-13-7 0,1-1-3 16,-2 2-8-16,3 3-1 0,-1-1-11 0,0-1-7 15,1 3-3-15,-1-5-7 0,0 3-3 0,2-1-5 16,-1-1-3-16,0 0-5 0,0 0-1 0,-1-4-2 15,3 2-2-15,-5-8-5 0,2 7-1 0,-2-7-3 16,3 5-3-16,-3-5-2 0,0 0 0 0,2 5-3 16,-2-5-5-16,0 0-8 0,0 0-7 0,0 0-6 15,0 0-10-15,6-19 0 0,-6 9 2 0,1 3-2 16,1-6-6-16,0 2 2 0,0-1 1 0,0 1-6 16,-1 0 11-16,-1 1 0 0,2 3 8 0,-1-3-4 15,1 1 5-15,-1 2-1 0,-1 7 3 0,2-13 2 16,-2 13 0-16,4-8 1 0,-4 8-2 0,1-6 0 15,-1 6 3-15,0 0 2 0,2-8-1 0,-2 8 13 16,0 0 2-16,0 0 5 0,0 0-6 0,0 0 8 16,0 0 3-16,16 11-2 0,-16-11 8 0,9 4-3 15,-3-1 0-15,-1 2 0 0,2 3 0 0,3-4-4 16,0 3 3-16,-1-2-5 0,2 2 5 0,1-1-3 16,-2-2-2-16,1 2 3 0,3-1-4 0,-2-1-2 15,1-1-4-15,-1-1 3 0,1-2-1 0,-2 2-1 0,0-1-1 16,1-3-5-16,-2 0-4 0,0-1-8 0,2-4-5 15,-2 3-8-15,-2-2-1 0,0-2-5 16,-1 1-9-16,0 1 4 0,-4-1-3 0,0 1-3 16,1 0 10-16,-3-3-7 0,-1 9 3 0,-1-14 7 0,1 14-5 15,-6-11 14-15,4 5 6 0,-4 1-6 0,6 5 12 16,-12-7 6-16,2 4 0 0,4 2 1 0,6 1 2 16,-20-2 0-16,10 2-3 0,0 0 10 15,2 2 6-15,8-2-2 0,-15 4 4 0,8-2 1 0,-4 3 3 16,7 1-2-16,-3 0 0 0,3-2 1 0,-3 6-4 15,1 0 1-15,3 1-3 0,1-1 5 0,-1 1 0 16,3 0 3-16,-2 0 6 0,7 5 5 0,-4-6 2 16,3 6 7-16,2-5 7 0,1 1 0 0,0-3 8 15,4 4 6-15,2-2-2 0,-2-4 1 0,3 3-1 16,3 0 1-16,-1-2-1 0,0 0-1 0,0-2 2 16,-3-2-5-16,1 0 1 0,-1-4-3 0,0 2 3 15,-1-2-11-15,-1-2-4 0,1 0-4 0,-3-2-4 16,2-1-7-16,-5 2-4 0,1-1-19 0,-1 0-26 15,-6 4-28-15,7-7-39 0,-7 7-66 0,3-8-81 16,-3 8-291-16,0 0-764 0,0 0 59 0</inkml:trace>
  <inkml:trace contextRef="#ctx0" brushRef="#br0" timeOffset="179671.09">8874 8619 71 0,'0'0'365'16,"0"0"-42"-16,0 0-31 0,0 0-37 0,0 0-17 15,0 0-18-15,0 0-16 0,0 0-18 0,7 9-4 16,-7-9-12-16,0 0-5 0,0 0-21 0,0 0-4 16,0 0-10-16,0 0-7 0,0 0-8 0,0 0-16 15,0 0 2-15,0 0-5 0,0 0-3 0,0 0-4 0,0 0-6 16,0 0-1-16,0 0-9 0,0 0 4 15,0 0-10-15,0 0-1 0,0 0-4 0,0 0-4 0,0 0-7 16,0 0-2-16,0 0-7 0,0 0 1 16,0 0 1-16,0 0-2 0,0 0-6 0,0 0 2 0,0 0-3 15,0 0-2-15,0 0-1 0,0 0-5 0,0 0-2 16,0 0 2-16,0 0-8 0,0 0 4 0,0 0-7 16,0 0 3-16,0 0 2 0,17-9 0 0,-17 9 6 15,0 0-4-15,12-5 1 0,-12 5-1 0,9-3 3 16,-2 2-4-16,1-1 3 0,-8 2 1 0,16-5-3 15,-5 2-7-15,1-2 2 0,-3 0-4 0,0 3 4 16,2-1-5-16,-2 1-1 0,-2 0 3 0,3 0-5 16,-2 1 2-16,-1-1-4 0,-7 2 0 0,15-2-2 15,-8 1 3-15,-7 1 1 0,13 0-4 0,-13 0 1 16,8 0-1-16,-8 0 0 0,0 0 0 0,0 0 3 16,11 0-2-16,-11 0 0 0,0 0 0 0,0 0 3 15,0 0 0-15,0 0 0 0,8 0 0 0,-8 0-1 16,0 0 5-16,0 0-6 0,0 0-4 0,0 0-2 15,0 0 1-15,0 0-17 0,0 0-15 0,0 0-23 16,0 0-25-16,0 0-39 0,0 0-50 0,0 0-63 16,0 0-345-16,0 0-856 0,0 0 27 0</inkml:trace>
  <inkml:trace contextRef="#ctx0" brushRef="#br0" timeOffset="181139.02">8930 8608 55 0,'0'0'450'0,"0"0"-59"16,0 0-30-16,-13-2-43 0,13 2-34 0,0 0-22 16,0 0-20-16,0 0-21 0,0 0-15 0,0 0-10 15,0 0-14-15,0 0-11 0,0 0-12 0,0 0-14 16,0 0-15-16,0 0-6 0,0 0-14 0,0 0-16 0,0 0-1 16,0 0-19-16,0 0-7 0,0 0-10 15,0 0-8-15,0 0-7 0,0 0 3 0,0 0 2 16,0 0-1-16,0 0 3 0,0 0-2 0,25-7 2 0,-25 7-7 15,13 1 2-15,1 1-3 0,-7-1-7 0,3-1 1 16,-1 1-1-16,1 1-4 0,1-4-2 0,-3 4 0 16,6-2-3-16,-1 0 0 0,-9 0-3 15,-4 0 2-15,25-2-2 0,-13 2-4 0,-3 0 4 0,-9 0-2 16,11-1-6-16,-11 1 2 0,7 0-2 0,-7 0 1 16,0 0-2-16,11 0-1 0,-11 0 1 0,0 0-9 15,0 0-6-15,0 0-17 0,0 0-21 0,0 0-28 16,0 0-37-16,0 0-56 0,0 0-58 0,0 0-346 15,0 0-839-15,0 0 35 0</inkml:trace>
  <inkml:trace contextRef="#ctx0" brushRef="#br0" timeOffset="186694.13">9804 8334 349 0,'0'0'361'0,"2"-7"-42"0,-2 7-25 0,0 0-17 15,3-10-30-15,-3 10-21 0,2-7-16 0,-2 7-21 16,0 0-12-16,4-7-15 0,-4 7-18 0,0 0-9 16,0-6-16-16,0 6-11 0,0 0-11 0,0 0-5 15,0 0-10-15,0 0 2 0,0 0-12 0,0 0-6 16,0 0-5-16,0 0-9 0,0 0-8 0,0 0-1 0,0 0-6 16,0 0-2-16,0 0-3 0,0 0 1 0,7-4-3 15,-7 4-3-15,0 0-5 0,0 0-6 16,0 0 6-16,0 0-1 0,0 0-5 0,0 0 2 0,6-3-6 15,-6 3-1-15,0 0 2 0,0 0-2 0,0 0 0 16,0 0 2-16,0 0-3 0,0 0 1 0,0 0 1 16,0 0-1-16,0 0 0 0,0 0 3 0,0 0-1 15,5-6 2-15,-5 6 5 0,0 0 4 0,0 0 5 16,0 0 2-16,0 0 4 0,0 0 2 0,0 0-3 16,0 0 2-16,0 0-9 0,0 0 4 0,0 0-7 15,0 0 5-15,0 0-3 0,0 0-1 0,-14-8-5 16,14 8 0-16,0 0-1 0,-8-2 1 0,8 2-1 15,0 0-4-15,-9-1 1 0,9 1 0 0,0 0-1 16,0 0-3-16,-14 3-5 0,14-3 1 0,-9 6-1 16,5-2-3-16,-1 0 0 0,0 2 3 0,1 0-3 15,0-1-1-15,2 2 3 0,2-7-2 0,-7 11 1 16,5-7-6-16,-1 2 0 0,3-6-1 0,-1 14 3 0,1-14 3 16,0 11-7-16,1-4-1 0,2 2 3 15,-1-3-4-15,0 1-1 0,2 1 3 0,-1-3-2 16,5 1 2-16,-2 3-1 0,0-2 3 0,-1 1-3 0,3 0 2 15,2-2-1-15,-3 3-1 0,-1-1-4 0,0-1 7 16,-1-1 1-16,3 5-3 0,-2-4 4 0,-2 1 2 16,1 0-4-16,-1-1 2 0,0-2-1 15,-3 1 2-15,3 1-2 0,1 1 0 0,-3-3 1 0,0 1 1 16,-2-6 0-16,-2 11-1 0,5-5 3 0,-3-6-4 16,-5 13 0-16,0-5 0 0,4-3 3 0,-5 1 0 15,6-6 0-15,-9 7-2 0,3-3-3 0,2 0-2 16,4-4-11-16,-12 4-6 0,5-1-2 0,7-3-9 15,-9 1-3-15,9-1-7 0,-10 1-3 0,10-1-11 16,-10-1-11-16,10 1-13 0,-9 0-20 0,9 0-9 16,0 0-38-16,-7-6-6 0,7 6-9 0,0-9-23 15,0 9-46-15,1-11-235 0,-1 11-645 0,2-12 90 16</inkml:trace>
  <inkml:trace contextRef="#ctx0" brushRef="#br0" timeOffset="186916.04">9977 8372 258 0,'0'10'466'0,"2"-3"-54"0,-2-7-55 16,2 13-37-16,0-5-42 0,-2 2-29 15,3-2-36-15,-2 2-22 0,-1-3-22 0,2 1-27 0,0 0-7 16,0 1-17-16,-2-3-21 0,4 2-20 0,-4-8-5 15,5 11-33-15,-4-7-29 0,-1-4-32 0,3 8-49 16,-3-8-51-16,0 0-72 0,0 0-235 0,0 0-575 16,0 0 98-16</inkml:trace>
  <inkml:trace contextRef="#ctx0" brushRef="#br0" timeOffset="187073.07">9972 8308 44 0,'-2'-8'531'0,"2"8"-79"0,0 0-72 0,-2-12-61 16,2 12-55-16,0 0-42 0,0 0-31 0,-2-5-33 16,2 5-33-16,0 0-31 0,0 0-30 0,0 0-20 15,0 0-46-15,0 0-52 0,0 0-74 0,0 0-247 16,0 0-490-16,0 24 102 0</inkml:trace>
  <inkml:trace contextRef="#ctx0" brushRef="#br0" timeOffset="187493.78">10125 8388 377 0,'0'0'454'16,"2"11"-53"-16,-2-6-44 0,4 2-51 0,-2 0-21 16,-2 3-29-16,6 0-19 0,-3-2-28 0,0 4-19 15,-2-2-20-15,1-3-16 0,4 3-22 0,-5-1-20 16,2-2-4-16,0-1-13 0,-1 0-11 0,-2-6-11 15,4 9-10-15,-1-4-2 0,-3-5-10 0,3 8-3 16,-3-8-6-16,0 0-5 0,0 0 1 0,2 5-6 0,-2-5-3 16,0 0 0-16,0 0-9 0,0 0-8 15,0 0-11-15,0 0 0 0,0 0-3 0,0 0-1 16,4-23 0-16,-4 13 3 0,2 2-5 0,0 1 4 0,-1-3-8 16,1 0 2-16,2-2-2 0,2 3 3 0,-2-2-2 15,0 3 4-15,2-3-7 0,-1 3 5 0,-1-3 1 16,1 5-2-16,-1-2 1 0,2 3 2 0,-2 2-3 15,2-1 3-15,-6 4-4 0,11-5 9 0,-11 5 3 16,7-3 13-16,-7 3 5 0,0 0 9 0,12 10-3 16,-8-2 7-16,2 2-7 0,-3-2-4 0,-3 3 1 15,2 0-2-15,0 1-4 0,1 0-2 0,0-2-5 16,-2 1 4-16,2 0-5 0,-2-4-12 0,-1 2-23 16,1 3-23-16,1-3-38 0,-2-1-23 0,0 2-41 15,0-10-44-15,2 10-88 0,-2-10-204 0,0 0-676 16,0 0 82-16</inkml:trace>
  <inkml:trace contextRef="#ctx0" brushRef="#br0" timeOffset="188105.09">10512 8380 62 0,'0'0'441'0,"2"-6"-48"0,-2 6-51 0,0 0-27 16,4-10-33-16,-4 10-14 0,1-7-23 0,-1 7-23 16,0 0-20-16,0 0-12 0,-1-10-23 0,1 10-12 15,0 0-21-15,0 0-11 0,0 0-22 0,-14-1-7 16,14 1-10-16,0 0-12 0,-15 9-4 0,9-5-8 16,-2 4-6-16,-1 0 0 0,0 0-7 0,-1 2-5 15,3 0-6-15,-5 3 2 0,6-3-7 0,-3 0 3 16,4 0-6-16,1 1-2 0,-1 0-4 0,-1-4-3 15,4 2 1-15,1 0-2 0,-3-4-7 0,4-5-2 16,0 13-1-16,0-13-3 0,5 8-16 0,-5-8-12 16,6 7-6-16,-6-7-2 0,6 4-6 0,-1-2-8 15,-5-2 2-15,0 0-4 0,14-1-2 0,-14 1-6 16,11-5-3-16,-5 0-3 0,-2 1-12 0,2-5-1 16,-4 3 0-16,2-1-1 0,-1 0 5 0,-1 0 13 0,0-2-8 15,2 1-4-15,-3 1 16 0,-1 7 7 0,2-16 2 16,0 8 18-16,-2 8 5 0,4-9 5 15,-4 9 11-15,0-10-2 0,0 10 3 0,3-8 1 0,-3 8 6 16,2-6 1-16,-2 6 11 0,0 0 13 0,5-4 12 16,-5 4 13-16,0 0 12 0,0 0 6 0,0 0-3 15,19 7 5-15,-13-2-5 0,2 3 4 0,1-1-1 16,-1 2-7-16,2 5-3 0,-1 0 2 0,0 2 3 16,2 1-1-16,-3 0 5 0,0 0-3 0,-3 3 2 15,1 4-5-15,-3 1 13 0,-1-6-1 0,-2 8-1 16,-2-4 0-16,0 4-8 0,-5-2-1 0,4-6-2 15,-2-1 0-15,-1 0-9 0,-2-1 0 0,-2 0-6 16,1-2-7-16,1-1 1 0,-2-3-4 0,4-1-3 16,-2-3-5-16,0 1-2 0,2-1-2 0,-2-2-1 15,2-4-15-15,-1 1-8 0,7-2-21 0,-15-1-21 16,15 1-17-16,-10-10-21 0,3 1-28 0,1-1-27 16,1-2-35-16,0-6-42 0,1 0-51 0,0 0-281 15,1 2-784-15,-1-1 55 0</inkml:trace>
  <inkml:trace contextRef="#ctx0" brushRef="#br0" timeOffset="188356.95">10590 8211 83 0,'0'0'492'0,"5"-5"-83"0,-5 5-59 16,6-4-43-16,-6 4-12 0,0 0-3 0,0 0-5 15,0 0-3-15,0 0-11 0,12 13-22 0,-11-2-11 16,0 2-20-16,1-1-30 0,1 4-19 0,0 3-22 16,-2 2-20-16,1-2-14 0,0 6-11 0,3 2-16 15,0-3-7-15,-3-4-13 0,0-2-8 0,3 0-16 16,1-1-25-16,-1 1-27 0,-1-3-29 0,0-3-41 16,-1 0-43-16,1-2-48 0,2-3-55 0,-3 0-312 15,-1-2-775-15,-2-5 55 0</inkml:trace>
  <inkml:trace contextRef="#ctx0" brushRef="#br0" timeOffset="188753.03">10806 8451 217 0,'0'0'388'0,"10"-1"-41"0,-4 2-52 0,-6-1-36 15,12-2-31-15,-5-1-11 0,-7 3-22 0,14-3-20 16,-7 2-18-16,0-1-9 0,-1-3-21 0,1 2-8 16,-7 3-20-16,10-9-13 0,-6 3-8 0,0 2-3 15,-1-2-9-15,-3 6-7 0,8-10-11 0,-8 10-1 16,2-9-5-16,-2 9-4 0,-2-8-11 0,2 8-1 16,0 0-8-16,-9-10-10 0,6 7 0 0,3 3 4 15,-7-5-7-15,7 5 7 0,0 0 4 0,-12 0-2 16,12 0-3-16,0 0-1 0,-18 5 1 0,15 0 16 15,-5 2-5-15,1 0 13 0,2 2 18 0,0-2 15 16,-1 4 10-16,2-2 1 0,1 1 4 0,0-1 1 16,3-1-4-16,-1 0-1 0,1-8-9 0,0 15-2 15,4-9-5-15,-3 0-6 0,3 3-3 0,2-4-4 0,1 3-8 16,2 0-1-16,0-2 1 0,1 0-12 0,1 0 1 16,0 0-5-16,-1-2-8 0,0 1-22 0,-1-2-25 15,2 2-35-15,-4-3-38 0,4-1-41 16,-2-2-64-16,1 1-334 0,-10 0-784 0,15-3 54 0</inkml:trace>
  <inkml:trace contextRef="#ctx0" brushRef="#br0" timeOffset="189748.1">11391 8240 213 0,'0'0'451'0,"0"0"-25"0,0 0-38 15,10 7-31-15,-10-7-28 0,4 10-23 0,-4-3-32 16,1 4-25-16,1 5-26 0,0-4-21 0,1 6-23 0,-3-3-27 16,2 5-15-16,1-4-14 0,-3 1-15 0,2-2-10 15,2 2-12-15,-3-6-12 0,2 2-5 0,1-1-9 16,-2 1-8-16,1-4-10 0,-2 1-18 0,2-1-20 16,-2-3-25-16,0 1-31 0,-1-7-24 0,1 9-42 15,-1-9-19-15,2 6-40 0,-2-6-72 0,0 0-238 16,0 0-680-16,0 0 81 0</inkml:trace>
  <inkml:trace contextRef="#ctx0" brushRef="#br0" timeOffset="189983.09">11352 8238 231 0,'7'-6'387'0,"-7"6"-33"0,8-4-43 16,-1 1-23-16,-2-1-22 0,0 0-28 0,3 1 0 0,2 0-31 16,2 2-15-16,-2-2-21 0,3 0-28 0,0 1-13 15,1 0-12-15,-3 1-20 0,2-1-28 0,5 0-14 16,-5-1-35-16,5 3-24 0,-8-1-33 0,2 0-27 16,1 0-29-16,-2-1-54 0,-3 0-75 0,-8 2-182 15,12 0-536-15,-12 0 101 0</inkml:trace>
  <inkml:trace contextRef="#ctx0" brushRef="#br0" timeOffset="190180.11">11476 8320 368 0,'0'0'352'0,"11"-5"-55"0,-4 3-38 15,1-1-40-15,-2 0-36 0,2 2-40 0,3-2-18 16,0 2-19-16,-1 0-37 0,1 2-31 0,0-1-25 16,2 0-34-16,-1 0-58 0,-1 1-222 0,0 2-376 0,-1-2 97 15</inkml:trace>
  <inkml:trace contextRef="#ctx0" brushRef="#br0" timeOffset="190619.07">11858 8315 293 0,'0'0'348'16,"0"0"-47"-16,0 0-26 0,-21 5-34 0,21-5-26 15,-13 1-7-15,13-1-17 0,-14-1-6 0,14 1-6 16,-15 0-13-16,8 1-18 0,7-1-6 0,-11 3-19 16,3-1-7-16,8-2-9 0,-13 10-10 0,8-3 1 15,-1 0-10-15,1 3 1 0,1-1-7 0,0 0 0 16,0 1-4-16,2 0-3 0,0 0-12 0,1 2-3 0,0-1-3 15,2-1-10-15,0-1-2 0,-1-2-11 16,0-7 0-16,2 13-4 0,0-8-10 0,-2-5 4 16,4 9-6-16,0-5-1 0,-4-4-4 0,6 5-2 0,1-4-2 15,-7-1-5-15,0 0-7 0,13-6-4 0,-10 1-8 16,5-3-8-16,-3-2-6 0,1 0-5 0,1 1-2 16,-2-4-1-16,4 1 1 0,-3-3 6 15,-2 4 6-15,0-1 1 0,-1 3 1 0,2-2 2 0,-3 5 0 16,0 0 7-16,-2 6 6 0,4-11 23 0,-4 11-3 15,3-5 18-15,-3 5 6 0,0 0 11 0,0 0 2 16,0 0 0-16,0 0-1 0,0 0-5 0,0 0-2 16,-3 28 0-16,3-19-3 0,-1 1-4 0,1 1-6 15,1-5-3-15,1 2-4 0,3 0-6 0,-2-2-3 16,-1-1-12-16,3 1-15 0,-1-2-17 0,0 2-18 16,2-2-17-16,-6-4-22 0,13 3-22 0,-7-2-32 15,-6-1-32-15,18-4-51 0,-10 3-256 0,-2-2-671 16,3 1 82-16</inkml:trace>
  <inkml:trace contextRef="#ctx0" brushRef="#br0" timeOffset="190870.27">12096 8322 386 0,'0'0'400'16,"0"0"-30"-16,0 0-51 0,0 0-28 15,-19-5-27-15,19 5-24 0,0 0-12 0,-15 9-8 0,10-4-10 16,-1 2-18-16,0-1-8 0,0 1-17 0,1-1-13 15,0 1-12-15,-1 1-16 0,4 2-15 0,-2-2-7 16,-1 2-14-16,4 0-7 0,-1 0-7 0,1-1-10 16,2 0 1-16,-1-9-12 0,3 15-5 0,3-7-9 15,-1 2-3-15,-1-5-4 0,3 3-7 0,3 0-9 16,-1-3-11-16,0 0-13 0,-3-1-12 0,6-3-18 16,-3 2-18-16,2-3-31 0,-1-3-34 0,2 2-47 15,-1-6-27-15,1 1-48 0,-2-2-250 0,-2-1-688 16,2 4 81-16</inkml:trace>
  <inkml:trace contextRef="#ctx0" brushRef="#br0" timeOffset="191103.17">12292 8234 163 0,'0'0'563'0,"0"0"-99"0,0 0-62 15,4-5-65-15,-4 5-33 0,0 0-42 0,0 0-35 16,0 0-24-16,0 0-18 0,0 0-13 0,0 0-8 0,-5 28-18 15,3-20-5-15,2 5-14 0,2 4-8 16,1-2-15-16,0 4-12 0,-1-1-5 0,1 2-11 16,0 0-8-16,0-3-12 0,3 10-4 0,-4-9-4 0,3 1-9 15,-1-3-3-15,-2-1-10 0,1-2-17 0,1 2-29 16,-3-3-34-16,2-2-29 0,-1-3-41 0,0 1-42 16,-2-8-38-16,1 9-90 0,-1-9-187 0,-5 6-669 15,5-6 85-15</inkml:trace>
  <inkml:trace contextRef="#ctx0" brushRef="#br0" timeOffset="191519.61">12162 8435 217 0,'0'0'399'0,"11"3"-41"16,-3-2-68-16,2-1-37 0,1-3-30 0,1 0-24 0,-1 2-12 15,7-3-16-15,-1 0-16 0,2-2-20 0,-1 1-13 16,-1-4-12-16,-1 2-11 0,0 0-19 0,3 2-10 16,-3 0-3-16,-3 1-3 0,4-1-12 0,-3 2-7 15,-4 0 0-15,-2-2-6 0,4 2-3 0,-5 2-6 16,1 0-4-16,-8 1 1 0,11-4-6 0,-11 4-8 16,8 0 5-16,-8 0-3 0,0 0 5 0,0 0 4 15,9 0 6-15,-9 0-3 0,0 0 2 0,0 0-2 16,0 0-4-16,0 0 6 0,-9 18 5 0,9-18 5 15,-8 13 1-15,2-5 9 0,4 2-2 0,-3 0 6 16,0 1-7-16,1 0 7 0,2-2-13 0,-1 1 7 16,2-2-8-16,-1 2-2 0,4-1-5 0,-1-2-1 15,2 1-8-15,-1-3-2 0,2 0-5 0,3-1 1 16,-7-4-2-16,11 5-1 0,-11-5 0 0,10 0-5 0,-10 0 7 16,13-6-5-16,-3 1-13 0,-2-1-4 0,-3 1-12 15,-1-2-9-15,0-1-16 0,2 1-22 16,-2-4-24-16,-2 3-29 0,4-1-22 0,-5-2-47 0,0 2-82 15,-1 2-195-15,0 7-640 0,-1-14 92 0</inkml:trace>
  <inkml:trace contextRef="#ctx0" brushRef="#br0" timeOffset="191835.08">12623 8413 379 0,'6'10'430'0,"2"0"-39"16,-2 3-36-16,2 0-39 0,-2 0-33 0,3 2-27 16,-4-4-23-16,4 3-29 0,-5-4-24 0,1 1-20 15,3-1-10-15,-3 0-20 0,-1-2-11 0,-3-2-18 16,2 0-9-16,-3-6 1 0,2 6-1 0,-2-6 1 16,0 0 1-16,3 5-13 0,-3-5-10 0,0 0-6 15,0 0-11-15,0 0-6 0,0 0-3 0,-3-28-3 16,3 19-8-16,2 0-1 0,-2-1 3 0,1 0-3 15,-1 0 3-15,2-1-4 0,1 2 5 0,3-3-5 0,-2 4-1 16,0-2-2-16,2 1-3 0,1 1-3 16,2-1-3-16,-3 3-8 0,3 0-9 0,-1 0-18 15,1 0-26-15,-2 0-34 0,4 2-33 0,-3-1-47 0,3-2-47 16,-1 4-100-16,-2 1-209 0,6 0-728 0,-3-2 71 16</inkml:trace>
  <inkml:trace contextRef="#ctx0" brushRef="#br0" timeOffset="192464.06">13742 8411 300 0,'0'0'490'0,"-6"-11"-59"0,6 11-63 16,-4-4-38-16,4 4-45 0,-6-8-23 0,6 8-33 16,-7-5-23-16,1 3-12 0,6 2-22 0,-13-3-19 15,5 1-18-15,8 2-9 0,-12 2-13 0,12-2-14 16,-14 2-10-16,7 1-11 0,2 1-8 0,-5 2-7 16,4 1-5-16,0-1-6 0,3 2-5 0,-1 1-4 15,0 0-2-15,3-2-5 0,-2 3-6 0,3-1-1 16,4 1-1-16,0-2-2 0,1 1-4 0,1-1-6 15,1-3-3-15,0-1-1 0,4 1-2 0,-2-4 0 16,3 1-1-16,-2-2 1 0,5-4-2 0,-4 0-2 16,-1-2-6-16,0-1-11 0,1 1-10 0,-4-2-21 15,0 2-21-15,-3-4-22 0,3 2-26 0,-4-1-39 16,1-1-40-16,-3 3-73 0,-1 0-220 0,0 7-676 0,-5-12 83 16</inkml:trace>
  <inkml:trace contextRef="#ctx0" brushRef="#br0" timeOffset="192751.08">13915 8488 386 0,'4'10'359'0,"1"0"-48"0,0-1-35 0,-1-4-30 16,-2 1-10-16,2-2-18 0,-4-4-9 0,4 8 6 15,-4-8-4-15,4 6-6 0,-4-6-6 0,0 0-12 16,0 0-25-16,0 0-25 0,0 0-13 0,0 0-16 16,0 0-10-16,2-21-12 0,-2 11-9 0,3-1-1 15,-3-4-5-15,3 4-10 0,0 1-4 0,0-3-5 16,-1 3-9-16,1 0 0 0,1-1-9 0,1 1-11 0,0-1-13 16,-1 4-20-16,2 1-25 0,1-1-24 15,-2 3-32-15,1-1-33 0,1 3-41 0,3-1-67 16,-10 3-256-16,14 2-682 0,-3-1 82 0</inkml:trace>
  <inkml:trace contextRef="#ctx0" brushRef="#br0" timeOffset="193571.91">14922 8622 237 0,'-1'6'374'0,"1"-6"-47"15,0 0-16-15,0 0-29 0,0 0-13 0,0 0-31 16,0 0-31-16,0 0-31 0,0 0-18 0,0 0-15 16,0 0-14-16,-12-24-11 0,8 15-11 0,2-4-16 15,-1 2-7-15,-2-5-12 0,3 4-8 0,-2-6-5 16,2 0-8-16,0 1-7 0,-1-1-4 0,2-1-5 15,1 2-4-15,1-1-7 0,1-1-5 0,-1 2-1 16,1-2 0-16,1 2-2 0,1-1-1 0,1 3 0 0,-1 4-7 16,2 0-1-16,0 1-5 0,-2 1 7 15,1 4-6-15,1-1 4 0,-1 2-5 0,0 1 4 16,-5 3 6-16,13 0 12 0,-13 0 8 0,11 7 3 0,-4-3 6 16,0 4 2-16,1 2-3 0,-3-1 0 0,3 6-1 15,0 2 0-15,0-2-6 0,-1 2 4 0,-1-2-8 16,-1 1 0-16,0-4-6 0,0 3 0 0,0-4-7 15,-1-1 0-15,1 0 1 0,0-4-8 0,-3 0-5 16,2-2-11-16,-4-4-1 0,7 7-5 0,-7-7 2 16,8-3 3-16,-8 3-1 0,8-6 0 0,-2 0 5 15,-1-1-6-15,3 0 2 0,-2-1 2 0,2 0 5 16,-3-1-3-16,0-1 2 0,1 4-3 0,-2 0-1 16,2 1 4-16,-3 0 1 0,-3 5-9 0,4-7 10 15,-4 7-6-15,5-6 7 0,-5 6 3 0,0 0-3 16,7-2 3-16,-7 2 14 0,0 0-1 0,0 0 8 15,10 5 0-15,-10-5-2 0,2 10 0 0,1 0-2 16,-3-1-6-16,0 1-4 0,5 3-10 0,-4 3-17 0,1 1-32 16,-1 1-23-16,-1 0-30 0,0 0-36 15,2-5-47-15,1 0-87 0,-2-2-200 0,2-2-653 16,1 0 90-16</inkml:trace>
  <inkml:trace contextRef="#ctx0" brushRef="#br0" timeOffset="193985.08">15356 8457 399 0,'0'0'450'16,"0"0"-50"-16,0 0-37 0,0 0-32 0,0 0-31 16,-10 22-32-16,10-22-23 0,0 13-27 0,0-8-27 15,0-5-19-15,1 15-11 0,1-7-21 0,0 0-14 16,1 0-21-16,-1 1-5 0,2 0-16 0,-1-3-11 15,1 0-6-15,0 1-7 0,-1-1-5 0,1-1-15 16,1 0 3-16,-2 1-9 0,-3-6-2 0,9 5-6 0,-9-5 2 16,8 2-4-16,-8-2-3 0,0 0 0 15,16-7-4-15,-11 2-7 0,3-1-4 0,-3 0-8 16,1-2 0-16,-1 1-7 0,2-1 4 0,-3 0-2 16,0 1 5-16,-2 2-1 0,2-2 3 0,-2 1-3 0,-2 6 1 15,2-9 3-15,-2 9 3 0,0 0 8 0,2-9 4 16,-2 9 1-16,0 0 2 0,0 0-5 15,0 0 5-15,0 0-3 0,0 0 4 0,0 0-6 0,0 0 4 16,0 0-3-16,0 0 0 0,0 0-3 0,3 21 0 16,-3-21-4-16,2 13 1 0,2-6-1 0,0 1-4 15,0 2-4-15,2-2-6 0,-1 0-11 0,-1-1-11 16,1 2-17-16,1-2-12 0,-3-2-18 0,4-1-25 16,-2-1-28-16,-5-3-27 0,10 5-35 0,-3-5-75 15,-7 0-219-15,11-5-675 0,-5-2 85 0</inkml:trace>
  <inkml:trace contextRef="#ctx0" brushRef="#br0" timeOffset="194214.13">15713 8283 514 0,'0'0'483'0,"0"0"-46"0,0 0-48 15,0 0-34-15,0 25-27 0,0-13-28 0,0-1-18 16,1 9-17-16,0-3-20 0,1 0-34 15,0 1-19-15,1 2-27 0,0-3-19 0,0 1-17 16,1 0-23-16,-1 0-10 0,2-1-10 0,1-3-25 0,-1 0-27 16,-2-3-24-16,1-1-29 0,0 0-25 0,-2-5-34 15,2 2-21-15,0-4-31 0,-4-3-30 0,7 4-28 16,-7-4-36-16,0 0-272 0,0 0-697 0,16-11 78 16</inkml:trace>
  <inkml:trace contextRef="#ctx0" brushRef="#br0" timeOffset="194430.42">15937 8340 436 0,'0'0'571'0,"6"15"-74"0,-6-7-63 16,1 0-55-16,-1 3-38 0,0 4-38 0,0-2-36 16,2-1-18-16,-2 5-30 0,1-1-21 0,2 1-23 15,-2 0-15-15,0 0-22 0,3-2-18 0,0 2-11 0,-2-5-13 16,2-1-12-16,-3-1-16 0,2 1-17 15,-1-3-23-15,-2-1-19 0,0-7-23 0,3 10-20 16,-3-10-25-16,1 7-23 0,-1-7-45 0,0 0-52 0,0 0-67 16,-10 5-276-16,10-5-747 0,-13-5 65 0</inkml:trace>
  <inkml:trace contextRef="#ctx0" brushRef="#br0" timeOffset="194699.02">15869 8494 255 0,'15'-1'461'0,"-3"0"-48"0,-2-2-54 15,2 1-29-15,0-2-24 0,5 2-25 0,-4-3-30 16,5 4-11-16,-1-2-23 0,-1 1-19 0,4-4-16 16,-6 5-19-16,0 1-13 0,-1 0-17 0,1 0 5 15,-2 2-1-15,-2 2-13 0,3-1-6 0,-4 1-2 0,1 2-11 16,-3 1-13-16,1 0 0 0,-3 1-21 15,2 1-8-15,-2 2-7 0,0 1-4 0,-1 0-10 16,0 4-11-16,-2-1-19 0,-2 3-16 0,1-1-11 16,1-5-20-16,-2 4-21 0,-2-5-16 0,2 1-30 0,-1-2-36 15,-1 0-41-15,0-5-44 0,0 3-313 0,2-8-775 16,-8 7 55-16</inkml:trace>
  <inkml:trace contextRef="#ctx0" brushRef="#br0" timeOffset="194846.26">16190 8344 204 0,'-3'-13'445'0,"3"13"-75"15,-4-6-62-15,4 6-62 0,0 0-79 0,-4-4-41 16,4 4-63-16,0 0-44 0,0 0-57 0,0 0-84 16,-3 23-142-16,3-23-328 0,1 14 96 0</inkml:trace>
  <inkml:trace contextRef="#ctx0" brushRef="#br0" timeOffset="195033.38">16303 8519 46 0,'0'0'662'0,"0"0"-124"0,8 0-99 0,-8 0-49 16,0 0-58-16,9 1-32 0,-9-1-36 15,11 2-30-15,-4 1-19 0,2-2-28 0,4 1-23 0,-4 1-23 16,2-1-14-16,1 1-13 0,-1 0-28 0,7 0-43 15,-8 1-48-15,2-2-50 0,-1 0-52 0,1-1-75 16,-4 2-318-16,-2-2-703 0,3-1 78 0</inkml:trace>
  <inkml:trace contextRef="#ctx0" brushRef="#br0" timeOffset="195412.94">16843 8242 344 0,'2'-10'452'0,"-2"10"-64"0,2-11-48 16,-2 11-24-16,0-9-30 0,0 9-10 0,-3-12-10 16,-1 7-16-16,4 5-25 0,-7-7-12 0,7 7-21 15,-7-7-17-15,1 4-11 0,6 3-17 0,-10-1-12 16,10 1-16-16,-12 0-10 0,12 0-8 0,-14 6-7 15,8-1-1-15,-3 2-3 0,0 0-3 0,-1 2-6 16,2 5-6-16,1 1-8 0,2 3-4 0,0 8 0 16,-1 0 3-16,3 2-5 0,3-1-4 0,0 1 0 15,0 1-12-15,4 1-4 0,1 1 7 0,-3-3-7 16,1 0-9-16,2-1 13 0,1 2-21 0,-4-10 2 16,2 0-7-16,0 8 0 0,-2-9-6 0,1-1-8 15,1 1-9-15,-4-2-14 0,0-6-16 0,0 2-18 16,2-3-20-16,-2-1-19 0,0-8-18 0,-1 10-20 15,1-10-37-15,-5 9-31 0,1-6-21 0,4-3-27 16,-6 4-39-16,6-4-238 0,-11-1-747 0,11 1 65 16</inkml:trace>
  <inkml:trace contextRef="#ctx0" brushRef="#br0" timeOffset="195899.98">16664 8640 231 0,'0'-11'435'0,"0"11"-60"15,0 0-41-15,1-10-31 0,3 5-23 16,-4 5-14-16,6-8-17 0,-2 2-9 0,1 3-4 0,6-4-23 15,1 2-30-15,-4-1-11 0,4 2-13 0,2 0-20 16,2-1-21-16,2 0-10 0,1-1-19 0,-1 2-6 16,0 0-10-16,9-5-5 0,-8 4-12 0,1 0-1 15,2-2-11-15,-5 1-3 0,2 1-8 0,-6 1-2 16,1-1-8-16,-3 0 6 0,3 1-7 0,-5 0 1 16,0-1-9-16,0 1 4 0,-4 0-2 0,-5 4-1 15,9-1 3-15,-9 1 5 0,8-5 3 0,-8 5 0 16,1-6 6-16,-1 6 4 0,0 0 0 0,0 0 8 15,0 0-5-15,0 0-7 0,0 0 6 0,0 0-1 16,-23 1-4-16,23-1 1 0,-14 11-5 0,3-4 1 16,1 1-4-16,-3 3 0 0,5 0 7 0,-3 2 0 15,0 2-5-15,1 1 0 0,0-1-2 0,2 4-2 0,4-3 6 16,-3-1-7-16,2-3-8 0,2 0 1 0,2-1 2 16,-1-3-4-16,4-1-9 0,-1 1 1 15,5-4-2-15,-1 1-7 0,2-3-4 0,-1 1-5 0,-6-3-7 16,15-5-2-16,-7 0-3 0,7-4-6 0,1-2-4 15,-3 0 5-15,1-1-6 0,-3 4 4 0,2-3 4 16,-5 3 1-16,-1-1 0 0,-1 5 5 0,0 0 2 16,-2-2 7-16,-4 6 7 0,7-5 15 0,-7 5 0 15,5-3 3-15,-5 3 19 0,0 0-7 0,0 0-2 16,6-4 3-16,-6 4-1 0,0 0-11 0,0 0 1 16,2 17 2-16,0-10-7 0,-1 0-10 0,-1-7-12 15,1 13-20-15,2-3-10 0,-2-2-20 0,-1 1-23 16,4-3-21-16,-2-1-35 0,1 0-28 0,-3-5-26 15,6 7-26-15,-1-5-48 0,-5-2-249 0,11 2-741 16,-11-2 70-16</inkml:trace>
  <inkml:trace contextRef="#ctx0" brushRef="#br0" timeOffset="196128.88">17346 8469 249 0,'0'-10'588'16,"0"10"-78"-16,0 0-63 0,0 0-59 0,-11-8-41 0,11 8-29 15,0 0-26-15,-18 8-26 0,9-2-22 0,0 3-5 16,1-1-17-16,1 2-4 0,-5 2-21 0,7-2-25 16,1 2-21-16,2 0-17 0,0-1-7 0,0 3-12 15,4-4-22-15,2 2-1 0,4 3-4 0,-1-1-16 16,4 1-3-16,2-4-8 0,-4-2-9 0,5 2-3 16,2-5-16-16,-3 0-23 0,0-2-24 0,1-1-32 15,-3-1-46-15,0-2-55 0,-3 0-78 0,3-3-129 16,-4-6-226-16,2 0-874 0,0-5 18 0</inkml:trace>
  <inkml:trace contextRef="#ctx0" brushRef="#br0" timeOffset="196861.68">17684 8327 611 0,'0'0'564'0,"5"-3"-73"0,-5 3-47 0,0 0-48 15,0 0-35-15,0 0-45 0,0 0-35 0,0 0-23 16,0 0-19-16,0 0 2 0,6 20-30 0,-5-8-19 15,-1 8-16-15,3 6-24 0,-3 1-13 0,4 3-17 16,-4 5-3-16,1-2-19 0,2 1-13 0,-3 2-9 16,1-2-5-16,2-2-8 0,-2 0-11 0,3-3-5 15,-2-2-13-15,3-10-16 0,0 3-19 0,-2-6-23 16,-2-2-26-16,-1-5-30 0,0 1-27 0,0-8-37 16,-1 13-37-16,1-13-34 0,0 0-41 0,0 0-79 0,0 0-214 15,0 0-797-15,-15-20 48 0</inkml:trace>
  <inkml:trace contextRef="#ctx0" brushRef="#br0" timeOffset="197215.06">17611 8566 53 0,'9'-3'439'0,"-3"0"-47"0,-6 3-55 16,17-4-21-16,-7 1-28 0,5-2-28 0,1 2-17 15,3-3-24-15,1 2-20 0,1-4-26 0,-1 0-17 16,7 0-19-16,-9 3-22 0,1-2-13 0,0 0-10 15,-3-1-10-15,-1 3-12 0,-2 1-6 0,-1-1-7 16,-1 3-12-16,-3-2-2 0,0 3-6 0,-8 1 3 0,12-2 3 16,-12 2 9-16,6-1 6 0,-6 1-2 15,0 0-7-15,3 12 6 0,-3-12-1 0,-4 15-5 16,0-5 0-16,-1 1 8 0,1 2 6 0,0-1 5 0,-1 4-11 16,2-1-1-16,-1-4-8 0,1 0-3 0,2 2-8 15,-2-4-5-15,4 1-4 0,-1-1-3 0,2-3-5 16,-2-6 1-16,1 13-2 0,2-7 1 0,1-1-4 15,-2 0 8-15,-2-5 0 0,9 6 8 0,-4-4-2 16,0 0 7-16,-5-2 0 0,10 0 0 0,-10 0-5 16,10-4-1-16,-4-1-6 0,-1-1-12 0,-3 0-17 15,4-2-17-15,-3-3-20 0,0 3-22 0,3-2-36 16,-3 0-42-16,1-1-44 0,-2 0-61 0,1 2-305 16,-2 0-809-16,0 2 47 0</inkml:trace>
  <inkml:trace contextRef="#ctx0" brushRef="#br0" timeOffset="197494.07">18071 8531 97 0,'3'6'432'0,"0"0"-49"0,0 1-38 15,2 3-29-15,-1-2-20 0,0 2-23 0,-1 1-12 0,1 0-15 16,2 0-10-16,-3 0-17 0,1-1-18 0,1 1-11 16,-1-2-18-16,0 2-19 0,0-3-19 0,-3 0-12 15,2-1-13-15,-2-3-12 0,-1-4-4 0,4 8-5 16,-4-8-6-16,3 7-4 0,-3-7 6 0,0 0 4 15,2 4-6-15,-2-4-5 0,0 0-10 0,0 0-11 16,0 0-5-16,0 0-2 0,0 0-6 0,10-22-4 16,-7 11-3-16,2-1-7 0,0 1 0 0,-1 1-6 15,3-1-4-15,-2 0-1 0,2 0-1 0,1 1-1 16,-1 2-7-16,5-1 0 0,-3 0-14 0,3 3-21 0,-1 1-29 16,0-1-33-16,2 3-42 0,-2 0-70 15,1 3-89-15,1 0-271 0,-2 0-824 0,-2 4 36 16</inkml:trace>
  <inkml:trace contextRef="#ctx0" brushRef="#br0" timeOffset="202953.6">16275 8902 138 0,'0'0'528'0,"0"0"-81"0,0 0-62 15,0 0-41-15,0 0-22 0,0 0-19 0,0 0-9 16,0 0-15-16,0 0-18 0,0 0-21 0,0 0-9 16,0 0-27-16,0 0-18 0,0 0-8 0,0 0-21 15,0 0-9-15,0 0-18 0,0 0-18 0,0 0-5 16,0 0-15-16,-7 22-2 0,3-17-4 0,4-5-7 16,-6 15-7-16,2-9-6 0,0 4-1 0,0-2-3 15,-3 0-11-15,1 1-4 0,-1-2 2 0,0 1-10 16,-1 2-1-16,0-2 0 0,0-1-7 0,-2 2-1 15,1-1 2-15,-5 3-4 0,2 1 7 0,-2 0-2 16,-1-1-6-16,-2-2 10 0,2 0-17 0,-2-1-1 0,3-1 0 16,-4 2 1-16,4-1-5 0,-2 1 9 0,3-3-13 15,-5 1-5-15,4 0 2 0,-4-1 3 0,1 2-12 16,-1 0 5-16,-2 2 1 0,3-2 4 0,-3 0-1 16,1-1-4-16,0-1 1 0,-3 2-2 0,0-4 2 15,-4 2-3-15,0 3 2 0,4-3-1 0,-7 1-2 16,1 0 2-16,-2 1-7 0,2-2 8 0,0 2 1 15,1-2-2-15,-1-1-1 0,0 1 5 0,1 1-4 16,-2-4-1-16,3 4 3 0,-5-3 1 0,3 2-3 16,1-1 4-16,-3-1-7 0,-2 2-2 0,1-1-9 15,-3 3-4-15,0-1 5 0,1 0 5 0,-1 2 10 16,-1-1 2-16,-1-2 1 0,0 1-5 0,0 0-1 16,0 1-2-16,-17 1-3 0,16 1-2 0,-11 0 2 0,8 0 11 15,2-3 4-15,-13 5 7 0,15-4 1 0,0 2-3 16,-14 1-3-16,12-1-3 0,-16 1-3 0,6 0 3 15,9-2 0-15,1 2 5 0,1-2 1 0,-2-2 4 16,-12 8-7-16,13-7-1 0,-10 3-5 0,9-3 2 16,-12 1-1-16,13-3 4 0,1 1 0 0,-3-1 5 15,3-2-5-15,-3 0-1 0,-10 4-3 0,11-2-4 16,-11 2-1-16,13-4 7 0,-14 2-9 0,12-3 5 16,0 1-3-16,1 1 2 0,0-2-3 0,0 2 2 15,-14-1-5-15,13-1 1 0,-1 0-2 0,0 2 6 16,-10-1-6-16,-1 2 3 0,12-1 1 0,-1 0-4 15,0-2 2-15,-10 2 1 0,11-1-2 0,2 0 1 0,-2-2-2 16,0 1-1-16,-13 2 4 0,12 2-4 0,-12-3 3 16,17 0 0-16,-5-3-1 0,2 1 0 0,-15 2 0 15,2-1-5-15,12-1 8 0,-13 3-2 0,3-1-1 16,9 0-1-16,-10 1 3 0,12 0-3 0,-17-1-1 16,4 1 1-16,-2 0 3 0,2 2 0 0,12-2-1 15,-14 2 4-15,14-1-3 0,-14 0 0 0,2 0 2 16,10 0-5-16,-10 1 3 0,13-1 0 0,-14 0 0 15,1 0-2-15,0 0 4 0,13 0-4 0,-15 1-1 16,2 0 1-16,13-3 2 0,0 2-4 0,-16 4 2 16,3-5 0-16,14 2 4 0,-17 1-1 0,3 1 0 15,13-2 3-15,-2 1-1 0,3-2 0 0,-11 4 2 0,10-2 2 16,-1 1-1-16,1-1 1 0,0 1-1 0,0-1-3 16,2 0 0-16,-1-1 5 0,2 0-5 0,-1 1 2 15,1 0-1-15,1 2 0 0,2-2 1 0,-2-1-4 16,4-2 0-16,-2 5-1 0,4-4-1 0,-3 2 3 15,0 0-2-15,2-1 1 0,0 1 4 0,-1-2-2 16,3 2 2-16,5-3-1 0,-8-1 2 0,5 2-2 16,4 1-1-16,-6 3 2 0,6-4 1 0,1-2 0 15,-5 5-1-15,3-2 0 0,-3 2-2 0,-1-1 1 16,5-1 0-16,-6 0-2 0,7 0 1 0,-8 3-2 16,7-3-3-16,-4 2 4 0,-2 1-2 0,0 0 0 15,2 0-1-15,-2-2 0 0,3 3 2 0,-1-1 0 0,4-2 0 16,-6 2 2-16,8-3-1 0,-8 1 4 15,8 0-3-15,-8 1 4 0,-2 1 1 0,4-1-1 16,5 0-1-16,-7 0-1 0,0 2 1 0,0 0 1 0,-2 2-4 16,3 0 1-16,-1 2 1 0,0 1 0 0,-1-2-1 15,-1 3 3-15,4 0 2 0,0 0-4 0,-2 0 1 16,0-3 2-16,3 4 1 0,-3 2-2 0,2 1 1 16,-2-1-2-16,2 0 1 0,-3-1 0 0,5 1-4 15,-2-2 3-15,-2-1-2 0,2 2-2 0,2 3-2 16,2-3 2-16,-2-1 1 0,3 0-2 0,2 1 1 15,0-4 0-15,5-2-1 0,-3 2-2 0,3 0 2 16,-6 4-2-16,4-7 1 0,-3 6-2 0,5-3 0 0,-1-2 0 16,-2 0 3-16,2 0-1 0,1 0-2 15,-1 0 2-15,-1 1-2 0,3-1 0 0,1-1 1 16,0 1-2-16,-3-2 2 0,6-2-2 0,-1 3-1 0,-1-1 1 16,0 4 1-16,3-6-4 0,-2 6 4 0,0-6-1 15,2 2 0-15,-2 2 0 0,0 3 0 0,0-3-1 16,0 0 4-16,-1 0-4 0,0 2 0 0,1 0 2 15,-1 1-1-15,0 0 1 0,1-1-1 0,-2 2 0 16,-1 1 2-16,1-2-1 0,-2 2-3 0,4-1 3 16,-2-2-1-16,-2 7 1 0,3-5-2 0,-3-2 0 15,4 1 3-15,0 0-2 0,0 0-1 0,2 0 1 16,0 0 1-16,-2-1-1 0,1 0 0 0,3 1 1 16,-5 1-1-16,4 0 1 0,-1 0-2 0,-1-5 0 15,2 1 0-15,2-1 1 0,-2-1 1 0,1 2 0 16,1-2 0-16,0 0 0 0,1 0 1 0,-2 3-1 15,0-4-1-15,3 1 1 0,-2 0-1 0,-1 4 0 0,4-2 0 16,-2-3 1-16,-1 0 0 0,-1 0-4 16,2 3 5-16,2 0 0 0,0-3-2 0,-1 3 1 15,0-2 0-15,0 0 0 0,0-1 0 0,1 2 0 0,0-1 0 16,1 1 0-16,-2 0 0 0,1 0-1 0,1 1-2 16,-4 0 5-16,4-1-3 0,0 1 1 0,-2-2 0 15,-1 0 1-15,3 5 1 0,-1-1-4 0,-3-2 2 16,4 0 1-16,-2 5-3 0,0-7 2 0,2 1 0 15,0 4 0-15,0-4 2 0,0 0-3 0,0-1-1 16,0 1 2-16,2 0-1 0,-2 0-2 0,2-1 4 16,-2 0-3-16,2-2 3 0,0 3-2 0,-2 0 0 15,1 0 1-15,0 5 1 0,-1-5 0 0,2 5 0 16,0 0-1-16,-4-6 0 0,4 6-2 0,-2 0 1 0,2 0-1 16,0 0 14-16,-2 0 0 0,0 0-1 15,3-1 0-15,-2 1-3 0,-1-2 0 0,3-2-1 16,-5 0-1-16,4-3-1 0,0 3 0 0,-2-3 0 0,2-1 1 15,0 0-2-15,-2 2 0 0,0-3 0 0,2 0 0 16,-2-8-2-16,0 13 0 0,3-5 1 0,-3 2 0 16,3 2 0-16,-1-2-1 0,0 1 0 0,0 3 1 15,1 0 0-15,-2-1-1 0,2-1 1 0,-1-1 1 16,2 0 0-16,-4 1 1 0,1-2-2 0,0 0 1 16,1-4 1-16,-1 0-2 0,-1-6 0 0,0 12 0 15,0-12-3-15,2 9 5 0,-2-9-3 0,2 6 0 16,-2-6-1-16,0 0-2 0,0 0 1 0,3 9-5 15,-3-9-4-15,0 0-5 0,0 0-8 0,0 0-9 16,0 0-10-16,0 0-12 0,0 0-18 0,0 8-22 16,0-8-19-16,0 0-22 0,0 0-20 0,0 0-20 15,0 0-26-15,0 0-25 0,0 0-36 0,0 0-57 16,0 0-295-16,0 0-956 0,0 0-25 0</inkml:trace>
  <inkml:trace contextRef="#ctx0" brushRef="#br0" timeOffset="203631.48">7621 12820 74 0,'0'0'577'0,"0"0"-80"0,0 0-69 0,0 0-50 16,-7-4-31-16,7 4-31 0,0 0-28 0,0 0-15 15,0 0-20-15,0 0-16 0,0 0-17 0,0 0-22 16,0 0-12-16,0 0-24 0,0 0-9 0,0 0-15 16,0 0-11-16,0 0-15 0,0 0-3 0,0 0-22 15,0 0-8-15,0 0 13 0,0 0-35 0,0 0-7 16,0 0 6-16,0 0-11 0,22 13 2 0,-14-9-6 15,-2 0 1-15,1 0-7 0,3 2 5 0,0 1-9 0,-1-2 0 16,2 2 2-16,0 1 1 0,-2-1-3 0,2 1 1 16,1-1-5-16,-1 1 5 0,-2 0 0 0,3-1 0 15,-1 4-5-15,1 1 2 0,1 0-2 16,-3-1 0-16,-1 1 3 0,3 0-1 0,-2 2-4 0,-3-4-2 16,1 0-2-16,-1-1 5 0,-3-2-10 0,2-2 0 15,-3-1-3-15,1 1-4 0,-4-5 4 0,7 6-1 16,-7-6-1-16,3 7-3 0,-3-7-5 0,4 3 6 15,-4-3-5-15,4 5 2 0,-4-5 1 0,0 0 1 16,0 0-4-16,8 4-1 0,-8-4 0 0,0 0 4 16,8 1-5-16,-8-1-1 0,0 0 5 0,0 0-1 15,13-2 1-15,-13 2-1 0,9-3 0 0,-9 3 6 16,10-7 2-16,-2 0 6 0,1 2-4 0,0-2 5 16,1-1-4-16,1-1 5 0,3-4 0 0,0 1-2 15,-1-4-5-15,8-3 6 0,-2-1-2 0,2 1 0 16,2-1-4-16,-5 1 3 0,2-1-3 0,-2 1 0 15,-4 4-1-15,1-1 0 0,1 2-1 0,-2 1-6 0,-1-1 3 16,-1 3 2-16,-3 4-1 0,1-2-2 0,-2 3 2 16,-2 1 1-16,-2 1 5 0,1-2 5 15,-5 6 7-15,4-5 5 0,-4 5 1 0,7-4 0 0,-7 4 0 16,0 0-3-16,0 0-2 0,0 0-5 0,0 0-7 16,0 0-10-16,0 0-13 0,0 0-16 0,0 0-20 15,0 0-29-15,0 0-42 0,0 0-45 0,0 0-62 16,0 0-88-16,-16 17-343 0,10-10-1069 0,0 0-104 15</inkml:trace>
  <inkml:trace contextRef="#ctx0" brushRef="#br0" timeOffset="206088.84">4200 13480 362 0,'0'0'495'0,"0"0"-65"0,0 0-62 0,0 0-47 0,0 0-35 16,0 0-21-16,0 0-26 0,0 0-14 0,0 0-15 16,0 0-14-16,9 17-12 0,-7-9-13 0,0 2-11 15,0 1-7-15,2 4-13 0,-3 2-15 16,2 2-9-16,-2 8-8 0,3-2-12 0,-2 3 6 0,-2 4-16 16,2-1 3-16,0 1-3 0,1 0-9 0,-3 2-6 15,0-1 0-15,-1 0-9 0,-3 1-3 0,4 0-6 16,-3-4 3-16,3-2-6 0,1 0-2 0,-1-2 5 15,-2-7-8-15,1-2-10 0,-3 0 4 0,4-5-5 16,0-1-9-16,0 0-1 0,-1-4 1 0,1-7-7 16,0 12 2-16,0-12-2 0,0 9-6 0,0-9 2 15,-2 7 4-15,2-7 1 0,0 0-6 0,0 0-5 16,0 0 1-16,0 0 2 0,-1 10-4 0,1-10-1 16,0 0-2-16,0 0-1 0,0 0-4 0,0 0-6 0,0 0-4 15,0 0 0-15,0 0-3 0,0 0-13 0,0 0-18 16,0 0 2-16,0 0-4 0,0 0 2 0,0 0 1 15,0 0 2-15,1-37 0 0,1 28 6 16,0-4 3-16,3-1 2 0,-1 2 3 0,4-3 0 0,-2-1 5 16,3-1 3-16,0 1 6 0,1-2-4 0,2 3 3 15,0-7 0-15,1 8-2 0,1-2 4 0,-1 1 4 16,4-6-3-16,1 4 6 0,-4 2-3 16,0 2 3-16,1 0-3 0,-2 0 9 0,1 0-7 0,-4 1 2 15,2 0-1-15,-2 3 6 0,-3 0-3 0,0 2 1 16,-2 3 2-16,0-1 0 0,-5 5 0 0,6-5 11 15,-6 5-1-15,0 0 8 0,6-4 0 0,-6 4 0 16,0 0-5-16,0 0 1 0,0 0-4 0,0 0-6 16,0 0 0-16,0 0 0 0,-31 4-3 0,23-1-4 15,-3 1 0-15,2 0 1 0,-2 0-2 0,0 2 0 16,1-1-1-16,-3 0 0 0,0 1 2 0,2 0 0 16,-2 0-2-16,2 2 5 0,-3-3 3 0,2 1-12 15,0 0 6-15,1 0-2 0,-1 0 3 0,2-1 1 16,0 0-4-16,1 1 1 0,0 0 3 0,-1-2-2 15,5 1 2-15,0-1-3 0,1 1 8 0,4-5-4 16,-5 7-4-16,5-7 0 0,-3 10-3 0,3-10 3 16,5 12 2-16,-1-5 4 0,3 3-1 0,-1-3 4 15,4 2 1-15,0 0 1 0,2 4 4 0,2 0 4 16,1 1 6-16,2-1 12 0,4 6 1 0,-1-1-8 0,-1 0-1 16,-3-4-7-16,1-1 5 0,-2 1-1 15,0-5-5-15,-3 3 3 0,4-3 1 0,-6-1 1 16,-3 1-9-16,5-4 2 0,-3 2-1 0,-3-1-1 0,1 1-1 15,-1-2-7-15,-1-1 4 0,0 1 2 0,1-1-1 16,-6-4-1-16,6 7-3 0,-6-7-7 0,7 4-2 16,-7-4-12-16,6 3-5 0,-6-3-14 15,4 3-17-15,-4-3-13 0,0 0-21 0,0 0-36 0,0 0-47 16,2 7-69-16,-2-7-81 0,0 0-240 0,0 0-819 16,0 0 37-16</inkml:trace>
  <inkml:trace contextRef="#ctx0" brushRef="#br0" timeOffset="206661.05">4636 13942 138 0,'0'0'457'0,"0"0"-49"16,0 0-47-16,0 0-29 0,0 0-26 0,7 16-25 16,-7-16-21-16,3 13-22 0,-2-3-17 0,0 0-21 15,1 1-1-15,-1 1-27 0,-1 6-19 0,0-3-16 16,3 1-15-16,-3 1-7 0,1-1-16 0,-1-3-10 16,0-1-7-16,2 3-8 0,-4-1-8 0,4-2-11 15,-2-1-4-15,1-1-5 0,-1-4-6 0,0 2-6 16,0-8-5-16,0 9-2 0,0-9-7 0,0 0-3 15,2 10-2-15,-2-10-13 0,0 0 9 0,0 0-15 16,0 0-1-16,0 0 8 0,0 0 2 0,0 0-3 16,0 0 0-16,8-23 1 0,-7 12-6 0,0 1 1 0,2-3 1 15,-3-2 1-15,4-1 0 0,-3 3-2 16,3-4-1-16,0 1 4 0,-1-2-4 0,1 1 0 0,2 3 3 16,0-1 0-16,0 1-3 0,2-3 3 15,-2 8-3-15,-1-1 6 0,3 2-5 0,-1 0 0 0,-3 2-3 16,1 1-2-16,2 3 4 0,-7 2 5 0,9-5 3 15,-9 5 4-15,11 2 6 0,-11-2 7 0,10 10-1 16,-3-4 2-16,0 2 5 0,0 1 3 0,-1 3 0 16,1 3 2-16,-2-3 0 0,1 5 5 0,-2-3 0 15,0 2-2-15,-2 1 0 0,1-2-4 0,0 2 3 16,-2-2-2-16,0-2-7 0,2-1-7 0,-2-1-2 16,0 2 1-16,1-2-2 0,-1 0-1 0,1 0 4 15,0-1-12-15,-2 0-9 0,0-1-13 0,1-2-6 16,-1-7-16-16,0 12-14 0,0-7-18 0,0-5-21 15,0 0-30-15,-1 10-26 0,1-10-39 0,0 0-54 16,0 0-39-16,0 0-245 0,0 0-750 0,0 0 65 16</inkml:trace>
  <inkml:trace contextRef="#ctx0" brushRef="#br0" timeOffset="207207.08">5160 13918 427 0,'0'0'436'15,"0"-10"-42"-15,0 10-32 0,0 0-25 0,0 0-18 0,-8-10-30 16,8 10-26-16,-8-2-22 0,8 2-20 0,-9-2-20 15,9 2-18-15,0 0-23 0,-16 1-12 16,8 1-22-16,2 1-2 0,-1-1-24 0,-3 2-10 0,0 2-15 16,0-2-7-16,-4 4-7 0,1 1 1 0,4 1-17 15,-5 1 2-15,2 1 1 0,4-2-17 0,-3 3 0 16,1 2 1-16,3-1-9 0,-1 1-1 0,2-1-1 16,3 2-1-16,0-2-6 0,0 2-3 0,2 0 0 15,1-4 0-15,1 1-1 0,2-1 5 0,2 2-7 16,3-1 0-16,-1-2-6 0,1 1 8 0,1-3-9 15,1-2 3-15,0 2-4 0,1-5 3 0,3 0-2 16,-3-2 1-16,3-1-3 0,2 0 2 0,-3-2 3 16,-1-1-1-16,0-3 0 0,-1 1 5 0,1-5 2 15,-3 1-4-15,5-8 3 0,-4 1-3 0,-1 0 1 16,1-2 1-16,-1 2-4 0,-2-4-4 0,0 1-1 16,1-3 2-16,-3 6-3 0,0-1 3 0,-2 0-2 15,-2 4 4-15,0 0 2 0,-2 1 10 0,0 1-7 16,-2 1-3-16,0 2 7 0,-2 2-11 0,0-1-2 15,-1 3 1-15,-2-1-2 0,-2 2 6 0,1 0-6 16,-4 3-4-16,3 0-1 0,-3 1-8 0,0 2-6 16,3 1-10-16,-4 1-17 0,3-1-25 0,-1 2-22 15,-1 2-27-15,2 0-28 0,2 0-24 0,1 2-32 16,2-2-31-16,-1 2-273 0,-2-1-723 0,6 1 73 0</inkml:trace>
  <inkml:trace contextRef="#ctx0" brushRef="#br0" timeOffset="208059.06">5404 13961 37 0,'1'-9'399'16,"-1"9"-51"-16,1-9-42 0,-1 9-51 0,0 0-20 15,3-5-27-15,-3 5-15 0,0 0-10 0,0 0-7 16,0 0 4-16,0 0-12 0,0 0 0 0,0 0-15 16,0 0-8-16,0 0 1 0,0 0-4 0,0 0-16 15,6 16-4-15,-6-16-11 0,2 17-6 0,-2-5-1 16,0 0-10-16,1 5-4 0,0-2-8 0,0 2-4 16,-1-2-7-16,1 3-5 0,1 1-8 0,2-4 3 15,-3 2-10-15,1-4-9 0,0-2-1 0,0 0-4 16,1 1-7-16,1-4-6 0,0-2-5 0,-2 0 3 15,2 0-5-15,-1-1-4 0,-3-5-4 0,10 5-5 16,-10-5 4-16,9 1-2 0,-9-1 2 0,0 0-3 16,15-5 1-16,-10 2 1 0,3-5-1 0,-3 1-1 15,1 0-5-15,2-2-3 0,-2-1-2 0,-2-1-7 0,1-1-3 16,0 1 2-16,-1 1-5 0,0-2 0 0,1-1-2 16,-1 0 1-16,-3 0-2 0,3 1-1 15,-4 2-4-15,4-2 2 0,-4 3-5 0,3-1-1 16,-2 3-1-16,1 1-2 0,-2 6-1 0,2-10 2 0,-2 10 0 15,1-8 5-15,-1 8 1 0,0 0 2 0,3-7 0 16,-3 7 4-16,0 0 0 0,0 0 2 0,0 0-2 16,0 0 6-16,0 0 2 0,0 0 3 15,0 0-2-15,0 0 10 0,0 0 1 0,7 17 2 0,-4-11 1 16,1 3 4-16,-2-2 0 0,1 4-1 0,2-1 0 16,-1 1-2-16,2-1 4 0,0 0 1 0,1 2-4 15,-1-3 0-15,3 0 1 0,-3 0 0 0,2-4-2 16,0 3-4-16,0-2 0 0,2 0 5 0,-3-2 1 15,4 1 9-15,-4-2-3 0,2-2 6 0,0 0 1 16,4-2 6-16,-5 1-4 0,1-2 2 0,-9 2-1 16,19-4 5-16,-13 1-6 0,1 0 1 0,0-3 1 15,-2 1 0-15,0-3-1 0,0-4 2 0,-2 2-5 16,-2-2 6-16,1-3-1 0,0 4-4 0,-2-2 3 16,-1 1 1-16,0 1 1 0,-2 0 3 0,0 0 2 15,1 0 5-15,-2 2 4 0,0 1-7 0,-1 0 6 16,0 2-4-16,1 1-5 0,-1-2 0 0,1 1-4 15,0 1-1-15,4 5-4 0,-8-6-7 0,8 6-4 16,-4-6-23-16,4 6-16 0,-5-5-20 0,5 5-28 16,0 0-36-16,0 0-45 0,-8-2-60 0,8 2-335 15,0 0-815-15,-7 12 47 0</inkml:trace>
  <inkml:trace contextRef="#ctx0" brushRef="#br0" timeOffset="209648.96">4216 15547 120 0,'-2'-9'305'0,"2"9"-27"16,0 0-7-16,-4-4-20 0,4 4-21 0,0 0-9 15,0 0-2-15,0 0-29 0,0 0-22 0,0 0-7 16,-3-8-8-16,3 8-11 0,0 0-5 0,0 0-9 16,0 0 1-16,0 0-9 0,0 0-2 0,0 0-11 15,0 0-16-15,0 0 1 0,0 0-11 0,0 0-3 16,0 0 3-16,12 19-4 0,-8-9-1 0,1 4-2 16,-3-3-7-16,4 7-3 0,0 9 0 0,0-1 24 15,2 0-7-15,-2 1-5 0,0 0 2 0,-1 3-7 16,0-1-5-16,1 3-6 0,2-1-2 0,-3-1-3 15,0-1-7-15,1 1-4 0,0-2 0 0,0 0-7 16,-2-4 1-16,1 2-4 0,0 1 2 0,0-10-13 16,-1 2 2-16,-1-3-2 0,-2-3-6 0,4 0 1 15,-3 3-5-15,0-7 8 0,-1 2-11 0,3-2 3 16,-3-4-7-16,-1-5 2 0,1 9-4 0,-1-9 5 16,2 8-5-16,-2-8-2 0,0 0 0 0,0 0 4 15,0 0 2-15,0 0-3 0,0 0 1 0,0 0 0 16,0 0-9-16,0 0 1 0,0 0 0 0,-8-24 1 15,7 11-7-15,-1 5 4 0,1-2-1 0,-2 0-4 16,3-2-3-16,0 0 4 0,-1-3-9 0,2 1 1 16,1-4-5-16,0 5-3 0,1-3-1 0,1-1 1 15,0 1 2-15,0 2-1 0,1 3 2 0,1-1 2 16,0 1-1-16,1 3 0 0,-2-2-2 0,1 5 6 16,2 1-10-16,-3-1 7 0,3 0 0 0,-2 1 3 15,1 2 2-15,1-1-1 0,-8 3 0 0,17 0 6 16,-10 1 2-16,3 1 0 0,-1 1 5 0,-1 2-2 15,4 0 1-15,-3 2 7 0,1 1 0 0,-1 2 5 16,-2 0 1-16,0 1 6 0,1 2 1 0,2 3 5 0,-2 1 4 16,0 0-1-16,-1 9 3 0,-1-7 0 15,1 5-6-15,-3-8 4 0,0 2 1 0,-2 1-4 16,2-4 3-16,-1 2-5 0,-2-6-4 0,3 0-2 16,-2-2 2-16,-2-2-5 0,1-1-2 0,-1-6-3 15,2 10-8-15,-2-10-16 0,0 7-14 0,0-7-23 0,2 6-24 16,-2-6-29-16,0 0-25 0,0 0-21 0,0 0-37 15,0 0-46-15,0 0-299 0,0 0-773 16,0 0 57-16</inkml:trace>
  <inkml:trace contextRef="#ctx0" brushRef="#br0" timeOffset="210353.01">4945 15990 62 0,'0'0'452'0,"0"0"-72"0,0 0-42 15,0 0-32-15,0 0-31 0,-14-11-25 0,14 11-19 0,-8-5-16 16,2 2-15-16,6 3-13 0,-11-4-11 15,4 3-19-15,1-3-9 0,6 4-15 0,-13-3-9 16,5 3-9-16,8 0-11 0,-14-1-6 0,14 1-9 16,-13 1-8-16,13-1-4 0,-15 4-10 0,10-2-5 15,-2 1-7-15,1 0-5 0,-3 5-7 0,1-2-2 16,1 1-4-16,1-2-6 0,-2 4 4 0,1 3-11 0,0-2-3 16,0 5-2-16,0 0-4 0,1 0-2 0,1 2-3 15,3-5 1-15,-3 4-5 0,2 1 1 16,0-1-3-16,1-1 7 0,3 2-7 0,-1 0-2 0,1-5 1 15,3 3 0-15,3 1-2 0,-2-7 2 0,2 2-3 16,0-2 2-16,1-1-2 0,-1-1 3 0,2 1-5 16,1-2 1-16,1-2-1 0,-1 1 9 15,3-2-10-15,-3-1 3 0,4 1-5 0,-1-3 3 16,-3-2 0-16,3 2 1 0,-2-3-2 0,-3 0 0 0,-1 1 6 16,2-3 2-16,-2-1 1 0,-1-1-4 0,1-2-1 15,-5 0-6-15,1-1-6 0,-1-3 0 0,1 2 1 16,-3 0-1-16,1-5 1 0,-1 5-2 15,-4 0-2-15,0-2 2 0,3 2 0 0,-4 1 1 0,1-1-2 16,0 2 1-16,-2-1 3 0,0 0-1 0,3 0 3 16,-2 1-2-16,1 1 5 0,-1 1-2 0,3 1-1 15,2 6 3-15,-6-10-2 0,6 10-1 0,-1-9 5 16,1 9-2-16,0 0 1 0,0 0 5 16,0 0 2-16,-1-8 6 0,1 8 6 0,0 0 8 0,0 0 12 15,14 15 8-15,-7-8-2 0,1 2 3 0,2 4 1 16,1 0 3-16,-5-2 1 0,6 2-9 0,-2-2 3 15,3 2-5-15,-3 0-3 0,-4-2-3 0,6 3-7 16,-5-4-3-16,1-2 1 0,0 2-3 0,-1-2-6 16,0-2 0-16,0 1-3 0,-1-2-4 0,1 1-10 15,0-2-6-15,-4-1-20 0,3 1-15 0,-6-4-22 16,7 5-27-16,-2-2-31 0,-5-3-35 0,5 4-37 16,-5-4-37-16,0 0-52 0,7 2-224 0,-7-2-721 15,0 0 72-15</inkml:trace>
  <inkml:trace contextRef="#ctx0" brushRef="#br0" timeOffset="210763.06">5079 16072 179 0,'0'0'354'0,"0"0"-20"0,0 0-11 0,0 0-11 16,0 0-20-16,19-1-21 0,-19 1-24 0,8 6-18 16,-3-1-14-16,3 1-22 0,-2 2-13 0,0 1-20 15,2 2-8-15,-3-2-19 0,4 1-12 0,-1 3-10 16,0-2-4-16,-3 1-16 0,5 3-7 0,-5-4-6 16,1 0-5-16,1 1-8 0,2-2-10 0,-4 0-4 15,1 0-2-15,1-2-8 0,0 1-4 0,2-1 0 16,-2 0-6-16,0 0-2 0,-2-2-3 0,1-2-7 15,-2 0 3-15,-4-4-7 0,8 5 1 0,-8-5 0 16,8 3 3-16,-8-3-2 0,0 0-2 0,10-8 3 16,-6 3 1-16,-2-4-2 0,1-2-3 0,0-1-1 15,-1-5-3-15,-1-2 2 0,3-5-2 0,-1 6-1 16,-2-1-3-16,2 1-1 0,-2 1-1 0,0 4-8 16,1 1-1-16,-2 0-4 0,1 1-9 0,-1 3-7 15,0 8-8-15,0-11-14 0,0 11-14 0,0-10-29 16,0 10-34-16,0 0-48 0,-4-11-50 0,4 11-294 15,-6-3-736-15,6 3 69 0</inkml:trace>
  <inkml:trace contextRef="#ctx0" brushRef="#br0" timeOffset="211383.91">5423 16083 179 0,'0'0'405'0,"13"5"-43"15,-7-3-40-15,2 1-28 0,3-1-28 0,-4 1-21 16,3-1-24-16,1 2-29 0,-1-3-20 0,0 2-12 16,1 0-17-16,-3-2-12 0,2-1-4 0,-4 1-23 15,4 1-4-15,-10-2-12 0,15 0-7 0,-9-3-6 16,-6 3-10-16,14-1-8 0,-9-2-3 0,2 1-8 15,0 0-4-15,-7 2 0 0,13-3-7 0,-13 3 2 16,9-5-12-16,-4 2 7 0,-5 3-19 0,9-9-3 16,-5 6-5-16,-4 3-4 0,7-9-14 0,-3 1-8 15,-1 0-4-15,-1 2-13 0,0-4-5 0,-1 0-7 16,1 1-15-16,-2-1 0 0,1-1 3 0,-1 3 1 16,0 8-3-16,-1-16 14 0,-2 10-1 0,3 6 4 15,-3-9 8-15,3 9 0 0,-4-7 17 0,4 7 6 16,-7-5 12-16,7 5 13 0,-7-4-2 0,7 4 15 15,-11-1 1-15,11 1 6 0,-11 0 11 0,11 0-3 16,-11 0 3-16,11 0 7 0,-11 1-5 0,11-1 3 16,-12 2-1-16,12-2-7 0,-11 3-7 0,5-1-4 15,6-2-2-15,-9 5-6 0,9-5 4 0,-7 6-7 16,3-1-3-16,-1-1 3 0,1 3-1 0,0 1-1 16,2-1 2-16,-1-1-1 0,0 5-2 0,2 0 4 15,0 1 7-15,0-2 3 0,-1 5 4 0,1 3 11 16,1-2 4-16,3 0 5 0,-2 1 5 0,0 0 3 15,3-1 2-15,-3 1-4 0,3-4 3 0,0 3-3 16,-1-5-3-16,2 0 1 0,0 0-9 0,1-2-2 16,1-2 3-16,-1 1-2 0,4-3 3 0,-3-2 3 15,2 1-5-15,2-1 8 0,-1-1-8 0,1-1-4 16,1 0-1-16,-2-3-1 0,4-1-5 0,-2 1-2 16,1 0-6-16,3-6-12 0,2 3-12 0,-5 1-11 15,-1-1-17-15,-2 2-28 0,-3 0-37 0,-1 0-47 0,-6 3-59 16,9-2-95-16,-9 2-258 0,0 0-801 0,0 0 46 15</inkml:trace>
  <inkml:trace contextRef="#ctx0" brushRef="#br0" timeOffset="212786.93">4449 17380 117 0,'0'0'345'16,"8"-3"-33"-16,-8 3-37 0,5-5-18 15,-5 5-30-15,4-5 2 0,-4 5-15 0,0 0-13 16,6-6-11-16,-6 6-11 0,1-8-10 0,-1 8-18 15,1-10 2-15,-1 10-22 0,0-10-8 0,0 10-5 16,-4-13-12-16,4 13-1 0,-2-7-5 0,2 7-2 0,-6-8 0 16,6 8-12-16,-5-7-2 0,1 3-7 0,4 4-9 15,-9-5-6-15,3 3-5 0,-2-3 0 16,8 5-9-16,-14-2-9 0,5 1-4 0,-1 1-3 16,-2 0 1-16,1 1-9 0,4 0 3 0,-3 1-9 15,-1 1 3-15,2 0-7 0,-2 1-1 0,0 1-3 16,3 1-3-16,-1 3-3 0,1-2 0 0,1 4-2 15,1-2 0-15,-1 0 1 0,-1 2 0 0,3 0 1 16,-2 1-6-16,3 0 9 0,-1-1-9 0,2 2-8 16,1 4 7-16,-2-2-2 0,4 1 1 0,1-4-5 15,0 4 9-15,1 0-4 0,1 1 3 0,0-1-4 16,1 2 4-16,1-3-3 0,1-3 3 0,-1 3-2 16,-1-3-2-16,3-3 0 0,-2 3 4 0,4-5-1 15,-4 2-3-15,2-4 3 0,-1-1 0 0,1 1-3 16,1-1-4-16,-2-3 8 0,1 1-4 0,0 0-4 15,-7-2 3-15,16 0 2 0,-10-4-1 0,2 2 2 16,3-2-2-16,-2 0-1 0,2-2 2 0,-4 1 2 16,2-2-4-16,-1-1-6 0,-3 1 0 0,2-4-5 15,1 0 1-15,-3 2-5 0,0-2-7 0,-1 0-3 16,0 1-2-16,-1 1-6 0,1-6-3 0,-2 6 0 16,-1-3-4-16,0 1 4 0,-1 2 1 0,0-1 1 15,0 3 6-15,0 7 6 0,2-11 5 0,-2 11 5 16,0-10 6-16,0 10 5 0,0 0 8 0,0-8 10 15,0 8 1-15,0 0 10 0,0 0 4 0,0 0-16 16,0 0 6-16,0 0-7 0,0 0 0 0,0 0-1 16,0 0 5-16,0 0 6 0,0 0 0 0,0 0 10 15,7 19 7-15,-3-10 3 0,0 0 10 0,-1 1-5 16,0 1 2-16,4 4 2 0,-2 2 0 0,0 0-5 16,0-3 1-16,0 4-6 0,2-8-4 0,-1 5-5 15,-1-6-4-15,0 3-3 0,1-4-3 0,0 0-1 16,-1-1-13-16,-1-1-19 0,0-2-24 0,-4-4-35 15,5 8-23-15,-5-8-27 0,0 0-34 0,9 6-28 16,-9-6-46-16,5 0-263 0,-5 0-696 0,0 0 79 16</inkml:trace>
  <inkml:trace contextRef="#ctx0" brushRef="#br0" timeOffset="213673.03">4622 17422 179 0,'5'3'356'0,"-3"3"-26"0,2 1-34 0,0 0-13 16,1 2-16-16,1 0-18 0,0 2-23 0,1-1-12 15,1 4-9-15,0 0-21 0,-1 2-17 0,2-3-17 16,-1 4-10-16,1-3-17 0,-3-4-10 0,0 1-11 15,-2-2-9-15,0 0-6 0,1-2-3 0,-1 1-17 16,-1-1 2-16,-3-7-8 0,5 7-3 0,-5-7-6 16,3 5-6-16,-3-5-7 0,0 0-5 15,0 0-2-15,0 0-12 0,0 0-2 0,0 0-12 0,0-22-8 16,0 14 2-16,-3-6-7 0,3 4-2 0,0-1-10 16,0-2-6-16,-1 1-5 0,0 1 0 0,-1 0-2 15,1 1 3-15,-1 2 1 0,2 8-6 0,-2-14 5 16,-1 7 6-16,2 0-6 0,1 7 8 15,-5-9 6-15,5 9-2 0,-1-9 3 0,1 9-3 16,-3-6 4-16,3 6-4 0,0 0 4 0,0 0 0 0,0 0-5 16,0 0-9-16,0 0 5 0,0 0 1 0,0 0 5 15,0 0 19-15,0 0 7 0,0 0 1 0,0 0 10 16,22 9 1-16,-15-7-2 0,1 5-5 0,0-2 2 16,0 1 7-16,3-1-7 0,-2-1 12 15,0 0-8-15,2-1 2 0,0 2-3 0,-1-2 1 16,0 2 2-16,2-4-6 0,0 1 4 0,1 1 0 0,0-1-3 15,-2-1 1-15,1 0-7 0,-2-1 8 0,3-1-5 16,-4-1 4-16,2 1-9 0,-2-2 8 0,0-2-9 16,-2 3 6-16,1-2-6 0,-1 1 0 15,1-1-8-15,-3 1 7 0,1-2-9 0,0 0 1 16,0 0-2-16,-3-2-6 0,-3 7-2 0,4-12-2 16,-2 5-1-16,-1 1-13 0,-1 6 3 0,2-12 5 0,-2 5 1 15,0 7 4-15,-2-13-4 0,2 13-2 0,-7-10 3 16,5 7 3-16,2 3 4 0,-7-6 2 15,1 2-6-15,6 4 2 0,-10-4 2 0,10 4-2 16,-10-1 3-16,10 1 7 0,-12 1-3 0,12-1 8 16,0 0-4-16,-16 2-1 0,16-2 3 0,-11 7 2 15,11-7-1-15,-12 9 0 0,6-5-5 0,1 0 2 0,5-4 0 16,-7 11 4-16,7-11-4 0,-7 15 7 16,2-9-5-16,3 2 12 0,-1 2 2 0,3-10 5 15,-1 21-6-15,1-9 15 0,0-1-7 0,5 6 4 16,-4-6-5-16,3 3 9 0,-1-1-1 0,-1-2 3 15,6 6-1-15,-4-5-1 0,2 4 1 0,-1-7-5 16,-1 1 4-16,3 1-7 0,0 0 5 0,-2-2 5 0,3 0-8 16,0-1 1-16,2-2 4 0,-1 0-1 15,-2 0 16-15,5 0-7 0,-2-1 2 0,1-2-5 16,2-1 7-16,-2-1-6 0,1 0-2 0,-2-2 5 16,1 0 0-16,0-2-6 0,-2-3-4 0,0 0 0 15,0 0-3-15,1 0-2 0,-1-1-3 0,-2-2-1 16,0-1-3-16,1 0-3 0,-2 2 2 0,0 1-11 15,0-2-15-15,-2 2-16 0,-1 2-22 0,-3 5-29 16,4-6-26-16,-4 6-41 0,0 0-72 0,0 0-95 16,0 0-225-16,0 0-775 0,0 0 58 0</inkml:trace>
  <inkml:trace contextRef="#ctx0" brushRef="#br0" timeOffset="-209657.35">6170 14075 217 0,'0'0'507'15,"-1"-11"-58"-15,1 11-49 0,0 0-41 0,0 0-37 16,0 0-23-16,0 0-30 0,0 0-16 0,0 0-28 15,0 0-21-15,0 0-6 0,0 0-17 0,0 0-21 16,0 0-17-16,0 0-16 0,0 0-11 0,0 0-13 16,0 0-10-16,0 0-8 0,0 0-11 0,0 0-3 15,0 0-3-15,0 0-8 0,17-2 5 0,-17 2-5 16,9 0-5-16,-9 0-4 0,13-1-6 0,-13 1 1 0,14 0-10 16,-3 0-2-16,1 0-1 0,-3 0 3 0,3 0-10 15,0 0 1-15,-3-2-11 0,4 2 6 16,-3 0-6-16,0-1 1 0,0 0 2 0,-2 0-3 15,-8 1-4-15,15-1 3 0,-7 1-3 0,-8 0-2 0,10-1 1 16,-10 1-2-16,12-3-5 0,-12 3 12 16,0 0-8-16,6-1 0 0,-6 1 3 0,0 0-6 15,0 0-2-15,0 0-19 0,10 3-21 0,-10-3-37 16,0 0-37-16,0 0-59 0,0 0-82 0,0 0-335 16,0 0-890-16,0 0 11 0</inkml:trace>
  <inkml:trace contextRef="#ctx0" brushRef="#br0" timeOffset="-208534.68">6813 13967 2 0,'0'0'388'0,"0"0"-50"0,0 0-31 16,3-12-21-16,-3 12-16 0,0 0-22 0,0 0-6 15,0 0-14-15,2-7-3 0,-2 7 0 0,0 0-10 16,0 0-6-16,0 0-1 0,0 0-20 0,0 0-5 16,0 0-11-16,0 0-19 0,0 0-10 0,0 0-12 15,0 0-8-15,0 0-17 0,0 0-14 0,0 0-2 16,-1 35 0-16,2-20-13 0,-1 2-15 0,2 2-3 16,0 6-5-16,1 3-4 0,-2-1-1 0,3-1-4 15,0 2-11-15,0 2 2 0,4 1-3 0,-2-1-2 16,-3-1-3-16,1 3-2 0,1-5 1 0,1 0-3 15,0-2-7-15,0-1 1 0,-4-3-1 0,0-5-1 16,1-1-7-16,-1-3 0 0,0 0-10 0,0-3-13 16,-1-2-14-16,-1 0-21 0,0-7-19 0,3 9-26 15,-3-9-25-15,-3 9-33 0,3-9-46 0,0 0-37 16,0 0-81-16,0 0-216 0,0 0-765 0,-16-21 57 0</inkml:trace>
  <inkml:trace contextRef="#ctx0" brushRef="#br0" timeOffset="-208170.63">6747 13979 122 0,'6'-4'394'0,"2"-3"-39"16,0 0-45-16,2 3-33 0,0-1-16 0,2 4-26 15,1-2-27-15,-1 1 0 0,0 2-20 0,2 0-12 16,-2 1-15-16,2 1-5 0,-2 1-14 0,1 2-11 16,1 0 3-16,-4 1-6 0,3 1-11 0,-4 0 1 15,0 1-3-15,0 0-6 0,-2 1-1 0,-2 0-3 16,-1-1-7-16,0 1-6 0,-1 2-9 0,-2-1-1 16,0 0-6-16,-2 3-11 0,-2-4-1 0,2 2 2 15,-4-1-7-15,1-1-7 0,0 0-2 0,-6 0-5 16,4-2-4-16,-3 0-4 0,1-3 0 0,0 1-9 15,0-2 0-15,0 0-3 0,8-3-9 0,-15 1-5 16,8-1-12-16,7 0-12 0,-13 0-12 0,13 0-15 16,-14-2-18-16,14 2-24 0,-10-2-25 0,10 2-25 15,-8-1-33-15,8 1-42 0,0 0-60 0,-10-1-257 16,10 1-751-16,0 0 64 0</inkml:trace>
  <inkml:trace contextRef="#ctx0" brushRef="#br0" timeOffset="-207301.69">7065 14004 342 0,'0'0'432'0,"-1"-10"-45"0,1 10-24 0,0 0-35 15,0 0-31-15,0 0-25 0,0 0-25 0,0 0-23 16,0 0-14-16,0 0-23 0,0 0-12 0,0 0-19 16,0 0-19-16,0 0-13 0,0 0-17 0,0 0-12 15,0 0-9-15,0 0-7 0,0 0-8 0,0 0-1 16,7 26-9-16,-7-18-8 0,3 2-2 0,0 0-8 16,-2 3-3-16,3 1-4 0,-2-3 2 0,2 2-7 15,0-2 3-15,-2 1-10 0,2 0-2 0,0-2-2 16,1 0-1-16,0 0-2 0,1-1-3 0,-2-3 1 15,3 2-4-15,-4-2-2 0,3-1 2 0,-2 1-3 16,0-3 0-16,-4-3-3 0,10 7-5 0,-6-5 2 16,-4-2-2-16,0 0 0 0,0 0 5 0,14-5-5 15,-14 5-3-15,6-6-1 0,-1-1-4 0,-2 1 9 16,-1 0-10-16,2-4 0 0,-1 0-2 0,-1-1-3 16,1 2 0-16,0 0 0 0,-1-2 0 0,-2 0-1 15,3 1 6-15,-2 2-11 0,1-2 3 0,-1 3-3 16,1 0 3-16,-2 7 4 0,1-14 2 0,-1 14-2 0,0-11 2 15,0 11-2-15,0-8 4 0,0 8 2 16,0 0 3-16,2-7-2 0,-2 7 4 0,0 0 0 0,0 0 0 16,0 0-4-16,0 0 3 0,0 0 0 0,0 0 0 15,0 0-3-15,0 0 0 0,0 0 3 0,0 0-5 16,0 0 6-16,5 20 0 0,-5-20 2 0,3 12 3 16,0-1-7-16,1-3 3 0,0 1-2 0,-2 0 4 15,4-1 0-15,0 2-1 0,1-2 0 0,-3 1 1 16,2-1 3-16,3 1 0 0,0-1-2 0,-1 0 1 15,2-1-4-15,-1 0 2 0,-1-3 3 0,0 1-1 16,0-2 2-16,0-1 0 0,-1 1 2 0,0-3 10 16,-7 0 3-16,14 0 7 0,-14 0 13 0,9-8-5 15,-3 2 3-15,-3 0 3 0,0-3 1 0,1-4-3 16,-2-3 12-16,-2-2-8 0,-2 0-5 0,2 1 3 16,-3-1 0-16,1 0-5 0,-3 2 8 0,1 0 3 15,-2 6-9-15,4-1 5 0,-1 1-3 0,-2 2 3 16,0 2-3-16,1 0 0 0,4 6-10 0,-6-9 6 15,3 6-3-15,3 3-10 0,-5-7-15 0,5 7-16 16,0 0-21-16,-5-5-29 0,5 5-31 0,0 0-34 16,0 0-37-16,0 0-45 0,0 0-44 0,0 0-79 15,0 0-213-15,0 0-788 0,10 26 52 0</inkml:trace>
  <inkml:trace contextRef="#ctx0" brushRef="#br0" timeOffset="-206649.74">7715 14158 46 0,'0'0'544'0,"0"0"-38"0,0 0-71 16,0 0-39-16,0 0-42 0,0 0-34 0,0 0-28 16,0 0-35-16,-2 8-38 0,2-8-22 0,-2 7-12 15,2-7-17-15,-4 11-13 0,0-3-11 0,3-2-13 16,-2 4-9-16,1 0-6 0,-2-1-8 0,0 3-9 15,1-3 2-15,-1 1-14 0,3 1-14 0,-3-1-7 16,2 1-7-16,-2 0-10 0,0 0-2 0,2-2-3 0,0-3-10 16,0 1-8-16,2-7-6 0,-4 10-12 15,4-10-13-15,-3 7-16 0,3-7-18 0,-2 5-33 16,2-5-32-16,0 0-49 0,-6 4-43 0,6-4-35 0,0 0-64 16,0 0-235-16,0 0-763 0,0 0 58 0</inkml:trace>
  <inkml:trace contextRef="#ctx0" brushRef="#br0" timeOffset="-206234.64">7960 13933 18 0,'0'0'568'0,"0"0"-76"0,0 0-62 16,0 0-46-16,0 0-49 0,0 0-41 0,0 0-26 15,0 0-33-15,0 0-16 0,3 24-8 0,-1-15-17 16,-1 1-12-16,0 0-6 0,-1 4-13 0,4 2-2 15,0 4-11-15,0 3-4 0,0 4-6 0,1 2-10 16,-4-3 0-16,6 2-9 0,-2-1-15 0,1-1 0 16,1-1-16-16,0-6-9 0,-3-1-5 0,1 0-12 15,1 0-7-15,0-1-7 0,2-3-6 0,-4-3-2 16,1 0-8-16,1-2-6 0,-3 0 2 0,1-3-9 0,-4 0-13 16,0-6-20-16,7 9-15 0,-7-9-21 15,3 5-23-15,-3-5-21 0,0 0-29 0,0 0-26 16,0 0-36-16,0 0-52 0,0 0-39 0,0 0-293 15,-7-26-844-15,0 14 33 0</inkml:trace>
  <inkml:trace contextRef="#ctx0" brushRef="#br0" timeOffset="-205847.29">7915 13939 161 0,'7'-9'376'0,"-4"5"-35"0,3 0-27 15,-2-3-40-15,3 4-11 0,-1-1-11 0,0 0-22 16,2 1-19-16,3-1-19 0,-1 1-4 0,-1-1-22 16,1 2-6-16,-1 2-11 0,1-2-10 0,-1 2-17 15,0 0 1-15,2 1-16 0,0 2 1 0,-5 1-7 16,4 0-3-16,-5 2-4 0,1-1 2 0,0 2-6 15,-1 2-2-15,-1 0 2 0,1 4-4 0,-2-2-1 16,-1-2-2-16,0 1 0 0,0 2-4 0,-2-1-7 16,-4 1-6-16,4 0-1 0,-4 0-4 0,-1-1-9 15,3-1-4-15,-6-1 0 0,4 2-9 0,-2-4-6 16,-1 1 4-16,1-2-3 0,0-2-4 0,0 1 7 16,1-2-17-16,5-3-5 0,-10 6-4 0,5-2-15 15,5-4-7-15,-8 2-17 0,8-2-12 0,0 0-21 16,-8 1-20-16,8-1-31 0,0 0-30 0,0 0-28 15,0 0-49-15,-9-4-43 0,9 4-284 0,0 0-794 16,0 0 47-16</inkml:trace>
  <inkml:trace contextRef="#ctx0" brushRef="#br0" timeOffset="-205561.72">8288 13888 584 0,'0'0'512'0,"0"0"-70"0,0 0-54 0,0 0-42 0,0 0-42 16,0 0-30-16,9 14-21 0,-7-7-19 0,1 3-14 16,1 1-21-16,-2 0-15 0,0 3-23 0,2-2-16 15,1 4-10-15,0-1-23 0,-1 1-11 0,1-1-6 16,-3-3-17-16,2 4-8 0,-2-5-4 0,3 1-15 15,-1-2-4-15,0-3-22 0,0-2-23 0,-2 1-29 16,-2-6-32-16,2 8-38 0,-2-8-26 0,0 0-31 16,0 0-32-16,0 0-41 0,0 0-63 0,0 0-203 15,-9-34-693-15,3 17 80 0</inkml:trace>
  <inkml:trace contextRef="#ctx0" brushRef="#br0" timeOffset="-205403.64">8281 13771 386 0,'-4'-7'609'0,"4"7"-84"16,0 0-77-16,-5-8-65 0,5 8-60 0,0 0-55 16,-2-5-52-16,2 5-43 0,0 0-44 0,0 0-48 15,0 0-39-15,0 0-44 0,0 0-40 0,0 0-34 16,0 0-38-16,0 0-42 0,0 0-63 0,0 0-186 16,0 0-538-16,5 28 103 0</inkml:trace>
  <inkml:trace contextRef="#ctx0" brushRef="#br0" timeOffset="-204870.76">8503 13914 410 0,'0'0'455'0,"5"4"-50"0,-5-4-36 0,5 8-47 15,1-3-38-15,-4 2-28 0,3-2-23 0,-3 6-22 16,4-1-17-16,0-2-17 0,-2 3-15 0,0-2-11 16,-1 1-16-16,1 1-12 0,0 1-9 0,1-1-14 15,0 1-15-15,-1-2-6 0,-1 3-6 0,-1-3-11 16,2 2 6-16,0-3-16 0,-1 1-10 0,-1-1 3 16,0-2-8-16,0 0-7 0,0-2 9 0,-2-5-12 15,0 10 8-15,0-10-17 0,0 0-4 0,3 8-9 16,-3-8-4-16,0 0-5 0,0 0 2 0,0 0-6 15,0 0 4-15,0 0-5 0,0 0 6 0,0 0-2 16,0 0 2-16,3-29-4 0,-5 19 9 0,2 0-10 16,0-1 2-16,2 0-4 0,0 0 4 0,-2-3 1 15,2-2-1-15,0 3 2 0,0-2-2 0,3 4 2 16,-3-1 2-16,2 0-4 0,1 4 3 0,0-1 3 16,-3 2 0-16,2 2 4 0,1 0 5 0,-5 5 1 15,8-6 1-15,-8 6 7 0,10 0 1 0,-10 0-1 16,0 0 6-16,13 8 0 0,-9-5 2 0,1 2 5 15,1 0-1-15,2 2-3 0,-4 1 2 0,1-2 2 16,1 3 2-16,1 1 3 0,0 0-4 0,-4 1-1 0,1 0-1 16,2 0 2-16,-3 0-8 0,1 2 0 15,-3-3-5-15,5 1-3 0,-4-2-2 0,-1 2 0 16,1-1-10-16,0 1-4 0,0-1-9 0,-2-1-15 16,0-1-8-16,0 0-15 0,0-8-22 0,0 11-20 0,0-11-27 15,0 11-43-15,0-11-44 0,-2 7-74 0,2-7-254 16,-4 7-765-16,4-7 60 0</inkml:trace>
  <inkml:trace contextRef="#ctx0" brushRef="#br0" timeOffset="-192953.11">6241 16293 349 0,'-5'4'313'0,"5"-4"-21"16,0 0-21-16,-7 4-18 0,7-4-11 0,0 0-13 15,0 0-11-15,0 0-15 0,-9 1-16 0,9-1-16 16,0 0-7-16,0 0-16 0,0 0-6 0,0 0-15 16,-5 3-10-16,5-3-10 0,0 0-6 0,0 0-13 15,0 0-10-15,0 0-6 0,0 0-8 0,0 0-8 0,0 0-3 16,0 0-9-16,0 0 0 0,0 0 0 15,0 0-14-15,0 0 2 0,0 0 1 0,0 0-5 16,0 0 1-16,0 0-1 0,0 0-1 0,24-2-5 16,-24 2-3-16,17 0 4 0,-7 1-2 0,-2-1-2 15,3 1 1-15,-3-1-6 0,2 0 1 0,1 1 1 0,1 1-1 16,-3-4 2-16,3 4 0 0,-2-4 4 0,-10 2 0 16,17 0-4-16,-10-1 0 0,-7 1 0 0,12-1-1 15,-12 1-3-15,11 0 3 0,-11 0-6 16,8-1 1-16,-8 1-3 0,0 0-2 0,8-2 4 15,-8 2-2-15,0 0-6 0,0 0-19 0,0 0-36 0,0 0-38 16,0 0-59-16,0 0-71 0,0 0-306 0,0 0-759 16,0 0 61-16</inkml:trace>
  <inkml:trace contextRef="#ctx0" brushRef="#br0" timeOffset="-192303.66">6978 16043 381 0,'1'-6'454'15,"-1"6"-53"-15,0 0-53 0,0 0-45 0,0 0-31 0,-9-11-34 16,9 11-6-16,-9-5-21 0,9 5-17 0,-7-3-16 16,7 3-19-16,-10-6-19 0,3 5-9 0,-2-1-11 15,9 2-6-15,-14-1-7 0,6-1-13 0,-3 1-5 16,2 1-15-16,-2 1-7 0,-2 1-8 0,1 1-4 16,0-2-10-16,1 2-1 0,1 3-2 0,-4-1-6 15,3 0 2-15,-2 1-9 0,3-2 1 0,-2 2-2 16,-3 2-4-16,4 1 0 0,2-1-4 0,0 1-3 15,1 0-1-15,1 1 0 0,2 1-6 16,-1 0 0-16,1 0 1 0,1-1 4 0,1 0-6 0,-1-1-4 16,2 1 3-16,2 1-2 0,-1 1-1 0,2-1-1 15,0-1 0-15,0 1 2 0,1 0-3 0,3-1 3 16,0 0-2-16,1 1-1 0,1-1 1 0,-1 1 2 16,1-1-2-16,0 0 5 0,4 1-3 0,-1-3 2 15,0 1-3-15,0-1 4 0,-1-3-3 0,1 3-5 16,0-3 1-16,-1 0 3 0,2-1-4 0,0-2 0 15,-2 0 0-15,1 1 5 0,2-1-5 0,-2-1 0 16,2 0-9-16,-2-2-9 0,1 0-14 0,0-1-21 16,0-1-34-16,1-1-28 0,-3 0-39 0,2-3-66 15,-1 0-67-15,-4 2-224 0,2-1-722 0,1 0 71 16</inkml:trace>
  <inkml:trace contextRef="#ctx0" brushRef="#br0" timeOffset="-191639.49">7158 16131 226 0,'-4'-12'402'0,"4"12"-41"0,-3-4-35 0,3 4-29 16,-7-6-26-16,7 6-35 0,-6-4-27 0,6 4-17 16,0 0-18-16,-9-3-22 0,9 3-17 0,-8-3-14 15,8 3-10-15,-10 0-7 0,10 0-13 0,0 0-5 16,-11 2-14-16,11-2-3 0,-12 4-1 0,4-3-9 16,2 2-7-16,-2 3-10 0,1-1 0 0,-2 0-1 15,1 1-7-15,0 1 2 0,2 3-5 0,-3-3-2 16,3 3-4-16,-1 0 0 0,2-2-7 0,-1 4 0 15,1-1 2-15,0-2-5 0,1 2 0 0,1 1-6 16,2-1 3-16,0 1-1 0,2 0-6 0,-2 0 1 16,3 0 0-16,-1-3-2 0,2 3 5 0,-2-2-2 15,3 0 1-15,-1-4 3 0,2 3-1 0,1 0-2 16,-1-3 3-16,-1-1 2 0,0-1-26 0,2 1 8 16,0-3-5-16,0 2 2 0,-1-2 0 0,-5-2 5 15,13 2-4-15,-13-2 0 0,11-2 0 0,-11 2 6 16,12-3-5-16,-7-2 3 0,0 0-3 0,0 2 1 15,0-6 4-15,0 5 2 0,1-6-5 0,-1 2 5 16,1-2-6-16,-3 0 0 0,1-1-3 0,-1-1-4 16,1-1 9-16,-3 2-2 0,1 2-2 0,0 1 2 15,-1 1 3-15,2 0-1 0,-3 7-2 0,2-10 4 16,-2 10-3-16,3-8 8 0,-3 8-1 0,1-4 10 16,-1 4 3-16,0 0 7 0,0 0 14 0,0 0-2 15,0 0 0-15,0 0 5 0,0 0-5 0,0 0 4 16,0 0-8-16,0 0 0 0,0 0 0 0,0 0 0 15,0 0-3-15,7 27 3 0,-4-18-2 0,-3 2-1 16,2 2 0-16,-1-2-2 0,0 1-3 0,2 1-1 16,-2-3-4-16,0 1 2 0,3-1-10 0,-2-1 0 15,1-2-8-15,0 0-11 0,2-1-15 0,-1-2-19 16,-4-4-16-16,6 9-20 0,-1-8-22 0,-5-1-21 16,10 2-31-16,-10-2-31 0,11-6-49 0,-11 6-258 15,10-7-691-15,-4 0 79 0</inkml:trace>
  <inkml:trace contextRef="#ctx0" brushRef="#br0" timeOffset="-191281.47">7309 16208 76 0,'0'0'459'0,"0"0"-68"16,0 0-70-16,0 0-35 0,0 0-41 0,0 0-20 15,0 0-24-15,0 0-19 0,0 0-13 0,-2 27-21 16,4-19-7-16,1-2-13 0,-1 1-17 0,3 0-10 15,0-2-4-15,-3 2-2 0,2-1-12 0,-2-1-3 16,-2-5-7-16,6 8-1 0,-6-8-4 0,2 8 0 16,-2-8 2-16,2 4 3 0,-2-4-3 0,0 0 0 15,0 0-3-15,3 9 1 0,-3-9 1 0,0 0-2 16,0 0-7-16,0 0-11 0,0 0 3 0,0 0-6 16,0 0 2-16,0 0-10 0,0 0-9 0,0 0 0 15,0 0-5-15,-5-32-3 0,1 23-3 0,4 2 5 16,0-2-10-16,0 9 4 0,-4-13-6 0,4 7 3 15,0 6 7-15,-2-12-9 0,2 12-9 0,-2-11 7 16,2 11-5-16,0-11-2 0,0 11 0 0,2-14-12 16,0 6-7-16,2 1-17 0,-4 0-13 0,4 0-23 15,2-2-24-15,1-1-21 0,0 2-29 0,2 2-28 16,0 0-26-16,3-1-43 0,-1 0-247 0,0 3-679 16,0-1 83-16</inkml:trace>
  <inkml:trace contextRef="#ctx0" brushRef="#br0" timeOffset="-190623.1">7823 16052 138 0,'0'0'382'0,"0"0"-6"16,0 0-11-16,0 0-14 0,0 0-31 0,7-4-36 15,-7 4-28-15,0 0-27 0,0 0-25 0,0 0-21 16,0 0-24-16,-25-4-10 0,25 4-17 0,-11-1-10 15,-1 1-11-15,2 0-11 0,-2 1-9 0,1 0-9 16,0 2-6-16,-3 0-8 0,-1 1-3 0,-1 4-4 16,3-5-7-16,-4 6-4 0,0-2-2 0,1 3-3 15,2 0-7-15,-1 1 0 0,2-1-9 0,-1 2 1 16,5 1-6-16,-2 0 1 0,3 1-3 0,0 1-1 16,3-3-4-16,-2 2-5 0,5-3 1 0,-1 1-2 15,1-1-2-15,2 1 0 0,3 3-1 0,0-2 1 16,1-1-3-16,0 1-1 0,5 0-3 0,-3-2 1 15,4 0 3-15,-3-2-3 0,1 0 0 0,2-2 0 16,1 0-1-16,-4-1-3 0,3-1 1 0,0 0 3 16,-2-2 0-16,1-2-3 0,-1-1-2 0,-8 0 0 15,15-2 3-15,-5-1 9 0,-1-2-13 0,-1-1 3 16,-2-1-3-16,0-1 2 0,1-1-1 0,-1-2-5 16,-1 0 6-16,3-1-8 0,-6-6-1 0,1 2-6 15,1-2-4-15,-1 0-5 0,-1-1-7 0,-2 3 0 16,1-2 1-16,-2-9 0 0,-1 9 2 0,2-2-1 15,-3 3 4-15,3 5 2 0,-4-5 0 0,3 6 3 16,-1-2 2-16,0 1 2 0,2 2 4 0,-4 2 3 16,3 1-1-16,1 7 6 0,-4-10-4 0,4 10 1 15,-1-8 0-15,1 8 1 0,0 0 0 0,0 0 9 16,0 0 2-16,-1-9-3 0,1 9-6 0,0 0 5 16,0 0-2-16,0 0 2 0,0 0-1 0,0 0 0 15,0 0-1-15,0 0 3 0,9 25 0 0,-5-12 7 16,-1 2-4-16,1 5 9 0,1-5 6 0,0 6 6 15,-1-3 7-15,5 9 4 0,0 1 3 0,-2-2 7 16,2 1-2-16,-1 0 12 0,2-1-5 0,-1 3 0 16,-1-5 2-16,4 0-6 0,-6-6-4 0,1 1-2 15,-1-2-4-15,-1-4-1 0,1-3-7 0,-2 0-2 16,0-6-4-16,-2 2-6 0,1-2-5 0,-3-4-5 16,0 0-10-16,6 4-12 0,-6-4-10 0,0 0-23 15,0 0-44-15,4-16-57 0,-4 5-74 0,0 2-332 16,-4-4-817-16,0 3 43 0</inkml:trace>
  <inkml:trace contextRef="#ctx0" brushRef="#br0" timeOffset="-189103.65">7682 15842 110 0,'0'0'363'0,"0"0"-52"16,0 0-11-16,0 0-20 0,0 0-26 0,0 0-15 16,0 0-15-16,0 0-19 0,0 0-18 15,0 0-17-15,0 0-24 0,0 0-22 0,0 0-13 0,0 0-8 16,8 24-14-16,-5-13-2 0,-1 6-11 0,2 1-10 16,1-1-8-16,4 9-5 0,-5-2-7 0,3 2-5 15,0-2-5-15,-3-3 0 0,2-1-7 0,-1-2-4 16,2 0-19-16,-1-1-37 0,-1-2-46 0,1-5-73 15,2 2-310-15,-6-6-634 0,1-1 91 0</inkml:trace>
  <inkml:trace contextRef="#ctx0" brushRef="#br0" timeOffset="-176881.65">9171 12082 494 0,'9'-6'488'15,"-4"1"-49"-15,1 2-32 0,-2-4-45 0,3-2-38 16,-1 1-36-16,-1-1-22 0,4 1-31 0,-4-1-19 16,3 1-34-16,-1-1-12 0,1 1-22 0,-2 0-12 15,1-1-14-15,-3 4-17 0,2-2-10 0,2 0-15 16,-4 0-6-16,1 2-5 0,-1-2-9 0,2 4-1 16,-3-3-11-16,-3 6 3 0,7-9-14 0,-3 5-3 15,-4 4 2-15,5-6-8 0,-5 6-7 0,4-5 2 16,-4 5-1-16,5-5 2 0,-5 5-6 0,4-6-5 0,-4 6 1 15,4-4-5-15,-4 4 4 0,0 0-5 16,6-5-5-16,-6 5 3 0,0 0 2 0,0 0 1 16,6-5 10-16,-6 5-6 0,0 0-3 0,0 0-2 15,0 0 2-15,5-3-1 0,-5 3 0 0,0 0-1 0,0 0-9 16,0 0 5-16,0 0 4 0,0 0-1 0,0 0-5 16,0 0 5-16,4-6-3 0,-4 6-4 15,0 0 4-15,0 0 1 0,0 0 0 0,6-5 0 0,-6 5-8 16,0 0 2-16,0 0 3 0,0 0 0 0,0 0 5 15,0 0-7-15,0 0 0 0,0 0 6 0,0 0-1 16,0 0 3-16,0 0 0 0,0 0 1 0,0 0 3 16,0 0-8-16,0 0 6 0,0 0-3 0,0 0-1 15,0 0-1-15,0 0 0 0,0 0-3 0,0 0-4 16,0 0-7-16,0 0-15 0,0 0-10 0,0 0-23 16,0 0-14-16,0 0-28 0,0 0-34 0,0 0-45 15,0 0-55-15,0 0-324 0,0 0-820 0,0 0 39 16</inkml:trace>
  <inkml:trace contextRef="#ctx0" brushRef="#br0" timeOffset="-175789.09">8467 16449 215 0,'-4'11'262'16,"-1"-6"-46"-16,3 2-7 0,0-1-47 0,2-6-17 15,-8 9-24-15,4-7-15 0,4-2-9 0,0 0-36 16,-6 4-18-16,6-4-7 0,0 0-13 15,0 0 10-15,0 0-3 0,0 0 3 0,0 0 3 0,-11-2-1 16,11 2-8-16,0 0 19 0,0 0-16 0,-9 0-4 16,9 0-13-16,0 0 15 0,0 0-14 0,0 0-19 15,-12-4-19-15,12 4-18 0,-2-6-27 0,2 6-67 16,0 0-126-16,-9-3-323 0,9 3 93 16</inkml:trace>
  <inkml:trace contextRef="#ctx0" brushRef="#br0" timeOffset="-175337.66">8193 16514 231 0,'0'0'553'0,"0"0"-71"0,0 0-68 16,0 0-42-16,0 0-28 0,-2 10-27 0,2-10-25 15,-6 9-31-15,3-3-23 0,1 3-29 0,-2 0-19 16,1 2-16-16,0 0-17 0,-1-2-13 0,2 4-8 16,-2-3-12-16,1 2-10 0,1-4-15 0,-2 2-3 15,1 0-17-15,0-2-8 0,2-1-6 0,1-7-14 16,-6 9-3-16,6-9-10 0,-3 7-28 0,3-7-35 15,0 0-34-15,0 0-44 0,-2 6-58 0,2-6-84 16,0 0-318-16,0 0-832 0,0 0 33 0</inkml:trace>
  <inkml:trace contextRef="#ctx0" brushRef="#br0" timeOffset="-174474.44">8434 15968 496 0,'0'0'505'16,"0"0"-55"-16,0 0-44 0,0 0-43 0,0 0-48 0,0 0-38 16,0 0-35-16,0 0-19 0,0 0-29 0,0 0-16 15,-13 12-19-15,13-12-22 0,-3 12-19 0,2-4-10 16,0 1-11-16,-4 2-11 0,5 0-10 0,0 5-4 16,0-2-12-16,0-2-3 0,0 3 0 0,5 3-7 15,-5-1-4-15,0-1-2 0,1 4-9 0,-1-3 1 16,3 2-4-16,0-2 19 0,1 0 0 0,-1-2-8 15,1 0-1-15,-2-2 0 0,4 0-9 0,-2-1-1 16,2-3-5-16,-2 3 2 0,1-2-1 0,1 0-5 16,1-2 1-16,0-1-2 0,2 1-3 0,-5-4 0 15,1 1-3-15,4-2 0 0,-4 0-5 0,1-2 0 16,-6-1-1-16,14 0 4 0,-14 0-5 0,11-4 4 16,-4 0-5-16,-1-1-1 0,-1-2 2 0,2-2-4 15,-3 4-2-15,1-7 0 0,-1 4 7 0,0-6-6 16,-1-2 0-16,-1-1 0 0,-2 2-1 0,0-1 0 15,0-2-2-15,0 2-1 0,2 0 4 0,-2 2-1 16,0-1 17-16,-2 0-20 0,2 2 0 0,0 0 3 16,0-1 2-16,-2 3-5 0,0-1-3 0,2 0 5 15,-1 0-4-15,1-1 1 0,0 2 1 0,0 1 1 16,-2 1-1-16,2 9 0 0,0-13 6 0,0 13-14 16,2-8 5-16,-2 8-4 0,0 0-1 0,-2-9-4 15,2 9-2-15,0 0-12 0,0 0-18 0,0 0-21 16,0 0-24-16,0 0-29 0,0 0-38 0,0 0-53 15,2 24-61-15,-2-24-283 0,0 11-810 0,0-11 44 16</inkml:trace>
  <inkml:trace contextRef="#ctx0" brushRef="#br0" timeOffset="-174025.58">8825 15893 235 0,'0'0'582'0,"0"0"-67"0,0 0-53 0,0 0-50 16,0 0-51-16,0 0-40 0,0 0-44 0,0 0-32 15,0 0-31-15,0 0-19 0,0 0-25 0,0 0-20 16,-19 18-22-16,11-14-10 0,1 1-16 0,-2 2-11 0,2 0-8 16,1 4-11-16,-1-2 0 0,0-4-14 15,-2 4-6-15,2-2-5 0,1 2-4 0,1-2-5 16,3 0-3-16,-2-1-4 0,1-1-4 0,3-5-6 15,-5 13-2-15,3-6 2 0,4 3-5 0,3-2 0 0,0 1-6 16,0 2 4-16,1-2 1 0,-2 2-7 0,3-2-2 16,2 1 0-16,-2-1-1 0,2-2 4 15,1 2-3-15,0 0-1 0,-1 2 4 0,2-4-6 16,-4 1-3-16,0 1 3 0,-1-5 4 0,4 7-4 16,-6-5 3-16,1 1 3 0,-3-1 7 0,0 1 7 0,0 0 2 15,-2-7-4-15,2 12 7 0,-4-2 1 16,0 0-2-16,-2-2 10 0,0 3-4 0,-1-2 2 15,-2-1-1-15,0 2-5 0,0-2-5 0,-2 2-5 16,4-3 2-16,-3 0-4 0,-1-3 2 0,5-1 3 0,-4 1-21 16,2-2-3-16,6-2-8 0,-9 4-22 0,9-4-17 15,0 0-14-15,-18-7-21 0,15 3-15 0,3 4-16 16,-6-11-30-16,6 4-32 0,0 7-46 16,0-15-61-16,0 7-265 0,0 0-803 0,4-2 48 0</inkml:trace>
  <inkml:trace contextRef="#ctx0" brushRef="#br0" timeOffset="-173433.64">8910 16104 449 0,'0'0'435'0,"0"0"-41"0,0 0-42 16,0 0-26-16,11 5-33 0,-11-5-22 0,5 8-16 15,-3-2-21-15,-2 0-23 0,0-6-14 0,6 13-18 16,-4-3-9-16,2 0-13 0,-2 1-14 15,0-1-5-15,0 4-16 0,2-3-6 0,-1 1-15 0,-1-1-8 16,2-1-4-16,0 1-8 0,2 0-8 0,0-2-3 16,-3 0-8-16,5 0-6 0,-3-1-1 0,-1-3-15 15,1 1 0-15,2-2-4 0,1 3-6 0,-3-2-3 16,1-2 1-16,2-1-3 0,-1 2-4 0,3-2-3 16,-3-1 2-16,-7-1-8 0,16-1 10 0,-7-4-15 15,-3 3-4-15,4-2 0 0,-4 0-6 0,3-4-7 16,-4 4-6-16,-2-3 0 0,1 0-5 0,-4 7 2 15,4-10 2-15,-4 5 3 0,0 5-1 0,-4-12-1 16,4 12 3-16,-7-10 0 0,2 3 2 0,-1 3 2 16,-1 0 1-16,-2-1 2 0,0 0 4 0,0 2-6 15,0-2 4-15,-1 3 3 0,4-1 1 0,-2 1-2 16,8 2 1-16,-13-4 4 0,13 4 3 0,-10-2 5 16,10 2-6-16,-9-3-1 0,9 3 0 0,-7-2 1 15,7 2-1-15,0 0 1 0,0 0-4 0,0 0-1 16,0 0-1-16,0 0 7 0,9-14-3 0,-9 14-1 15,7-10 2-15,-1 6-5 0,2 1 6 0,-2-2-6 16,-1-1 5-16,3 1-3 0,-4 0-1 0,6 0 2 16,-5-1 1-16,1 1-3 0,1-1 2 0,-4 0-2 15,-3 6 1-15,11-7-1 0,-11 7 1 0,6-3 3 16,-6 3 14-16,0-5 3 0,0 5 3 0,0 0 8 16,0 0-1-16,-6-12-5 0,6 12 7 0,-14-5-4 15,5 2-4-15,-2-1-1 0,-3 0 1 0,1 1 0 16,-1-1-1-16,1 3-9 0,-1 0 3 0,-3-2 7 15,2 2-5-15,2 0 1 0,-1 3-5 0,4-2-12 16,1 1 9-16,0 1 1 0,0 0-14 0,9-2-27 16,-7 4-43-16,7-4-38 0,-2 12-55 0,2-12-68 15,4 13-366-15,1-6-909 0,-5-7 2 0</inkml:trace>
  <inkml:trace contextRef="#ctx0" brushRef="#br0" timeOffset="-172728.67">9593 15876 578 0,'0'0'539'15,"0"0"-83"-15,0 0-75 0,0 0-46 0,-4 29-22 16,4-10-19-16,0 7-17 0,0-1-19 0,2 3-21 16,-4 2-19-16,6 1-23 0,-2 1-21 0,2-4-22 15,-1 2 21-15,1-1-27 0,3 0-17 0,-4-1-14 16,3-2-10-16,-3-7-18 0,-1-1-8 0,4 0-10 16,1-8-15-16,-3 2-7 0,1-4-28 0,0 3-20 15,-3-5-28-15,0 0-26 0,-2-6-32 0,5 6-33 16,-5-6-31-16,0 0-22 0,0 0-48 0,0 0-50 15,0 0-262-15,0 0-769 0,0 0 59 0</inkml:trace>
  <inkml:trace contextRef="#ctx0" brushRef="#br0" timeOffset="-172243.81">9488 16216 392 0,'-12'-5'449'15,"12"5"-39"-15,-6-4-42 0,6 4-48 0,0 0-42 16,-5-5-32-16,5 5-35 0,0 0-25 0,0 0-26 15,0 0-13-15,0 0-18 0,0 0-4 0,0 0-5 16,18-9-12-16,-4 6-6 0,-3-1-9 0,7-2-3 16,1 3-14-16,-2-3-2 0,2 1-8 0,2 1-6 15,-1 0-8-15,2 0-7 0,5-2-6 0,-8-2-1 16,-1 3-4-16,4 0-6 0,-2-1 2 0,-3 0-4 0,0 0-9 16,-1 1 3-16,-5 2-2 0,0-1-7 15,0 0 2-15,-2 1-1 0,-4 0-1 0,-5 3-2 16,9-2 0-16,-9 2 6 0,9-1 12 0,-9 1-4 15,0 0 1-15,0 0-2 0,0 0-3 0,0 0 1 16,0 0-6-16,-14 24 0 0,10-15 7 0,-1 1 2 0,-1 0 7 16,-2 6-3-16,2-4-2 0,-1 1 3 0,1 4-1 15,-1-3 3-15,2 3-1 0,0-3 1 16,3-1-3-16,2-1 3 0,-2-1-4 0,4 1 5 16,0 0-6-16,3-2-2 0,0 2 0 0,2-4-3 0,2-2-6 15,-3-1 0-15,4 1 2 0,3-5 1 0,-1 1-3 16,0-2-5-16,-1-2-1 0,-1-2 4 15,1 0-1-15,2-2 1 0,-3-2-4 0,-1 1 6 16,-1-2-3-16,0-1 0 0,-2 2-2 0,1 1 8 16,-3-4-8-16,-2 3-1 0,0 0 0 0,-2 1-1 0,0 7-1 15,-4-14 5-15,2 8-4 0,-3 2-6 0,-1-2 2 16,-1 2 2-16,-2-1 4 0,0-1-12 0,3 4-14 16,-6-2-9-16,5 3-18 0,7 1-21 15,-13-1-32-15,13 1-36 0,-12-1-39 0,12 1-45 16,-10-3-48-16,10 3-283 0,-7-1-798 0,7 1 48 0</inkml:trace>
  <inkml:trace contextRef="#ctx0" brushRef="#br0" timeOffset="-171658.91">10042 15945 522 0,'0'0'548'0,"0"0"-81"15,0 0-51-15,11 12-52 0,-10-3-31 16,1-1-29-16,0 8-26 0,2 3-29 0,0 0-14 0,-2 5-27 16,1 3-15-16,-1-1-21 0,3-2-16 0,-2-3-11 15,1 2-14-15,0-2-11 0,-4-3-15 0,5 0-17 16,-5-3-5-16,2 2-13 0,0-5-8 0,0-1-9 16,2-3-6-16,-3 0 0 0,-1-3-5 0,3 2-11 15,-3-7 2-15,2 8-6 0,-2-8 2 0,0 0-8 16,0 0-7-16,0 9 3 0,0-9-5 0,0 0 3 15,0 0-8-15,0 0-4 0,0 0 1 0,0 0 4 16,0 0-3-16,0 0-1 0,9-18-2 0,-7 7 2 16,2 1-3-16,-2-2 2 0,4-4-3 0,3 1 5 15,-3-1-1-15,4 0-6 0,-1-2-6 0,1 3-9 16,-1 4-4-16,1-1-13 0,0-1-6 0,-1 4-9 16,4-3-3-16,-1 2-2 0,-1 2 0 0,-3 1-5 15,2 1 1-15,-4 1-3 0,1 3-1 0,-2 1 4 16,-5 1 1-16,12-3-1 0,-12 3 9 0,0 0 2 15,0 0 6-15,8 8 2 0,-8-8 7 0,-2 9 3 16,2-9 3-16,-4 12 1 0,0-6 6 0,-2 0-3 16,0 2 3-16,1-4 1 0,-4 2 6 0,0-1-2 15,-2-1 2-15,0 0 5 0,-1 0-2 0,4-1 9 16,-1 3 10-16,-2-4 11 0,1 2 15 0,4-1 11 16,-1-1 9-16,2 1 3 0,5-3-2 0,-9 5-3 15,9-5-9-15,-4 3-4 0,4-3-5 0,0 0 5 16,0 0 2-16,10 21 2 0,-4-14-7 0,0 0 1 15,1 1-2-15,1 1 1 0,2 2-3 0,3-1-7 16,-4 2 0-16,5 0-2 0,-5-3-6 0,2 0-3 16,-2 0-3-16,0-3 2 0,0 1-10 0,0-2-15 15,0-1-22-15,-1 2-34 0,-3-4-45 0,3 1-44 16,-2-1-66-16,-6-2-62 0,9 1-270 0,-9-1-814 16,0 0 44-16</inkml:trace>
  <inkml:trace contextRef="#ctx0" brushRef="#br0" timeOffset="-171218.66">10367 16292 471 0,'0'0'534'0,"0"0"-92"0,0 0-71 0,0 0-56 16,0 0-45-16,14-5-35 0,-14 5-25 0,12-2-18 16,-2-2-28-16,0 0-9 0,3 2-19 0,-2-1-11 15,1-3-10-15,5-1-14 0,-5 3-12 0,2-4-7 16,3-1-12-16,-6 3-6 0,2-3-4 0,0 2-8 15,-5 3-7-15,4-2-5 0,-3 0-2 0,-1-1-1 16,-1 2-6-16,-2-3-4 0,-1 4-4 0,-4 4-3 16,7-10 0-16,-3 5-1 0,-4 5-6 0,3-7 2 15,-3 7 0-15,0 0-4 0,-7-12-3 0,7 12 2 16,-5-5-1-16,-4 2 3 0,9 3 5 0,-11-3 4 16,2 1 6-16,9 2 10 0,-20-2 13 0,11 5 13 15,1-2 2-15,0 1 0 0,0 1-2 0,1-1 2 16,0 2-2-16,2 1-7 0,-1-1-3 0,-1 3 0 15,3-2-9-15,-4 4 1 0,4 2 3 0,0 2 2 16,1-1-3-16,1 0 1 0,0 5 4 0,0 0 3 16,4-4-17-16,0-1 14 0,-2-1-15 0,4 0 2 15,-2-2-12-15,1 0-4 0,4-1 3 0,0 1-7 16,-3-5-13-16,2 0 1 0,-1 0-15 0,0 1-21 0,2-2-7 16,1-1-15-16,-1-1-11 0,-7-1-11 15,16 0-12-15,-7-2-14 0,2 0-16 0,0-3-14 16,-2-1-18-16,0-1-21 0,1-2-22 0,1 0-23 15,-4-2-15-15,6-4-20 0,-4 2-26 0,-1-1-218 16,-3-1-690-16,4 4 80 0</inkml:trace>
  <inkml:trace contextRef="#ctx0" brushRef="#br0" timeOffset="-170809.35">10689 16191 1881 0,'4'-10'-70'0,"-3"1"103"15,3 5 66-15,-1-2 46 0,-3 6 42 0,4-8 32 16,-4 8 15-16,2-9 4 0,-2 9 4 0,0 0-9 16,0-7-16-16,0 7-16 0,0 0-14 0,0 0-23 15,0 0-15-15,0 0-15 0,0 0-11 0,0 0-9 0,5 28-3 16,-3-18-16-16,-1 3-7 0,0 3 15 15,1-1-16-15,4 0 7 0,-4 1-19 0,1 1-11 16,-2 1-7-16,3-2-3 0,0 1 1 0,-3-2-9 16,3-2-6-16,0-1 1 0,-2-1-9 0,1-1-4 0,-2 0-18 15,3-2 12-15,-3-2-3 0,-1-6 13 0,3 8-18 16,-3-8-14-16,2 7-1 0,-2-7-9 0,0 0-2 16,0 0 2-16,0 0-1 0,0 0 2 15,0 0 0-15,0 0-1 0,4-25-2 0,-3 15-2 16,-1 1 10-16,2-3-2 0,0 0 0 0,0 0 4 0,0 0-2 15,-1-7-2-15,2 4 8 0,0-3-5 0,3-1 8 16,-1 2-9-16,-2 2 5 0,3-2-2 0,0 3-2 16,-3 1-3-16,3 2 3 0,-2 2 13 15,0 3-17-15,1 0 4 0,-1 1 8 0,-4 5-10 0,8-3 7 16,-8 3 5-16,0 0 10 0,14 11 13 0,-9-4 6 16,-1 3 6-16,1 0 2 0,-1 8 5 0,2-2 11 15,-1 3 2-15,1 5 1 0,0-7-7 0,-6 2-1 16,2-1-8-16,1 0-7 0,4-2 6 15,-3-2-14-15,-4-1-4 0,2-3-3 0,1 2-2 0,1-3-6 16,-1-2-11-16,-2 1-25 0,-1-8-28 0,5 8-53 16,-5-8-47-16,4 5-71 0,-4-5-113 0,0 0-294 15,0 0-984-15,0 0-42 0</inkml:trace>
  <inkml:trace contextRef="#ctx0" brushRef="#br0" timeOffset="-136089.7">5667 17572 136 0,'0'0'293'16,"0"0"-12"-16,0 0-31 0,0 0-20 15,0 0-6-15,0 0-24 0,0 0-15 0,0 0-4 16,-23-9-14-16,23 9-2 0,0 0-14 0,0 0-9 16,-8-2-1-16,8 2-7 0,0 0-5 0,0 0-10 15,0 0-4-15,0 0-7 0,0 0-13 0,0 0-4 0,0 0-8 16,0 0-5-16,0 0-9 0,0 0-9 0,0 0-3 16,0 0-10-16,0 0 0 0,0 0-9 15,0 0-1-15,-9-2-7 0,9 2-1 0,0 0-5 16,0 0 9-16,0 0 3 0,0 0-2 0,0 0 3 15,0 0 0-15,0 0 5 0,28-1-4 0,-20 1 4 16,-8 0-7-16,17-1 8 0,-6 2-2 0,0-1-3 16,2 1 1-16,1 1-2 0,6-2 3 0,-7 1-3 0,1-1-5 15,-2 2-2-15,2-2-3 0,1 2 2 16,-3-1-6-16,0 1 0 0,-1-2-4 0,-1 3 2 16,1-3-6-16,-4 1 4 0,-7-1-3 0,14 0-2 15,-14 0 5-15,9 0-8 0,-9 0 6 0,8 0-9 0,-8 0-3 16,0 0 0-16,0 0-7 0,0 0-17 0,10 1-37 15,-10-1-57-15,0 0-78 0,0 0-104 16,0 0-244-16,0 0-783 0,0 0 55 0</inkml:trace>
  <inkml:trace contextRef="#ctx0" brushRef="#br0" timeOffset="-134231.47">6523 17203 53 0,'0'0'437'0,"-2"-8"-54"0,2 8-45 0,-4-8-31 16,4 8-26-16,-5-8-33 0,5 8-18 0,-2-9-27 15,0 4-28-15,2 5-11 0,-5-10-18 0,5 10-12 16,-4-8-13-16,4 8-9 0,-6-8-9 0,6 8-9 15,-6-6 0-15,6 6-11 0,-5-4-2 0,5 4-10 16,-6-4-1-16,6 4-8 0,0 0 0 0,-12-2-11 16,12 2-2-16,-9-2-3 0,9 2 1 15,0 0-1-15,-12 3-9 0,8 0-4 0,4-3-1 0,-9 7-2 16,5-2-1-16,0 0-9 0,-1 1 2 0,2 0-5 16,-1 3 4-16,2-4-8 0,-3 6 4 0,3 1-6 15,-1 0-2-15,2 4-1 0,-2 1 2 0,2 0 0 16,1 1 3-16,0 1-7 0,1 2 6 15,3 3-1-15,-1 0 3 0,0 3-2 0,1-9 4 16,0 1 3-16,2 6-4 0,2-1-1 0,-3-6 8 0,3-1-11 16,-3 0 0-16,5 5-1 0,-3-1-2 0,0-6-1 15,1 2 0-15,0-1-1 0,-3 0 2 0,0-5 1 16,0 0-5-16,1-1 0 0,-2-1 1 0,1 1-4 16,0-2 2-16,-2-2-4 0,1 2 1 15,-2-3-5-15,-2-5-6 0,2 8-18 0,-2-8-16 16,0 8-37-16,0-8-39 0,0 0-50 0,0 11-47 0,0-11-303 15,-8 5-744-15,8-5 68 0</inkml:trace>
  <inkml:trace contextRef="#ctx0" brushRef="#br0" timeOffset="-133921.72">6297 17629 145 0,'0'0'375'0,"0"0"-58"0,0 0-39 15,0 0-25-15,0 0-16 0,0 0 5 0,9-10-14 16,-9 10-12-16,10-4-18 0,-2-1-19 0,-1 2-7 0,4-2-23 16,-1 2-16-16,3-2-8 0,0 0-11 15,2 2-11-15,-2-2-11 0,3 0-9 0,1-1-6 16,-6 2-9-16,1 2-8 0,1-1-6 0,5 0-9 15,-6 2-3-15,-1-4-6 0,-1 1-4 0,2 1-1 16,-1 0-5-16,-1 0-7 0,0 0-10 0,-2 1-14 16,1-2-12-16,-1 3-16 0,-8 1-21 0,11-5-28 0,-11 5-17 15,0 0-43-15,9-7-34 0,-9 7-285 16,0 0-637-16,0 0 91 0</inkml:trace>
  <inkml:trace contextRef="#ctx0" brushRef="#br0" timeOffset="-133721.66">6710 17538 473 0,'6'4'507'0,"3"3"-62"0,-1 3-45 16,1-3-50-16,1 3-41 0,0 2-41 0,-1-2-31 16,-1-1-29-16,3 4-34 0,0 0-19 0,-5-4-22 15,1 0-13-15,1-1-17 0,-3-4-15 0,-1 2-24 16,0-3-37-16,-4-3-35 0,5 7-45 0,-5-7-46 15,5 8-69-15,-5-8-92 0,0 0-196 0,0 0-625 16,0 0 91-16</inkml:trace>
  <inkml:trace contextRef="#ctx0" brushRef="#br0" timeOffset="-133537.95">6670 17373 311 0,'-2'-7'554'0,"2"7"-85"0,0 0-81 16,-8-5-50-16,8 5-50 0,0 0-46 0,0 0-38 16,-9-3-47-16,9 3-41 0,0 0-51 0,0 0-41 15,0 0-45-15,0 0-50 0,0 0-61 0,0 0-102 16,0 0-139-16,0 0-492 0,0 0 104 0</inkml:trace>
  <inkml:trace contextRef="#ctx0" brushRef="#br0" timeOffset="-133141.78">7008 17575 206 0,'2'5'350'0,"1"2"-26"16,-1 1-46-16,1 1-27 0,-1-2-34 15,2-1-15-15,-2 1-17 0,0 0-21 0,-2-7-12 16,4 9-9-16,-4-9-11 0,0 8-8 0,0-8-1 16,0 0-6-16,0 0-7 0,0 0-5 0,0 0-14 15,0 0-9-15,0 0-7 0,0 0-11 0,0 0-3 0,0 0-11 16,-12-26-6-16,10 16-1 0,1-1-3 16,-2-1-7-16,2 0-1 0,-2-4-3 0,3 2 2 15,2 3-7-15,0-2 5 0,-1 1-9 0,1 2 9 16,0 0 3-16,-1 3 2 0,4 1 2 0,-5 6 5 15,4-10 6-15,0 5-3 0,-4 5 7 0,6-5-1 16,-6 5 3-16,7-2-6 0,-7 2-5 0,0 0 6 0,16 11-14 16,-10-6-1-16,0 2-5 0,0 2-3 15,2 0-7-15,-2-1-4 0,0-2-16 0,-1 5-22 16,1-3-27-16,-2 3-32 0,3-3-37 0,0 1-37 16,1-2-26-16,-3-2-72 0,4 2-229 0,-9-7-675 15,5 9 85-15</inkml:trace>
  <inkml:trace contextRef="#ctx0" brushRef="#br0" timeOffset="-132587.55">7427 17379 39 0,'0'0'553'0,"0"0"-85"15,0 0-53-15,0 0-58 0,-9-10-38 0,9 10-34 16,0 0-30-16,-12 0-28 0,12 0-23 0,-11-3-15 15,11 3-18-15,-10 0-10 0,10 0-12 0,0 0-19 16,-15 3-5-16,15-3-18 0,-12 4-10 0,7-1-14 16,-2 1-5-16,2 0-13 0,0 2-5 0,-3-1-9 15,4 4-5-15,-3-1-3 0,3 3-4 0,2-1-4 16,0 0-6-16,-4 1-1 0,5-2-6 0,1 1 0 16,-2 2-1-16,4-4-10 0,1 3 0 0,-1-4-4 15,3 3-5-15,-1-2-5 0,2 1-8 0,-3-5-9 16,4 2 5-16,-1 0-10 0,0 1-1 0,1-1-8 15,-1-1-6-15,-6-5-5 0,13 3-5 0,-13-3-8 16,15 0 4-16,-15 0-6 0,14-6 7 0,-7 0 4 16,-7 6 6-16,10-11-4 0,-8 5 6 0,-2 6 2 15,5-13 3-15,-1 7 7 0,-4-2 8 0,0 8-1 16,2-16 1-16,-2 10 6 0,0 6 0 0,-2-14 0 16,-2 7 2-16,4 7 6 0,-4-8 11 0,4 8 16 15,-1-6 12-15,1 6 8 0,0 0 7 0,0 0 5 16,0 0 2-16,-2-8-1 0,2 8-8 0,0 0-4 15,0 0 1-15,0 0-12 0,0 0 2 0,0 0-5 16,11 27 1-16,-6-17 3 0,0 4 7 0,-1-2 11 16,1 5 12-16,1 1 0 0,2 7 8 0,-2-8 6 15,1 9 3-15,-3-2-4 0,1-5-3 0,0 1-5 16,-1-2-6-16,1-2-2 0,-4 3-6 0,0-6-7 16,1 3-4-16,-2-6-1 0,1 0-6 0,-1-1 2 15,1-2-19-15,-1-7-9 0,-2 11-21 0,2-11-23 16,-7 8-25-16,7-8-27 0,0 0-29 0,0 0-35 15,0 0-20-15,-24-21-40 0,19 12-36 0,-3-6-48 16,-1 5-227-16,-1-5-753 0,2 1 68 0</inkml:trace>
  <inkml:trace contextRef="#ctx0" brushRef="#br0" timeOffset="-132179.68">7502 17594 25 0,'8'1'411'16,"-8"-1"-45"-16,21 4-41 0,-10-3-40 0,-1 0-31 16,0-2-45-16,2 1-11 0,0-3-23 15,-2 0-21-15,1 1-19 0,3-3-13 0,-3 2-12 16,-1-2-20-16,1 1-4 0,-1-2-16 0,-1 0-4 0,-1-2-8 16,1 1 0-16,-4 3-16 0,1-3 4 0,-3-1-14 15,2 2 8-15,-4-1-14 0,3 0 0 0,-4 7-4 16,3-12 2-16,-3 6 3 0,0 6 2 0,-1-10-6 15,1 10 9-15,-6-7 0 0,0 2-6 16,6 5 6-16,-8-4 7 0,8 4 1 0,-11-3 4 0,11 3 10 16,-13-1 2-16,5 1 2 0,8 0 11 0,-13 2-5 15,13-2 1-15,-14 6-9 0,5 0 1 0,3-2-6 16,-1 4 6-16,4-2-11 0,-4 4 6 0,4-2 0 16,0 3 6-16,-1 0 2 0,4 4 5 15,0-1 2-15,0-2-5 0,0 0-10 0,4 0-3 16,-1-2-8-16,0 0 2 0,1 1-6 0,2-3-8 0,-2 0-4 15,2 1-8-15,0-1-9 0,0-3-16 0,2 1-18 16,-2-1-16-16,1-2-25 0,-1 2-12 16,-6-5-29-16,0 0-34 0,18-5-35 0,-9 0-52 15,0-1-51-15,-6 2-223 0,-3 4-709 0,9-11 75 16</inkml:trace>
  <inkml:trace contextRef="#ctx0" brushRef="#br0" timeOffset="-131888.39">7830 17555 280 0,'2'7'392'15,"2"0"-29"-15,1 1-28 0,-3 1-27 0,0-2-28 16,2 1-22-16,-1 1-30 0,-1-3-16 0,-2-6-14 16,4 8-20-16,-1-3-13 0,-3-5-9 0,3 5 1 15,-3-5-8-15,0 0 2 0,0 0-10 0,0 0 2 16,0 0-2-16,0 0-7 0,0 0-12 0,0 0-18 15,0 0-14-15,0 0-6 0,0 0-12 0,0 0-2 16,0 0-4-16,-19-11-11 0,19 11-7 0,-4-11-11 16,0 3 0-16,1-3-4 0,1-1-4 0,0 3-3 15,2-5 0-15,0 2-5 0,3-4-9 0,0 6-9 16,0 0-27-16,1-2-30 0,0 1-43 0,1 2-56 16,1 1-61-16,4-1-95 0,-5 2-234 0,3 1-791 15,2-1 53-15</inkml:trace>
  <inkml:trace contextRef="#ctx0" brushRef="#br0" timeOffset="-131222.71">8126 17443 410 0,'2'12'532'16,"0"1"-69"-16,1 5-47 0,-1 1-55 0,3 7-43 15,-3-6-44-15,7 9-15 0,-2-2-53 0,-1-1-25 16,2-1-17-16,0 1-25 0,-2-9-15 0,-1 2-14 16,0-1-17-16,2 1-6 0,-1-2-16 0,-1 0-14 15,-1-5-28-15,0 0-20 0,1-3-30 0,2-2-31 16,-7 1-35-16,0-3-42 0,0-5-37 0,0 0-40 15,0 0-53-15,0 0-189 0,0 0-607 0,0 0 93 16</inkml:trace>
  <inkml:trace contextRef="#ctx0" brushRef="#br0" timeOffset="-130917.66">8128 17424 18 0,'10'-1'429'15,"-10"1"-61"-15,17-3-22 0,-8 3-32 0,0 0-20 0,0 2-31 16,0 0-30-16,-4 0-6 0,6 2-22 0,-2 2-6 16,0-1-19-16,0 1-5 0,-5-2-12 15,3 3-11-15,-3 0-18 0,-1 3-6 0,1-4-16 16,-2 5-7-16,1-1-10 0,-3 1-7 0,-5 2-8 15,3-2-10-15,-2-3-3 0,1 4-8 0,-3-3-11 16,-1 0-5-16,0 2-11 0,0-5-18 0,1 2-10 0,1-3-21 16,1 0-16-16,4-5-17 0,0 0-24 0,-14 2-28 15,14-2-51-15,0 0-41 0,-13-12-56 16,11 6-236-16,2 6-674 0,-7-14 83 0</inkml:trace>
  <inkml:trace contextRef="#ctx0" brushRef="#br0" timeOffset="-130521.06">8387 17498 266 0,'0'0'341'0,"6"12"-36"0,-1-6-25 0,-5-6-30 15,8 10-26-15,-8-10-14 0,5 7-34 0,-5-7-22 16,0 0-20-16,5 7-4 0,-5-7-13 0,2 2-15 15,-2-2-4-15,0 0-9 0,0 0-23 0,0 0 4 16,0 0-14-16,0 0-9 0,0 0 5 0,0 0-11 16,0 0-3-16,0 0-7 0,12-9 1 0,-12 9-2 15,6-11-6-15,-1 8-4 0,-3-7-6 0,3 4 3 16,-1-4 0-16,2 3-2 0,-1 1-6 0,1-1 1 16,-1 1 3-16,2-1 1 0,-2 3 2 0,1 0 13 15,-1 1 4-15,1 1 13 0,-6 2 16 0,14-2 11 16,-14 2 7-16,11 2 2 0,-11-2 2 0,12 3 1 15,-6-1 0-15,-1 3 4 0,1 1-5 0,1-1 1 16,-2 0-6-16,-1 0-5 0,-1 2-8 0,1-2-16 16,-4-5 0-16,6 9-5 0,-5-4-6 0,3 0-3 15,-4-5 1-15,2 8-9 0,-2-8-18 0,4 6-24 16,-4-6-30-16,0 0-36 0,0 0-43 0,0 0-64 16,2 7-53-16,-2-7-286 0,0 0-758 0,0 0 62 15</inkml:trace>
  <inkml:trace contextRef="#ctx0" brushRef="#br0" timeOffset="-130329.24">8538 17241 651 0,'0'0'570'0,"0"0"-87"0,0 0-82 0,0 0-64 16,0 0-49-16,0 0-37 0,0 0-39 0,0 0-38 15,0 0-40-15,0 0-58 0,0 0-48 0,8 17-61 16,-8-17-76-16,5 8-72 0,-5 0-255 0,0-8-594 16,4 13 98-16</inkml:trace>
  <inkml:trace contextRef="#ctx0" brushRef="#br0" timeOffset="-129885.68">8750 17452 215 0,'0'0'577'0,"0"0"-89"0,0 0-64 0,0 0-63 15,0 0-51-15,6 8-33 0,-6-8-33 0,4 8-19 16,-2-2-23-16,2 4-24 0,-2-4-23 0,3 5-13 15,-3-2-22-15,4 2-12 0,-2-2-12 16,0 0-17-16,0-4-5 0,1 5-11 0,-5-6-13 16,4 1-8-16,-4-5-17 0,7 7-12 0,-7-7-19 15,5 3-9-15,-5-3 2 0,0 0-9 0,0 0-2 0,9-16-14 16,-7 6-4-16,0 1 2 0,2-1 9 0,-2 1-1 16,1-1 0-16,2 0 9 0,-4 2-8 15,3 2 9-15,-2 0 2 0,-2 6 0 0,2-11 5 16,-2 11 5-16,4-6 5 0,-4 6 23 0,0 0 14 15,0 0 10-15,0 0 8 0,0 0 4 0,0 0 5 16,0 0-2-16,11 13 1 0,-9-7-2 0,3 0-5 0,-5 0-6 16,0-6-2-16,5 12-4 0,-1-7-3 0,-2 1-7 15,-2-6-8-15,3 8-1 0,-1-3-9 16,-2-5-17-16,4 8-19 0,-4-8-23 0,2 5-19 16,-2-5-18-16,0 0-33 0,0 0-41 0,0 0-49 15,0 0-300-15,0 0-720 0,0 0 72 0</inkml:trace>
  <inkml:trace contextRef="#ctx0" brushRef="#br0" timeOffset="-129659.08">9020 17152 466 0,'0'0'514'0,"0"0"-60"0,6 21-44 15,-6-3-43-15,2-1-28 0,2 11-38 0,-2-2-20 16,0 5-12-16,2-1-17 0,-1 1-12 0,3-2-28 15,-2 1-10-15,4-1-35 0,-4-1-16 0,1-8-21 16,3-1-17-16,-3-1-3 0,4-3-26 0,-6 1-10 16,3 0-19-16,-1-6-20 0,1 1-26 0,-2-2-21 15,-1-2-37-15,2 0-32 0,-5-7-44 0,6 11-53 16,-6-11-60-16,5 7-72 0,-5-7-215 0,0 0-756 16,0 0 62-16</inkml:trace>
  <inkml:trace contextRef="#ctx0" brushRef="#br0" timeOffset="-129480.71">9030 17513 582 0,'0'0'622'15,"-6"-4"-95"-15,6 4-83 0,0 0-69 0,0 0-56 16,0 0-49-16,0 0-33 0,0 0-32 0,0 0-18 16,10-8-25-16,-10 8-18 0,17-2-20 0,-17 2-14 15,23-4-15-15,-11 4-11 0,1-2-27 0,2 0-44 16,-3 1-69-16,5-1-73 0,-3 0-98 0,-3 2-292 15,2-1-737-15,-13 1 67 0</inkml:trace>
  <inkml:trace contextRef="#ctx0" brushRef="#br0" timeOffset="-128620.73">9539 17644 503 0,'0'0'483'0,"0"0"-62"16,0 7-55-16,0-7-46 0,0 9-24 0,0-9-30 0,-2 14-26 16,2-5-15-16,-2-1-20 0,1 2-11 15,1 0-27-15,-4-1-14 0,4 2-10 0,-4-1-29 16,2-2-16-16,-2 0-4 0,0-2-18 0,4 0-5 16,0-6-35-16,-4 9-20 0,2-3-33 0,2-6-32 15,0 0-41-15,-3 7-55 0,3-7-38 0,0 0-62 16,0 0-237-16,0 0-676 0,0 0 83 0</inkml:trace>
  <inkml:trace contextRef="#ctx0" brushRef="#br0" timeOffset="-128192.11">10127 17016 462 0,'0'0'506'0,"-8"-10"-53"15,8 10-51-15,-9-7-43 0,9 7-35 0,-16-6-31 16,5 6-27-16,11 0-19 0,-21-2-5 0,10 2-30 15,11 0-18-15,-22 3-13 0,11 0-21 0,1 0-19 16,4 2-12-16,-5-2-13 0,1 2-17 0,3 2-10 16,-3 2-9-16,3 0-9 0,0 1-4 0,0 3-3 15,2 0-5-15,1 3-6 0,0 2 2 16,4 7-5-16,0 2-4 0,2 1 0 0,0-1 0 0,5 3-2 16,-1-1-7-16,-1-2-1 0,5 3-1 0,-2-2-6 15,1 0-1-15,-1-4-4 0,2 2 3 0,-1-8-5 16,1 0-9-16,0-1 2 0,2 4-5 0,-1-8-11 15,-5-1-14-15,-1-2-23 0,1-1-21 0,-3-1-18 16,-3-8-29-16,4 11-32 0,-2-5-33 0,-2-6-57 16,0 0-51-16,0 0-285 0,0 0-833 0,0 0 34 15</inkml:trace>
  <inkml:trace contextRef="#ctx0" brushRef="#br0" timeOffset="-127049.68">9828 17463 58 0,'10'-8'486'0,"-6"5"-62"15,-4 3-50-15,13-3-49 0,-5 2-39 0,0-2-38 16,4 1-25-16,-1 0-25 0,2-1-21 0,1-2-18 16,4-1-21-16,0 2-13 0,1-3-19 15,-2 2-16-15,-2 0-6 0,5-3-11 0,1 2-5 0,-4 0-10 16,2-2-7-16,-6 3-2 0,3-2-12 0,1 0-5 15,-2 0-12-15,2-1-9 0,-3-1-13 0,-3 3-3 16,1-1-16-16,-1 0-9 0,-3-2-23 0,1 3 5 16,0-2-1-16,-4 3 2 0,0 0 7 0,-1 2 16 15,-4 3 0-15,7-9 22 0,-5 5 15 16,-2 4 20-16,0 0 18 0,0 0 9 0,0 0 8 0,0 0 4 16,0 0 6-16,0 0 2 0,0 0 4 0,0 0 3 15,-25 13-11-15,18-4 5 0,-1 0 18 0,1 2-11 16,0-1-1-16,1 1 3 0,-1 0-5 0,0 3 1 15,2-2-4-15,1 3-4 0,0-2-9 16,3-1-10-16,1-1-2 0,0-1-13 0,1 5 3 16,-1-6-2-16,4 2-7 0,0-1-3 0,-1-1 2 0,3 0-15 15,-3-1 5-15,4-3-4 0,-7-5-3 0,10 6-12 16,-10-6 3-16,10 3-13 0,-3-3 1 16,-7 0-2-16,13-7-1 0,-6 0-4 0,1-1-3 15,-1-3-9-15,2-2-13 0,-2-2-14 0,2 1-7 16,-2 0-3-16,2-2-1 0,-1 0 4 0,-4 4 1 15,1 0 7-15,0 3 3 0,-2-2 2 0,1 5 4 0,0-2 2 16,-1 1 7-16,-1 1 3 0,-2 6 9 0,4-8 8 16,-4 8 26-16,0 0 16 0,6-4 9 0,-6 4 8 15,0 0-6-15,0 0 4 0,0 0-7 16,0 0 4-16,3 21 2 0,-3-14-4 0,1 0-3 16,1 1 0-16,0 0-8 0,1 2-5 0,0-3-1 15,-1-2-4-15,1 2 1 0,2-3-8 0,1 1 4 0,-1 2-8 16,2-4-3-16,-1 1 6 0,1 0-6 0,0-2-1 15,-7-2-5-15,14 5-2 0,-6-5 7 16,-8 0-11-16,16-2-5 0,-5-2-7 0,-2 1-9 16,1-1-4-16,-2 1 1 0,1-4 1 0,1 3-5 15,-1-2-9-15,-1-4-10 0,2 2 1 0,-2-1-7 16,-1 0-3-16,-1-2-11 0,4-2 7 0,-4 3-1 0,-1-1 11 16,0 1 3-16,-3 1 0 0,0 3 9 15,2-1 6-15,-4 1 2 0,0 6 12 0,2-9-10 16,-2 9 5-16,0 0 7 0,0-10 11 0,0 10 2 15,0 0 20-15,0 0 5 0,-5-6 5 0,5 6 9 16,0 0-6-16,0 0 4 0,0 0 5 0,0 0-2 16,-12 19 9-16,12-13-4 0,0-6 2 0,-1 14-6 15,1-4 6-15,1-4-1 0,1 6-2 0,-2-4-4 16,2 2 4-16,1 0-1 0,1-2-3 0,-2 2 0 16,2-2-2-16,3 0-1 0,-2 1-1 0,2-2-4 15,-3-2-4-15,5 2 0 0,-5-2-3 0,7 0 7 16,-2-1-15-16,1 0 3 0,-10-4-6 0,17 2 0 15,-7 1-6-15,-10-3 3 0,20 0-6 0,-13 1-9 16,6-1-22-16,-6-1-6 0,4 0-10 0,-3-3-18 16,0 1-10-16,-1 0-14 0,-1 0-11 0,1-2-10 15,-7 5 6-15,11-10-4 0,-11 10 11 0,7-9-3 16,-2 3-1-16,-5 6 8 0,4-8 5 0,-4 8 6 16,0 0 5-16,0-14 12 0,0 14 1 0,0 0 0 15,0 0 12-15,-2-15 7 0,2 15 19 0,-5-8 2 16,5 8 27-16,-2-6 12 0,2 6 22 0,-6-7 21 15,6 7 15-15,-8-5 7 0,8 5 10 0,-6-2 4 16,6 2 9-16,0 0-4 0,-9-3 5 0,9 3-3 16,0 0 0-16,0 0 0 0,0 0 0 0,0 0 3 15,0 0-9-15,-17 5 3 0,17-5-10 0,0 0-10 16,-7 8 1-16,7-8-14 0,-5 11 2 0,5-11-7 16,-5 10-1-16,5-10-5 0,-2 16 1 0,2-8-4 15,0-8-3-15,2 18-8 0,0-9-2 0,0 1-1 16,0-1-11-16,2 3 4 0,-1-3-13 0,-3-9 8 15,9 16-13-15,-6-8 3 0,1 0-11 0,3 1-4 16,-3-2-10-16,2 0-16 0,2-2-14 0,-2 0-20 16,3 0-26-16,0-3-25 0,-9-2-29 0,16 2-34 15,-16-2-45-15,21-6-62 0,-12 2-301 0,0-3-879 16,-1 2 15-16</inkml:trace>
  <inkml:trace contextRef="#ctx0" brushRef="#br0" timeOffset="-126719.68">11199 17049 129 0,'0'0'663'0,"0"0"-85"0,0 0-72 0,0 0-80 16,0 0-60-16,-11 6-36 0,11-6-35 0,0 0-24 16,2 29-20-16,-1-14-13 0,3 4-25 0,0 5 0 15,0 0-21-15,0-5-17 0,0 6-21 0,2-6-11 16,-1 0-22-16,-1-1-13 0,4 0-16 0,-3 2-6 16,4-2-15-16,-4-4-11 0,1 2-13 0,-2-5-13 15,0-2-20-15,0-3-23 0,-1 0-27 0,-1 0-26 16,-2-6-21-16,7 4-19 0,-7-4-31 0,0 0-39 15,0 0-63-15,0 0-60 0,11-15-263 0,-11 15-823 16,1-17 41-16</inkml:trace>
  <inkml:trace contextRef="#ctx0" brushRef="#br0" timeOffset="-126481.84">11328 17118 635 0,'0'11'563'0,"1"-1"-57"0,2 6-53 16,1-1-47-16,0 2-48 0,-1 1-32 0,3-1-31 16,-3-1-45-16,3-5-32 0,1 5-30 0,0-1-27 15,2 0-15-15,-3 1-17 0,0-2-24 0,2-4-3 16,-1 2-14-16,-1-3-10 0,0 0-10 0,3-1-13 16,-1-1-10-16,-3 2-22 0,-1-4-24 0,0 0-31 15,1 1-22-15,-3-2-29 0,2 1-30 0,-4-5-36 16,0 0-48-16,8 9-38 0,-8-9-65 0,0 0-208 15,0 0-721-15,0 0 72 0</inkml:trace>
  <inkml:trace contextRef="#ctx0" brushRef="#br0" timeOffset="-126126.67">11310 17108 78 0,'0'0'563'0,"-7"-3"-87"0,7 3-55 16,0 0-71-16,-8-4-53 0,8 4-41 0,0 0-29 16,0 0-20-16,0 0-24 0,0 0-18 0,0 0-13 15,16-7-19-15,-16 7-11 0,13 0-13 0,-1 1-4 0,-1 0-7 16,1 1-7-16,3 1-6 0,-2 2 2 16,5 0-7-16,-4 3 1 0,0-4-4 0,1 3 0 15,-4 0-1-15,4 1 6 0,-1 2-1 0,-4-2 0 16,-1-1 6-16,1 7-1 0,-2-5 8 0,-2 2 1 15,1-2 6-15,-1 1-4 0,-2 1 4 0,0 2-5 16,0-3 0-16,-3 2-14 0,-1 0-8 0,-1 0-5 0,-2 0-4 16,0 1-13-16,-1 3-14 0,0-6 6 15,-1 0-3-15,-1-1-9 0,0 2-8 0,-3-1-14 16,3 0-14-16,-3-2-25 0,0-1-19 0,1-1-20 16,2-1-16-16,1 1-26 0,-2-2-32 0,0 2-33 15,7-6-56-15,-5 6-66 0,-1-3-288 0,6-3-885 16,-9 6 13-16</inkml:trace>
  <inkml:trace contextRef="#ctx0" brushRef="#br0" timeOffset="-125778.68">11901 17395 113 0,'0'0'683'0,"0"0"-63"15,0 0-80-15,0 0-63 0,0 0-50 0,0 0-33 16,0 0-39-16,0 0-47 0,0 0-35 0,0 0-35 15,-18 19-29-15,14-8-24 0,1 1-11 0,1 0-19 16,-1-1-21-16,2-1-16 0,0 1-17 0,-2-1-8 16,3-10-13-16,-1 19-14 0,1-10-14 0,0-9-20 15,-4 15-22-15,4-15-32 0,-3 8-39 0,3-8-34 16,-2 9-48-16,2-9-61 0,0 0-82 0,0 0-298 16,0 0-884-16,0 0 12 0</inkml:trace>
  <inkml:trace contextRef="#ctx0" brushRef="#br0" timeOffset="-123847.7">12352 17168 174 0,'-4'-10'431'0,"4"10"-39"0,0 0-44 15,0 0-22-15,0 0-27 0,0 0-15 0,0 0-26 16,0 0-26-16,0 0-27 0,0 0-30 15,9 27-17-15,-5-17-20 0,0 1-20 0,3 5-16 16,-3-2-9-16,3 1-7 0,-1-3-7 0,0 4-7 16,-1-1-3-16,-1-5-8 0,0 3-2 0,0-4-9 0,-1-1-3 15,0 0-5-15,0-1-1 0,1-1-6 0,-3 1-2 16,-1-7-6-16,5 9-4 0,-5-9 1 0,1 5-4 16,-1-5 3-16,0 0 5 0,0 0-2 15,0 0-5-15,0 0 2 0,0 0-2 0,0 0 0 16,0 0-5-16,-20-14-4 0,15 7 5 0,1 3-5 15,-1-3 7-15,1 1-3 0,0-1-8 0,-1-1 3 0,3 1 2 16,-2-5-2-16,1 2 3 0,1 0-10 0,-1 2 13 16,-1-3-10-16,3 3 0 0,0 0-1 15,1 8 2-15,1-11-3 0,-1 11 9 0,4-12-14 16,-2 6 6-16,2 1-6 0,1 0 0 0,-1 0 0 16,2 2 3-16,-6 3-1 0,12-7 0 0,-7 5 1 0,2 1-2 15,1 0-1-15,-8 1-5 0,12-3-12 0,-12 3-25 16,15 0-26-16,-7 0-41 0,-8 0-39 0,12 0-30 15,-5-1-60-15,2 0-276 0,-9 1-729 16,0 0 68-16</inkml:trace>
  <inkml:trace contextRef="#ctx0" brushRef="#br0" timeOffset="-123410.73">12650 17240 291 0,'14'0'360'0,"-14"0"-31"16,14-1-14-16,-6-1-21 0,-2-1-43 0,8 0-31 15,-6 0-21-15,2-1-25 0,0 0-23 16,-1-1-14-16,-1-1-18 0,3 1-11 0,-6 3-12 16,3-1-12-16,-3-1-15 0,-5 4-1 0,10-5-8 15,-10 5-4-15,5-6-6 0,-5 6-3 0,4-7-1 16,-4 7-2-16,0 0-6 0,3-7 4 0,-3 7-7 15,0 0 5-15,0 0-17 0,-11-10 13 0,11 10 1 16,-11-4 7-16,5 3-1 0,6 1 4 0,-13 2 4 16,13-2 2-16,-17 1 4 0,10 2 3 0,0 1 8 15,-3-2 7-15,6 1-3 0,-4 4-5 0,-2 1-9 16,3 0 0-16,3 2-13 0,0-3 1 0,-1 4-8 16,2-1 7-16,1 3-2 0,2-2 0 0,0 1 0 15,0 1-3-15,2-1 2 0,-1 0 2 0,3 1 4 16,-1-2-1-16,0-1-12 0,3 1-5 0,0 0-2 15,4 2 3-15,-3-3-4 0,1-2-6 0,2-1-2 16,-4 1-6-16,3-2 0 0,0-1-6 0,-3-2-13 16,3 1-9-16,0-2-19 0,0 1-15 0,-2-3-29 15,-7 0-23-15,11-4-38 0,-5-1-34 0,0 0-61 16,0-3-43-16,-1-2-247 0,-2 2-752 0,1-2 68 16</inkml:trace>
  <inkml:trace contextRef="#ctx0" brushRef="#br0" timeOffset="-123155.77">12931 17004 122 0,'2'-5'581'0,"-2"5"-80"0,0 0-55 0,0 0 321 16,0 0-432-16,0 0-26 0,17 19-27 15,-13-11-8-15,0 4-36 0,1 4-12 0,4 0-22 16,-4 1-19-16,1 1-14 0,1 0-24 0,0 7-10 15,3-1-23-15,-2 1-8 0,-1-9-17 0,-1 2-6 16,3-1-16-16,-4 1 1 0,0-1-11 0,2-1-10 16,-4-3 0-16,1-2-10 0,1-1-9 0,-2-1-26 15,-1-3-25-15,-2 0-33 0,0-6-36 0,6 8-40 16,-5-3-44-16,-1-5-47 0,0 0-61 0,0 0-277 16,0 0-828-16,0 0 38 0</inkml:trace>
  <inkml:trace contextRef="#ctx0" brushRef="#br0" timeOffset="-122896.86">12898 17236 32 0,'0'0'573'0,"0"0"-88"0,0 0-57 15,9-8-36-15,-9 8-32 0,11-5-13 0,-5 3-25 16,3-2-3-16,1-1-40 0,3 1-27 0,-1 0-12 15,2-1-32-15,1-2-28 0,-2 2-17 0,0 2-21 16,2-2-26-16,-2 0-1 0,1 3-22 0,-2-3-9 16,-2 3-14-16,1-3-18 0,-3 3-25 0,1-1-41 15,2-1-29-15,-4 1-23 0,0-3-22 0,0 2-26 16,-3-2-38-16,2 1-39 0,-2-1-39 0,0 0-22 16,-2 0-35-16,-2 6-204 0,4-7-688 0,-4 7 81 15</inkml:trace>
  <inkml:trace contextRef="#ctx0" brushRef="#br0" timeOffset="-122755.66">13179 17088 74 0,'0'0'401'0,"0"0"36"0,0 0-35 0,12 9-45 16,-12-9-38-16,3 11-23 0,-2-5-27 0,2 1-19 16,-1 5-14-16,0-1-30 0,3 5-24 0,-2-4-23 15,2 4-17-15,1 0-18 0,-2 0-12 0,2 2-11 16,-1-8-17-16,0 6-12 0,1-4-24 0,0-2-22 16,0-2-32-16,-2-2-42 0,0 4-43 0,-1-7-65 15,-3-3-58-15,3 6-272 0,-3-6-677 0,0 0 83 16</inkml:trace>
  <inkml:trace contextRef="#ctx0" brushRef="#br0" timeOffset="-122586.71">13166 16955 97 0,'0'0'768'0,"-7"-8"-160"0,3 5-110 15,4 3-78-15,0 0-68 0,-7-5-73 16,7 5-58-16,0 0-50 0,0 0-37 0,0 0-40 0,0 0-43 15,0 0-49-15,0 0-68 0,0 0-79 0,15 19-107 16,-15-19-180-16,0 0-583 0,9 12 97 0</inkml:trace>
  <inkml:trace contextRef="#ctx0" brushRef="#br0" timeOffset="-122215.42">13355 17098 360 0,'7'9'479'0,"0"-1"-40"0,-1 2-35 0,1-1-41 16,-1 4-45-16,2-3-32 0,-4 2-26 15,5 4-29-15,-7-4-30 0,2 1-18 0,-1-3-25 0,1 1-15 16,-1 2-21-16,-1-2-16 0,2 0-9 0,-4-2-14 16,1-3-4-16,-1 1-14 0,0-7-7 0,2 10-5 15,-2-10-9-15,0 0-1 0,0 0-5 0,0 0-5 16,0 0-6-16,0 0-3 0,0 0 0 0,0 0-7 15,-14-27 3-15,12 15-3 0,-1-6 0 0,-1 1-2 16,2-1-4-16,-1-1 6 0,3-1 9 0,1-5-2 16,2 6-4-16,-2 1 4 0,3 1 3 0,1 5-4 15,0 1 8-15,-2 2-4 0,-3 9-1 0,13-8 0 16,-6 8-1-16,-7 0-4 0,19 5 7 0,-9 1-5 16,-4 3-3-16,3 0 0 0,1 4-6 15,-1 3 4-15,0-1-5 0,0 3 1 0,1 5-2 0,-2 2-6 16,-2-8-14-16,3-1-21 0,0 0-34 0,-2-4-43 15,-1-2-48-15,-1-1-69 0,1-1-75 0,-3-3-243 16,-3-5-785-16,0 0 53 0</inkml:trace>
  <inkml:trace contextRef="#ctx0" brushRef="#br0" timeOffset="-121707.78">13819 16991 390 0,'0'-10'550'0,"0"10"-67"16,0 0-49-16,0 0-48 0,-4-10-34 0,4 10-31 0,0 0-35 15,-6-6-28-15,6 6-28 0,-5-4-19 0,5 4-35 16,-10-2-14-16,10 2-15 0,-9-1-10 0,9 1-10 16,0 0-17-16,-25 3-15 0,16-1-4 15,0 1-7-15,-2 2-9 0,3 1-7 0,0 3-9 16,-3-1-7-16,2 3-1 0,0 2-9 0,-2 0-10 0,3 3 3 15,2-3-3-15,0 3-3 0,-1-2-5 0,3 3 0 16,1-5-9-16,1 0 3 0,2 1 5 0,0-1-6 16,1-1-4-16,0-1 0 0,2 0-8 15,3 0-3-15,-2-4-4 0,1-3 1 0,0 2-10 16,1-3-1-16,-6-2-6 0,13 2-4 0,-13-2-9 16,17-5-7-16,-9-1-1 0,2-1-10 0,-2-2-1 0,1-2-3 15,1-5 6-15,-2-1-2 0,-1 2 3 0,0-2 6 16,0-1 1-16,-2 8 4 0,-2-2 4 15,2 2 6-15,-1 1 0 0,0 3 2 0,-2 2 4 16,-2 4 14-16,7-6 6 0,-7 6 6 0,0 0 9 16,6-2 6-16,-6 2 2 0,0 0 2 0,6 13 2 0,-4-7 7 15,0 5-1-15,2 0 5 0,-1 0 0 0,1-1 3 16,2 2-9-16,0 3 6 0,1 0 7 0,-1 1 0 16,3-2-7-16,-3 2 1 0,5-2-6 15,-4-4-5-15,5 2 1 0,-5-4-4 0,4 1-12 16,0-1 9-16,-1-2 1 0,1 0-7 0,0-1-3 15,-2-2-4-15,-2-2-28 0,0 2-31 0,2-3-45 0,-9 0-71 16,13-1-127-16,-13 1-298 0,0 0-896 0,5-12 7 16</inkml:trace>
</inkml:ink>
</file>

<file path=ppt/ink/ink12.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in"/>
          <inkml:channel name="T" type="integer" max="2.14748E9" units="dev"/>
        </inkml:traceFormat>
        <inkml:channelProperties>
          <inkml:channelProperty channel="X" name="resolution" value="393.73947" units="1/cm"/>
          <inkml:channelProperty channel="Y" name="resolution" value="393.73947" units="1/cm"/>
          <inkml:channelProperty channel="F" name="resolution" value="249.9771" units="1/in"/>
          <inkml:channelProperty channel="T" name="resolution" value="1" units="1/dev"/>
        </inkml:channelProperties>
      </inkml:inkSource>
      <inkml:timestamp xml:id="ts0" timeString="2020-04-02T07:50:05.786"/>
    </inkml:context>
    <inkml:brush xml:id="br0">
      <inkml:brushProperty name="width" value="0.05292" units="cm"/>
      <inkml:brushProperty name="height" value="0.05292" units="cm"/>
      <inkml:brushProperty name="color" value="#FF0000"/>
    </inkml:brush>
  </inkml:definitions>
  <inkml:trace contextRef="#ctx0" brushRef="#br0">1879 5477 258 0,'0'0'320'0,"3"-5"-10"0,-3 5-15 15,0 0-22-15,0 0-19 0,0 0-16 0,0 0-22 16,0 0-11-16,0 0-10 0,0 0-10 0,0 0-12 15,0 0-10-15,0 0-17 0,0 0-10 0,0 0-13 16,0 0-3-16,0 0-7 0,0 0-6 0,0 0-4 16,0 0-9-16,0 0 0 0,0 0-1 0,0 0 3 15,0 0-24-15,0 0-3 0,0 0-7 0,0 0-9 0,0 0-6 16,-16 15-4-16,16-15-5 0,-10 5 0 0,4-1-12 16,-1-2 2-16,1 0-4 0,-3 3-5 15,-1 0-3-15,-1-1 2 0,4-1 1 0,-6 3-7 16,4-1 0-16,-3 0 2 0,1 1-6 0,1 1 2 0,-2 0-4 15,1 0 0-15,-2 2 1 0,0-3-1 0,3 3 1 16,0-1 2-16,-3 4-5 0,0-2 1 0,4 0 0 16,-2-3-2-16,-1 5-3 0,4-2 2 15,-2 0 0-15,3-2 0 0,0 0 4 0,1 1-6 0,0-1 1 16,-1 2 1-16,2-2 0 0,0 2 1 0,1 1-1 16,0-2-2-16,-2 2 0 0,2 0 3 0,0 0-4 15,2-1 5-15,0 2-7 0,0 0 3 0,-1 0 0 16,1 0 1-16,2 5-2 0,-2 0 1 0,1-2 0 15,1 0-1-15,0 0 1 0,1-1 4 0,2 0-2 16,-2 4 3-16,0 0-9 0,1-1 7 0,0-3-3 16,0-1-3-16,0 3 4 0,1 0-3 0,-1-4 4 15,2 3-2-15,0 3 2 0,0-3 3 0,-2-1-3 16,3-1-1-16,-2 3 1 0,2-1 1 0,2-1 4 16,-1 2-3-16,-2-1 5 0,2 0 1 0,-1 2-2 15,2 1 0-15,0-1 0 0,0 1 3 0,0-1-2 16,-1 1-2-16,1 1-1 0,1-1 3 0,-3 1 5 15,0-2-2-15,0 0 1 0,0 0 0 0,0-2 1 16,0 2-2-16,-1 0 0 0,0-5-3 0,1 4 3 0,-1-1 0 16,1-3 0-16,0 4-1 0,0-1-2 15,-2-4 1-15,1 2-1 0,0 3-4 0,-2-3 0 16,2 0-3-16,0 2 8 0,-4-1-7 0,4-3 6 16,-2 1-1-16,1 4-4 0,-2 2 0 0,0-7 2 0,1 5-2 15,-2-4 1-15,1 3-1 0,-2 1 4 0,1-4-6 16,-2-2 2-16,0 2-2 0,0 1 0 0,1-2 0 15,-4-2-1-15,4 2 4 0,-5-1-4 0,0 0-1 16,4-2 1-16,-3 1-1 0,1-4 4 0,-2 5-6 16,2-5 6-16,-3 2-2 0,2-1-7 0,0-1 8 15,-1 0 1-15,-1-2-3 0,1 0-2 0,-1 2 0 16,2-1 1-16,5-4 4 0,-10 5-2 0,5-1 0 16,5-4-1-16,-9 5-1 0,4-3 0 0,5-2 2 15,-7 5-2-15,7-5 11 0,-6 3-14 0,6-3 0 16,0 0 3-16,0 0 1 0,-6 3-4 0,6-3 3 15,0 0-2-15,0 0 1 0,0 0 0 0,0 0 8 16,0 0-12-16,-5 8 3 0,5-8 3 0,0 0 0 16,1 9 0-16,-1-9-5 0,4 12 2 0,-3-7-5 15,0 2 3-15,3 4 6 0,1-1-1 0,0-1-1 16,-1 4-1-16,0 5 6 0,0-3-9 0,1 1 2 16,-1 2 4-16,0 0 0 0,-1-2-1 0,1 4-4 15,-1-2 1-15,2-1 1 0,-4 0 2 0,2 1-1 16,1-3-1-16,-2 1-1 0,3 4 5 0,-2-4-2 15,1 3 1-15,-2-1-2 0,0-1-1 0,0 1 2 16,1 0-4-16,-1-2 5 0,1 3-1 0,-1 2-4 16,2-2 5-16,-4 0-4 0,2-1 4 0,1 1-1 0,-2 0-1 15,-1 2-3-15,2-3 5 0,-1 2-2 0,0-2 8 16,-1 0-10-16,0 2 0 0,-1-2 2 0,1 3 2 16,-3-4 2-16,3 1-4 0,-2 0-4 15,2 0 3-15,-2 1-3 0,2 0 5 0,0-1-7 0,0 1 6 16,-2-2 1-16,4 3 1 0,0-3-4 0,-1 2-2 15,2 0 4-15,-2 0 0 0,2 0 2 0,-1-1-2 16,1-1 0-16,-1 1-3 0,0-1 1 0,0 0 1 16,1 1-1-16,-2-1 6 0,0 0-4 0,2-3 1 15,-2 3 0-15,3-4-4 0,-4-1 4 0,2 2 2 16,1 2-5-16,0-4 2 0,-2-1-1 0,3 0 2 16,0 4-1-16,-2-2 0 0,2-3-2 0,-1-1 4 15,2 0 0-15,-2 2 2 0,3-1 0 0,-1-2-5 16,0 2 2-16,0-1 7 0,2-2 3 0,3 2-1 15,-3-1-1-15,2 0 0 0,3 0-8 0,-2-1 12 16,4 3-6-16,0 0 2 0,-1-3-1 0,2 1 0 16,-1-3 0-16,-2 1 3 0,1-1-6 0,-1-1 7 15,0 1-8-15,-1-3-2 0,1 1 3 0,-2-2-1 16,0 0 0-16,-4-1-10 0,-6 0-12 0,13-3-25 16,-7-1-38-16,-6 4-61 0,2-11-103 0,-6-1-341 15,-1 3-883-15,-3-2 13 0</inkml:trace>
  <inkml:trace contextRef="#ctx0" brushRef="#br0" timeOffset="1414.36">786 6418 275 0,'0'0'416'15,"0"0"-51"-15,0 0-27 0,0 0-28 0,11 9-29 16,-11-9-17-16,6 7-16 0,-5-3-14 0,-1-4-14 16,6 8-9-16,0-2-16 0,-5 1-15 0,4 2-16 15,-1 2-12-15,-2-1-14 0,4 5-7 0,-1 1-11 16,-2 2-12-16,1-2-8 0,1 2-8 0,-1 0-11 15,0 1-3-15,-3 0-6 0,2 0-7 0,3-2-3 0,-3 3-13 16,1-1 0-16,-2-2-4 0,1-4 6 0,-1-2-15 16,0-2-6-16,-1 0 0 0,0-1-2 15,-1-8-3-15,2 7-4 0,-1-2-1 0,-1-5-3 16,0 0 1-16,0 0-4 0,0 0-6 0,2 6 2 0,-2-6-4 16,0 0 1-16,0 0-2 0,0 0 0 0,0 0 1 15,-1-24-4-15,-1 16 4 0,0-3-4 0,1 0-2 16,0-2 2-16,-1 1-4 0,-1 1 3 0,0 1-3 15,0-2-1-15,1-1 0 0,-3 2 0 0,1-2 1 16,0 2 1-16,-1 1 0 0,2 1 2 0,-2 3 1 16,1-5-3-16,-3 3 0 0,3 3 1 0,-4-3-1 15,3 3 0-15,0 0-1 0,-4-2 2 0,2 4-1 16,-4-1-1-16,5 2 1 0,-4-1 0 0,-1 2 2 16,4-1-1-16,-5 1 3 0,12 1 0 0,-15 0-5 15,2-2 1-15,3 5 2 0,-2-2-1 0,2 1 4 16,0 1-1-16,-2 2-1 0,1 0 0 0,-1 0 1 15,-3 2 0-15,5 2-3 0,0-2 1 0,-6 2 1 16,4 3-1-16,1-3 1 0,-1 4 0 0,3 0-3 0,-3 0 0 16,2 2 7-16,-2-2-6 0,2 2 0 15,1 0-1-15,0 3 3 0,1-2-1 0,0 2 1 16,0-2 1-16,3 1-3 0,-2 1 2 0,0-2 4 16,-1 1-4-16,4 4-2 0,0-3 1 0,-1-1 1 0,0 2 0 15,4-1 0-15,-3 1-5 0,1 1 6 0,3-1-3 16,-1 0 2-16,2 0-2 0,1 6 5 15,-1-6-4-15,4 8 1 0,-1-3-5 0,0-4 1 0,2 4 5 16,1-6-6-16,-3-2 6 0,4 3 1 0,0-3-1 16,0 1 4-16,0-1-1 0,0-2-1 0,3-1 0 15,-1 3 1-15,1-3 0 0,1 3 1 0,-4-7 0 16,4 4 4-16,1-3-1 0,0 2 1 0,1-1 1 16,-4-3 0-16,5 2 5 0,-2-2-3 0,3 1 0 15,-5-2-2-15,6 0-5 0,-2-1 5 0,-1 0 0 16,-2-2-1-16,5 4-1 0,-5-6 0 0,1 2-1 15,2-1 3-15,-3-2 1 0,3-1 2 0,-1-1 0 16,0-3 1-16,3-1 3 0,1-3 2 0,-3 2-2 16,3 0-3-16,-1-3 1 0,-4-2 7 0,0 0-6 15,1 1-7-15,-1-1 1 0,1-2 3 0,-2-1-3 16,-1 2 5-16,1-2-8 0,-2 0 3 0,-1 0 1 16,-2 5-1-16,1-1-8 0,-3 3 1 0,-1 3-3 0,1-1 5 15,-2-1-2-15,-3 6-2 0,6-3-16 0,-6 3-14 16,0 0-22-16,0 0-66 0,0 0-75 15,0 0-102-15,-7 20-313 0,1-10-929 0,0 2-13 16</inkml:trace>
  <inkml:trace contextRef="#ctx0" brushRef="#br0" timeOffset="3598.02">1974 10435 434 0,'0'0'437'0,"0"0"-45"16,0 0-48-16,0 0-27 0,0 0-35 0,0 0-18 15,0 0-25-15,0 0-17 0,0 0-17 0,0 0-10 16,0 0-9-16,0 0-25 0,0 0-18 0,0 0-17 16,0 0-12-16,0 0-17 0,0 0-7 0,-8-3-10 15,8 3-8-15,-9-2-7 0,9 2-9 0,0 0-5 0,-17 2-5 16,17-2-7-16,-13 1 0 0,7 1-7 0,-3-1-2 16,-1 2-2-16,2 2-2 0,-3-3-5 15,1 2 1-15,-1 1-4 0,0 1 2 0,-1-2-5 16,2 4 0-16,-3-2-4 0,3 1-4 0,-2-1 4 0,1 1-3 15,2 0-1-15,0-1 1 0,-1 0 1 0,1 1-5 16,0 2 2-16,0-4-2 0,0 2 2 0,1-2-2 16,2 2 1-16,1 3 0 0,-1-7-5 0,1 3 3 15,-1 4 0-15,1-2-1 0,1-2-1 0,1 1 0 16,-1 0 4-16,3 3-2 0,-2-2-2 0,3-8-1 16,-1 14-1-16,-1-10 3 0,4 6 1 0,-2 1-4 15,2 0 0-15,0 2 0 0,1 3 0 0,0 0 3 16,2 1-2-16,0 0 2 0,-1 0 0 0,1-2 1 15,0 2-1-15,1 0 0 0,-2 1-1 0,0-2 1 16,1 1-1-16,-1 1 2 0,0-1-3 0,0 1 2 16,-4-1 2-16,6 0 0 0,-5-1 4 0,3-1-5 15,-1 0 2-15,-2-2 1 0,3-1-2 0,-1 0 2 16,-1-1-3-16,1 2 3 0,1-1-3 0,-3 0 0 0,0-2-3 16,3 6 1-16,-2-5 3 0,-2-1 3 0,2 3-2 15,-1-1 0-15,0-3-3 0,-1 2 3 16,0 0-1-16,-1 2 0 0,1-2 5 0,-1-2-6 15,-1 1 0-15,1 1 0 0,-1 0 0 0,-3-1 2 0,2 0-2 16,0 1 0-16,1 0 0 0,-1-1-1 0,-2 0-3 16,1 1 2-16,0-1 1 0,-2-2-1 15,2 1-1-15,-1 0 0 0,1-1 0 0,-1 2-1 0,1-5 7 16,0-1-11-16,0 1 3 0,4-5-4 0,-7 9 1 16,5-6-3-16,2-3 1 0,-8 5-5 0,8-5-3 15,-5 5 3-15,5-5 2 0,-4 4-4 0,4-4 1 16,-6 4-1-16,6-4-3 0,0 0-2 0,0 0-4 15,0 0-6-15,0 0 0 0,0 0 2 0,0 0-4 16,0 0 3-16,0 0-4 0,0 0 2 0,0 0 1 16,0 0 3-16,7-21 1 0,-7 21 10 0,7-5-9 15,-7 5 4-15,7-3 2 0,-7 3-2 0,0 0 4 16,9 0 0-16,-9 0 2 0,0 0 2 0,12 4 2 16,-12-4-1-16,7 4 2 0,-7-4 1 0,7 3 3 15,-2 1-3-15,-5-4-1 0,7 8 3 0,-1-3 1 16,-1 1 4-16,-1-1-3 0,-1 1 2 0,3 3 1 15,-1 1-3-15,-2-2-3 0,1 5 3 0,-1-1 4 16,-2-2-3-16,0 4 2 0,2-2-3 0,-3 3 4 0,0 1 6 16,0-2-5-16,0 3 1 0,-1 1-1 15,-2-1 1-15,1 0 2 0,0 0 2 0,0-1-1 16,0 0 2-16,-1 2-4 0,0 1 3 0,2-1-6 16,1-1 3-16,0 1-3 0,-1-3 8 0,1 3-6 0,-2 3 0 15,4-4-2-15,-4-1 3 0,4 1-2 0,-1 0 2 16,3 1 0-16,-2-5 5 0,1 5 1 0,-2-1 9 15,2 2-2-15,0-1 0 0,0-1 5 0,1 2 0 16,-2 0-2-16,4 0 5 0,-2 1-1 0,0 4 3 16,2-5 1-16,-3-2 2 0,3 1 3 0,-1 0 1 15,0-2-3-15,0 0 0 0,-1 0 2 0,-2 0-4 16,2-5 4-16,1 4-5 0,0-3 0 0,2 2-16 16,-2-2 2-16,1 3 4 0,1-5 10 0,-4 0-8 15,6-1 0-15,-2 0 12 0,-2-2-12 0,3 2 8 16,1-3-10-16,1-2 2 0,0 1-5 0,0 0-2 15,0-3 1-15,2 1 0 0,1-1-3 0,-2-1 1 16,-2 0-2-16,4 1 13 0,-4-1-13 0,1-1-1 16,-10 0-5-16,18-1-2 0,-12-1-8 0,2 0-15 15,-8 2-26-15,14-5-44 0,-10 1-53 0,0-2-104 16,-3 0-324-16,-1 6-855 0,-5-17 26 0</inkml:trace>
  <inkml:trace contextRef="#ctx0" brushRef="#br0" timeOffset="5268.01">646 11107 167 0,'0'0'396'0,"0"0"-25"0,0 0-42 0,0 0-19 15,0 0-26-15,0-7-23 0,0 7-15 0,0 0-15 16,0 0-20-16,0 0-19 0,0 0-12 0,0 0-18 16,0 0-7-16,0 0-10 0,0 0-5 0,0 0-1 15,0 0-9-15,0 0-10 0,7 22-9 0,-4-12-19 16,-2 5-4-16,2 3-10 0,2 6-7 0,0-3-3 0,-2 4-2 15,0 1-5-15,1-2-4 0,0 1-3 16,-2 2-5-16,1 1-1 0,1 4 1 0,0-2-8 16,0 0-3-16,1-2-4 0,-3-2-8 0,-1-7 3 0,5 0-9 15,-3-1 5-15,-1 0-10 0,0-6 0 0,2-1-1 16,-3-1-1-16,-1-5-5 0,2 1-10 0,-2-6-21 16,5 9-20-16,-5-9-24 0,0 0-20 15,0 0-26-15,0 0-24 0,0 0-44 0,0 0-54 0,0 0-309 16,-4-29-788-16,0 17 52 0</inkml:trace>
  <inkml:trace contextRef="#ctx0" brushRef="#br0" timeOffset="5814.53">359 11112 152 0,'0'0'457'0,"0"0"-33"0,0 0-54 0,0 0-39 0,0 0-28 15,0 0-35-15,0 0-27 0,0 0-26 0,0 0-27 16,0 0-23-16,0 0-17 0,0 0-6 15,0 0-12-15,0 0-2 0,0 0-6 0,28 0-3 16,-20 0-5-16,4-1-8 0,0 0-3 0,-1 0-2 0,3-1-3 16,0 0-13-16,4 0-2 0,1-3-5 0,-1 1-5 15,2 0-5-15,1 0-6 0,-1-2-2 16,6-2-1-16,-7 3-8 0,0-1-1 0,5-6-3 0,-4 6-6 16,0-1-2-16,0-2 4 0,-2 1-10 0,3 0-3 15,-2 1-4-15,-2 2-7 0,-5-1 1 0,0 3-4 16,-1-2 1-16,1 2-1 0,-2-3-6 0,-4 5-4 15,3 0-9-15,-1 0-21 0,-8 1-21 0,9 0-36 16,-9 0-47-16,8 9-74 0,-6-4-94 0,-2 5-264 16,-2-2-827-16,2 4 39 0</inkml:trace>
  <inkml:trace contextRef="#ctx0" brushRef="#br0" timeOffset="6478.08">481 11910 186 0,'-8'-1'402'0,"8"1"-66"15,0 0-39-15,-7-4-43 0,7 4-7 0,0 0-31 16,0 0-15-16,-6-4-20 0,6 4-7 0,0 0-16 0,0 0-11 15,0 0-5-15,0 0-5 0,0 0-5 0,0 0-3 16,13-15 4-16,-10 11 1 0,-3 4-3 0,9-5-1 16,-3 1-7-16,4 0-6 0,-1 1-1 0,1-1-8 15,2 0-3-15,-1 1-9 0,1-1-9 0,5 0-2 16,3 0-5-16,-2-1-7 0,1 0-4 0,1 2-2 16,-2-3-5-16,3 1-9 0,-1-1 3 0,2 0-7 15,0 2 0-15,-3-3-11 0,3 3 2 0,-1-1-3 16,-4 0-6-16,2 0 1 0,-2 1-5 0,2 0 3 15,-5 3-9-15,-1-3-2 0,-2 0-5 0,2 1 1 16,-5 1-3-16,1 0 1 0,-1 1-2 0,-8 1-2 16,12-2-1-16,-12 2-3 0,8-2-16 0,-8 2-19 15,0 0-37-15,8-1-35 0,-8 1-47 0,0 0-56 16,0 0-102-16,0 0-258 0,0 0-840 0,0 0 32 16</inkml:trace>
  <inkml:trace contextRef="#ctx0" brushRef="#br0" timeOffset="9526.67">9997 13569 108 0,'0'0'414'0,"0"0"-36"0,0 0-36 15,-7 3-31-15,7-3-32 0,0 0-13 16,0 0-25-16,0 0-13 0,0 0-21 0,-13-2-15 0,13 2-15 16,0 0-12-16,0 0-14 0,-11 0-9 0,11 0-5 15,0 0-3-15,0 0-10 0,0 0-9 0,-9-1-9 16,9 1-7-16,0 0-3 0,0 0-8 0,0 0-3 16,0 0-2-16,0 0-6 0,0 0-5 0,-9-3-8 15,9 3-5-15,0 0-9 0,0 0 1 0,0 0-5 16,0 0-8-16,0 0 1 0,0 0-11 0,0 0-1 15,0 0-4-15,0 0-3 0,0 0-1 0,0 0 0 16,0 0-6-16,0 0 2 0,0 0-4 0,0 0-2 16,0 0 3-16,0 0-5 0,29 0 3 0,-29 0-2 15,20 0 2-15,-9-1 0 0,3 0-3 0,-1 0-2 16,3-1-3-16,-3 1 2 0,4 1 5 0,-2-1-1 16,1 2 3-16,-1-1 9 0,3 0-4 0,-2 1 1 15,2-1-2-15,-4 2 2 0,3 0 0 0,1 1-3 0,0-1 1 16,0 0-4-16,-4 1-1 0,5-1 4 0,-1 0-5 15,-1 2-3-15,-4-3 3 0,8 3-2 16,-4-3 2-16,2 0-2 0,-5 0 0 0,-2 1-3 0,1-2 2 16,1 1 0-16,-1 0-3 0,1 0-2 0,-2 0 1 15,-2 0 1-15,0 3-1 0,-1-4 3 0,-1 0-2 16,-8 0 1-16,15 2-4 0,-9-2 6 0,-6 0-8 16,11 2-2-16,-11-2-13 0,10 1-12 0,-10-1-16 15,6 1-25-15,-6-1-33 0,0 0-52 0,0 0-69 16,0 0-84-16,0 0-258 0,0 0-841 0,0 0 33 15</inkml:trace>
  <inkml:trace contextRef="#ctx0" brushRef="#br0" timeOffset="10782">10233 13379 438 0,'0'0'377'0,"0"0"-67"0,0 0-36 16,0 0-38-16,4-5-14 0,-4 5-21 0,0 0-5 16,0 0-20-16,5-3-10 0,-5 3-13 0,0 0-17 15,0 0-12-15,4-5-9 0,-4 5-14 0,0 0-6 16,0 0-11-16,0 0-4 0,0 0-8 0,0 0-4 0,0 0-4 16,0 0 2-16,0 0-6 0,0 0-2 0,0 0-1 15,0 0-2-15,0 0 1 0,0 0 1 0,0 0 6 16,0 0 8-16,0 0 0 0,0 0 4 0,0 0 3 15,0 0 3-15,0 0-1 0,0 0-5 0,0 0 3 16,0 0-18-16,0 0 2 0,0 0-15 0,0 0-3 16,0 0-9-16,-13 19-4 0,8-14-1 0,0-1-4 15,-3 3 0-15,2 0-5 0,-3 0-4 0,2 0 2 16,0 0-3-16,0 2 1 0,-3 0-1 0,0 1 4 16,1-2-5-16,2 1-5 0,-6 3 2 0,3-2-4 15,0-1 1-15,-2 2-4 0,-1-1 3 0,1-2 6 16,1 0-5-16,2 1-6 0,-2-2 7 0,0 0-1 15,4 0 3-15,0-2-3 0,0 1 0 0,1-1-2 16,1-3 1-16,5-2 0 0,-6 7 0 0,2-2-2 0,4-5 2 16,-8 4-5-16,8-4 2 0,0 0 0 15,-6 6 0-15,6-6-4 0,0 0 2 0,-7 3 1 16,7-3 1-16,0 0-3 0,-5 6-1 0,5-6 2 0,-6 6-2 16,6-6 5-16,-6 5-2 0,6-5-5 0,-6 7 5 15,2-4-1-15,4-3-2 0,-3 6 2 16,3-6 9-16,0 0-5 0,-6 4 4 0,6-4 1 15,0 0 8-15,-6 5-10 0,6-5 2 0,0 0-4 0,0 0 1 16,0 0 4-16,0 0-3 0,-5 4-1 0,5-4-1 16,0 0 0-16,0 0 0 0,0 0-4 0,0 0 7 15,0 0-5-15,0 0-1 0,0 0-1 0,0 0 7 16,0 0-6-16,0 0-2 0,0 0-1 0,-7 4 5 16,7-4 3-16,0 0 0 0,0 0 2 0,0 0 1 15,-11 3 0-15,11-3-4 0,0 0 2 0,0 0 1 16,0 0-4-16,-2 5 3 0,2-5-9 0,0 0 4 15,0 0-2-15,0 0 0 0,0 0-3 0,0 0 2 16,-7 3-2-16,7-3 2 0,0 0 1 0,0 0-2 16,0 0 1-16,0 0 2 0,0 0-1 0,0 0 1 0,0 0-9 15,0 0 10-15,0 0-5 0,0 0-2 16,0 0 0-16,4 13 4 0,-1-7-5 0,-3-6 0 16,6 10 0-16,1-1 4 0,4 0-6 0,-4 1 7 0,4 3-2 15,-2 0-2-15,7 1-2 0,-3 0 4 0,6 4-2 16,-2-6-4-16,-3 4 5 0,2-3-3 15,-3 1 6-15,5-1-3 0,-4 0-2 0,2-2-1 0,-3 0 5 16,-1 0-2-16,0-5-2 0,-2 2-1 0,-2 0 6 16,2 0 2-16,-2-3-3 0,-3 0-1 0,-1-3-4 15,2 3 4-15,-6-5 0 0,8 5 2 0,-8-5-3 16,6 4 4-16,-6-4-5 0,5 2 0 0,-5-2 0 16,0 0 2-16,0 0 0 0,5 5-3 0,-5-5 2 15,0 0-12-15,0 0-18 0,0 0-22 0,0 0-38 16,0 0-59-16,0 0-74 0,0 0-113 0,0 0-245 15,0 0-877-15,0 0 18 0</inkml:trace>
  <inkml:trace contextRef="#ctx0" brushRef="#br0" timeOffset="17550.36">10397 14747 326 0,'0'0'523'0,"0"0"-64"16,0 0-64-16,0 0-43 0,0 0-38 0,7 17-22 15,-5-6-19-15,0 1-31 0,-2 5-25 0,0 1-14 16,5 1-19-16,-2 6-13 0,-1-1-18 0,0 3-15 16,0-1-13-16,2 0-14 0,0-3-8 0,-2-2-8 15,1 2-5-15,-3-3-19 0,4-1-7 0,0-3-6 16,-3 1-7-16,0-6-7 0,-1 1-1 0,2-2-11 0,-2 1 1 16,2-5-6-16,-2-1-3 0,0-5-4 0,2 9-12 15,-2-9-20-15,0 0-23 0,2 9-16 16,-2-9-26-16,0 0-27 0,0 0-24 0,0 0-28 15,0 0-16-15,0 0-32 0,0 0-21 0,0 0-21 16,0 0-245-16,0 0-685 0,-21-18 80 0</inkml:trace>
  <inkml:trace contextRef="#ctx0" brushRef="#br0" timeOffset="17927.81">10397 15132 944 0,'0'0'57'0,"-4"-5"59"0,4 5 14 16,-4-5-19-16,4 5-7 0,-6-8 1 16,6 8-3-16,-2-6-2 0,2 6 0 0,0 0 1 0,2-13 10 15,1 6-4-15,1 2 4 0,-1-4-3 16,3-2 5-16,3 0-11 0,-1 2 0 0,4-5 2 15,-1 0-14-15,3 1-12 0,-1-2 5 0,2 1-19 16,-2 1-6-16,-2-1-10 0,3 3-1 0,-6 1 0 0,1 4-7 16,2-1-3-16,-4 1-6 0,0 1 4 0,-1 0-9 15,2 3-5-15,-4-2-2 0,1 0 1 0,-5 4-4 16,8-3-9-16,-8 3 8 0,9-3 3 0,-9 3-3 16,0 0 11-16,0 0 3 0,0 0-2 0,0 0-4 15,0 0 0-15,3 11-4 0,-3-11-3 0,0 0 1 16,-12 10-2-16,6-6-5 0,6-4 3 0,-12 6 3 15,6-2 8-15,-1-2 6 0,0 0 10 0,3 1 0 16,4-3 11-16,-9 5 1 0,4-1-3 0,5-4 2 16,-6 4 0-16,6-4-8 0,0 0-1 0,-7 3-2 15,7-3-6-15,0 0-2 0,-1 11-1 0,1-11-2 16,3 13 6-16,2-3-3 0,0 0 1 0,1-1-1 16,0 0-3-16,1 0-7 0,0 0 5 0,2 2-5 15,0 1-2-15,0-2-4 0,4 2-2 0,-5-1-1 16,0-1-4-16,0-1-11 0,1 0-22 0,-1-3-32 15,-3 0-33-15,0-1-46 0,-2 2-60 0,4-3-55 16,-7-4-260-16,5 7-728 0,-5-7 71 0</inkml:trace>
  <inkml:trace contextRef="#ctx0" brushRef="#br0" timeOffset="18349.99">10662 15074 353 0,'0'0'474'0,"0"0"-84"0,0 0-43 0,17 5-50 16,-17-5-40-16,12 3-19 0,-5-2-22 0,-7-1-22 16,19 1-5-16,-7-1-17 0,1 1-22 0,-2-2-14 15,2 0-12-15,-2 0-14 0,3-2-13 0,1 3-10 16,-2-3-8-16,-1 0-8 0,1-1-7 0,1 1-12 16,-3-3-2-16,2 3-4 0,-3 1-4 0,-3-2-8 15,-1 0-2-15,-6 4-5 0,11-6-3 0,-5 2 0 16,-6 4-3-16,1-6-6 0,-1 6 3 0,0 0-7 15,-7-15 1-15,2 11-3 0,-1-1-5 0,-3-1-1 16,0-2-5-16,-3 3-3 0,1-1 0 0,1-1-1 16,-4 4 5-16,4 0-3 0,-2-3 2 0,0 3 0 15,1 3 6-15,-1-1 0 0,3 2 9 0,1 1 7 0,1 0 2 16,-1 0 0-16,2 2 8 0,1 1 5 0,1 0 1 16,-1-1 6-16,5-4 1 0,-2 17 5 15,2-7-2-15,1 0 5 0,0 2 9 0,2 0-10 16,5 2-2-16,-5 0 1 0,1-2-4 0,8 1-5 15,-3 0-6-15,0-4 0 0,1 0-3 0,0-1 8 0,-1-3-17 16,2 0-1-16,1-1-5 0,-3-1-4 0,2 0-17 16,0-2-16-16,-1-1-23 0,-1 1-34 15,1-1-30-15,-10 0-37 0,16-5-48 0,-7-1-49 16,-3 3-66-16,-2-2-215 0,-4 5-752 0,7-10 64 0</inkml:trace>
  <inkml:trace contextRef="#ctx0" brushRef="#br0" timeOffset="18588.78">10983 15013 269 0,'0'0'611'16,"0"0"-82"-16,0 0-74 0,0 0-57 0,5-2-55 15,-5 2-39-15,0 0-44 0,0 0-28 0,0 0-27 16,0 0-26-16,0 0-9 0,13 12-6 16,-11-4-20-16,5-2-14 0,-2 4-12 0,2 1-13 0,0 1-17 15,6 1-8-15,-4-2-6 0,-1-1-11 0,2-1-6 16,-1 1-8-16,0-2-3 0,0-1-7 0,1 2-5 15,-2-4-13-15,-2 2-12 0,1-4-22 0,0 5-20 16,-1-6-29-16,-6-2-24 0,12 0-26 0,-12 0-22 16,11-2-23-16,-11 2-17 0,11-7-32 0,-5 4-26 15,-2-3-39-15,-4 6-206 0,4-11-665 0,-2 5 86 16</inkml:trace>
  <inkml:trace contextRef="#ctx0" brushRef="#br0" timeOffset="18803.63">11225 15013 197 0,'0'0'506'0,"1"-6"-25"0,-1 6-35 15,0 0-29-15,4-7-50 0,-4 7-43 0,0 0-33 16,0 0-27-16,0 0-32 0,0 0-5 0,-19 13-39 16,11-5-7-16,0 2-16 0,1-1-9 0,-1 2-17 15,0 8-10-15,-1-2-7 0,-1 7-5 0,0-2-4 16,0 5-11-16,-2-1-10 0,3 7-15 0,-1-5 10 16,4 1-22-16,-2-4-4 0,2-6-10 0,-1 8-10 15,1-4 4-15,3-6-9 0,1-3-2 0,-1 3-3 16,2-7-8-16,0 3-21 0,2-2-12 0,-1-2-41 15,0 0-26-15,-1 1-38 0,1-10-49 0,-2 10-50 16,2-10-58-16,2 6-305 0,-2-6-864 0,0 0 22 16</inkml:trace>
  <inkml:trace contextRef="#ctx0" brushRef="#br0" timeOffset="19872.38">12051 14959 287 0,'0'0'416'16,"0"0"-18"-16,0 0-13 0,0 0-22 0,0 0-30 15,0 0-51-15,0 0-31 0,0 0-32 16,0 0-29-16,0 0-21 0,-16 6-20 0,10-2-17 16,-4-4-13-16,2 3-14 0,-4-1-8 0,1-1-11 0,-2 2-8 15,-4 2-8-15,-2-4-3 0,1 5-9 0,-1-3-4 16,-1 5-2-16,-1-5-2 0,3 1-7 0,-1 1-5 16,2 0-4-16,3 0 0 0,-2 1-10 15,-2-2 4-15,5 0-5 0,0 2-3 0,3-2-1 0,4 1 1 16,1 0-2-16,-4-2-3 0,4 1-1 0,1 4-2 15,0-3-3-15,4-5 1 0,-3 11-2 0,3-11 0 16,2 10-2-16,1-4 0 0,1-1-1 0,-1 0 4 16,2-1-5-16,8 0-3 0,-7 0 1 0,2-2 1 15,2 1-2-15,0-3 1 0,1 1-1 0,0-1-1 16,-1-3-3-16,0 1 0 0,1-2-5 0,-4-2-4 16,1 0 0-16,0-1-3 0,-1-3-3 0,0 1 6 15,-1-1-11-15,-1-1-6 0,-1 1 1 0,0-7 1 16,1 1-2-16,-4 1 1 0,2-2-2 0,-5-3 3 15,1 1 1-15,1-1 0 0,-1 2 5 0,0 0 0 16,-2-1 5-16,0 3 2 0,0 0-4 0,-2-1 8 16,1 6 1-16,1 0 1 0,1 2-1 0,-1 3 8 15,2-2 7-15,1 8 10 0,-4-11 5 0,4 11 6 16,-4-8 4-16,4 8 7 0,0-8-1 0,0 8 4 16,0 0 0-16,0 0 0 0,0 0-6 0,0 0-1 15,0 0 0-15,0 0 1 0,0 0-4 0,13 28 7 16,-7-13 5-16,0 3 10 0,1 1-12 0,5 5 5 15,-6 0-1-15,6 1 5 0,-1 0-9 0,-2 0-6 16,5-2 3-16,-4 1-4 0,-1-7-7 0,3 0-2 16,-2 0 7-16,-1-2-13 0,1 0-7 0,3-2-8 15,-7-4-16-15,2-2-14 0,3-1-24 0,-2 0-23 16,-1-3-26-16,3-1-22 0,-4 0-31 0,-7-2-40 16,14-4-41-16,-5 0-61 0,-4-2-224 0,-1 0-738 15,2-2 66-15</inkml:trace>
  <inkml:trace contextRef="#ctx0" brushRef="#br0" timeOffset="20034.04">12146 14992 110 0,'0'0'550'0,"0"0"-66"0,0 0-53 15,0 0-41-15,0 0-38 0,12 15-38 0,-10-9-34 0,3 4-37 16,-1-1-24-16,1 2-33 0,2-2-24 0,-1 2-22 16,0 0-13-16,0-2-14 0,1-1-16 15,0 3-21-15,-1-4-24 0,2 0-34 0,-2-4-43 16,-1 1-38-16,-5-4-47 0,9 3-79 0,-9-3-77 0,0 0-211 15,8-10-662-15,-8 10 85 0</inkml:trace>
  <inkml:trace contextRef="#ctx0" brushRef="#br0" timeOffset="20182.71">12182 14878 53 0,'-7'-8'780'0,"1"2"-153"16,0 0-114-16,1 0-87 0,1 2-69 0,4 4-48 15,-7-5-50-15,7 5-37 0,-6-6-30 16,6 6-37-16,0 0-34 0,0 0-38 0,-6-4-30 0,6 4-27 15,0 0-25-15,0 0-47 0,0 0-49 0,0 0-55 16,0 0-89-16,27 8-235 0,-21-4-654 0,5-2 86 16</inkml:trace>
  <inkml:trace contextRef="#ctx0" brushRef="#br0" timeOffset="20563.46">12498 14852 377 0,'0'0'438'0,"0"0"2"0,0 0-10 16,6 3-45-16,-6-3-59 0,0 0-37 0,-3 12-29 16,3-12-25-16,-7 11-23 0,0-2-16 0,0-1-18 15,-1 0-16-15,-1 1-15 0,-1 0-18 0,0 0-14 16,2-1-17-16,0 3-11 0,2-2-11 0,-3-3-2 16,1 2-15-16,2 0-5 0,-1 0-7 0,4-3-5 15,-2 2-5-15,2-1-1 0,3-6-18 0,-2 9 5 16,2-9 0-16,1 10-12 0,-1-10 0 0,6 8-7 15,-1-4-5-15,-1 0 2 0,2 0-4 0,1-1-1 16,1 0-4-16,2 1 5 0,-1-1-2 0,-2-1 1 16,5 0-1-16,-6 0 2 0,2 0 5 0,-2 1-6 15,2 1 4-15,-2-3 3 0,-6-1-1 0,11 6-6 16,-9-2 8-16,4-1 2 0,-2 1 2 0,-4-4 10 16,4 11-8-16,-4-4 0 0,0-7-1 0,-1 14-1 0,-5-6-2 15,2 1-2-15,-3-1 1 0,1 0-1 16,2-1-1-16,-5 0-6 0,2-1-4 0,0-1-14 15,-1 2-20-15,2-4-13 0,-2 0-33 0,8-3-35 16,-14 0-44-16,14 0-39 0,-15-9-55 0,12 5-255 16,-3-5-734-16,3 0 70 0</inkml:trace>
  <inkml:trace contextRef="#ctx0" brushRef="#br0" timeOffset="20787.73">12537 14847 64 0,'0'0'547'0,"12"10"-57"0,-10-4-47 16,1 3-39-16,-2 1-40 0,3 1-36 0,0 3-36 15,1 1-23-15,5 3-31 0,-5 1-30 0,-1-3-13 0,3 3-23 16,-1 0-16-16,4-1-24 0,-2-3-15 0,-1 1-14 16,3 4-11-16,-3-7-16 0,-1 1-4 15,1-3-10-15,-1-1-16 0,2-2-24 0,-6-1-32 16,2-2-37-16,-1-1-46 0,-3-4-54 0,0 0-50 0,8 8-51 15,-8-8-271-15,0 0-738 0,0 0 66 0</inkml:trace>
  <inkml:trace contextRef="#ctx0" brushRef="#br0" timeOffset="21010.74">12490 15035 83 0,'0'0'581'0,"0"0"-105"0,0 0-72 0,0 0-72 0,0 0-41 16,0 0-34-16,14-13-23 0,-10 10-22 0,6 0-18 16,0-1-18-16,1 1-19 0,3-2-17 0,2 2-14 15,2-1-18-15,0 0-10 0,-1 0-14 0,0 2-9 16,-1-1-13-16,-2-1-36 0,0 3-35 0,0 1-41 16,-1 0-37-16,0 0-42 0,1 0-35 0,-2 3-45 15,1-2-43-15,-4 0-178 0,0 4-582 0,0-1 99 16</inkml:trace>
  <inkml:trace contextRef="#ctx0" brushRef="#br0" timeOffset="21385.93">12864 15069 20 0,'4'8'383'0,"-4"-8"-47"0,4 10-28 16,-2-4-34-16,1-1-20 0,-3-5-35 0,8 10-21 16,-6-4-26-16,3 0 0 0,-1 1-28 0,2-1 4 15,-3 1-11-15,2-1-10 0,-1-1-3 0,1 0-9 16,-1-1-14-16,0 1-5 0,0-1-11 0,-4-4-1 15,8 8-12-15,-5-5-2 0,-3-3-7 0,0 0 7 16,5 3 1-16,-5-3-1 0,0 0 6 0,0 0-2 16,0 0 3-16,0 0-9 0,0 0-10 0,0 0-4 15,0 0-8-15,0 0-2 0,0 0-8 0,-8-23-2 16,6 17 0-16,2 6-6 0,-4-14 1 0,3 4-3 16,0 0 0-16,2-1 0 0,-2 3-2 0,2-3-5 15,2 5 0-15,-1-3 0 0,4 0 0 0,-2 2-6 16,0-1 2-16,3 1 0 0,0-1-5 0,2 2 3 15,-1 1-2-15,2-3 1 0,-1 4-6 0,3-1 5 16,-3 1-3-16,1 0 3 0,3 1-5 0,-2 0 0 16,0 1-2-16,1 2 2 0,-2 2-4 0,4-1 1 15,-3 2-1-15,-3 2 2 0,3 1-2 0,-2 1 1 16,-2 3-3-16,2-1 4 0,-2 1-5 0,-1 0-11 16,-1-1-11-16,-3 1-15 0,1-1-25 0,4-2-40 0,-7 0-50 15,2 0-63-15,-2-7-316 0,-6 9-765 0,6-9 59 16</inkml:trace>
  <inkml:trace contextRef="#ctx0" brushRef="#br0" timeOffset="21544">13116 14868 539 0,'0'0'593'0,"-2"-7"-109"16,2 7-77-16,-6-6-56 0,6 6-54 15,0 0-46-15,0 0-30 0,-7-3-37 0,7 3-33 0,0 0-45 16,0 0-47-16,0 0-53 0,0 0-67 0,0 0-63 15,0 0-74-15,5 24-237 0,-5-24-589 0,4 7 95 16</inkml:trace>
  <inkml:trace contextRef="#ctx0" brushRef="#br0" timeOffset="21917.97">13253 14864 266 0,'0'0'587'0,"8"8"-78"15,-8-8-67-15,3 12-51 0,0-1-36 0,-2 1-25 0,2 4-26 16,2 2-33-16,-5 3-16 0,5 4-22 0,0 0-25 16,-1 0-21-16,2 0-27 0,1 2-15 0,-1-2-19 15,3 2-15-15,-1-2-12 0,2 3-16 0,1-5-7 16,-3-4-10-16,1-2-2 0,2-3-7 0,0 0-5 16,-1 0-5-16,-1-5-7 0,0 0-7 0,0-2-2 15,4-1-1-15,-3-2-9 0,0-2-1 0,-10-2-6 16,21-4 3-16,-11 0-7 0,0-4-5 0,0 0 1 15,-2 0-1-15,-3-1-4 0,1-1 0 0,-2-1 1 16,1-4 0-16,-2 3-3 0,-4 2-6 0,1 10 1 16,-7-29 3-16,1 22 3 0,0-6 0 0,0 4-2 15,-1 0 3-15,-2 1-4 0,1 2-1 0,-1 2 4 16,-1 1-3-16,-3-1 1 0,2 4 0 0,0-1 4 16,-1 4-2-16,0 0 0 0,1 1-7 0,0 3-6 15,1-2-8-15,-1 1-25 0,3 1-18 0,3 0-25 16,0-1-22-16,1 1-27 0,4-7-40 0,-9 10-27 15,9-10-32-15,-1 9-54 0,1-9-234 0,0 0-754 16,0 0 64-16</inkml:trace>
  <inkml:trace contextRef="#ctx0" brushRef="#br0" timeOffset="22304.43">13493 15147 88 0,'6'1'441'0,"-6"-1"-26"15,8-2-1-15,-8 2-1 0,9 5-24 0,-9-5-32 16,7 8-39-16,-4-2-29 0,-3-6-22 0,4 17-29 15,-1-6-13-15,2-2-19 0,-3 2-29 0,1-1-24 16,1 0-12-16,0-1-17 0,0 0-15 0,0-2-14 0,3 5-7 16,-2-5-11-16,-1 0-11 0,-4-7-7 0,13 9-8 15,-7-5-12-15,-6-4-7 0,13 2-9 16,-8-1-7-16,-5-1-6 0,17-7-13 0,-11 2-4 16,-1 0-7-16,2-3-10 0,-1-2-1 0,-1-1-8 0,1 0-1 15,-2 2 0-15,1-2 5 0,2 1 4 0,-4 0 0 16,1 4 0-16,-1-3 7 0,-1 3-1 0,-2 6 2 15,7-10 5-15,-4 7 9 0,-3 3 10 16,3-7 14-16,-3 7 4 0,0 0 13 0,0 0 3 16,0 0 8-16,8-3-3 0,-8 3 1 0,0 0-5 0,0 0 5 15,8 17-3-15,-3-9-4 0,-1 5 1 0,1-3-4 16,-1 2-7-16,2 1-5 0,0-1 5 0,-1-1-6 16,2-3-5-16,-1 4 0 0,3-6-5 0,-1 0-10 15,-2 0-14-15,0-3-6 0,5 0-19 0,-5-4-16 16,-6 1-21-16,16-3-26 0,-8-4-25 0,-1 0-30 15,1-1-26-15,-1-2-43 0,-1-1-27 0,2-3-56 16,-3 2-214-16,-1-3-738 0,0-1 66 0</inkml:trace>
  <inkml:trace contextRef="#ctx0" brushRef="#br0" timeOffset="22515.98">13924 14969 222 0,'1'-8'597'0,"-1"2"-54"0,0 6-70 0,3-10-52 15,-3 10-40-15,0 0-40 0,0 0-47 0,0 0-36 16,0 0-37-16,0 0-18 0,0 0-16 0,-5 28-5 15,7-11-2-15,2 1-18 0,-2 1-2 0,4 6-20 16,-3 0-13-16,1-5-21 0,0-1-10 0,6 7-2 16,-5-7-18-16,-1 2-8 0,3-2-6 0,-2-1-7 15,1-4-5-15,-1-2-9 0,0-1-12 0,-1 0-25 16,1-2-10-16,1 0-21 0,-3-3-14 0,1 3-15 16,0-2-21-16,-2-1-24 0,1 0-35 0,-3-6-32 15,0 0-36-15,8 10-42 0,-8-10-60 0,2 3-234 16,-2-3-781-16,0 0 55 0</inkml:trace>
  <inkml:trace contextRef="#ctx0" brushRef="#br0" timeOffset="22808.98">13852 15191 115 0,'0'0'532'0,"0"0"-91"0,-6-2-78 15,6 2-48-15,0 0-39 0,0 0-29 0,0 0-21 16,0 0-13-16,10-17-12 0,-1 11-12 0,-3 2-10 15,5 0-20-15,-1-2-6 0,-1 4-14 0,1-3-1 16,2 1-22-16,0 0-8 0,0 1-8 0,1 1-10 16,-3 0-5-16,1 2-11 0,2-1-4 0,-3 1-7 15,1 2-9-15,0-2-5 0,-1 0-7 0,-2 1 5 16,3 0-14-16,-4 3-4 0,3-1-1 0,0 2 2 0,-1 1-2 16,-2 1-6-16,0-2 3 0,3 6 3 15,-4-1-11-15,1 5 4 0,0-3-8 0,0 3 4 16,-3 1-1-16,0-1-6 0,0 1-9 0,0-5-1 15,-2 2-35-15,1-1-31 0,-2-2-42 0,-1-10-47 0,-1 14-77 16,1-10-86-16,0-4-203 0,0 0-747 0,0 0 65 16</inkml:trace>
  <inkml:trace contextRef="#ctx0" brushRef="#br0" timeOffset="22956.91">14091 15029 269 0,'-2'-11'707'0,"-1"6"-134"16,3 5-95-16,-5-6-77 0,5 6-65 0,-6-5-50 15,6 5-39-15,0 0-34 0,0 0-36 16,0 0-32-16,0 0-37 0,0 0-44 0,0 0-47 0,-3 17-54 16,3-17-67-16,10 14-61 0,-2-7-98 0,-5 1-190 15,6 1-622-15,1-2 91 0</inkml:trace>
  <inkml:trace contextRef="#ctx0" brushRef="#br0" timeOffset="23538">14425 15126 351 0,'0'0'583'0,"0"0"-83"0,0 0-61 15,0 0-53-15,-21-4-46 0,21 4-28 0,-15 0-29 16,15 0-21-16,-22 7-23 0,13-4-28 0,0 3-15 16,2-1-14-16,-1 0-18 0,-1 1-23 0,0 1-13 15,1 3-19-15,2-1-11 0,0 0-9 0,-2 5-8 16,3-3-15-16,1-1-6 0,3-1-7 0,0 1-5 15,-1 2-9-15,2-12 1 0,4 21-6 0,-1-12-4 16,-1-1-8-16,3-3-11 0,3 1-8 0,-8-6-14 16,8 14-11-16,1-10-7 0,-9-4-1 0,16 7-11 15,-7-7-1-15,-9 0-5 0,17-3-2 0,-4-3-7 16,-4-1-7-16,-2-4-10 0,2 4-9 0,0-9-10 16,-1 3 0-16,2-1 6 0,-4-2 3 0,1 0 10 15,-3 5 9-15,1 2 8 0,0-2 8 0,0 3 7 16,-1 2 7-16,-2 0 6 0,-2 6 17 0,5-8 13 15,-5 8 21-15,6-4 17 0,-6 4 14 0,0 0 9 16,0 0-1-16,0 0 4 0,9 14-4 0,-7-6 7 16,0-3-5-16,0 4-1 0,-2-9-2 0,5 19-5 15,-1-8-6-15,0-1-2 0,0 2-7 0,-1 0-5 16,1 0-3-16,1-2-5 0,-1 1-3 0,0-3 2 16,0 2-11-16,-2-5 4 0,1 1-5 0,-3-6-2 15,4 8-7-15,-4-8-7 0,5 5 9 0,-5-5-16 16,0 0 0-16,9-2 0 0,-9 2-2 0,6-10 1 0,-1 0 0 15,-2 0-10-15,-1-3 2 0,4-1-9 16,0-3 6-16,0 1-1 0,2 1 3 0,-4 4 3 16,2 1 4-16,0 3 3 0,0-2 7 0,-3 3 17 15,3 0 4-15,-6 6 9 0,10-2 16 0,-10 2 3 0,13 3 12 16,-13-3 7-16,12 9-3 0,-5 0 3 0,0 0 5 16,0 2-12-16,-1 7-3 0,1-4-9 15,3 1-5-15,-4 0-8 0,-1-1-6 0,1-3-15 16,-2 1-33-16,3 0-37 0,-5 0-57 0,1-2-83 0,1-1-123 15,-4-9-275-15,0 0-903 0,0 0 3 0</inkml:trace>
  <inkml:trace contextRef="#ctx0" brushRef="#br0" timeOffset="24935.97">15043 15191 129 0,'0'0'182'0,"0"0"-9"0,-7-3 7 0,7 3-3 16,0 0-9-16,-9-3-14 0,9 3 30 0,0 0 2 16,-10-1-9-16,10 1 3 0,0 0 0 0,0 0-7 15,-12 2-5-15,12-2-6 0,0 0-4 0,-9 3 7 16,9-3 0-16,0 0-2 0,-9 4 0 0,9-4-9 16,0 0-3-16,0 0-9 0,-6 2-9 0,6-2-7 15,0 0-11-15,0 0-7 0,0 0-11 0,0 0-16 16,0 0-2-16,0 0-11 0,0 0-6 0,0 0-8 15,0 0 0-15,0 0-8 0,0 0 6 0,16-15-2 16,-3 7 1-16,4-2-4 0,4-5 1 0,2-2 2 16,3-5 10-16,1-1 2 0,11-12 4 0,-2 2 4 15,-3-1-3-15,-1-1-8 0,-6 7-5 0,8-5-8 16,-10 9 0-16,5 0 4 0,-4 0-14 0,0 3-6 16,-1 3 3-16,-1 0-7 0,-4 3-5 0,-1 4 2 0,-4-1-3 15,1 2-5-15,-1 0 4 0,-2 4-14 0,-2-4-12 16,-2 6-11-16,-1 0-12 0,0 0-20 15,-7 4-13-15,11-5-13 0,-7 4-20 0,-4 1-37 16,0 0-53-16,0 0-60 0,0 0-98 0,0 0-219 0,0 0-833 16,0 0 37-16</inkml:trace>
  <inkml:trace contextRef="#ctx0" brushRef="#br0" timeOffset="25350.99">15822 14452 503 0,'0'0'553'15,"0"0"-58"-15,0 0-54 0,0 0-67 0,0 0-49 16,0 0-40-16,0 0-30 0,0 0-27 0,0 0-23 16,-17 13-27-16,17-13-18 0,-13 7-23 0,6-2-16 15,-1 2-12-15,-2-1-13 0,2 1-14 0,-1 1-7 16,0 1 1-16,0 0-17 0,3-1-7 0,-1 1-9 15,3-4-3-15,0 2-5 0,0-1-3 0,1 1 0 16,3-7-6-16,0 14-3 0,0-14-3 0,5 12-3 16,-1-3-5-16,2-1 3 0,2-1-2 0,0 2-3 15,1-1 4-15,-2-1-7 0,4 1 1 0,3 2-2 16,-4-2 2-16,0-1-5 0,2 1 2 0,-2-1 0 0,-1 4-2 16,1-3 10-16,-1 0-10 0,-1-2 2 15,-2 2-3-15,2-1-1 0,-5-1 0 0,0 1 4 16,0 0-3-16,-2 1 1 0,0 1-4 0,-2-2 3 15,0 4-4-15,-3 0 5 0,0-4-5 0,-2 5 3 0,-1-5 2 16,-1 2 1-16,2 0-2 0,0-6-6 0,-4 3 5 16,1-2-16-16,2-1-17 0,-4-3-25 15,11 0-34-15,-14-3-41 0,6-1-47 0,-1-3-41 16,3 0-70-16,-2-1-234 0,3-2-750 0,1-2 66 0</inkml:trace>
  <inkml:trace contextRef="#ctx0" brushRef="#br0" timeOffset="25725.99">15906 14677 16 0,'10'3'396'0,"-1"-1"-38"0,1 0-38 16,2 0-42-16,1-1-5 0,-3-2-26 0,1 2-19 16,7-1-8-16,-5-3-30 0,2 2-16 0,-2-1-24 15,1-2-15-15,-1 2-16 0,0-4-6 0,0 0-14 16,-3 0-10-16,3 0-16 0,-3-2-3 0,-1-2-11 15,2-1-3-15,-3 1-8 0,-2-1-5 16,0 3-5-16,-1-3-10 0,1 0-10 0,-1-1-1 0,-2 4-6 16,-1 1-5-16,-2-3-2 0,1 4 1 0,-1 6 4 15,0-10 0-15,0 10 3 0,0 0 11 0,-3-10 13 16,3 10 11-16,-8-4 12 0,8 4 10 0,0 0-9 16,0 0 1-16,-19 8 0 0,15-4-4 0,-3 3 3 15,-3 1-3-15,4 1-2 0,0 1 0 0,-1 0 6 16,2 3-1-16,-1-2-1 0,2 1-1 0,0 2-8 15,0-1-4-15,2-2-5 0,0 2-7 0,4-1 0 16,-2-1-4-16,1 1-10 0,3 0 5 0,0-4-5 16,-1-2-20-16,0 1-13 0,6 0-21 0,-3-3-18 15,3 0-28-15,0 0-33 0,3-1-38 0,-2-2-45 16,0-5-58-16,3 2-272 0,-2-3-760 0,1-2 63 16</inkml:trace>
  <inkml:trace contextRef="#ctx0" brushRef="#br0" timeOffset="26060.63">16475 14468 293 0,'0'0'526'16,"-7"-9"-62"-16,7 9-50 0,0 0-48 0,-9-2-26 16,9 2-31-16,0 0-23 0,-16 5-17 0,16-5-29 0,-9 4-26 15,4-1-17-15,5-3-25 0,-10 6-7 0,4-2-31 16,3 1-13-16,3-5-19 0,-6 6-10 0,4-1-10 15,2-5-16-15,-3 12-4 0,2-6-3 16,1-6-6-16,1 15-8 0,2-7-7 0,-2 1-1 0,3 0-3 16,-1 2-3-16,0 1-2 0,0-2-11 0,4 3 2 15,-1-4 0-15,-2 4 0 0,1-2-8 16,-1 0 0-16,2 1 0 0,-5 0 3 0,3-3-1 0,0 1-10 16,-3 1 4-16,2 0-3 0,-5-1 2 0,2-1 0 15,-2 0-5-15,-2-2 2 0,4-7 0 0,-5 11-10 16,0-7-7-16,0 1-7 0,-2-1-18 0,7-4-17 15,-15 4-25-15,10-4-30 0,5 0-30 0,-13-2-49 16,13 2-42-16,-13-7-76 0,6 2-217 0,1 0-755 16,4 0 60-16</inkml:trace>
  <inkml:trace contextRef="#ctx0" brushRef="#br0" timeOffset="26434.1">16678 14471 131 0,'0'0'548'0,"0"0"-79"0,0 0-59 16,0 0-51-16,-18 15-38 0,13-12-35 0,-1-1-29 16,0 4-22-16,1-2-19 0,0 2-14 0,-1-2-24 15,1-1-22-15,0 2-11 0,-1-1-25 0,3 1-13 16,-2 0-12-16,5-5-8 0,-4 10-12 0,1-5-8 15,3-5-10-15,0 12-2 0,0-4-8 0,0-8-3 16,1 12-9-16,2-6 0 0,0 3-6 0,0-2-3 16,0 3-1-16,-1 0-7 0,2-3 2 0,-1 4 1 15,1 1 4-15,-3-2-7 0,2 1 0 0,0-1-1 16,-1 3 5-16,-2-2 10 0,2 0-12 0,-2-2 0 16,0 1-4-16,-2-4 3 0,2-6-2 0,-2 12 0 15,2-12-4-15,-5 11-1 0,3-8 0 0,2-3 5 0,0 0-22 16,-9 3-12-16,9-3-21 0,0 0-18 15,0 0-25-15,-14-8-25 0,14 8-32 0,-7-10-48 16,6 1-37-16,-2 3-77 0,3 6-207 0,-3-14-719 16,1 7 74-16</inkml:trace>
  <inkml:trace contextRef="#ctx0" brushRef="#br0" timeOffset="26678.25">16884 14604 529 0,'2'8'522'0,"-2"-1"-65"0,0-7-58 0,4 14-44 16,-1-6-39-16,-2 3-38 0,3-1-37 0,-2 1-33 15,1 0-24-15,1 3-24 0,1-2-20 0,-3 0-18 16,3-1-13-16,-1 1-19 0,0-2-31 0,-1 1-45 15,-1-2-50-15,1-2-62 0,-1-3-84 0,-2-4-79 16,2 6-209-16,-2-6-648 0,0 0 89 0</inkml:trace>
  <inkml:trace contextRef="#ctx0" brushRef="#br0" timeOffset="26818.97">16899 14460 242 0,'-4'-5'607'0,"2"0"-107"0,2 5-80 0,-8-10-70 15,8 10-53-15,-9-4-55 0,9 4-44 0,-6-1-49 16,6 1-54-16,0 0-62 0,0 0-92 0,-8 10-74 16,8-10-268-16,0 0-532 0,-3 13 100 0</inkml:trace>
  <inkml:trace contextRef="#ctx0" brushRef="#br0" timeOffset="27152">17132 14580 117 0,'0'0'628'0,"0"0"-80"16,-9-5-70-16,9 5-54 0,-8-4-46 15,8 4-43-15,-10 0-34 0,10 0-28 0,-10 0-24 16,10 0-28-16,-12 2-23 0,12-2-20 0,-12 7-22 15,9-4-7-15,-4 1-30 0,2 2-9 0,1 0-18 0,2-1-4 16,-1 3-13-16,1 2-1 0,0 1-10 0,1-3-15 16,0 3-5-16,1-2 1 0,1 0-8 15,0-2-9-15,2-1-5 0,1 5-13 0,-2-5-11 16,2 0-10-16,0-2-19 0,-4-4-14 0,9 8-18 16,-5-7-12-16,-4-1-17 0,10 1-17 0,-10-1-15 0,12-2-24 15,-5-4-16-15,-2 2-34 0,2-5-12 0,0-1-21 16,0 0-34-16,-1-1-218 0,1 1-670 0,-2-1 84 15</inkml:trace>
  <inkml:trace contextRef="#ctx0" brushRef="#br0" timeOffset="27458.33">17161 14612 2105 0,'4'-8'-88'0,"2"-1"126"0,-1 1 21 0,-2 3 33 0,0-1 14 16,-3 6 14-16,5-6-6 0,-5 6 5 0,0 0 5 15,0 0 3-15,0 0 4 0,0 0 4 0,12 12-2 16,-10-7 0-16,-1 3-4 0,0 1-8 0,2 1-4 16,-2 1-9-16,2-2-8 0,-1 4-4 0,-1-3-6 15,4 6-7-15,-4-5-9 0,0 3-12 0,3-3 0 16,-2-1-10-16,-1-1-6 0,1-3-3 0,0 0-4 15,-2-6-7-15,0 9-6 0,0-9-11 0,0 0-7 16,3 5-10-16,-3-5-1 0,0 0 1 0,0 0-6 16,0 0-5-16,8-17-2 0,-5 8-3 0,-1-1 1 15,0-1-1-15,3 0 1 0,-1-2 3 0,0-2 3 16,0 4 3-16,0 1 11 0,0-3-1 0,-1 2 16 16,4 1 10-16,-2-2 7 0,0 4-1 0,-3 1 5 15,4 5-4-15,-2-2 10 0,-4 4 12 0,8-5 6 16,-8 5 4-16,0 0 2 0,14 7-5 0,-8 1-6 15,-1 1-7-15,1 0-6 0,-2 2-5 0,2 2-7 16,-3-2-3-16,3 3-8 0,-2-1-16 0,1 1-21 16,0-1-38-16,0-3-47 0,-3-1-64 0,0-2-101 15,-2-1-308-15,1 2-856 0,-1-8 28 0</inkml:trace>
  <inkml:trace contextRef="#ctx0" brushRef="#br0" timeOffset="30865.01">15028 15381 136 0,'0'0'559'0,"0"0"-71"0,0 0-62 15,0 0-64-15,0 0-40 0,0 0-45 0,0 0-22 16,0 0-12-16,0 0-2 0,0 0-21 0,27 20-16 16,-13-10-14-16,1 3-10 0,11 6-14 0,1 1-6 15,1 3-12-15,1 0-8 0,9 11-5 0,2 1-5 16,-12-10-7-16,9 8-15 0,2 1 2 0,-5 1-11 15,-8-9-15-15,-2 0-4 0,3-3-7 0,-3-2-6 16,-1 0-3-16,-4 1-5 0,-1-8-13 0,-2-1-6 16,-2-3-2-16,0 2-3 0,0-2-8 0,-7-4-7 15,2 0-25-15,0-1-11 0,-4-1-36 0,0-3-30 16,-5-1-33-16,9 2-43 0,-9-2-43 0,0 0-68 16,12-7-325-16,-12 7-902 0,0 0 2 0</inkml:trace>
  <inkml:trace contextRef="#ctx0" brushRef="#br0" timeOffset="31240">15888 15798 364 0,'0'0'624'0,"0"0"-94"0,0 0-82 0,0 0-63 0,7 11-50 15,-7-1-28-15,-3 3-24 0,6 5-31 0,-2 5-22 16,3 4-17-16,-1 4-22 0,4 1-16 0,-3 2-15 15,0 0-19-15,1 1-10 0,2-2-13 0,-2-2-18 16,1 0-12-16,-1-2-6 0,-1-4-13 0,-1-7-2 16,1-1-13-16,2-3-2 0,-2-2-15 0,0-2-20 15,-1-3-23-15,-2 0-21 0,-1-7-29 0,5 8-37 16,-5-8-34-16,0 7-40 0,0-7-46 0,0 0-62 16,0 0-271-16,0 0-796 0,0 0 49 0</inkml:trace>
  <inkml:trace contextRef="#ctx0" brushRef="#br0" timeOffset="31527.8">15868 15816 496 0,'0'-17'416'0,"2"-1"-45"0,1 3-38 0,1 1-34 16,5 0-19-16,-6 3-28 0,3-1-16 0,4 1-24 15,-4 2-3-15,2 1-28 0,0 1-12 0,4 1-17 16,-1 1-7-16,1 2-12 0,0 1-7 0,1 2-3 15,-2 0-3-15,1 1-5 0,-1 4-1 0,-1 0-6 16,-1 4-13-16,0 1-3 0,-1 1-9 0,-1 5-5 16,-1 1-6-16,-2 3-11 0,1-1-5 0,-4 8-7 15,4-1-9-15,-9-8-3 0,4-1-1 0,-1-1-4 16,-2-3-5-16,1-2 0 0,-3 0-8 0,2-1-11 16,-1-2-10-16,0 1-16 0,0-3-17 0,1-3-26 15,3-3-20-15,-8 7-35 0,8-7-31 0,0 0-38 16,0 0-30-16,0 0-41 0,0 0-273 0,-11-17-764 15,9 6 61-15</inkml:trace>
  <inkml:trace contextRef="#ctx0" brushRef="#br0" timeOffset="31887.79">16187 15758 552 0,'1'6'491'0,"1"2"-56"0,-1 3-40 16,0 0-38-16,-1 0-23 0,2 3-38 0,-2-2-28 15,2 5-31-15,1 0-19 0,-2-3-29 0,2 0-22 16,0-4-17-16,2 2-19 0,1 0-13 0,-1-2-21 16,2-2-5-16,1-1-14 0,-2-2-8 0,2 4-11 15,1-7-4-15,-1-2-3 0,-8 0-9 0,14-1-9 0,-5-3-10 16,-4-1-4-16,4-2-7 0,-2-2-10 0,-1-4-5 16,1 2 0-16,-2-1 19 0,0-3-2 15,-1 3-3-15,-1 2-4 0,-1-1 9 0,0 1-6 16,0 3-3-16,0 0-1 0,-2 7 5 0,1-9 6 0,-1 9 6 15,3-8 7-15,-3 8 0 0,0 0 13 0,0 0-8 16,0 0 0-16,0 0-5 0,0 0-4 0,0 0 4 16,9 25-2-16,-7-14-2 0,0 2-1 15,3 1 1-15,-3 3-6 0,-1-2-3 0,3-7 0 16,-1 5 5-16,0-1-19 0,2-3-10 0,0-1-25 0,-3-2-26 16,0-3-30-16,-2-3-32 0,7 5-43 0,-7-5-49 15,0 0-49-15,10-10-299 0,-7 3-822 0,3-3 41 16</inkml:trace>
  <inkml:trace contextRef="#ctx0" brushRef="#br0" timeOffset="32232">16503 15537 556 0,'0'0'549'0,"0"0"-76"0,0 0-48 0,0 0-40 15,-3 35-29-15,2-17-31 0,-2 0-22 0,2 6-26 16,1 2-23-16,3 0-18 0,2 1-25 0,-3-1-25 15,1 2-18-15,1-3-20 0,2 1-22 0,-1-8-15 16,-1 2-15-16,3-2-7 0,-2-1-15 0,5-3-3 16,-2-3-12-16,2 2-4 0,-4-4-9 0,3-1-6 15,-1-2 7-15,1 1-26 0,2-3-11 0,-3-4-10 16,2 0-5-16,-10 0-10 0,18-6-8 0,-10 0-3 16,0-1-4-16,3-3-10 0,-5 0-5 0,2 0 1 15,-3 0-1-15,-1 2 4 0,1 1 3 0,-3 0 5 16,-2 7 0-16,0-11 9 0,0 11-1 0,-3-10 5 15,3 10 7-15,-10-7-1 0,2 6 4 0,8 1 6 16,-14-1-5-16,5-1 3 0,9 2 1 0,-20 2 0 16,8 0-4-16,2 0 1 0,-3-1-18 0,4 2-25 15,1-2-26-15,0 0-22 0,8-1-28 0,-13 2-37 16,13-2-41-16,-8-3-57 0,8 3-253 0,-5-6-735 16,5 6 70-16</inkml:trace>
  <inkml:trace contextRef="#ctx0" brushRef="#br0" timeOffset="32454">16734 15576 429 0,'0'0'616'0,"0"0"-97"0,12 7-58 0,-12-7-40 16,2 15-33-16,-2-4-16 0,3 1-26 0,-2 4-26 16,-1 3-21-16,4 5-16 0,-3 2-27 0,2 3-38 15,-1-3-15-15,2 1-30 0,-1 1-21 0,-3-3-15 16,2-6-20-16,-1 5-18 0,2-5-11 0,-2-7-10 15,3 5-19-15,1-1-21 0,-1-6-31 0,1 0-26 16,-2-3-45-16,-1 1-36 0,1-4-39 0,-3-4-42 16,5 5-47-16,-5-5-53 0,0 0-306 0,0 0-890 15,15-15 11-15</inkml:trace>
  <inkml:trace contextRef="#ctx0" brushRef="#br0" timeOffset="32605.52">16917 15887 397 0,'5'10'594'0,"-1"-2"-79"0,0 0-68 15,-2 3-41-15,0 1-40 0,-1 0-40 0,1-1-42 16,0 6-23-16,0-1-41 0,-2-4-30 0,5 4-28 0,-2-2-12 16,1-4-26-16,-2-1-43 0,1 1-42 15,1-4-48-15,0 0-46 0,-4-6-53 0,0 0-67 16,0 0-69-16,0 0-259 0,12-16-709 0,-11 5 75 16</inkml:trace>
  <inkml:trace contextRef="#ctx0" brushRef="#br0" timeOffset="32723.53">16981 15816 689 0,'-3'-12'638'0,"-3"6"-109"0,3-2-84 16,3 8-63-16,-6-9-50 0,1 4-43 0,5 5-50 16,-8-4-26-16,8 4-34 0,-9-3-20 0,9 3-47 0,-6-3-54 15,6 3-66-15,0 0-80 0,0 0-91 0,0 0-325 16,0 0-714-16,0 0 74 0</inkml:trace>
  <inkml:trace contextRef="#ctx0" brushRef="#br0" timeOffset="32987.01">17183 15819 18 0,'0'0'717'0,"0"0"-118"0,0 0-86 16,0 0-66-16,0 0-50 0,0 0-40 0,0 0-30 0,-14 14-21 16,14-14-10-16,-12 8-20 0,7-5-36 0,0 4-19 15,-1 1-17-15,0-1-22 0,1 3-14 0,-1-2-10 16,0 3-24-16,2-6-15 0,1 6-14 0,1-2-15 15,0 3-1-15,2-1-15 0,0-4-7 0,3-1-8 16,1 4-1-16,0-5-12 0,1 3-4 0,2 0-11 16,-3-2-6-16,4 2-14 0,-2-4-23 0,3 1-15 15,0-2-27-15,0-4-34 0,3 1-35 0,-2-2-41 16,-1-2-49-16,3-2-65 0,-3 0-332 0,2-1-944 16,0 0-17-16</inkml:trace>
  <inkml:trace contextRef="#ctx0" brushRef="#br0" timeOffset="33188.83">17495 15912 39 0,'0'0'741'0,"2"6"-133"16,-2-6-98-16,0 10-77 0,0-2-54 0,0-8-38 15,-2 20-36-15,-1-10-17 0,-1 1-39 0,2 3-21 16,-3 1-30-16,-1 3-29 0,2-2-17 0,1 0-14 15,-4-1-28-15,4-2-40 0,0-1-43 0,-1 4-52 16,-1-6-57-16,2 1-84 0,2-6-90 0,-3 1-287 16,1 0-791-16,3-6 50 0</inkml:trace>
  <inkml:trace contextRef="#ctx0" brushRef="#br0" timeOffset="33629.01">18001 15478 136 0,'0'15'576'0,"-2"3"-71"0,2 6-48 15,0 6-51-15,2 3-37 0,-4 3-22 0,4 13-25 16,-1-2-14-16,0-12-14 0,2 12-17 0,-1-12-41 0,0-3-28 16,3 2-30-16,-1-3-26 0,1-4-15 15,-2 5-14-15,3-7-21 0,-3-6-19 0,3-2-29 16,-3 0-26-16,-1-5-30 0,2-1-30 0,-1-2-32 16,0 1-48-16,-3-3-57 0,0-7-46 0,1 9-61 0,-1-9-265 15,0 0-786-15,0 0 52 0</inkml:trace>
  <inkml:trace contextRef="#ctx0" brushRef="#br0" timeOffset="33912">18015 15718 324 0,'9'-10'446'0,"1"2"-45"0,1-3-43 16,5-1-11-16,-1 4-20 0,3 1-24 0,-3 1-16 15,-1 2-25-15,-1 1-25 0,1 2-15 0,-2 3-16 16,-1-1-13-16,1 4 5 0,-3 0-11 16,-1 3-13-16,1 6-17 0,-3 4-17 0,-5-1-17 0,0 8-8 15,-5 0-14-15,-1-5-5 0,-4 4-13 0,0-5-11 16,0 0-10-16,-6 1-8 0,6-6-1 0,-4 1-2 16,-1-1-12-16,4-7-7 0,-3 1-21 0,4-2-18 15,2-1-25-15,-2-2-34 0,0-2-27 0,9-1-33 16,0 0-31-16,-16-9-30 0,14 4-39 0,2 5-35 15,-3-16-286-15,0 6-799 0,3 1 48 0</inkml:trace>
  <inkml:trace contextRef="#ctx0" brushRef="#br0" timeOffset="34200.8">18325 15961 51 0,'0'0'569'0,"0"0"-86"0,-2 8-53 15,2-8-44-15,0 0-40 0,0 0-29 0,0 0-26 16,0 0-29-16,0 0-32 0,0 0-11 0,0 0-35 16,-9-22-18-16,6 9-17 0,3 4-12 0,3-8-11 15,-3 4-13-15,1-3-8 0,2 0-8 0,1 1-11 16,-1 3-12-16,4 0-14 0,-2-1-9 0,0 2-18 15,3 1-15-15,-2 1-25 0,2 0-23 0,-3 5-27 16,1-1-27-16,2 0-29 0,-2 4-38 0,-6 1-38 16,17-2-35-16,-9 2-68 0,-8 0-199 0,11 2-686 15,-3 1 79-15</inkml:trace>
  <inkml:trace contextRef="#ctx0" brushRef="#br0" timeOffset="34386">18586 15811 379 0,'5'7'450'0,"-2"-3"-43"16,-3-4-38-16,2 9-20 0,1-2-36 0,-1 0-13 0,2 1-11 16,1 2-31-16,-1 2-35 0,-3-3-19 15,2 3-24-15,-1-3-29 0,0 1-8 0,2 1-28 16,-2-3-23-16,1 3-30 0,-1-1-26 0,0-2-34 16,0 1-31-16,1-2-33 0,-2 0-32 0,0 0-37 0,-1-7-33 15,3 8-64-15,-2-1-243 0,-1-7-647 0,-1 10 86 16</inkml:trace>
  <inkml:trace contextRef="#ctx0" brushRef="#br0" timeOffset="35974.75">18595 15558 156 0,'0'0'945'0,"9"-13"-206"16,-9 13-160-16,0-5-90 0,0 5-88 0,0 0-56 16,0 0-57-16,0-8-39 0,0 8-78 0,0 0-42 15,0 0-63-15,0 0-74 0,0 0-93 0,0 0-112 16,0 0-311-16,0 0-755 0,0 0 60 0</inkml:trace>
  <inkml:trace contextRef="#ctx0" brushRef="#br0" timeOffset="36996.18">18766 15826 11 0,'0'0'632'16,"0"0"-94"-16,0 0-75 0,0 0-55 0,0 0-44 15,0 0-46-15,0 0-35 0,0 0-34 0,0 0-23 16,10 28-16-16,-8-14-18 0,2-3-16 0,-1 4-5 16,1 2-15-16,2-6-10 0,0 9-3 0,-1-6 3 15,-1-2-15-15,2 3-21 0,-2-6-9 0,2-1-14 16,-3-2-4-16,1 3-14 0,-2-4-3 0,-2-5-2 15,4 8-18-15,-4-8 11 0,7 3-13 0,-7-3-10 16,0 0 1-16,8-12 2 0,-4 2-6 0,1-1 0 16,-1 0-6-16,1-6-13 0,-1 2-17 0,1 4-9 15,-1-6-27-15,1 5-19 0,-1 2-20 0,0-1-24 16,-3 1-22-16,2 1-31 0,-1 2-29 0,0 0-38 0,-2 7-28 16,6-9-36-16,-6 9-248 0,4-2-774 0,-4 2 57 15</inkml:trace>
  <inkml:trace contextRef="#ctx0" brushRef="#br0" timeOffset="37435.92">19043 15900 106 0,'0'0'438'0,"9"-1"-38"16,-3-1-32-16,-6 2-20 0,8-6-37 0,-2 4-26 16,-6 2-30-16,6-6-17 0,-6 6-23 0,4-8-17 0,0 4-19 15,-4 4-17-15,2-11-8 0,-2 11-10 0,2-8-16 16,-2 8 0-16,0 0-10 0,-4-12-5 15,4 12-5-15,-5-6-13 0,5 6-7 0,-9 0-5 16,9 0-13-16,0 0-5 0,-18 7-7 0,11-4 2 16,1 5-11-16,-4 0-2 0,-1 4 0 0,4-3-4 0,-2 3-1 15,1 3 14-15,3-1-9 0,-3 1-11 0,3 3 4 16,-2-4-5-16,3 3-4 0,3-2-1 16,-2-3-2-16,3-3-7 0,0 2-7 0,3-1 4 15,-1-3-7-15,-2-7 0 0,4 7-4 0,4-6-4 0,-8-1 5 16,11 1-19-16,-11-1-12 0,13-11 2 0,-6 4-19 15,0-5-6-15,2-2-8 0,-3 0-6 0,2-1-8 16,0-1 9-16,-2 2 2 0,-1 3 9 16,1 0 3-16,1 3 6 0,-5 2 3 0,1-1 4 0,0-1 10 15,-3 8 22-15,3-6 16 0,-3 6 13 0,0 0 2 16,0 0 2-16,0 0 3 0,0 0-8 0,0 0-1 16,0 0-2-16,0 0 0 0,-2 28 1 0,1-16-1 15,1 0-4-15,0 4-5 0,1 3 0 0,0-2-3 16,0-1-2-16,2 1 1 0,0-6-10 0,0 7-18 15,1-6-23-15,1-3-35 0,-4-3-38 0,3 2-45 16,-1-3-58-16,-3-5-56 0,6 2-267 0,-6-2-780 16,0 0 56-16</inkml:trace>
  <inkml:trace contextRef="#ctx0" brushRef="#br0" timeOffset="37660.03">19236 15698 106 0,'0'0'618'0,"3"-7"-79"0,-3 7-62 16,0 0-68-16,0 0-55 0,0 0-33 0,0 0-27 16,7 20-11-16,-7-4-20 0,1 3-6 0,-1 5-23 15,1 4-18-15,2 3-25 0,-1-2-25 0,3 0-21 16,-1-3-20-16,0 6-11 0,0-6-16 0,2 0-11 16,1-1-11-16,-2 1-4 0,0-1-19 0,0-8-17 15,-3-1-25-15,2-3-22 0,0-3-34 0,-3-4-39 16,2 3-50-16,-3-2-59 0,0-7-46 0,4 4-65 15,-4-4-246-15,0 0-803 0,0 0 46 0</inkml:trace>
  <inkml:trace contextRef="#ctx0" brushRef="#br0" timeOffset="38096">19229 15948 197 0,'-8'-4'581'0,"8"4"-102"0,0 0-76 0,0 0-58 15,0 0-38-15,0 0-31 0,0 0-16 0,0 0-19 16,0 0-15-16,0 0-13 0,14 19-15 0,-7-15-14 0,-1-2-13 16,5 0-21-16,1 1-14 0,2-2-14 15,-1 1-11-15,2-3-15 0,-1 4-6 0,4-3-15 16,0-2-9-16,-3 0-3 0,-3-2-9 0,1 0-8 16,7-1-6-16,-9 0 0 0,2-1-3 0,0-3-5 0,2-2-10 15,-2 0-4-15,1-1-8 0,-6 4-12 0,0-2-3 16,0-4-7-16,0 4-9 0,-3-2-5 15,2 2-3-15,-5 0-8 0,2 1 4 0,-1 0 3 16,-2 1 3-16,-1 8 3 0,0-11 5 0,0 3 5 0,0 8 7 16,-5-8 5-16,5 8 23 0,-7-5-9 0,7 5 3 15,-10 0 8-15,10 0-4 0,-12 5 7 0,4 1 2 16,-1 1 1-16,1 1 2 0,1 1 2 0,-4 5 4 16,2 3 7-16,0-3 24 0,3 2-8 0,1 1 13 15,1 0-6-15,0 3 13 0,2 5 5 0,2 0 0 16,1-6 3-16,-1-1-2 0,5 0-7 0,1-2-4 15,0-4-7-15,3 1-7 0,3 1-4 0,-4-5-9 16,4-3-4-16,0 0-7 0,0-1-5 0,0-4-10 16,0 1-18-16,1-4-30 0,0 0-41 0,-3-4-44 15,4-5-47-15,-6 4-75 0,1-4-103 0,-3 0-284 16,-2-1-974-16,-1 2-35 0</inkml:trace>
  <inkml:trace contextRef="#ctx0" brushRef="#br0" timeOffset="44951.95">10167 13662 64 0,'0'0'456'16,"0"0"-54"-16,0 0-37 0,0 0-42 0,0 0-26 15,0 0-31-15,0 0-15 0,0 0-20 0,0 0-16 16,0 0-24-16,0 0-16 0,0 0-14 0,0 0-12 16,0 0-14-16,0 0-15 0,0 0-11 0,0 0-11 15,0 0-12-15,0 0-6 0,0 0-7 0,0 0-3 16,0 0-11-16,0 0-6 0,0 0-5 0,0 0-7 16,0 0 1-16,0 0-3 0,0 0 0 0,0 0 1 15,0 0 8-15,0 0 4 0,29 2 1 0,-21-5-4 16,3 2-4-16,2-1 4 0,1-1-3 0,4 2-2 15,0-1 2-15,1 0-5 0,0-1-6 0,1 0 2 16,3 0-1-16,-3-1-3 0,0 1 0 0,3 1-7 16,-2 0 5-16,0-2-7 0,0 3-2 0,-1 0 0 0,-2-1 0 15,2-2 2-15,-2 2-4 0,2 1 0 0,-4 0-1 16,2 1-1-16,1 0 0 0,-6 0-4 0,2 0 3 16,-2-1-5-16,1 2-1 0,-1-2 1 15,2 1 6-15,-1-1-5 0,0 1 7 0,4 0-1 0,-5 0 0 16,1-1-1-16,3 2-2 0,-3-1 0 0,-1 0 0 15,4 1 0-15,0-2 0 0,1 2-5 0,-4-2 4 16,0 1-3-16,-1-1 1 0,6 1-6 0,-2 0 13 16,-3-2-12-16,1 4 17 0,-1-2-21 0,2 0-2 15,-3 0 4-15,2 0-3 0,-1 1-1 0,-2-2-2 16,0-1 4-16,3 1 8 0,-3 1-10 0,0 0 12 16,1-3-5-16,-1 3-7 0,1-1 0 0,-2 1-2 15,1 0 2-15,-1-2 1 0,-1 2 0 0,2 0 0 16,-2 2 0-16,0-2 3 0,2 0-5 0,-3 2-3 15,-2-1 4-15,0 0 2 0,-7-1-8 0,14 3-11 16,-9-2-18-16,-5-1-21 0,0 0-24 0,10 2-30 16,-10-2-45-16,0 0-66 0,0 0-118 0,0 0-249 15,0 0-886-15,0 0 13 0</inkml:trace>
  <inkml:trace contextRef="#ctx0" brushRef="#br0" timeOffset="45647.01">11305 12786 67 0,'0'0'459'15,"2"-10"-51"-15,1 3-45 0,0 2-44 0,2-3-26 16,0 0-25-16,-1 2-23 0,3-2-20 0,2 2-12 16,0-1-25-16,2-1-8 0,1 1-14 0,0 2-12 15,6-3-10-15,-7 4-9 0,7-2-5 0,-6 2-13 16,7 1-8-16,-2-1-6 0,-1 2-8 0,2 1-5 15,0 2-4-15,-2 0-9 0,2 1-2 0,2 4-6 0,-6-2-6 16,3 2-5-16,2 1-5 0,-3 2-4 0,0-1-2 16,0 1-5-16,1-1-2 0,-1 1 0 15,-2 1 6-15,0 1-7 0,-1 1-3 0,1-1 0 0,-2-1-5 16,1 2 1-16,-6-2 1 0,5 4 2 0,-3-2-5 16,-1 0 8-16,0 1-5 0,-3 0 3 0,1 1-1 15,-3-2 1-15,1 2-4 0,0-1-2 0,-3 0 3 16,0 3-3-16,-2-4-1 0,0 4-2 0,0 1 3 15,-3-4-6-15,0 2-1 0,3 1-3 0,-6 0 0 16,2 0-4-16,-3-1-8 0,0 1 5 0,0-2-3 16,-1 0 1-16,-1 2 6 0,-3-1-4 0,3-1-5 15,-2 3-3-15,1-4 4 0,-1 1 0 0,0 2-4 16,-1-4-5-16,-1 2 9 0,2 0-5 0,-2-2 3 0,3 3 2 16,-1 0-3-16,0-2 5 0,2-1-8 15,0 2 1-15,1 1 4 0,-1-1-3 0,2-1 6 16,1 1-9-16,-2-3 3 0,4 5-6 0,-1-4 5 0,1-1 1 15,0 0-1-15,0 1 1 0,1 0-2 0,2-2 0 16,-1 2 1-16,1-1-3 0,0 0 7 0,1 1-7 16,0-1 4-16,1 0 0 0,0-1-3 0,1 1-2 15,0 1 3-15,1 0-4 0,2-1 3 0,-2 5 5 16,0-5-3-16,1 0-4 0,2 3 4 0,-2-3-11 16,1 0-3-16,-1-2-22 0,3-1-22 0,-4 0-25 15,2-3-31-15,0 0-41 0,1 0-48 0,-5-5-70 16,6 7-336-16,-3-4-929 0,1 3-12 0</inkml:trace>
  <inkml:trace contextRef="#ctx0" brushRef="#br0" timeOffset="45784.98">11648 13959 338 0,'1'5'715'0,"-1"-5"-120"0,5 4-106 16,-5-4-76-16,0 0-61 0,0 0-48 15,0 0-46-15,5 5-31 0,-5-5-34 0,0 0-30 16,0 0-43-16,0 0-74 0,0 0-98 0,0 0-140 15,0 0-312-15,-17-14-707 0,17 14 74 0</inkml:trace>
  <inkml:trace contextRef="#ctx0" brushRef="#br0" timeOffset="71142.96">21762 11629 149 0,'0'0'77'0,"-9"6"-115"16,9-6-42-16,-4 3 18 0</inkml:trace>
  <inkml:trace contextRef="#ctx0" brushRef="#br0" timeOffset="154291.97">12458 13726 210 0,'0'0'265'16,"0"0"-24"-16,0 0-33 0,0 0-15 0,0 0-19 15,0 0-3-15,0 0-8 0,0 0-14 0,0 0-6 0,0 0-3 16,0 0-6-16,0 0-2 0,0 0-6 0,0 0-12 15,0 0-9-15,0 0 5 0,0 0-5 0,0 0-6 16,0 0-9-16,0 0 0 0,0 0-5 0,0 0-3 16,0 0 1-16,0 0-11 0,0 0 3 0,0 0-10 15,0 0-5-15,0 0-3 0,-5 12-2 0,5-12-3 16,0 0-3-16,0 0-3 0,0 0-1 0,0 0 1 16,0 0-3-16,0 0-4 0,0 0 4 0,0 0-2 15,0 0 0-15,0 0-5 0,0 0 3 0,0 0-7 16,0 0-2-16,0 0 1 0,0 0-3 0,0 0 2 0,0 0-2 15,0 0 0-15,0 0-5 0,0 0-1 16,0 0 2-16,0 0-4 0,0 0-2 0,0 0-2 16,0 0 1-16,0 0-2 0,0 0 3 0,0 0-10 15,0 0 6-15,0 0-7 0,0 0 3 0,0 0-2 0,0 0-4 16,0 0 2-16,0 0 2 0,0 0 0 0,0 0-3 16,0 0 3-16,0 0 0 0,0 0-1 0,0 0-3 15,0 0 0-15,0 0 1 0,0 0 2 0,0 0-3 16,0 0 0-16,0 0-2 0,0 0-1 0,0 0 3 15,0 0-3-15,0 0-1 0,0 0 1 0,0 0 1 16,0 0-2-16,0 0 2 0,0 0-2 0,0 0-1 16,0 0 2-16,0 0 3 0,0 0-2 0,0 0-2 15,0 0 0-15,0 0 2 0,0 0 1 0,0 0-4 16,18 3 5-16,-18-3 2 0,0 0-5 0,0 0 6 16,0 0 0-16,0 0-1 0,0 0-3 0,0 0 5 15,0 0-2-15,0 0-1 0,15-4 0 0,-15 4 0 16,0 0-1-16,6-3 7 0,-6 3-5 0,0 0 1 0,0 0-5 15,8-2 4-15,-8 2-3 0,0 0 4 16,8-3-6-16,-8 3 1 0,0 0 0 0,10-1-2 16,-10 1 3-16,5-3 1 0,-5 3-4 0,8-2 3 15,-8 2-1-15,0 0 2 0,12-2-2 0,-12 2 2 0,8-2-1 16,-8 2 3-16,0 0-9 0,11-3 6 0,-11 3-1 16,0 0 4-16,7-2-4 0,-7 2-1 15,0 0-3-15,0 0 4 0,10-3-1 0,-10 3-2 0,0 0 1 16,13-2-2-16,-13 2 5 0,8-1 1 0,-8 1-5 15,0 0 0-15,7-4-2 0,-7 4 5 0,6-2-1 16,-6 2 2-16,9-2 0 0,-9 2-3 0,7-5 5 16,-7 5 3-16,10-4 1 0,-10 4-1 0,11-4 0 15,-6 2-5-15,-5 2 4 0,11-3 2 0,-11 3-4 16,9-5 1-16,-5 2-3 0,-4 3 1 0,8-5 2 16,-8 5-1-16,10-1 0 0,-10 1-1 0,10-4 3 15,-10 4-3-15,8-3-1 0,-8 3 2 0,8-3-2 16,-8 3-2-16,8-4-1 0,-8 4-2 0,9-3 4 0,-9 3-2 15,8-2 1-15,-8 2 0 0,9-2-4 16,-9 2 3-16,8-3 2 0,-8 3-1 0,7-3-2 16,-7 3 4-16,8-5-5 0,-3 3 5 0,-5 2-3 0,10-3 6 15,-10 3 0-15,8-4 1 0,-3 2-1 0,-5 2-1 16,8-3 10-16,-8 3-12 0,10-4 4 0,-10 4-2 16,8-5 2-16,-3 3-2 0,-5 2 3 15,10-4 3-15,-10 4 1 0,8-3-2 0,-3-1 2 0,-5 4 0 16,9-4-3-16,-9 4 3 0,9-5-2 0,-6 3 3 15,-3 2-6-15,8-3 2 0,-8 3-2 0,5-7-3 16,1 4 2-16,-6 3 3 0,8-4-2 0,-4 0 1 16,-4 4-8-16,9-5 2 0,-9 5 2 0,9-5-4 15,-4 4 4-15,-5 1 0 0,9-5 2 0,-9 5-5 16,10-4-4-16,-6 2 5 0,-4 2-1 0,12-5 4 16,-7 1-5-16,-5 4 3 0,10-3-4 0,-5 2-1 15,-5 1 7-15,14-4-2 0,-14 4-3 0,8-2 0 16,-2-1 2-16,-6 3-1 0,8-5 3 0,1 4-1 15,-9 1-3-15,9-3 1 0,-9 3 8 0,9-5-9 16,-5 3 2-16,-4 2 3 0,10-3-4 0,-10 3 2 16,8-4 0-16,-8 4 2 0,7-4 0 0,-2 1 1 15,-5 3-6-15,10-4 4 0,-4 1 3 0,-6 3-4 0,11-6 3 16,-5 2-5-16,0 1 5 0,1 0-5 0,0 1 6 16,0-2-3-16,1 1 2 0,-2 0 0 0,1 0-1 15,1 1 0-15,-4-2-1 0,4-1-2 0,0 1 1 16,-2 1 0-16,1-2 1 0,0 2-1 0,-2 0-1 15,-5 3 1-15,12-6 0 0,-6 3 3 0,0 0-2 16,0-2 0-16,-6 5-2 0,10-6-1 0,-5 4 1 16,0-2-3-16,-5 4 2 0,10-6-1 0,-4 3 2 15,-6 3-2-15,9-6 3 0,-4 3-1 0,-5 3 1 16,10-6-2-16,-5 4 3 0,1-2-1 0,-6 4-3 16,8-4 4-16,-4 1-3 0,-4 3 4 0,13-6-4 15,-8 2 1-15,-5 4-3 0,8-4-1 0,-3 1 8 16,-5 3-4-16,10-4 0 0,-5 0 0 0,-5 4-3 15,6-5 4-15,-6 5-4 0,9-5 3 0,-2 1 2 16,-7 4-3-16,9-6 16 0,-9 6-15 0,9-4 1 16,-6 1 1-16,-3 3 4 0,11-4 2 0,-11 4-1 15,6-7-1-15,-6 7 1 0,6-4 0 0,0 0-2 0,-6 4 4 16,7-4 3-16,-7 4 2 0,9-8-2 0,-4 6 2 16,-5 2-1-16,9-5-3 0,-9 5-1 0,8-5 4 15,-2 3 1-15,-6 2-10 0,8-5 2 16,-8 5-1-16,8-4 4 0,-8 4-5 0,7-4 2 0,-7 4 2 15,7-3-8-15,-7 3 4 0,7-3 3 0,-7 3 2 16,7-3-5-16,-7 3 1 0,5-5 11 0,-5 5 2 16,6-3-6-16,-6 3-2 0,0 0 3 0,9-2-1 15,-9 2 5-15,0 0-8 0,10-3 3 0,-10 3-2 16,7-3 1-16,-7 3 2 0,0 0-4 0,9-3-5 16,-9 3 6-16,0 0-5 0,7-4 4 0,-7 4-4 15,0 0-1-15,9-2 0 0,-9 2-1 0,6-2 6 16,-6 2-3-16,6-3 3 0,-6 3-7 0,0 0 2 15,9-2-1-15,-9 2 2 0,5-3-1 0,-5 3-2 16,0 0 13-16,9-2-17 0,-9 2 3 0,0 0 1 16,0 0 12-16,9-2-11 0,-9 2-2 0,0 0-3 15,7-3 1-15,-7 3-3 0,0 0 1 0,0 0 2 0,0 0 0 16,0 0 1-16,0 0-1 0,0 0-3 0,9-3 2 16,-9 3 0-16,0 0-4 0,0 0-8 15,0 0-13-15,0 0-17 0,0 0-11 0,0 0-15 0,0 0-22 16,0 0-21-16,0 0-43 0,0 0-43 0,0 0-40 15,0 0-52-15,0 0-295 0,-14 15-881 0,14-15 16 16</inkml:trace>
  <inkml:trace contextRef="#ctx0" brushRef="#br0" timeOffset="155466.7">13386 13041 213 0,'0'0'463'0,"0"0"-47"16,0 0-41-16,0 0-22 0,0 0-29 0,0 0-22 16,0 0-26-16,0 0-20 0,0 0-25 0,0 0-18 15,0 0-21-15,0 0-17 0,0 0-16 0,0 0-10 16,0 0-17-16,0 0-11 0,0 0-11 0,0 0-8 15,0 0-11-15,0 0-5 0,0 0-11 0,0 0-5 16,0 0-5-16,0 0-3 0,0 0-9 0,0 0 0 16,0 0-6-16,0 0 0 0,0 0-9 0,0 0 4 15,0 0 1-15,0 0-4 0,0 0 1 0,0 0-5 16,0 0 2-16,0 0-9 0,0 0 7 0,0 0 3 16,29 3-11-16,-29-3-1 0,10 0 3 0,-10 0 1 0,14 0-1 15,-7 0-5-15,-7 0 0 0,13 2-2 0,-6-2 0 16,-7 0-1-16,17-2-3 0,-10 2 1 0,2-1 3 15,-9 1-6-15,15-2 5 0,-8 0-6 0,2 2-3 16,-9 0 6-16,17 0-2 0,-9-2-2 0,-8 2 0 16,15 0-2-16,-6-1 1 0,0 2-4 0,0-1 8 15,-2 0 0-15,-7 0-9 0,19 0 7 0,-11-1-8 16,0 1 0-16,-8 0-3 0,18-2 0 0,-12 2 3 16,2-1 0-16,-8 1-3 0,14-1-4 0,-7 2 7 15,-7-1-5-15,15-1 4 0,-7 0-5 0,-8 1 3 16,15 0 3-16,-7-2 2 0,-8 2-9 0,13-1 4 15,-6-1-3-15,-7 2-2 0,13-2 4 0,-6 2-2 16,-7 0 2-16,10-2-3 0,-10 2-3 0,9 0 8 16,-9 0-1-16,12-1-8 0,-12 1 6 0,9 2 3 15,-9-2-7-15,0 0 0 0,10-1 5 0,-10 1-2 16,0 0-1-16,0 0 0 0,10 1 6 0,-10-1-10 16,0 0 4-16,0 0 0 0,0 0 2 0,7 2 3 0,-7-2-5 15,0 0 6-15,0 0-4 0,0 0-1 0,0 0 5 16,0 0 1-16,0 0-5 0,0 0 2 0,6 3 6 15,-6-3-5-15,0 0-5 0,0 0 3 0,0 0 0 16,0 0-3-16,0 0-3 0,0 0 3 0,0 0 0 16,0 0 2-16,0 0 0 0,-4 12-3 0,4-12 1 15,0 0 3-15,-5 14-3 0,4-7-1 0,-2-1 2 16,1 3-2-16,2-9 2 0,-5 15 6 0,2-4-5 16,-1 0-2-16,0-2-4 0,-1 2 4 0,1 1-1 15,0-1 0-15,-2 1 2 0,2 0 2 0,1-1-3 16,-1 2 2-16,-1-2-4 0,1 1 4 0,0-2-7 15,0 3 10-15,0-3-9 0,0 2 4 0,2-1-2 16,-2-3 1-16,0 4 6 0,2-2 3 0,-2 3-10 0,0-2 3 16,3 0-2-16,-3 0 3 0,0-2 4 15,3 1-6-15,-3-1-1 0,0 1-1 0,1 2-2 16,0-1 3-16,0-1 1 0,-1 1 1 0,2 2 5 0,-3-4 5 16,1 3 7-16,1-1 0 0,-1 0 1 0,0-3 6 15,1 2-2-15,0-3-1 0,0-1 2 0,1 0 1 16,-4 0-3-16,6-6-5 0,-2 8 1 0,0-3-3 15,2-5-1-15,0 0-2 0,0 0-2 0,-4 8-1 16,4-8-1-16,0 0-3 0,0 0-12 0,-4 4-15 16,4-4-29-16,0 0-31 0,0 0-32 0,0 0-45 15,0 0-66-15,0 0-96 0,0 0-301 0,0 0-975 16,0 0-38-16</inkml:trace>
  <inkml:trace contextRef="#ctx0" brushRef="#br0" timeOffset="156620.01">14301 12857 62 0,'0'0'464'16,"0"0"-60"-16,0 0-39 0,0 0-32 0,0 0-37 16,1-7-21-16,-1 7-25 0,0 0-22 0,0 0-19 15,0 0-23-15,0 0-12 0,0 0-15 0,0 0-12 16,0 0-7-16,0 0-1 0,0 0-4 0,5 24-4 15,-2-16-4-15,-2 3-11 0,2 0-10 0,-2 1-6 16,2 5-3-16,0 0-11 0,-1 1-6 0,-1-3-5 16,4 2-12-16,-3-1 3 0,-2-2-3 0,0-2-8 15,3 5 3-15,0 3-6 0,-2-3-9 0,-1-2 3 0,1-4-11 16,-1 5-4-16,0-4 2 0,0 0-8 0,1-2-7 16,2 0 5-16,-2 0-7 0,-1-1 1 15,0-1-2-15,0-8-4 0,3 10 1 0,-2-5 0 0,-1-5-3 16,1 8-10-16,-1-8 10 0,0 0 2 0,2 7-5 15,-2-7 0-15,0 0-3 0,0 0-3 0,0 0 0 16,0 0 2-16,0 0-2 0,0 0-4 0,0 0 0 16,0 0-3-16,0 0 1 0,0 0 1 0,0 0-4 15,0 0-1-15,0 0 8 0,-4-24-3 0,5 16-4 16,2 0 3-16,0-1-2 0,-2-1 0 0,0 2-1 16,3-2 0-16,1-1 0 0,-1-1 2 0,-1 0 4 15,4-2-2-15,-3 4-1 0,4-6-2 0,-2 7 2 16,3-5-1-16,-1 0 0 0,5 0 3 0,-2 1-1 15,1 2 4-15,-3 2-1 0,2-4-2 0,0 5 2 16,2-2 2-16,-3 3-3 0,1-1 1 0,1 2 0 16,-2-2-1-16,6 0 4 0,-5 3 3 0,1 1-7 0,-2-1 1 15,0-1-1-15,1 3-2 0,0 1 9 0,-2 0-6 16,-3 2 4-16,-6 0-4 0,15 0 7 0,-8 1-4 16,0 2 4-16,-7-3 2 0,12 6 3 0,-6 3-2 15,2-2 15-15,-1 2-8 0,0 2-6 0,-2 1-1 16,0 4 5-16,1 0 3 0,-2 1-4 0,2-1-3 15,-4 1 0-15,2 1 4 0,0 0 1 0,-2-2-8 16,0 0-4-16,-1-4 4 0,-1 0 0 0,1-1-4 16,2-1 5-16,-2-2-11 0,1-1 0 0,-2 0-5 15,0-7-10-15,1 11-13 0,-1-11-17 0,1 10-15 16,-1-10-30-16,0 0-28 0,0 0-24 0,0 0-35 16,0 0-45-16,0 0-69 0,0 0-243 0,0 0-781 15,8-26 55-15</inkml:trace>
  <inkml:trace contextRef="#ctx0" brushRef="#br0" timeOffset="157156.01">15051 12923 567 0,'0'0'507'0,"0"0"-83"0,0 0-51 15,0 0-46-15,0 0-41 0,0 0-29 0,0 0-17 16,0 0-20-16,0 0-17 0,0 0-19 0,0 0-24 16,-24 9-13-16,17-6-16 0,2 2-12 0,-1 0-13 15,-2 3-5-15,2 2-13 0,1-1-5 0,0 1-11 16,-2 1 0-16,1 0-2 0,2 1-2 0,-1 3-12 16,1-3 9-16,-1 5-12 0,1-5-2 0,4 6-6 15,-3-3 1-15,2 1-4 0,2-3-9 0,1 3-1 16,-1-5-8-16,2 0 4 0,-1 0-5 0,3-2 4 0,0 2-9 15,1-2 3-15,1 0-8 0,1-2 3 16,-2 0 2-16,1-2-4 0,4 0-2 0,-4-2 1 16,-1 0-1-16,3-2-2 0,-9-1-1 0,18 0-1 0,-11-2 2 15,4-1-4-15,-2-2 3 0,1 0-2 0,0-2 3 16,-1 1 0-16,0 0-5 0,0-3 3 0,-2-1-2 16,4-5-3-16,-5 6 1 0,2-1 3 0,-1-1 5 15,0-3-11-15,-2-1-7 0,-2 3 3 0,2 0-4 16,-4 0-3-16,-1 0-1 0,5-5-3 0,-2 1 0 15,-5 4-3-15,2 2 8 0,-6-1-1 0,6 5-3 16,-3-4 4-16,3 10-1 0,-3-16 0 0,1 10-1 16,-2 1 8-16,-1 0-4 0,-2-1 0 0,-2 2 3 15,2 2 1-15,-2-3-2 0,-2 4 1 0,1 1-1 16,10 0-2-16,-21 2 0 0,14-2 1 0,-5 3-13 16,1-1-7-16,0 3-14 0,1-2-15 0,1 0-18 15,-1 2-22-15,2 2-20 0,-1-2-26 0,2-2-26 0,0 1-26 16,3-1-40-16,4-3-60 0,-7 7-206 0,3-4-704 15,4-3 78-15</inkml:trace>
  <inkml:trace contextRef="#ctx0" brushRef="#br0" timeOffset="157721.99">15225 13004 335 0,'2'4'428'16,"3"3"-35"-16,-1 2-51 0,-2 1-34 0,0 0-29 15,2 1-19-15,1 5-23 0,-2 0-32 0,2-1-6 16,-3-3-12-16,0 3-17 0,-2-1-14 0,1 1-13 16,1-2-14-16,0 0-11 0,-1 2-6 0,0-3-16 15,1 1-7-15,-1-2-11 0,0-1-11 0,-1 0-7 16,0-2-6-16,1-1-2 0,-1-7-5 0,2 9-8 0,-2-9-3 15,1 8-5-15,-1-8-2 0,0 0-2 0,0 0-1 16,3 7-6-16,-3-7 0 0,0 0-3 16,0 0-6-16,0 0 2 0,0 0-1 0,0 0 1 15,0 0 1-15,8-24-4 0,-6 13 3 0,0 2-5 0,0-4-1 16,0 0-1-16,1-2 2 0,-1-2-3 0,5 3 1 16,-1-1-3-16,-1-1 3 0,0 5-4 15,0-2 3-15,2-1-5 0,-1 3 3 0,3-3 0 0,-3 2-2 16,2 2-1-16,-2 1 5 0,2-1-2 0,-3 1 3 15,2 3-4-15,-1-1 3 0,3-1-1 0,-4 3 1 16,0 2 1-16,2-2 4 0,-2 2-3 0,1 0 7 16,0-1-1-16,-6 4 12 0,11-3-4 0,-11 3 0 15,8 1-3-15,-8-1 6 0,11 2 1 0,-11-2-3 16,8 5 4-16,-5-2 2 0,3 2-4 0,-3 0 0 16,0 1 6-16,3 2 11 0,-1 0-7 0,1 2-2 15,-3 0 5-15,1 4 2 0,0 1-1 0,0 2 0 16,1 0 5-16,-4-1-10 0,4 1 2 0,-3 1-3 0,-1-2-2 15,0 0 0-15,0 0-8 0,1-2-3 16,-1-4 8-16,0 2-14 0,1-1-4 0,-2-1-9 16,1-2-9-16,-1-1-19 0,1 0-18 0,-1-7-24 0,0 13-35 15,0-8-43-15,0-5-61 0,0 10-70 0,0-10-301 16,0 0-873-16,0 0 17 0</inkml:trace>
  <inkml:trace contextRef="#ctx0" brushRef="#br0" timeOffset="157983.81">15728 13165 353 0,'7'1'658'0,"-7"-1"-109"0,9 3-94 15,-9-3-48-15,11 4-51 0,-4-3-30 0,-1 1-36 16,-6-2-21-16,13 4-22 0,-2-3-20 0,-3 1-12 15,2-3-22-15,0 2-18 0,2-1-19 0,-1 1-11 16,1-1-22-16,1 0-10 0,1-1-10 0,5 1-17 16,-6-2-12-16,-2 2-3 0,5-2-5 0,-5-1-14 15,2 0-18-15,-3 1-32 0,3-1-37 0,-2-1-44 16,-4 4-63-16,0-2-86 0,3-1-118 0,-10 3-232 0,10-3-864 16,-10 3 22-16</inkml:trace>
  <inkml:trace contextRef="#ctx0" brushRef="#br0" timeOffset="159203.76">16369 12986 108 0,'0'0'533'0,"0"0"-63"16,0 0-52-16,1 22-42 0,-1-12-36 15,0 1-28-15,1 0-38 0,2 4-31 0,-3 4-16 0,1 0-21 16,0 1-18-16,2-1-18 0,0 6-15 0,-3-4-21 16,2-2 2-16,1 2-13 0,2-3-16 0,-3 0-10 15,-1-1-7-15,1-1-12 0,-1-5-8 0,0 3-7 16,1-4-8-16,0 0-7 0,-1-3-5 0,1-2-4 15,-2-5-1-15,2 7-9 0,-2-7-4 0,0 0-1 16,0 0-4-16,0 0 0 0,0 0-5 0,0 0 3 16,0 0 0-16,0 0-9 0,5-27 3 0,-5 14 1 15,-1-4-1-15,2-2-4 0,-3-1-2 0,2 2-1 16,0-2-1-16,1 0 2 0,-1 2-2 0,1 0 1 0,1 1-4 16,-2 5 6-16,0-4-7 0,1 5 3 15,-1 3-1-15,3-2-1 0,-3 10 4 0,3-10 0 16,-3 10-3-16,1-9-3 0,-1 9 0 0,0-8 4 15,0 8-1-15,0 0-6 0,3-7 0 0,-3 7 7 0,0 0-3 16,0 0 4-16,0 0 1 0,9-2 0 16,-9 2 5-16,0 0 3 0,14 8-4 0,-6-5-1 15,-3 2 3-15,3-1-3 0,1 2 7 0,1-3-1 0,1 2-6 16,5 5 0-16,-1-3 2 0,1 1 2 0,0 0 4 16,0-1 1-16,0 0 5 0,2-1-1 0,7 2 2 15,-7-3-6-15,0-1 5 0,1 0-1 0,0 0 5 16,0-2-8-16,0-1 2 0,-2 1-4 0,1-2 2 15,1-2-6-15,-1 1-2 0,-6 0 6 0,1 0-5 16,5-3-1-16,-6 2 0 0,1 0-2 0,-1 0 2 16,-2-4-9-16,1 3 1 0,-4 0-3 0,4-1-8 15,-5 0-3-15,0-1-7 0,-1 0-2 0,0 1-7 16,-1-2-4-16,-2 0-3 0,-2 6-7 0,4-12-3 16,-1 4 3-16,-3-1-5 0,-4-1-2 0,2 1 7 15,0-1-3-15,0 4 1 0,-2 0 1 0,-3-1 8 16,-1 1 0-16,-2 0 3 0,4 3 3 0,0-1 10 15,-3 0-4-15,-4 3 3 0,0 2 5 0,2-1 6 0,-1 4 5 16,0 0 4-16,-3 4 7 0,4-1 6 0,-5 4 2 16,2 1 4-16,2-1 7 0,1 3-1 15,-2 0 9-15,3 1-4 0,1 0 4 0,2 1 8 0,0 2-2 16,0-2-2-16,3 1 1 0,0-1-1 0,1 1-2 16,3 1 0-16,2 0-4 0,-1-1-1 0,3-1 1 15,2 1-1-15,-1 0-9 0,3-2-1 0,1-2 2 16,0 0-2-16,0-6-3 0,0 0 0 0,1 0-11 15,1-2 0-15,1-1-8 0,-3 0-4 0,5-3-15 16,-1-4-21-16,6 0-15 0,-2-2-27 0,-1-2-27 16,3-3-36-16,-5-1-49 0,3-2-53 0,0 1-333 15,-2-1-871-15,-2 0 18 0</inkml:trace>
  <inkml:trace contextRef="#ctx0" brushRef="#br0" timeOffset="159516.98">17220 13046 464 0,'0'0'643'0,"0"18"-102"0,0-18-66 0,0 14-43 16,0-5-45-16,2 4-13 0,0 2-45 0,-2 6-11 15,1 2-22-15,1 2-20 0,1 6-16 0,1 0-12 16,0 2-27-16,-2 0-23 0,0 3-21 15,1 0-14-15,3 12-18 0,-2 0-15 0,0-13-15 0,-1 0-13 16,0-2-15-16,0 0-8 0,0 0-10 0,0 0-6 16,1-2-9-16,4-3-3 0,-5-4-7 0,-1-3-5 15,1-5-6-15,2 0-5 0,-4-2-11 0,2-1-15 16,-2-6-21-16,1 0-19 0,-1-1-33 0,-1-6-28 16,0 0-26-16,2 5-24 0,-2-5-28 0,0 0-28 15,0 0-37-15,-3-24-50 0,-1 14-319 0,0-9-948 16,0 0-22-16</inkml:trace>
  <inkml:trace contextRef="#ctx0" brushRef="#br0" timeOffset="159862.99">17326 12994 529 0,'10'-5'504'0,"0"-1"-59"0,-1 1-43 0,2 2-42 0,0-1-39 16,-1 2-25-16,2-2-21 0,2 3-18 0,-4 1-18 16,-1 1-15-16,5 2-22 0,-4 2-16 0,2 2-13 15,-1 0-14-15,-3 1-20 0,0 1-6 0,2-1-18 16,-4 2 2-16,-1 1 3 0,-1 2-6 0,-1 2-5 16,0 1-13-16,-3-1-1 0,-2 2-3 0,-1-1-6 15,-3-1-3-15,0 2-9 0,-2-1-2 0,-3 0-6 16,-2-2-2-16,-3 0-6 0,2-2-3 0,-1 0-4 15,-3-1-6-15,0-3-4 0,0 1-4 0,2-2-6 16,-3-1-3-16,6-2-5 0,-5-1-7 0,6 1-12 16,2-2-19-16,1-1-21 0,2-1-25 0,7 0-26 0,-12-3-20 15,12 3-30-15,-8-6-22 0,8 6-26 16,-3-8-31-16,3 8-39 0,7-11-68 0,-3 3-258 16,2 1-871-16,1 0 19 0</inkml:trace>
  <inkml:trace contextRef="#ctx0" brushRef="#br0" timeOffset="160331.45">17616 13076 529 0,'0'0'549'0,"0"0"-61"0,0 0-49 0,0 0-61 16,0 0-37-16,0 0-36 0,0 0-22 0,0 0-22 15,-13 25-19-15,11-15-15 0,3 2-19 0,-2 2-14 16,1 2-23-16,-2-1-14 0,2 1-14 0,0 3-13 16,0-4-15-16,3 1-16 0,-1 0-13 0,2-3-13 15,0-3-6-15,1 1-6 0,2 0-4 0,-4 0-1 16,4-3-12-16,-1 2-2 0,1-4-12 0,0-2-1 16,1 2-7-16,1-4-2 0,0-2-6 0,-9 0-2 15,15-8-6-15,-7 0-7 0,1-2-4 0,2 0-13 0,-2-5-11 16,2-1-4-16,0-1 3 0,-1 0-1 0,-1 0 3 15,3 1 2-15,-2-3 5 0,-2 2-5 16,3-7 3-16,-5 9 4 0,1-3 1 0,0 7-1 0,0-1 5 16,-2 3 3-16,-1-2-1 0,-2 5 10 0,1 0 12 15,-3 6 8-15,4-10 6 0,-4 10 5 0,4-3 4 16,-4 3 4-16,0 0 5 0,0 0 7 0,0 0 9 16,4 24 2-16,-4-11 4 0,0-2 2 0,2 4 0 15,0 1 0-15,1 1-3 0,1-2-6 0,0 3-5 16,0-1-8-16,1 1-2 0,-2-2-4 0,4-1-5 15,-2 0-2-15,0-4-5 0,0-2-7 0,2 1-7 16,0-2-16-16,0 0-23 0,-1-5-33 0,2-2-33 16,0 0-42-16,-8-1-55 0,16-7-84 0,-7 2-355 0,1-3-998 15,3-4-50-15</inkml:trace>
  <inkml:trace contextRef="#ctx0" brushRef="#br0" timeOffset="161151.75">18445 13100 326 0,'0'0'523'0,"3"-8"-42"0,-3 8-57 0,0 0-37 15,2-8-55-15,-2 8-39 0,0 0-33 0,-3-15-21 16,3 15-28-16,-2-8-21 0,2 8-22 0,-2-10-11 15,-1 5-29-15,-1-1-5 0,1-3-14 0,-3 3-10 16,0 0-17-16,-1 0-4 0,-1 1-4 0,-1 1-7 16,-3-2-3-16,1 3-7 0,-1 1-10 0,-2-1 3 15,0 6 1-15,-5 0-14 0,1 2 0 0,2 0 7 16,-4 1-17-16,2 3-1 0,-1 2 2 0,0-1-8 0,3 2 1 16,0 0-13-16,-4 6 7 0,4-4 3 15,2 2-6-15,4 0 0 0,0 0-2 0,2 0 3 16,2 1-6-16,2-2-3 0,3-1 7 0,3 1 1 0,-1-2-5 15,3-1-1-15,0 0-2 0,4-1-4 0,1-2 0 16,1 1 4-16,2 0-6 0,0-3-1 0,2 0 1 16,-1-2-4-16,1-2 0 0,-1 0 2 0,1-3-5 15,3-4-1-15,-3-1-2 0,0 0 0 0,2-3-2 16,-3-1-2-16,-1 2 0 0,-2-3-3 0,0-2-1 16,3-3 0-16,-2-1-9 0,0-2-1 0,-1-1-6 15,0-5-9-15,0-2-4 0,-6 0-4 0,5-4 0 16,-4-1 3-16,0 0 4 0,1 0 4 0,-3 2 8 15,4 0 1-15,-5 0 4 0,1 1 1 0,-1 2 1 16,-2 1 6-16,3 4 2 0,-3 3 1 0,0 1 0 16,0 0 3-16,-3 5 5 0,2 1 10 0,0 0 5 15,-1 1 17-15,2 10 5 0,-3-10 17 0,3 10 6 0,-7-8 6 16,7 8 0-16,0 0-5 0,0 0-4 0,0 0-5 16,0 0-5-16,-13 18 3 0,12-7-2 15,0 2 9-15,0 4 8 0,2 3-2 0,-2 6 5 0,2 5 3 16,1 2 12-16,2 1 10 0,2 1 0 0,0 10 20 15,-2-9 0-15,2 1 2 0,0 10-6 0,1-15 2 16,1 1-8-16,0-2-9 0,-2 1-10 0,4-3-8 16,0-4-9-16,-2-2-4 0,1-4-8 0,-1-3-4 15,3-2-4-15,-5-3-4 0,2-2-6 0,3-1-2 16,0-1-4-16,-2-2-3 0,0-1-6 0,2 0-10 16,-3-3-16-16,3-1-16 0,1-1-24 0,-3-3-20 15,1-2-24-15,1-1-23 0,0-2-34 0,-5-5-36 16,3 3-51-16,0-6-69 0,-3-1-302 0,2 0-955 15,-2 4-24-15</inkml:trace>
  <inkml:trace contextRef="#ctx0" brushRef="#br0" timeOffset="161337.85">18769 13101 344 0,'0'0'661'0,"10"8"-97"15,-10-8-75-15,1 12-44 0,3-3-39 0,-3 5-45 0,1-2-29 16,2 4-46-16,-1-1-24 0,0 2-51 0,-2-4-20 15,0 0-24-15,3-1-22 0,0 0-19 0,1-2-17 16,0-1-22-16,-2-3-24 0,2 1-18 0,-1-2-40 16,-4-5-42-16,2 10-53 0,-2-10-63 0,3 5-61 15,-3-5-91-15,0 0-242 0,0 0-798 0,0 0 49 16</inkml:trace>
  <inkml:trace contextRef="#ctx0" brushRef="#br0" timeOffset="161472.9">18825 12959 412 0,'-4'-16'767'16,"0"5"-146"-16,-1-5-122 0,0 5-76 0,1 0-69 16,0 4-47-16,-2-1-62 0,0 0-52 0,3 1-44 0,-1 4-56 15,4 3-59-15,-6-8-81 0,6 8-99 0,-7-6-352 16,7 6-697-16,0 0 78 0</inkml:trace>
  <inkml:trace contextRef="#ctx0" brushRef="#br0" timeOffset="162281.82">19463 13018 174 0,'4'-4'594'0,"-4"4"-80"0,0 0-79 0,0 0-64 16,0 0-42-16,0 0-36 0,-12-13-28 0,8 8-19 16,4 5-21-16,-9-7-17 0,3 2-15 0,1 1-26 15,-3 1-12-15,2 1-18 0,6 2-15 0,-16-9-9 16,6 7-16-16,1-1-12 0,-2 1-4 0,-1 2-18 0,1 0-3 15,-2 2-4-15,0 1-9 0,-1 1-3 16,3 0-4-16,-6 2 3 0,4 0-6 0,-5 3 2 16,2 2-4-16,0 0-2 0,2 0-9 0,2 2 4 0,-1-1-1 15,1 2 6-15,1 1-10 0,2 0-1 0,0-2 2 16,5 2-2-16,-1 1-5 0,2-4-1 0,1 3-2 16,2-2 3-16,1 2-2 0,1 0 0 0,4-5 0 15,-1 3-9-15,0-3 7 0,0 0-4 0,4-1 1 16,1-1-4-16,-2-2 3 0,2-2-4 0,1 1 2 15,1-2-3-15,-2-2-3 0,4-2-3 0,-2-2 2 16,2 1-7-16,1-5 4 0,2-2-13 0,-6-2-6 16,5 1-17-16,-4-5-7 0,8-4-13 0,-10 2-10 15,0-1-2-15,2 3-8 0,-3-1-5 0,2-7 2 0,-2 6 2 16,1 2 7-16,-2-1 4 0,-1 1 5 16,0-1 6-16,-2 5 6 0,-1 3 14 0,-2 2 10 15,1 0 21-15,-3 6 14 0,3-6 17 0,-3 6 8 0,0 0 3 16,0 0-8-16,0 0 11 0,0 0 4 15,0 0 5-15,-11 30 11 0,9-20 7 0,-2 1 0 16,0 4 8-16,0 5 4 0,3-2-1 0,-1 1 3 0,0 0-5 16,0 6 8-16,2-6-6 0,0 0-7 0,-2-2-3 15,6 0-11-15,-1-2-2 0,0-2 0 0,4 1-6 16,-1-4-1-16,2 0-4 0,-2-3-6 0,5 1-5 16,-5 0-6-16,-1-4-11 0,5-1-13 0,-2-1-17 15,-8-2-23-15,17-3-28 0,-10 0-27 0,1 1-31 16,1-5-45-16,-3-3-54 0,2 0-73 0,-3 0-294 15,3-6-899-15,-2 1 10 0</inkml:trace>
  <inkml:trace contextRef="#ctx0" brushRef="#br0" timeOffset="162554.01">19787 12768 222 0,'0'0'724'0,"0"0"-133"15,0 0-76-15,7 11-38 0,-7-11-61 0,1 18-38 16,0-6-24-16,-1 6-22 0,2 1-22 0,-2 7-18 16,0 0-12-16,0 3-21 0,-2 3-17 0,4-3-18 15,-2 1-26-15,1-1-24 0,-1 6-23 0,0-6-17 16,2 1-17-16,0 0-13 0,-2-2-14 0,2-1-11 16,-2-2-8-16,2-7-5 0,1-1-9 0,-2-5-9 15,1 1-10-15,-1 0-9 0,2-5-21 0,-2 2-24 16,0-4-26-16,-1-6-37 0,2 7-29 0,-2-7-32 15,0 0-30-15,0 0-35 0,0 0-34 0,0 0-40 16,0 0-59-16,0 0-269 0,0 0-936 0,-10-21-11 0</inkml:trace>
  <inkml:trace contextRef="#ctx0" brushRef="#br0" timeOffset="162940.45">19631 13089 455 0,'0'0'642'0,"0"0"-104"16,0 0-80-16,0 0-33 0,0 0-34 0,15-7-22 15,-8 5-27-15,6 0-16 0,0 1-19 0,7-5-27 16,0 1-21-16,1 0-32 0,1 1-30 0,5-3-28 16,-6 3-18-16,0-3-19 0,4 0-15 0,-3 0-18 15,-4 3-8-15,10-6-13 0,-8 5-8 0,-4-3-13 16,0 1-8-16,2 5-20 0,-5-1-9 0,-3 0-12 15,0-1-6-15,-2 2-10 0,-3-2 7 0,-5 4-14 16,12-2-2-16,-7 0 3 0,-5 2 3 0,0 0 0 16,10-1 4-16,-10 1-2 0,0 0-3 0,0 0 8 0,9 5 3 15,-9-5-2-15,4 10 3 0,-2-3 1 16,-1 4 12-16,2 1 3 0,0 0 9 0,-1 5 0 16,1-1 1-16,-3 3 9 0,3-1-2 0,-1-2 2 0,-1 3-1 15,3 1 1-15,-4-2-9 0,4 0-5 0,-4-1 1 16,3-2-6-16,-1-3-5 0,-2-2-15 0,2 1-12 15,1-4-25-15,-3-1-21 0,0-6-34 0,1 8-39 16,-1-8-50-16,0 0-66 0,0 0-78 0,0 0-281 16,0 0-947-16,-12-27-17 0</inkml:trace>
  <inkml:trace contextRef="#ctx0" brushRef="#br0" timeOffset="163094.98">20061 12776 473 0,'0'0'812'0,"0"0"-168"15,-3-10-115-15,3 10-89 0,0 0-76 0,-6-5-54 16,6 5-45-16,0 0-43 0,0 0-28 0,0 0-25 16,0 0-32-16,-9 15-46 0,9-15-42 0,0 9-63 15,0-9-73-15,0 12-97 0,0-12-126 0,3 14-203 0,-3-5-734 16,0-9 68-16</inkml:trace>
  <inkml:trace contextRef="#ctx0" brushRef="#br0" timeOffset="163625.93">20529 13067 304 0,'6'-6'482'0,"-6"6"-43"0,4-6-41 16,-4 6-35-16,0 0-23 0,0 0-31 0,-4-13-23 0,4 13-23 15,-8-8-13-15,8 8-20 0,-12-5-22 0,5 2-14 16,-1 2-25-16,-1 0-8 0,9 1-24 15,-17-3-9-15,6 4-16 0,-2-2-4 0,2 1-10 0,-2 1-6 16,1 0-5-16,-5 4 2 0,-2-2-2 0,-1 6 7 16,5-1-5-16,-3 3-7 0,4 1 6 0,-2 2 0 15,4 1-5-15,2 0-7 0,-1 3-6 0,3 2-6 16,2 3-7-16,0-3-5 0,4 0-6 0,2 0-5 16,2-1-2-16,1 1 1 0,2-2-1 0,1-2 2 15,1 1 1-15,7-2-1 0,-4-3-3 0,7-3-1 16,-6-2 1-16,1-3-4 0,3 0-7 0,6-3 0 15,-5-1-3-15,2-6 0 0,-3 0-3 0,4-3-2 0,-2-2-4 16,-2-2-11-16,-2-2-10 0,1 0-14 16,-5-2-16-16,-1-1-11 0,0-8-17 0,-3 7-15 15,-2 1-20-15,1-3-14 0,-2 5-19 0,0 1-13 0,-2 1-15 16,0 4-21-16,0 0-22 0,-2 0-18 0,0 1-23 16,2 9-9-16,0-13-29 0,0 13-25 0,0-10-217 15,2 2-752-15,-2 8 63 0</inkml:trace>
  <inkml:trace contextRef="#ctx0" brushRef="#br0" timeOffset="164023.99">20540 13057 2560 0,'0'0'-76'0,"8"-7"92"0,-8 7 54 15,10 0 30-15,-10 0 8 0,0 0 6 0,13 4-10 16,-8-3 4-16,2 3-3 0,1 1 3 0,-3-2 6 16,3 4 6-16,3-1 8 0,-3 1 2 0,1 2 8 15,0 0-4-15,3 4-1 0,-2-1 2 0,0 3 0 16,-1 1-2-16,-1-2-1 0,1 4-8 0,-2 0 1 16,0 0-5-16,-2 0-13 0,-3 0-8 0,1 0-10 15,3 0-2-15,-6-3-16 0,0 0-9 0,0-2-2 16,2 2-13-16,-2-3 5 0,2-3-16 0,-1-2-6 0,-1-7 16 15,-1 13-19-15,1-13-11 0,1 7-16 0,-1-7-4 16,0 0-21-16,4 3 3 0,-4-3-3 0,0 0-1 16,0 0-5-16,0 0 6 0,7-27-5 0,-4 15 4 15,2-5-5-15,0 0-6 0,2-2-2 0,-1-1-1 16,1-5 5-16,2 0 0 0,1 0 8 0,0-2 5 16,2 2 11-16,1-2 13 0,0 3 3 0,-1 7 11 15,-1-7 5-15,0 6 0 0,0 3 7 0,1 1-3 16,-2 3 1-16,2 4 1 0,-3 0 4 0,-1 3-1 15,0-1 14-15,-2 3 9 0,1 1 11 0,-7 1 7 16,15 5 9-16,-5 1 10 0,-2 7 6 0,3 0 2 16,-3 4 3-16,-3 8 2 0,3 2-1 0,-2-2 2 0,2 2-5 15,-4 3-5-15,1 3-10 0,-5-2-8 0,4 1-5 16,-2-3-14-16,0 0-5 0,-1-2-5 0,-1-8-8 16,4 1-13-16,-2-2-9 0,-2-2-20 0,1-3-25 15,-2-4-33-15,1-3-46 0,0-6-49 0,0 10-62 16,0-10-92-16,0 0-348 0,0 0-1098 0,0 0-135 15</inkml:trace>
  <inkml:trace contextRef="#ctx0" brushRef="#br0" timeOffset="201934.93">14155 11692 280 0,'0'0'500'0,"0"0"-65"0,0 0-41 0,0 0-52 16,-6-6-31-16,6 6-23 0,0 0-29 0,0 0-22 16,-4-6-24-16,4 6-18 0,0 0-20 0,-3-8-8 15,3 8-20-15,0 0-7 0,2-10-19 0,-2 10-4 16,0 0-7-16,0 0-8 0,0 0-5 0,-4-8-5 0,4 8 7 16,0 0-19-16,0 0 0 0,0 0-5 15,0 0-7-15,0 0-7 0,0 0-4 0,0 0-4 16,0 0-8-16,0 0-6 0,0 0-3 0,0 0-2 0,0 0-2 15,0 0-10-15,0 25 3 0,4-14-8 0,-2 5 8 16,2-1-11-16,0 3 7 0,2-2-7 0,1 4-1 16,1 2-4-16,2 3 4 0,-1 0 2 0,3-1-2 15,-2-2-3-15,1 3-3 0,-6-7 1 0,8 6 12 16,-6-8-11-16,4 1-2 0,-4-1-5 0,1-2 2 16,-3 0-4-16,1-4 5 0,1 0 1 0,-2-1-1 15,0 0-1-15,-1-1 0 0,-2-3-4 0,2 2-8 16,-4-7 2-16,5 10-15 0,-1-8-9 0,-4-2-17 15,0 0-22-15,4 5-26 0,-4-5-35 0,0 0-46 16,0 0-45-16,0 0-61 0,0 0-280 0,0 0-827 16,0 0 36-16</inkml:trace>
  <inkml:trace contextRef="#ctx0" brushRef="#br0" timeOffset="202304.12">14472 11732 90 0,'0'0'563'16,"5"-5"-64"-16,-5 5-59 0,0 0-46 0,0 0-27 16,0 0-32-16,0 0-24 0,0 0-24 0,0 0-23 15,0 0-36-15,0 0-28 0,0 0-19 0,0 0-24 16,-5 21-18-16,1-11-7 0,0 0-15 0,-1 1-12 15,-1 5-2-15,-1 3-3 0,-5 4-12 0,3 1 1 16,0 0-3-16,-1 1-2 0,-2 3-4 0,1-2-6 16,-2 1-7-16,-1 0-6 0,1-1-2 0,5 2 4 15,-2 0-17-15,0 1-10 0,1 0 8 0,1-2-13 0,-2 2-1 16,1-3 0-16,3-1-4 0,-1 1-2 0,1-8-5 16,3 2 0-16,-2-3-3 0,0 1-5 15,3-6 0-15,-1 0-2 0,-1 0-8 0,2-4-10 0,-1-2-23 16,3-6-19-16,-2 11-25 0,2-11-32 0,-3 6-45 15,3-6-45-15,0 0-45 0,0 0-102 0,0 0-233 16,0 0-860-16,10-31 22 0</inkml:trace>
  <inkml:trace contextRef="#ctx0" brushRef="#br0" timeOffset="202837.75">14721 11893 186 0,'4'-3'465'15,"-4"3"-46"-15,8-8-31 0,-8 8-23 0,5-7-29 0,-5 7-15 16,4-4-20-16,-4 4-18 0,0 0-28 0,2-9-24 16,-2 9-30-16,0 0-27 0,0 0-16 0,-2-11-9 15,2 11-19-15,0 0-11 0,-7-5-23 0,7 5-4 16,-7-3-10-16,7 3-9 0,-12-1-15 0,12 1 5 15,-13-1-10-15,13 1-8 0,-16 2 3 0,6 2-8 16,1-2-17-16,-3 3 5 0,1 0-2 0,-1 1-3 16,2 1-2-16,0 0-3 0,-3 3 0 0,0 2-5 15,3-4-1-15,-3 3 3 0,5-1-7 0,2 0-2 16,0 0 0-16,-1 1 2 0,6-1 0 0,-1-1-3 16,-1 1 0-16,0-1 1 0,5 2 0 0,-2-3-2 15,4 3-3-15,-2-3 3 0,2 2-3 0,2 0 2 16,2-1-3-16,-2-2 6 0,2 0 10 0,2-1-15 15,-1-2 0-15,1-1-1 0,0-1-3 0,1-1 7 16,-2-2 0-16,3 0-6 0,0-3 3 0,0 1 0 16,0-4 1-16,-1-1-4 0,2-2 8 0,0-1-2 15,-1 0-6-15,-1-2 0 0,-2 1 5 0,1-2 1 0,-3 5-3 16,-1-3-2-16,-1 3 14 0,-1-2-11 0,-1-1 2 16,-2 5-5-16,0 1 6 0,-1 6-2 15,-1-13-3-15,-3 6 7 0,-1 0-3 0,-4 1-2 0,1-2 5 16,-3 4-1-16,1 0-2 0,-2 1 6 0,2-2-7 15,0 0-1-15,-3 4-1 0,2-2-1 0,3 1-4 16,-1 0-16-16,1 1-14 0,8 1-14 0,-11-3-25 16,11 3-28-16,-13-1-35 0,13 1-46 0,-9-1-37 15,9 1-79-15,0 0-241 0,-9-3-780 0,9 3 53 16</inkml:trace>
  <inkml:trace contextRef="#ctx0" brushRef="#br0" timeOffset="203260.9">14854 11824 318 0,'0'0'458'0,"-1"11"-59"15,1-11-50-15,-4 11-34 0,4-11-30 0,-2 10-28 16,0-5-24-16,2-5-22 0,-1 12-17 0,0-3-22 0,1-2-18 15,0-7-14-15,-1 14-18 0,1-5-11 0,1 1-4 16,0 1-11-16,2-1-4 0,2 2-14 0,-2-1-1 16,1 1-3-16,3-2-6 0,-2 0-4 0,0 0-5 15,5-1-5-15,-2 1-9 0,1-2 0 0,0 1-4 16,1 0-3-16,4 0-2 0,-5-1-1 0,1-2 0 16,-1 0-3-16,-1-3 4 0,3 0-2 0,-4-2 2 15,-1-1 2-15,-6 0 0 0,14-2-5 0,-7-2 0 16,-2-1 1-16,3-4 7 0,-1 0-7 0,2-4-2 15,-4-1 2-15,4-2-4 0,-5-1 0 0,1 0-1 16,-3 0-7-16,0-2-2 0,-1 4 3 0,-2-2-7 16,1 0-3-16,0 5-3 0,-2 0 2 0,1 3 0 15,0-1 3-15,0 3-8 0,1 7 2 0,-5-12-4 16,5 12-5-16,1-10-8 0,-1 10-13 0,0 0-13 0,-4-7-26 16,4 7-31-16,0 0-35 0,0 0-50 0,0 0-41 15,0 0-64-15,0 0-262 0,0 0-791 16,-12 17 50-16</inkml:trace>
  <inkml:trace contextRef="#ctx0" brushRef="#br0" timeOffset="203736">15806 11853 217 0,'3'-5'476'0,"-3"5"-33"0,0 0-44 16,5-5-27-16,-5 5-36 0,0 0-21 0,-1-11-33 0,1 11-22 16,0 0-23-16,0 0-22 0,-5-15-26 15,2 10-11-15,3 5-10 0,-9-7-22 0,9 7-13 16,-9-5-6-16,3 2-22 0,-3 1-13 0,-1 1-5 15,10 1-12-15,-22-1-1 0,9 2-3 0,0 0-4 0,-2 0-10 16,1 3-10-16,-5 0 2 0,1-1-2 0,3 2-4 16,-3 0-6-16,1 1-1 0,-1 2-4 15,4-2-2-15,1 1 0 0,2 0-1 0,-2 3-6 0,3-3 2 16,-3 3-4-16,4-1-12 0,0 0 5 0,1 0 0 16,2 1-2-16,1 0 1 0,-1 1 0 0,2-2-1 15,1 2-12-15,1-1 9 0,2 0 0 0,1 1-6 16,0 0 8-16,3 0-10 0,0-1 8 0,3 0-4 15,0 0 4-15,1-2-2 0,1 0-1 0,2-1 2 16,-1 0-10-16,3-3 3 0,2 3-5 0,3-2-9 16,-2-2-12-16,1-3-9 0,0 0-17 0,1-3-21 15,1-2-21-15,2 0-23 0,0-2-25 0,5-2-36 16,-2-2-35-16,2-1-63 0,-7 4-274 0,-2-1-800 0,7-2 46 16</inkml:trace>
  <inkml:trace contextRef="#ctx0" brushRef="#br0" timeOffset="204252.25">16171 11801 183 0,'-4'-11'454'0,"4"11"-40"16,0 0-49-16,-11-7-40 0,6 4-28 0,5 3-26 16,-14-1-13-16,14 1-19 0,-14-2-19 0,2 2-26 15,12 0-18-15,-17 1-18 0,7 1-4 0,-4 1-14 16,2 0-7-16,-1 1-11 0,2 1-8 0,-6 0-6 15,4 0-10-15,-4 3 0 0,4-2-9 0,1 0-5 16,0 2-1-16,0 0-5 0,-3 0-6 0,3 3-3 16,3-3-2-16,-1-1-10 0,4 2-4 0,-2-1-8 15,3 2-1-15,0-2-9 0,-2 1-4 0,4 0 0 16,0 1-9-16,3-1-1 0,0 2-1 0,0-1 0 16,-1-3-1-16,1-7 1 0,2 16-7 0,2-8 2 15,-1-2-7-15,2-1 1 0,-5-5-2 0,7 9 0 16,-3-5-4-16,3-2 3 0,-7-2-3 0,12 2 0 15,-12-2-2-15,13-3 7 0,-6 0-8 0,4-1-5 16,-1-2 4-16,1-1 3 0,-1-1-1 0,0 0-5 16,3-2-5-16,1-3 4 0,-4 3 2 0,2-4 2 15,0 1 0-15,0 1-1 0,-6 1-4 0,2 3 2 0,-2 0 4 16,-1 2-1-16,1 1-3 0,-4-1 4 0,3 3 5 16,-5 3 5-16,6-4 6 0,-6 4 10 0,0 0 3 15,7-4 10-15,-7 4 2 0,0 0-4 0,0 0-3 16,0 0-9-16,0 0 6 0,0 0-10 0,-4 21 11 15,1-13-13-15,1 0-7 0,1 3 4 0,1-1 5 16,-3 1-6-16,3 0-10 0,-1 2 3 0,2-3-1 16,3 1-1-16,-4 1 0 0,2-1-9 0,1-1-9 15,1-1-8-15,-2 1-19 0,1-4-14 0,0-2-24 16,0 1-28-16,-3-5-31 0,8 8-29 0,-8-8-29 0,0 0-49 16,12-6-59-16,-12 6-255 0,7-9-819 15,-2 3 38-15</inkml:trace>
  <inkml:trace contextRef="#ctx0" brushRef="#br0" timeOffset="204675.92">16223 11859 514 0,'0'0'509'0,"0"0"-81"16,0 0-37-16,0 0-43 0,0 0-40 0,3 21-25 15,-3-21-23-15,0 12-27 0,0-3-19 0,1 1-14 16,1 0-27-16,0 2-14 0,-2-4-19 0,4 6-19 15,-1-4-11-15,-2 0-11 0,3 0-16 0,-1-2-5 16,-2 3-7-16,2-3-13 0,-1 2-3 0,0-3-8 16,-2-7-6-16,2 11-3 0,0-7-4 0,-2-4-2 15,1 9-5-15,-1-9-5 0,0 0-3 0,1 7-6 16,-1-7-4-16,0 0-16 0,0 0-7 0,0 0-6 16,0 0 3-16,0 0-3 0,0 0 2 0,0 0 1 15,11-17 2-15,-7 9 0 0,0-2 3 0,1 2 2 16,-1-3 1-16,0 1 1 0,5-1-1 0,-4-1 2 15,5-1 4-15,-1-2 3 0,-1-1 10 0,3 5 6 0,-3-3 6 16,5 2-2-16,-6 3 10 0,1 1-5 0,0 2 6 16,1 1-2-16,-4 2 6 0,1 2 4 15,-6 1 6-15,13 2 2 0,-13-2 5 0,9 10-4 0,-4-2 6 16,0 3-4-16,0 0 1 0,-2 5-3 0,-2 1-5 16,4-4-8-16,-4 1-7 0,-1-2 3 0,2-3-8 15,-1 4 0-15,-2-4-2 0,1 0-5 0,1 1-16 16,-1-10-14-16,0 10-26 0,0-10-26 0,1 9-34 15,-1-9-39-15,0 8-44 0,0-8-59 0,0 0-66 16,0 0-254-16,0 0-829 0,0 0 36 0</inkml:trace>
  <inkml:trace contextRef="#ctx0" brushRef="#br0" timeOffset="205096.41">16592 11858 516 0,'3'9'491'0,"-2"1"-67"16,-2-2-37-16,3 3-46 0,-2 1-28 0,2 3-26 16,-4-2-30-16,4-2-22 0,-1 4-22 15,-1-3-23-15,0 1-17 0,2-1-24 0,-4 0-15 0,4-1-9 16,-2 0-22-16,0-2-10 0,0 0-14 0,0-1-2 16,0-8-9-16,0 11-14 0,1-6-3 0,-1-5-4 15,0 0-10-15,0 10-4 0,0-10-8 0,0 0-9 16,0 0-6-16,0 0-2 0,0 0 0 0,0 0-1 15,0 0-4-15,0 0 0 0,11-24 0 0,-8 16-4 16,0-3 1-16,3 1 0 0,-3-1 0 0,5-2 0 16,-3 1-2-16,3-3 3 0,-2 5 3 0,-1-1-1 15,4-2 5-15,1 1 2 0,-2 0 7 0,0 5 0 16,1 0 1-16,-3 0 4 0,-1 2 5 0,2 0-1 16,-1 2 7-16,-1-1 5 0,-5 4 4 0,12-1 6 15,-12 1 0-15,10 5-6 0,-5 0 4 0,0 3 11 16,0 1-20-16,0 2 5 0,-2-1-2 0,-3 2-6 15,1 0-12-15,-1 0 2 0,3 0 4 0,-2-2-9 0,0-1 4 16,2 0-11-16,-3-9-17 0,0 13-16 0,1-9-13 16,-1-4-26-16,4 10-24 0,-2-6-30 15,-2-4-29-15,0 0-32 0,6 5-40 0,-6-5-58 0,0 0-283 16,14-5-818-16,-14 5 41 0</inkml:trace>
  <inkml:trace contextRef="#ctx0" brushRef="#br0" timeOffset="205434.82">17051 11856 104 0,'0'0'570'16,"4"-5"-67"-16,-4 5-48 0,0 0-59 0,0 0-65 15,0 0-38-15,0 0-32 0,0 0-12 0,0 0 2 16,-12 18-19-16,8-12-14 0,2 3-18 0,-6 0-8 16,3 2-16-16,-4 0-16 0,5 1-14 0,-4 1-12 15,3 4-8-15,1 0-9 0,1-5-14 0,0 3-16 16,2-2-10-16,-1 1-7 0,3-3 5 0,-2 1-25 15,3-2-1-15,1 0 13 0,2 1-22 0,-1-4 2 0,5 1-7 16,-4-1 2-16,2-1-12 0,0-3 2 0,4-1-5 16,1-1-7-16,-2-2-1 0,1-2-9 15,0-2-1-15,3-4-7 0,0 0-5 0,-5 2-4 0,0-4-1 16,0 1-5-16,0 1-3 0,-4-2-9 0,-1-1 0 16,-2 2-3-16,2 0-2 0,-4-1-4 0,-1 1 4 15,-4 2-3-15,0 0-1 0,-1 0-12 0,0 4-18 16,1-1-18-16,-4 0-21 0,9 5-12 0,-12-7-15 15,5 4-13-15,-1 2-16 0,8 1-24 0,-10-4-33 16,10 4-53-16,-8-5-234 0,8 5-721 0,-8-3 72 16</inkml:trace>
  <inkml:trace contextRef="#ctx0" brushRef="#br0" timeOffset="205699.94">17325 11687 287 0,'0'0'522'0,"0"0"-57"0,6-5-54 0,-6 5-46 16,0 0-35-16,0 0-18 0,0 0-19 15,0 0-20-15,6 16-17 0,-7-5-21 0,4-1 4 16,-1 5-39-16,-2 1-19 0,0 2-28 0,2 0-3 0,1 7-11 16,0 4-7-16,2-3-15 0,-2-1-6 0,-1 2-8 15,2-2-18-15,-3 1-3 0,2-1-4 0,-1-7-11 16,1 0-6-16,1-2-11 0,-3-4-9 0,0 0 1 15,2 0-17-15,-2-3 3 0,0-3-35 0,1 1-11 16,-2-7-33-16,0 9-28 0,0-9-49 0,-3 9-43 16,3-9-51-16,0 0-40 0,0 0-315 0,-10 1-861 15,10-1 24-15</inkml:trace>
  <inkml:trace contextRef="#ctx0" brushRef="#br0" timeOffset="205874.02">17225 11956 403 0,'-3'-9'602'0,"3"9"-107"0,0 0-71 0,0 0-46 0,12-6-36 16,-12 6-34-16,11-2-41 0,-2 1-27 15,-1-2-28-15,4 0-29 0,-1-1-23 0,0 2-21 16,1-2-13-16,3 2-29 0,3 0-36 0,0-2-41 0,1 2-81 16,-2 1-87-16,3 0-129 0,-3 1-226 0,5 1-709 15,-1 2 75-15</inkml:trace>
  <inkml:trace contextRef="#ctx0" brushRef="#br0" timeOffset="206650.25">18310 11918 97 0,'0'0'523'0,"0"0"-79"16,-9-11-41-16,9 11-54 0,-8-4-29 16,8 4-34-16,-9-5-22 0,6 1-25 0,3 4-20 0,-14-7-18 15,5 3-21-15,0-1-14 0,-5-1-10 0,2 1-19 16,-6 0-11-16,2 1-10 0,-4-1-2 0,1 1-11 15,0-1-9-15,-1 3-8 0,0 1-13 0,1 0-5 16,-1-1-8-16,1 4-6 0,-3-1-12 0,3 0-1 16,1 1-5-16,-1 2-3 0,6-2 0 0,-1 1-8 15,2 0-2-15,1 3-3 0,0-1 0 0,3 1-4 16,1 1 1-16,3 0 3 0,-1 2-8 0,2-1 4 16,1 4-4-16,2 0-7 0,2 0 7 0,2 5-5 15,2-2-1-15,1 1-6 0,1 0 3 0,3-2 1 0,1 1 1 16,0-1-1-16,2-4-3 0,-3-3 2 15,2-1-3-15,-2-1 7 0,2-1-10 0,0 0 2 16,-3-1-2-16,3-3 1 0,-3-1-1 0,0-4 2 0,2-2-2 16,1-4 2-16,-2 0-7 0,1-3-6 0,-3-2 0 15,-2-2-6-15,2 0 4 0,-2-9 1 0,0 1 1 16,-2 1-1-16,-2-2 4 0,0 1 2 0,-2-2-1 16,1 3 2-16,-2 6-3 0,0-1 6 0,0 5 3 15,-2 3-2-15,2 1 17 0,0 3 8 0,0-2 6 16,-2 3 4-16,2 7-2 0,0 0 7 0,0-12 2 15,0 12 2-15,0 0-6 0,0 0 4 0,0 0-9 16,0 0-5-16,0 0 2 0,6 30-8 0,-3-14 1 16,1 2 1-16,0 1 1 0,0 8 18 0,1 0-20 15,2 2-4-15,-1 0 1 0,0-3-4 0,-1 1 2 16,1-1-1-16,-2-11-8 0,4 3-9 0,-3 0-13 16,2-2-22-16,-2-1-18 0,-1-4-31 0,-1-1-29 0,-2-4-29 15,2 2-29-15,0-3-32 0,2 0-26 0,-5-5-52 16,6 5-248-16,-6-5-773 0,7 1 59 0</inkml:trace>
  <inkml:trace contextRef="#ctx0" brushRef="#br0" timeOffset="206967.84">18360 12072 436 0,'18'0'446'0,"-11"0"-67"0,-7 0-40 0,19-1-35 16,-7 0-22-16,1-1-15 0,-2 0-19 0,0 0-25 15,1-2-19-15,2 2-24 0,-1-3-15 0,0 0-18 16,-3 0-9-16,3-2-16 0,-4 0-14 0,5-3-17 15,-6 2-8-15,1 1-8 0,-2-1-10 0,-1-1-7 16,-2 1-7-16,-1 1-2 0,0 0-5 0,-3-1-1 16,0 8-7-16,-7-16-1 0,0 10 1 0,-1-1-4 0,1 1 0 15,-4 0 0-15,1 2 5 0,-1 2 3 16,0 1 0-16,0 1 3 0,-1 1 3 0,-1 3 2 16,2 1-4-16,0 1 9 0,0-1-1 0,2 4 2 0,1 0-4 15,2 3-9-15,-2-3 5 0,1 2-5 0,3 0 7 16,0 1-17-16,3 0-7 0,-1 3 1 0,5-3 0 15,-2-1-4-15,3 0-1 0,0 1-5 0,4 0-6 16,0-3-8-16,-1-1-11 0,2-1-11 0,-1 0-16 16,3-1-25-16,1-3-28 0,-1-1-36 0,-3-1-32 15,1-2-44-15,5-3-49 0,-3 1-307 0,-2-2-822 16,4-1 41-16</inkml:trace>
  <inkml:trace contextRef="#ctx0" brushRef="#br0" timeOffset="207371.89">18709 11935 451 0,'0'0'521'0,"0"0"-81"0,0 0-53 0,0 0-37 15,5 19-38-15,-5-19-30 0,1 12-16 16,0-2-24-16,1 0-17 0,0 2-20 0,0 0-20 0,-1 0-14 16,1-1-16-16,1-1-28 0,2 2-11 0,-3-1-13 15,1 1-9-15,1-2-9 0,-2-1-16 0,0-1-3 16,-2-2-11-16,0-6-3 0,2 10-2 0,-2-10-8 15,2 7-9-15,-2-7-15 0,0 0 1 0,0 0-2 16,0 0-1-16,0 0-5 0,0 0 2 0,12-18-9 16,-9 9-2-16,2-1 3 0,-1-1-3 0,-2-1 1 15,4 2 0-15,-3-1 0 0,3 0 5 0,0 0 2 16,-2 1 6-16,1-2 4 0,1 1 10 0,3-2 9 16,-1 3 2-16,-1-1 2 0,0 1 5 0,-2 2-5 0,1 4-1 15,-1 0 6-15,-1 0-5 0,-4 4 8 16,9-3 4-16,-9 3 0 0,0 0 6 0,0 0 2 15,15 8-7-15,-12-1-5 0,0 1-6 0,-1 5-4 0,1-2-3 16,-2 0-6-16,0 2-3 0,1 0-2 0,0-1-13 16,1 0-5-16,-2-2-21 0,3 0-1 15,-3-1-35-15,3-1-18 0,-2-2-21 0,1 1-21 0,0-1-23 16,-3-6-21-16,6 8-23 0,-2-7-25 0,-4-1-30 16,8 5-37-16,-8-5-58 0,0 0-218 0,12-7-788 15,-12 7 52-15</inkml:trace>
  <inkml:trace contextRef="#ctx0" brushRef="#br0" timeOffset="207583.99">19037 11920 335 0,'0'0'530'0,"0"0"-61"0,0 0-49 0,0 0-33 16,0 0-31-16,8 16-28 0,-7-11-25 0,0 2-35 16,-1 5-21-16,3-1-29 0,-2-1-13 0,0 6-31 15,1-1-13-15,-1-3-20 0,0 0-19 0,1 5-14 16,-1-6-10-16,0 0-14 0,0 0-10 0,2-1-11 15,0-2-18-15,0-2-11 0,-1-1-16 0,-2-5-21 0,5 9-27 16,-3-5-28-16,-2-4-24 0,8 1-28 16,-8-1-27-16,0 0-33 0,16-11-27 0,-9 3-26 15,-1 1-61-15,2-3-212 0,1 0-696 0,1-3 78 0</inkml:trace>
  <inkml:trace contextRef="#ctx0" brushRef="#br0" timeOffset="207787.73">19257 11926 333 0,'4'-5'478'16,"-4"5"-32"-16,5-3-61 0,-5 3-49 0,0 0-33 15,0 0-15-15,0 0-19 0,0 0-10 0,-14 27-9 16,5-12-4-16,0 0-8 0,1 0-9 0,-6 7-3 16,1 1-9-16,1 0-14 0,-2 4-8 0,-3 1-7 15,3 1-9-15,-3-3-14 0,2 4-14 0,-3 1-14 16,1 0-15-16,1-5-13 0,3 0-14 0,-2 1-12 0,6-5-8 16,-5 0-9-16,4-7-7 0,2 2-11 15,-1-3-12-15,3-2-23 0,2-2-16 0,1-2-41 16,1-5-33-16,-2 3-37 0,4-6-54 0,-4 6-62 0,4-6-92 15,0 0-292-15,0 0-951 0,0 0-21 0</inkml:trace>
  <inkml:trace contextRef="#ctx0" brushRef="#br0" timeOffset="209394.46">19905 11748 624 0,'0'0'593'16,"0"0"-99"-16,0 0-74 0,0 0-51 0,0 0-31 15,-6 24-23-15,3-7-18 0,3 0-20 0,-3 10-20 0,2 4-11 16,0-3-17-16,0 2-12 0,1-1-12 0,-2 1-31 16,2-1-18-16,2-4-12 0,-4 0-23 15,4-6-13-15,-1 0-8 0,0-4-21 0,-1 1-4 0,0-3-4 16,1-2-8-16,-1-5-39 0,3 1-24 0,-3-7-29 16,0 9-26-16,0-9-27 0,0 0-27 0,0 0-40 15,0 0-41-15,0 0-46 0,0 0-69 0,0 0-267 16,-12-22-853-16,6 13 26 0</inkml:trace>
  <inkml:trace contextRef="#ctx0" brushRef="#br0" timeOffset="209888.79">19721 11921 324 0,'0'0'576'15,"0"0"-86"-15,0 0-54 0,19 4-50 0,-19-4-43 16,15 3-38-16,-4-1-30 0,-1 1-33 0,1-1-19 15,2-2-23-15,0 1-16 0,0-1-24 0,-2-1-13 0,2-1-26 16,0-2-18-16,3-2-7 0,1-2-15 16,0-2-19-16,-2 1-18 0,1-3-15 0,-4 1-11 15,1-1-5-15,-4 5-4 0,0 0-3 0,0 1-1 0,-3 1 1 16,0 0 0-16,-2 0-3 0,-4 5 0 0,7-4 2 16,-7 4 6-16,0 0 7 0,0 0 6 0,0 0 4 15,10 10 8-15,-8-1 5 0,-2 1 2 0,2 3 1 16,-1 3 0-16,-1 4 5 0,1-2 0 0,-1 1 0 15,2 7 6-15,0-7-1 0,-2 2 2 0,0-2 5 16,1-2-10-16,-1 1-2 0,2-3 0 0,-4-2-9 16,4-2-7-16,-1-3-3 0,-1 0-8 0,0-8 0 15,1 11-3-15,-1-11-4 0,2 7-2 0,-2-7-4 16,0 0-11-16,0 0 6 0,0 0-7 0,12-16-5 0,-9 5-9 16,3-5-5-16,1-2-4 0,-1 1 3 15,3-2 1-15,-1 1 4 0,2 1 1 0,1 2 5 16,-6 5 1-16,3 0 0 0,-1 2 9 0,-3 1 5 0,5 2 1 15,-3 1-1-15,0 3 8 0,-6 1 15 0,0 0-1 16,18 5 3-16,-13-1 1 0,-2 7 5 16,0 2-11-16,1 1 2 0,-2 1 0 0,-1-3-4 0,-1 5 1 15,0 0-6-15,2-2-5 0,-2 2 0 0,2-1-18 16,-1-4-20-16,-1 0-20 0,0 1-28 0,0-3-29 16,0 0-27-16,0 1-34 0,3 0-36 0,-3-5-36 15,0-6-27-15,2 10-35 0,-2-10-246 0,0 0-797 16,0 0 50-16</inkml:trace>
  <inkml:trace contextRef="#ctx0" brushRef="#br0" timeOffset="210205.96">20234 12175 1060 0,'0'0'197'0,"12"-3"63"0,-7-1 22 0,-5 4-14 16,12-2-28-16,-2 1-23 0,0 1-1 0,0-4-7 15,4 3-8-15,-2-1 0 0,3 0-18 0,-1 1-4 0,5 0-12 16,-1-2-13-16,2 0-11 0,-2-1-11 16,1 0-14-16,0-3-11 0,1 2-10 0,-1-1-11 0,2-3-12 15,-4 0-4-15,0-2-7 0,-1 0-6 0,0-2-8 16,-2 1-5-16,-1-1-5 0,-1-1-1 0,-6 3-3 15,2 1 1-15,-5 0-10 0,0 1 2 0,-3-2-3 16,0 1-1-16,-3-1 0 0,-3-1-12 0,0 3 7 16,-2 0-2-16,-1 4 4 0,-1 2-1 0,-2-1 9 15,1 4-3-15,-3 0 9 0,2 2 1 0,-2 3 3 16,2 1 2-16,-5 4 2 0,4 1 1 0,3 2 10 16,-3 0 1-16,3 3 9 0,1 2 2 0,0-1 8 15,4 7-2-15,1-6 1 0,0 1-5 0,2-1-4 16,2-1-6-16,4-2-6 0,0 2-3 0,3-4-4 15,3 2-8-15,0-3-4 0,3-4-4 0,1 0-4 16,2-1-5-16,-2-5-13 0,5-1-22 0,-1-4-42 16,3-4-37-16,-4 1-52 0,2-4-66 0,7-5-86 0,-10 4-336 15,9-4-1008-15,-5-2-61 0</inkml:trace>
  <inkml:trace contextRef="#ctx0" brushRef="#br0" timeOffset="211051.97">21475 11993 129 0,'0'0'446'16,"0"0"-45"-16,0-11-33 0,0 11-39 0,0-9-19 15,0 9-16-15,-1-10-13 0,1 10-12 0,0 0-8 0,0-9-22 16,0 9-7-16,-5-8-16 0,5 8-21 0,-4-5-17 16,4 5-23-16,-6-4-17 0,6 4-14 15,-9-2-22-15,9 2-5 0,-13-2-14 0,13 2 0 0,-12 2-20 16,1-1-6-16,1 2 9 0,0 2-19 0,-2 1-3 16,-3 2-4-16,3 0-9 0,6 1 1 0,-12 3-4 15,5 0 5-15,3 1 5 0,-3 3-1 0,3 2 2 16,1 0 1-16,3 0 0 0,1 3-12 0,1-3-3 15,4-1-2-15,0 1-6 0,1-7 6 0,7 7-2 16,-2-5 4-16,6 3-2 0,-1-3 0 0,2-4-6 16,1-7 4-16,6 4 9 0,0-5-8 0,-3-1-4 15,2-2 17-15,-2-4-8 0,1-2 2 0,-1 0 3 16,-3-2 1-16,-3 2 0 0,-2-3-5 0,-2 1 3 0,-1 0-4 16,-1 0-6-16,-3-1 4 0,-2 3-6 15,-2-3-7-15,0 1-6 0,-3 1-10 0,-2-1-10 0,3 1-12 16,-3 1-6-16,-1-2-25 0,0 4-10 0,1 0-23 15,3 3-32-15,-4 0-48 0,8 3-64 0,-13-3-100 16,13 3-255-16,-11 0-894 0,11 0 10 0</inkml:trace>
  <inkml:trace contextRef="#ctx0" brushRef="#br0" timeOffset="212389.59">21589 12105 133 0,'2'-7'474'0,"-2"7"-52"15,0 0-54-15,0 0-36 0,0 0-28 0,0 0-25 16,0 0-22-16,0 0-14 0,0 0-14 0,0 0-13 15,0 0-17-15,0 0-25 0,0 0-15 0,0 0-21 16,0 0-18-16,0 0-16 0,0 0-7 0,0 0-11 16,2 28-4-16,-4-18-4 0,4 1 3 0,-2 1-4 15,0 3-4-15,0 2-7 0,0 1-3 0,0 1-1 0,0-1-2 16,5-2-8-16,-7-3-5 0,4-1-3 0,0-1-4 16,-1 0-2-16,1-3-6 0,2 0-4 15,-2 0-3-15,0-4-3 0,-2-4 0 0,5 6-6 0,-5-6 1 16,10 2 0-16,-10-2-5 0,0 0-1 0,14-11-4 15,-5 0 0-15,-1 2-2 0,-2-2-10 0,3-6-5 16,-2-1-8-16,-1 4-2 0,0 1-6 0,2-1 2 16,-4 3 3-16,-3 2 3 0,3-2-1 0,-2 5 3 15,0-1 3-15,-2 7 2 0,4-9 5 0,-4 9 9 16,4-6-4-16,-4 6 5 0,0 0 2 0,0 0 0 16,0 0-2-16,0 0 2 0,0 0-4 0,0 0 6 15,2 23 14-15,0-13-6 0,0-1-1 0,0 1 11 16,1-4-3-16,3 3-2 0,-2-1 5 0,4 0-5 0,-2-1 9 15,1 0 2-15,-1 0 0 0,3-3 1 16,1 1-2-16,-2-3-1 0,-1 1 5 0,3-2-2 16,-4 1 2-16,-6-2 1 0,15-6-1 0,-5 2-2 0,-4 0 5 15,1-5-15-15,0 1-3 0,-3-2 5 0,2 0-2 16,-4-3-10-16,2 2-12 0,-2 0-11 0,0 0-14 16,-2-1-11-16,0 0-13 0,2 2-12 0,-4 0-12 15,2 2-10-15,0 8-17 0,-2-15-15 0,2 9-17 16,0 6-12-16,-2-11-8 0,2 11 1 0,0-8-1 15,0 8 3-15,-2-9 12 0,2 9 12 0,0 0 10 16,0 0 10-16,0 0 18 0,0-9 12 0,0 9 17 16,0 0 24-16,0 0 12 0,0 0 24 0,0 0 20 15,0 0 13-15,0 0 15 0,0 0 7 0,0 0 14 16,0 0 2-16,17 14 4 0,-12-7 6 0,-4 0-1 16,5-3 4-16,-2 4-4 0,1-2 1 0,-1 2-6 15,0 2 2-15,1-2-4 0,-1 2-4 0,2-2-5 16,0 2-1-16,-2-2-3 0,-1-1-17 0,1 3 0 15,-2-1-3-15,0-4-10 0,-2-5 0 0,2 9-5 16,2-4-2-16,-4-5-9 0,2 6 5 0,-2-6-6 0,4 6-4 16,-4-6-5-16,0 0 2 0,0 0-7 0,0 0 6 15,0 0-1-15,0 0-2 0,11-15 0 0,-7 6-3 16,-2-2-1-16,-1-1 4 0,3 2 3 0,3 0-1 16,-2 1 10-16,1-1 10 0,-2 0-5 0,2 3 2 15,2-1 6-15,-1 2 3 0,-3 0 0 0,3 4 1 16,-7 2 10-16,10-6 5 0,-4 5 2 0,-6 1 9 15,13 1 4-15,-8 4 1 0,2-1 1 0,0 3-3 16,1 2 1-16,-1 5-9 0,-1 0 1 0,0-5-3 16,-2 4-6-16,0 4-7 0,1-5-1 0,-1 3-8 15,1 0-2-15,-1-5-4 0,-1 2-13 0,-1-2-15 16,0 2-20-16,0-6-28 0,0 0-21 0,-2 0-23 16,0-6-23-16,5 10-25 0,-5-10-34 0,0 0-31 0,0 7-23 15,0-7-44-15,0 0-55 0,0 0-247 0,0 0-863 16,0 0 23-16</inkml:trace>
  <inkml:trace contextRef="#ctx0" brushRef="#br0" timeOffset="212786.29">22191 12205 416 0,'0'0'573'0,"0"0"-106"0,0 0-71 0,0 0-49 16,11 2-28-16,-11-2-26 0,10 0-19 0,-10 0-27 15,19 1-10-15,-10-1-22 0,5-1-12 0,-1-2-17 16,1 2-18-16,5-2-11 0,0 0-12 0,-1-1-19 15,0 1-11-15,0-3-12 0,1 1-6 0,-2-2-14 16,3-1-18-16,-7-2 0 0,4-1-14 0,-4-1 1 16,-1 2-15-16,0-3-6 0,-3 0 3 0,-2 5-13 0,-3-3-5 15,3 1-2-15,-4 1-1 0,-3-2-3 16,0 1-7-16,0 1-9 0,-3-1-2 0,-4 2 1 16,1-1-1-16,-1 1 4 0,1 1 5 0,-3 2 6 0,-1 0 3 15,1 3 2-15,-1 1 8 0,-2 1-3 0,3 2 1 16,-2 4 0-16,-1-1 2 0,-1 2 0 0,3 1 8 15,-3 3 3-15,0 0 1 0,2 2 3 0,2 0-6 16,0 1 9-16,0-1-4 0,4 3 1 0,-1 0-6 16,3 0 2-16,3-1-7 0,0-2 0 0,1 0-8 15,3-2 3-15,0 1-5 0,0-2-14 0,4 0-3 16,-1-2-11-16,1-1-6 0,-1-1-7 0,3-1-12 16,2-1-15-16,-3-3-10 0,3-2-18 0,-1-1-8 15,-1-3-17-15,3 0-15 0,2-6-19 0,-1 0-22 16,-1-1-23-16,1 0-25 0,1-1-30 0,-1 0-45 15,-3 1-241-15,0 0-758 0,1 1 62 0</inkml:trace>
  <inkml:trace contextRef="#ctx0" brushRef="#br0" timeOffset="213103.85">22640 12018 392 0,'7'-4'502'0,"-7"4"-43"0,4-5-36 0,-4 5-52 0,0 0-46 16,0 0-44-16,0 0-35 0,0 0-21 0,9 10-18 15,-5-2-15-15,-3 0-12 0,1 3-10 0,0 1-14 16,3 2-8-16,0 4-6 0,-3-2-13 0,0 2-12 15,0 0-4-15,0-1-21 0,0 1-5 0,0-5-11 16,-1 4-7-16,1-4-7 0,0-3-8 0,-2 0-4 16,0-3-13-16,2 1 6 0,-2-8-8 0,0 11-10 15,0-11-7-15,-2 8-7 0,2-8-12 0,0 0 2 16,0 0-3-16,0 0-2 0,0 0 4 0,0 0-2 16,-9-23 2-16,7 12 0 0,-2-1 3 0,2-4 1 15,2 1-3-15,-3-2 0 0,3-1-1 0,-2 3 5 16,6-1-1-16,-1-1 13 0,-1 6 6 0,2-6 14 15,5 2-3-15,-3 4 11 0,4 2 1 0,-1 0 8 0,-1 1-2 16,4 1-12-16,-1-2 5 0,0 6-13 0,1-1-2 16,-3 1-2-16,5 0-13 0,-3 2-22 15,0 0-20-15,0 1-21 0,0 1-23 0,-4 0-38 0,-7-1-70 16,12 0-93-16,-12 0-327 0,8 1-914 0,-8-1-4 16</inkml:trace>
  <inkml:trace contextRef="#ctx0" brushRef="#br0" timeOffset="213819.96">23026 11910 514 0,'0'0'493'0,"0"0"-64"0,0 0-58 16,0 0-49-16,0 0-43 0,0 0-26 0,0 0-35 16,0 0-16-16,0 0-16 0,-22 10-7 0,17-7-5 15,5-3-7-15,-13 7-11 0,9-4-16 0,-6 3-14 16,4-2-9-16,-1 1-13 0,1 2-14 0,0-2-8 16,2-1-6-16,0 1-11 0,-1 0-11 0,1 0 0 15,0 3-9-15,-1-2-5 0,3 0-4 0,-1 1-4 0,3-7-5 16,-2 13-1-16,4-5-8 0,-2 1 2 0,3 1 2 15,2 1-3-15,1-2-3 0,0 0-1 16,1 2-1-16,3-2-2 0,-2 1-1 0,3-2 2 0,-1 0-4 16,1 0 4-16,0-1-3 0,-2 0 2 0,0 1 1 15,-2 0 3-15,-1-3 6 0,-1-2 7 0,0 2 7 16,-1 0-2-16,-4-5 4 0,2 10-3 0,-2-10-3 16,-4 14-5-16,2-7-6 0,-3-1 0 0,-4 2 1 15,0-1-7-15,0 1-1 0,-3-1 0 0,1-1-1 16,-2 0-2-16,-3 0-12 0,5-4-18 0,-3 3 0 15,2-1-17-15,0-2-16 0,3 1-22 0,0-1-19 16,1 0-23-16,8-2-41 0,-10-1-27 0,10 1-46 0,-9-10-63 16,5 3-246-16,4 7-781 0,0-17 53 15</inkml:trace>
  <inkml:trace contextRef="#ctx0" brushRef="#br0" timeOffset="214421.93">23100 11735 609 0,'0'0'608'16,"6"-3"-105"-16,-6 3-89 0,0 0-58 0,0 0-55 15,8 11-30-15,-6-4-21 0,1 1-20 0,-1 5-20 16,0 3-8-16,2 2-17 0,1 7-11 0,-4-5-3 16,3 5-14-16,-4 2-3 0,2 1-9 0,2 2-14 15,-3-4-11-15,1-1 1 0,-1-4-34 0,-1 5-5 16,1 1-7-16,-1-2-9 0,2-9-5 0,-2 2-8 15,0-4-6-15,0-3-8 0,2-1-3 0,-4-4-6 0,2-6-16 16,2 11-17-16,-2-11-5 0,4 4 0 0,-4-4-1 16,0 0-1-16,0 0 0 0,10-14 2 15,-5 6 5-15,-1-3-3 0,2 0-4 0,-1-1-2 0,0 1 3 16,6-4-2-16,-3 0-9 0,3 1 1 0,-1-2-3 16,-1 3 7-16,2 0 0 0,-4 3 1 0,2 2-1 15,1-2 3-15,3 1 6 0,-4 3 0 0,-5 2 0 16,4 1 10-16,-3 0-6 0,-5 3 15 0,14 0 2 15,-14 0-5-15,9 5-1 0,-5 0 7 0,2 1-1 16,0 2 0-16,-2-2-1 0,0 3-1 0,0 0 10 16,-1 1-2-16,1 0-2 0,0 1 4 0,0 1-8 15,0-2 7-15,1 2-9 0,-1-4 5 0,-2 3-5 16,2-1-4-16,0-2 2 0,-1-3-7 0,-3-5 1 16,5 7-12-16,-2-3-5 0,-3-4 6 0,0 0-1 15,0 0 0-15,15-7 1 0,-11 0 1 0,4-2-6 16,-2-2-1-16,2-2-7 0,1 0 6 0,3-1-2 0,-5-2-2 15,-1 5 4-15,1 0 1 0,2 2 4 0,-2-1-3 16,0 2 1-16,1 1 3 0,0-2-1 0,1 2 1 16,-5 2 2-16,2 2 5 0,0 0 5 0,0-1 2 15,-6 4 0-15,9-3 21 0,-9 3-6 0,8 0 17 16,-8 0-4-16,8 6-2 0,-3 0 10 0,-1 2-6 16,0 2-2-16,-2-1 3 0,0 2-13 0,0 1-1 15,1-3-1-15,-3 0-11 0,4 1-15 0,-2-1-13 16,-2-1-21-16,0-8-27 0,0 10-29 0,0-10-46 15,-2 10-50-15,2-10-69 0,-6 4-93 0,6-4-234 16,0 0-877-16,0 0 12 0</inkml:trace>
  <inkml:trace contextRef="#ctx0" brushRef="#br0" timeOffset="214572.91">23602 11715 120 0,'4'-14'915'0,"1"5"-186"0,-4 0-162 16,2 4-107-16,-1 0-89 0,-2 5-78 0,4-10-61 15,-4 10-54-15,0 0-54 0,0 0-39 0,1-7-35 16,-1 7-40-16,0 0-56 0,0 0-44 0,0 0-78 16,0 0-111-16,0 29-184 0,-1-20-639 0,-1 2 90 15</inkml:trace>
  <inkml:trace contextRef="#ctx0" brushRef="#br0" timeOffset="-214535.96">23675 11981 468 0,'0'0'403'0,"0"0"-59"16,-4 9-50-16,4-9-25 0,2 9-12 15,-2-9-6-15,7 15 1 0,-3-6 4 0,3 3 0 0,-4 4 3 16,3 3-5-16,-2 5-13 0,3 5-11 0,-4-1-10 16,4 3-18-16,-5-2-11 0,2 1-23 0,-3 1-24 15,-1-3-15-15,4 5-16 0,-6-6-4 0,0 2-27 16,2-2-5-16,0-1-12 0,0-6-6 0,-1-3-6 15,0 1-14-15,-2-1-9 0,3-5-24 0,-2-1-17 16,-2-2-24-16,0 0-26 0,2-4-34 0,2-5-41 16,-8 0-53-16,8 0-49 0,-9-13-67 0,4 4-253 15,-2-6-823-15,1-3 39 0</inkml:trace>
  <inkml:trace contextRef="#ctx0" brushRef="#br0" timeOffset="-214316.82">23809 11916 251 0,'9'-2'602'0,"-1"-1"-106"16,1 2-64-16,-9 1-38 0,18 6-40 0,-10 0-26 15,1 1-28-15,-1 3-24 0,-2 2-11 0,1 3-5 16,-2 1-21-16,-4 3-4 0,0-1-4 0,-2 0-6 16,-1 2-22-16,-2 6-26 0,-4-2-19 0,0-6-19 15,-1 0-24-15,-4 5-21 0,1-7-29 0,-7 2-22 16,-4-3-18-16,0 0-17 0,3-5-22 0,-4 1-22 15,3-4-28-15,-4 1-38 0,-4 2-51 0,3-3-55 16,5-1-88-16,-8-3-290 0,8 1-885 0,0-3 12 16</inkml:trace>
  <inkml:trace contextRef="#ctx0" brushRef="#br0" timeOffset="-213412.07">21865 13007 99 0,'-5'-6'552'0,"5"6"-65"16,0 0-63-16,-8-4-38 0,8 4-40 0,0 0-29 15,-7-4-33-15,7 4-12 0,0 0-30 0,-10-3-16 16,10 3-22-16,0 0-22 0,0 0-26 0,-10 6-18 16,10-6-18-16,-5 8-13 0,3-3-7 0,-2 1-13 0,2 2-9 15,-2 3-12-15,1 2-6 0,2 0-6 16,-1 4-2-16,0-2-6 0,4 1-6 0,-2-4 0 15,2 1-4-15,-1-3-6 0,3 0-7 0,3-2-2 0,-3-3-6 16,3 1-4-16,-1-4-4 0,1-1 1 0,3-2-3 16,-10 1-3-16,15-8-5 0,1-2-3 0,-9 1-3 15,5-5-3-15,-2 1-8 0,-3 2 0 0,-1 0 2 16,-4-1 2-16,3-5-1 0,-3 8 6 0,1-8-4 16,-6 6 6-16,1 0 1 0,0 1 3 0,-3 0 1 15,-3 3 4-15,1 2 5 0,-2 0 11 0,2 0 8 16,-2 2 1-16,1 2 7 0,8 1 0 0,-12-4 1 15,12 4-1-15,-13-1-6 0,13 1-2 0,-5-2-5 16,5 2-5-16,0 0-4 0,0 0 3 0,0 0 4 0,0 0-10 16,0 0 3-16,18 10-2 0,-6-10-6 15,-1 1-3-15,2-1 1 0,1-1 0 0,-2-4 0 16,7 0-1-16,-2-2-3 0,2 0 0 0,3-1-1 0,0-4 2 16,-4 1-3-16,5-8 1 0,-3 2 2 0,0-4 1 15,-3 1-5-15,-2-3 5 0,1 2 0 0,-1 1-6 16,-1-2 1-16,-5 5 0 0,0-1-1 0,2 2 2 15,-4 1-1-15,-5 3 2 0,0 2 0 0,0 0 5 16,1 2-2-16,-3 8 8 0,-5-12 7 0,3 6 1 16,2 6 9-16,-8-4 2 0,8 4 1 0,-14 2 18 15,14-2-2-15,-14 9 0 0,7 0 6 0,-2 3 4 16,0 4-1-16,3 2 1 0,-3 10-3 0,6-3-1 16,1 6 6-16,-2-2-3 0,4 1 2 0,2 4 2 15,0 2 2-15,3 11-3 0,-1-14-1 0,3 1-5 16,0-4-10-16,1 1-5 0,2-1 0 0,-1-2-5 0,2-4-5 15,-3-1-13-15,2-4-15 0,-4-3-16 0,1-3-14 16,2 0-33-16,-2-2-20 0,-4-3-20 0,3-3-34 16,-4 1-43-16,0-2-45 0,-2-4-36 0,5 4-84 15,-5-4-234-15,0 0-884 0,0 0 12 0</inkml:trace>
  <inkml:trace contextRef="#ctx0" brushRef="#br0" timeOffset="-213254.77">22027 13105 67 0,'7'-2'750'0,"-7"2"-138"0,15-2-117 16,-3 1-88-16,1 2-61 0,3-4-45 0,1 2-50 15,2 0-39-15,-2-2-51 0,4 1-47 0,2 1-51 16,-3-3-53-16,-3 1-60 0,4-1-87 0,-3-1-105 0,2-2-203 16,-3-1-606-16,2 0 97 0</inkml:trace>
  <inkml:trace contextRef="#ctx0" brushRef="#br0" timeOffset="-212618.79">22820 12823 645 0,'-7'-1'587'0,"7"1"-79"0,0 0-55 0,0 0-50 16,0 0-47-16,0 0-39 0,0 0-52 0,0 0-21 15,-4 17-28-15,6-8-22 0,-2 7-16 0,2 1-13 16,4 7-13-16,-2 1-3 0,0-3-20 0,0 4 0 0,3 2-23 16,-1 3-11-16,-1-3-15 0,7 0-7 0,-10-1-7 15,4-3-9-15,-2-5-12 0,-3 0-10 16,1 0-16-16,2-2-10 0,-4-6-27 0,0 0-25 0,0-1-42 16,-2-3-44-16,2-7-48 0,-4 6-67 0,4-6-337 15,0 0-876-15,0 0 16 0</inkml:trace>
  <inkml:trace contextRef="#ctx0" brushRef="#br0" timeOffset="-211936.77">22633 12983 122 0,'18'14'691'0,"-13"-7"-133"0,4 0-96 15,0 1-78-15,0-1-58 0,0-1-44 0,-1-1-43 16,6 0-38-16,-5-4-28 0,0-1-23 0,2 0-22 15,0-2-17-15,1-2-10 0,-3-2-16 0,2 1-11 16,1-8-11-16,-4 0-16 0,1-1-26 0,0-2-16 16,-2-3-19-16,0 1-4 0,-1 1 0 0,1 0 0 0,-3 7 4 15,2-1-1-15,-4-1 8 0,2 4 2 16,-4 3 2-16,5-1 10 0,-5 6 15 0,2-8 20 0,-2 8 9 16,6-2 4-16,-6 2-5 0,0 0 5 0,5 16 3 15,0-5 0-15,-5 5 8 0,4 3 2 0,1 6 3 16,1 2 2-16,-2-1-2 0,-1 1-8 0,1 0-5 15,1 1-3-15,-5-1-7 0,5 1 5 0,-3-8-5 16,2 0-5-16,0-3-2 0,-3-1-4 0,1-2-6 16,2-5-13-16,-4-2-18 0,3 0-22 0,-3-7-13 15,5 4-2-15,-5-4-6 0,0 0 3 0,8-13-8 16,-4 2-1-16,-1-4-1 0,1-1 2 0,3-1 2 16,-2 0 2-16,1 1-3 0,1 0 10 0,1 0-8 0,-1 1 5 15,-1-2-2-15,-2 6 3 0,0 2 3 16,3 0 5-16,-3 1 9 0,2 1 14 0,-2 4 14 15,-4 3 12-15,11-4 15 0,-11 4 9 0,12 1 9 0,-6 4 7 16,0 0 0-16,-1 2 7 0,3 1-5 0,-1 0-8 16,1 1-3-16,0 0-1 0,3-2-5 15,-1 3-2-15,1-2 11 0,3 0-3 0,-1 2 3 0,2-3-14 16,1 1 6-16,-3-3 3 0,-1 0-8 0,4-3-8 16,-2 0 5-16,3-2-15 0,-3-2-1 0,3-1-8 15,-3-3-6-15,2 0-8 0,-6 0-4 0,4-5-18 16,-5-2-3-16,0-3-8 0,-2 2 5 0,0 0 3 15,-3-1-2-15,-2 2 3 0,0-3 2 0,-4 5 4 16,-2 0-1-16,-1 0 3 0,-1 0-2 0,1 1 3 16,-4 2 6-16,1 2 8 0,-2 3 10 0,-1 1 11 15,-2 1 4-15,-1 5 0 0,1 3 8 0,0 5 1 16,0 3 12-16,-2 6 13 0,0 3 13 0,3 0 13 0,1 1-4 16,6 2 2-16,-1-2-12 0,4 0-4 15,2-6-8-15,0-2-7 0,2-2 2 0,4-2-16 16,-1-2-12-16,2-3-10 0,2 0-8 0,2-4-16 0,1-2-21 15,1-2-16-15,1-1-23 0,-1 0-29 0,5-3-40 16,-5-2-55-16,7-2-72 0,-6 0-337 16,0-2-927-16,-2 1-10 0</inkml:trace>
  <inkml:trace contextRef="#ctx0" brushRef="#br0" timeOffset="-211098.53">22155 14004 32 0,'0'0'543'0,"0"0"-79"16,0 0-52-16,0 0-50 0,0 0-11 0,0 0-38 15,0 0-21-15,0 0-27 0,0 0-25 0,16 22-20 16,-12-11-13-16,1 0-26 0,-1 5-13 0,-1 2-11 16,1 1-7-16,0 1-14 0,1-1-8 0,-1 0-13 15,-1-2-16-15,-2 0-11 0,2 1-13 0,-2-6-6 16,1 0-6-16,-2 0-11 0,2-2-10 0,-2-5-18 15,0-5-1-15,-2 13-22 0,2-13-9 0,0 7-12 16,0-7-10-16,0 0-6 0,0 0-6 0,0 0-2 16,0 0-2-16,-16-23 1 0,11 12 2 0,3-2-3 0,2-6 1 15,-4 4 7-15,4-4 0 0,0 3 6 16,4 0 2-16,-2-1 3 0,0 0 5 0,3 0-1 16,-1 0 9-16,0 6 7 0,2-2 12 0,-2 1 7 0,2 0 8 15,-1 4 5-15,-3-2 6 0,2 6 12 0,4-1 5 16,-2 3 2-16,-6 2-5 0,13 0 2 0,-13 0-2 15,17 9-3-15,-9-3-4 0,-1 1 0 0,0 3-9 16,2 0 0-16,-2-1 4 0,1 1 0 0,-1 3-1 16,0-1 2-16,0 2-1 0,-5-3-1 0,2 0-4 15,-1-4-4-15,-1 2 2 0,2-2-8 0,-2-4-10 16,-2-3-7-16,3 7-6 0,-3-7-4 0,0 0-6 16,0 0 1-16,0 0 4 0,0 0-6 0,0 0 5 15,9-23 0-15,-5 12 2 0,-1-6-3 0,-1-2 7 16,4 4 3-16,2-3-2 0,-4 2 1 0,1 0-7 15,3 0 8-15,-3 5-3 0,4 2 8 0,-4 1 9 16,-1 3 8-16,2 1 8 0,-1 1 1 0,-5 3-2 16,14 3 2-16,-5 3-3 0,-3 3 1 0,1 6-2 15,0 2 0-15,-2 1 1 0,1 1-3 0,-2 2-6 16,-1 2 2-16,2-2-4 0,-4-5-6 0,4 2-12 16,-5 2-15-16,2-5-21 0,-2-1-24 0,1-3-27 15,-1-2-32-15,0-2-45 0,2 1-54 0,-2-8-45 0,4 6-62 16,-4-6-210-16,0 0-779 0,4 3 55 0</inkml:trace>
  <inkml:trace contextRef="#ctx0" brushRef="#br0" timeOffset="-210438.76">22595 14128 224 0,'0'0'519'0,"0"0"-87"16,0 0-69-16,18 2-49 0,-18-2-37 15,9 2-26-15,-9-2-30 0,16 1-25 0,-7-2-17 0,0-2-20 16,2 1-17-16,1-2-9 0,0 0-13 0,-3-1-8 15,3 0-13-15,-1-3-7 0,-2 0-12 0,5-2-5 16,-6 2-9-16,-2-5-10 0,7 1 0 0,-7 0-13 16,-1 1-3-16,-1 2-5 0,0-2-3 0,-2 1 1 15,-2 3 6-15,2 1 1 0,-2 6 2 0,-4-13 15 16,-2 8 6-16,3 0 4 0,3 5 0 0,-14-4 4 16,5 2 1-16,-3 2 1 0,3 3 1 0,-3 0 3 15,-1 2-8-15,4 1 3 0,-5 6-9 0,2 0 1 16,0 0-7-16,1 4-1 0,4-1-4 0,3 1-5 15,-3 1-10-15,4-6-4 0,1 2-6 0,0 0-9 16,4-1-9-16,0 0-7 0,1-1-8 0,-1-1-20 16,5-1-10-16,-3-3-10 0,5 1-13 0,0-1-14 15,1-1-11-15,0-3-15 0,-1-4-11 0,3 1-10 16,-1-3-6-16,5-3-14 0,-1-2-8 0,3-2-12 0,-4 0-22 16,8-7 0-16,-1 1 5 0,-4 0 1 0,4 1 6 15,-1-4 14-15,0 1 15 0,1 2 8 16,-8 4 23-16,5 0 12 0,2-4 3 0,-6 6 34 15,-1-1 5-15,1-1 12 0,-4-1 19 0,-3 6 1 0,1-2 13 16,-4-1 28-16,3 2 16 0,-3-1 38 0,-2 0 23 16,2 5 26-16,-4-4 28 0,0 9 15 15,0-10 13-15,0 10-1 0,-2-9 4 0,2 9-6 0,-6-7-9 16,6 7-3-16,-7-3-13 0,7 3-9 0,0 0-12 16,0 0-3-16,-25 2-5 0,25-2 0 0,-16 5-11 15,9 1-2-15,-3-1-9 0,3 2 0 0,0 0-13 16,0 1-3-16,-2 1-13 0,5 0-5 0,0 2-2 15,-3-1-6-15,4 0-5 0,3 2-3 0,-2 4-9 16,0-2-3-16,2 2 3 0,2-3-9 0,0 5-3 16,-2-7 0-16,3 2-6 0,1 0 0 0,-3 0-4 15,1-2 1-15,0 3-4 0,0-2-1 0,-4-4 1 16,4 0 1-16,2-1-7 0,-4-7 6 0,-2 9-6 16,2-9-7-16,-2 10-8 0,2-10-16 0,0 0-16 15,-4 6-6-15,4-6-15 0,0 0-12 0,0 0-1 16,-19-9-10-16,11 6-11 0,1-2-15 0,-3-1-20 15,1-1-17-15,3 0-21 0,-5 2-17 0,4 0-26 16,3-3-18-16,-1 3-40 0,1 1-268 0,4 4-779 0,-5-11 57 16</inkml:trace>
  <inkml:trace contextRef="#ctx0" brushRef="#br0" timeOffset="-210023.32">23532 13669 258 0,'0'0'666'0,"0"0"-126"16,-14-7-94-16,4 5-76 0,0 0-60 16,-3 1-59-16,-4-1-52 0,-2 1-42 0,1-1-23 0,0 4-20 15,-4 1-3-15,3-1-3 0,2 3 15 0,-2-1 9 16,4-1 11-16,1 4 0 0,1-1-12 0,-1 1-10 15,3 3-11-15,0-3-16 0,4 3-9 0,-2-1-4 16,3 0-11-16,1 2-10 0,1 0-6 0,1 1-6 16,0 2-8-16,3-2 0 0,3 3-6 0,-3 3 0 15,5-2 0-15,1-6-6 0,-1 7 3 0,6 1-5 16,-4-2 2-16,2-1-1 0,0 0 0 0,1 1-6 16,2-3 1-16,-3-1 3 0,0-2-1 0,-2 0 2 15,0 0-1-15,-3-2-2 0,3 1 4 0,-5-5-2 16,0 2-2-16,-2-6-8 0,0 9-3 0,0-9-1 15,0 0-17-15,-4 8-5 0,4-8-6 0,-11 2-6 16,11-2-8-16,-17-3-12 0,6 0-8 0,-2 0-21 16,-1-1-20-16,-3 0-21 0,3 0-21 0,1-2-21 15,1 1-30-15,1-1-31 0,0 0-51 0,2 1-262 0,0 3-760 16,1-3 63-16</inkml:trace>
  <inkml:trace contextRef="#ctx0" brushRef="#br0" timeOffset="-208800.44">23640 13832 240 0,'-5'-14'453'16,"5"14"-50"-16,-9-7-65 0,5 4-31 0,4 3-28 15,-10-7-30-15,4 5-21 0,6 2-19 0,-13-2-23 16,13 2-21-16,-18 4-21 0,11-3-8 0,-2 4-9 16,-2-1-9-16,0 1-3 0,1 2-8 0,-1-3-6 15,2 5-8-15,0-3-9 0,2 3-10 0,0-1-5 16,1 2-13-16,2 0-2 0,0 2-11 0,0-1 1 16,2 1-7-16,4 0-5 0,-2 1-3 0,2 0-5 15,1-3-3-15,4 1 1 0,-2-1-5 0,1-1-4 16,2-4-7-16,0-1-6 0,-1-3-4 0,-7-1-5 15,17-4-4-15,-3 2-7 0,-5-4-5 0,1-2-13 16,3-6-8-16,-4 1-14 0,1-4-7 0,6-6 1 16,-9 5-1-16,0 0 7 0,0 0 3 0,2 2 12 15,-3-1 3-15,1 0 2 0,-3 6 5 0,3 2 9 16,-4-2 10-16,1 7 11 0,-2 0 33 0,-2 4 35 16,3-9 27-16,-3 9 12 0,0 0-7 0,0 0-4 15,0 0-8-15,0 0-7 0,0 0-10 0,-1 28 6 0,1-20-3 16,0 3-1-16,-2-3-4 0,0 2-4 0,2-1-3 15,-2 1-13-15,2-3-2 0,0-7-1 16,0 15-11-16,0-9-4 0,2 1-5 0,-2-7-5 0,6 11-13 16,-3-7-13-16,-3-4-20 0,10 3-17 0,-10-3-19 15,13-2-22-15,-13 2-22 0,18-8-29 0,-8 1-13 16,-2-1-14-16,0-2 0 0,1 0 13 0,2-1 9 16,-4 1 19-16,1 2 30 0,1-2 16 0,-4 1 16 15,0 0 11-15,0 1 12 0,4-2 14 0,-4 2 15 16,1 0 4-16,-1 3 8 0,-5 5-9 0,6-9 8 15,-5 4 3-15,-1 5-6 0,7-8 10 0,-5 4 4 16,-2 4 4-16,0 0 14 0,4-8 20 0,-4 8 16 16,0 0 29-16,0 0 22 0,0 0 16 0,0 0 3 15,0 0-7-15,0 0-10 0,0 0-20 0,0 0-12 16,0 0-15-16,0 0-13 0,0 0-10 0,2-6-7 16,-2 6-4-16,0 0-14 0,0 0-6 0,0 0-4 15,0 0-7-15,0 0-5 0,0 0 2 0,-20-1 4 16,20 1-5-16,-9-2-1 0,9 2 10 0,0 0 6 0,-20 4 4 15,20-4 0-15,-10 3 3 0,10-3 2 16,-12 5 0-16,12-5 0 0,-11 6-6 0,11-6 0 16,-8 12-2-16,4-4 3 0,3-5-6 0,-2 6-5 15,1 0 3-15,-2 2 3 0,4 1 4 0,4 0 6 0,-2 3 3 16,-3 1-6-16,6 2-1 0,-1-1 3 0,1 2-8 16,5 2 7-16,0 4-3 0,-1 1 0 15,0-2 8-15,0 1-6 0,2-2 5 0,0 3 1 16,-2 0-3-16,-2-2 6 0,1 0 0 0,1 0 2 0,-5-6 2 15,0 2-8-15,1 0-6 0,-5-2 1 0,1-7-1 16,1 0-7-16,-4 0-8 0,2-3-5 0,0-1-4 16,-4 2-1-16,0-4 0 0,4-5-7 0,-12 6 10 15,7-4-3-15,-5 2 2 0,-2-1-6 0,3-1 1 16,-4 0 2-16,-1-2-3 0,4 0 3 0,-5-2-4 16,2-1 1-16,3-1-9 0,-3 0-3 0,1-1-2 15,-2-1-4-15,7 0-1 0,-2 3 6 0,2-1 0 16,0-1-4-16,3 0 4 0,4 5 1 0,-4-11 2 15,4 3 1-15,0-1-8 0,3-1-3 0,0-1-5 16,6-4-11-16,-2-2-4 0,4 0-5 0,8-5 0 16,2-1 3-16,2 1 13 0,0 0-5 0,2-3 7 15,0 8-1-15,0-3 3 0,0 0 0 0,0 2-2 16,-2 0-1-16,-1 2-4 0,0-3-2 0,-6 7 4 16,0-3-3-16,-2 0-1 0,-1 1 4 0,-2 1 5 15,0-6 2-15,-3 3 2 0,-3-3 9 0,2 1 14 16,-5 5 26-16,-1 0 21 0,-2 2 20 0,-1-1 12 15,2 1 9-15,-4 1-2 0,2 2 4 0,0 2-5 0,-3 1-7 16,5 5-2-16,-11-9-10 0,4 6-6 0,-1 3-1 16,8 0 9-16,0 0 7 0,-24 7 9 15,15-3 23-15,1 3 6 0,1 3 4 0,-5 0-1 16,4 2-10-16,1 4-6 0,1 1-9 0,-1 2-9 0,2 1-8 16,2 0-3-16,2-1-4 0,0 6-8 0,-1-6-5 15,6 6-6-15,-1-6-5 0,1-4-13 0,0-3-16 16,2 3-17-16,-2-6-19 0,-2 1-26 0,5-3-18 15,2-2-26-15,1-2-22 0,0 0-17 0,-1-2-20 16,5 0-30-16,0-1-27 0,-1-2-31 0,5-3-47 16,0 0-55-16,-3 0-223 0,-1-1-847 0,2-1 31 15</inkml:trace>
  <inkml:trace contextRef="#ctx0" brushRef="#br0" timeOffset="-208679.85">24287 13911 548 0,'0'0'864'0,"0"0"-117"0,0 0-103 15,-9 23-116-15,-1-15-82 0,1-1-84 0,0 2-80 16,-3-6-103-16,2 3-101 0,-3 0-107 0,1-2-132 16,-1 2-386-16,1-4-793 0,1-2 47 0</inkml:trace>
</inkml:ink>
</file>

<file path=ppt/ink/ink13.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in"/>
          <inkml:channel name="T" type="integer" max="2.14748E9" units="dev"/>
        </inkml:traceFormat>
        <inkml:channelProperties>
          <inkml:channelProperty channel="X" name="resolution" value="393.73947" units="1/cm"/>
          <inkml:channelProperty channel="Y" name="resolution" value="393.73947" units="1/cm"/>
          <inkml:channelProperty channel="F" name="resolution" value="249.9771" units="1/in"/>
          <inkml:channelProperty channel="T" name="resolution" value="1" units="1/dev"/>
        </inkml:channelProperties>
      </inkml:inkSource>
      <inkml:timestamp xml:id="ts0" timeString="2020-04-02T07:55:57.794"/>
    </inkml:context>
    <inkml:brush xml:id="br0">
      <inkml:brushProperty name="width" value="0.05292" units="cm"/>
      <inkml:brushProperty name="height" value="0.05292" units="cm"/>
      <inkml:brushProperty name="color" value="#FF0000"/>
    </inkml:brush>
  </inkml:definitions>
  <inkml:trace contextRef="#ctx0" brushRef="#br0">8172 15085 333 0,'0'0'412'0,"0"0"-56"0,0 0-52 0,0 0-29 15,0 0-29-15,0 0-20 0,0 0-23 0,0 0-5 16,0 0-16-16,0 0-14 0,0 0-10 0,0 0-14 16,0 0-8-16,0 0-14 0,0 0 2 0,0 0-6 15,0 0-11-15,0 0-8 0,15 4-6 0,-15-4-7 16,0 0-10-16,8 4-4 0,-8-4-3 0,8 4-9 16,-8-4-3-16,6 1 6 0,-6-1-12 0,7 4-2 15,-3-2 1-15,-4-2-8 0,7 3-3 0,-7-3-4 16,7 2-2-16,-7-2-3 0,9 4-1 0,-9-4 0 15,7 3-7-15,-7-3 3 0,11 2-3 0,-6-1 5 16,-5-1-4-16,11 1-3 0,-5 1-5 0,2-1 0 16,2 2 3-16,-1-1-9 0,0-1 4 0,1 1-1 15,0 0 4-15,3-1-5 0,0 3 3 0,-1-1-6 16,2-1-1-16,-1 2-1 0,-1-1-1 0,-1-1-2 16,3 2 4-16,-3 0-1 0,0-2-1 0,0 1-4 15,1-2 6-15,1 3-4 0,-4-2-3 0,2 1 6 16,-4-3-7-16,5 1 0 0,-4 0 2 0,3 1 0 0,-2-1 1 15,-1 0-3-15,2-2 0 0,-10 1 1 16,16 0-1-16,-7-1 1 0,0 1 1 0,0 0-1 16,2-2 8-16,-2 2-9 0,2-1 0 0,1 0 0 0,-3 2 0 15,3-1 0-15,-2-2-2 0,-1 2 3 0,5-2-3 16,-5 4 0-16,-9-2 6 0,17-2-5 0,-7 1 2 16,-1 0 1-16,0 1 0 0,2-1-1 15,-5-2 1-15,-6 3 1 0,16-1 1 0,-9-1-4 0,0 1 1 16,-7 1 2-16,20-2-2 0,-15 2-1 0,3-2 0 15,-8 2 1-15,14-1 3 0,-5 0-3 0,-2-1-1 16,1 0 0-16,-8 2 5 0,17-4-5 0,-7 3 3 16,-1 0 0-16,-1 0-2 0,2-2-1 0,-1 1 2 15,1 0 0-15,1 1 3 0,-3-2-6 0,-1 2 1 16,3-1 2-16,-4 1-1 0,7 0 3 0,-3 0-5 16,-1-1 1-16,1 1 1 0,0-1 1 0,-3 1 0 15,1-1 0-15,0 1-1 0,3 0 0 0,0 0 2 16,-3 1 0-16,-8 0-4 0,19 0 3 0,-9-3 0 15,2 3 2-15,-3-1-2 0,0 1-2 0,1-1 7 16,-10 1-3-16,17 0-1 0,-11 1 1 0,8-1 2 16,-5 1 3-16,-2-1-8 0,2 2 4 0,2-2-3 15,0 0 2-15,1 1-5 0,-1-1 5 0,0-1 4 16,1 1-2-16,-2 1 0 0,1-1 0 0,1-3-2 16,-1 2 3-16,1 1-1 0,1 0 1 0,-3-1 1 15,5-2 0-15,-4 2 3 0,3 1-1 0,-4 0-6 16,3 0 1-16,-1-3 3 0,-1 3 5 0,1 0-8 15,-1-1-4-15,0 1 5 0,1 0-6 0,-1 0 3 16,0 1-1-16,2-2 6 0,-4 2-5 0,5 1-2 0,-5-2 2 16,2 1 4-16,1-1-1 0,-3 0 2 15,1 1-7-15,-1 1 2 0,3-1-2 0,-4 0 3 16,-8-1-4-16,19 0 2 0,-8-1 3 0,-5 2-5 16,4-1 4-16,-1 1 1 0,-9-1-5 0,15 2 0 0,-6-2 3 15,-2 0-1-15,4 0-1 0,-2 1 0 0,-2 0 2 16,-7-1-2-16,16 0-3 0,-7 0 6 0,0 1-2 15,0 0-2-15,-9-1 1 0,14-1 2 16,-4 1-2-16,-1 4 5 0,-2-4-8 0,4 0 9 0,-4 2-4 16,4-2-2-16,-2 1 6 0,-9-1-5 0,16 1-1 15,-4-1 0-15,-3 2 2 0,-1-2 3 0,1 2-4 16,3-2 1-16,-4 0 6 0,1 0-5 0,0 1-5 16,1 0 6-16,0 0 0 0,2 2-8 0,-3-3 2 15,0 0 9-15,0 0-5 0,-9 0 0 0,18 0 1 16,-10 0 4-16,-8 0-6 0,16 0 0 0,-9 0-1 15,-7 0 0-15,19 0 1 0,-13 0-1 0,2 0-1 16,-8 0 4-16,14 1 1 0,-7-1-9 0,-7 0 8 16,12 2-3-16,1-1 0 0,-6-1 1 0,2 1 0 15,2 0 8-15,-4-1-2 0,4 2-6 0,0-2 7 16,-2 0-1-16,0 1-5 0,4-2 11 0,-3 2-11 16,1-2-4-16,3 1 3 0,-3-2 4 0,-1 4 0 15,2-2-4-15,-1 0 1 0,3 0 6 0,-1 0-6 16,0-2 2-16,1 1-3 0,-3 1 2 0,3 0-9 0,-1-1 9 15,5 2 0-15,-5-1 0 0,-1 0 1 16,2 0-5-16,-1 1 0 0,1-1 2 0,-1 0 5 16,1 0 1-16,-1 0-4 0,2 0-3 0,-2 0-1 15,1 2 0-15,2-2 4 0,-5 0 0 0,8 0-3 0,-6 1 0 16,0-1 1-16,-1 0 3 0,2 1-4 0,1-1 2 16,0 0 0-16,-5 0-2 0,2 0 1 15,0 0-1-15,1-1 2 0,1 1-4 0,-1-1 5 16,1 1-3-16,-3 0-1 0,0-2 1 0,1 1 0 0,-1 2 0 15,5-2 5-15,-5 2-5 0,0-2 2 0,3 1 0 16,-2 0-3-16,-2 0-2 0,3 0 6 0,-2 0-3 16,1 0 0-16,-3-1-2 0,0 1 6 15,-9 0-1-15,16 0-6 0,-5 0 5 0,-2 0-4 0,0-1 7 16,-9 1 0-16,16 0-8 0,-6 0 7 0,-10 0-4 16,14 0 1-16,-7 0 0 0,-7 0 2 0,14 0-5 15,-14 0 0-15,10 0 5 0,-10 0-1 0,9 2-2 16,-9-2 2-16,12 0 1 0,-12 0 5 0,11 0 1 15,-11 0 0-15,8 0 3 0,-8 0 0 0,0 0 3 16,10 0-4-16,-10 0-2 0,0 0-3 0,9-2 5 16,-9 2 7-16,0 0-10 0,0 0 4 0,0 0 6 15,0 0-1-15,0 0 9 0,0 0-1 0,0 0-4 16,0 0-3-16,0 0 1 0,0 0-14 0,0 0-18 16,0 0-28-16,0 0-36 0,0 0-51 0,0 0-67 15,0 0-76-15,0 0-325 0,-39 1-910 0,27 3-1 16</inkml:trace>
  <inkml:trace contextRef="#ctx0" brushRef="#br0" timeOffset="682.34">9952 15706 13 0,'0'0'503'16,"-4"-3"-61"-16,4 3-58 0,0 0-60 0,-13-3-42 15,13 3-18-15,-15-2-32 0,9 2-6 0,6 0-17 16,-17 2-13-16,8-2-24 0,-5 1-7 0,0 0-14 16,3 0-8-16,0 2-16 0,-3 0-11 0,-1 0-15 0,-4 5-8 15,8-3-11-15,-3-1-9 0,3 4-13 16,-7-1-1-16,5 1-9 0,0 3-7 0,1-4-6 15,4 3 3-15,-5 0-8 0,3-1 0 0,3 1-9 16,-1 1 3-16,3-1-1 0,-2 2-4 0,2-2 0 0,3-1-4 16,0 2 0-16,4 0 0 0,0 1-4 0,3-2 0 15,2 1-2-15,0-1 6 0,2 0-4 16,-1-1 0-16,10 0 5 0,-5 0 4 0,6-3-3 16,1 0 2-16,-2-1 1 0,4-1-6 0,-3 0-3 0,3-4 4 15,-2 2-4-15,-2-4-5 0,2 1 1 0,-2-1-10 16,-2 0-10-16,-4 2-8 0,1 0-11 0,-1-3-17 15,0 2-14-15,-1-2-24 0,-4 1-22 16,3-1-30-16,-2 2-25 0,-1-2-42 0,-7 3-60 16,10-4-236-16,-10 4-707 0,0 0 75 0</inkml:trace>
  <inkml:trace contextRef="#ctx0" brushRef="#br0" timeOffset="1024.14">10133 15947 174 0,'3'-16'421'15,"-3"9"-44"-15,0-3-49 0,0 1-23 0,0-2-42 16,0-2-26-16,3 2-22 0,-1-1-15 0,-4-1-16 16,5 1-8-16,-3 2-12 0,0-2-11 0,1 1-5 15,-1 0-12-15,0 2-11 0,-1-1-15 16,1 0-9-16,0 10-7 0,-1-13-13 0,2 7-8 0,-1 6-5 15,-1-10-7-15,1 10-5 0,0-9-6 0,0 9-5 16,0 0-4-16,0 0-8 0,5-7-4 0,-5 7 3 16,0 0 2-16,0 0-2 0,15 5-3 0,-15-5 3 15,16 10-3-15,-9-3-3 0,1 3-2 0,6 3-2 16,-3-1-2-16,0 3-3 0,3 0-5 0,-1 1-2 16,1 0-8-16,-1 0-11 0,-4-7-23 0,5 4-14 15,-3-1-21-15,1 0-31 0,-4-3-28 0,-1 0-36 16,0-3-21-16,0 2-32 0,-2-3-50 0,-1 2-199 15,-3 0-643-15,-1-7 90 0</inkml:trace>
  <inkml:trace contextRef="#ctx0" brushRef="#br0" timeOffset="1241.05">10094 15881 304 0,'0'0'366'0,"31"-1"-19"0,-20 1-35 0,-1-1-47 16,2 2-33-16,0-2-21 0,0 1-29 0,-1-2-27 15,3 1-23-15,-1 0-10 0,1-2-15 0,-2 1-21 16,0-2-34-16,-1 0-36 0,0 3-36 0,0-4-53 16,1 3-40-16,-3 0-63 0,-3 1-176 0,-6 1-456 15,14-3 102-15</inkml:trace>
  <inkml:trace contextRef="#ctx0" brushRef="#br0" timeOffset="1955.14">10554 15988 69 0,'2'7'367'16,"-2"-7"-46"-16,5 5-31 0,-5-5-42 15,6 5-21-15,-6-5-29 0,3 6-18 0,-3-6-12 0,5 4 2 16,-5-4-12-16,6 4-8 0,-6-4-10 0,0 0 2 16,3 5-5-16,-3-5-2 0,0 0-1 0,0 0-4 15,0 0 0-15,0 0-4 0,0 0-2 0,0 0-16 16,0 0-8-16,0 0-15 0,0 0-6 0,0 0-11 15,0 0-3-15,-2-21-1 0,2 21-9 0,-5-17-10 16,1 8-2-16,-1-1-6 0,0-3-1 0,1 2-5 16,-1-5-4-16,0 4-1 0,1 2-2 0,-2-2 2 15,2 0-1-15,0 3-4 0,0 0-3 0,-1 0 3 16,2 0-4-16,1 4-5 0,2 5 0 0,-5-10-1 16,5 10-3-16,-1-8-4 0,1 8 2 0,0 0-3 15,-1-10-5-15,1 10-1 0,0 0-1 0,0 0 5 16,0 0-1-16,0 0 2 0,10-1-1 0,-10 1 4 15,12 11-5-15,-3-3 5 0,0-1-3 0,1 7-1 16,3-4 0-16,-2 2 3 0,0 2-3 0,0-3-2 16,-2-1 3-16,4 2-2 0,-3-3 1 0,0 1 0 15,0-1 1-15,-1-2-4 0,-1 0-1 0,-1-1 0 16,0-3 6-16,-2 0-1 0,2-1 7 0,-7-2 3 16,10 1 4-16,-10-1 11 0,0 0 12 0,13-7-7 15,-12 0 7-15,0-2-1 0,0-1-5 0,1-3 4 16,-1-3-10-16,-2 4 3 0,2-6-3 0,-2 5-6 15,-1 1-3-15,2 2-11 0,-2 0-5 0,-3 0-17 16,5 3-14-16,-3-1-16 0,3 8-20 0,-3-13-23 16,3 13-29-16,-5-7-31 0,5 7-27 0,0 0-32 15,0-9-31-15,0 9-279 0,0 0-734 0,0 0 68 16</inkml:trace>
  <inkml:trace contextRef="#ctx0" brushRef="#br0" timeOffset="2323.11">11033 15705 201 0,'0'0'490'0,"0"0"-64"16,0 0-54-16,0 0-33 0,0 0-41 0,0 0-22 15,0 0-17-15,0 0-19 0,0 0-14 0,-27 3-16 0,20 0-18 16,-2-2-16-16,0 2-16 0,-2 0-4 0,-1 1-15 15,0 1-9-15,0-2-9 0,2 4 5 16,0-3-27-16,1 1-12 0,2 1-9 0,-2 2-11 16,3-2-10-16,-2 3 0 0,5-3-7 0,0 2-7 0,0-2-7 15,-1 2-5-15,4 4-1 0,-3-4-1 0,3 1-7 16,3 0-5-16,-3-2 1 0,5 3-5 16,0 0 4-16,4-2-3 0,-3 0-5 0,2-1-3 15,2 0 12-15,1 1-18 0,0-1-2 0,-1-2-10 0,2-1-8 16,-2 1-13-16,1-3-8 0,0 1-11 0,-6-1-12 15,1 0-13-15,-6-2-8 0,17 0-13 0,-10 0-11 16,-7 0-11-16,17-3-7 0,-11 1-27 0,2-2-18 16,-1-1-44-16,-1 2-74 0,-6 3-195 0,9-5-672 15,-5 0 83-15</inkml:trace>
  <inkml:trace contextRef="#ctx0" brushRef="#br0" timeOffset="2746.13">11204 15737 85 0,'0'0'497'0,"0"0"-72"0,0 0-59 0,4-3-50 15,-4 3-47-15,0 0-21 0,0 0-24 0,0 0-14 16,0 0-23-16,0 0-6 0,0 0-7 0,3 13-11 16,-3-5-11-16,0-8-11 0,4 13-13 0,-4-2-14 15,2-1-9-15,-2 0-8 0,1-1-13 0,-1 2-11 16,0-1-5-16,0 2-5 0,1-2-9 0,1-1-3 16,-1 0-9-16,2-1-1 0,-2 2-6 0,3-4-4 15,0 3-5-15,1-3 1 0,-2 0-2 0,4-1-1 16,-3 3-3-16,2-3 9 0,2 2-13 0,-1-3 7 15,2 0-6-15,2-2-1 0,-2 0-3 0,2-1 2 16,-1 3-4-16,2-3-5 0,1 0 3 0,-3 0-1 16,0-1-9-16,2-1-8 0,-3 1-7 0,-9 0-7 15,16 0-19-15,-9-2-8 0,-7 2-14 0,9-2-13 16,-9 2-18-16,6-3-13 0,-6 3-18 0,6-3-20 16,-6 3-21-16,0 0-14 0,1-9-35 0,-1 9-55 15,0 0-173-15,0 0-603 0,-12-12 94 0</inkml:trace>
  <inkml:trace contextRef="#ctx0" brushRef="#br0" timeOffset="2964.38">11269 15863 27 0,'0'0'463'15,"0"0"-78"-15,-5-3-68 0,5 3-38 0,0 0-42 0,0 0-31 16,0 0-25-16,0 0-17 0,17-5-29 0,-17 5-12 15,9-2-12-15,-9 2-15 0,11-5-8 16,-2 2-8-16,2 2-11 0,-4 0-8 0,1 0-26 16,-8 1-11-16,16-2-30 0,-9 0-21 0,-1 0-36 0,3-1-21 15,-9 3-36-15,13-2-30 0,-8 0-57 0,-5 2-136 16,0 0-440-16,0 0 103 0</inkml:trace>
  <inkml:trace contextRef="#ctx0" brushRef="#br0" timeOffset="3174.11">11215 15732 293 0,'0'0'346'16,"0"0"-17"-16,0 0-50 0,17-5-9 0,-17 5-28 15,17-6-20-15,-8 2-17 0,1 0-13 0,3 0-24 16,0 0-11-16,-2 1-25 0,3-1-13 0,3 0-19 15,-4 1-37-15,0 3-38 0,-1-2-63 0,0 0-57 16,-2 2-74-16,-1 2-221 0,-3 1-516 0,2-2 103 16</inkml:trace>
  <inkml:trace contextRef="#ctx0" brushRef="#br0" timeOffset="3770.9">11651 15709 458 0,'0'0'407'0,"0"0"-47"16,0 0-47-16,0 28-23 0,2-21-30 0,-2-7-27 16,0 15-17-16,-2-3-20 0,2-2-17 0,-1 2-19 15,1-2-8-15,0 3-20 0,-1-3-12 0,1 1-14 16,0 2-11-16,-1-3-4 0,2 2-12 0,0-1-7 15,-1 0-12-15,3-3 6 0,-1 2-8 0,1-4-1 16,-1 0-1-16,1-1-6 0,2 5-10 0,0-5-2 16,2 0 0-16,-1-2 0 0,-1 1-7 0,2-3-7 15,5 0-3-15,-4 0 1 0,2-1-4 0,-2 0 3 16,3-2-5-16,0 2 0 0,-1 1-4 0,1-2-3 16,-11 1-15-16,14-2-18 0,-3 2-18 0,-2-1-25 15,0-1-16-15,-2-1-23 0,1-1-20 0,-8 4-36 16,11-8-36-16,-5 4-59 0,-2 0-206 0,2 0-635 15,-3-2 88-15</inkml:trace>
  <inkml:trace contextRef="#ctx0" brushRef="#br0" timeOffset="4368.57">11976 15768 97 0,'7'-5'406'0,"-7"5"-38"0,7-5-24 0,-7 5-10 15,4-3-32-15,-4 3-24 0,0 0-16 0,0 0-10 0,0 0-16 16,0 0-15-16,0 0-18 0,0 0-20 0,0 0-11 15,0 20-11-15,0-20-9 0,-3 14-20 16,3-4-14-16,-1-1-10 0,0 3-12 0,0-2-12 16,-3 2-6-16,3 1-2 0,-1-2-18 0,2 0-5 0,-1 1 3 15,2-2-15-15,-1 2-4 0,2-5-6 0,3 1-5 16,-3-1-1-16,1 2-3 0,2-1-3 0,0-2-2 16,0-1 1-16,4 0 3 0,-1 0-6 15,1-1 7-15,1 0-5 0,0-2-4 0,0 0-7 0,2-2 3 16,2 0-2-16,-3-2-1 0,1 1-4 0,-1 0-3 15,0-2-1-15,3 2-11 0,-4-3-8 0,-4 3-18 16,6-2-10-16,-5 1-9 0,0-1-14 0,-7 3-23 16,11-4-20-16,-6 2-21 0,-5 2-16 0,9-4-7 15,-9 4 6-15,7-1 9 0,-7 1 11 0,0 0 6 16,12 3 12-16,-12-3 0 0,8 7 15 0,-5-2 19 16,-1 0 1-16,1 1 2 0,-3-6 8 0,6 14 13 15,-5-10 14-15,2 1 23 0,1 3 15 0,-2-4 10 16,-2-4 13-16,6 7-1 0,-6-7 12 0,3 5-1 15,-3-5 5-15,0 0 14 0,0 0 7 0,0 0 15 16,0 0 15-16,0 0-10 0,0 0 14 0,7-13-3 16,-6 2 6-16,1 2-1 0,-1-5-3 0,1-1 4 15,-2-2-4-15,0-1 3 0,0 2-3 0,2-4-4 16,-1 5 4-16,3-2-15 0,-3 0-9 0,0 5-2 16,0-3-4-16,1 3-11 0,-1 3 0 0,0-1-7 15,1 5-3-15,-2 5-1 0,1-13 5 0,-1 13-2 16,1-7-1-16,-1 7-6 0,0 0-5 0,4-4-1 15,-4 4-4-15,0 0 10 0,0 0-11 0,10 13-2 16,-5-5-3-16,-1 0-2 0,1 1 4 0,2 5-9 16,-1-2 0-16,4 2-4 0,-5-3 0 0,6 4-20 15,-5-4-6-15,-1-2-18 0,3 2-13 0,-2-2-22 16,-1 1-18-16,0-1-23 0,1 0-27 0,-3-2-28 16,1-1-23-16,-1-1-33 0,-3-5-52 0,1 9-205 15,-1-9-673-15,0 0 84 0</inkml:trace>
  <inkml:trace contextRef="#ctx0" brushRef="#br0" timeOffset="4542.21">12220 15922 262 0,'19'-7'354'0,"-19"7"-52"0,12-2-37 15,-6 1-32-15,6 0-30 0,-1-2-28 0,1 1-21 16,-1 1-25-16,1-1-24 0,0-1-10 0,1 2-24 15,-1-2-41-15,-1 2-33 0,1-1-51 0,-2 2-55 0,2-2-210 16,-5 1-401-16,-7 1 101 0</inkml:trace>
  <inkml:trace contextRef="#ctx0" brushRef="#br0" timeOffset="4772.57">12594 15808 436 0,'0'0'490'0,"8"9"-56"0,-4-6-40 0,-3 4-50 0,2-1-35 16,1 4-30-16,-2 1-17 0,1 1-31 0,2 3-16 15,-2-2-17-15,1 4-32 0,3-1-24 0,-6 4-15 16,3-5-21-16,-1 0-13 0,-2-4-28 0,2 1-21 16,-1-1-24-16,0-1-19 0,0-3-25 0,-1 1-22 15,2-1-19-15,-3-7-26 0,0 0-37 0,4 13-26 16,-4-13-45-16,1 5-56 0,-1-5-193 0,0 0-611 15,0 0 92-15</inkml:trace>
  <inkml:trace contextRef="#ctx0" brushRef="#br0" timeOffset="5024.18">12455 15826 466 0,'0'0'541'15,"0"0"-101"-15,0 0-69 0,0 0-55 0,0 0-29 16,0 0-23-16,0 0-18 0,13-10-13 0,-6 9-6 16,4-3-21-16,-2-3-21 0,3 5-21 0,0-1-20 15,0-1-17-15,2 2-13 0,3-3-11 0,-4 1-13 16,-1 1-10-16,-2 1-19 0,2-1-16 0,-1-1-9 16,-2 2-17-16,1 1-17 0,-2 1-23 0,5-1-16 15,-4-1-9-15,-9 2-22 0,13 2-34 0,-7-2-42 16,-6 0-39-16,19 2-34 0,-12 0-61 0,-1 1-198 15,2 1-657-15,-3-2 84 0</inkml:trace>
  <inkml:trace contextRef="#ctx0" brushRef="#br0" timeOffset="5369.37">12882 15891 41 0,'7'-2'577'0,"-7"2"-70"16,0 0-57-16,7-4-55 0,-7 4-42 0,0 0-24 15,0 0-30-15,14 8-19 0,-10-3-29 0,-1 2-25 16,-2 6-34-16,4-2-6 0,-4 5-33 0,2 2-21 0,0-2-15 16,-2-3-15-16,0 3-18 0,2-3-22 15,-1 3-22-15,-2-3-16 0,4-2-18 0,-2 4-25 16,1-4-22-16,1 1-17 0,-3-3-29 0,2 3-38 16,-1-3-32-16,2-3-39 0,0-2-62 0,0 1-235 0,-4-5-693 15,6 6 80-15</inkml:trace>
  <inkml:trace contextRef="#ctx0" brushRef="#br0" timeOffset="5696.25">13188 15877 280 0,'0'0'539'15,"-9"-1"-75"-15,9 1-71 0,-12 0-49 0,12 0-51 0,-14 5-42 16,7-1-24-16,-1 1-20 0,0 0-23 0,1 2-15 15,-1 3-17-15,0-2-13 0,3 1-7 0,1 4-17 16,-1-4-10-16,1 2-15 0,4-4-6 0,2 4-17 16,-1-3-9-16,3 2-7 0,-2-3-4 0,2-3-8 15,1-1 0-15,0 3-3 0,2-4-3 0,-7-2 2 16,14-1 2-16,-7-3 9 0,0 1 5 0,-1 0-4 16,0-2 4-16,1-2 2 0,-2 1 0 0,-4 0-9 15,3-4 2-15,0 0 7 0,-3-1-18 0,-1 2 3 16,0-3-3-16,-1 3-5 0,-1-2-8 0,0 3-10 15,0-1-12-15,-2 0-11 0,0-1-14 0,0 6-19 16,0-1-13-16,4 5-23 0,-10-8-19 0,10 8-31 16,-9-5-34-16,9 5-49 0,-8-3-47 0,8 3-258 15,0 0-738-15,-15 4 66 0</inkml:trace>
  <inkml:trace contextRef="#ctx0" brushRef="#br0" timeOffset="6351.1">13344 15970 48 0,'0'0'351'0,"0"0"-36"0,5-7-38 0,-5 7-24 15,0 0-15-15,0 0-5 0,0 0-14 0,0 0 1 16,10 2-7-16,-10-2-8 0,8 6-12 0,-8-6-20 16,6 12-22-16,-2-3-13 0,1 2-16 0,-1 1-16 15,0 3-10-15,1 0-8 0,0 3-14 0,0-8-7 0,-1 7-5 16,0-5-11-16,1-1-4 0,-3 0-9 15,0-4 4-15,0 1-8 0,-1-2 2 0,-1-6-2 16,0 10 1-16,0-10 7 0,0 0 3 0,0 0-7 16,0 0 0-16,-5 5-6 0,5-5-6 0,0 0 1 0,0 0-1 15,-9-22 4-15,7 13 1 0,-1-2-2 16,1-1 1-16,-5-6-3 0,1 5 2 0,2-5-5 16,-1 0-1-16,1 6-4 0,0-3 2 0,-1 0-3 0,3 4 2 15,-3 0-3-15,1 1 1 0,2 2 2 0,0 2 1 16,2 6 1-16,-1-12-2 0,1 12 3 0,-3-10-3 15,3 10 0-15,0 0-1 0,0 0-9 0,3-10 3 16,-3 10-4-16,0 0 4 0,0 0-5 0,0 0 4 16,0 0 0-16,16 14-1 0,-8-3-3 0,-2-3 7 15,1 2-11-15,2-2-2 0,2 5 0 0,2-2 0 16,1-1 4-16,-1 1-4 0,2 0-2 16,-3-6 0-16,-3 3-10 0,2-3 3 0,0 3 1 0,-1-1 3 15,0-2 5-15,0-3-1 0,-4 1 4 0,-1-1 7 16,-5-2 6-16,12 0 8 0,-12 0 6 0,0 0 19 15,11-5-12-15,-11 5 2 0,4-8-1 0,-2-2 2 16,-4 0-10-16,2 0 4 0,0 0-13 0,-2-3 12 16,-1-1-9-16,1 0-7 0,-1 4-7 0,-1-2-19 15,0 1-18-15,-1-1-28 0,1 0-34 0,1 7-43 16,3 5-56-16,-6-13-71 0,1 9-311 0,5 4-845 16,0 0 31-16</inkml:trace>
  <inkml:trace contextRef="#ctx0" brushRef="#br0" timeOffset="7556.17">15234 15875 161 0,'0'0'497'0,"0"0"-58"0,0 0-56 16,0-9-31-16,0 9-29 0,0 0-11 0,0 0-20 0,0 0-19 15,0 0-9-15,0 0-30 0,0 0-15 0,0 0-20 16,9 19-16-16,-9-7-16 0,2 4-19 0,2 2-11 16,1 1-14-16,-1 0-11 0,1-1-16 15,-1 1-10-15,-1 1-19 0,0-3-2 0,0-1-17 0,1-4-4 16,-2 0-21-16,2-2-16 0,-1-1-23 0,-1-4-15 15,-2 1-34-15,0-6-34 0,2 11-37 0,-2-11-32 16,0 0-39-16,0 0-28 0,0 0-67 0,0 0-203 16,0 0-715-16,-18-20 77 0</inkml:trace>
  <inkml:trace contextRef="#ctx0" brushRef="#br0" timeOffset="7899.18">15120 15802 110 0,'0'0'541'0,"0"0"-96"0,0 0-77 16,4-12-56-16,-4 12-35 0,0 0-33 0,9-6-26 15,-4 3-15-15,4 1-16 0,1-1-16 0,4 1-9 16,-2-1-13-16,8 3-6 0,0 0-11 0,1 3-6 16,2-2-3-16,5 5 1 0,-8-1-12 0,9 2-11 15,-1-1-5-15,-3 3-12 0,2 3-7 0,-8-3-7 16,-1 0-8-16,0 3-1 0,1-3-2 0,-5 3-1 15,-2-4-3-15,1 3 3 0,-4 1 1 0,-3-2-2 16,-2 2-1-16,0-2 0 0,-3 5-9 0,-1-3-3 16,-5 2 7-16,0 2-4 0,-3-1-5 0,0 0-3 0,-2 0-1 15,-1-3-12-15,-1 4-7 0,-1-1 11 16,2-4-11-16,1 0-1 0,-2-1-11 0,-1-1-11 16,3-4-12-16,1 3-8 0,0-3-19 0,1 0-18 15,0-1-22-15,3 1-19 0,5-5-28 0,-8 3-33 0,8-3-32 16,0 0-37-16,-12-5-52 0,12 5-242 0,-6-10-758 15,6 10 65-15</inkml:trace>
  <inkml:trace contextRef="#ctx0" brushRef="#br0" timeOffset="8323.99">15516 16015 97 0,'12'4'436'0,"-3"-1"-55"0,2 2-65 15,1-2-24-15,-1 1-38 0,2-1-27 0,5 0-21 16,-1 1-23-16,0-3-8 0,2 4-12 0,-1-5-17 16,2-3-5-16,-2 3-16 0,2-2-12 0,0 0-12 15,-3-2-5-15,3 1-18 0,0-4-13 0,-4 1-13 16,1 1-12-16,-6-2-15 0,0 2-6 0,-1 0-20 16,0-1-6-16,-2 2 1 0,-3 0-1 0,1 0-1 15,-2-2 12-15,-4 6-2 0,4-9 8 0,-4 9 8 16,-1-12 9-16,1 12 8 0,0 0 9 0,-7-12 7 15,1 7 10-15,1 0 5 0,5 5-5 0,-13-6 2 16,5 5 1-16,-4-2-1 0,1-1-3 0,0 4-6 16,-3 0 4-16,2 2 1 0,-2 0 4 0,3 0 6 15,-2 1-10-15,1 0 2 0,1 4-7 0,-1 1-2 16,2-1 1-16,1 1-1 0,-4 4-7 0,3 0 3 16,1-3-4-16,3 4 2 0,1-3 0 0,2-1-14 15,-1 4-4-15,4-2-5 0,-1 3 0 0,4-4-5 16,2 5-3-16,-1-6 0 0,2-1-6 0,2 1-16 15,1-3-6-15,-2-1-16 0,3 1-19 0,1-3-21 16,-1-1-12-16,3-2-21 0,-3 4-27 0,0-4-18 16,3-3-18-16,-2 1-21 0,5-1-29 0,-5-2-48 15,3 1-234-15,-2 1-698 0,-1-2 78 0</inkml:trace>
  <inkml:trace contextRef="#ctx0" brushRef="#br0" timeOffset="8712.42">16172 15842 156 0,'9'-6'468'0,"-4"1"-75"0,1 1-66 0,-1 0-25 16,1 0-14-16,-6 4-10 0,6-3 8 0,-6 3-6 0,0 0-14 15,0 0-25-15,0 0-24 0,0 0-26 0,0 0-24 16,0 0-19-16,0 0-16 0,0 0-12 0,-30 14-8 16,20-8-8-16,-4 2-15 0,-1 1-8 0,3-2-12 15,0-1-6-15,-4 1-7 0,1 1-7 16,0 0-3-16,4-2-7 0,0-1-3 0,2 3 5 0,4-3-16 15,0 0-5-15,1-3-6 0,4-2-6 0,-6 9-1 16,6-9-7-16,0 11 2 0,0-11-3 0,8 11 1 16,-2-6 3-16,1 1-1 0,5 2-3 0,-1-3 0 15,3 3-1-15,3 1 4 0,0-1-5 0,-2 0 3 16,-1 3-1-16,2-6 0 0,-3 4 2 0,4-1 3 16,-7-1 0-16,0-2-1 0,1 5 0 0,-4-4 2 15,-2 0-1-15,-1-1 14 0,0-2-5 0,-2 2 3 16,-2-5-1-16,0 0 1 0,-6 16 0 0,1-12-2 15,-4 1-2-15,1 0 0 0,-3 1-4 0,3-3 0 16,-1 1-7-16,-2-1-3 0,2 1-13 0,0 0-8 16,1-4-15-16,-1 3-24 0,9-3-27 0,-14 3-32 15,10-1-41-15,4-2-54 0,0 0-56 0,-12 0-258 16,12 0-764-16,0 0 61 0</inkml:trace>
  <inkml:trace contextRef="#ctx0" brushRef="#br0" timeOffset="9246.21">16422 15729 466 0,'0'0'496'15,"0"0"-53"-15,3-4-60 0,-3 4-35 0,0 0-42 16,0 0-29-16,0 0-25 0,0 0-19 0,6 21-10 15,-3-11-22-15,-1 0-20 0,2 10-9 0,0 2-24 16,0 4-19-16,1-1-12 0,0-1-16 0,-1 2-11 16,0-2-10-16,-2 2-10 0,2-8-11 0,0 0-7 15,0-1-16-15,1 0-8 0,-3-3-14 0,1-2-14 16,-2 0-19-16,2 0-22 0,-3-4-23 0,0-1-29 0,1 0-45 16,-1-7-28-16,0 10-43 0,0-10-43 15,0 7-246-15,0-7-702 0,0 0 76 0</inkml:trace>
  <inkml:trace contextRef="#ctx0" brushRef="#br0" timeOffset="9510.49">16300 15955 399 0,'0'0'491'0,"0"0"-77"0,0 0-47 16,0 0-28-16,0 0-26 0,10-5-11 0,-5 3-11 0,-5 2-13 16,18-4-12-16,-7 0-19 0,6 0-12 0,1-1-23 15,2 1-30-15,7-3-23 0,-8 3-12 0,3 0-21 16,0 0-30-16,-3 1-22 0,0-2-25 0,0 2-20 16,1 0-38-16,-3 0-30 0,-4 2-30 0,1 1-40 15,-2-1-45-15,-1 0-54 0,-1 0-70 0,1-1-241 16,-11 2-738-16,14 2 66 0</inkml:trace>
  <inkml:trace contextRef="#ctx0" brushRef="#br0" timeOffset="10362.35">16770 15942 11 0,'4'7'481'0,"-2"-1"-77"16,2 0-53-16,-1 1-40 0,-1 1-51 0,1 3-30 16,2 2-13-16,1 0-15 0,-1 0-17 0,1-3-6 0,-4 6-10 15,2-1-16-15,0-3-10 0,2 3-8 0,-1-7-12 16,-1 3-14-16,-3-4-14 0,2 0-8 0,-2 0-9 15,2-2-9-15,-3-5-14 0,1 8-6 0,-1-8-11 16,0 0-10-16,0 0-5 0,0 0-3 0,0 0-1 16,0 0-2-16,-17-17 4 0,16 6 5 0,-5-6-4 15,1 7 14-15,1-9-1 0,-1 3 1 0,1 3-9 16,1-2 0-16,-1-1-5 0,2 7-5 0,-2-2 2 16,4 3-2-16,-1-2-6 0,1 10-12 0,0-13-13 15,0 13-9-15,1-11-14 0,-1 11-8 0,3-9-7 16,-3 9 1-16,5-9-2 0,-1 7-6 0,-4 2-8 15,10-4-7-15,-5 3-10 0,-5 1-15 0,15 0-24 16,-7-1-17-16,5 0-23 0,-2 2 2 0,2-1-36 16,2 0-5-16,-2 1-3 0,2-1 24 0,3 0 21 15,0-2 48-15,0 2 40 0,1-2 39 0,-1 0 36 16,0 0 17-16,0-1 15 0,-4 2-25 0,0 0 38 16,2-4 5-16,-3 2-2 0,-2 0 1 0,-1-1-6 15,0 2 7-15,-3 1 5 0,0 0 7 0,-7 1 7 16,12-3 26-16,-12 3 28 0,7-2 14 0,-7 2 9 0,0 0-5 15,0 0-10-15,0 0-2 0,0 0-11 16,0 0-9-16,0 0-7 0,-24 11-5 0,15-6-1 16,-1 2-1-16,2 1-10 0,-1 0-3 0,-1 1-8 15,-1 5-7-15,-1 1-7 0,2-4-6 0,-3 4-9 0,5 1-1 16,4 0-3-16,-2 1-2 0,2-1-7 0,3-3-5 16,0-3-6-16,3-4-3 0,2 2-2 15,0-1-8-15,1-1 3 0,0-1-4 0,3 0 2 16,-2-4 1-16,6 0 0 0,-1-1 0 0,0-3 9 0,0-1-11 15,-2 1-1-15,0-4 3 0,4 0-4 0,-7 0 3 16,2 0-4-16,-4-3 0 0,2 4-6 0,-2-4-5 16,-3 2-7-16,0 1-3 0,-1 7-4 0,-4-14-8 15,2 6-13-15,-4 1-15 0,2 2-20 0,4 5-24 16,-12-6-24-16,6 1-27 0,-4 1-30 0,3 0-32 16,0 2-51-16,7 2-241 0,-16 0-707 0,16 0 76 15</inkml:trace>
  <inkml:trace contextRef="#ctx0" brushRef="#br0" timeOffset="10676.25">17312 15944 293 0,'0'0'611'0,"0"0"-105"0,0 0-79 16,0 0-60-16,13 10-56 0,-10-2-45 0,3 0-24 15,-1 2-26-15,1 0-21 0,2 6-18 0,-2 0-16 16,1-5-12-16,3 3-17 0,-1 10-9 0,-2-7-15 16,0 1-11-16,-1-5-18 0,3 4-4 0,-3-1-10 15,0-6-15-15,0-1-17 0,0-3-18 0,-2 5-17 16,0-4-25-16,-1-1-23 0,-1-1-26 0,-2-5-44 15,3 8-26-15,-3-8-12 0,0 0-13 0,0 0-19 16,0 0-18-16,9-16-23 0,-7 6-211 0,1-1-596 16,-1 0 95-16</inkml:trace>
  <inkml:trace contextRef="#ctx0" brushRef="#br0" timeOffset="10936.03">17555 15961 399 0,'0'0'513'0,"0"0"-61"15,0 0-55-15,0 0-37 0,0 0-32 0,0 0-43 0,0 0-28 16,-12 15-31-16,7-4-12 0,-1 0-11 0,-2-3-6 16,0 9 0-16,-1 3-17 0,-3 4-3 15,-1 3 2-15,1-4-6 0,-2 3 8 0,3 2-11 16,-5 4-6-16,4-3-14 0,-2 2-16 0,-1 1-7 0,4 1-10 16,-3 1-10-16,4-6 14 0,-2 2-16 0,3 1-14 15,2-3-12-15,0-1-11 0,1-3-12 0,5-6-14 16,-1 1-11-16,1-7-11 0,-1-3-17 0,0 1-22 15,2-3-18-15,0-7-22 0,-2 10-38 0,2-10-32 16,-3 8-39-16,3-8-39 0,0 0-49 0,0 0-79 16,0 0-262-16,0 0-909 0,0 0 2 0</inkml:trace>
  <inkml:trace contextRef="#ctx0" brushRef="#br0" timeOffset="58349.23">5197 5325 429 0,'-7'5'408'0,"7"-5"-55"16,-4 5-8-16,4-5-19 0,0 0-22 0,-6 4-8 15,6-4-22-15,0 0-10 0,0 0-12 16,-8 2-10-16,8-2-15 0,0 0-18 0,0 0-13 0,0 0-15 16,0 0-16-16,0 0-26 0,0 0-6 0,0 0-31 15,0 0-9-15,0 0-3 0,0 0 3 0,18-14 99 16,-7 8-107-16,4-5-3 0,5-5-4 16,3-1-6-16,3-3 3 0,-2 1 0 0,5-6-1 15,1-1-7-15,7-6-4 0,-10 6-9 0,9-10-8 16,-8 13 2-16,-3-1-12 0,1-1-5 0,-2 2 0 15,-1 0-6-15,0 5-4 0,-10 4-3 0,2 2 2 16,-6 3-12-16,0 2-15 0,-2 1-17 0,-3 0-15 16,2 2-14-16,-4 0-6 0,-2 4-10 0,5-4-12 15,-5 4-18-15,0 0-33 0,0 0-38 0,0 0-44 16,0 0-47-16,0 0-79 0,0 0-227 0,0 0-844 16,0 0 33-16</inkml:trace>
  <inkml:trace contextRef="#ctx0" brushRef="#br0" timeOffset="58936.18">6039 4605 481 0,'5'-2'447'0,"-5"2"-37"0,8-6-26 15,-8 6-21-15,3-6-24 0,-3 6-26 0,0 0-28 16,0-7-22-16,0 7-25 0,0 0-20 0,0 0-23 16,-15-6-26-16,15 6-14 0,-14 0-24 0,2 2-16 15,1 2-13-15,-2-2-14 0,2 3-9 0,-6 0-5 16,-1 4-10-16,0 1-5 0,1-1-5 0,1 2-5 16,-2 2-2-16,2-2-7 0,-2 1-5 0,0 6 1 15,2-4-1-15,5 0-10 0,-2 0 2 0,4 1 2 16,-1-2-10-16,6-1-3 0,0 0-5 0,1-2 3 15,0 0-6-15,3 1-6 0,1-2-4 0,1-2-6 16,1 1-8-16,1-2-6 0,0-1 0 0,2-1-7 16,1 0-8-16,-1-1-5 0,-6-3 2 0,19-1 1 15,-10-5 1-15,3-1-2 0,3-2 3 0,-2-4-6 16,1-1-2-16,-2-1-6 0,0 0-3 0,0-1 4 16,-4-1 1-16,2-2 5 0,-1 3 3 0,-2 2 4 15,-1-2 5-15,-3 7 4 0,1-1 2 0,0 0 13 16,-2 3 11-16,1 2 11 0,-3 5 7 0,4-10 6 15,-4 10 5-15,1-8-1 0,-1 8 7 0,0 0-1 16,0 0 6-16,0 0 2 0,0 0 10 0,16 16 9 0,-10-4 7 16,-1 3 4-16,1 3 6 0,0 5 10 15,-1 5 10-15,1-2 18 0,0 3 13 0,-1 1-4 16,1-1-3-16,-2 4-4 0,-3-2-3 0,1-2-7 0,-1 2-8 16,-1-4-13-16,-1 0-8 0,0-4-9 0,-1-3-3 15,0-2-11-15,1-3-3 0,-2-1-7 0,2-3-5 16,0-2-15-16,-2-3-25 0,-1 1-19 0,0-3-27 15,4-4-24-15,-11 6-28 0,3-7-28 0,8 1-32 16,-14-9-40-16,4 2-44 0,2-4-44 0,2 0-68 16,-5-7-235-16,2 1-894 0,1-1 11 0</inkml:trace>
  <inkml:trace contextRef="#ctx0" brushRef="#br0" timeOffset="59267.91">6057 4828 331 0,'14'3'496'15,"1"0"-60"-15,1-1-48 0,-1 0-34 0,3 2-34 16,-6-2-50-16,1 0-21 0,3 0-21 0,-2 0-16 16,4-2-23-16,-2-1-15 0,-3-3-23 0,0 0-16 15,-1-1-14-15,3-5-15 0,-6 2-7 0,2-1-17 16,-1-4-9-16,1 0-7 0,-3-2-9 0,-1 1 0 16,-3 2-10-16,-2 1-1 0,0-2-11 0,-4 2 3 15,1 0-4-15,-2 0 13 0,-1 2 0 0,-2 1 13 16,2 1 3-16,-5 2-2 0,0-2 7 0,2 3-2 15,-4 0-10-15,0 2-1 0,1 2 3 0,-2 0 0 16,2 2-3-16,1 0 0 0,-2 4-5 0,3 0 7 16,-1 3-5-16,-1 4-1 0,2 2 0 0,3 0-8 0,-1 2 12 15,3 2-21-15,0-1 0 0,3-1-6 0,2-2-6 16,0 2-3-16,2-1-16 0,0-4-14 0,1-1-19 16,-1 0-8-16,6-2-27 0,-1 0-23 15,-1-2-26-15,1-2-26 0,1-3-27 0,0-1-30 0,3-2-31 16,-3-4-50-16,2-1-284 0,-1-1-828 0,-1-1 39 15</inkml:trace>
  <inkml:trace contextRef="#ctx0" brushRef="#br0" timeOffset="59616.19">6425 4635 366 0,'0'0'566'0,"2"-7"-69"16,-2 7-53-16,0 0-55 0,0 0-53 0,0 0-35 15,0 0-24-15,0 0-22 0,0 0-20 0,12 17-20 16,-8-6-23-16,-2 0-16 0,2 4-16 0,-1 1-9 15,0-3-17-15,1 1-12 0,1 3-14 0,-2-4-12 16,1-1-14-16,1 1-2 0,-3-4-16 0,1 1-6 16,1-4 1-16,-2-1-11 0,1 2-13 0,-3-7-5 15,4 7-5-15,-4-7-10 0,0 0 0 0,8 0 2 16,-8 0-7-16,0 0-3 0,7-18 0 0,-3 7 0 16,0-3 3-16,1-4-1 0,-1 0-8 0,2 0 6 15,2 0 4-15,-2-2-10 0,-2 1 2 0,4 1-2 16,1 2 3-16,-3-3 3 0,2 4-6 0,2 1 11 15,-3 4-1-15,0 1 1 0,-1 2 0 0,-2 1 2 16,1 3 7-16,3 0 6 0,-8 3-2 0,11 5 4 0,-4 2-1 16,-3 3-1-16,5 4-3 0,-6 2-5 15,4 2 2-15,-3 0-15 0,-2-1-19 0,3-1-18 16,-1 0-24-16,3 0-26 0,-2-6-26 0,-1 1-37 16,-1 0-50-16,1-1-49 0,2-3-62 0,-3-3-260 0,-3-4-839 15,6 5 33-15</inkml:trace>
  <inkml:trace contextRef="#ctx0" brushRef="#br0" timeOffset="59933.94">6838 4696 399 0,'0'0'495'16,"10"4"-57"-16,-10-4-48 0,10 1-57 0,-10-1-30 16,12 2-42-16,-4-4-30 0,0 1-28 0,1-3-14 15,1 1-21-15,1-2-5 0,-2-1-26 0,2 0-16 16,10-9 83-16,-11 9-117 0,-1-3-9 15,0-1-10-15,-2-1-5 0,2 2-9 0,-5 1-4 16,0-3-2-16,-3 5 3 0,1-1 2 0,-2 7 5 16,-3-12 7-16,-1 7 3 0,0-1 9 0,-3 2-5 15,7 4 5-15,-13-3-5 0,6 2 0 0,7 1-10 16,-21 6-3-16,12-2-3 0,-2 4 9 0,1 0-7 16,-1 6 0-16,1-2 1 0,-1 4-3 0,4-3 0 15,1-1-13-15,0 0-16 0,4 1 6 0,0 3-7 16,1 0-10-16,2 0-14 0,3 1-13 0,1-1-12 15,2-2-6-15,-2-3-30 0,4 0-16 0,2-1-26 16,-1-1-37-16,1 2-30 0,3-5-42 0,2-2-40 16,-2 0-317-16,-3-1-840 0,8-2 33 0</inkml:trace>
  <inkml:trace contextRef="#ctx0" brushRef="#br0" timeOffset="60518.53">7219 4905 386 0,'0'0'554'16,"0"0"-69"-16,0 0-58 0,0 0-60 0,0 0-45 0,0 0-42 16,0 0-40-16,-16-23-29 0,14 14-28 15,-4-2-10-15,5-2-14 0,-3-2-19 0,3-1-15 16,-2-1-8-16,1 1-22 0,1-1-12 0,1 1-10 0,0 0-18 16,0 3-21-16,2 1-20 0,-1 0-23 0,1 1-23 15,0 1-18-15,3 1-14 0,1-1-20 0,3 3-12 16,0-3-11-16,-1 4 3 0,7-5-18 15,0 4-1-15,0-1 5 0,2-2 5 0,1 5 4 0,-3-2 14 16,1 0 0-16,0 3 20 0,2 0 27 0,0-1 5 16,-5 1 15-16,0 2 18 0,0 0 12 0,0 2 8 15,-3-1 14-15,4-1 6 0,-7 2 20 0,1-1 5 16,-8 1 10-16,12 0 12 0,-12 0 9 0,11 0 25 16,-11 0 21-16,0 0 7 0,6-3 9 0,-6 3-2 15,0 0-2-15,0 0-2 0,0 0-11 0,0 0 2 16,0 0-20-16,-31 3-5 0,23 1-13 0,-2 2-3 15,-4 2-4-15,0 3 3 0,0 1 0 0,0 5-3 16,1-1-3-16,0 0-2 0,2 7-8 0,-2 0 2 16,4-8-6-16,1 3-7 0,2 0-4 0,0-3-11 15,4-3-6-15,0-1-6 0,2-2-5 0,0-1-6 16,2-1-4-16,-2-7-10 0,4 9-5 0,0-5-17 16,-4-4-11-16,13 0-3 0,-13 0-8 0,15-9-1 15,-5 1 0-15,3-3-8 0,-1-1 3 0,2-2 1 16,-3-1-3-16,2 2 2 0,-1-1-2 0,-3 2 5 0,-1 1 7 15,-1 4-3-15,-3 0 7 0,2 2 5 0,-3 0 9 16,-3 5 9-16,6-5 12 0,-6 5 3 16,0 0 1-16,0 0-1 0,0 0 4 0,0 0 6 15,5 18-13-15,-10-8 4 0,4 1-2 0,-2 1 3 0,2 2-10 16,1 3-3-16,1-1-1 0,2 1-10 0,1 0-8 16,-1 0-19-16,3 0-17 0,-2-7-15 15,1 4-18-15,1-3-29 0,0-3-32 0,4 0-41 0,-4-4-39 16,1-2-51-16,1-2-274 0,-8 0-804 0,17-9 44 15</inkml:trace>
  <inkml:trace contextRef="#ctx0" brushRef="#br0" timeOffset="60742.18">7704 4488 106 0,'3'-8'639'0,"-3"8"-84"0,0-10-65 0,0 10-53 15,0 0-54-15,0 0-48 0,0 0-29 0,0 0-20 16,0 0-13-16,-8 22-6 0,8-6-27 0,-2 1-13 15,2 2-17-15,0-1-20 0,2 1-17 0,-2-1-23 16,0 3-17-16,0-5-20 0,3 4-7 0,-1-2-15 16,1-1-16-16,-1 1-35 0,2-2-17 0,-4 2-20 15,3-1-17-15,-1-5-19 0,2 0-14 0,0 0-12 16,-2-1-13-16,1 1-15 0,1-3-23 0,-1 0-27 16,-1-1-36-16,-1 0-50 0,-1-8-56 0,3 8-276 15,-3-8-818-15,0 0 42 0</inkml:trace>
  <inkml:trace contextRef="#ctx0" brushRef="#br0" timeOffset="61206.75">7677 4738 447 0,'0'0'471'0,"0"0"-53"0,0 0-35 0,0 0-27 15,17 21-37-15,-11-17-27 0,3 3-29 0,0-3-19 0,3 2-25 16,-2-1-30-16,1-1-24 0,2-1-22 0,-1 0-18 15,1-2-12-15,-1 3-19 0,1-2-16 16,0-3-17-16,-3 2-24 0,3-2-18 0,-3 0-18 16,1-1-27-16,1-1-28 0,-2 0-31 0,-2 0-29 0,1-2-21 15,-2-1-19-15,2 0-4 0,0 0 19 0,0 0-3 16,-3 0-7-16,2-1-21 0,-4-2-28 0,1 5-20 16,-1-5-156-16,-2 3-489 0,0 0 102 0,2-3 1939 15,-3 3-1270-15,-1 6 92 0,5-16 66 0,-5 10 85 16,0 6 22-16,0-12 18 0,0 12-5 0,-5-9-8 15,1 4-8-15,4 5 4 0,-3-10 5 0,-3 8-7 16,6 2 0-16,-9-6-1 0,9 6 2 0,-12-2 2 16,12 2-4-16,-13 0-5 0,13 0-19 0,-14 3 4 15,6-2-6-15,3 3-6 0,-1-1-3 0,-1 2-1 16,-2 2-1-16,2 1-7 0,1 1-7 0,1-1-1 16,-3 2-3-16,2 1-4 0,1 1-2 0,-1 4-6 15,1-3-7-15,2 0-9 0,0 4-8 0,0-2-8 16,1 3-11-16,4-1-6 0,1-1-8 0,1-2-5 15,-1-1-4-15,3-2-5 0,1 0-5 0,3-1-7 16,0-2-9-16,-1-1-15 0,5-1-12 0,-1-2-22 16,5-3-28-16,0-2-28 0,0-4-37 0,-2-2-49 15,2-1-68-15,-1-4-115 0,2-4-268 0,4-2-1001 16,-9 3-52-16</inkml:trace>
  <inkml:trace contextRef="#ctx0" brushRef="#br0" timeOffset="62086.61">8364 4409 386 0,'0'0'737'0,"-12"25"-108"0,12-10-84 16,0 4-62-16,1 8-47 0,-2 1-57 0,7 0-34 16,-6-1-40-16,2-1-40 0,-2 2-29 0,2-1-36 15,-2 0-19-15,3-1-20 0,-2-1-31 0,-1-6-5 16,3-2-19-16,-3 0-22 0,2-5-34 0,2-1-24 15,-4 0-23-15,0-4-23 0,2-1-16 0,-2-6-9 16,3 9-10-16,-3-9-7 0,0 0 7 0,-1 11-3 0,1-11-5 16,0 0-1-16,0 0 0 0,0 0 3 15,0 0-1-15,0 0 5 0,0 0 6 0,0 0 1 16,8-33 6-16,-6 22 2 0,2-1 4 0,1 1 5 16,4-2 5-16,-2 1 0 0,2-3 4 0,-1 3-3 0,3-4 7 15,3 1-1-15,-1 1 6 0,4 1-1 0,-2-1 4 16,1 1-2-16,1 2 1 0,-2 0 3 0,2-2 1 15,-1 3 0-15,-3-1 3 0,-1 4-2 0,-1-1 3 16,-3 1-5-16,0 0 6 0,-1 3-2 0,-1 2 3 16,-6 2 11-16,5-5 11 0,-5 5 3 0,0 0 3 15,0 0 2-15,0 0 9 0,0 0 7 0,-16-6 2 16,16 6 0-16,-16 4 3 0,5-2 11 0,-3 3 15 16,1 0-2-16,-3 5 8 0,1-2 11 0,2 2 10 15,1-3 0-15,3 4-1 0,-5-1-14 0,6 0-6 16,3-2-6-16,-1 1-8 0,3 0-12 0,-1 2-8 15,4-1-1-15,0 1-7 0,4-2-5 0,-1 1-8 16,3-1-13-16,-1 1-17 0,6-2-27 0,0 0-15 16,0-3-23-16,1 0-21 0,1 0-28 0,0-4-38 15,-1 1-40-15,5-4-58 0,-1 2-81 0,-5-2-235 16,1-1-847-16,-3 0 30 0</inkml:trace>
  <inkml:trace contextRef="#ctx0" brushRef="#br0" timeOffset="62446.21">8724 4717 440 0,'0'0'551'0,"9"6"-76"0,-7-4-65 0,5 1-43 15,4-2-37-15,-2 2-44 0,0-3-35 0,2 0-34 16,1 0-24-16,1 0-21 0,1-1-20 0,-1-2-20 16,-1-1-14-16,0 1-14 0,-1-2-12 0,1 0-10 15,-1-1-10-15,0 0-10 0,-1-2-5 0,-2-1-8 16,-1 0-5-16,-3 0-7 0,4-2-2 0,-4 1-7 15,-2 2 0-15,2-3-8 0,-6 2 6 0,0-1-9 16,-2 2 1-16,2 1 1 0,-4-1-3 0,-2 3 7 16,-1-3 13-16,2 6 9 0,-4-2-1 0,2 4 8 15,9 0 3-15,-21 5 8 0,10 0 8 0,1 0 9 16,-2 3 2-16,3-1 4 0,2 0-4 0,-2 4-2 16,4-1-11-16,1 1-13 0,0-1 0 0,1 1-10 15,3-1-7-15,3 1-4 0,1 0-4 0,0-1-13 16,1 0-15-16,4-2-12 0,-2 2-19 0,2-1-15 0,3-1-16 15,-1-2-14-15,2 0-21 0,-2-2-20 16,2 0-21-16,-1-3-29 0,-3-1-27 0,2-1-34 16,3 0-27-16,-3-3-69 0,-1-1-213 0,2 0-772 15,-3-3 57-15</inkml:trace>
  <inkml:trace contextRef="#ctx0" brushRef="#br0" timeOffset="62798.44">9072 4541 302 0,'0'0'709'0,"0"0"-119"15,0 0-70-15,0 0-59 0,0 0-40 0,6 18-48 16,-8-8-22-16,2 2-29 0,-2 0-25 0,4 5-28 16,-2 1-30-16,2-3-30 0,-2 2-26 0,3-4-25 15,1 2-19-15,-3-3-16 0,5 0-14 0,-3-1-20 16,3 0-6-16,-4-2-16 0,1 1-11 0,1-4-19 16,0-1-19-16,1-1-21 0,0 0-18 0,-5-4-6 15,11 1-8-15,-11-1-8 0,14-5-12 0,-8-2-7 16,-1-1-6-16,3-3-11 0,1-4-5 0,-1-1 0 15,2 0 0-15,-1 1 11 0,-2 1 4 0,0 3 9 16,0-1 3-16,-5 5 9 0,2 2 13 0,0-1 16 16,-4 6 31-16,1-8 21 0,-1 8 0 0,0 0 2 15,0 0 4-15,0 0 9 0,-18 28 13 0,13-14 7 16,-4 5 12-16,0 3 7 0,3 3-6 0,-3 3 3 0,-1-4-1 16,2 0-3-16,3-4-12 0,1-2-3 15,0 2-9-15,0-4-15 0,2 0-22 0,2-5-20 16,0-2-30-16,0 1-24 0,3-3-24 0,0-1-21 15,1-1-22-15,0-2-25 0,-4-3-34 0,13 0-43 0,-13 0-40 16,17-9-318-16,-9-1-878 0,1 0 18 0</inkml:trace>
  <inkml:trace contextRef="#ctx0" brushRef="#br0" timeOffset="63104.62">9443 4542 235 0,'-5'-12'526'0,"5"12"-51"0,-10-6-45 0,4 5-36 16,6 1-35-16,-13-3-31 0,13 3-27 0,-15 1-28 16,15-1 3-16,-12 2-40 0,12-2-22 0,-9 1-26 15,9-1-26-15,-10 1-23 0,10-1-11 0,-6 6-11 16,6-6-14-16,-4 10 3 0,3-5-10 0,-1 4 0 16,0 2 0-16,2 1 16 0,0-2-16 0,2 6 2 15,-2-3 2-15,2 4-2 0,1 0 2 0,-1 0-2 16,2 1-4-16,-2-1-2 0,0 1 3 0,2-1-11 15,-2 0-4-15,0-1-5 0,0-4-4 0,-2 1-5 16,0-1-5-16,-2-1-4 0,0-2-5 0,0 1-8 16,-2-2-4-16,0-1-6 0,-2-1-13 0,1-3-19 15,-1-1-23-15,6-2-23 0,-14-1-28 0,5-2-29 16,3-1-37-16,-4-2-40 0,1-2-60 0,1-2-62 0,-3-2-333 16,5 1-1011-16,-2 1-59 0</inkml:trace>
  <inkml:trace contextRef="#ctx0" brushRef="#br0" timeOffset="63726.84">9739 4550 329 0,'0'0'522'0,"0"0"-75"0,0 0-60 0,0 0-34 15,18-13-17-15,-4-1-21 0,-1-2-8 0,9-7-10 16,-3-2-17-16,5 0-17 0,1-2-16 0,-1 0-1 15,3-1-34-15,10-4-18 0,-16 8-31 0,4 0-22 16,-2 1-10-16,2-1-18 0,-3 2-13 0,0 2-9 16,-3 0-18-16,-6 4-26 0,1 3-28 0,-1-3-19 15,0 2-31-15,-6 3-27 0,0 3-20 0,-3 1-29 16,2 2-36-16,-5 0-47 0,-1 5-88 0,3-8-285 16,-3 8-837-16,0 0 34 0</inkml:trace>
  <inkml:trace contextRef="#ctx0" brushRef="#br0" timeOffset="65045.11">10547 3783 2 0,'5'-6'668'15,"-5"6"-91"-15,2-8-74 0,-2 8-58 0,0 0-47 16,0 0-35-16,-8-11-37 0,8 11-27 0,-11-3-33 15,11 3-30-15,-13-2-27 0,5 4-17 0,-4-2-23 16,2 2-22-16,1 1-27 0,-3 3-7 0,-1-3-16 16,0 2-8-16,3 1-17 0,-3-1-6 0,4 1-11 15,2-2-4-15,0 0-7 0,1 1-8 0,2 1-4 16,1-2-4-16,3-4-5 0,-3 13-1 0,6-6-7 16,1 1 3-16,1 0-1 0,3 5-8 0,1-5 4 15,5 3-2-15,-3-1 4 0,3 3 5 0,1-4-12 16,-1 2 7-16,0 0-11 0,-4-3 0 0,3 3 4 0,-5-3-5 15,2 1 7-15,-4 0 1 0,2 1 3 16,-3-1 11-16,-1-2-9 0,1 3 10 0,-2-2-2 16,-2 4 0-16,-1-3 4 0,-4 1-11 0,2-2-3 15,-1 2-2-15,-5-3-14 0,4 0-2 0,-6 0-11 0,4-3-7 16,-2 0-16-16,0-2-14 0,-2 0-16 0,0 1-11 16,1-3-7-16,9 0-11 0,-16 0-5 0,9-4-3 15,7 4-2-15,-11-7-1 0,5 3-1 16,2 1 6-16,4 3 5 0,-6-10 9 0,4 4 6 0,2 6 10 15,2-13 2-15,2 7 7 0,1-2 8 0,0-1 5 16,4 3 3-16,0-1 6 0,2-2 5 0,0 4 1 16,2-3 8-16,3-1 1 0,-1 0 1 15,2-1 6-15,-1 2-1 0,0-1 6 0,1-1 10 0,-1 1 2 16,2-1 1-16,-3 0 6 0,-4 5 1 0,4-6 3 16,-2-1 1-16,-2 7 8 0,-2-3 0 0,1 0 14 15,0 2 7-15,-1-3 1 0,-5 5 16 0,-1-1 2 16,1-1 6-16,0 1 10 0,-4 5 8 0,0 0 10 15,0-9 4-15,0 9 4 0,0 0 4 0,-9-8-4 16,9 8-6-16,-11 0-8 0,11 0 0 0,-13 3-2 16,4 1-15-16,3-1 16 0,-1 3-13 0,0 3-1 15,0-1 1-15,0 2-10 0,1 0-1 0,2 0-7 16,-2 2-11-16,0-2 7 0,5 1-15 0,-3 0-7 16,4 5-4-16,-1-5-2 0,2 1-11 0,2-1-11 15,-1 0-16-15,3 1-19 0,2-2-14 0,-1-2-27 16,1 2-16-16,2-3-20 0,3-1-20 0,0-2-36 15,2 0-44-15,0-5-47 0,3-2-79 0,-5-1-217 16,8-2-816-16,-1-4 43 0</inkml:trace>
  <inkml:trace contextRef="#ctx0" brushRef="#br0" timeOffset="65366.97">11026 3791 154 0,'0'0'628'16,"-10"-5"-98"-16,7 1-73 0,3 4-54 0,-16-1-58 0,16 1-31 15,-16 1-34-15,8 0-19 0,1 2-18 16,-5-1-16-16,4-1-16 0,-1 2-23 0,3 0-23 16,-1 1-20-16,7-4-19 0,-10 5-14 0,9 0-14 15,-5 0-16-15,1 4-6 0,3-2-7 0,2 3-10 0,0-10-3 16,2 16-3-16,1-4-14 0,-1 0 3 0,2-2-6 16,-1 1-2-16,2 1-7 0,0 0 5 15,0-1-6-15,0-1-2 0,2 3-2 0,-2-2-2 16,-2 1-4-16,0 2 5 0,-1-5 3 0,2 1 7 0,-2 0-4 15,-1-1-2-15,-2 0-5 0,1-1 0 0,0-8-3 16,-2 13-2-16,-2-6 0 0,1-1-10 0,-1-1 2 16,-2 0-10-16,6-5-12 0,-10 6-7 0,10-6-15 15,-12 1-13-15,7 0-13 0,5-1-17 0,-14-4-23 16,10 0-33-16,4 4-33 0,-7-11-18 0,3 3-38 16,4-2-44-16,0 1-49 0,0-1-201 0,1 1-738 15,2-4 66-15</inkml:trace>
  <inkml:trace contextRef="#ctx0" brushRef="#br0" timeOffset="65729.48">11146 3760 379 0,'0'0'523'0,"0"0"-52"0,0 0-66 0,0 0-34 15,-19-3-42-15,19 3-29 0,-12 2-38 0,12-2-25 16,-13 7-21-16,7-5-25 0,-2 0-21 0,2 2-18 15,0-1-20-15,-1 1-13 0,7-4-16 0,-9 10-10 16,6-7-4-16,3-3-18 0,-5 7-8 0,5-7-4 16,0 10-13-16,0-10 0 0,3 11-3 0,-1-4-6 15,2 2-6-15,1 0-7 0,0 0 2 0,-1 2 1 16,1-1-5-16,-1 1-5 0,5 0 1 0,-4-1-3 16,2 1-2-16,-1 0 8 0,-1 0-3 0,0 0 0 15,1-2 1-15,-2 1 3 0,1 0 1 0,-2 1 5 16,0-1-3-16,-1 0-5 0,-2-5 8 0,2 5-3 15,-2-4-1-15,0-6-3 0,-3 11-2 0,3-11 0 16,-5 11-6-16,1-7-5 0,1 0-7 0,3-4-7 16,-10 6-12-16,10-6-14 0,-12 4-16 0,6-4-19 15,6 0-20-15,-15 0-23 0,15 0-32 0,-13-4-23 0,7 1-49 16,2-2-36-16,-2-4-55 0,1 2-201 0,1-2-716 16,2 0 72-16</inkml:trace>
  <inkml:trace contextRef="#ctx0" brushRef="#br0" timeOffset="65912.13">11319 3823 37 0,'4'8'619'0,"0"4"-81"16,-2 5-49-16,2 0-44 0,-4 2-66 0,1 1-42 16,-1-1-39-16,2-1-27 0,-1-2-46 0,2 2-29 15,-2-1-22-15,0-5-36 0,0-1-35 0,1-1-43 16,0-2-44-16,-2-1-50 0,3-1-63 0,-3-6-34 15,2 5-29-15,-2-5-57 0,0 0-260 0,0 0-660 16,4-21 82-16</inkml:trace>
  <inkml:trace contextRef="#ctx0" brushRef="#br0" timeOffset="66048.95">11291 3702 318 0,'-4'-5'600'0,"4"5"-106"0,-9-6-88 16,9 6-72-16,-9-3-79 0,9 3-66 0,0 0-72 15,0 0-44-15,0 0-57 0,0 0-60 0,0 0-47 16,-9 8-103-16,9-8-155 0,0 0-450 0,9 14 104 16</inkml:trace>
  <inkml:trace contextRef="#ctx0" brushRef="#br0" timeOffset="66598.02">11602 3824 494 0,'0'0'543'0,"0"0"-51"0,0 0-55 16,0 0-34-16,0 0-34 0,-31-6-26 0,22 6-32 15,9 0-32-15,-19 2-26 0,9 1-22 0,2-2-8 16,0 2-40-16,1 0-24 0,-1 2-25 0,2 2-20 0,-2-2-9 16,4 4-14-16,2 1 4 0,-1 1-28 15,0-1-5-15,2 2-9 0,1-2-10 0,0 1-7 16,3 0-15-16,-1 1-11 0,2-1-13 0,0 1-15 15,4-4-8-15,-2 4-14 0,-1-3-15 0,3-2-15 0,2-2-7 16,-2 1-4-16,-1-4-10 0,1-2-3 0,1 1 2 16,1-1-2-16,-10 0-8 0,19-3 1 15,-11-1-14-15,0 0 4 0,1 1-2 0,1-3 7 16,-3 1-11-16,3-5-5 0,2-1 13 0,0-2-10 0,-1 0 3 16,-1 0 12-16,1-1 33 0,2-1 14 0,-2 0 38 15,-1 2 36-15,-2 6 14 0,-1-3 16 16,-3 5 29-16,-1 0 20 0,-3 5 22 0,2-7 7 15,-2 7-5-15,0 0-10 0,0 0 0 0,0 0-4 0,0 0-3 16,0 0-1-16,-7 23-11 0,4-16-3 0,1 0-5 16,-2-1-7-16,4-6-8 0,-3 16-7 0,2-10-4 15,1 1-7-15,0-7-3 0,0 11-3 0,0-11 4 16,0 8-21-16,0-8-4 0,4 5-2 0,-4-5-5 16,0 0-2-16,0 0 3 0,0 0-2 0,20-17-3 15,-12 8-2-15,3-2 0 0,-3 0-2 0,1 1-1 16,1 0 1-16,-1-1 3 0,0 2 3 0,-2 1 4 15,4 0 8-15,-3 3 1 0,-2 1-6 0,2-1 18 16,-1 1-17-16,0 3 2 0,-7 1 2 0,10-1-7 16,-10 1 3-16,10 7-5 0,-5-1-6 0,-2 4-11 15,0 1-25-15,-2 0-25 0,-1 7-31 0,-4 0-41 16,0 2-70-16,-2-2-89 0,-2 7-298 0,-5 0-867 16,-4 1 17-16</inkml:trace>
  <inkml:trace contextRef="#ctx0" brushRef="#br0" timeOffset="67111">10075 4692 231 0,'0'0'691'0,"-11"0"-95"16,11 0-72-16,-8-1-60 0,8 1-55 0,0 0-47 15,0 0-50-15,-14-2-35 0,14 2-43 0,0 0-17 16,0 0-17-16,7 15-3 0,0-6-15 0,4 6-3 15,1 3-19-15,3 2-7 0,5 4-13 0,-1-1-11 16,4 2-15-16,-2 1-15 0,-1 1-3 0,0-1 2 16,0-1-13-16,-2 2-11 0,1-1-25 0,-2 0-18 0,2-2-36 15,-3-4-25-15,-4-3-21 0,-3-3-24 16,3 1-30-16,-4-3-37 0,-1-3-43 0,0 0-61 16,-2-2-83-16,-1-2-263 0,-4-5-901 0,3 8 7 0</inkml:trace>
  <inkml:trace contextRef="#ctx0" brushRef="#br0" timeOffset="67382.05">10485 4922 509 0,'4'8'656'0,"1"1"-90"0,-1 8-67 16,0 0-47-16,-1 9-37 0,2-1-26 0,-4 5-27 15,2-2-28-15,1 3-23 0,-2 1-35 0,1 3-35 16,1 0-30-16,-1 1-30 0,-1-3-22 0,1-4-25 16,-3 3-19-16,1-1-23 0,4-4-21 0,-5 1-27 15,4-3-19-15,-4-7-19 0,1 0-19 0,-4-1-15 16,3-5-12-16,3-1-19 0,-4-2-14 0,-3-2-18 16,4-1-27-16,0-6-34 0,-5 9-17 0,5-9-28 15,0 0-31-15,0 0-28 0,0 0-12 0,-9-23-268 0,5 7-773 16,-1 0 55-16</inkml:trace>
  <inkml:trace contextRef="#ctx0" brushRef="#br0" timeOffset="67618.89">10492 5092 251 0,'4'-15'379'0,"0"-1"-29"0,1 4-45 16,2 2 1-16,-1-1-22 0,-1 1-28 0,4 2-10 16,0 1-10-16,0-1-5 0,2 4-7 15,1-1-3-15,-1 3-9 0,0 0-13 0,0 2 4 0,0 2-17 16,0 0 2-16,-1 3-13 0,-1-1-8 0,-3 4-12 15,1 1-17-15,0 1-5 0,-3 2-13 0,-1 3-2 16,-2 0-14-16,-2 2-10 0,0 0-9 0,-3 1-14 16,-1-3-4-16,-1 0-15 0,0-2-18 0,1-4 1 15,0 1-22-15,0-1-16 0,-1 0-18 0,-1-5-18 16,3 0-24-16,4-4-20 0,-11 1-30 0,11-1-44 16,-12 0-45-16,12 0-43 0,-7-10-63 0,3 1-248 15,0 1-813-15,1-4 43 0</inkml:trace>
  <inkml:trace contextRef="#ctx0" brushRef="#br0" timeOffset="67950.75">10666 4988 142 0,'13'8'593'0,"-12"0"-67"0,3 0-58 0,-3 2-40 0,1 0-35 16,0 3-38-16,-2 1-29 0,4-2-29 0,-3 0-31 16,3 0-24-16,-1-1-20 0,-1 0-30 0,4-3-26 15,-3 2-22-15,2-2-13 0,-2-3-19 16,2 0-18-16,0-2-17 0,-1 1-12 0,-4-4-18 0,11 2-10 15,-11-2-7-15,12-5-8 0,-4 2-7 0,-3-3-20 16,5-3-11-16,0 4-5 0,-3-3-3 0,0 0 0 16,-2 1 0-16,2-1 4 0,-2 3 1 0,0-2 4 15,-1 2-3-15,-2 0 3 0,3-1 2 0,-5 6-1 16,3-9 4-16,0 4 1 0,-3 5 1 0,0 0 4 16,6-6 6-16,-6 6 7 0,0 0 8 0,0 0 17 15,0 0 9-15,0 0 7 0,0 0-3 0,15 10-2 16,-13-4 0-16,-1 0-11 0,3 2-1 0,-3 0-4 15,2 5-3-15,4-2-8 0,-3-1-10 0,-1 0-15 16,2-1-17-16,0 1-19 0,-4-2-29 0,4 2-28 16,-1-3-31-16,-2-2-39 0,-2-5-47 0,7 11-63 15,-4-9-270-15,-3-2-801 0,0 0 48 0</inkml:trace>
  <inkml:trace contextRef="#ctx0" brushRef="#br0" timeOffset="68266.75">11014 4888 479 0,'2'-6'715'0,"-2"6"-91"0,3-8-89 0,-3 8-45 0,0 0-63 16,0 0-59-16,0 0-49 0,0 0-19 15,0 0-25-15,0 23-21 0,0-9-15 0,0 5-17 16,0-3-23-16,-2 1-25 0,4 2-20 0,3-2-24 0,-1-2-14 16,1 2-18-16,1-6-10 0,2 1-11 0,-1-2-17 15,0 0-11-15,1-2-28 0,1-2-14 0,-3-4-15 16,6 1-11-16,-5-1-6 0,2-4-4 0,-9 2-7 15,17-3-4-15,-12-1-5 0,1 1-3 0,0-1-1 16,-6 4 5-16,6-9 4 0,-6 9 3 0,0-10-3 16,0 10 1-16,-1-11 1 0,1 11 4 0,-8-10-8 15,4 5 9-15,-1 1 1 0,-2 1-3 0,0-1-1 16,7 4-3-16,-13-4 0 0,2 2-3 0,3 2-4 16,8 0-11-16,-15 1-13 0,7-1-15 0,8 0-25 15,-19 0-27-15,10 0-30 0,9 0-25 0,-12 0-38 16,12 0-45-16,-9-4-246 0,9 4-744 0,-10-4 65 15</inkml:trace>
  <inkml:trace contextRef="#ctx0" brushRef="#br0" timeOffset="68466.07">11166 4799 172 0,'5'-4'657'0,"0"2"-77"0,-5 2-36 0,12-1-34 0,-12 1-44 15,7 8-46-15,-3-1-36 0,-2 3-40 16,1 5-31-16,2 2-33 0,-3 2-32 0,4 5-32 0,-5-5-26 15,2 1-26-15,-1 6-20 0,1-7-22 16,0 7-26-16,0-9-33 0,0 3-27 0,1-5-36 0,-1 1-22 16,3-1-25-16,-4-2-25 0,1-3-26 0,1-1-31 15,-1 0-36-15,-1-4-37 0,-2-5-48 0,9 6-71 16,-9-6-236-16,5 1-823 0,-5-1 40 0</inkml:trace>
  <inkml:trace contextRef="#ctx0" brushRef="#br0" timeOffset="68601.89">11394 5064 442 0,'0'0'601'0,"7"6"-86"16,-3-2-65-16,-4-4-56 0,2 12-47 0,-1 0-45 16,1-2-45-16,-2-1-35 0,0 3-32 0,0-2-27 15,-2 0-30-15,2-3-38 0,0 3-47 0,0-10-66 16,0 12-73-16,0-12-86 0,3 8-108 0,-3-8-182 16,0 0-644-16,0 0 87 0</inkml:trace>
  <inkml:trace contextRef="#ctx0" brushRef="#br0" timeOffset="68723.1">11422 4975 522 0,'-4'-5'574'0,"4"5"-113"0,-11-9-99 15,6 8-83-15,5 1-85 0,-11-3-75 0,11 3-72 0,-8-4-82 16,8 4-81-16,0 0-226 0,-5-2-438 0,5 2 104 16</inkml:trace>
  <inkml:trace contextRef="#ctx0" brushRef="#br0" timeOffset="68943.09">11568 4966 37 0,'0'0'648'0,"0"0"-97"15,-3 11-58-15,3-11-44 0,-8 11-39 0,1-5-29 16,1 2-15-16,-1-1-32 0,-1 3-7 0,-2-1-26 16,2 2-7-16,0 2-23 0,2-2-16 0,-3-1-21 15,5 1-28-15,2-2-23 0,-4 0-24 0,5-1-23 16,0 0-19-16,1 0-14 0,0-8-12 0,4 12-11 15,0-6-13-15,1-2-19 0,-1 2-23 0,2-3-26 16,0 0-31-16,1-1-33 0,0-1-35 0,-7-1-38 16,18 0-53-16,-10-2-78 0,-2 0-360 0,6-2-997 15,-2-1-52-15</inkml:trace>
  <inkml:trace contextRef="#ctx0" brushRef="#br0" timeOffset="69385.86">11940 4792 626 0,'3'-6'654'15,"-3"6"-109"-15,0 0-66 0,0 0-76 0,0 0-45 16,-8 32-38-16,3-13-26 0,-8 6-18 0,1 3-10 16,-2 3-10-16,-1 0 6 0,-6 15-17 0,1-3-23 15,-2 1-28-15,0-1-22 0,3 2-22 0,-2-2-23 16,6-10-21-16,0-4-27 0,1 0-17 0,-2-4-33 16,5-1-26-16,2-7-34 0,1-1-27 0,2-2-27 15,0-4-34-15,0 0-57 0,3-6-64 0,1 1-85 0,2-5-264 16,0 0-894-16,0 0 8 0</inkml:trace>
  <inkml:trace contextRef="#ctx0" brushRef="#br0" timeOffset="69764.22">11880 5450 386 0,'0'0'688'0,"0"0"-91"0,0 0-73 16,0 24-60-16,0-7-35 0,-1 0-41 0,2 2-19 15,-1 6-26-15,-1 0-27 0,1 2-33 0,1-1-31 16,1-1-30-16,-1 1-28 0,1-1-22 0,0-4-24 16,1 5-18-16,1-2-16 0,0-8-12 0,-1 1-17 15,-2 0-16-15,-2-5-26 0,5-1-27 0,-4 2-19 16,1-7-30-16,0 0-22 0,2 0-21 0,-3-6-16 0,0 0-20 16,1 10-18-16,-1-10-24 0,0 0-16 15,0 0-26-15,0 0-16 0,0 0-26 0,1-30-12 16,-2 18-44-16,-2-4-238 0,0-2-769 0,0-1 59 0</inkml:trace>
  <inkml:trace contextRef="#ctx0" brushRef="#br0" timeOffset="69984.12">11879 5505 186 0,'4'-10'419'0,"0"-3"-33"16,3 3-30-16,2 0-18 0,-2 1-10 0,2 1-12 16,3 0-19-16,-3 0-14 0,7 3-14 0,-4-1-21 15,0 2-15-15,1 0-12 0,-2 4-14 0,2 1 3 16,-1 2-14-16,-6 0-1 0,3 1-9 0,0 3-2 15,-3 3-11-15,-1 1-19 0,-2 1-9 0,-3 7-18 16,-1 0-17-16,-2 2-13 0,-2 1-10 0,0-3-8 16,-4 5-10-16,0-7-25 0,1 1-17 0,2-3-38 15,-3-1-26-15,5-4-23 0,-1-1-19 0,0 0-22 16,0-3-27-16,2-3-28 0,3-3-30 0,-6 4-47 16,6-4-53-16,0 0-290 0,0 0-861 0,0 0 23 15</inkml:trace>
  <inkml:trace contextRef="#ctx0" brushRef="#br0" timeOffset="70286.36">12062 5561 83 0,'8'-5'484'16,"2"0"-38"-16,-4 3-41 0,0-2-33 0,1 1-23 0,4 2-25 16,-11 1-22-16,13 2-19 0,-5 0-20 15,2 2-15-15,-2-2-30 0,-3 0-12 0,3 1-14 16,-4 0-17-16,5 1-11 0,-1 1-12 0,-1 0-6 0,-2-1-11 16,-1 3-16-16,2-2-12 0,-6-5-9 0,6 9-11 15,-2-3-17-15,-1-1-16 0,-3-5-16 0,5 5-12 16,-5-5-18-16,0 0-11 0,8 4-14 0,-8-4-8 15,0 0 2-15,0 0-2 0,0 0 5 0,15-8 1 16,-10 3-3-16,-1-1 2 0,1 0 1 0,1 1 5 16,-1-1-3-16,2-1 2 0,-2 2 3 0,0 2 3 15,4-4 2-15,-4 3 0 0,0 0 13 0,-5 4 3 16,9-4 3-16,-9 4 1 0,10-3 4 0,-10 3 1 16,9 0 6-16,-9 0-10 0,9 3 0 0,-9-3-6 15,5 3-3-15,-5-3-9 0,9 7-15 0,-9-7-28 16,4 9-32-16,-4-5-35 0,0-4-39 0,1 10-36 15,-1-10-41-15,0 0-72 0,0 0-227 0,-1 8-762 16,1-8 58-16</inkml:trace>
  <inkml:trace contextRef="#ctx0" brushRef="#br0" timeOffset="70433.17">12352 5432 488 0,'-3'-9'574'16,"2"-1"-67"-16,0 1-76 0,1 9-50 0,-5-11-59 0,2 7-46 15,3 4-46-15,-6-8-35 0,6 8-35 0,-4-4-41 16,4 4-41-16,0 0-38 0,0 0-37 0,0 0-25 15,0 0-40-15,0 0-30 0,0 0-32 16,0 0-29-16,0 0-45 0,0 0-14 0,0 0-17 0,9 18-147 16,-4-14-493-16,0-1 105 0</inkml:trace>
  <inkml:trace contextRef="#ctx0" brushRef="#br0" timeOffset="70618.1">12378 5425 1321 0,'5'7'52'0,"1"-1"106"16,0 1 49-16,-2 0 23 0,1 1 13 0,0 1 9 16,1 2 3-16,0 0-4 0,-1 1-4 0,1 2-13 15,1 3-17-15,-3 0-8 0,1 1-2 0,-2-1-11 16,1 1-7-16,2-2-11 0,-4-1-17 0,-2-2-29 15,5 2-15-15,0-5-13 0,-2 0-9 0,1-2-11 16,-3 0-13-16,1-5-22 0,-2-3-15 0,4 8-23 16,-4-8-14-16,3 6-1 0,-3-6-7 0,0 0-2 15,0 0-5-15,0 0-7 0,0 0-7 0,14-14-18 16,-10 10-14-16,0-3-20 0,-1-1-27 0,0-1-29 16,1 0-29-16,2-1-44 0,-1 1-53 0,1-1-264 15,1 1-766-15,0-1 59 0</inkml:trace>
  <inkml:trace contextRef="#ctx0" brushRef="#br0" timeOffset="70843.94">12688 5500 136 0,'0'0'538'15,"0"0"-74"-15,0 0-47 0,0 0-21 0,-15 16-19 0,9-11-23 16,-1 2-19-16,1 1-19 0,0-1-16 0,-3 1-20 16,3 1 12-16,-3 0-31 0,0 0-2 15,3 4-19-15,-4 0-17 0,2-3-19 0,1 1-17 0,2 0-23 16,3-1-21-16,-1-1-20 0,1-1-14 0,-2-3-15 15,1 4-13-15,3-2-12 0,0-7-14 0,0 11-14 16,0-11-14-16,7 8-13 0,-5-3-23 0,-2-5-18 16,7 8-20-16,-1-6-23 0,1-1-17 0,-7-1-24 15,0 0-22-15,17-5-33 0,-10 1-41 0,-2 0-37 16,3-3-60-16,0-2-285 0,-2 0-894 0,1-2 8 16</inkml:trace>
  <inkml:trace contextRef="#ctx0" brushRef="#br0" timeOffset="71416.14">12743 5384 181 0,'0'-7'628'0,"0"-4"-90"16,1 5-48-16,-1 6-38 0,-2-12-34 0,2 12-29 15,0 0-25-15,0-9-18 0,0 9-30 0,0 0-29 16,0 0-28-16,0 0-11 0,0 0-32 0,0 0-19 0,0 38-8 16,1-20-9-16,-1 1-9 0,1 5-5 15,1 4-10-15,0-1-16 0,-1 0-13 0,1-8-17 16,3 5-15-16,-4-5-11 0,1 1-10 0,1-2-7 0,1-3-14 15,-1 2-16-15,-2-6-16 0,1-2-19 0,2-2-16 16,-1 0-16-16,-2-1-21 0,-1-6-10 0,3 9-19 16,-3-9-22-16,5 5-8 0,-5-5-11 15,0 0-11-15,0 0-7 0,0 0-8 0,7-15-20 0,-5 8-21 16,-2-3-8-16,1 1-2 0,-1-1 6 0,0 1 13 16,0 0 11-16,1 0 10 0,-1 9 21 0,-1-15 17 15,0 8 33-15,1 7 32 0,-4-11 29 0,4 11 26 16,-3-7 24-16,3 7 13 0,-7-6 16 0,7 6 11 15,0 0 5-15,-3-6-1 0,3 6-4 0,0 0-2 16,0 0 6-16,0 0 1 0,0 0 1 0,0 0-9 16,0 0-1-16,14 16-10 0,-9-13 1 0,2 1-10 15,1-3-4-15,0 3-4 0,4-4-2 0,1 2 0 16,1-2-4-16,-2 0-4 0,5-1-4 0,-4-2-5 16,1-1-12-16,1-2-5 0,-1 1-5 0,3-3 1 0,-1 0-4 15,-1-2-14-15,-4 3-10 0,-1-1-2 16,3-3-8-16,-3 4 3 0,-3 0 2 0,-2 0 4 15,-1-1 7-15,-3 4 4 0,-1 4 8 0,1-10 25 0,-1 10 13 16,0 0 14-16,-5-10 11 0,5 10-2 0,-10 0 14 16,10 0 15-16,0 0-4 0,-21 7 12 15,14-1 11-15,-1 1 18 0,0 2-10 0,3 0 1 16,0 3 9-16,1-1 1 0,2 3 0 0,-4 2-3 0,6 0-4 16,-1 4-1-16,4-4-7 0,-1 4-7 0,2-5-10 15,-1-2-8-15,5 0-10 0,-3-1-6 0,2-4-16 16,1 0-23-16,0-2-28 0,-2-2-30 0,4-1-37 15,-2-5-41-15,-8 2-55 0,13-4-87 0,-8-3-386 16,-2 1-1063-16,1-2-100 0</inkml:trace>
  <inkml:trace contextRef="#ctx0" brushRef="#br0" timeOffset="77370.17">10854 2828 484 0,'0'0'438'0,"0"0"-62"15,0 0-44-15,-11 0-30 0,11 0-39 0,0 0-30 16,0 0-21-16,0 0-17 0,0 0-22 0,-12 2-23 16,12-2-11-16,0 0-13 0,-9 2-7 0,9-2-16 0,0 0-1 15,-6 3-5-15,6-3-11 0,0 0-8 0,-10 3-9 16,10-3-10-16,-9 3-2 0,9-3-4 0,-9 4-8 15,1 0-2-15,2-2-6 0,0 0-5 16,6-2-1-16,-15 3 3 0,5 0-4 0,1-2-1 0,1 1-4 16,-2 0 0-16,-1-1-2 0,-1 2 4 0,1-1 1 15,2 1 1-15,-2-3-5 0,-1 3 3 0,1-1-5 16,0 3-1-16,2-1-1 0,-4 2 0 0,2-1-6 16,2-1 3-16,-3 4-2 0,-1-2-1 0,-1 5-5 15,-1-1 9-15,1 1-13 0,-4 0 4 0,5 2 2 16,-3 2-3-16,-1 4 0 0,-2-1 1 0,1 0 1 15,0 1-5-15,5-5 21 0,-6 7-1 0,3 0-1 16,-1 1-4-16,1-1 1 0,0 1-6 0,1 0 0 16,-1-2-1-16,0 3-3 0,3 0 10 0,2-6-13 15,-1 4-1-15,3-3-1 0,-4 4 0 0,2-4 5 16,2 0-2-16,-1 0 5 0,-1 4 0 0,-2 0-2 16,0 1 0-16,4-4 1 0,-2-1-8 0,1 4 7 15,1 2-2-15,-1-8 1 0,0 7-5 0,1 3 9 16,1-2-4-16,1-2-1 0,-2 2 4 0,2-5-2 15,0-1-2-15,1 7 2 0,1-5 1 0,0-2 0 16,1 7 1-16,-3 0-1 0,3 3-4 0,-2-2 4 16,2 0 0-16,0 1-2 0,1 2 1 0,-1 1-1 15,2 0 1-15,4 1-4 0,-4 0 4 0,-2 1 3 16,6-2-6-16,-4 4 2 0,2-5-2 0,2 1 2 16,0 0 2-16,2-1-1 0,-2-2 0 0,-1 4 1 15,3-2-5-15,-2 0 5 0,4 1 1 0,-2-1 1 16,0-2 4-16,2 1 3 0,-1-1-11 0,3-1 16 15,-2 2-8-15,3-3 4 0,-5 1 0 0,3 1-2 16,5 2 1-16,-2-1 1 0,-3 0 0 0,5 0-4 16,-1 2 0-16,-1 1-1 0,0-1-10 0,-1-1 4 15,1-1-1-15,5 4 0 0,-4-5-3 0,3 0 0 16,-1 2 6-16,-2-1 3 0,3 2-6 0,-1 1 9 16,1-5-6-16,-1 1-4 0,5 0 5 0,-5 3-4 15,3-4 1-15,-2 0 3 0,2 1-7 0,-1 2-6 16,3-1 9-16,-2 0-13 0,0-1 12 0,1 2 0 0,1-1-2 15,1 0-1-15,0-1 2 0,0 3-6 16,0-2 2-16,0 1-1 0,-1-1 2 0,1 1-3 16,-2 1 0-16,3-2 4 0,0-3-3 0,1 0 2 15,0 4-4-15,2-7-2 0,0 3 4 0,2-2-5 0,-3-2 3 16,2-1 4-16,2 3-9 0,3-1 3 0,-2-4-2 16,0 1 7-16,1 2-3 0,0-3-1 15,4 1 3-15,-3-3-5 0,-2 2-1 0,9-2 4 16,-5 1-6-16,-1 1 4 0,1-2 0 0,0 3 5 0,-1-5-10 15,2-1 9-15,-1 2-4 0,-2-3 0 16,3-2 0-16,1-3 4 0,-1-2-2 0,0 2 4 0,3 0-1 16,-4-1 3-16,1-1 1 0,1 1-3 0,4-1 1 15,-3-2 2-15,5 0 2 0,-2 3 0 16,-2-3-2-16,1 1 3 0,1-1-2 0,3 1 0 0,-4 0-2 16,-2-4-1-16,1 1-1 0,1 0 4 0,-1-2 2 15,0 0 1-15,1-2-2 0,-2 2 4 0,2-3-5 16,-4 2 4-16,-1-4-3 0,0-2-2 15,0 4 3-15,0-2-2 0,1-1 4 0,-3 3-2 0,1-4-3 16,-2 1-3-16,4-6 5 0,-2 6 1 0,2-4 3 16,-1-1 1-16,1 0-1 0,-1 2-2 0,-1-5 5 15,2-1-3-15,-1 1 1 0,-2 1 0 0,3-5-3 16,-4 0-1-16,2 5-1 0,-1-6-1 0,0-1 2 16,1 0-4-16,-2-1-1 0,0 0 3 0,-2 1-4 15,2-2 0-15,-3 1 1 0,0 1-4 0,-2 1 3 16,0-3-1-16,-2 3 1 0,-3-1-2 0,2-1 3 15,-1 1-3-15,-1-2 0 0,2-1 0 0,-6-3 0 16,3-2-1-16,-2 1 1 0,-1 0-3 0,-1-1-3 16,0-2 3-16,-2 1 2 0,2 0-1 0,-3 1 0 15,2-3-1-15,-2 0 1 0,0-1 0 0,1-11 0 16,-2 9-4-16,0 2 2 0,-6-2 4 0,2-1-3 16,2-9-1-16,-3 10 2 0,3 0 0 0,-3-2-1 15,-5 1-1-15,4 2 0 0,-1-13-1 0,2 11 1 16,-3 1 0-16,-2 0 0 0,-1-10 0 0,-3 11 1 15,-1-1-1-15,0-1-1 0,4 3 1 0,-7-3 0 16,1 0 1-16,-1 1-2 0,-5-9 1 0,-1-1 1 16,4 12-2-16,-2-11 3 0,1 10-4 0,1-2 0 15,-5-8 2-15,-3 1-1 0,3-2-2 0,2 15 2 16,-1-4 1-16,-7-10-4 0,6 13 2 0,1-1-1 0,0 1 2 16,-6 1-1-16,3 1-1 0,-3-1-1 15,1 1 2-15,0 2 1 0,-4-1-2 0,2 0 1 16,-4 1 2-16,1-2-2 0,-2 2 0 0,-1 3 1 15,-8-10-2-15,-2 2 0 0,4-7-6 0,8 14 2 0,-10-9-2 16,10 9-1-16,-1-1 1 0,-1 0 2 0,-10-6 3 16,12 8-2-16,-3 2 2 0,2 0-1 15,0 2 1-15,3 0 2 0,-4 2 1 0,0-1-2 16,0 0 0-16,0-1-2 0,-2 2 3 0,2 0-2 0,-4 3 0 16,1-4 2-16,-1 3 1 0,-1 0 0 0,-3 0-2 15,-9-3 1-15,10 5 0 0,0 1-1 16,-2 0-2-16,1 2 3 0,0-1 0 0,-1 1 3 15,-2 4-4-15,3-2 5 0,-13-5 0 0,11 7 0 0,3 3 2 16,-1 0-6-16,-4-1 9 0,5 0 0 0,-3 3 1 16,0 1-3-16,-1 1 4 0,0 0 0 0,-13 3-4 15,13 0 4-15,1-1-3 0,1 4-1 0,-15-2 2 16,16 0-2-16,-1-1 0 0,-3-1 3 0,4-2-3 16,1 6 0-16,-1-1-1 0,-5-3 1 0,2 0-2 15,0-2-1-15,1 3 1 0,2-1-2 0,0 2 2 16,-1-1-3-16,4 0 2 0,2-1-6 0,-3 3 4 15,2 1-2-15,-1-1 1 0,2 3-3 0,-1 2-4 16,0-2-4-16,1 5-5 0,-3 1-6 0,-1 2-4 16,3 6-9-16,-1-3 0 0,-10 8-4 0,14-7-7 15,-1 2-3-15,-1 0-3 0,-5 13-31 0,7-10-16 16,-9 8-18-16,6 4-21 0,1 1-29 0,6-8-36 16,-5 14-39-16,3 1-49 0,1 6-306 0,-14 25-910 15,15-24-2-15</inkml:trace>
  <inkml:trace contextRef="#ctx0" brushRef="#br0" timeOffset="78935.36">10582 5867 249 0,'-10'8'402'15,"1"-1"-52"-15,-4 3-45 0,2-2-22 0,-5 2-18 16,3 0-5-16,-2-1-16 0,-2-1-23 0,-1 3-10 16,-1-2-19-16,-4 4-12 0,-4 1-18 0,3-2-13 15,0 2-12-15,-3 1-14 0,2-3-12 0,-4-2-10 16,-2 5-6-16,-3-2-16 0,0 2-4 0,-11 8-11 16,-2-2-1-16,9-5-8 0,-12 6-3 0,2 3-3 15,-3 1 6-15,0 3 0 0,2-4 5 0,-3 1 7 0,1 0 5 16,1 4 0-16,0-4-4 0,1 3-13 15,-1-1 1-15,0 2-1 0,0 1 0 0,-2 0-4 16,3-1-7-16,-1 0-5 0,4 1-2 0,-2-2-1 0,4-1 1 16,0 4-2-16,0-1-7 0,0 1-3 0,4 0-2 15,0-2-2-15,1-1-3 0,8-6-1 0,-7 8-4 16,7-8 2-16,-8 14-2 0,0-4-4 0,2 1-4 16,1 0 1-16,-4 4 2 0,2-2-1 0,2 0-3 15,-3 3 2-15,3-1-1 0,-2-1-3 0,0 6-2 16,0-3 2-16,1 2-4 0,0 2 4 0,-1 2-5 15,0 0 4-15,3-1 5 0,-3-2-7 0,0-1 8 16,5 2-11-16,-3-2 6 0,2 0-4 0,-2 2 4 16,4-2-4-16,-4-2 6 0,7 0-4 0,2-12 4 15,5-1 4-15,-2 1-2 0,1-3 5 0,0 0-4 16,1 2 8-16,-2-2-13 0,1 0 6 0,0 2-1 16,4-5 3-16,0 0-3 0,2 2 3 0,-2 0-2 15,-1 2-5-15,3-2-1 0,2 2 6 0,0 0-2 0,-1-3-1 16,5 1 0-16,0 0 4 0,-7-3-4 0,5 2-3 15,3-1 5-15,-3 2 0 0,2 1-4 16,1-2 3-16,-2 2 0 0,1-1-2 0,1 0-2 0,-1 3 2 16,-2-3 4-16,5 1 1 0,-3 1 2 0,-1-1-6 15,1 3 9-15,0-3-3 0,0 0 3 0,1-7-2 16,-1 6 5-16,-2 0-3 0,2-1-2 0,-5 2 2 16,5-2-5-16,3-6-3 0,-5 6 2 0,1 1 1 15,3-6-5-15,-4 3 7 0,3 2-2 0,2-6-1 16,-2 0-2-16,2 1 1 0,-1-1 0 0,2-1 2 15,0 0-7-15,2-1 7 0,-1 1-5 0,0-2 5 16,1 3-8-16,0-1 2 0,0 1 4 0,1 0-2 16,2-6-5-16,-1 3 12 0,1-4-16 0,0 2 10 15,-2-1-2-15,2 0 7 0,-2 0-1 0,1-2 0 16,2 1 6-16,-1-3 0 0,1 3-1 0,-2-4-2 16,0 0 3-16,3-6-4 0,-2 11 0 0,2-11-6 15,-2 8 3-15,2-8 0 0,-2 9-3 0,2-9 0 16,0 0 1-16,0 8-1 0,0-8-2 0,0 0 1 15,0 0-4-15,-1 7 3 0,1-7-1 0,0 0 1 16,0 0-2-16,-3 7-4 0,3-7-1 0,0 0-6 16,0 0 4-16,0 0-10 0,0 0-6 0,0 9 3 0,0-9 1 15,0 0-10-15,0 0 0 0,0 0 0 0,0 0 5 16,0 0 2-16,0 0-4 0,0 0-1 0,0 0-8 16,-7-26-6-16,6 16-6 0,-4-2-1 0,3 0-5 15,-1-1-3-15,2-3 4 0,-5 0 2 0,3-2 0 16,-1 4-3-16,0-2 1 0,-2 1 3 0,2-1 5 15,-1 1 0-15,-3-1 10 0,3 5 0 0,-1-2 3 16,-1 0-1-16,1 2 4 0,1 0 4 0,2-1 4 16,-2 1 2-16,0 3 0 0,3-3 2 0,-2 1 5 15,1 5 7-15,2-1 6 0,1 6 8 0,-5-10 1 16,5 10 1-16,-5-5-1 0,5 5 3 0,0 0 1 16,-4-6-10-16,4 6-3 0,0 0 5 0,0 0-3 15,0 0 1-15,0 0 5 0,0 0-11 0,0 0 6 16,0 0 2-16,2 25 2 0,1-15 8 0,0 2 0 15,-1-1-2-15,2 2 5 0,1 2 3 0,-2 2 2 0,5-1-1 16,-1 3-3-16,-1-2 1 0,2 1-1 16,0-1-2-16,-1 1 3 0,0-1 0 0,-1-1 0 0,2 2-2 15,1 0-5-15,-3-3 3 0,2 0 2 0,-1 0 1 16,-2-5-2-16,1 3-3 0,-1-3-3 16,-1 0 2-16,0 0-5 0,-1-1 0 0,1-2 1 0,1-1-4 15,0 0 5-15,-2-1 1 0,-3-5-6 0,6 8 3 16,-2-6-5-16,-4-2-2 0,5 3 0 0,-5-3-1 15,10 3 2-15,-10-3 1 0,0 0 5 0,16-4 6 16,-8 0 3-16,3-2 7 0,-2 0-2 0,5-1 4 16,0-4-2-16,4 0 2 0,2-4-2 0,3 0 2 15,2 1-3-15,-2-3-3 0,1 2 4 0,3-3-8 16,0 3-6-16,-1 0 1 0,-1 2 3 0,-7 4-4 16,7-2-3-16,-6 3 0 0,-4 3-3 0,-3 0 2 15,-1 1 1-15,0 1-3 0,0 1-2 0,-4-2 2 16,-7 4 0-16,5-2-1 0,-5 2 1 0,6-3-6 0,-6 3-9 15,0 0-20-15,8-2-29 0,-8 2-24 16,0 0-30-16,0 0-45 0,0 0-65 0,0 0-106 16,0 0-289-16,0 0-958 0,-33 2-24 0</inkml:trace>
  <inkml:trace contextRef="#ctx0" brushRef="#br0" timeOffset="80740.35">2455 8976 115 0,'-1'-7'568'15,"1"7"-101"-15,0 0-71 0,0 0-71 0,0 0-31 0,0 0-26 16,0 32-15-16,3-16-11 0,-2 3-19 0,4 6-13 15,3 4-7-15,-3-1-16 0,2 3-11 16,0-1-21-16,2 2-14 0,0 2-14 0,-2 0-2 0,0-3-9 16,-3 1-17-16,6-2-10 0,-4-2-10 0,1-3-4 15,-5-7-8-15,2 0-12 0,1-1-25 0,-1-4-28 16,-2-2-32-16,1-2-34 0,-3-1-29 0,1-2-31 16,-1-6-35-16,3 7-59 0,-3-7-321 0,0 0-781 15,0 0 54-15</inkml:trace>
  <inkml:trace contextRef="#ctx0" brushRef="#br0" timeOffset="81128.17">2288 9150 92 0,'0'0'366'0,"-3"-8"-61"0,3 8-27 0,3-11-26 15,-3 11-3-15,6-7-11 0,-1 1-13 16,2 2-13-16,5 1-15 0,-1-1-24 0,3 0-22 16,2 1-14-16,-3 0-9 0,8 3-4 0,0-1-1 0,-1-1-14 15,3 2-6-15,-2 3 1 0,0 1-3 0,6 2-2 16,0 0 6-16,-6 0-5 0,6 4-2 0,-2 0 0 16,-6 0-9-16,3 2 0 0,-5-1-9 0,6 3-5 15,-8 0 0-15,1-3 4 0,0 3 1 0,-3 0-4 16,-1 0 4-16,-3 1-2 0,-2 2 2 0,-2-1-4 15,-2 1-1-15,0 1-6 0,-4 2-6 0,-2-1-6 16,-2-1 3-16,-1 1-13 0,-3-1-1 0,-1 0-3 16,-5 7-7-16,-4-6-4 0,5-3 2 0,-3-2-7 15,4 1-4-15,-7 3-3 0,7-6-7 0,-2 0-23 0,2 1-13 16,4-5-11-16,-1 0-18 0,1 0-15 16,1-2-23-16,1-2-18 0,1 2-28 0,6-6-41 15,-7 3-52-15,7-3-62 0,0 0-260 0,0 0-807 16,0 0 47-16</inkml:trace>
  <inkml:trace contextRef="#ctx0" brushRef="#br0" timeOffset="81438">2906 9144 539 0,'0'0'566'16,"0"0"-87"-16,0 0-82 0,0 0-42 0,9 11-35 16,-6 1-22-16,0 0-21 0,2 5-11 0,-1 9-17 15,2-2-16-15,-2 3-20 0,1 0-14 0,-1 2-5 16,0 0-18-16,2 0-10 0,0-2-28 0,-1 1-5 16,0-1-22-16,-1-2-18 0,1-5-4 0,1-1-9 15,-1-1-12-15,1-2-8 0,-3-5-14 0,3 4-16 16,-3-7-27-16,-1-1-18 0,2 0-16 0,-4-1-14 0,0-6-16 15,4 7-11-15,-4-7-16 0,3 6-17 16,-3-6-30-16,0 0-49 0,0 0-52 0,0 0-60 16,0 0-251-16,-13-23-800 0,7 16 46 0</inkml:trace>
  <inkml:trace contextRef="#ctx0" brushRef="#br0" timeOffset="81650.12">2854 9482 76 0,'-5'-7'512'15,"5"7"-77"-15,0 0-68 0,0 0-30 0,0 0-21 16,6-14-11-16,0 10-31 0,0 1-19 0,3-2-12 16,0 0-24-16,0 0-16 0,2-1-8 0,1 1-23 15,-1-3-19-15,3 2-14 0,0-1-12 0,0 2-18 16,-2 0-14-16,2 0-10 0,-4 0-9 0,0 1-12 16,2 0-9-16,-2 1-18 0,-3-1-16 0,0 2-21 15,1 0-25-15,-2-1-22 0,-6 3-29 0,10-4-30 16,-4 2-34-16,-6 2-45 0,7-5-46 0,-7 5-279 15,0 0-725-15,3-7 70 0</inkml:trace>
  <inkml:trace contextRef="#ctx0" brushRef="#br0" timeOffset="81884.14">3128 9088 224 0,'0'0'597'15,"0"0"-71"-15,0 0-43 0,5 17-44 0,-1-8-40 16,-3 5-31-16,0 1-27 0,2 5-22 0,4 3-19 16,-2 2-19-16,2 2-26 0,-3-2-15 15,3 0-26-15,2 1-25 0,-2 0-22 0,2-3-27 0,-3 2-11 16,0-7-19-16,1 0-15 0,0 0-9 0,0-2-25 16,-1-2-28-16,-2-2-37 0,1 0-41 0,0-2-37 15,0 1-50-15,-1-3-60 0,4-1-90 0,-4-2-319 16,-1 1-918-16,-3-6-4 0</inkml:trace>
  <inkml:trace contextRef="#ctx0" brushRef="#br0" timeOffset="85970.17">2305 8087 228 0,'-6'-11'352'0,"3"2"-32"16,-1 0-18-16,0-1-22 0,-2 2-19 0,2 1-6 16,4-1-13-16,-4 3-5 0,4 5-10 0,-4-11-9 15,4 11-12-15,-3-9-17 0,3 9-16 0,-3-5-10 16,3 5-17-16,0 0-15 0,0 0-9 0,0 0-9 16,0 0-6-16,1 32-5 0,3-8-5 0,2 4-2 0,2 1-4 15,1 2-11-15,-2 5-7 0,2-7 2 0,3 6-4 16,-3-2-7-16,1-1-6 0,-2-1-5 15,-3-2-4-15,1-4-9 0,1-6-3 0,-2 1-3 0,-3-3-5 16,5-2 1-16,-5-1-5 0,1-4-7 0,-1-1-11 16,-2-3-15-16,3 1-23 0,-3-7-20 0,0 9-20 15,0-9-26-15,4 6-29 0,-4-6-20 0,0 0-36 16,0 0-50-16,0 0-311 0,0 0-791 0,0 0 50 16</inkml:trace>
  <inkml:trace contextRef="#ctx0" brushRef="#br0" timeOffset="86429.15">2256 8156 4 0,'4'-5'349'16,"-4"5"-38"-16,7-12-23 0,-1 8-23 0,3-3-20 15,-1 1-15-15,1 1-17 0,4-1-23 0,-1 2-13 0,1 0-16 16,0 0-6-16,4-5-22 0,1 5-13 0,-1-1-16 15,2 3-9-15,-6 0-11 0,2 2-3 16,-1 2-6-16,0-2 0 0,-1 0-3 0,-1 2 3 16,-1 2 1-16,-1-1-1 0,0 0-7 0,-1 5 0 0,-4-3-10 15,-1 1-6-15,0 2-2 0,-2 2-7 0,0 0-5 16,-4 5-2-16,1-2-4 0,-2-1-2 0,-3 0-5 16,-1 2 0-16,-5 2-4 0,1-4 0 0,-1-1 0 15,-3 1 1-15,1-3 6 0,1 0 0 0,0 0 5 16,-1-5 2-16,5 1 5 0,0-1 4 0,1-2 5 15,1 2 6-15,7-4-14 0,-10 5-6 0,10-5-10 16,-5 4-1-16,5-4-3 0,0 0-3 0,0 10 2 16,0-10 4-16,9 13 0 0,-3-3 4 0,7-2-2 15,-2 4 7-15,3 1-3 0,0-1-1 0,2 1 9 16,4 3-5-16,-5-2 1 0,1-3 1 0,2 0-2 16,-3 4-1-16,3-5-7 0,-3 2 0 0,3-1-4 15,-2 0-3-15,0-3 1 0,-3 3-1 0,-2-3 4 16,-2 0-10-16,2-1-5 0,-3 0-10 0,0-1-19 0,-1-2-23 15,-2 1-21-15,-1 0-29 0,-4-5-32 0,7 8-42 16,-3-5-49-16,-4-3-106 0,0 0-202 16,0 0-760-16,0 0 63 0</inkml:trace>
  <inkml:trace contextRef="#ctx0" brushRef="#br0" timeOffset="86854.27">2917 8062 11 0,'1'-6'533'0,"-1"6"-46"15,1-10-40-15,-1 10-49 0,0 0-42 0,-4-8-48 16,4 8-35-16,-6-4-28 0,6 4-18 0,0 0-27 16,-19 5-22-16,12-1-19 0,-2 0-20 0,-1 3-17 15,0 1-7-15,1 0-19 0,-4 4-8 0,2 2-11 16,2-4-8-16,-1 3-10 0,-1 0 1 0,4-3-11 15,-3 4-8-15,4-4-6 0,1 0-3 0,1-1-7 16,2 1-8-16,-1-1-5 0,2-1-2 0,1-8-5 16,1 14-4-16,3-6-4 0,-1 1-1 0,3-2 3 15,2 1-4-15,-1 1 0 0,4-1 1 0,-1 0-2 0,3-1 2 16,2 3 1-16,3-2 1 0,-3 3-1 0,2-4 4 16,0 1-1-16,-2 2 0 0,0-3 0 0,-3-2 0 15,-2-1 2-15,0 1 4 0,0 1 10 0,-2 1 6 16,-2-2 2-16,1 1 2 0,-3 1-2 0,-2 0-1 15,-1 5-2-15,-2-3-2 0,-1 2-4 0,-3 0 5 16,-2 4-6-16,-1 0-1 0,-2-2-3 0,0-4 0 16,-2 3-8-16,-3-4-4 0,1 0-4 0,3-3-6 15,-5-1-15-15,1-2-17 0,1-3-21 0,1 0-40 16,-1-2-34-16,4-2-42 0,-1-2-52 0,4 2-297 16,-2-4-762-16,4-1 60 0</inkml:trace>
  <inkml:trace contextRef="#ctx0" brushRef="#br0" timeOffset="87265.8">3231 8518 152 0,'9'4'527'0,"-9"-4"-62"0,0 0-43 0,5 2-52 0,-5-2-49 15,0 0-48-15,0 0-34 0,5-13-34 0,-6 1-32 16,0-3-12-16,-1-4-19 0,-2-1-15 0,2 0-17 16,-4-6-10-16,2-4-12 0,1 0-9 15,-1 1-6-15,1 2-4 0,0-1-14 0,2-2-5 0,-1 4-4 16,-5-1-5-16,3 2-6 0,1 0 1 0,2 8-8 16,-1-1-2-16,0 7-2 0,4 0 4 0,-4 2 1 15,0 1 5-15,2 8 3 0,-2-8 3 0,2 8-2 16,-2-8-3-16,2 8-2 0,0 0 3 0,0 0 1 15,0 0 4-15,0 0 11 0,9 19 6 0,-4-5 1 16,5 2 4-16,-1 3 1 0,3 4-6 0,2 0-2 16,0 1-2-16,1 1 1 0,0 2 9 0,2 0-22 15,-2-3-2-15,2 3-4 0,0-2-8 0,-2 1 6 16,2-3-7-16,-1-1-4 0,-6-10-10 0,2 4-3 16,-3-1-12-16,-1-4-17 0,-3-2-17 0,3 1-25 15,-2-4-18-15,-3 2-23 0,-1-3-33 0,0 0-41 16,-2-5-60-16,2 8-334 0,-2-8-850 0,0 0 29 15</inkml:trace>
  <inkml:trace contextRef="#ctx0" brushRef="#br0" timeOffset="87434">3163 8406 88 0,'-5'-3'702'15,"5"3"-139"-15,0 0-98 0,0 0-77 0,0 0-57 16,0 0-46-16,21-10-42 0,-14 9-34 0,6-3-29 15,4-1-20-15,1 0-20 0,1 1-25 0,1-1-43 16,-1-1-50-16,1 0-57 0,-1-1-79 0,8 0-136 16,-7 2-215-16,-3 0-641 0,-3 3 91 0</inkml:trace>
  <inkml:trace contextRef="#ctx0" brushRef="#br0" timeOffset="106781.15">16789 4295 195 0,'0'0'486'0,"-4"-11"-35"16,1 4-41-16,0-2-38 0,0 3-29 16,3 6-25-16,-5-12-16 0,3 7-21 0,2 5-19 15,-3-9-19-15,3 9-31 0,0 0-19 0,-4-10-22 16,4 10-15-16,0 0-17 0,0 0-9 0,0 0-12 0,0 0-9 15,0 0 8-15,-1 29-12 0,6-4-4 16,-2 6 3-16,2 1-11 0,3 6 1 0,-1 11-6 16,-1-1-6-16,1-1-14 0,-5-12 0 0,5 1-11 15,1 9-3-15,-2-12-9 0,-1-1-1 0,1 2-4 0,0-4-4 16,-1-2-5-16,1-3-4 0,-4-7-6 0,1 0-1 16,0-6-9-16,-1-2-6 0,1 0-25 15,-2-4-23-15,2-1-20 0,-3-5-17 0,5 7-15 16,-5-7-21-16,0 0-37 0,0 0-38 0,0 0-43 0,0 0-34 15,-4-25-312-15,-1 15-868 0,-3-2 19 0</inkml:trace>
  <inkml:trace contextRef="#ctx0" brushRef="#br0" timeOffset="107141.06">16744 4635 152 0,'7'-11'344'16,"5"0"-23"-16,0-4-27 0,6 2-13 0,1-6 1 15,3 2 4-15,5 0-18 0,-4 2-13 0,1-1-31 16,-1 0-20-16,1 3-23 0,-6 4-16 0,3 1-20 16,-5 0-10-16,1 2-20 0,-6 1-15 0,0 1-7 15,-2 1-13-15,-3 3-10 0,-6 0-2 0,10-5 8 16,-10 5 9-16,0 0 2 0,0 0-8 0,0 0-9 16,0 0-5-16,0 0-11 0,-15 24-5 0,3-12-4 15,-2 0-1-15,-9 6-11 0,3-1 1 0,3-4-5 16,-6 5-3-16,0-2-5 0,0-1 6 0,4 2-9 15,4-5 6-15,0 1 9 0,5-4-5 0,3-1-8 16,-1 0 2-16,4-2 0 0,2 1-1 0,-2-1 6 16,0 0-8-16,4-6 6 0,6 10-1 0,-6-10 3 15,8 9 0-15,1-4-4 0,-1-2 0 0,7 1-5 16,2-3 14-16,0 2-14 0,-3 0-4 0,3-2-2 16,5 2 12-16,-3-2-19 0,1 0 1 0,0 0-25 15,-1 2-25-15,0-2-36 0,-1 1-42 0,-3 0-54 0,2-2-71 16,-4 2-317-16,-3-1-831 0,-5 0 35 0</inkml:trace>
  <inkml:trace contextRef="#ctx0" brushRef="#br0" timeOffset="107483.01">17138 4764 136 0,'0'0'439'0,"13"-1"-72"15,-13 1-52-15,16-8-46 0,-4 2-34 0,1-1-30 0,1-1-27 16,2-4-7-16,0 2-13 0,1-1-5 0,0-2-18 15,0 1-8-15,0 0-13 0,-1-1-12 0,-2 1-5 16,3 0-17-16,-6 0-5 0,1-1-11 0,-6 4-4 16,0 1-1-16,-2-2 12 0,-1 2 0 0,-2-2 10 15,-1 4 7-15,0 6-2 0,-6-10-5 0,1 3 2 16,-3 0-5-16,-3 4-1 0,-1-2-6 0,-3 3 0 16,2-1 3-16,-6 3 4 0,2 2-4 0,-1 2 4 15,0 1-1-15,2 1 0 0,3 0 1 0,1 0-2 16,0 5-5-16,0-3 3 0,5 2-18 0,0 2-5 15,2-1-6-15,2 2-4 0,2 3-3 0,2 1-3 16,2 0-4-16,3-1 7 0,2 1-14 0,3-1-10 16,0 1 4-16,2-1-9 0,2-2-18 0,0-1-12 15,3-2-24-15,1 0-25 0,-2-2-27 0,-1-5-39 16,0 2-39-16,-2-3-42 0,-1-3-58 0,-3 0-273 16,0-2-799-16,-1-1 48 0</inkml:trace>
  <inkml:trace contextRef="#ctx0" brushRef="#br0" timeOffset="107884.11">17414 4587 595 0,'-4'-8'553'0,"4"8"-85"15,0 0-64-15,-5-6-66 0,5 6-47 0,0 0-42 16,0 0-33-16,0 0-25 0,0 0-14 16,0 0-22-16,0 0-20 0,10 23-14 0,-7-14-12 15,2 3-10-15,-2 1-9 0,2 0-9 0,-4 1-9 0,7 2-9 16,-5-5-5-16,3 0-8 0,-1 1-6 0,0-2-5 15,-1 0-5-15,2-1-6 0,0-2-14 16,0-2-5-16,-1-1-9 0,2-3-13 0,3-1-21 16,1-4-27-16,-2 0-22 0,1-4-21 0,3-5-20 0,0 0-9 15,1-3 6-15,-3 1 5 0,2-2 20 0,1-5 6 16,-3 5 22-16,-2 1 12 0,-1-2 22 0,-2 5 26 16,2 2 17-16,-4 0 26 0,1 0 27 0,-2 3 33 15,-2 2 29-15,-1 6 23 0,0-7 23 0,0 7-1 16,0 0-19-16,0 0-3 0,0 0-22 0,-17 18-1 15,7 0-7-15,0 9 8 0,-4 4-1 0,1 2 13 16,-3 11 1-16,3 2-3 0,-5-2-11 0,5 0-12 16,-3 1-7-16,6-12-16 0,3 3-10 0,-1-7-3 15,0 2-15-15,6-8-5 0,-1-2-10 0,2-3-16 16,1-4-30-16,1-2-22 0,2-3-30 0,-1-2-16 16,1-2-11-16,3-2-16 0,-6-3-21 0,13-1-28 15,-5-4-34-15,1-4-44 0,3-5-51 0,3-7-299 16,0-3-865-16,0 1 20 0</inkml:trace>
  <inkml:trace contextRef="#ctx0" brushRef="#br0" timeOffset="108231.95">17942 4374 122 0,'0'0'552'0,"-7"-10"-72"15,7 10-42-15,-10-8-49 0,4 8-44 0,6 0-40 16,-14-4-27-16,3 2-23 0,1 3-34 0,-1-1-19 15,-2 2-27-15,3 3-22 0,-2 0-19 0,0 2-12 16,-1-1-18-16,-1 3-11 0,1 1-6 0,4 0-10 16,0-2-9-16,3 2-10 0,1-2-5 0,1 2-7 15,1-2-8-15,2 2 2 0,2 1-10 0,3-1-3 16,2 1-4-16,3-1 0 0,1-2-3 0,3 4-3 16,0 1 0-16,1-4 0 0,-1 1-2 0,1 0-6 15,-4-2 3-15,1 0-3 0,0 0 2 0,-1 0-5 0,-2-1 4 16,1 2-4-16,-2-2 0 0,-1-1 10 0,-2 0 8 15,1-2 13-15,-2 1 14 0,-1 1-4 16,-2-6 0-16,-4 12-2 0,0-5-8 0,-2 0-6 16,-3-1-1-16,0 1 0 0,-4-3-9 0,0 1-2 0,-2-3-11 15,2-1-19-15,-5 1-27 0,5-2-30 0,-7-4-38 16,3 3-54-16,1-4-48 0,4 1-99 0,-4-3-250 16,7 3-821-16,2 0 41 0</inkml:trace>
  <inkml:trace contextRef="#ctx0" brushRef="#br0" timeOffset="108649.14">18609 4306 445 0,'4'-3'570'0,"-4"3"-87"0,6-6-81 0,-6 6-53 15,1-9-34-15,-1 9-28 0,0 0-23 0,-15-7-15 16,5 6-22-16,-2 0-14 0,0 2-25 0,-1-1-24 16,-1 2-21-16,0 1-17 0,-3 0-14 0,1 5-16 15,-2 0-8-15,2-1-11 0,1 2-5 0,1-1-16 16,4 0-3-16,-2-2-6 0,6 2-10 0,-1 1-10 16,3-4-7-16,3 5-15 0,1-10-1 0,1 12-4 15,3-6 2-15,3-2 4 0,1 1-9 0,3 1 3 16,2-2-2-16,5 2 4 0,0-2-1 0,2 2 4 15,-2-1-6-15,1 3-1 0,-1-6 5 0,0 4 6 16,0 0-9-16,-3 0 4 0,-4 0 8 0,-2 0 10 16,-1-1 11-16,-1 6 6 0,-1-4 7 0,-5 3-5 15,-2 1 3-15,-4-2-6 0,0 2-5 0,-4 2-2 16,-5 1 1-16,-3 1-3 0,-5 2-8 0,4-4-2 16,2-3-2-16,-2 2-4 0,0-4-9 0,0-1-28 15,3-2-26-15,1-2-29 0,2-1-33 0,1-4-32 16,1-2-41-16,2-4-49 0,4-1-71 0,-4-6-240 15,7-3-796-15,2-7 49 0</inkml:trace>
  <inkml:trace contextRef="#ctx0" brushRef="#br0" timeOffset="109298.97">18732 3978 496 0,'0'0'551'0,"0"0"-87"16,2 17-66-16,-2-7-48 0,-2 9-31 0,-2 7-30 0,3 0-20 15,-1 1-14-15,1 2-15 0,4 1-19 0,-1 0-6 16,4 3-40-16,-2-1-10 0,3 3-27 0,-2-4-13 16,2 5-12-16,0-4-11 0,1-4-14 15,-3 0-10-15,1-10-8 0,-1 8-9 0,5-1-10 0,-6-10-8 16,1-4-11-16,1-2-16 0,-2-1-1 0,3-3-18 16,-2-2-11-16,-5-3-14 0,9 0-2 0,-9 0-2 15,17-10 0-15,-8 2 3 0,1-5 4 0,2-3 0 16,-2-1 6-16,0 0-2 0,0-3 5 0,-4 6 3 15,3-3 1-15,0-1 3 0,-1 5 12 0,-4 2-1 16,2 2 12-16,-2 3 8 0,-1 2 4 0,-3 4 8 16,3-7-3-16,-3 7-2 0,6-4 0 0,-6 4 3 15,0 0 3-15,0 0-3 0,12 17 0 0,-9-10-2 16,1 2-4-16,0 7 1 0,2 0-13 0,-1-1 8 16,0-3-3-16,1 4-9 0,1-4-5 0,1-2-13 15,0 0-10-15,1 0-14 0,3-3-9 0,-1 0-19 16,2-3-17-16,1-1-17 0,3-2-18 0,1-2-13 15,-1-2-11-15,0-2-8 0,1-1-4 0,-1-1-18 16,-2-3-12-16,3-3-16 0,-4-3-12 0,1 2 3 16,-3 1 8-16,1 1 16 0,-6 2 34 0,1 1 30 15,1 0 75-15,-5 0 53 0,-2 4 50 0,1 0 40 16,-3 5 26-16,0 0 23 0,0 0-7 0,0 0-11 16,0 0-4-16,0 0-8 0,0 0-4 0,-26 18 0 15,19-8-3-15,-1-2-8 0,0 3-8 0,3-1-1 16,1-1-9-16,2 1 1 0,1-3-20 0,2 3-3 0,1-2-7 15,-2-8-7-15,8 10-4 0,-4-4-14 16,6-4 1-16,-1 1-1 0,4 0-4 0,-3-5-5 16,3 1 1-16,2-3-3 0,1-4-4 0,-1-1-2 15,-1-2 0-15,-4 4-4 0,2-1-4 0,-5-1 1 0,0 1 3 16,-4-3-5-16,-1 1-2 0,-2-1 2 0,-4 2-4 16,0-1 0-16,-3 1-7 0,-1 1-12 15,-4 1-9-15,1 0-14 0,-1-1-12 0,-4 1-12 16,3 1-14-16,-1 3-22 0,4-3-28 0,-2 2-23 0,5-3-31 15,1 4-26-15,3-3-40 0,3 6-36 0,-3-11-209 16,3 11-686-16,5-11 82 0</inkml:trace>
  <inkml:trace contextRef="#ctx0" brushRef="#br0" timeOffset="109606.21">19367 4262 1399 0,'14'-1'83'0,"0"-1"45"0,-2 3 26 16,2 0 8-16,-7 1 20 0,5 2 15 0,-2 0 9 0,-1 2 24 16,-2 1 3-16,1 1-3 0,-1 0-7 0,0 2-8 15,-2 2-13-15,1-1-7 0,2 5-16 0,-2-1-17 16,-3-3-19-16,4 3-15 0,-2-6-10 15,2 2-17-15,-1-1-9 0,-1-1-9 0,1-1-4 0,2-1-17 16,-2-2-3-16,1-3-7 0,0-1-7 0,-7-1-7 16,18-6-5-16,-9 1-8 0,1-2 3 0,2-5-12 15,-3 3-6-15,1-5-11 0,1-1-11 0,-3-1 0 16,2-2-4-16,-1 1 3 0,-1 3 3 0,-2-2 1 16,1 5-2-16,-3 2 4 0,0 0 3 0,0 3 7 15,-1 1 10-15,-3 5 11 0,4-4 1 0,-4 4 3 16,0 0 1-16,0 0-12 0,0 0 5 0,0 0-1 15,8 20-3-15,-7-10-1 0,0 2 1 0,2 0-2 16,0 1-1-16,3 2-4 0,-3 3-1 0,3-5 3 16,0 2-6-16,2-7-1 0,2 7-5 0,-2-8-2 15,-1 0-16-15,4-1-19 0,0-3-22 0,-1-1-22 16,3-3-39-16,-3 0-48 0,1-4-54 0,1-1-77 16,-2-4-265-16,-1 1-833 0,3-2 37 0</inkml:trace>
  <inkml:trace contextRef="#ctx0" brushRef="#br0" timeOffset="109948.22">20012 3972 233 0,'-2'-6'790'16,"-1"1"-147"-16,3 5-114 0,-6-6-69 0,6 6-76 0,0 0-62 15,0 0-43-15,-13 22-32 0,8-2-20 0,1 4-26 16,1 3-23-16,1 1-17 0,-1 1-17 15,5 2-16-15,-2-1-16 0,1 2-15 0,1-3-13 16,2 4-20-16,0-3-27 0,0-2-30 0,5-3-30 0,-1 2-47 16,1-3-52-16,-4-6-69 0,3-8-77 0,0 0-290 15,0-1-824-15,1-2 40 0</inkml:trace>
  <inkml:trace contextRef="#ctx0" brushRef="#br0" timeOffset="110386.02">20390 4249 395 0,'0'0'533'0,"1"-12"-77"16,-1 12-55-16,-1-13-50 0,-5 7-32 0,0-2-34 15,-2 1-20-15,1 2-9 0,-4-1-16 0,1 1-20 16,-5 1-22-16,4 3-13 0,-1 0-21 0,-4 1-25 16,5 0-16-16,-7 4-10 0,0 2-10 0,0 1-19 15,2 0-4-15,1 4-11 0,0-1-9 0,2 3-6 16,0-1-8-16,2 1-2 0,2 1-7 0,3 0-3 15,-1 0-4-15,4 0-1 0,1 1-5 0,4-2-7 16,1-1 4-16,1 4-6 0,0-4-2 0,2-1-1 16,2-1-9-16,3-2-3 0,0-2-10 0,0-2-10 15,3-2-9-15,3-2-15 0,2-6-14 0,-2-1-14 16,-2-3-12-16,-1-4-7 0,1-2-4 0,6-9 3 16,-7-1 6-16,1 1 5 0,-1-3 9 0,-2-1 4 15,-5-5 9-15,2-1 10 0,-5-1 2 0,3-10 11 16,-4 11 14-16,-2 0 10 0,-2 3 11 0,-2-1 18 15,-2 6 15-15,5 7 17 0,-2 3 19 0,0 7 11 16,0 2 23-16,-1 1 12 0,3 7 9 0,-7-5-18 0,7 5-12 16,0 0-7-16,-12 15-11 0,5 3 2 15,-2 10-6-15,4 3-1 0,-1 4-7 0,4-1 8 16,6 16-13-16,6-1-8 0,-3-17 0 0,2 3-6 16,2-2 3-16,1-1-27 0,4-3-20 0,0-2-24 0,0-2-34 15,2-2-45-15,1-2-66 0,-3-7-84 0,0-3-347 16,10-2-916-16,-3-5-6 0</inkml:trace>
  <inkml:trace contextRef="#ctx0" brushRef="#br0" timeOffset="111298.69">21073 3743 136 0,'-7'-10'760'0,"7"10"-110"0,-3-2-100 0,3 2-93 15,0 0-74-15,0 0-45 0,-9 20-28 16,2-8-45-16,2 5-12 0,1 9-36 0,3 0-22 0,-6 5-13 15,2-1-17-15,1 2-16 0,0 0-13 0,2 3-10 16,-1 0-20-16,1-2-8 0,2 0-14 0,-4 1-8 16,4-5-8-16,0-3-7 0,0 0-4 15,-2-8-11-15,4 0-6 0,-2-6-12 0,-2-1-1 0,2-1-14 16,0-5-12-16,0-5-17 0,2 10-5 0,-2-10-9 16,0 0-9-16,0 0-7 0,0 0-8 0,0 0-4 15,0 0-4-15,15-18-3 0,-9 7-8 0,4-2 0 16,0-2-3-16,1-2 6 0,-1 0 4 0,6-4 4 15,-4 5 6-15,2 0 7 0,-2 0 5 0,3 2 3 16,-1 1 8-16,2 3 5 0,-3 1 3 0,-4 3 5 16,4-1 4-16,-1 2-6 0,-2 1 6 0,3 2 4 15,-3-1 4-15,0 3 7 0,-10 0 4 0,13 4 4 16,-7-1 16-16,-1 0-7 0,4 4 2 0,-4 1 4 16,-1 1-1-16,0 1 5 0,-4 1-3 0,-1 2 3 0,0 0-4 15,-5 3 2-15,0 2-1 0,-5-2-5 16,-2 5 0-16,-1-4-3 0,2 0 1 0,-4-5-2 15,3 2-1-15,-4-4 1 0,0 1-7 0,2-3 7 16,1 1-6-16,4-3 2 0,-4 1-2 0,6-2 4 0,-1-2 4 16,0-1-1-16,4 0-1 0,5-2 1 15,-9 2-6-15,9-2 4 0,0 0-3 0,0 0-5 16,0 0 1-16,0 0 2 0,19-15-4 0,-4 5 9 16,1-1-9-16,1 1-5 0,8-3-4 0,-1-3-1 0,1 0-5 15,0-1-5-15,4-3-3 0,-4 2 3 0,-2 1-2 16,2 0-3-16,-3-1-4 0,0 3 1 0,-9 3 4 15,0-1-1-15,-3 4 2 0,0 0 4 0,-5 0-1 16,3 4 4-16,-6-1 0 0,-2 1 6 0,0 5 10 16,0 0 11-16,-4-12 4 0,4 12-1 0,-15 2 6 15,15-2-1-15,-19 8 24 0,6-2-1 0,-1 3 6 16,0 1 7-16,3 3 5 0,0-3-11 0,5 2 16 16,-4 3-9-16,4-1-3 0,2 3-6 0,1-2-1 15,7 2-5-15,-3-1-1 0,7 1-8 0,-2-2-7 16,4-1-3-16,1-3-10 0,6 0-16 0,0-4-12 15,4 1-26-15,8-3-34 0,-2-2-40 0,4-5-64 16,5-3-90-16,-9 0-337 0,4-2-923 0,1 2-9 16</inkml:trace>
  <inkml:trace contextRef="#ctx0" brushRef="#br0" timeOffset="112112.08">21942 3941 475 0,'-4'-9'570'0,"4"9"-78"16,0-7-53-16,0 7-48 0,0 0-46 0,0 0-44 16,0 0-33-16,0 0-32 0,0 0-22 0,0 0-20 15,0 0-15-15,-1 36-15 0,1-18-10 0,1 1-8 16,3 0-13-16,-4 6-12 0,4-7-3 0,-2-1-11 16,5 0-12-16,-1 0-13 0,-4-5-6 0,2-3-7 15,4 0-10-15,-1-2-4 0,-1-3-1 0,-1-2 0 16,-5-2-7-16,18-4 0 0,-9-1-12 0,3-9-5 15,1 0-7-15,5-7-6 0,-5-1-15 0,1-1-5 16,1 2-20-16,-8 4-17 0,3-3-8 0,-6 0-11 16,5 3-14-16,-5-7-9 0,-2 9-6 0,1 3-3 15,-3 0-4-15,0 3 1 0,0-1 9 0,0 10 3 16,0-11 3-16,0 11 9 0,-1-8 7 0,1 8 4 16,0 0 6-16,0 0 5 0,0 0 5 0,0 0 4 15,0 0 9-15,14 20-1 0,-7-13 3 0,1-1 4 16,2-2 3-16,3 2-1 0,-4-2 3 0,9 0 2 15,0-3 6-15,2 0-1 0,-1-1 5 0,0-2-1 16,2 1 2-16,-3-3-1 0,2 1 1 0,-2-5-2 16,-7 3 3-16,1 0 4 0,3-3 5 0,-1-2 4 15,-7 0 13-15,-1 1 7 0,-1 0 12 0,-3-2 13 0,0 1 14 16,-4 3 7-16,2 7 6 0,-7-14 6 0,1 9 10 16,1 0 6-16,-7 3-1 0,1-1 5 15,-3 2-12-15,-3 3-5 0,-1 3 4 0,0 1 1 16,2 1 2-16,-1 3-8 0,1 1-5 0,3 2-4 0,-2 0-10 15,3 0-8-15,0 3-6 0,5-1-7 0,0 0-10 16,3-3 2-16,2 0-13 0,2 0 1 0,2 1-6 16,2-2-7-16,3 5-17 0,-3-4-22 15,6-2-21-15,-1-1-15 0,2-1-17 0,5 2-21 0,-1-3-27 16,3 0-35-16,3-3-44 0,-1-1-51 0,0-5-66 16,1 2-250-16,-2-3-852 0,2-1 29 0</inkml:trace>
  <inkml:trace contextRef="#ctx0" brushRef="#br0" timeOffset="112337.15">22618 3955 186 0,'0'0'620'0,"0"0"-111"0,0 0-77 0,0 0-73 15,2 9-54-15,-2-9-43 0,-2 10-34 0,2-10-25 16,-2 12-18-16,2-12 2 0,-2 10-6 0,2-10-7 16,-4 8-7-16,4-8 12 0,-2 6-25 0,2-6 4 15,0 0-9-15,-4 5-2 0,4-5-3 0,0 0-10 16,0 0-13-16,0 0-5 0,0 0-18 0,0 0-9 15,0 0-15-15,10-27-13 0,-8 16 1 0,0 0-11 16,2 0-14-16,-2-1-15 0,5-6-19 0,0 1-20 16,0 0-20-16,2 0-23 0,1-2-30 0,0 1-41 15,-1 1-53-15,4-7-60 0,-1 8-76 0,-3 2-243 16,1-1-833-16,2-1 37 0</inkml:trace>
  <inkml:trace contextRef="#ctx0" brushRef="#br0" timeOffset="112790.37">22900 3700 208 0,'0'0'821'15,"0"0"-172"-15,0 0-100 0,0 0-84 0,0 0-69 16,0 0-59-16,0 0-47 0,0 0-34 0,-13 23-28 16,13-9-26-16,-2 1-16 0,-1 1-27 0,1 1-23 15,2-1-13-15,0 3-17 0,2-2-18 0,1 1-9 16,2-1-42-16,-3-5-37 0,2-1-31 0,1 0-51 15,-3-4-58-15,0-1-72 0,-2-6-90 0,4 5-249 16,-4-5-806-16,0 0 46 0</inkml:trace>
  <inkml:trace contextRef="#ctx0" brushRef="#br0" timeOffset="112946.46">22912 3539 154 0,'-1'-5'736'0,"-3"-5"-170"0,0 5-103 0,4 5-86 15,-7-9-69-15,3 5-55 0,4 4-41 0,-7-5-31 16,7 5-26-16,0 0-30 0,-9-5-39 0,9 5-38 16,0 0-51-16,0 0-67 0,0 0-71 0,0 0-313 15,0 0-621-15,23 10 92 0</inkml:trace>
  <inkml:trace contextRef="#ctx0" brushRef="#br0" timeOffset="113272.38">23365 3378 406 0,'-4'-14'645'0,"2"7"-82"16,-2 1-74-16,-2 1-51 0,2 1-44 0,-5-2-44 16,1 1-26-16,-4 2-35 0,3 0-20 0,-2 2-18 15,4 0-29-15,7 1-32 0,-18 2-19 0,9 0-19 0,-2 6-22 16,2-1-9-16,0 2-15 0,-2 7-10 0,4 3-9 15,-2-1-6-15,2 8-4 0,-2-1-8 0,4 2-4 16,1 3-2-16,2-1-3 0,0 2-5 16,2 2-4-16,2 1-4 0,3 0-5 0,-1-1-2 0,-1 1-5 15,8-3-5-15,-5-1-2 0,1-1-2 0,0-3-5 16,0 1 1-16,-1-8-5 0,-1-2-6 0,-3 0-7 16,3-5-3-16,-3-1-22 0,0-3-21 15,-2-1-25-15,3-1-35 0,-3-6-39 0,-7 11-41 0,0-9-50 16,7-2-43-16,-16 2-34 0,5-2-285 0,-3-3-905 15,-2-3 1-15</inkml:trace>
  <inkml:trace contextRef="#ctx0" brushRef="#br0" timeOffset="113524.12">23051 3770 55 0,'5'-4'491'0,"-1"-3"-75"16,4 4-51-16,2-4-37 0,1 0-22 0,7-2-27 15,-2-2-15-15,2 2-7 0,7-4-15 0,-7 8-6 16,0-4-19-16,9-2-16 0,-12 3-16 0,5 2-16 15,-4-1-4-15,3 1-26 0,-4 0-13 0,-1 1-14 16,-2 1-11-16,1 1-3 0,-7 1-4 0,0 0-4 16,-6 2-14-16,11 0-1 0,-11 0-8 0,12 0-5 15,-5 2-2-15,-3 2-7 0,2 1 6 0,-1 0-19 16,1 4 4-16,0 0-8 0,0 0-3 0,-1 3-9 16,-1 3 6-16,4-1-14 0,-4-1 5 0,0-3-25 15,2 2-26-15,-5-2-23 0,7-1-34 0,-6 1-37 16,-2-4-40-16,0-6-45 0,4 8-54 0,-4-8-299 15,2 6-830-15,-2-6 36 0</inkml:trace>
  <inkml:trace contextRef="#ctx0" brushRef="#br0" timeOffset="113630.38">23491 3474 51 0,'-2'-11'271'15,"0"3"-127"-15,0-4-178 0,0 7-36 0,-3-1-79 16,5 6 30-16</inkml:trace>
  <inkml:trace contextRef="#ctx0" brushRef="#br0" timeOffset="113945.15">23696 3687 269 0,'21'-1'533'0,"-4"-3"-61"15,-6 0-49-15,3-2-50 0,3-3-41 0,-2 2-19 16,-5-1-28-16,-1 2-12 0,3-4-12 0,-6 2 9 16,3-2-34-16,-3-1-19 0,-2 3-9 0,-3 0 2 15,0 2-33-15,-1 6-19 0,-1-13-11 0,1 13-10 16,-10-9-3-16,7 6-4 0,-4 1-13 0,7 2-17 16,-18 1-9-16,7 1-14 0,-2 4-8 0,1-1-6 15,-3 5-6-15,1-1-11 0,1 3-4 0,2-1-3 0,-1 3-3 16,5 1-14-16,1 1-8 0,0 1-16 0,0-2-19 15,6 2-15-15,0-1-18 0,2-3-17 16,3-1-18-16,0-1-22 0,3 0-32 0,6-2-29 16,0 1-34-16,3-2-29 0,3-4-45 0,1-2-297 0,-4-1-865 15,4-3 23-15</inkml:trace>
  <inkml:trace contextRef="#ctx0" brushRef="#br0" timeOffset="114414.2">24188 3532 567 0,'-1'-9'501'0,"0"-2"-65"0,-2 3-53 16,-4-1-38-16,2 1-42 0,-3-1-19 0,1 4-18 16,-4-1-19-16,1 2-15 0,-2 0-21 15,4 3-31-15,-2 0-21 0,10 1-16 0,-19 3-22 0,9 3-11 16,1-1-18-16,-2 2-7 0,3 4-2 0,-2 1-18 16,3-1 6-16,-3 5-17 0,6-5-10 0,0 6-1 15,1 0-6-15,-1-1-9 0,4 3 1 0,0 1 0 16,0-3-2-16,2-2-7 0,1-2 2 0,1-1-4 15,0-2-6-15,-2-1 1 0,7 0 3 0,-6-5-11 16,4 1-8-16,-1-3-2 0,1 1-3 0,-7-3 2 16,18-5-6-16,-9-2-6 0,2-2 3 0,1-2-13 15,-2-4-1-15,2 1-3 0,3-8 4 0,1-1 4 16,-3 1-1-16,1-4-1 0,-2-1-1 0,-1-2 3 16,-2-1-10-16,2-2 1 0,-1-2 0 0,-1 0-3 15,-3-2 24-15,-2 3 0 0,-2-2 1 0,-2 4 0 16,-2 2 3-16,2 4 7 0,-3 7 8 0,-1 3 10 15,1 5 17-15,-4 4 18 0,4-1 15 0,-4 4-11 16,7 3-2-16,-10 1 7 0,2 5-3 0,1 5-5 16,-6 2 3-16,-1 9 7 0,3 3 17 0,2 4-11 15,2-2 2-15,4 6 0 0,3-2-3 0,6 1-5 16,0 1-2-16,3-2 0 0,0-1-6 0,5 0 15 16,2-1 0-16,2-1-9 0,-1-4-1 0,5 1-11 15,-3-3-2-15,1-1-4 0,3-2-5 0,-1-2-4 16,-6-4-8-16,1-2-18 0,-5-1-29 0,0-4-45 15,-6-2-63-15,0 1-74 0,-1-2-130 0,-5-3-293 16,0 0-988-16,0 0-46 0</inkml:trace>
  <inkml:trace contextRef="#ctx0" brushRef="#br0" timeOffset="115335.19">22130 4987 539 0,'0'0'615'0,"0"0"-84"0,0 0-49 15,0 0-54-15,7 26-32 0,-5-2-26 0,0 7-20 16,0 2-13-16,-1 16-9 0,-1 3-19 0,4 5-24 16,-4 1-16-16,0 2-27 0,0 23-24 0,0-23-22 15,0-2-25-15,-4 1-23 0,8-4-13 0,-4 3-19 16,3-5-13-16,-1-3-11 0,0-4-13 0,0-13-8 15,-2 2-6-15,5-2-10 0,-3-4-7 0,-2-8-8 0,4 4-8 16,-4-9-10-16,2-4-16 0,-2 0-24 16,1-4-31-16,0-3-37 0,-1-5-40 0,0 0-46 15,-4 8-52-15,4-8-57 0,0 0-84 0,0 0-264 16,-6-32-995-16,1 14-50 0</inkml:trace>
  <inkml:trace contextRef="#ctx0" brushRef="#br0" timeOffset="115768.33">21937 5264 284 0,'-14'12'543'0,"1"4"-87"0,-1-1-72 16,3-1-51-16,5-6-47 0,0 0-40 0,0 1-28 15,4-5-27-15,2-4-21 0,-2 10-7 0,2-10-15 16,0 0-9-16,11 4-9 0,-11-4-10 0,12-14-8 16,-4 6-14-16,4-9-5 0,1 1-5 0,5-6-2 15,-4-1-4-15,2-1 0 0,-1-2 3 0,3-1 3 0,-7 2 0 16,5 1-1-16,-3-3 6 0,-4 1 0 16,3 4-12-16,3-2-3 0,-6 1-1 0,3 0-2 15,-4-2-2-15,-3 6 10 0,1 2-15 0,0-1 3 0,-4 4 5 16,0 2 0-16,2 1 6 0,-2 0 5 0,-2 4 4 15,0-2 1-15,0 9 3 0,3-11-8 0,-3 11-8 16,0 0-8-16,0 0-8 0,0 0-8 0,0 0-2 16,0 0-1-16,16 32-4 0,-8-8-9 0,3 2-1 15,1 3-3-15,1 5-3 0,10 12-1 0,-8-13-5 16,10 6-4-16,0 8-1 0,0-1 0 0,2-2-3 16,-5 1-6-16,5-5-7 0,-4 3-14 0,-6-11-33 15,3-5-37-15,-3 4-44 0,2 15-41 0,-5-13-67 16,-3-2-84-16,-4 1-327 0,-3-1-1035 0,3-1-80 15</inkml:trace>
  <inkml:trace contextRef="#ctx0" brushRef="#br0" timeOffset="117095.86">20260 6664 149 0,'-8'-2'500'0,"8"2"-71"0,-12-1-54 0,0 1-40 16,2 2-25-16,-4 3-27 0,-3 1-9 0,0 0-13 0,0 4-19 16,-7 2-17-16,-1 5-17 0,4 3-20 15,-1 2-12-15,0-1-1 0,2 2-5 0,-2 1-18 16,1 3-17-16,6-5-8 0,3 3-5 0,1 1-16 0,2-2-14 15,4-4 0-15,4 0-11 0,1-1-7 0,2 0-11 16,5 0-6-16,0-2-7 0,3-1-7 0,1 0-2 16,3-3-13-16,3 0-3 0,3-3-22 0,4 1-17 15,2 0-27-15,-7-3-31 0,3-3-53 0,5 2-68 16,1-5-100-16,-9 0-279 0,1-2-856 0,1-1 24 16</inkml:trace>
  <inkml:trace contextRef="#ctx0" brushRef="#br0" timeOffset="117464.17">20454 7075 165 0,'12'-4'393'15,"1"1"-57"-15,3-5-42 0,1 3-31 0,0-3-15 16,-2 0-6-16,3 0-15 0,-3-3-14 0,2 2-12 0,-4-3-18 15,3 2-12-15,-4-1-15 0,-4 2-20 0,2 1-4 16,-4 0-8-16,-1 0-7 0,-3-1-2 0,-2 3-3 16,0 6 3-16,-2-12-2 0,-1 4-10 0,-3 4-5 15,1 0-11-15,-5 1-3 0,-3 1-8 0,0 4-5 16,-5-2-8-16,2 3-4 0,-4 2-2 0,0 2 2 16,2 1-6-16,-2 2-1 0,-3 4 0 0,6 0-4 15,2 3-3-15,1-3 4 0,0 1-7 0,5-1 4 16,0 1-7-16,2-1 6 0,3 1-3 0,1-2-4 15,3-4-2-15,3 3-5 0,-1-1-5 0,3 0-2 16,1-2-3-16,-1 2-9 0,4-1-9 0,4-1-15 16,-2-3-13-16,0 0-23 0,3 0-17 0,1-2-34 15,1-2-27-15,-1-1-39 0,4-1-52 0,-6-2-78 16,-2 0-249-16,3 0-793 0,-2 1 51 0</inkml:trace>
  <inkml:trace contextRef="#ctx0" brushRef="#br0" timeOffset="118032.36">20794 6897 718 0,'0'0'582'0,"0"0"-94"16,0 0-77-16,0 0-50 0,-7 24-38 0,4-11-30 15,1 2-19-15,0 0-31 0,-2 4-26 0,2-3-20 16,2 3-23-16,-1 1-18 0,1-2-18 0,0 1-9 15,0 2-20-15,0-2-12 0,0-2-17 0,2 2-7 16,-3-7-4-16,2-1-12 0,-1-3-3 0,1-1-6 16,-1-7-4-16,2 10-8 0,-2-10 1 0,0 0-6 15,0 0 3-15,0 0 0 0,0 0-13 0,0 0 1 16,11-25 0-16,-6 12-5 0,-1-2 0 0,1-2 4 16,-1 5-4-16,-1-5-3 0,3 0-6 0,-4 1-1 15,3-1-4-15,2 2-7 0,-4 4-19 0,1-1-20 16,0 1-27-16,0-1-29 0,3 2-44 0,-2 0-57 15,1 0-80-15,-1 1-291 0,2-1-848 0,-1 1 28 16</inkml:trace>
  <inkml:trace contextRef="#ctx0" brushRef="#br0" timeOffset="118270.13">21178 6662 800 0,'0'-10'658'0,"0"10"-93"15,0 0-67-15,0 0-43 0,-5-10-34 0,5 10-34 0,0 0-55 16,0 0-48-16,0 0-35 0,0 0-24 0,-18 18-28 16,13-6-21-16,1 6-25 0,-4 5-15 0,3 4-15 15,1 3-11-15,4-1-13 0,-3-1-16 0,1 2-7 16,2-2-14-16,-1-3-7 0,0 1-4 0,3-1-11 16,-2-4-17-16,2-2-20 0,1-2-22 0,-1 0-26 15,0-5-23-15,-1 0-27 0,0-2-35 0,1-2-44 16,-2-2-46-16,0-6-52 0,0 9-322 0,0-9-912 15,0 0 1-15</inkml:trace>
  <inkml:trace contextRef="#ctx0" brushRef="#br0" timeOffset="118504.16">21015 6878 67 0,'8'-3'549'0,"1"-2"-58"0,9-1-23 0,7-6-33 15,-6 5-17-15,9-4-22 0,0 1-19 0,0 1-24 16,1 4-30-16,-8 1-33 0,8 4-25 0,-10 0-24 16,4 5-27-16,-6 3-25 0,2 2-18 0,-3 3-22 15,-1 2-17-15,0 5-16 0,-5-1-20 0,-1 4-6 16,-4 1-15-16,-2-5-3 0,-3 8-28 0,2-2-37 16,-5-7-31-16,0 0-38 0,-1-1-40 0,0 0-58 15,-1-5-65-15,-1-1-101 0,1-7-266 0,-2 0-898 16,1-2 3-16</inkml:trace>
  <inkml:trace contextRef="#ctx0" brushRef="#br0" timeOffset="118671.55">21416 6680 58 0,'2'-5'328'0,"-1"-2"-82"0,-1 7-49 15,4-8-42-15,-4 8-55 0,4-6-9 0,-4 6-17 16,0 0 0-16,11 0-3 0,-11 0-12 0,14 5-4 15,-6-3-1-15,4-2-6 0,0 2-53 0,3-1-71 16,-1 0-155-16,3-1-277 0,1 0 84 0</inkml:trace>
  <inkml:trace contextRef="#ctx0" brushRef="#br0" timeOffset="118928.07">21821 6591 62 0,'10'-6'594'0,"-3"0"-56"0,0 1-58 0,-5-2-28 15,5 1-28-15,-7 6-43 0,2-9-36 0,-2 9-33 16,-2-11-16-16,2 11-27 0,-7-10 9 0,5 7-15 15,-7-2-17-15,2 2-16 0,-2-2-16 0,-2 3-22 16,2 0-15-16,9 2-26 0,-18 2-17 0,9 0-14 16,0 4-14-16,-2 1 4 0,-1 1-11 0,2 7-7 15,1 1-7-15,-3 6-5 0,1 6-3 0,2 2-4 16,-1 4-3-16,0 14-1 0,3 0-4 0,1-3-3 16,2-8-3-16,0 11-6 0,4-2-6 0,-2-10-3 0,2-3-5 15,0 0-4-15,2 0-4 0,0-1-6 0,-2-3-6 16,2-4-7-16,2 0-11 0,-4-9-17 15,0 1-24-15,0-3-28 0,0-5-38 0,-4-2-40 16,4-7-37-16,-2 12-52 0,-2-8-60 0,4-4-362 0,-13 3-1091 16,13-3-125-16</inkml:trace>
  <inkml:trace contextRef="#ctx0" brushRef="#br0" timeOffset="119178.85">21506 7011 44 0,'9'-10'730'0,"-2"2"-97"0,7-2-75 15,3-2-53-15,5-4-47 0,3 3-61 0,-5 3-44 16,-2 0-37-16,3 3-59 0,-2-1-41 0,0 0-18 16,0 1-33-16,0 1-22 0,1 1-14 0,-2-1-22 15,0 2-9-15,-4 1-10 0,4 2-20 0,-6 1-13 16,0-2-13-16,1 4-5 0,-4-1-4 0,-1 2-2 16,2 2-8-16,-3 0 3 0,3 2-4 0,-2 2-4 15,-3 3-2-15,1 1 3 0,-1 0-3 0,-1 4-4 16,-1-2-1-16,0 3-11 0,-3-1-19 0,4-2-17 0,-4-4-23 15,0 1-16-15,4-2-21 0,-4-1-23 16,0-1-33-16,0-8-42 0,0 11-56 0,0-11-321 16,0 0-851-16,0 0 29 0</inkml:trace>
  <inkml:trace contextRef="#ctx0" brushRef="#br0" timeOffset="119331.13">22027 6732 287 0,'2'-19'845'0,"-2"3"-170"16,-2 3-129-16,-1-1-91 0,-1 3-70 0,-1 1-66 15,1 0-44-15,0 5-41 0,-1-1-31 0,5 6-26 16,-13-5-21-16,13 5-41 0,-7-2-35 0,7 2-46 16,0 0-34-16,-9 13-51 0,7-5-61 0,0 3-71 15,4-3-82-15,0 5-256 0,0 2-744 0,1 1 68 16</inkml:trace>
  <inkml:trace contextRef="#ctx0" brushRef="#br0" timeOffset="119612.09">22407 6871 138 0,'8'-6'671'0,"-3"-2"-114"0,2-1-74 15,-3 0-60-15,-1-1-43 0,-3 2-43 0,0-2-29 16,-3 2-24-16,-4 1-15 0,3 1-3 0,-5-2-25 0,0 4-8 16,-5 1-27-16,3 0-19 0,-5 2-24 15,-3 4-20-15,0 0-11 0,-3 5-14 0,-2 3 0 16,1 3-23-16,-2 3-7 0,3 2-7 0,-3-1-11 0,5 3-5 15,1-2-10-15,4 3-3 0,7-6-9 0,-2 1-7 16,3 1-5-16,3-3-7 0,0 2-15 0,6-5-18 16,-2-1-21-16,6-2-18 0,-2 3-19 15,8-5-17-15,-1 1-20 0,0-2-16 0,7-2-18 0,0 0-25 16,2-4-26-16,1 0-19 0,6-4-20 0,2-3-21 16,-3 0-36-16,1-2-252 0,1-2-780 0,-4 1 55 15</inkml:trace>
  <inkml:trace contextRef="#ctx0" brushRef="#br0" timeOffset="119945.91">22515 6919 664 0,'13'-16'292'0,"-2"3"71"0,-2-2 17 0,-4 7-29 16,-1-3-34-16,-2-1-19 0,1 3-9 0,-3 3-22 16,0 6-10-16,0 0-13 0,-7-8-15 0,7 8-26 15,-16-1-16-15,16 1-18 0,-18 7-13 0,7-2-7 16,-2 7-12-16,0-2-17 0,1 1-9 0,1 0-3 16,-1 4-8-16,1 0-12 0,4-2-17 0,0 2-5 15,1-5-6-15,3 1-10 0,-1-1-4 0,2 0-6 0,2-2-8 16,0-8-2-16,4 13-11 0,0-8-6 15,-1-2-13-15,4 2-14 0,0-3-15 0,-1-1-16 0,-6-1-20 16,15-2-19-16,-3-5-27 0,-3 1-23 0,3-2-12 16,1-3 4-16,-2-2 7 0,1 4 14 15,-4 0 13-15,3 1 5 0,1-4 12 0,-3 5 20 16,-5 1 23-16,3-2 33 0,-3 3 37 0,1 1 35 0,-5 4 28 16,0 0 18-16,7-5 3 0,-7 5-2 0,0 0-10 15,0 0 2-15,0 0-15 0,-5 22 1 0,1-14-14 16,-1 4-9-16,3-3-5 0,-1 3-10 0,-1 0 0 15,4 0-7-15,0-1-5 0,-2-2-12 0,2-1-8 16,2-2-25-16,-2-6-27 0,6 11-30 0,-3-7-40 16,2-1-46-16,-5-3-65 0,13-1-86 0,-13 1-257 15,13-8-834-15,-3 1 32 0</inkml:trace>
  <inkml:trace contextRef="#ctx0" brushRef="#br0" timeOffset="120162.15">22840 6681 208 0,'7'-10'847'15,"-5"-1"-148"-15,3 1-114 0,-1 0-76 0,-4 5-57 16,3-2-36-16,-3 7-49 0,4-5-29 0,-4 5-38 16,0 0-34-16,0 0-31 0,0 0-27 0,0 0-18 15,2 26-13-15,3-8-18 0,-5 8-14 0,-1 0-18 16,2 6-16-16,-2 1-13 0,1-3-11 0,0-1-11 16,2 1-8-16,-1-2-12 0,1-2-7 0,-2 2-7 0,4-2-21 15,-4-10-4-15,2-2-17 0,-1-3-19 0,2-1-25 16,-2-3-32-16,2-2-41 0,-1 0-40 0,-2-5-53 15,0 0-60-15,0 0-84 0,0 0-267 16,0 0-971-16,0 0-37 0</inkml:trace>
  <inkml:trace contextRef="#ctx0" brushRef="#br0" timeOffset="120498.17">22903 6863 240 0,'6'4'521'0,"1"-1"-88"0,3 3-61 0,1-3-53 16,3 4-37-16,-6-3-13 0,5 2-2 0,-1-3-5 16,3 1-7-16,1 2-15 0,2-5-19 0,0 3-20 15,-7-4-33-15,9-4-13 0,-7 4-23 0,0-1-19 16,-1-4-16-16,0 1-16 0,0-1-23 0,-4-1-22 16,2 2-23-16,-6-3-22 0,3 1-21 0,-1 1-23 15,-2 1-15-15,-1-1-13 0,-1-1-6 0,-2 6 1 16,3-8-1-16,-3 8 3 0,0-9 6 0,0 9 13 0,0 0 3 15,-5-10 18-15,5 10 12 0,-7-4 15 16,7 4 7-16,-8-6 4 0,3 4 4 0,5 2-1 16,-14-3 6-16,9 0-3 0,5 3-1 0,-14-3 1 0,8 1 1 15,6 2 7-15,-13 0 5 0,13 0-1 0,-7-1-3 16,7 1 3-16,0 0-7 0,-11-4-11 0,11 4-20 16,0 0-21-16,0 0-40 0,0 0-47 0,0 0-61 15,-9 0-254-15,9 0-612 0,0 0 95 0</inkml:trace>
  <inkml:trace contextRef="#ctx0" brushRef="#br0" timeOffset="121076.03">22748 6650 165 0,'0'0'811'0,"-7"-3"-157"0,7 3-106 0,0 0-95 0,-4-5-74 16,4 5-54-16,0 0-50 0,0 0-37 0,0 0-36 15,0 0-20-15,0 0-22 0,0 0-27 0,17-4-20 16,-5 5-26-16,-1 2-28 0,2 0-43 16,1 1-35-16,3 2-47 0,10 3-59 0,-8-3-58 0,8-1-107 15,-9 0-226-15,9 3-734 0,-9-1 70 0</inkml:trace>
  <inkml:trace contextRef="#ctx0" brushRef="#br0" timeOffset="121460.15">23040 6909 379 0,'9'3'476'0,"-2"-3"-57"0,5 2-54 15,2 0-51-15,-1-1-32 0,4 0-33 0,0 0-23 0,2-2-25 16,-1 2-20-16,0-1-23 0,2-1-19 0,-7 0-17 15,6-2-13-15,-6-1-18 0,1 0-2 0,-2-1-9 16,-1 0-15-16,2-3-6 0,-5 2-9 0,1-3 1 16,-2 1-1-16,0-1 2 0,-3-1 3 0,-2 3 0 15,-2 7 6-15,-4-15 4 0,0 6 12 0,-1 4 0 16,-5-2 4-16,0 1 7 0,1 3-4 0,-5 2 0 16,-2 1 9-16,-4 3-14 0,3 3 6 0,-2 1 1 15,-1 4 1-15,5 0 7 0,-6 7-1 0,6-3 13 16,3 2-4-16,-3 3-6 0,5-2-3 0,3 1-4 0,1-1-1 15,6 4-11-15,0-5-9 0,5 6-4 16,-1 3-9-16,5-10-9 0,2 7-6 0,0-6-6 16,3-3-19-16,2-1-22 0,2-4-35 0,1-3-43 0,2-1-52 15,-1-3-74-15,7-6-117 0,-11-2-298 0,2-2-989 16,-9 3-47-16</inkml:trace>
  <inkml:trace contextRef="#ctx0" brushRef="#br0" timeOffset="122478.13">20442 8217 136 0,'0'0'764'0,"0"0"-126"0,0 0-101 0,0 0-85 0,0 0-70 16,0 0-57-16,0 0-51 0,2-27-28 0,4 11-24 15,5-9-10-15,-1 0-19 0,0-4-15 0,4-5-8 16,3-9-18-16,-4 9 4 0,3-15-14 0,1 3-7 16,-2-3-8-16,3 5-4 0,-5-2-15 0,0 12-8 15,-4 2-14-15,2 1-4 0,2 2-8 0,-7 5-3 16,1 6-6-16,-4 1 1 0,4 8 0 0,-3-2 2 16,-2 6 3-16,-2 5 4 0,3-6 1 0,-3 6-1 15,0 0-8-15,4-5-7 0,-4 5-8 0,0 0-6 16,2 21-4-16,-2-1-4 0,3 9-6 0,-2 1-2 0,2 1 1 15,4 5-8-15,0 10-3 0,2 2-3 16,-1-13-1-16,4 11-2 0,-2-2-3 0,-1-11-3 16,1-2 0-16,3 0-10 0,-2-2-13 0,-1-5-16 0,1 0-28 15,-2-7-19-15,0-2-23 0,-2-3-24 0,-1-3-25 16,-1-1-34-16,-1-2-42 0,-2-2-69 0,-2-4-340 16,0 0-1017-16,0 0-65 0</inkml:trace>
  <inkml:trace contextRef="#ctx0" brushRef="#br0" timeOffset="122940.42">20394 7950 451 0,'0'0'495'0,"0"0"-47"0,31 7-57 16,-18-6-47-16,7-2-56 0,10 1-32 0,0-2-40 15,1-3-19-15,1 0-32 0,0-4-19 0,1 0-23 16,2 1-27-16,-1 1-29 0,-4-2-18 0,0 1-28 0,-2 2-25 15,1-3-22-15,-4 0-26 0,-8 2-16 16,0 1-16-16,0 2 19 0,-3 0 2 0,-3 0 1 16,-4 4 18-16,2 0 25 0,-9 0 41 0,13 5 27 0,-9-2 22 15,1 3 13-15,-3 4 16 0,0 0 3 0,-1 3 6 16,-1 2 2-16,-1 4 9 0,-1-3-3 16,2 4 5-16,0-2-1 0,-2 1-11 0,-1 0-7 0,2-3-7 15,-2 1-4-15,3 1-11 0,2-7-2 0,-2 3-9 16,2-4-5-16,1 0-18 0,-3-5 1 0,2 1-4 15,-2-6-5-15,7 7-4 0,-7-7-10 0,0 0 1 16,12-5 0-16,-12 5-7 0,12-12 8 0,-4 4-10 16,-1-3-3-16,1 1-1 0,2 0-3 0,-2 0-2 15,1 1-5-15,-4 1 3 0,1 1 7 0,4-1-2 16,-3 1 3-16,-1 2 7 0,-2 0 3 0,3 1 1 16,0-1 4-16,-3 2 3 0,-4 3 11 0,9-4-1 15,-9 4 6-15,0 0 10 0,10 2-3 0,-6 4 1 0,0 2-6 16,1 1-3-16,-3 3-3 0,0 0-8 0,2 3-3 15,1 1-12-15,-3-3-19 0,1-2-27 16,2 0-24-16,1 1-26 0,-3-1-31 0,1 1-39 0,0-4-66 16,2 0-88-16,-1-1-303 0,1-5-924 0,2-2-10 15</inkml:trace>
  <inkml:trace contextRef="#ctx0" brushRef="#br0" timeOffset="123210.11">21441 7608 460 0,'0'0'686'0,"0"0"-135"0,0 0-89 16,0 0-72-16,0 37-37 0,2-18-23 0,-2 5-28 15,0 4-14-15,2 0-27 0,-1-2-15 0,3 4-27 16,0-2-12-16,-2 1-43 0,2-2-22 0,1 1-15 0,-1-3-16 15,2-6-1-15,0 2-33 0,-3-5-14 16,1 1-19-16,0-6-10 0,-1-1-30 0,-2-3-26 16,0-1-25-16,-1-6-34 0,0 10-43 0,0-10-42 0,-7 6-43 15,7-6-34-15,-11 1-77 0,11-1-221 0,-21-8-784 16,8-1 54-16</inkml:trace>
  <inkml:trace contextRef="#ctx0" brushRef="#br0" timeOffset="123832.18">21202 7792 76 0,'0'0'535'16,"0"0"-90"-16,0 0-54 0,28 5-60 0,-18-4-41 15,3-2-37-15,2 1-28 0,5-4-19 0,0 0-13 16,9-2-13-16,-2-2-9 0,0 0-21 0,-2-2-8 16,2-1-13-16,-1-3-7 0,2 0-20 0,-8 3-2 15,-1 1-15-15,0 0-7 0,-3-2-6 0,-3 1 1 16,1 2-1-16,-3 3 10 0,-4 0 2 0,1-1 9 0,-2 4 10 15,-2 1 3-15,-4 2 18 0,0 0-17 16,0 0-4-16,0 0-16 0,9 15-2 0,-9-3-9 16,-4 5 2-16,3 3 9 0,-3 7-4 0,-1 2 1 0,2-1 0 15,-5 0-3-15,6-2-5 0,0 6-6 0,1-3-11 16,1-2-7-16,0 0-11 0,0 0 1 0,2-8-4 16,1-2-11-16,-1 1-12 0,2-5-15 0,1-3-18 15,0 0-18-15,-1-5-16 0,1 2-12 0,1-5 2 16,2-1-10-16,-8-1-5 0,19-5-10 0,-10-2-15 15,5-4-14-15,-1-1-18 0,1-5-6 0,1-1 2 16,4-4 0-16,-3 0 13 0,-1 1 10 0,-2 4 18 16,-3 1 17-16,3 1 20 0,-4 0 20 0,4 3 15 15,-8 3 14-15,4 2 13 0,-5 1 6 0,1 0 20 16,-5 6 20-16,5-7 7 0,-5 7 3 0,4-5 17 16,-4 5-6-16,0 0-7 0,0 0 1 0,0 0-6 15,5 18 1-15,-5-10-6 0,0 3 3 0,0 1-8 0,1 4 9 16,0 0-10-16,-1 1-5 0,4 0-2 15,0-2 1-15,-1 2 1 0,2-1-3 0,1 0-2 16,-1-4-8-16,3-2 2 0,-1 0-9 0,5-3 2 0,-3 2-5 16,1-3-10-16,0-1 0 0,1-4-12 0,0-2-1 15,7 0-2-15,-8-5-10 0,7-2-4 0,-2-4-6 16,-1-1-2-16,-3 1 1 0,-1-3 7 0,-4-1-2 16,-1 1 3-16,-1 3 2 0,0-4 1 0,-3 4 2 15,-2 0 1-15,1 1 6 0,-4 0 1 0,0 1 7 16,-1 1-1-16,-4 0 0 0,4 0-3 0,-5 3 1 15,-1-2 4-15,1 3-4 0,1 1-4 0,-2 3-9 16,2 0-16-16,0-2-14 0,9 3-22 0,-15 0-22 16,7 4-35-16,8-4-27 0,-8 5-21 0,8-5-35 15,0 0-42-15,-3 5-53 0,3-5-207 0,0 0-723 16,0 0 73-16</inkml:trace>
  <inkml:trace contextRef="#ctx0" brushRef="#br0" timeOffset="124160.15">22085 7854 32 0,'12'3'384'0,"-1"1"61"0,3 2 4 0,-6 2-25 16,3 2-44-16,1 3-45 0,-6-2-25 0,1 2-35 15,-1 2-28-15,-1 0-25 0,2 4-15 16,-4-2-27-16,-1-5-5 0,2 3-18 0,-2-3-13 16,3 0-17-16,-5-3-8 0,4 0-25 0,-4 0-2 0,4-3-12 15,0 1-10-15,-2-3-8 0,-2-4-8 0,8 4-16 16,-8-4-16-16,11-2-16 0,-4-3-25 0,2-3-16 16,0-1-15-16,0-1-25 0,3-4-21 0,1 0-9 15,5-5-7-15,-5 3 10 0,1 3 16 0,-1-3 18 16,-4 6 27-16,1 2 16 0,0-2 12 0,-1 4 18 15,-1-1 16-15,-2 2 10 0,1 1 10 0,-1 1 14 16,-6 3 9-16,12-4-1 0,-12 4 9 0,7-2 8 16,-7 2 3-16,0 0 11 0,11 5-9 0,-7 0-3 15,-1 1-1-15,3 0 8 0,-1 2-9 0,-1 2-3 16,1 0-2-16,-1 3-4 0,4 2-8 0,0-2-7 16,-3-2-7-16,3 0-6 0,-1-2-1 0,2 0-16 15,-2 0-13-15,2-3-11 0,-3 2-10 0,2-4-24 0,-4-1-20 16,5-2-33-16,-9-1-27 0,13-1-29 15,-4-4-57-15,0-1-75 0,-5-2-307 0,3-2-870 16,1-4 21-16</inkml:trace>
  <inkml:trace contextRef="#ctx0" brushRef="#br0" timeOffset="124298.32">22640 7754 653 0,'-5'-9'750'0,"5"9"-165"0,-4-7-131 0,4 7-81 16,-4-8-82-16,4 8-62 0,-3-4-61 0,3 4-47 15,0 0-45-15,0 0-55 0,-6-4-59 0,6 4-82 16,0 0-128-16,0 0-192 0,0 0-598 0,0 0 97 16</inkml:trace>
  <inkml:trace contextRef="#ctx0" brushRef="#br0" timeOffset="125436.31">22669 7621 335 0,'0'0'745'16,"5"-8"-112"-16,-5 8-95 0,0 0-79 0,5-3-36 16,-5 3-37-16,0 0-18 0,4 19-38 0,-2-6-25 15,0 3-35-15,-2 4-33 0,0 4-30 0,4 1-32 16,-3 0-21-16,-1-5-17 0,4 0-21 0,-4-1-13 15,2 1-16-15,2 0-16 0,-1-4-35 0,-3 0-26 16,1-4-38-16,-1-1-25 0,0-2-30 0,0-2-29 0,0-7-32 16,0 10-30-16,0-10-22 0,0 0-20 0,0 0-25 15,0 0-6-15,0 0 4 0,0 0 8 16,0 0 39-16,0 0 26 0,0 0 37 0,-8-24 40 0,6 16 33 16,-2 3 31-16,-1-1 24 0,3-1 14 0,-2 1 32 15,4 6 12-15,-5-9 6 0,3 3 7 0,2 6-8 16,-5-6-7-16,5 6-1 0,0 0-4 0,0 0 0 15,0 0-3-15,0 0-2 0,7-10 3 0,-7 10 1 16,9-3 5-16,-9 3 4 0,13 0 4 0,-13 0 8 16,16 0 4-16,-7 0-4 0,0 3-4 0,0-2-3 15,2-1-3-15,0 1 0 0,1 3 0 0,-1-3-7 16,1 0-4-16,1 1-2 0,-4-1-3 0,5 0-5 16,-4-1-2-16,0 1-6 0,-1 1 2 0,0-1-8 15,-9-1-1-15,15 3-2 0,-8-2-2 0,-7-1-2 16,9 4-1-16,-9-4-4 0,6 5 1 0,-3-2-1 15,1 2-7-15,-4-5 8 0,5 7-5 0,-5-7 4 0,5 6-2 16,-5-6-3-16,0 0-2 0,4 5-7 0,-4-5-4 16,0 0 1-16,7 3-1 0,-7-3-7 15,0 0-1-15,0 0-6 0,0 0-10 0,0 0-2 0,14-6-12 16,-14 6-2-16,0 0-8 0,4-5-11 0,-4 5 0 16,4-9-4-16,-4 9-3 0,7-9 4 0,-1 2 7 15,-1 1 7-15,0-3 1 0,-1 2 10 0,3-2 1 16,3 0-5-16,-5 4 9 0,0 0 10 0,0-1 8 15,-1 1 8-15,0 2 22 0,-4 3 19 0,7-5 18 16,-7 5 19-16,0 0 7 0,0 0 7 0,4-3-3 16,-4 3-6-16,0 0-3 0,0 0-9 0,0 0-3 15,0 0 2-15,6 16-12 0,-6-9 0 0,2 1-1 16,-4 3 4-16,2 3-6 0,2 2 9 0,-2 2 4 0,0 9 8 16,2 1 4-16,0 3 3 0,5-4-1 0,-3 3-6 15,2 0-5-15,2-1-8 0,1 3-3 16,-3 0-8-16,0-1 4 0,-1-1-11 0,1 2 0 0,-2-4-5 15,-2 0 0-15,0-3 0 0,-4 3-6 0,0-3-2 16,-1-7-5-16,-4-3-4 0,0-1 7 0,1-3-8 16,-1-1 4-16,-5-3-11 0,4-2-4 15,-5-2 2-15,-1-3-2 0,1 2 1 0,-6-6 3 0,0-2-2 16,1-1-1-16,1-3 5 0,2-2-2 0,4 1-1 16,-3-3 5-16,3 1 5 0,7 1-5 0,-1-5 1 15,8-2 2-15,-1 2-1 0,9-8 2 0,0 2-2 16,5-3 6-16,1 4-5 0,6-3-3 0,2 3 1 15,4 3-1-15,2 0-2 0,1 4-9 0,2 1-22 16,-1 4-41-16,-1 4-57 0,-1-1-77 0,0 5-111 16,-10 1-283-16,0 3-911 0,-4 2-1 0</inkml:trace>
  <inkml:trace contextRef="#ctx0" brushRef="#br0" timeOffset="126668.83">23851 7195 253 0,'5'-5'625'0,"-2"0"-78"16,0 1-51-16,-1-2-54 0,-2 6-34 15,2-12-30-15,-2 12-7 0,-2-10-37 0,2 10-36 16,-4-8-23-16,-1 4-20 0,5 4-22 0,-18-3-24 0,7 3-22 15,0 1-20-15,-3 2-20 0,-5 2-18 0,-2 4-13 16,-4 2-13-16,0 5-4 0,-2 3-10 0,6 1-7 16,-6 1-7-16,2 3-4 0,-1 2-3 0,3-1-5 15,0 2-4-15,4 0 0 0,-2 1-6 0,9 1-6 16,-1 3-6-16,3 0-3 0,-1-3-2 0,9 2-10 16,2-2 0-16,0 0-3 0,6-5-5 0,1 1-2 15,3-1-9-15,7-1-6 0,3-2-13 0,-2-4-19 16,5-2-24-16,1-5-28 0,-2-2-38 0,5-4-39 0,1 2-46 15,3-6-59-15,-2-1-91 0,-1-4-269 16,-6 1-983-16,-1-2-43 0</inkml:trace>
  <inkml:trace contextRef="#ctx0" brushRef="#br0" timeOffset="127006.55">24413 7251 520 0,'3'-9'705'0,"-3"9"-117"0,0 0-89 16,-4-13-47-16,4 13-81 0,-6-5-44 0,6 5-47 16,-14-6-24-16,5 5-15 0,-4 1-8 0,-1 3-22 15,-2 2-5-15,-4-2-13 0,0 5-7 0,-2 3-15 16,-4 0-3-16,2 5-7 0,-1-1-16 0,2 4-15 15,-1 0-16-15,4 1-8 0,-1 3-11 0,4-2-9 16,0 3-3-16,2 3-9 0,1-5-10 0,5 4-7 16,1-1-6-16,4-6-7 0,3-1-8 0,1 0-4 15,1 0-3-15,3 1-11 0,5-5-12 0,-1 1-16 0,4-1-24 16,4-1-20-16,2-5-19 0,-1 2-28 0,9-2-17 16,1-1-16-16,0 0-22 0,-7-3-18 15,1-1-33-15,0 0-36 0,0-1-53 0,-3 0-309 0,0 2-933 16,0-1-9-16</inkml:trace>
  <inkml:trace contextRef="#ctx0" brushRef="#br0" timeOffset="127276.87">24429 7741 199 0,'9'0'511'0,"-9"0"6"0,0 0-40 0,9-6-60 15,-9 6-51-15,4-8-35 0,-1 2-38 0,5-7-25 16,-3-2-31-16,1 0-25 0,1-3-5 0,4-6-16 16,-2-4-5-16,3-3-15 0,-2-2-5 0,3 3-20 15,-2-2 2-15,1-2 11 0,-2 1-34 0,3 4-7 16,0-3-17-16,-6 5-8 0,2 3-12 0,4 0-11 15,-8 9-4-15,-1 3 1 0,-4 2-2 0,4 2 9 16,-3 1 7-16,-1 7 5 0,4-9 5 0,-4 9-4 16,6-3-9-16,-6 3-8 0,0 0-8 0,0 0-7 15,-6 32-7-15,6-12-5 0,0 4-3 0,-1 4-5 0,-1 4-4 16,2-1-4-16,3 6-3 0,2-2 0 0,0 12-7 16,1-13-5-16,-3-2-15 0,4-2-17 15,-2 1-22-15,1-6-24 0,-2-6-26 0,2-2-24 0,1 0-28 16,-2-1-35-16,1-5-49 0,-2-2-63 0,-2-2-339 15,1-2-1002-15,-3-5-53 0</inkml:trace>
  <inkml:trace contextRef="#ctx0" brushRef="#br0" timeOffset="127461.18">24431 7570 388 0,'0'0'672'0,"0"0"-116"15,0 0-110-15,17-8-58 0,-5 6-66 0,-1 0-44 16,0 1-46-16,9 1-36 0,1 0-29 0,-3 0-25 16,5 0-19-16,3-3-24 0,3 3-24 0,-10-1-23 15,6-4-54-15,1 2-72 0,1-6-102 0,-6 2-319 16,3-4-695-16,-5 3 79 0</inkml:trace>
  <inkml:trace contextRef="#ctx0" brushRef="#br0" timeOffset="127769.2">24845 7164 609 0,'0'0'663'0,"0"0"-122"16,0 0-77-16,0 0-62 0,0 0-33 0,0 0-29 15,27 6-30-15,-16-1-14 0,2 3-2 0,3 2-9 16,3 7-10-16,-2 5-10 0,0-2-21 0,-1 4-19 16,2 2-18-16,-2 5-24 0,-3 1-15 0,-2 3-18 15,1 11-17-15,-4 3-12 0,-2-4-13 0,-3 5-10 0,-3-1-8 16,1-4-12-16,-6 2-14 0,0-11 9 0,-9 11-16 16,1 0-18-16,-2-4-20 0,-2-12-27 15,-2 0-35-15,2-3-45 0,-3-3-53 0,-2-2-69 0,4-11-98 16,-5 1-347-16,6-4-1084 0,-4-6-121 0</inkml:trace>
  <inkml:trace contextRef="#ctx0" brushRef="#br0" timeOffset="153297.15">24192 11862 34 0,'-5'-11'156'0,"-2"1"-129"16,-2 0-65-16,-1 0-37 0,-2-1 17 0</inkml:trace>
  <inkml:trace contextRef="#ctx0" brushRef="#br0" timeOffset="156133.74">20059 9867 355 0,'0'0'326'0,"0"0"-23"16,-7-3-15-16,7 3-31 0,0 0-15 0,0 0-30 15,-9-3 6-15,9 3-9 0,0 0-14 0,-4-4-14 16,4 4-9-16,0 0-16 0,0 0-4 0,0 0-18 16,0 0-10-16,0 0-14 0,0 0-12 0,-9-2-9 15,9 2-11-15,0 0-10 0,0 0-8 0,0 0-8 16,0 0-5-16,0 0 1 0,0 0-9 0,0 0-6 15,0 0-5-15,0 0-3 0,0 0 2 0,0 0-2 16,0 0 0-16,28 6 2 0,-20-6-2 0,-8 0-3 16,17-1-1-16,-7 1-1 0,1-2-1 0,-2 1 0 15,3 0-1-15,-1 0-4 0,1-2-3 0,-1 3 2 16,1-2-2-16,2 1 0 0,-3 1-5 0,-3 0 3 0,6-2-2 16,-4 2 1-16,2 0-2 0,0 0-2 15,-1 2 3-15,3-1-4 0,-4-1 2 0,2 0 0 16,0 2-2-16,-1-2 3 0,0 0-4 0,1 2 6 15,-1 1-4-15,0-2-2 0,-2 1-1 0,2-1 2 0,0 0 3 16,-3-1 3-16,2 1 0 0,-1-1 0 0,1 1 2 16,2-1-2-16,-1 0 0 0,-1 1-2 15,1 1-3-15,-11-2-1 0,12 1 0 0,-4 0 3 0,-8-1-6 16,16 1 5-16,-9 0-3 0,2-1 2 0,-4 3 0 16,7-1 0-16,-6 1-2 0,4-1-4 0,-3 0 6 15,2 0-1-15,-9-2-1 0,14 2-2 0,-8 0 1 16,1 0 2-16,-7-2-2 0,12 1 1 0,-5 1 3 15,-1 0-3-15,-6-2-1 0,11 2 7 0,-4 0-6 16,-7-2 2-16,9 3-2 0,-4-1 3 0,-5-2 0 16,17 2 0-16,-10-2 1 0,-2 3-1 0,-5-3 5 15,17-2-6-15,-9 4 1 0,-8-2-2 0,16 1 4 16,-7 0-2-16,-1 1-3 0,2-2 5 0,-10 0-5 16,19 0 0-16,-12 0 2 0,2 0-6 0,-2 1 7 15,-7-1-2-15,15 1 4 0,-8 0-8 0,0 0 2 16,-7-1-2-16,13 0 2 0,-9 3 1 0,4-2 0 15,-8-1-1-15,11 4-1 0,-5-2 2 0,-6-2-1 16,11 3-1-16,-5-2 0 0,-6-1 1 0,13 3-2 0,-7-1 1 16,-6-2-3-16,12 4 3 0,-7-3 0 0,3 1 1 15,-8-2 1-15,11 2 0 0,-6 1-2 16,-5-3 1-16,12 3-1 0,-4-2-1 0,-8-1 4 16,11 0 0-16,-4 1 3 0,-7-1-4 0,14 0 2 0,-3 0-3 15,-2 2 0-15,-9-2 0 0,14-3-1 0,-8 3 3 16,-6 0-1-16,16 0 5 0,-9 0-4 0,-7 0-1 15,15 1 0-15,-8-1 0 0,1 2-2 0,0 0 3 16,-8-2-2-16,15 1-2 0,-8 1 3 0,-2-1-1 16,4 1 1-16,-9-2-2 0,13 1-1 0,-6 1 1 15,-7-2 1-15,13 1-1 0,-6-1 1 0,-7 0 0 16,13 1-1-16,-5 0-4 0,-8-1 5 0,13-1-2 16,-5 1 1-16,0 2 2 0,-8-2-2 0,13 1 1 15,-5 1 1-15,2-2 5 0,-1 0-9 0,-1 0 3 16,3-2 1-16,-11 2 1 0,15 0-2 0,-5 0-2 15,-2 2 4-15,3-2-2 0,-3 1-3 0,2 0 3 16,-10-1 3-16,13 2-6 0,-6-2 3 0,-1 3 0 16,4-2 1-16,-5 0-3 0,-5-1 2 0,15 2 2 15,-8-2-5-15,0 1 1 0,-7-1 3 0,16 0-2 16,-10 0 9-16,-6 0-7 0,15 0 0 0,-5 0 1 16,-1 1-2-16,-2-1 3 0,-7 0-4 0,17 1 1 15,-8-1 2-15,2 0-2 0,-4 1 1 0,5-1-5 0,-2 0 3 16,-1 0 0-16,3 0 1 0,1 0 1 0,-4 0 0 15,3 0-2-15,-2-1 1 0,1 0 4 16,1 1-7-16,-3 0 4 0,1 1-1 0,0-2-2 0,-1 2 7 16,0 0-9-16,1-1 4 0,1 0-2 0,-1 3 1 15,-2-2 0-15,-1 1 3 0,3-1-3 0,0 0 0 16,1 1 0-16,-5-1 2 0,3 0-2 16,-1 0-1-16,2-1 3 0,-1 0-1 0,3 2 1 0,-3-1 1 15,1 1-6-15,2-2 2 0,-1 0-1 0,0 1 0 16,-1-1 5-16,3 2-5 0,-5-2 6 0,5 1-5 15,-3-2 2-15,2 2-2 0,-5-1 2 0,3 1 0 16,-1 0-3-16,1 0 2 0,-1-1-1 0,0 0 3 16,-9 0-1-16,22 0 1 0,-13-1 5 0,0 1-5 15,0-1-2-15,-9 1 1 0,19-2-2 0,-9 0 5 16,-3 2-1-16,4-1 0 0,1-1-1 0,-2 2 0 16,2-1 1-16,-1 1-3 0,-4 0 1 0,4 0-2 15,-2 0 1-15,-2 1 2 0,4-1 1 0,-1 0-2 16,-2 2 0-16,1-2 0 0,0 1 1 0,0 1-3 0,-9-2 2 15,15 2-1-15,-5-1-1 0,1 0 1 0,-4 0 0 16,1-1 0-16,0 2-1 0,-8-2 0 16,19 1 0-16,-7 0 3 0,-3-1-2 0,-1 1 0 15,-8-1 2-15,21 0 0 0,-12 0-1 0,0 1-1 0,2-2 2 16,0 2-1-16,-1-2-1 0,1 1 0 16,0-1 0-16,0 1 0 0,-2 0 3 0,2-1-3 15,-11 1 7-15,20 0 0 0,-11 1-8 0,3-3 2 0,-3 2 1 16,-1 1-2-16,4-1 0 0,-3 1-2 0,0-1 1 15,-9 0 1-15,16 0 0 0,-9 0-3 0,3 0 3 16,-3 1 0-16,-7-1-1 0,16 0 2 0,-7 0-1 16,0 0-2-16,0 1 1 0,0-1 1 0,0 0-1 15,0 0 1-15,-2 2 1 0,6-2 1 0,-3 1 2 16,-2-1-4-16,3 0 0 0,1 1 3 0,-3 0 0 16,1-1-1-16,4 0-2 0,-5 0 2 0,2 0-2 15,1 0-2-15,-1 2 2 0,1-4 0 0,-1 1-1 16,3 2 5-16,-3-1-5 0,-1 0 4 0,0 0 0 15,3 0-5-15,-4 0 5 0,0 2 1 0,2-4-3 16,-11 2 1-16,15 2 0 0,-7-2 2 0,-8 0-3 16,13 0-2-16,-6 0 1 0,-7 0 1 0,11-2-1 15,-11 2 1-15,13 0 3 0,-8-1-2 0,-5 1 0 16,11-1 0-16,-11 1-1 0,12-3-1 0,-4 3 0 0,-8 0 1 16,14 2 1-16,-14-2 4 0,11-2-6 15,-11 2 2-15,11-1-4 0,-11 1 4 0,10-2-2 16,-10 2 2-16,9 0-1 0,-9 0-3 0,8 0 4 15,-8 0 0-15,9-4-3 0,-9 4 1 0,7-2-1 0,-7 2 0 16,9-4 2-16,-3 1-2 0,-6 3 3 0,7-4-3 16,-7 4 3-16,0 0-2 0,10-1 0 15,-10 1-1-15,0 0 0 0,0 0 2 0,0 0-1 0,10-1 0 16,-10 1 0-16,0 0-3 0,0 0 3 0,0 0 2 16,0 0-2-16,0 0 2 0,0 0-3 0,7-2 2 15,-7 2-1-15,0 0 0 0,0 0 0 0,0 0 1 16,0 0-4-16,6-4 3 0,-6 4-3 0,0 0 1 15,10-3 3-15,-10 3 0 0,5-2-1 0,-5 2 3 16,9-2-5-16,-9 2 5 0,11-4-3 0,-6 1 4 16,1 0-3-16,1 1-2 0,1-2-2 0,-8 4 3 15,16-3 1-15,-11-2-2 0,2 2 1 0,2 2-2 16,-9 1 2-16,11-2 0 0,-4 0-3 0,-7 2 4 16,12-3-2-16,-6 3-1 0,-6 0 7 0,13-2-8 15,-13 2 3-15,14-2 3 0,-8 2-5 0,-6 0 0 16,13-1 1-16,-13 1 3 0,13-2 0 0,-7 4 0 15,-6-2-2-15,11 0 0 0,-11 0 1 0,0 0 1 16,10 1-1-16,-10-1-3 0,0 0 1 0,0 0-1 16,0 0 3-16,10-1-1 0,-10 1 2 0,0 0 3 15,0 0-4-15,0 0 4 0,0 0-1 0,0 0 1 0,0 0-1 16,0 0 0-16,0 0-1 0,0 0 0 0,0 0-2 16,0 0 0-16,7 1 1 0,-7-1-11 0,0 0-34 15,0 0-73-15,0 0-100 0,-16 18-356 0,5-11-853 16,-2 3 28-16</inkml:trace>
  <inkml:trace contextRef="#ctx0" brushRef="#br0" timeOffset="157844.15">18858 10814 117 0,'0'0'473'0,"-2"-10"-54"15,2 10-36-15,-6-10-42 0,2 5-34 16,4 5-37-16,-7-8-25 0,4 3-32 0,3 5-27 0,-9-4-20 16,9 4-20-16,-11-4-18 0,11 4-10 0,-11-1-16 15,11 1-14-15,-14 2-13 0,7 1 0 0,-1-1-14 16,2 3-7-16,0-1-8 0,-2 2-9 15,4 2-3-15,-1 1-2 0,1 1-5 0,3-1-1 0,-2 3-4 16,6 0-4-16,-2-1-1 0,6 6 0 0,-1-2-3 16,3 0 1-16,0 1-4 0,0 0 3 0,3 0-8 15,-1 1 4-15,-1-2-1 0,1 0-3 0,-2 2 1 16,3-3-1-16,-1 0-3 0,0 0 0 0,-5-5 1 16,1 1-8-16,0 0-2 0,-3-4 3 0,-1-1 0 15,0 1 4-15,-1-1-2 0,-2-5 0 0,0 11-2 16,0-11 3-16,-5 11 3 0,-2-6 1 0,0 0-4 15,-4 1 3-15,1-2-4 0,0 0 5 0,-7 0-4 16,3 2-3-16,3-4 3 0,-2 0 1 0,0-2 2 16,-4 3 2-16,6-3-8 0,3 0-2 0,8 0-15 0,-14 0-21 15,14 0-26-15,-12-2-47 0,12 2-56 16,-6-3-76-16,6 3-230 0,-4-8-662 0,4 8 85 16</inkml:trace>
  <inkml:trace contextRef="#ctx0" brushRef="#br0" timeOffset="158104.1">19137 10547 423 0,'0'0'455'16,"0"0"-82"-16,0 0-44 0,6 21-43 15,-2-7-8-15,0 8-22 0,1 4-16 0,1 6-18 16,1 2-20-16,0 3-23 0,2 10-12 0,1-2-16 0,-3-8-14 15,1 11-10-15,-1-3-16 0,0-9-11 0,0 0-6 16,0 9-17-16,-2-10-7 0,-1-1-8 0,1 0-4 16,0-5-12-16,1-1 2 0,-1-1-12 0,-2-8-13 15,1-3-20-15,1 0-22 0,-5-4-31 0,3-2-25 16,-3-2-35-16,0-8-60 0,-3 7-66 0,3-7-260 16,0 0-695-16,0 0 77 0</inkml:trace>
  <inkml:trace contextRef="#ctx0" brushRef="#br0" timeOffset="158551.78">19070 11009 138 0,'0'0'315'0,"16"-2"-33"0,-7 0-24 16,3 2-30-16,6 0-28 0,-4-1-27 0,6 1-12 15,-1-2-16-15,2-1-23 0,7 0 0 0,-7-1-21 16,8-2-9-16,0 2-7 0,-1 0-12 0,1-1-5 15,-1-1-8-15,-1 0-9 0,-8 2-7 0,2-2-1 16,-1 3-7-16,-7-1-9 0,1 2 9 0,-4-1-11 16,0 2 2-16,-2 0-5 0,-8 1 0 0,10-2 20 15,-10 2-7-15,0 0 4 0,7 4 0 0,-7-4 1 16,0 0-1-16,0 0 3 0,-9 16-8 0,6-7 4 16,-3-1 3-16,0 2 1 0,2 0-4 0,-3 3 2 15,3 0-3-15,-2-2-3 0,2 4-5 0,0-3 2 0,4-1-2 16,-2 1-1-16,0 0 6 0,6-2-5 0,-2 0-6 15,4 1 6-15,0-3-1 0,2 1-1 0,-1-2-2 16,4-1-2-16,0-1 3 0,2-2-5 16,0-2-2-16,1-2 1 0,4-1-6 0,0-3-2 0,-4-5-1 15,-1 2-1-15,-1-5-3 0,-3-3-1 0,-1 0 4 16,-2-4 0-16,-2 3-1 0,-3-3-5 0,-2 2 1 16,-3 3 1-16,-2-2-5 0,-2 1 0 0,1 0 5 15,-2 3-2-15,0 4-3 0,0-2 0 0,-3 0 4 16,-3 1-4-16,5 2-12 0,-3 2 2 0,1 0-12 15,1 1-11-15,-3 0-24 0,2 0-24 0,-2 2-13 16,4 2-46-16,4 0-51 0,6 1-264 0,-18 1-621 16,18-1 92-16</inkml:trace>
  <inkml:trace contextRef="#ctx0" brushRef="#br0" timeOffset="159146.76">19751 11002 412 0,'7'9'411'16,"1"5"-40"-16,1 0-52 0,1 1-38 0,-3 0-42 16,4 2-18-16,-3-2-20 0,0 0-21 0,1-1-22 15,-3-3-20-15,2 3-14 0,-1-2-10 0,-2-4-14 16,0-3-13-16,-2 2-9 0,0-2 7 0,-3-5 1 15,7 5 10-15,-7-5 1 0,3 4-11 0,-3-4-10 16,0 0-7-16,0 0-8 0,0 0-8 0,0-25-8 0,-1 13-7 16,0-5-5-16,1 2 5 0,-1-2-13 15,1 0-1-15,0-1-13 0,0 0-4 0,0 6-9 16,1 0 0-16,0 1-1 0,0 2-4 0,-1-1 1 16,2 4-6-16,-2 6-3 0,0-10 5 0,0 10-4 0,2-6 6 15,-2 6-3-15,0 0 2 0,5-4-2 0,-5 4 5 16,0 0-2-16,0 0 3 0,20 7 2 15,-13-5-1-15,2 1-1 0,3 3 0 0,-1-4 1 16,3 1-3-16,0-1 1 0,2 1-1 0,-1-1 11 0,4 0-8 16,-5-1 4-16,4 1 2 0,1-7-6 0,-5 4 2 15,4-2 3-15,-1-2-2 0,-4 1-1 0,3-3 0 16,-6 0-1-16,0 0 1 0,0 0 0 16,-3 0 1-16,0-3-2 0,-2 0 2 0,0 2 2 0,-2 0-1 15,0 0 2-15,-4-1 2 0,1 9-6 0,-6-12 4 16,1 5-4-16,-2 3 4 0,-1 1 3 0,-2 1 11 15,-1 2 2-15,0 0 1 0,2 3 7 0,-1 3 0 16,0-1 9-16,-3 4 6 0,2 3-1 0,2 1 4 16,-1 2 1-16,2 3 2 0,3-3 2 0,1 2-4 15,3 1-2-15,2 1-3 0,3-1 1 0,0 1-7 16,5 7-2-16,1-8-4 0,1-2-3 0,7 4 1 16,-4-8-6-16,8 5-1 0,-4-6-8 0,1-3-1 15,8 1-8-15,1-4-11 0,1-3-29 0,0-3-56 16,-9-1-66-16,11-5-102 0,-10 0-278 0,-1-1-781 15,3-4 55-15</inkml:trace>
  <inkml:trace contextRef="#ctx0" brushRef="#br0" timeOffset="159868.1">20922 10494 379 0,'0'0'616'0,"-10"-3"-103"0,10 3-87 0,0 0-61 16,0 0-50-16,-14 7-30 0,11 0-27 0,-2 5-24 16,-1 4-25-16,3 1-21 0,1 3-22 0,1 6-18 15,2 2-19-15,1-1-13 0,0 4-8 0,3-2-14 16,-2 0-10-16,1 0-10 0,1 0-12 0,3-1-6 15,-4 3-6-15,4-5-4 0,-3-1-2 0,-1-5-8 16,2-2-3-16,-3 2-4 0,0-2-5 0,2-2-3 16,-1-5-2-16,-3 0 0 0,2-3-4 0,-2 0-3 15,2-3-3-15,-3-5-2 0,0 10 1 0,0-10-5 16,0 0-2-16,0 0 0 0,0 0-1 0,0 0 2 16,4-25-2-16,-3 15 0 0,0-4 2 0,1 2-4 15,3-5 0-15,-3 1 3 0,2-5-2 0,2 5-1 0,1-1 2 16,-1-1-1-16,8-7 1 0,-7 7-3 0,3 0-4 15,0 1-5-15,0 0-5 0,1 1-4 16,0 2-4-16,4 1-2 0,-2 0-3 0,-1-2-1 16,-4 6-5-16,-1 1-11 0,4 1-5 0,-2 1 2 0,-2 1-2 15,-3 3 1-15,-4 2 5 0,6-2 2 0,-6 2 8 16,0 0 2-16,0 0 9 0,0 0-1 0,-4 20-4 16,-2-11 10-16,0 2 8 0,-1 0-7 0,-5 1-2 15,1 3 8-15,-2-2 4 0,-1 0 9 0,1-1 13 16,1 0 8-16,3-4 12 0,-3 0 5 0,3 1 1 15,3-3 4-15,-2-1-5 0,4 0-2 0,1-2-5 16,3-3-6-16,-6 11 0 0,4-4-4 0,2-7-1 16,6 17 1-16,-2-7-4 0,5-1-2 0,-2 1 0 15,5 2-2-15,4 0-1 0,-1-1 1 0,0 1-5 16,3-2 1-16,6 4-17 0,-6-3-32 0,1-2-35 16,0 2-45-16,-2-2-61 0,0 0-99 0,-1-1-243 15,-5-1-749-15,-1-4 64 0</inkml:trace>
  <inkml:trace contextRef="#ctx0" brushRef="#br0" timeOffset="160230.01">21275 11065 377 0,'0'0'482'0,"0"0"-78"16,0 0-57-16,0 0-43 0,24-2-36 0,-11-1-34 15,-1-3-28-15,4-1-22 0,4-2-26 16,-3 0-18-16,1 0-17 0,3 1-15 0,-5 0-12 0,2-2-7 15,-3 3-13-15,-1 0-9 0,-3 1-8 0,0-1-9 16,-2 2-1-16,-2-2-7 0,-2 1-5 0,-2 3-2 16,-3 3 0-16,3-11-7 0,-3 11-2 0,-3-9-5 15,3 9-1-15,-6-8-2 0,2 4-1 0,4 4-2 16,-18-3 0-16,9 0 3 0,-4 2 4 0,3 0 12 16,-3 1-1-16,2 0 3 0,-3 0 0 0,1 2-4 15,-1 0 3-15,3 0-2 0,-1 3-2 0,2-2 0 16,1 3-5-16,0 0 1 0,1 1-3 0,4 2-1 15,-2 3-3-15,2-1-2 0,4 0 1 0,2 1-1 16,0 4-3-16,4 0 2 0,2 0 0 0,2-1-5 16,1 1-4-16,3 1 1 0,0-4-6 0,0-1-7 15,3-1-17-15,-1 2-24 0,2-2-27 0,0-3-31 16,-3-1-23-16,-1-1-36 0,2-2-42 0,-2-2-76 0,-4-1-199 16,-1-2-666-16,3-1 86 0</inkml:trace>
  <inkml:trace contextRef="#ctx0" brushRef="#br0" timeOffset="160598.14">21670 10960 329 0,'0'-12'577'0,"0"12"-67"15,0 0-69-15,0-10-57 0,0 10-58 0,0 0-49 16,0 0-36-16,0 0-36 0,0-7-27 0,0 7-22 0,0 0-18 16,0 0-18-16,0 0-13 0,0 0-8 0,12 19-14 15,-6-10-10-15,-1 0-8 0,1 2-13 0,-1 0 1 16,3 0-8-16,-2-3-3 0,0 1-2 0,0 0-10 15,3 0-5-15,-2-3-8 0,2-1-12 0,-2 1-22 16,1-4-17-16,-1-3-20 0,5-3-33 0,-1-2-24 16,-3-2-32-16,5-6-24 0,-1 0-6 0,0-1-6 15,-3 0 2-15,0 1 10 0,-3 3 15 0,0 0 20 16,2 2 33-16,-5 2 54 0,1 3 52 0,-4 4 50 16,4-7 33-16,-4 7-7 0,0 0 1 0,0 0 4 15,-9 21 12-15,3-7 10 0,-4 7 9 0,1 1-6 16,-2 5 4-16,0 2 4 0,-2 1-1 0,2 3-4 15,-3-2 4-15,3 4 3 0,-1 0-7 0,3-1-6 16,-1-3-17-16,3-1-6 0,-1 0-13 0,4-5-8 16,4-6-15-16,0-1-5 0,2-1-22 0,0-5-27 0,4 0-32 15,-4-6-36-15,4-1-33 0,-1 0-33 16,-5-5-60-16,14-4-71 0,-8-3-275 0,1-3-784 16,4-2 54-16</inkml:trace>
  <inkml:trace contextRef="#ctx0" brushRef="#br0" timeOffset="160947.09">22180 10851 226 0,'-16'3'513'0,"7"0"-66"15,-5 1-48-15,3-1-46 0,0 2-32 0,-1 1-36 0,-1-3-35 16,3 1-31-16,0 1-24 0,3-3-30 0,-1 2-18 15,8-4-19-15,-8 3-17 0,4 0-12 0,4-3-14 16,-7 7-7-16,5-2-9 0,2 2-7 0,0 3-8 16,0 0-4-16,0 2-6 0,0 2-6 0,4-2 1 15,3 4-2-15,1 0-1 0,2 2-3 0,-1-1-5 16,0-2-1-16,3 3-3 0,-1-1-2 0,-3 0-1 16,2-1-1-16,-4 0-1 0,3-1-3 0,-7-4 2 15,3-1 12-15,0 1 13 0,-3-2-6 0,-2 3 4 16,-2-5-6-16,0 0-1 0,2-7-3 0,-8 11-7 15,2-6 1-15,-5-2-5 0,4 0-6 0,-5-2-19 16,-1 0-25-16,-1-1-23 0,-3-5-27 0,1 2-36 16,3-6-37-16,-3 0-50 0,0-3-88 0,2-1-221 15,3 1-728-15,1-1 69 0</inkml:trace>
  <inkml:trace contextRef="#ctx0" brushRef="#br0" timeOffset="161413.1">22770 10880 554 0,'0'0'508'0,"0"0"-72"0,0 0-37 0,0 0-34 0,-7 14-40 15,7-14-40-15,3 16-33 0,0-7-35 16,-3 3-21-16,2 5-25 0,0 2-21 0,0-1-19 16,2-1-13-16,-4 0-17 0,2 1-10 0,0-1-8 15,-2-1-10-15,1-3-18 0,-1 0-19 0,0-3-29 0,-1 1-28 16,1-4-26-16,0-7-28 0,-4 11-32 0,4-6-34 15,0-5-39-15,0 0-106 0,0 0-191 16,0 0-665-16,-8-21 86 0</inkml:trace>
  <inkml:trace contextRef="#ctx0" brushRef="#br0" timeOffset="161545.12">22752 10687 311 0,'-2'-5'355'15,"2"5"-53"-15,-4-11-40 0,-1 7-45 0,5 4-18 16,0 0-34-16,-9-2-15 0,9 2-16 0,0 0-26 15,0 0-12-15,-5 14-53 0,5-14-64 0,2 17-146 16,-2-6-145-16,3 1-392 0,2-1 103 0</inkml:trace>
  <inkml:trace contextRef="#ctx0" brushRef="#br0" timeOffset="161845.18">23008 10969 462 0,'2'16'430'0,"1"1"-39"0,-1-5-30 0,1-1-25 15,-3 1-27-15,0-2-22 0,0 1-29 0,0-2-35 16,-2 2-27-16,2-11-26 0,0 13-18 16,0-7-17-16,0-6-18 0,0 0-16 0,0 9-15 15,0-9-10-15,0 0-8 0,0 0-10 0,0 0-6 0,0 0-3 16,10-19-7-16,-5 6-3 0,1-3-6 0,2 1-1 16,-4-2-2-16,3-1-6 0,1 1 1 0,-4-2-4 15,6 2 0-15,-3 1-5 0,1 2-3 0,-1 2 4 16,-1 4-1-16,-2 2-5 0,0 0 1 0,1 2 2 15,-5 4 2-15,8-2 10 0,-8 2 0 0,10 7-2 16,-6 0 0-16,2 5 0 0,-1 4-6 0,0 2-1 16,0 1-3-16,3 5-8 0,-5-5-18 0,3 1-26 15,-4 0-35-15,2 0-36 0,-1-1-41 0,3-2-61 16,2-1-318-16,-4-4-763 0,3-4 60 0</inkml:trace>
  <inkml:trace contextRef="#ctx0" brushRef="#br0" timeOffset="162299.79">24076 10894 412 0,'0'-6'488'0,"0"6"-56"0,0 0-38 0,-5-14-27 15,1 5-46-15,0 4-25 0,-3-2-34 0,-1 0-15 0,-1 3-25 16,0 1-24-16,-2 0-21 0,-2 0-15 0,-4 0-17 16,6 6-9-16,-8 0-18 0,1 3-10 0,-2 1-14 15,1 2-6-15,-5 4-9 0,-1 3 0 16,4-2-13-16,4-1-10 0,-2 5-2 0,6-4-8 0,1 1-2 16,2 0-10-16,3-4 1 0,2 3-8 0,0 2-1 15,1-1-2-15,3-4-3 0,1 0 1 0,1 0-10 16,2 0-1-16,1-1-4 0,5-2 3 0,0-2-9 15,0-1-4-15,3-1-3 0,1-3-4 0,1-2-2 16,-1-2-6-16,-2-3-11 0,8-2-2 0,-5-2-6 16,2-3-3-16,-4 1 3 0,1 0 2 0,-4 3 4 15,-2 1 3-15,3 0 1 0,-6 3 7 0,2 1 2 16,-6 4 5-16,6-4 11 0,-6 4 12 0,0 0 2 16,0 0 4-16,0 0 9 0,6 20 6 0,-6-8 0 15,-3 4 1-15,3 1-2 0,0-1-6 0,-2 0-2 16,1 1-1-16,0-5-2 0,1 3-5 0,1-3 1 15,0 1-8-15,1-3-19 0,1 1-38 0,-3 0-47 16,0-1-64-16,0-3-92 0,0-7-306 0,-7 11-824 0,1-6 38 16</inkml:trace>
  <inkml:trace contextRef="#ctx0" brushRef="#br0" timeOffset="163060.2">19792 11862 18 0,'2'-8'466'0,"-2"8"-68"0,0 0-57 0,-5-12-4 16,5 12-36-16,-6-11-26 0,3 5-36 0,-2 2-29 16,-1-3-15-16,-3 3-26 0,0-1-11 0,2 1-14 15,-3 1-10-15,-1 2-12 0,-1 0-15 0,0 3-11 16,-1 1-13-16,-6 1-6 0,1 3-11 0,4 2-4 16,-1 2-7-16,0 0-7 0,-2 4-3 0,4-2-12 15,-1 2 5-15,3 1-7 0,0 1-2 0,4-1-4 16,-1-3-2-16,7 4-4 0,1-1-4 0,2-3-2 15,5 2 0-15,-2 0-3 0,4-2 1 0,1 2 2 16,4-1-4-16,-1 0-2 0,1 0 1 0,-1-1-1 16,1-1 0-16,-3 1-1 0,-2-4 0 0,3 3 2 15,-6-1-3-15,0-2 4 0,2 2 5 0,-4-2 10 0,0 3-2 16,-2-1 7-16,0 1 0 0,-6 0-2 0,0-1 1 16,1 0-2-16,-6 0 0 0,0 2-2 0,1-2-2 15,-3-4 0-15,1 0-1 0,-3 0-4 16,3-3-1-16,-1-1 1 0,-2 0-9 0,3-3-10 0,-2-3-10 15,3 0-29-15,0-3-29 0,4-1-25 0,0-3-41 16,0 1-36-16,3-5-56 0,1 2-287 0,2 1-732 16,2-1 69-16</inkml:trace>
  <inkml:trace contextRef="#ctx0" brushRef="#br0" timeOffset="163498.26">20192 12042 436 0,'0'-10'442'0,"0"10"-33"0,-3-11-50 0,3 11-34 16,-6-11-39-16,0 5-34 0,-2 0-27 0,-1 1-15 15,3 2-11-15,0 0-21 0,-3 1-17 0,9 2-13 16,-16-2-20-16,6 5-16 0,1 2-11 0,0 3-9 15,-2 5-12-15,1 3-9 0,-1 0-6 0,0 9-13 16,-2 2-5-16,1 1-4 0,2 1-2 0,3-2-3 0,-1 1-3 16,4-1-2-16,2-9-4 0,0-3-1 15,2-3-6-15,2 0 1 0,0-1-5 0,2-3-2 16,1-3 1-16,0-2-3 0,2-1-3 0,-7-2-3 0,25-12 0 16,-11-1 1-16,-1-3 1 0,7-3-7 0,-3-3-5 15,1-1-8-15,-2 2-7 0,-5 8 1 0,-1-2 1 16,-3 6 1-16,0 0 1 0,-1 3 3 0,-2 0 1 15,-1 2 8-15,-3 4 0 0,6-7 10 0,-6 7 3 16,0 0 0-16,0 0-1 0,0 0 1 0,0 0-4 16,7 14 1-16,-7-6-3 0,0 2 3 0,1 1-2 15,2 0-1-15,0 1-2 0,0 5-1 0,-2-5-12 16,0 2-29-16,2-3-30 0,0 1-29 0,-1 1-25 16,2-4-25-16,-1 2-23 0,3-4-27 0,-2-1-47 15,-2-2-234-15,-2-4-661 0,6 6 85 0</inkml:trace>
  <inkml:trace contextRef="#ctx0" brushRef="#br0" timeOffset="163811.2">20646 11604 349 0,'-6'-3'482'0,"-2"-1"-62"0,-1-2-41 0,-2 5-55 0,0-2-24 15,1 5-30-15,0-2-33 0,0 1-27 16,-1 3-31-16,1 4-21 0,-1 1-15 0,3 3-13 16,-3 5-5-16,-1 8-5 0,4 1-4 0,3 5-4 15,3 1-6-15,2 3-2 0,4 0-6 0,-1 13-7 0,5-1-12 16,2-2-6-16,-6-10-9 0,7 10-7 0,-4-9-7 16,4 13-1-16,-4-14-8 0,-1-1-2 15,1 1-7-15,-1-2 1 0,0-2-4 0,-2 1-4 16,3-7-4-16,-3-6 1 0,-2 1-6 0,-1-5 1 0,1-2-23 15,-1-3-19-15,-1-2-18 0,3-1-31 0,-3-7-46 16,-4 10-50-16,4-10-51 0,0 0-53 0,-18-5-245 16,5-2-744-16,-1-2 66 0</inkml:trace>
  <inkml:trace contextRef="#ctx0" brushRef="#br0" timeOffset="163946.16">20450 12321 768 0,'-9'-18'122'0,"-6"-5"35"0,5 7 24 0,-3 0-4 16,6 3-7-16,-2 3-18 0,2 0-18 0,5 2-5 15,-2-1-13-15,1 2-18 0,3 7-9 0,-2-11-5 16,2 11-5-16,4-11-1 0,-1 8-2 0,-3 3-9 15,14-7 5-15,-5 4-13 0,3 0-5 0,2 1-7 16,-1-1-2-16,7 2-11 0,-2 0-12 0,3-2-22 16,0 2-32-16,-1 0-43 0,2 0-56 0,-1-4-252 15,-4 2-502-15,2 0 103 0</inkml:trace>
  <inkml:trace contextRef="#ctx0" brushRef="#br0" timeOffset="164128.1">20780 11789 481 0,'-2'-10'471'0,"2"10"-70"0,-3-8-51 0,3 8-53 15,-4-7-38-15,4 7-37 0,0 0-36 16,0 0-47-16,-6-4-36 0,6 4-29 0,0 0-28 16,0 0-29-16,-7 23-33 0,7-10-23 0,-1-1-28 0,2 5-27 15,1 1-59-15,-1 0-219 0,-2-1-486 0,1 1 104 16</inkml:trace>
  <inkml:trace contextRef="#ctx0" brushRef="#br0" timeOffset="164543.35">20807 12156 260 0,'0'0'431'16,"0"0"-46"-16,0 10-34 0,0-10-37 0,0 0-38 16,9 9-12-16,-4-5-34 0,0 0-23 0,3-2-24 15,1 2-19-15,0-2-20 0,7 0-12 0,-6-2-19 16,2 0-8-16,0-2-15 0,1-2-11 0,1 1-7 16,0-3-8-16,1-1-11 0,-2-2-4 0,1-2-1 15,-1 0-8-15,-4 1-11 0,-2 1-3 0,-2-2-1 16,-1-1-5-16,0 4-5 0,-4-3-3 0,0 1-3 15,0 10-6-15,-6-14 3 0,-1 9 0 0,-4-3-3 16,-1 3-1-16,1 2 2 0,-2 1 4 0,-1-1 8 16,0 3 5-16,-3 4 4 0,-1 2 2 0,3-1 1 15,0 4 8-15,2 3 14 0,0 1 5 0,3 2 2 16,2 3 11-16,1 0 0 0,0 1-4 0,5 0-6 0,4 0 0 16,-2 3 0-16,5-4-3 0,4-1-9 15,-1 0-2-15,3-3 0 0,3-1-8 0,-1-1-5 16,4-2-5-16,0-1-7 0,-2-4-13 0,3 0-17 15,1-3-32-15,0 0-47 0,0-5-69 0,4-3-94 0,-5-2-306 16,-1-1-825-16,0-1 40 0</inkml:trace>
  <inkml:trace contextRef="#ctx0" brushRef="#br0" timeOffset="165012.07">21928 11962 133 0,'-9'18'643'15,"3"-1"-104"-15,3 7-71 0,-1 2-50 0,-2 6-47 16,5 2-42-16,1 13-24 0,-3-14-30 0,3 15-31 15,0-11-32-15,3-1-13 0,2 10-26 0,1-10-28 16,-3-2-18-16,3 3-9 0,-1-2-19 0,1-1-8 16,3-5-15-16,0 2 1 0,0-5-15 0,-1-3-9 15,-2-7-14-15,3-1-12 0,-3-5-21 0,-2-1-28 16,2-1-16-16,0-4-10 0,-6-4-9 0,3 5-14 16,-3-5-29-16,0 0-36 0,0 0-31 0,2-26-24 15,-2 9-12-15,-5-7-8 0,-1-4-8 0,0 1-24 16,0-3-218-16,-5 0-633 0,1 0 90 0</inkml:trace>
  <inkml:trace contextRef="#ctx0" brushRef="#br0" timeOffset="165248.01">21901 12080 167 0,'5'-12'288'0,"1"1"-27"0,1 1-21 0,-1 0-13 16,6 0-18-16,-3 2-21 0,0 0 1 0,3 2-2 0,-1 2-9 15,7 1 5-15,-3 3-10 0,-2 0-5 0,1 2-4 16,-3 3-8-16,5 2-7 0,-3 3-6 0,1 1-4 15,-5-2-9-15,-3 2-10 0,3 5-6 16,-3 1-4-16,-6-6-11 0,2 6-6 0,-4 1-9 0,-1 0-8 16,-4 1-8-16,2-1-7 0,-3-1-6 0,-6 0-6 15,3-5-6-15,-4 1-4 0,3-3-6 0,-3-1-2 16,-1-1-11-16,5-6-19 0,-4 1-20 0,5-3-22 16,-1-3-39-16,1-1-47 0,-1-5-53 0,5-5-68 15,-4-2-253-15,1-2-703 0,5-1 74 0</inkml:trace>
  <inkml:trace contextRef="#ctx0" brushRef="#br0" timeOffset="165477.78">22170 11612 208 0,'0'0'596'0,"3"16"-68"0,-3-4-65 0,0 5-49 0,4 8-45 16,-4 2-42-16,0 1-33 0,7 3-35 0,-2-1-25 15,1 5-22-15,-1-2-28 0,3 2-25 16,2-4-17-16,-1 5-15 0,-1-4-20 0,4 0-13 16,-1 0-12-16,0-3-4 0,3-1-13 0,-1-1-12 0,-1-2-30 15,-1-2-26-15,-3-5-40 0,2-2-34 0,-1 0-43 16,2-2-37-16,-5-6-50 0,4-1-75 0,-6-1-235 16,3-1-736-16,-1-1 69 0</inkml:trace>
  <inkml:trace contextRef="#ctx0" brushRef="#br0" timeOffset="165926.14">22727 12041 18 0,'0'0'476'16,"-2"-9"-64"-16,2 9-59 0,-6-16-41 0,1 6-31 15,1 1-30-15,-4-1-18 0,2-1-9 0,-3 1-20 16,3 1-19-16,-1-1-16 0,-7 3-14 0,8 0-32 15,-5 1-13-15,-1 1-2 0,3 2-10 0,-5 3-11 16,3 0-10-16,0 2-2 0,-3 4-7 0,1 4-6 16,-3 1-9-16,3 6 1 0,-1 5-4 0,1 0 4 15,4-6 1-15,0 2-1 0,2 0 0 0,1 1-8 16,1-6-2-16,5 2 5 0,-2-2-12 0,4-3-1 0,2 1-1 16,1-2-2-16,1-1-2 0,2-3-4 15,3-3-1-15,0-1-3 0,3-4-2 0,1-2-1 16,3-1-2-16,-2-3-8 0,0-3 3 0,1 1 0 15,-1 1-3-15,0-3-1 0,0 3-4 0,-3-2 1 0,-3 5-4 16,-2-2 2-16,1 2-2 0,-5 2 2 0,2 0-7 16,-2 1 8-16,-4 4-2 0,6-5 3 15,-6 5 13-15,5-4-7 0,-5 4 3 0,0 0-4 16,0 0 3-16,0 0-2 0,0 0-1 0,6 20-1 0,-4-11 1 16,-2 3-7-16,3 2 4 0,2 1-4 0,-1-1 3 15,1 2 10-15,-1-4-19 0,2 0-3 0,1 1-14 16,1-2-11-16,0-2-19 0,-3-3-12 0,7 1-23 15,-2 0-22-15,-1-4-22 0,0-2-43 0,5-2-26 16,-3-2-49-16,3-1-264 0,-1-2-723 0,1-2 73 16</inkml:trace>
  <inkml:trace contextRef="#ctx0" brushRef="#br0" timeOffset="166326.22">23056 11927 533 0,'-5'-8'533'0,"5"8"-86"0,-10-1-67 0,10 1-43 15,-15 7-35-15,7-2-23 0,0 4-26 0,-1 0-28 16,-1 4-13-16,3 0-23 0,0 3-18 0,-2-1-13 16,5 1-22-16,-1-3-14 0,5-1-8 0,2 1-11 15,0-2-10-15,3 6-8 0,4-1-8 0,-4-6-12 16,6 5 0-16,4-5-14 0,-1 1-6 0,1-2 1 16,4-3-6-16,-1-1-3 0,3 1-5 0,-2-4-6 15,4-2-1-15,-3-3-4 0,7-2-4 0,0-2-7 16,-7 0-11-16,4-4-7 0,1-2-10 0,-6 3-11 15,-2-1-7-15,-1-3-15 0,5-4-8 0,-7 1-6 16,-5 2-7-16,1-2-4 0,-1-1-9 0,-5 3 5 16,1-2 6-16,-5 0 1 0,0 5 5 0,-3 0 9 0,1 3 11 15,0 2 20-15,-3 0 20 0,5 7 10 0,-11-5 5 16,2 5 5-16,9 0 6 0,-19 6 11 0,7 0 9 16,3 2 7-16,-5 5 4 0,3 1 4 0,3 1 2 15,-1-2 1-15,4 3 3 0,-2 2-1 0,7-1 3 16,2 0 10-16,3 1-13 0,4 0-2 0,0-2-4 15,11 4-3-15,2-2-10 0,-4-7-1 0,7 3-2 16,0-4-5-16,3-4-5 0,-1-3-23 0,2 0-27 16,-7-1-41-16,-2-3-71 0,9-3-118 0,-13 0-317 15,2-4-847-15,-8 0 27 0</inkml:trace>
  <inkml:trace contextRef="#ctx0" brushRef="#br0" timeOffset="175936.48">18604 12892 335 0,'5'-5'534'0,"-1"0"-45"0,1 2-47 0,-5 3-38 15,6-8-36-15,-2 3-31 0,-4 5-26 0,5-5-14 0,-5 5-9 16,0 0-19-16,4-5-5 0,-4 5-10 0,0 0-3 16,0 0-10-16,0 0-7 0,0 0-26 15,0 0-25-15,0 0-25 0,0 0-19 0,0 0-16 0,-32 7-16 16,21-2-10-16,-5 2-12 0,0 4-12 0,-3 0-6 15,-2 4-9-15,-2 5-7 0,0 1-5 0,1 2-4 16,1 6-6-16,-1-1-4 0,-6 13-5 0,1 3 12 16,5 0-3-16,-2 4-5 0,5-3-3 0,3 1-3 15,6 2-3-15,1-13-3 0,5 10-3 0,3 2 0 16,2-12-4-16,3 0-1 0,11 13 0 0,0-5-3 16,2 0 2-16,-2-9-2 0,4-3 1 0,0-3-1 15,5-2 1-15,-1 1-4 0,0-5 5 0,2-5-6 16,-1 1-2-16,-6-6 2 0,-2-1-2 0,2-2 1 0,-3 0-4 15,2-2-2-15,-1-2-14 0,-6 0-18 16,3 0-27-16,-7-3-32 0,1-1-42 0,-7-1-49 16,0 0-82-16,0 0-388 0,0 0-1090 0,0 0-120 15</inkml:trace>
  <inkml:trace contextRef="#ctx0" brushRef="#br0" timeOffset="178288.15">18922 13613 39 0,'-5'26'541'0,"1"-1"-90"15,0 1-70-15,2-7-43 0,1-1-33 0,-2 0-32 16,3-5-25-16,1 2-24 0,1 2-26 0,0-6-21 16,2-2-17-16,1 3-19 0,0-1-8 0,3-3-15 15,-2 1-9-15,2-1-11 0,2-1-8 0,0-1-7 0,3-1-8 16,0 0-4-16,5 0-12 0,0-2-2 0,2 1-6 16,-2-2 4-16,0-2-6 0,2 0-4 15,-2-1-3-15,1 0-2 0,0-2-5 0,-3 1-4 0,1-3-5 16,0-1-15-16,1 0-27 0,-5 1-37 0,-1-1-51 15,0-4-70-15,1-1-78 0,-4 2-266 0,-1-2-742 16,-2-3 67-16</inkml:trace>
  <inkml:trace contextRef="#ctx0" brushRef="#br0" timeOffset="178500.22">18969 13684 27 0,'0'0'765'16,"0"0"-148"-16,-7-2-111 0,7 2-84 0,0 0-56 16,0 0-50-16,0 0-46 0,20-17-33 0,-10 13-28 15,2-2-14-15,7-2-35 0,-1 1-18 0,-1-3-19 16,3 2-10-16,-3-1-14 0,2 0-25 0,0 0-37 16,-2 3-40-16,-1 0-45 0,-4 1-52 0,-3 2-49 15,2-3-60-15,-4 3-311 0,-7 3-743 0,9-3 65 16</inkml:trace>
  <inkml:trace contextRef="#ctx0" brushRef="#br0" timeOffset="178686.67">18902 13457 526 0,'-5'-7'668'15,"5"7"-121"-15,-2-12-93 0,2 12-76 0,5-15-56 16,-1 8-46-16,4-2-34 0,1 0-44 0,0 1-20 15,6-2-26-15,2 3-27 0,1 0-41 0,0-1-30 16,1 1-73-16,-1 3-75 0,2 0-98 0,-2 3-305 16,-3 1-696-16,3 2 76 0</inkml:trace>
  <inkml:trace contextRef="#ctx0" brushRef="#br0" timeOffset="179050.88">19364 13546 280 0,'5'11'545'16,"0"0"-62"-16,2 4-48 0,-1 0-52 15,-2 2-36-15,3 0-33 0,-4 1-37 0,3 0-26 16,-3-1-27-16,1 1-26 0,-1 0-28 0,1-2-18 0,-4-3-23 16,3 2-14-16,-1-4-9 0,-2 0-17 0,0 0-8 15,0-4-7-15,-3 2-9 0,2-1-9 0,1-8-6 16,-4 10-14-16,4-10-16 0,-4 5-7 0,4-5-13 15,0 0-4-15,0 0-9 0,0 0-4 0,-11-19 0 16,11 11-1-16,-3-2 4 0,4-6 1 0,1 4 0 16,-2-5 4-16,2 1 0 0,6 2 0 0,-6-2 5 15,2 4 11-15,3-3 14 0,1 1 14 0,0 3 15 16,-1 0 24-16,2 1 4 0,0 1 12 0,-2 4 4 16,2-2-4-16,0 5 11 0,0 1-3 0,-9 1 10 15,17 3-8-15,-10 5-9 0,0 1-13 0,0 1-3 16,1 7-14-16,-4 0-4 0,0 2-6 0,-2 7-18 15,2-1-27-15,-1-8-40 0,0 1-40 0,-3 0-57 0,0 0-73 16,2-1-114-16,-2-5-291 0,0-1-938 0,0-3-18 16</inkml:trace>
  <inkml:trace contextRef="#ctx0" brushRef="#br0" timeOffset="179541.89">19896 13526 344 0,'-10'6'517'0,"-1"2"-57"15,-5 4-50-15,-2-3-28 0,1 5-34 0,3-3-34 16,-4 0-27-16,4 3-20 0,0-1-27 0,0-1-24 16,0 1-13-16,3 0-21 0,1 2-15 0,2-5-25 15,1 5-13-15,2-3-12 0,3 0-14 0,-1 3-10 16,3-4-4-16,1 2-21 0,3-1-2 0,-1 0-6 16,3-2-8-16,1-1-5 0,4-1-11 0,2 3 5 15,0-4-6-15,1-1-12 0,4-1-15 0,-2-3-14 16,1-1-24-16,1-2-17 0,0-1-33 0,-2-3-27 15,3 1-35-15,-4-2-40 0,2 1-36 0,0-4-74 0,-6 6-242 16,0-2-773-16,0 1 59 0</inkml:trace>
  <inkml:trace contextRef="#ctx0" brushRef="#br0" timeOffset="179784.15">20089 13841 309 0,'0'7'454'15,"0"-7"-54"-15,0 12-30 0,0-12-15 0,0 9-27 16,0-9-24-16,0 0-19 0,0 7-18 0,0-7-27 16,0 0-23-16,0 0-23 0,0 0-20 0,0 0-17 15,0 0-20-15,0 0-20 0,-5-26-13 0,5 16-10 16,2-2-8-16,-4-7-10 0,6 2-5 0,-3 2-15 0,-1 3-6 16,2-5-6-16,-2 6-9 0,0 0-16 15,0 0-16-15,4 1-27 0,0 0-20 0,-3 0-34 16,3-1-16-16,-1 2-28 0,3-1-23 0,-1 2-31 0,0 0-37 15,3 0-63-15,-3 1-209 0,1-1-676 0,1 4 82 16</inkml:trace>
  <inkml:trace contextRef="#ctx0" brushRef="#br0" timeOffset="179966.11">20227 13619 511 0,'5'12'518'0,"-3"-6"-70"0,0 5-49 16,-2-4-43-16,0-7-25 0,0 19-27 0,0-8-21 15,1-1-33-15,2 2-27 0,-2-3-30 0,0 1-21 16,3 1-19-16,-1-2-17 0,-2-1-21 0,1-4-12 15,5 4-11-15,-3-1-10 0,0-3-11 0,2-1-9 16,0-1-22-16,-6-2-15 0,12 2-17 0,-12-2-26 16,18-5-28-16,-11 0-44 0,4-1-33 0,1-4-39 15,-4 3-28-15,2-5-35 0,4-1-35 0,-3 1-224 0,-3 2-674 16,3-4 84-16</inkml:trace>
  <inkml:trace contextRef="#ctx0" brushRef="#br0" timeOffset="180106.63">20446 13632 1156 0,'2'-3'65'0,"-2"3"152"0,0 0 81 0,0 0 31 16,0 0-20-16,0 0-21 0,0 0-18 0,-1 20-22 0,-3-8-18 15,-4 5-6-15,-1 9-16 0,-1-1-7 0,1 1-16 16,-4 1-13-16,-1 4-14 0,4 1 4 0,-2-1-26 16,0 1-9-16,0-2-16 0,3 3 5 0,2-4-34 15,-2-5-13-15,5 0-27 0,1-8-31 0,1 2-36 16,1-2-39-16,1-7-61 0,1-4-65 0,-1-5-82 16,4 8-293-16,-4-8-837 0,0 0 34 0</inkml:trace>
  <inkml:trace contextRef="#ctx0" brushRef="#br0" timeOffset="180337.94">20563 13678 569 0,'0'0'525'0,"0"0"-55"16,0 0-34-16,8 13-40 0,-7 0-24 0,-1 2-25 15,-1 4-16-15,1 5-21 0,-2 3-6 0,0 2-22 0,1 4-16 16,-1 0-11-16,0-1-40 0,2 4-30 0,-2-2-22 15,0 0-21-15,2-1-16 0,0-3-16 0,0-1-19 16,2-9-14-16,-2 0-22 0,3-4-21 0,-2-5-27 16,1 0-38-16,-1-3-33 0,3-1-36 0,-4-7-47 15,1 6-46-15,-1-6-51 0,0 0-49 0,0 0-291 16,9-21-877-16,-4 9 16 0</inkml:trace>
  <inkml:trace contextRef="#ctx0" brushRef="#br0" timeOffset="180600.13">20618 13741 486 0,'0'0'664'16,"1"-10"-115"-16,-1 10-84 0,2-9-69 0,-2 9-58 15,0 0-39-15,2-7-36 0,-2 7-35 0,0 0-15 16,0 0-11-16,8-6-10 0,-8 6-22 0,15 2-7 16,-15-2 9-16,15 8-31 0,-3-1 7 0,-2 1-20 0,0 1-2 15,3 3-17-15,0-1-12 0,-3-1-8 16,-4 4 4-16,1-3-9 0,-6 1-5 0,2 4-4 0,-3 1-10 15,-3-3-10-15,2-2-3 0,-7 3-7 0,-2-2-5 16,2-2-7-16,-3 1-1 0,-4-3-14 0,0 2-1 16,-2-2-27-16,1-1-14 0,4-2-28 0,-1-1-21 15,0 0-30-15,0-4-32 0,2-1-37 0,-2-2-44 16,6-2-50-16,2-1-82 0,-2-4-231 0,0-1-866 16,4-4 20-16</inkml:trace>
  <inkml:trace contextRef="#ctx0" brushRef="#br0" timeOffset="180808.5">20796 13517 628 0,'7'-5'644'0,"-3"2"-98"15,1 2-55-15,-5 1-54 0,13 1-33 0,-13-1-26 16,10 8-26-16,-6 1-25 0,2 1-21 0,-3 5-26 16,1 3-31-16,1 0-31 0,-3 1-32 0,1 0-22 15,-2 5-21-15,4 5-22 0,-1 0-14 0,0-2-17 16,1-2-16-16,-5-5-16 0,3 3-28 0,-2-2-23 15,3 0-33-15,-3-5-26 0,0 1-23 0,1 1-24 0,-2-2-35 16,-2-4-41-16,0-3-49 0,-2 0-62 0,0 1-308 16,1-6-906-16,-1 1 1 0</inkml:trace>
  <inkml:trace contextRef="#ctx0" brushRef="#br0" timeOffset="181150.04">20799 13791 122 0,'2'-7'650'0,"-2"7"-112"0,4-7-74 0,-4 7-37 15,7-6-41-15,2 3-29 0,-4-1-35 0,2 2-22 16,1-1-22-16,3 0-15 0,2 2-19 0,-2 0-26 16,8-2-29-16,-3 2-25 0,6 1-17 0,0 0-14 15,5-2-22-15,3 5-12 0,-1-3-12 0,-2 1-10 16,0 2-11-16,-7-2-4 0,2-3-11 0,-2 2-16 16,-2 0-8-16,-5 0-14 0,1 1-6 0,0-1-9 15,-4-3-3-15,-2 2-11 0,-8 1-3 0,9-4 5 16,-9 4-2-16,4-4 4 0,-4 4 6 0,0 0-1 15,-4-14 0-15,4 14-1 0,-13-10 4 0,1 7 1 0,1 0 9 16,1-1 1-16,-1 3 5 0,0 1 12 0,-3 0 4 16,4 3 5-16,1 1 6 0,-3 0 2 15,1 2 0-15,-1 1-6 0,4 2-2 0,-3 5-7 16,5-5 1-16,-3 4-7 0,1-3 1 0,4 1-7 0,-1-2 0 16,4 3-14-16,1 1-18 0,1-3-27 0,2 1-20 15,3-3-25-15,-2 1-25 0,6-2-28 0,-1-2-34 16,-1 0-34-16,6-5-40 0,5-1-51 0,-3-2-261 15,0-1-835-15,6 0 36 0</inkml:trace>
  <inkml:trace contextRef="#ctx0" brushRef="#br0" timeOffset="181557.94">21459 13734 320 0,'0'0'664'0,"0"0"-102"15,0 0-88-15,-16-6-67 0,16 6-56 0,-12 0-39 16,12 0-29-16,-13 5-35 0,5-4-17 0,2 3-11 15,-3 2-29-15,1 1-8 0,1 0-18 0,-2 1-19 16,2 2-5-16,0 1-19 0,1-1-13 0,0 1-17 0,0 0-6 16,0 2-11-16,2-3-6 0,1 2-8 15,3 0-5-15,-2 1-9 0,2-3-11 0,2-2-2 16,-2 3-17-16,3-6-9 0,1 1-14 0,2-2-17 16,-6-4-13-16,10 3-14 0,-10-3-14 0,0 0-19 0,19-10-16 15,-13 3-19-15,2-4-20 0,1-3-15 0,-2-1-15 16,0-4-13-16,2 1 2 0,-4-10 8 0,3 3 0 15,-4-2 14-15,-2-4 6 0,2-1 34 0,-4 0 9 16,-6-2 13-16,2 1 18 0,-1-2 23 0,-1 4 23 16,2 5 44-16,-3 7 25 0,6 3 27 0,-3 4 29 15,2 2 16-15,0 3 17 0,2 7 2 0,0 0-8 16,0 0-5-16,0 0-2 0,0 0 4 0,-2 30 8 16,3-10 16-16,2 7 32 0,-1 3 14 0,6 7 22 15,2 9 4-15,-3 3 0 0,6 0-15 0,1-3-15 16,-3-12-24-16,0 0-26 0,-2-5-19 0,4-4-10 15,0-2-20-15,0-2-21 0,-3-3-33 0,0-2-40 16,-2-5-42-16,1-4-56 0,-1 2-82 0,0-4-119 16,-3-3-333-16,-5-2-1031 0,0 0-77 0</inkml:trace>
  <inkml:trace contextRef="#ctx0" brushRef="#br0" timeOffset="182748.1">22292 13369 406 0,'-16'5'415'0,"-2"-1"-48"0,3 0-31 15,-4-1-39-15,-1 1-33 0,3 1-31 0,-2 2-21 16,-1 0-23-16,4 0-23 0,0 3-19 0,1-1-21 16,-2 4-12-16,5-2-15 0,-1 2-10 0,3-5-12 15,3 3-9-15,3-4-9 0,0 3-1 0,4-1-8 16,0 1 1-16,4 0 2 0,1-1-12 0,3 0 1 16,4 3 1-16,1 3-8 0,3-2 4 0,2 5 2 15,2 2 7-15,3-1-3 0,-8-5 7 0,8 6-2 16,-3 0 7-16,-2 1-1 0,-2-6-1 0,-1 3 9 0,-1-2 2 15,-3 1-1-15,0-4 5 0,-3 4 0 0,-2-2 5 16,-2 1-3-16,1 0-1 0,-5-4-6 16,0 1-3-16,-4 2-6 0,-1-3-3 0,-1-1-9 15,-2 4-7-15,-1-8-4 0,-1 0-6 0,-2-1-11 0,1-2-24 16,-3-3-19-16,-2-1-18 0,4-1-27 0,0-3-32 16,-1-1-31-16,1-2-42 0,1-6-32 15,0 0-47-15,2-1-282 0,2-1-780 0,2-3 53 0</inkml:trace>
  <inkml:trace contextRef="#ctx0" brushRef="#br0" timeOffset="182966.06">22388 13528 311 0,'8'4'530'0,"0"3"-41"15,-1 2-32-15,-1 6-46 0,-2 1-37 0,4 3-37 16,-6 1-42-16,5 4-35 0,-1 2-28 0,-3 0-29 15,2 0-25-15,2 0-22 0,-3 1-17 0,2-1-17 16,-3 1-15-16,3-3-11 0,-2-5-14 0,-1 1-26 16,6 4 4-16,-6-6-30 0,-1 0-30 0,2-2-27 15,-4-3-41-15,0-1-42 0,0 0-60 0,0-4-53 16,0 2-310-16,-4-2-771 0,-1-3 61 0</inkml:trace>
  <inkml:trace contextRef="#ctx0" brushRef="#br0" timeOffset="183380.15">22346 13870 145 0,'0'0'441'0,"-4"-10"-55"15,4 10-44-15,0 0-40 0,6-7-37 0,-6 7-33 16,11-6-32-16,-4 3-23 0,2 0-26 0,2-1-14 16,1 1-20-16,5-3-12 0,2 0-9 0,-1 2-13 0,4 1-11 15,-2 1-10-15,2-2 1 0,-1 2-12 0,-1 2-2 16,0-5 1-16,2 5-6 0,-1-1-7 0,-3 0-10 15,-2 0 3-15,-3 1-3 0,1 0-3 16,-1 1-3-16,-1-1 1 0,-1-1-2 0,-1 1-2 0,-10 0-4 16,12 0 1-16,-12 0-8 0,11 0 27 0,-11 0 19 15,0 0 1-15,0 0-5 0,2 6-2 0,-2-6-6 16,0 0 8-16,-11 11-2 0,5-2 6 0,-2-2 6 16,2 0-8-16,-3 2-3 0,2 1-3 0,-2 0-1 15,4-2-8-15,-3 2-1 0,3-1 1 0,1 1-3 16,-1-1 4-16,1 3-7 0,4 0-1 0,2-2-4 15,0 2 0-15,0 0-1 0,5-1-4 0,-4 0-4 16,8-3-2-16,-5 0 1 0,2-2-3 0,3-1-5 16,-1-2 2-16,2-3-4 0,-5-2-5 0,-7 2 1 15,20-4-6-15,-11-1-3 0,-3-4-3 0,1 1-2 16,-3-2-2-16,2 0-7 0,-2 0-6 0,-2-1-11 16,-2-3-10-16,0 2-19 0,-2 1-32 0,0-1-44 15,0-4-48-15,-2-1-87 0,-2 8-221 0,2-3-705 16,-1 1 77-16</inkml:trace>
  <inkml:trace contextRef="#ctx0" brushRef="#br0" timeOffset="184034.2">23018 14009 179 0,'6'3'531'0,"-6"-3"-47"16,0 0-27-16,0 0-27 0,13-5-42 0,-13 5-26 16,4-7-43-16,-4 7-40 0,0-13-31 15,4 4-36-15,-6-2-26 0,0-1-19 0,4-5-32 16,-2 5-15-16,-2-3-4 0,2 2-19 0,4-3-9 0,-4 4-16 16,2-4-10-16,2 4-20 0,1-2-12 0,1 1-11 15,0 0-14-15,2 4-7 0,-2 0-20 0,1-1-17 16,2 1-10-16,3 3-11 0,-1 2-8 0,1-1-7 15,2 2-11-15,-3 1-3 0,3 2-18 0,-1-2-2 16,6 2 8-16,-2 0-4 0,2 1-2 0,-4 0 9 16,3-1 4-16,-1 0 2 0,-4 0 12 0,0 0 9 15,3 1 5-15,-5 0 5 0,1 2-3 0,-2-2 20 16,-3 2 17-16,-7-3 16 0,12 1 27 0,-12-1 39 16,8 2 45-16,-8-2 20 0,0 0 0 0,0 0-1 15,3 4-8-15,-3-4-4 0,0 0-1 0,0 0-4 16,0 0-10-16,0 0 3 0,-25-3-7 0,18 4-1 15,7-1-6-15,-18 6-4 0,9-1-2 0,-1 0-9 16,0-1 0-16,-3 1-1 0,4 4-12 0,0-1 3 16,-1 6-1-16,-2 1-6 0,3 0 1 0,-1-1-14 15,4 2 6-15,-1-1-8 0,5-4-3 0,-3 1-2 16,5-1-6-16,0-1-2 0,3 2-3 0,-1-6 1 16,2 2-14-16,-1-2-11 0,1-3-13 0,0 1-6 15,-4-4-14-15,14 2-9 0,-14-2-14 0,19-9-17 16,-10 2-14-16,3 0-18 0,-3-2-9 0,0 0-6 0,7-1 4 15,-5-3 2-15,0 0 12 0,0 2 9 16,-4 3 13-16,-1-1 5 0,0 4 20 0,-2 0 25 16,-4 5 36-16,7-8 33 0,-7 8 29 0,4-2 17 15,-4 2 8-15,0 0 0 0,0 0-2 0,0 0-9 0,0 0-6 16,0 0-10-16,9 14 1 0,-9-14-12 0,2 6-6 16,1 1-2-16,0-1-5 0,-3 1-9 15,3 1-9-15,-2-1-20 0,1 0-23 0,-2-7-22 16,6 13-35-16,-3-8-37 0,1 4-34 0,0-5-44 0,4-1-43 15,-4 0-58-15,5-1-197 0,-9-2-694 0,16 0 79 16</inkml:trace>
  <inkml:trace contextRef="#ctx0" brushRef="#br0" timeOffset="184660.64">23799 13804 266 0,'7'-10'485'0,"0"0"-57"0,-5 1-23 0,1 2-23 16,-1 0-27-16,0 1-20 0,-2 6-46 0,0 0-33 15,-15-16-28-15,9 13-10 0,-3-1-31 0,-3 1-2 16,1 2-29-16,-2 1-16 0,-4 0-10 0,4 3-18 16,-2 0-16-16,2 1-8 0,4-1-13 0,-4 2-3 15,0 1-18-15,-2 4 0 0,3 0-8 0,1-2-1 16,3 1-9-16,-1 6-5 0,3-4-3 0,2 2 3 16,-1 4-6-16,2-2-2 0,6 2-9 0,-2 3 5 15,7 6 6-15,-2-1-11 0,5-1-3 0,-1 5 0 16,2 2 1-16,0-1-4 0,4 0-3 0,-1 3 3 15,-1 0-1-15,1-1-3 0,-1 2 14 0,-5-3-18 16,0 2 7-16,5-1-3 0,-4-1 3 0,-7 0-1 16,1-4 11-16,-4 1-1 0,6 1-2 0,-8-2-1 15,-2-8-3-15,-3-3-3 0,1 1-1 0,-3-4 1 16,-4 0 0-16,4-4-2 0,-7-6-4 0,2 0 8 16,-4-2-10-16,1-3-5 0,-4-2-6 0,4-4-2 15,-1-3 3-15,-3-7-4 0,8 7 2 0,-2-3 3 0,1-7-4 16,5 6 2-16,2-3 4 0,-1-1-1 15,4 0 0-15,2-5-6 0,0 5 11 0,0-2-4 16,9-2 6-16,1-2-8 0,2-1 7 0,1 1 1 0,5 0-3 16,2-3 1-16,0-1 1 0,2 4 3 0,4 0 0 15,5 1 1-15,-1-2 1 0,9-6 1 0,-12 11 4 16,1 4-6-16,3-3-1 0,-2 4 1 0,0 0-11 16,-10 4-10-16,6-5-6 0,1 4 0 0,-10 0-13 15,2 3-5-15,-1 1-5 0,1-1-2 0,-7 0-3 16,0 2 5-16,0-6 3 0,-4 6 4 0,-1-1 6 15,-4 1 6-15,3 3 9 0,-3 5 6 0,-7-12 10 16,7 12 12-16,-10-4 11 0,1 2 15 0,9 2 12 16,-20 1 0-16,7 2 15 0,-5 2 9 0,8 0 4 15,0 2 5-15,-1 4-1 0,4-2 3 0,-2 6-4 16,0 1 0-16,5 2 1 0,0 0-7 0,2-1-1 16,2 8-2-16,3-5-4 0,4 4-7 0,-1-5-4 15,3-1-8-15,-2-1-5 0,5 0-6 0,-2-3-15 16,2-3-20-16,3-1-32 0,1-2-37 0,-2-1-49 15,-3-3-69-15,2-3-102 0,-5-1-320 0,-8 0-946 0,11-6-19 16</inkml:trace>
  <inkml:trace contextRef="#ctx0" brushRef="#br0" timeOffset="186782.18">20926 14793 90 0,'-4'-4'538'0,"-6"-1"-63"0,10 5-45 16,-12-2-49-16,2-1-55 0,-2 3-42 15,2 3-34-15,-1-1-39 0,-3 3-25 0,1-1-26 16,-1 4-20-16,3-1-13 0,0 1-15 0,1 1-16 0,2 1-13 16,1-1-9-16,-1-2-7 0,4 4-10 0,2 0-1 15,1 2-10-15,2 3-4 0,1 2-5 0,2 0-2 16,4 7-6-16,-1 1-1 0,3-2-2 0,2 1 4 15,-2 1-6-15,3-1 1 0,1-1 7 0,-2 0 3 16,-2-9 6-16,1 4-1 0,-1-2-2 0,-3 2 10 16,3-3-7-16,-6-6 3 0,3 7-3 0,-3-8 7 15,-2 4-3-15,1-4 7 0,-2 0-1 0,-1-1-9 16,-1 1 10-16,-2-2-8 0,1-1-1 0,-2 1-13 16,-4-4-2-16,-1 0-13 0,-2 0-17 0,-1-2-17 15,-6-2-28-15,2-3-28 0,-2-1-35 0,-7-8-30 16,3-1-34-16,-3 0-23 0,12 1-17 0,-3 1-26 15,-1 1-34-15,4-2-212 0,-2 2-677 0,5-2 82 16</inkml:trace>
  <inkml:trace contextRef="#ctx0" brushRef="#br0" timeOffset="187116.15">20994 15243 13 0,'23'4'349'0,"-7"0"-53"0,5-1-28 15,-3-3-17-15,-2-1-44 0,3-1-15 0,-2-4-27 16,1 1-21-16,1-2-19 0,-2-2-9 0,-4-1-2 16,3-1-28-16,-7-3-9 0,1 5-3 0,-2-2-10 15,-2-4 0-15,1 4-20 0,-5 0 10 0,0 1 8 16,4-3 8-16,-6 5 11 0,-4-4 12 0,0 6 8 16,2-4 1-16,-2 5 3 0,-1-3-2 0,1 4-4 15,-6-2 6-15,4 3 1 0,-1 1-2 0,7 2 2 16,-18 0-11-16,5 2 3 0,4 3-10 0,-2 2 0 15,-1 2 0-15,2-1 3 0,1 2-5 0,-3 3-2 16,4 0-5-16,1 3-9 0,0-2-2 0,4 2-7 0,-1 2-5 16,4 0-9-16,2-1 0 0,3-1-8 0,2 1-7 15,1-2-1-15,1 2-12 0,2-3-13 16,3 1-24-16,-1-2-23 0,3-3-33 0,-2-1-36 16,2 1-49-16,1-6-65 0,0 1-101 0,-5-2-204 0,2-3-757 15,-1 0 62-15</inkml:trace>
  <inkml:trace contextRef="#ctx0" brushRef="#br0" timeOffset="187436.76">21486 15129 197 0,'0'0'538'0,"0"0"-85"0,0 0-57 0,0 0-46 0,0 0-41 16,0 0-35-16,6 23-29 0,-3-16-18 0,1 2-21 15,1 3-18-15,0-1-20 0,1 5-16 0,0 0-17 16,-2-2-6-16,-1-1-10 0,4-2-8 0,-4 1-13 16,1-1-6-16,0 0-11 0,0-2-7 15,-1-3-6-15,-1 3 8 0,-2-9 3 0,0 9 0 0,0-9 9 16,0 0-5-16,2 6-1 0,-2-6 15 0,0 0-24 16,0 0-5-16,0 0-13 0,0 0-5 0,-9-33-5 15,7 17-11-15,2 1 3 0,0-2-7 0,0-3-4 16,0-5-4-16,2-2-7 0,1 2-7 0,3-1-11 15,1 1-10-15,0 2-25 0,2 3-19 0,-2 3-25 16,-1 1-37-16,6 0-32 0,-6 7-45 0,3-1-50 16,-3 5-320-16,2 0-839 0,-3 4 33 0</inkml:trace>
  <inkml:trace contextRef="#ctx0" brushRef="#br0" timeOffset="188028.21">21743 15104 136 0,'0'0'586'0,"0"0"-72"0,0 0-74 16,0 0-51-16,0 0-38 0,0 0-23 0,6 14-35 16,-4 2-22-16,2 4-31 0,1 0-20 0,3 7-28 15,-5-8-13-15,3-1-37 0,-1-1-15 0,2 0-15 16,-1-6-8-16,-1 0-15 0,2-1-6 0,2 0-14 15,-2-2-4-15,-1-4-16 0,0-1-13 0,2 0-17 16,-8-3-3-16,17-2-12 0,-8-3-12 0,-1-4-3 16,1 0-19-16,1 0-13 0,0-6-3 0,-1 1-9 15,-1-2 4-15,1 0 0 0,-3-2 3 0,0 3 4 16,2-3 10-16,-5 3 2 0,-1 0 7 0,2 2 11 0,-2 3 12 16,0 2 16-16,0 2 21 0,-2 6 9 15,0-10 28-15,0 10-11 0,0 0 5 0,0 0-2 16,0 0 7-16,0 0-14 0,0 0-4 0,0 0-5 15,0 0-1-15,0 0-3 0,8 19-5 0,-6-14-4 0,1 9 1 16,1-9-1-16,1 5-6 0,-5-10 2 0,13 15-6 16,-8-7-2-16,4 1 3 0,-4-2-5 15,3-3 1-15,1 0-4 0,2 1-8 0,3-4-1 16,-5-2-10-16,4 0-6 0,1-3 0 0,-3 0-1 16,1-1 1-16,-2-4-10 0,1 1-4 0,-1-3-4 0,-4 0 3 15,3-2-4-15,-6 2-2 0,-2-4 7 0,0 1 6 16,-3-1-6-16,-1-1 7 0,1 2 1 0,-2 3 16 15,1 2 9-15,-1-1 16 0,0 3 3 16,-3 2 7-16,2 1 8 0,5 4 10 0,0 0 4 0,-17-2-12 16,17 2 1-16,-12 10-9 0,5-2 1 0,3 2-8 15,-1 2-2-15,1-1 1 0,-1 6-7 0,4-6 2 16,1 6-7-16,0-1-7 0,1 0 7 0,2-3-4 16,1 2-8-16,1 3 3 0,1-3-6 0,1 0-11 15,2-6-15-15,-4 3-22 0,3-5-27 0,-1 2-27 16,2-2-35-16,0-1-46 0,-2-4-52 0,4-2-59 15,-11 0-292-15,16-8-873 0,-7 2 15 0</inkml:trace>
  <inkml:trace contextRef="#ctx0" brushRef="#br0" timeOffset="188279.89">22306 15099 85 0,'4'-9'531'16,"-4"9"-89"-16,2-5-62 0,-2 5-40 0,0 0-25 15,5-3-38-15,-5 3-7 0,0 0 3 0,0 0-21 16,0 0-12-16,6 11-21 0,-4-2-16 0,0 0-14 15,3-3-23-15,0 15 120 0,-3-8-155 16,1-3-13-16,-1 8-5 0,0-9-10 0,0 3-8 16,-2-3-5-16,0-3-8 0,2 2-21 0,-2-8 3 15,0 0 1-15,2 10 3 0,-2-10-14 0,0 0-10 16,0 0-2-16,0 0 0 0,0 0-4 0,0 0-6 16,0 0 1-16,9-22-10 0,-9 9 1 0,5-4-1 0,-5 1-26 15,3 1-12-15,1-1-24 0,0 0-30 16,-1 0-30-16,1 3-34 0,4-4-57 0,0-3-62 15,-1 5-332-15,1 0-881 0,1 2 16 0</inkml:trace>
  <inkml:trace contextRef="#ctx0" brushRef="#br0" timeOffset="188543.09">22559 14659 20 0,'0'0'876'0,"0"0"-187"0,0 0-133 0,0-7-83 16,0 7-58-16,0 0-31 0,0 0-1 0,0 0-20 0,16 16-20 15,-9-7-21-15,0 3-27 0,3 6-27 0,1 4-28 16,1 3-28-16,1 3-20 0,-1 5-22 0,-1 1-19 16,0 13-19-16,-2-12-13 0,-4 12-19 15,-1-12-11-15,-6 11-10 0,0 3-12 0,-2-5-9 0,-1-10-9 16,-2 13-16-16,0-13-34 0,-2-2-42 0,3-2-50 15,-4 0-62-15,-3-1-80 0,-1-2-125 0,1-5-288 16,0-7-1059-16,-1-2-97 0</inkml:trace>
</inkml:ink>
</file>

<file path=ppt/ink/ink14.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in"/>
          <inkml:channel name="T" type="integer" max="2.14748E9" units="dev"/>
        </inkml:traceFormat>
        <inkml:channelProperties>
          <inkml:channelProperty channel="X" name="resolution" value="393.73947" units="1/cm"/>
          <inkml:channelProperty channel="Y" name="resolution" value="393.73947" units="1/cm"/>
          <inkml:channelProperty channel="F" name="resolution" value="249.9771" units="1/in"/>
          <inkml:channelProperty channel="T" name="resolution" value="1" units="1/dev"/>
        </inkml:channelProperties>
      </inkml:inkSource>
      <inkml:timestamp xml:id="ts0" timeString="2020-04-02T07:59:53.494"/>
    </inkml:context>
    <inkml:brush xml:id="br0">
      <inkml:brushProperty name="width" value="0.05292" units="cm"/>
      <inkml:brushProperty name="height" value="0.05292" units="cm"/>
      <inkml:brushProperty name="color" value="#FF0000"/>
    </inkml:brush>
  </inkml:definitions>
  <inkml:trace contextRef="#ctx0" brushRef="#br0">3522 5193 69 0,'-12'2'468'0,"1"-4"-59"0,-1 1-53 16,-2 1-32-16,2 0-26 0,-1 0-21 0,1 0-22 15,-3-1-20-15,3 1-17 0,-5 0-23 0,0-1-13 16,0 2-17-16,3-2-14 0,-4 0-16 0,1 2-7 16,-2 0-11-16,2 0-6 0,-1 2-13 0,-1 0-5 15,3 2-8-15,-2-2-6 0,1 2-5 0,-1 0 1 16,0 3-8-16,-1 1-6 0,6-1 0 0,-7 1-6 0,-1-1 0 15,3 2-4-15,-2-2-2 0,0 2-3 16,3-1-2-16,-1 1-3 0,0 1-1 0,-1-2 3 16,1 1 1-16,0 0-9 0,2-1 0 0,-2 2-5 0,0 0 4 15,1-1-7-15,-1 0 2 0,1 0-3 0,1 0-5 16,0-2 9-16,0 3-12 0,0-2 1 0,3 2-5 16,-5 0 5-16,6-2-10 0,1 3-2 15,1-2 4-15,-2 2-4 0,2 0 2 0,0 2 1 0,1 1 0 16,0-1-5-16,-1 4 2 0,1-4-1 0,2 4 3 15,1-2-7-15,-2 0 2 0,2 1-4 0,2-1 6 16,-1-2-1-16,2 2-4 0,1 2 2 0,-1-3-1 16,2 0-4-16,0 1 5 0,2 0 2 0,0-1-1 15,0 2-2-15,1-2-4 0,2 1 8 0,1-1-5 16,0 2 2-16,0-1 0 0,3 1-4 0,-1-3 0 16,1 2 3-16,0 1 9 0,3 1-8 0,-5-3-1 15,5 2-2-15,4 5 5 0,-2-6 1 0,0-1-6 16,-2 0 3-16,2 2-1 0,0-1-4 0,-2 0 1 15,4-2 2-15,1 7-1 0,-3-8 7 0,-2 4-13 16,2-1 7-16,1 0 1 0,-1-2-2 0,6 5 0 16,-4 1 3-16,-1-7 3 0,0 1 4 0,2 0-4 15,2 5-4-15,-2-5-1 0,7 3-2 0,-7-3 10 0,1-1-7 16,-2 0-1-16,2-3 4 0,-2 2 3 0,5-4-6 16,-2 2 4-16,0-2 2 0,1 2-5 15,-1-1 5-15,1-1-3 0,-3-1 0 0,5-1-2 0,-1 2 3 16,0-4-5-16,7 2 2 0,-7-1 3 0,2-3-3 15,-2 3 7-15,7-4-8 0,-7 3 4 0,1-1-2 16,3 0-5-16,-3-1 4 0,0 0 2 0,0 0 0 16,0 1 1-16,6-2-10 0,-7 0 6 0,6 0-1 15,-5-1-2-15,2 0 2 0,-4 0 2 0,10 1 0 16,-8-1-3-16,0 0 0 0,0 0-2 0,3-1 0 16,-3-1 0-16,-1-1 0 0,-1 3 9 0,9-2-9 15,3-1 4-15,-11 1 2 0,9-3-2 0,-10 1 1 16,9 0 0-16,-6-1 3 0,-2-1-4 0,7-1 9 15,-1-3-8-15,-5 3 3 0,0-1-1 0,3-2 1 16,-5-1 2-16,8 0 0 0,-2-1 0 0,-7 5-4 16,2-4 1-16,-2 1 3 0,1 0-2 0,4-4-5 15,-8 5-1-15,2-3 1 0,-3 0 1 0,2 0 4 0,-3 2 0 16,4-3-8-16,-2 2 4 0,0 0 3 0,-3-3-3 16,2 1-6-16,-3 1 9 0,2-1-3 15,-4 1-3-15,0-3 4 0,1 1-3 0,-1 0 0 0,-1 0 0 16,-2 0 1-16,2 0-1 0,-3 3 3 0,0 0-7 15,2-6 4-15,-5 5 5 0,2-5-4 0,0 6 1 16,-2-3-2-16,1-1-1 0,-3 2-1 0,5-2 1 16,-4 2-5-16,0-3-3 0,2-1 3 0,-4 7-2 15,-1-3-5-15,1 0 6 0,-5-2-2 0,3 0 5 16,0 2 8-16,-1 1-9 0,-3-2-6 0,2 3 5 16,-1-1 0-16,1 1-3 0,-3-3 1 0,2 2 7 15,-2-1-7-15,0 3 3 0,1-6-2 0,-2 7 5 16,-1-5 2-16,-1-2-5 0,1 1 3 0,-2 0 1 15,2 1 0-15,-3-1-2 0,0 1 1 0,0-1 0 16,1 2 2-16,1 1-1 0,-2-1-4 0,0 1 4 16,2-1 3-16,-3 2-4 0,1-1 4 0,0 2-6 15,-1-2 4-15,1 1-2 0,-1 2-1 0,0-1 4 0,-1 0-1 16,1 0-2-16,1-1 4 0,-3 2-3 0,3-1 3 16,2 2-3-16,-3-1-2 0,-1-2 2 15,-1 3 0-15,0-2 7 0,-1 2-3 0,-1 2 4 16,7 1 0-16,-1 2 2 0,1-4 1 0,-7 1-1 0,6 2 5 15,0-1-3-15,-1 0 3 0,-4-1 0 0,3 0-1 16,-1 0-5-16,-3 2 4 0,0 1 2 0,3-2 0 16,-2-1 3-16,1 4 1 0,-4-4 6 0,4 1 0 15,-3 3-3-15,0-2 2 0,1 0 1 0,-4 0-2 16,4 1 6-16,-3 1-4 0,1 2 6 0,-1-2 0 16,1 2-4-16,-3-3-7 0,-5 3 3 0,1 3 0 15,5-2-7-15,-6 1 0 0,7-1-6 0,-7 0 2 16,1 3 2-16,6-2-5 0,-1 2 2 0,1 1-1 15,0-2-14-15,-7 3-5 0,6-1-17 0,1 0-9 16,1 2-25-16,-5 4-16 0,-1 3-20 0,2-1-23 16,-1 1-30-16,3 4-38 0,7-4-48 0,0 1-78 15,-6 10-282-15,2 0-909 0,7 1 1 0</inkml:trace>
  <inkml:trace contextRef="#ctx0" brushRef="#br0" timeOffset="1578.48">3426 7339 355 0,'-15'1'413'15,"-4"4"-23"-15,0-2-50 0,-1-2-32 0,3 2-24 0,-4-1-15 16,0 1-17-16,-6 1-19 0,6-2-20 0,-7 1-16 15,8-1-16-15,-2 1-14 0,2 0-21 16,-7 0-8-16,-1 2-9 0,2 2-11 0,1-3-9 0,1 0-3 16,3 4-8-16,-6 0 0 0,2 0-5 0,4 0-6 15,-5 5-1-15,2-2 1 0,0 2-11 0,2 3-6 16,-1-2-5-16,0 4-5 0,1-3-1 0,2 4-5 16,-2-2-10-16,2 1 0 0,2 3-3 0,4-5 0 15,-3 6-6-15,-2-4-4 0,3 5 3 0,1-2-6 16,3 2-4-16,0-6-1 0,1 6-1 0,2-6 1 15,-3 9-7-15,4-3-4 0,-1 5 8 0,-1-3-12 16,3 2 1-16,-1-1 3 0,0 6-8 0,1-7 4 16,3 2-8-16,0 0 7 0,3 3-3 0,-2-2 3 15,2-2 0-15,2 0 1 0,-1-1-4 0,3 2 9 16,3-1-3-16,-2-1 0 0,2-5 0 0,3 4-6 16,0-1 4-16,4 3-1 0,-2-3-2 0,1-1 6 0,-1-5-7 15,6 3 8-15,1-1 3 0,1 0 2 0,3 2-6 16,0-3 5-16,1-2 4 0,1 0-11 0,2-5 2 15,3 2-1-15,-1-1-2 0,1 1 3 16,2 0-5-16,1-2 3 0,-1 1-4 0,1-4 4 0,1 1-11 16,0 2 7-16,2-3-6 0,4 2 4 0,-3 0 2 15,1 0 1-15,-2-4-2 0,0 3 3 0,4-4-7 16,-1-1 4-16,0 0 1 0,1 1 1 0,13-1-5 16,-17-3 3-16,3 1 12 0,-5-2-15 0,3 0 1 15,-3-4 1-15,0 3-2 0,-1-4 6 0,2 0-2 16,-2 0-1-16,1-5 2 0,-3 3 2 0,4-2-6 15,-1-2 1-15,-1 1 0 0,-4 0 1 0,5-2-4 16,-1 1 5-16,0-1 8 0,-1 0-13 0,0-2 2 16,-3 2 3-16,-2-2-6 0,1 3 2 0,-1-4-5 15,-3 0 5-15,0 0 3 0,-1-1-10 0,-7 3 2 16,8-5 6-16,-3-2-1 0,0 0 6 0,0-4-4 16,-2 3 3-16,0-2-8 0,0 3 4 0,-6-3-5 0,4 0 8 15,-3-1 0-15,-1 2-3 0,0-1-1 0,-4 3-1 16,5-5 0-16,-4 3 11 0,-1 4-6 15,-1 0-5-15,-1-1 2 0,0-1-1 0,-1 1 2 0,-1 0-1 16,1 0-4-16,-2 1 4 0,0-1 9 0,-1 1-9 16,-2-1-1-16,-2 1 7 0,-1-1-4 0,3 1-3 15,-3 1-2-15,0 0 5 0,1-2 0 0,-2 0-3 16,1 3-1-16,-3-1 1 0,-2 1-2 0,2-2 2 16,1 2-2-16,-2-1 4 0,-1 0 0 0,-2 2 3 15,-2 0-3-15,0-2 0 0,-1 2 1 0,0 0 4 16,-2 2-14-16,-1-1 6 0,-3 0 5 0,3 4-5 15,-1-2 4-15,-6-3-2 0,6 4-4 0,-2 1 5 16,0 0-4-16,1 1-1 0,-1-2 4 0,1 1 0 0,-1 2-4 16,-7-4 3-16,1 2 3 0,5 2-10 0,-5-1 2 15,5 3 7-15,-1-1-3 0,-6-1 2 16,-1 2-1-16,0 0-2 0,6 2 4 0,-5-3-2 0,-1 3-5 16,-1-3 4-16,8 4 0 0,-8-4 2 0,0 2-2 15,0-1-4-15,-1 4 4 0,2-5-2 0,-2 4 1 16,2-1 6-16,0 1 2 0,-1 0 0 0,-2 1-2 15,4 1 5-15,-3-1-4 0,3 2 0 0,-3 0 3 16,1 2 4-16,-3-2 3 0,0 3 1 0,1-1-4 16,-2 0 2-16,0 1-1 0,2 2 2 0,1 0-1 15,-3-1-1-15,2 0-2 0,-1 3 4 0,2 1-1 16,-2-1 4-16,3 2-1 0,2 2 0 0,1-1-6 16,0 1 1-16,-1 0 0 0,3 4-9 0,-1-3-11 15,7-1-18-15,-5 3-17 0,6-2-23 0,0-3-24 16,0 2-30-16,2-1-41 0,-2 4-55 0,7-6-79 15,-6 4-327-15,7-2-971 0,2 0-37 0</inkml:trace>
  <inkml:trace contextRef="#ctx0" brushRef="#br0" timeOffset="17804.45">14075 6352 108 0,'0'0'371'15,"0"0"-48"-15,0 0-28 0,0 0-30 0,0 0-24 16,0 0-23-16,0 0-6 0,0 0-25 0,0 0-5 15,0 0-17-15,0 0-5 0,0 0-11 0,0 0-6 16,0 0-9-16,0 0-3 0,0 0-10 0,0 0 2 16,0 0-6-16,0 0 4 0,0 0-5 0,0 0-4 15,0 0-4-15,0 0-9 0,0 0-2 0,0 0-11 16,0 0-7-16,0 0-7 0,0 0-3 0,0 0-8 16,-9-2-1-16,9 2-6 0,0 0-7 0,0 0-9 0,0 0 0 15,0 0 0-15,-8 3-10 0,8-3 0 16,0 0-4-16,0 0-1 0,0 0 3 0,0 0-3 15,0 0 2-15,0 0-7 0,-8 1 0 0,8-1-4 0,0 0 1 16,0 0-5-16,0 0 0 0,0 0 4 0,0 0-2 16,0 0-7-16,0 0 1 0,0 0 2 15,0 0-1-15,0 0-1 0,0 0-5 0,0 0 3 0,27-2-3 16,-18 0 3-16,1 2 1 0,2-3-6 0,1 6 3 16,0-6 0-16,4 3 3 0,-4-2-4 0,9 2 4 15,-2-1 0-15,-7 1-4 0,9 0 3 0,-4 0-2 16,2 2-1-16,0-2 3 0,-1 4-3 0,-2-2 4 15,-4 0 1-15,2 0-4 0,-3 2 1 0,2-1-1 16,-2 0 3-16,0-1 0 0,0 2 8 0,-1-2-11 16,-1 2 2-16,-3-2 0 0,1-1-3 0,-2 1 1 15,-6-2 1-15,10 2-3 0,-10-2 8 0,9 4-1 16,-9-4-6-16,8 2-1 0,-8-2 1 0,0 0-2 16,0 0 1-16,6 0-11 0,-6 0-27 0,0 0-41 15,0 0-66-15,0 0-105 0,0 0-323 0,0 0-857 16,0 0 27-16</inkml:trace>
  <inkml:trace contextRef="#ctx0" brushRef="#br0" timeOffset="26912.86">13820 8251 344 0,'0'0'366'0,"0"0"-37"0,0 0-38 16,0 0-27-16,0 0-26 0,0 0-27 0,0 0-21 0,0 0-38 15,0 0 0-15,0 0-7 0,0 0-9 0,0 0-9 16,0 0 0-16,0 0-2 0,0 0-10 0,0 0 4 15,0 0 1-15,0 0-4 0,0 0-5 0,0 0-2 16,0 0-8-16,0 0-13 0,0 0-5 0,0 0-5 16,0 0-8-16,0 0-10 0,0 0-2 0,0 0-11 15,0 0 0-15,0 0-5 0,0 0-3 0,0 0-11 16,0 0 1-16,0 0-4 0,0 0-5 0,0 0-3 16,0 0 4-16,4-8-5 0,-4 8 0 0,0 0-7 15,10 0 4-15,-10 0 4 0,0 0-1 0,13-1-2 16,-6-1 7-16,-7 2-5 0,13 0-4 0,-13 0-2 15,12 0-1-15,-4-1 8 0,-8 1-8 0,18 1-4 16,-9-1 3-16,-2 0 1 0,3 0-3 0,-2 0 3 16,-8 0-5-16,13 0 0 0,-3-1 3 0,0 1-4 15,-2-1 3-15,3 2 0 0,0-2-2 0,-11 1 0 16,15-2 0-16,-5 1 0 0,-1 1-2 0,1 0 6 16,-10 0-1-16,17-3-5 0,-8 3 2 0,0-1-1 0,-9 1 0 15,18 0-2-15,-11 0 4 0,5-1 1 0,-3-1-2 16,-1 2-4-16,-8 0 10 0,18 0-4 0,-9-2 1 15,-2 1-4-15,-7 1 6 0,17 0-4 0,-7-1 1 16,-1-2-3-16,0 2 1 0,3 0-2 0,-2-1 3 16,-3 0 0-16,5 1 0 0,-1 0-1 0,0-1-3 15,-1 1 3-15,2-1 3 0,-1 0-1 0,-1 0-4 16,1 1 0-16,1 1-2 0,-1-1 3 0,-2 0-5 16,-9 1 5-16,20 0 4 0,-9 0-9 0,-4 1 6 15,3-2 0-15,0 0 0 0,-2 2-3 0,-8-1 0 16,14 0-2-16,-5 1 2 0,2 0 3 0,-4-1-6 15,0 1 6-15,2 1 1 0,1-1 1 0,-2-1-5 16,2 0-1-16,0 0 4 0,-3 1-5 0,-7-1 7 16,19 2-4-16,-10 0-1 0,-1-2-2 0,2-1 3 15,0 2-1-15,-2-1-1 0,2 0-1 0,0 0 2 16,1 0-1-16,-4 1 3 0,-7-1-2 0,15-1 4 16,-6 1-4-16,-9 0 1 0,18 0 3 0,-11 0-3 0,2 0 1 15,2-1-1-15,-11 1 0 0,16 0-1 16,-9 1 0-16,3-2-4 0,-2 0 5 0,3 1-3 0,0 0 8 15,-2-2-9-15,2 2 2 0,-1 0 3 0,1 2 0 16,-1-2-5-16,0 1 0 0,-2 0 2 0,2 1 0 16,-1-2 2-16,1 1-1 0,-2-1 5 0,2 0-5 15,-10 0 2-15,17 2-3 0,-7-4 0 0,-3 4-2 16,-7-2 4-16,16 0-4 0,-10-2 3 0,-6 2-5 16,17-1 1-16,-8 1 5 0,-2 1 2 0,-7-1-2 15,15-1-1-15,-8 1 2 0,0-1 0 0,-7 1 1 16,19-1-4-16,-13 0 4 0,7 2-1 0,-5-1-2 15,-8 0 3-15,15 0-3 0,-7 0 3 0,-1 0-2 16,-7 0 2-16,13-1-6 0,-13 1 10 0,21 0-8 0,-12 0 1 16,-2 0 0-16,2 1 1 0,-9-1-2 0,14 0 1 15,-6 0 4-15,-8 0-4 0,15-1 1 16,-6 1 0-16,0 1 0 0,-1-1 1 0,-8 0 2 16,13 0-3-16,-6 1 3 0,2 0-1 0,1-2 2 0,1 2-6 15,-3-1 5-15,3 1 6 0,-1 1-6 0,0 0 0 16,0-2 1-16,1 2-3 0,0-1 14 15,-3-1-13-15,-8 0 7 0,20 2-4 0,-10-1 0 0,4 0-1 16,-2 1-3-16,-2-2 3 0,3 2 2 0,-1-2 1 16,-2 1-8-16,1 0 7 0,-2-1 0 0,2 0 1 15,0 0-4-15,0 1-2 0,0-1 0 0,0 1 2 16,1-2 2-16,-2 1 1 0,1 0 0 0,1 1-3 16,1-2 1-16,-3 2 1 0,1-1 1 0,3-1-11 15,-3 2 6-15,-2-1-1 0,3 0 2 0,-1 0 0 16,0 0 2-16,1 1-3 0,-2-2-2 0,1 2-2 15,1-2 2-15,-12 1 2 0,15-1 4 0,-6 1-8 16,3 1 2-16,-5-1 3 0,-7 0-5 0,16-1 5 0,-9 1-1 16,-7 0 4-16,17-1-2 0,-7 2-9 15,-2-3 7-15,3 2-2 0,-11 0 0 0,14 1-2 16,-2-1 5-16,-6 0 4 0,2 1-8 0,1-1-2 0,1 0 7 16,2 0-3-16,-12 0-2 0,14-2-7 0,-5 3 12 15,1-1-3-15,-4 1-4 0,5 0 8 0,1-1-6 16,-4 1-1-16,6-1 0 0,-9 1 7 0,-5-1-6 15,15 0 1-15,-6 0 1 0,-1 2-3 0,4-4 0 16,-12 2-1-16,19 2 6 0,-10-2-3 0,1 0 1 16,-3 1-2-16,1 0-2 0,-8-1 5 0,18 0 5 15,-8 0-8-15,2-2-1 0,-12 2 2 0,16-2 2 16,-8 2-4-16,-8 0 1 0,13-1 2 0,-13 1-5 16,14-1 3-16,-8 1 0 0,-6 0 0 0,17 0 0 15,-11-1 10-15,-6 1-9 0,13 0 0 0,-5 0 0 0,-8 0 0 16,15 2 0-16,-8-2-4 0,-7 0 3 15,13 0 1-15,-3 1 0 0,0-1 0 0,-1 2-2 16,-9-2-1-16,15 0 2 0,-7-2-3 0,-8 2 2 0,16 2 2 16,-8-1 0-16,2 0 1 0,2 1-4 15,-6-2 2-15,5 1-2 0,-2 0 6 0,2-1-6 16,-1 0 8-16,1 3-6 0,-2-1-3 0,2 0 2 0,-3-2-1 16,0 3 4-16,3-2-2 0,0 0-2 0,-2 0-1 15,1 0 2-15,2 0-2 0,-2 1 6 0,-1 0-3 16,2-1 12-16,0-1-14 0,-1 1 4 0,0 1-2 15,0-1 2-15,-2 1-4 0,-8-2 2 0,19 2-3 16,-9-3 0-16,2 2 5 0,1-2-4 0,-3 3 0 16,1-1 10-16,-3 0-8 0,2-2-3 0,2 1 2 15,-5 1 2-15,-7-1-1 0,18 3 3 0,-9-3-2 16,0 4-2-16,-2-4-2 0,-7 0 5 0,20 0-7 16,-11 2 6-16,0-3-2 0,-2 2 4 0,-7-1-3 15,16 1 0-15,-7 0 3 0,0-1-3 0,0 1-2 16,1 0 1-16,-1-1 1 0,0 0-2 0,-1 3 0 15,2-4-1-15,0-1 2 0,3 1 1 0,-3 0-8 16,-1 0 6-16,1 0 2 0,2 0-1 0,-3 1 0 0,1-1-1 16,1 1 4-16,0-4-4 0,-1 4-1 15,1 0 0-15,1-3 4 0,-2 2 0 0,1-1-2 16,1 0 0-16,-2 0 0 0,2-1-4 0,-2 1 5 0,3 2-1 16,-3-2 3-16,0-1-4 0,2 2-3 0,-2 0 13 15,0 0-7-15,-2 0-5 0,5-3 4 0,-4 3-2 16,2 0 4-16,-1-1-2 0,-1-1 0 0,3 0-4 15,-3 2-1-15,-2 1 5 0,4-1-4 0,-1-1 7 16,0 1 2-16,2 0-4 0,-1 0-1 0,-1 1-2 16,-4 1 2-16,6-2 1 0,-3 1-2 0,-9 0 1 15,17 1 1-15,-8-1 7 0,-2-1-12 0,4 1-1 16,0 0 2-16,-11 0 2 0,15-1-3 0,-3 2 5 16,-2-3 0-16,-10 2-2 0,18 1 1 0,-8-2 0 15,-2 2-3-15,-8-1 6 0,16 0 0 0,-8 0-3 16,0 0-3-16,-8 0 8 0,19 0-6 0,-10-1-1 15,-1 1 1-15,2 0 0 0,0 0 2 0,-1-1 1 16,2 0-5-16,0 1 5 0,-11 0-4 0,15-1 2 0,-7 1 1 16,2 0-1-16,-10 0 6 0,15-2-8 15,-7 4 0-15,0-1-1 0,-8-1 0 0,15 0 2 0,-15 0 0 16,14-1 2-16,-8 1 1 0,6 1-1 0,-2-1-1 16,-3 1-2-16,-7-1-2 0,17-1 4 0,-9 2 0 15,-8-1 0-15,14 1-6 0,-4-1 1 0,-2 0 5 16,0 0-2-16,3 0 0 0,-1 1 4 0,-10-1-2 15,18 1-2-15,-9-1 0 0,3 0 0 0,-3 1 8 16,-2-1-5-16,4 2-2 0,-1-2-1 0,-1 2 0 16,-2-1 1-16,-7-1-3 0,19 0-5 0,-8 1 6 15,-2-1 2-15,0 2 3 0,-2-2 0 0,-7 0-5 16,18 1 1-16,-10-1-3 0,-2 3 8 0,2-3-2 16,-8 0-2-16,16 0 1 0,-6 1-3 0,0 0 4 15,-1 1 0-15,-9-2 3 0,16 0-1 0,-7 1-3 16,1-1-1-16,1 3 0 0,-4-3 1 0,5 1-2 15,-4-1 0-15,-8 0 4 0,15 1-1 0,-6-1 1 16,1-1 0-16,0 2-4 0,-2 0 4 0,-8-1-2 0,18 2 2 16,-11-2-3-16,2-1-2 0,-1 2 3 0,-8-1-2 15,14 0 2-15,-5 0-4 0,-9 0 5 16,14-1-1-16,-6 2-3 0,1-1 0 0,-9 0 4 0,15 2-4 16,-8-2 1-16,0 2 0 0,1-2 0 0,0 1-2 15,-8-1 2-15,15 1 0 0,-7 1 6 0,-1 2-1 16,2-1-6-16,0-3 2 0,-3 2 0 0,-6-2 0 15,15 2 3-15,-8 1-1 0,-2-1-3 0,-5-2-1 16,17 0 3-16,-9 1-1 0,1-1 0 0,-9 0-4 16,15 0 5-16,-5 1-1 0,-2 0 7 0,3 0-7 15,1 0 3-15,-12-1-1 0,11 3-1 0,0-3-2 16,-3 1 2-16,0 0 7 0,2 1-7 0,0-1 0 16,1 1 0-16,-1 0 3 0,1-1-3 0,-2 2-3 15,-1-1 6-15,4-1-3 0,-2-1 1 0,-1 3 1 16,-1-3-5-16,0 1-1 0,1 1 4 0,3-2-3 15,-1 2 4-15,0-2-2 0,-2 1-3 0,-1 0 1 16,1 1 10-16,0-2-10 0,-9 0 0 0,18 1-2 0,-9-2 8 16,3 2-6-16,-2-1 1 0,-1 1 1 0,-1-1-5 15,-8 0-1-15,19-1 3 0,-12 1-3 16,0-3-5-16,4 5 2 0,-3-4 2 0,-8 2 1 0,16-1-5 16,-5 0-1-16,-5 0 0 0,6 1 3 0,-5-1-3 15,-7 1 0-15,15-2 7 0,-4 1-4 0,-2-1 2 16,1 2 0-16,0-1 1 0,-10 1 3 0,18 0-1 15,-10-1 2-15,-1-1-2 0,-7 2 7 0,19-1-7 16,-12 0-1-16,2 1 5 0,-3-2-5 0,-6 2 1 16,17 1 5-16,-9-4-2 0,-1 2-5 0,-7 1 5 15,19-2-3-15,-11 2 0 0,-8 0 5 0,16-2-2 16,-9 1-4-16,0-1 7 0,-7 2-5 0,11 0 5 16,-11 0 1-16,14-2-5 0,-14 2 4 0,13-1-2 0,-7 0 4 15,-6 1 1-15,13-1 2 0,-5 0 1 0,-8 1-3 16,18 1 6-16,-13 0-4 0,-5-1 6 15,13-1 0-15,-7 2-3 0,-6-1 5 0,13 1 3 0,-13-1-4 16,10-1-3-16,-10 1 5 0,10 1-9 0,-10-1 2 16,10 1 5-16,-10-1-5 0,8 3-1 15,-8-3 1-15,0 0 0 0,8 1 1 0,-8-1-3 16,0 0-8-16,0 0-20 0,5 4-34 0,-5-4-56 0,0 0-72 16,0 0-90-16,0 0-299 0,-22 7-853 0,15-6 24 15</inkml:trace>
  <inkml:trace contextRef="#ctx0" brushRef="#br0" timeOffset="31925.33">20503 6284 249 0,'4'8'277'16,"-3"-3"-44"-16,-1-5-30 0,3 9-44 0,-3-9-6 16,1 7-48-16,-1-7-2 0,6 4-16 0,-6-4-17 15,0 0 11-15,0 0-18 0,4 5-1 0,-4-5 17 0,0 0-3 16,0 0 7-16,0 0 1 0,0 0 11 16,0 0 9-16,0 0-7 0,0 0 13 0,0 0 2 15,0 0 3-15,0 0-6 0,0 0-8 0,0 0-3 0,0 0-5 16,0 0 4-16,0 0-8 0,0 0-8 0,0 0-6 15,0 0-3-15,-24-5-8 0,24 5-4 0,-10-6 1 16,3 5 0-16,7 1-3 0,-13-3-6 0,6 2-1 16,-4-2-1-16,11 3-5 0,-17 0-3 0,5 1 1 15,1-1-6-15,2 0 0 0,-5 2 0 0,-3-2 0 16,2 1-6-16,2 2-2 0,-4-2-2 0,1 1-5 16,2 1-1-16,-3 0 0 0,-1 0-2 0,6 1 0 15,-6-1 5-15,2 4-2 0,-2-2-6 0,2 1 9 16,-1 3 0-16,-1-3-6 0,2 0 4 0,-4 0-2 15,2 1-3-15,1 3 4 0,-1-4-4 0,-1 3 2 16,1-1 4-16,0 0 1 0,0 2-3 0,1-1 2 16,-2 2-3-16,4 1-3 0,-2 0-5 0,1 1 3 0,1-2-6 15,-2 2 3-15,0-1-1 0,1 3-4 0,1-1 0 16,-1-1 1-16,2 0-1 0,-1-1-3 16,0 4 2-16,4-1 2 0,-3-2 0 0,1 1 0 0,-1 0-2 15,2 2-3-15,-3 1 4 0,2-3 0 0,2 3-3 16,-2-1 3-16,4 1-2 0,-1 0 3 15,-4 6-6-15,5-9 1 0,-1 0 3 0,2 2 2 0,0 0-3 16,3 1-1-16,-1-3 2 0,-1 3-1 0,5-6-2 16,-1 3 2-16,-2-1-2 0,2 0-4 0,1 0 3 15,-1 0 4-15,1-2-7 0,0 2 6 0,1-1-1 16,4 1-3-16,-3 3 1 0,2-2-7 0,-2-1 8 16,5 2-5-16,-1 3 5 0,3-2 3 0,-1-1-4 15,2 3 0-15,-3 0 4 0,1-3 6 0,1 1-6 16,2 2 2-16,-3 0-4 0,2-2 6 0,-1 1-6 15,1-1-1-15,0-2 3 0,-2 1 6 0,3 0-1 16,2 0-7-16,-2 0 6 0,3-2-2 0,1-1 5 16,-6-2-4-16,6 2 0 0,0 0-3 0,0-1 7 0,3-1-5 15,-3 2 2-15,1-1 2 0,0-1-3 16,1-1 0-16,0 1-2 0,1 0-1 0,1 0 3 16,-1 1 1-16,1-3 4 0,0 3 0 0,-2-2-4 0,3-1 3 15,-3 1 4-15,1-2-4 0,-1 0 3 0,4 0 1 16,-1 0 2-16,-3-3 1 0,2 2-3 0,1-2-6 15,1 3 7-15,-2-2 8 0,-1-1-5 0,1 2-7 16,2-1 6-16,-6-1-3 0,5 0-5 0,0-1 7 16,1-1-6-16,0 3 1 0,0-4 3 0,0 0-4 15,0 2 1-15,-1 0-4 0,2 0 22 0,1-2-18 16,-2 1-4-16,2-1 5 0,-8 2-3 0,7-2 1 16,-1-1 2-16,2 1 2 0,-3-1-3 0,3 0-1 15,-1-1-1-15,0 0-7 0,-1-2 6 0,3 0 3 16,0 1-6-16,-1 0 0 0,0-1-2 0,-2-1-2 15,3 3 2-15,-2-3-5 0,7 0 2 0,-5 2 1 16,-1-2 4-16,-1-2-2 0,1 2-8 0,1 1 2 0,-5 1 9 16,4-1 8-16,-4 2-11 0,6-4-1 0,-7 1 5 15,4 1 0-15,-1 1 0 0,1-1 3 16,-7 2 6-16,7 0-6 0,-4 1-2 0,0-1 2 16,-3-1-1-16,5 0 2 0,-2 0-4 0,2 0 7 0,-1 1-7 15,0-1 2-15,-3 0 3 0,5 1-7 16,-4-2 1-16,3 1-3 0,1 1 4 0,-3 0-6 0,2 0 4 15,-3 0-2-15,1-1 3 0,1 0-3 0,-3 2-2 16,-1 0-2-16,6-1 1 0,-2 0 0 0,-3 1 0 16,5-2 1-16,-6 2 8 0,0 2-3 0,3-4-3 15,0 4 1-15,4 0 0 0,-3-2-1 0,-1 4 4 16,1-4-6-16,0 3 2 0,-3-1-4 0,4 5 5 16,-4-6-8-16,-3 1 4 0,1 0 0 0,2 0-2 15,0-1-1-15,0 0 1 0,-1-1-5 0,-1 0 8 16,0-1-7-16,-1 0-3 0,-3-2-1 0,3 1 1 15,-3 0-3-15,1-4 4 0,1 4-1 0,-2 0 5 16,1-2-5-16,1 1 1 0,-4 0 1 0,1 1-2 0,-1-2 0 16,6-2 5-16,-3-1-3 0,0 3 3 15,0-2-7-15,2 0 8 0,-2 1 2 0,7-1-5 16,-9-2-1-16,2 2 3 0,2 0 6 0,-2-1-4 0,-3 1-7 16,5-1-1-16,-1-1 3 0,-1 0-2 0,0-2 0 15,5-1 2-15,-2 0-5 0,0 2 5 0,-1-4 1 16,-2 4 7-16,3-3-8 0,-4 2 0 0,-1 1-3 15,4-3 2-15,-2-1 0 0,0 4-3 0,0-4 2 16,1-1 3-16,0 1-3 0,-3 0 3 0,2-2-1 16,-2 5-3-16,0-6 6 0,-1 2-1 0,3-1 1 15,-4-1 2-15,2 2-2 0,1 0 7 0,-1-2-9 16,3 2 2-16,-6 0-2 0,2-3 2 0,-1 2 2 16,1-2-7-16,-1 3 6 0,2-2 3 0,0 4-1 15,-3-4-1-15,3 0 0 0,-3 2-2 0,3-1 0 16,-4 3 3-16,3-3-3 0,1 3 2 0,-3 1-6 15,0-1-1-15,0 0-3 0,-2 0 2 0,2-3-3 0,-2 2 0 16,0 1 3-16,-2 0 2 0,0-6-11 0,0 3 9 16,0-3-3-16,0 3 1 0,-4 0 1 0,4-2 2 15,-4 5 1-15,4-5 2 0,-5 4-3 0,2 2 3 16,1-1-1-16,-2 1 0 0,-1-2 3 0,1 1-7 16,0 1 6-16,-4 0 3 0,2-3-1 0,-1 4 1 15,1-3-3-15,1 3 11 0,-4-2 0 0,2 3 6 16,-2-3 3-16,-1 3 0 0,0 1 7 0,-1 0-4 15,2-1-3-15,-2 1 5 0,-1-1-4 0,-3 2 2 16,3 0-3-16,2 1 1 0,0-1-1 0,-3 2 0 16,-1-3-1-16,5 2 5 0,-4 1-1 0,-1 0 5 15,3 1 3-15,-3 0-3 0,-3-2-3 0,3 2-1 16,-4 0-4-16,0 1-2 0,3 2-3 0,1-3 4 0,-2 1-2 16,-2 0 1-16,5 1-2 0,-5-2 0 15,2-1 1-15,-2 3-5 0,1-3 1 0,0 0-2 16,-2-2-1-16,3 1 0 0,-1 0-1 0,0 1-1 0,-1 0-1 15,3-2 1-15,1 4-1 0,0-2-2 0,0 2-1 16,3-2 2-16,-1 2-2 0,-2-1 2 0,2 0-2 16,-2 2-1-16,1-3 1 0,2 2 0 0,-3 2 0 15,1-2 1-15,-1 3-1 0,1 0-3 0,-1-1 2 16,2 0-2-16,0 2 1 0,-6-2 1 0,5 1-4 16,-1-1 3-16,5 0-3 0,-5 1 0 0,-3-1-1 15,3-1-2-15,-2 1 1 0,4-1-1 0,-3-2 2 16,0 3 0-16,-1-3 0 0,-2 2-1 0,2 1 0 15,-2-2 1-15,-1 0 3 0,1 0 0 0,1 1-2 16,-3-1 1-16,2 2 1 0,0 1-1 0,0-2 3 16,1 1-2-16,-6 1 1 0,3 0 0 0,-1-1-1 15,1 1 2-15,0 1-1 0,-1-1-1 0,2 1-1 16,-1-1 2-16,-2 0-1 0,1 2 0 0,2-2 1 0,-3 1-2 16,2 1 3-16,-2-1-4 0,-6 0 2 15,9 1 0-15,-3 2 3 0,2 0-1 0,1-1 1 16,-2 1-2-16,1 1 3 0,3 1-1 0,-2 1 1 0,5-1-1 15,-3 0 2-15,2-1-3 0,1 0 0 0,-2 2-1 16,4-3-1-16,0-1-8 0,0 1-2 0,1 1-6 16,0-3-9-16,3 0-6 0,2-1-10 0,6-1-10 15,-13 3-25-15,13-3-8 0,-9 2-18 0,9-2-9 16,-9 0-12-16,9 0-10 0,0 0-18 0,-9 1-18 16,9-1-18-16,0 0-34 0,0 0-27 0,0 0-60 15,-9-3-279-15,9 3-884 0,0 0 12 0</inkml:trace>
  <inkml:trace contextRef="#ctx0" brushRef="#br0" timeOffset="34619.31">4947 6003 324 0,'0'0'464'16,"0"0"-73"-16,-6-2-61 0,6 2-45 0,0 0-41 15,0 0-34-15,0 0-26 0,-15 1-17 0,15-1-11 16,-9-2-12-16,9 2-10 0,-9-1 0 0,9 1-9 15,-9-2-5-15,9 2 4 0,-9-2-8 0,9 2-12 16,0 0-4-16,0 0-9 0,0 0-11 0,-12 1-4 0,12-1-8 16,0 0-6-16,0 0-11 0,0 0-4 0,-11-1-4 15,11 1-1-15,0 0-7 0,0 0-4 16,0 0-3-16,0 0-4 0,0 0-1 0,0 0-7 0,0 0 1 16,0 0 3-16,0 0-5 0,0 0-3 0,0 0 0 15,-9-2 5-15,9 2-5 0,0 0 3 16,0 0 6-16,0 0 1 0,-8-2-1 0,8 2 3 0,0 0-4 15,0 0 1-15,0 0-3 0,0 0 0 0,-6-3 2 16,6 3-3-16,0 0 1 0,0 0 0 0,0 0 3 16,0 0 6-16,0 0 1 0,0 0 6 0,-10-2-2 15,10 2 2-15,0 0 0 0,0 0-2 0,0 0-1 16,0 0-3-16,0 0-5 0,0 0 4 0,0 0-9 16,0 0 0-16,0 0 0 0,0 0-3 0,0 0 3 15,0 0-1-15,0 0 2 0,0 0-6 0,0 0 3 16,-12 2-5-16,12-2-2 0,0 0 0 0,0 0-3 15,0 0 4-15,0 0 0 0,0 0-1 0,0 0-1 16,0 0-1-16,0 0-1 0,0 0-1 0,0 0 0 0,0 0 6 16,0 0-2-16,0 0 0 0,0 0-3 0,0 0 1 15,0 0 2-15,0 0 2 0,0 0-10 16,0 0 6-16,0 0 0 0,0 0 1 0,0 0-3 0,0 0 4 16,0 0-9-16,0 0 3 0,0 0 2 0,0 0-5 15,0 0 9-15,0 0-9 0,0 0 3 0,0 0 0 16,0 0-5-16,0 0-1 0,0 0 6 0,0 0-7 15,0 0 5-15,0 0 2 0,23 18 2 0,-15-13-6 16,0 3 2-16,-2 0-1 0,8 1 4 0,0-1-7 16,0 4 6-16,1-1-4 0,2 1 4 0,-2-1-2 15,3 1-5-15,-5 0 8 0,5 2-4 0,-3-3 10 16,1 1 9-16,-2 1-10 0,4 0 2 0,-6 2 1 16,4-2-3-16,-3 2-2 0,0-1 2 0,-1 0-6 15,0 1 1-15,0 1-1 0,4 4 6 0,-4-3-5 16,1 4 0-16,4 3 5 0,-3-2-3 0,1-1-3 15,-1-1-2-15,1 3 1 0,0-1-2 0,0 3 2 16,-1-4-5-16,-1 2 6 0,-2-8-5 0,3 7 8 0,2 0-5 16,-3 1-3-16,-4-7-1 0,2 1 6 0,-2 0-4 15,0-2 2-15,5 8-1 0,-5-3 1 16,0-4 0-16,1 2 1 0,2 5-1 0,-5-5 1 0,3 4 2 16,-3-2-7-16,2 3 9 0,1 1-7 0,-1 0 1 15,-4-5 0-15,3 0 2 0,-2 8 3 0,4-2-3 16,-2-1 2-16,1 2-4 0,-2 0-1 0,1 2-1 15,1-4 5-15,0 1-4 0,-1 0 4 0,-1-1 1 16,1 0-4-16,-1 0 5 0,-5-4-2 0,6 4-1 16,-3-4-1-16,-1 5 2 0,0-5-5 0,2 6 1 15,-3-8 2-15,1 1-4 0,-1 6 0 0,0-5 3 16,4 8 4-16,-1-2-5 0,-4-8-3 0,-2 8 2 16,3 2 4-16,-1-3 0 0,3 0-4 0,-2 3 3 15,-1-2 0-15,0 1 0 0,0-3 3 0,1 2-4 16,-2-2-4-16,2 4 4 0,-2-7 6 0,2 5-11 15,-2-1 0-15,-1-4 4 0,2 0 1 0,-1 4-1 16,-1-6-3-16,0 5 4 0,2 1 5 0,2-7-9 0,-3 0 11 16,0 2-6-16,-1-2-1 0,1 0 1 15,-2 0-5-15,0 1 7 0,1 1-2 0,0 4-3 16,1 0 4-16,-2 3-2 0,-3-4-2 0,3 2 8 16,-4-1-6-16,2 3 0 0,2-8-4 0,-2 0 4 0,2 1 1 15,-3 6-1-15,3-1 3 0,-2-1-2 0,3-5 0 16,-2 0 3-16,-2-2-1 0,4 0-5 0,-4 1 2 15,0 1 6-15,2-3-5 0,-1 1-3 0,1 1 4 16,-2-2 0-16,0 1-6 0,0 1 8 0,0-1-4 16,0 1 1-16,-1 1-3 0,2-2 2 0,-1 2 3 15,-1 0-5-15,-1-1 1 0,3 3 0 0,-5 3-1 16,4-5 4-16,-2 0-2 0,-1 7-2 0,2-7-2 16,-2-1 6-16,-4 4-3 0,5-5 9 0,1-1-9 15,-4-1 4-15,3 1-3 0,-1 0 2 0,-1 0-3 16,2-5 4-16,1 5 5 0,-3-4-6 0,3 2-1 15,-1 1 1-15,-2 1 6 0,1-1-8 0,0-1 2 16,-1 4-3-16,0-3 4 0,0 2-4 0,0-2-2 16,0 3 5-16,-3-1 5 0,-3 6-7 0,0 0 9 15,4-5-4-15,-5 4-4 0,-2 0 4 0,4-1 3 16,-1 4 1-16,-2-4 2 0,5-4 6 0,-3 5 1 16,-3-2-3-16,6-3 3 0,-1 0 3 0,-3 4-2 0,2-5 6 15,-5 3-13-15,7-3 2 0,-8 3-6 0,6-4 3 16,-2 6-2-16,0-5-2 0,-4 2 2 0,6-3 3 15,0 0-1-15,0 1 0 0,-1-1-1 0,-3 5 19 16,-2 3-23-16,7-8-4 0,-2 2 8 0,3-3-2 16,-2 3 0-16,0-2 4 0,2 0 2 0,-3 0 0 15,-7 3 1-15,10-4 1 0,0-1-3 0,2 1 5 16,-1-5 3-16,4 1-1 0,-1-2-4 0,1 1-1 16,1-2-3-16,-3 0 2 0,5-1-3 0,-3 0 1 15,3 0-2-15,0-1 6 0,3-5-8 0,-5 10-3 16,1-6 0-16,-1 1-1 0,5-5-13 0,-4 5-12 15,4-5-21-15,0 0-31 0,-5 3-26 0,5-3-27 16,0 0-29-16,0 0-21 0,0 0-21 0,0 0-18 16,0 0-28-16,0 0-37 0,0 0-295 0,0-21-863 0,0 11 27 15</inkml:trace>
  <inkml:trace contextRef="#ctx0" brushRef="#br0" timeOffset="35036.33">4811 9762 349 0,'0'0'468'0,"0"-7"-62"0,0 7-56 0,0 0-48 15,0 0-30-15,0 0-31 0,0 0-25 0,0 0-18 16,0 0-24-16,0 0-18 0,0 0-11 0,0 0-6 16,2 26-10-16,-1-15-10 0,-2 0 0 0,1 6-2 15,0 1-4-15,0 6-3 0,0-5-3 0,0 1-3 16,-1-2-10-16,0 2-1 0,-3-2-9 0,2 1-1 15,0-2-9-15,0-3 0 0,0-2-12 0,4-1-7 16,-4 0-7-16,1-4-1 0,1 1-7 0,0-8-4 16,0 13 1-16,0-7-10 0,0-6 2 0,0 12-7 15,0-12 0-15,1 7-2 0,-1-7-2 0,3 8-2 16,-3-8 6-16,3 5 0 0,4-3 2 0,-7-2 8 16,14 0 0-16,-4 1 5 0,2-3 5 0,-3 1-11 15,4 1 2-15,-5-1-1 0,4-2 3 0,2 2-9 16,-3 0 9-16,2 0 2 0,0 0-6 0,5-1 7 15,2 4-7-15,-1-4 3 0,0 1-2 0,1-1-10 0,-3 2 0 16,3-1 3-16,-2 1-7 0,-1-1 1 16,-4 1 3-16,0-1-11 0,-2 0 2 0,0 1 0 15,-3-1-2-15,-8 1-11 0,15 0-15 0,-15 0-14 0,9 0-30 16,-9 0-31-16,5 4-72 0,-5-4-99 0,-1 11-353 16,1-11-953-16,-5 13-25 0</inkml:trace>
  <inkml:trace contextRef="#ctx0" brushRef="#br0" timeOffset="39504.76">22162 7864 181 0,'-11'-6'371'0,"4"3"-39"0,0 1-41 16,-2 0-32-16,0 1-26 0,2-3-10 0,-2 0-2 16,-4 1-6-16,3-1-14 0,0 0-18 0,-1 0-1 15,1 1 1-15,1-1-15 0,-1 0-20 0,-2 0-16 16,5 2-18-16,1-1-12 0,-6-1-7 0,1 3-14 16,0-3-7-16,1 3-9 0,-1-1 2 0,0-3-6 15,-3 4-8-15,4-1-4 0,-4-1-2 0,1 2-3 0,0 0-7 16,1-1 4-16,-2 1-2 0,-2-1-6 15,1-1 5-15,-3 3-1 0,1-2 0 0,0 2 3 16,0 0-3-16,-2 2-2 0,1-1 1 0,-1-1 6 0,-2 0-6 16,0 0 0-16,4 2-2 0,-3-1 10 0,-1-1-13 15,3 3-2-15,0-1 0 0,-1 0-1 0,0 1-3 16,6-2-1-16,-5 0-5 0,-1 4 1 0,2-4-2 16,3 1-2-16,-1-1-1 0,0 2-4 0,3-2-1 15,-1 3 3-15,0-1-1 0,-2 0-6 0,-1 1 2 16,3-1 1-16,-1-1-2 0,1 1-1 0,-5 3-1 15,0-2-3-15,2 2 6 0,-1 0 2 0,-1 0 0 16,3 1-1-16,1-1 1 0,0 2 3 0,0-2-3 16,1 2 0-16,-3-1 0 0,0 1 5 0,3 0-4 15,-1-1 0-15,4 2-2 0,-5-3-1 0,3 1-5 16,3 1 0-16,-3-1 8 0,1-1 0 0,1 0 6 16,-2 1 2-16,5 1-8 0,-3 0 1 0,1-2 0 15,1 4 3-15,-1-1-8 0,0-1 1 0,2 2 0 16,-2 0-5-16,1 0 6 0,0 1-7 0,-1 1 2 15,-1 0 2-15,2 0-1 0,1-1-3 0,1 0-2 16,-1 0 7-16,3-1-6 0,-5 0 2 0,4-1 0 16,-1 4 8-16,-1-3-9 0,0 2 2 0,0-1 0 15,3 1-2-15,-1-2 0 0,1 0 2 0,2 3-2 0,-2-3 3 16,1 2-8-16,3 5 5 0,-5-2-3 0,2-2 4 16,-1-3 0-16,2 7-2 0,2-1 2 15,0-1 0-15,-2 0 3 0,2 0-2 0,0-1 1 0,2-3-3 16,-2 6-1-16,2 1 9 0,0-2-10 0,1 1 10 15,1-1-8-15,-1-1 5 0,1 2-4 0,1 0 2 16,0-1-4-16,-1-1 4 0,2 1-2 0,2-1-2 16,0 0 0-16,-3 0 5 0,3 1 0 0,-1-2-2 15,2 2-4-15,0 1 4 0,0 0 3 0,0-2-6 16,1 0 3-16,1-2 3 0,0 1-5 0,0 1-2 16,5-3 6-16,-5 2 0 0,0-1-3 0,5 1 1 15,-3-1 3-15,1 0 1 0,0 0-8 0,3-2 1 16,-1 1 4-16,2 0-1 0,-3 0-4 0,4 0 5 15,2 3-2-15,-4-2-2 0,1-2 10 0,-1-1-1 16,-1 2-10-16,6 1 3 0,-3-2 3 0,-3 0 3 16,3 1-6-16,-2-3 5 0,2 1-4 0,0-1 13 15,8 2-13-15,-4 1 6 0,-6-3-2 0,5-2-2 16,-1 0 5-16,5 1-3 0,2-1-1 0,-1 1-3 16,2-2 4-16,-2 0 2 0,0 2-4 0,2-3 3 15,0 0-4-15,-1 1 3 0,1-1-3 0,-2-1 1 16,1 2-1-16,-7-4 4 0,8 3-5 0,-2-1 4 0,-7-1-7 15,7-1 1-15,2 3 7 0,-8-1-5 0,6 1 3 16,2 1 1-16,-9-2 3 0,6 1-10 0,-3 0-3 16,-2-2 0-16,6 2 5 0,2 1-5 15,-2-1 3-15,-7-1 1 0,2 2 1 0,6-2-1 0,1 1-4 16,0-3 3-16,0 1 3 0,-9-2-1 0,7-1 2 16,2 3 0-16,-2-2-3 0,0 0 1 0,0-1 2 15,2-1-6-15,-1 0 0 0,0 0 3 0,-6-1-2 16,6-3 6-16,-1 0-10 0,-4 4 5 0,6-1 2 15,-2 0 6-15,-2-4-7 0,-1 4 1 0,3-1-3 16,2-2-1-16,-2 0-1 0,0 3 0 0,-5-2 1 16,-1-1 4-16,1-1 2 0,-4 1-5 0,11-1-3 15,-9 2 4-15,-1-2 3 0,0 0 1 0,0-1-6 16,3 0 6-16,-6-1-6 0,2-1 12 0,1 1-13 16,2 1 3-16,-2-4 0 0,0 4 4 0,-1-2-8 15,1 0 5-15,-4-2-1 0,5 2 1 0,-6 0-2 16,4-1 3-16,-7 2 2 0,4 0-2 0,1-4-1 15,-7 5 1-15,3-2-1 0,-1 1-1 0,-2 0 2 0,2-1-1 16,-2 0-5-16,0 0 13 0,-3 0-7 0,2-1 1 16,0 0-4-16,-3-1 3 0,3 0-3 15,-2 2 6-15,0-2-6 0,-1 3 0 0,-1-2-2 0,0 2 4 16,1 0-5-16,-4-1 8 0,5 1-1 0,-4-2-5 16,1 4 6-16,-2-4-4 0,0 1 2 0,1 0-1 15,-2 2-4-15,0-3 4 0,0 0 1 0,0 0 0 16,0-2-1-16,-2 0 1 0,0 0 0 0,-1-2-4 15,1-2 2-15,2 1 3 0,-6-1-7 0,4-2 6 16,-2 1-2-16,-2 0 0 0,2-1-3 0,-1 3 2 16,-2-2 0-16,0 0-3 0,3-1 0 0,-3 2 6 15,0 1-9-15,-2-1 7 0,3-1-3 0,-3 3 3 16,0-1 2-16,0 1-4 0,-1 0 1 0,-2 2 2 16,-2-2 0-16,3 0-4 0,-1 0 7 0,-1 1-5 0,2 1 1 15,-3-5-2-15,1 4-2 0,4-4 3 16,-5 0-2-16,4 2 4 0,-3 1-7 0,1 2 4 15,0-1 0-15,0 1 0 0,2 4-2 0,-4-4 2 16,5 5 2-16,-7-7-2 0,5 7 3 0,0-4-1 0,-1 4-4 16,-1-2 4-16,3 3-5 0,-5-3 6 15,-2 1-5-15,3-2 1 0,-1 1 0 0,3 3 2 16,-3-3-4-16,-2 1 5 0,2 0 3 0,-3 0-3 0,1-2 5 16,-2 2-5-16,6 1-4 0,-5-1 9 0,0 2 5 15,0-2-2-15,2 1-2 0,1 0-2 0,-2 0 9 16,2-1-7-16,1 4-2 0,-3-3 12 0,3 2-7 15,0 0-6-15,-2-3 3 0,3 5 3 0,-1-1 1 16,1 0-4-16,-3-3 4 0,1 1-4 0,-1 1 3 16,3 0-1-16,-1-1-1 0,0 1 4 0,1 1-5 15,-5-3-1-15,3 1-3 0,1 1 1 0,-1-1 4 16,-2 1-2-16,2-3 1 0,-3 3 3 0,3-1-2 16,-4 1 0-16,-1 0 2 0,6-3-1 0,-6 4 1 15,7-1 0-15,-1 0-1 0,3-1-2 0,-2 1 0 16,-1 0 5-16,3 0-3 0,-3-1-2 0,5 0-1 15,-2 4-1-15,-2-3 2 0,4 1 0 0,0 2-1 0,-3-2 1 16,3 1 3-16,3 2-3 0,-5 0 8 0,-1 0-6 16,4-1-1-16,-2 1 1 0,-1 2 1 0,0 1-1 15,0-1-1-15,-1 0 2 0,2 0-5 16,-2 2 4-16,1-1 1 0,-3 1-5 0,3-2 3 0,0 1-1 16,1-1 1-16,-1 0 0 0,3 0-3 0,-2-1-6 15,1 0 4-15,9 0-1 0,-13 1 0 0,4 2-1 16,9-3 3-16,-13 1-1 0,13-1-3 0,-13 0 6 15,13 0-6-15,-12 0 2 0,12 0-2 0,-9 0-5 16,9 0-10-16,-9 0-15 0,9 0-23 0,0 0-25 16,-14 0-29-16,14 0-27 0,0 0-44 0,-11 0-53 15,11 0-74-15,0 0-320 0,-12 0-983 0,12 0-43 16</inkml:trace>
  <inkml:trace contextRef="#ctx0" brushRef="#br0" timeOffset="47772.23">11756 2713 37 0,'0'0'474'16,"0"0"-67"-16,-4 5-57 0,4-5-56 0,0 0-33 16,0 0-27-16,0 0-32 0,0 0-6 0,0 0-17 15,0 0-22-15,16-23-2 0,-10 12-19 0,2 1-13 16,-2 1-17-16,2-4-12 0,3-2 12 0,1 4-14 15,-2-4-9-15,3 2-10 0,0 2-5 0,-3 1-9 16,3 1-3-16,0-1-7 0,2 0-4 0,0 1-4 16,-3 3-2-16,1 1-4 0,-1 0-3 0,2 2-2 15,-1-1-5-15,1 4-1 0,-1 0-5 0,1 0 0 16,-1 3-3-16,-2-1-1 0,-2 3 1 0,2 1-1 16,-4 1 0-16,2 0-1 0,-4 4 3 0,-1 0 0 15,0 4-2-15,-2 2-2 0,0 0-1 0,-5 2 3 16,1-1-3-16,-4 8-6 0,1-7 5 0,0 0-2 15,-6 6-3-15,0 0 4 0,0 1-2 0,-7-5-3 16,4 5-1-16,-1-2 3 0,-2-1-4 0,-1 0 1 16,0 0-1-16,0-1 4 0,-1 0-3 0,5-5 2 15,0-2-3-15,1 0 3 0,2-2-3 0,3-3 0 16,1-3-2-16,0 0 2 0,4-1-2 0,1-2 1 16,2-4 0-16,-2 9 2 0,2-9 4 0,7 6 7 15,-7-6 5-15,17 4 13 0,-6-3 3 0,2-2 11 16,7 1 7-16,0-3 3 0,3 1-3 0,-2-2 3 15,9 0-12-15,-2 1-3 0,-5 0-4 0,-4 1-6 16,3 1-7-16,-4 0 3 0,0 0-3 0,-2 0-5 16,2-1 2-16,-7 4-12 0,1-2-18 0,-2-2-29 15,-2 2-29-15,-8 0-30 0,14 0-47 0,-8 2-61 16,-6-2-63-16,0 0-276 0,0 0-792 0,0 0 51 16</inkml:trace>
  <inkml:trace contextRef="#ctx0" brushRef="#br0" timeOffset="48293.78">12220 2102 181 0,'3'-14'337'0,"1"4"-44"16,2 2-18-16,-1-2-17 0,3 1-29 0,-2 2-14 15,0-3-15-15,5 3-36 0,-2-1-14 0,0 1-3 16,1 1-14-16,0 0-3 0,0 1-11 0,2 1-9 16,-2 0-10-16,0 0-16 0,3 4 4 0,0-1-11 15,0 2-4-15,-3 0-1 0,-2 2-12 0,2 1 4 16,-1 3-3-16,0 0-4 0,-2 1-4 0,0 3-3 15,-2 0-3-15,0 5-1 0,-1-1-9 0,-3 3 0 16,0 7-7-16,-3-4-1 0,-2 5-5 0,-3 0 3 16,-1 1-3-16,0 1-8 0,-4-3 3 0,1 2 1 15,-1-2-5-15,1-1 3 0,-3 1-9 0,1-7 1 16,-1 3 1-16,4-4 0 0,1-4-4 0,-1 0 7 16,3-4 11-16,2-2 12 0,1-1-4 0,0-2-1 15,2 2-6-15,2-6 0 0,-5 5-2 0,5-5 0 16,0 0-5-16,0 0 8 0,0 0 1 0,15 9 5 15,-8-9 2-15,4 0 0 0,-1-3 3 0,2 3-5 16,2-1-2-16,0 1-3 0,0-1-1 0,-3 1-3 16,1 0 1-16,3 1 0 0,-3-2-6 0,2 2-5 15,-3-1-3-15,1 0 1 0,2 1-2 0,-1-1 3 16,-1-1-12-16,-1 2-26 0,0-1-35 0,2 3-37 16,-4 0-57-16,1-3-77 0,-2 2-306 0,-1 0-779 15,-7-2 56-15</inkml:trace>
  <inkml:trace contextRef="#ctx0" brushRef="#br0" timeOffset="48607.48">12992 2966 34 0,'0'0'488'0,"0"0"-92"0,0 0-46 16,0 0-45-16,0 0-26 0,15-4-33 0,-15 4-21 16,12-7-19-16,-3 4-28 0,2-1-16 0,0 3-18 15,0 0-17-15,2 0-12 0,-1 2-11 0,1 0-13 16,-1-1-11-16,-1 1-4 0,1 0-15 0,-2-1-6 15,3 1-4-15,-3 1-24 0,1-1-31 0,-5 0-36 16,-6-1-38-16,14 2-58 0,-8-3-61 0,-6 1-246 16,0 0-603-16,0 0 94 0</inkml:trace>
  <inkml:trace contextRef="#ctx0" brushRef="#br0" timeOffset="48797.57">13050 2779 289 0,'0'0'446'0,"0"0"-49"0,0 0-51 15,0 0-36-15,21-2-35 0,-14 0-39 0,-7 2-32 16,15 0-24-16,-3 0-25 0,-1-1-15 0,2 1-23 16,-2 1-33-16,2-2-80 0,1 1-104 0,-2 0-316 15,-12 0-557-15,23-1 98 0</inkml:trace>
  <inkml:trace contextRef="#ctx0" brushRef="#br0" timeOffset="49456.51">14448 2436 260 0,'7'-4'483'0,"-3"0"-86"15,-4 4-39-15,8-3-43 0,-8 3-20 0,6-1-12 16,-6 1-16-16,0 0-24 0,0 0-24 0,0 0-27 16,-11 22-18-16,1-8-15 0,-4 2-29 0,-8 5-8 15,1-1-15-15,0 4-13 0,-4 0-13 0,0-2-2 16,0 3-11-16,0-1-9 0,-2-1-8 0,0 0-7 16,1-2 1-16,1 1-7 0,0-3-3 0,-1-1-5 15,3-3-2-15,7-4-2 0,1-1-4 0,-1-3 0 16,6-2 1-16,1 2 5 0,2-4-6 0,2 1 4 15,5-4-3-15,-9 4-3 0,9-4-2 0,0 0-6 16,0 0 2-16,0 0 3 0,0 0-6 0,0 0 3 16,0 0-3-16,33-1 1 0,-20-1-5 0,-1 0 3 15,4 0-2-15,4 2-2 0,-3 0 1 0,2-1 0 16,1 1-3-16,0 0 4 0,2-1-5 0,5 1 4 16,-6-2-4-16,2 5 1 0,-2-3 0 0,7 1-1 15,-8 1 1-15,3-1-10 0,-7 0-22 0,-1-2-25 16,-3 1-32-16,-5 1-40 0,2 1-49 0,1-1-53 15,-10-1-87-15,8 2-195 0,-8-2-725 0,0 0 73 16</inkml:trace>
  <inkml:trace contextRef="#ctx0" brushRef="#br0" timeOffset="49683.84">14328 2646 578 0,'0'0'500'0,"0"0"-72"0,0 0-53 0,-14 11-28 0,10-1-25 16,1 1-28-16,-2 6-21 0,0 2-26 0,0 9-20 16,-1-2-14-16,0 4-16 0,3-1-21 15,0 0-18-15,0-2-19 0,1 4-16 0,2-4-13 16,-1-2-15-16,2-7-8 0,0-1-14 0,2 0-11 0,-1-5-11 16,1 0-26-16,-1-2-39 0,2 1-45 0,-1-2-52 15,-1-2-69-15,5-2-105 0,-5-1-259 0,-2-4-788 16,0 0 52-16</inkml:trace>
  <inkml:trace contextRef="#ctx0" brushRef="#br0" timeOffset="50586.73">16886 2714 315 0,'0'0'378'0,"3"-12"-58"0,-3 12-38 15,6-13-37-15,-1 4-19 0,2-1-22 0,2 2-2 16,3-5-21-16,1 2 12 0,-5 3-20 0,6-4-15 15,2 0-13-15,1 2-17 0,1 1-8 0,1 0-11 16,-1 2-12-16,2 0-10 0,0 3-30 0,0 2-3 16,1 0 2-16,-3 3-8 0,-5 1-1 0,0 3 0 15,3 5-9-15,-2-1 6 0,-4 1-8 0,0 4 4 16,-2 3-5-16,-4 1 2 0,0 3 0 0,-6-2-6 16,-2 7-2-16,-3 2-3 0,-6 3-2 0,0 1-1 15,-2-3-6-15,-2 1 4 0,-3 3 4 0,-3-4-4 16,4 0 0-16,-4-3 4 0,1 1 4 0,-1-2-1 15,1-1 1-15,2-5 2 0,-1 0 1 0,1-2 0 16,7-3-2-16,2-6 3 0,3-1-4 0,0 0 3 16,2-1-4-16,2-2 2 0,4-4-9 0,-1 8 0 15,1-8 6-15,11 8 0 0,-4-5-5 0,5 0 6 16,2-1-7-16,7-2-1 0,-1 1-4 0,1-1 3 16,1 0-3-16,-1 0-4 0,1-1-1 0,0 0 1 15,-2 0 1-15,2 0-6 0,-2-1-11 0,0 0-11 16,-3 1-40-16,-5-2-32 0,3 1-51 0,-3-1-61 15,1 0-87-15,-2-4-242 0,-2-2-762 0,1-2 61 16</inkml:trace>
  <inkml:trace contextRef="#ctx0" brushRef="#br0" timeOffset="51187.24">17511 1998 338 0,'-5'-9'456'0,"5"9"-44"0,-4-5-45 0,4 5-35 15,0 0-41-15,-6-7-27 0,6 7-38 0,0 0-29 16,0 0-16-16,0 0-17 0,0 0-13 0,11-11-13 15,-6 9-5-15,2 0-10 0,1 0-18 0,3 0-12 16,1 0-9-16,-1 1-3 0,1-2-10 0,0 3-4 16,2 0-6-16,-2 1-6 0,1 1-4 0,-2-1-2 15,-3 0-6-15,3 2-2 0,-3 0-6 0,-8-3 5 16,15 8-1-16,-7-3 5 0,-6 3-9 0,2 3-1 16,-5 4-2-16,0-5-6 0,-4 5-1 0,-3-1 0 15,0 1-7-15,-1 1 7 0,-1 0-9 0,-1-2 2 16,0 1-6-16,0-3 0 0,1 0-1 0,-3-1-1 15,3-3-1-15,1 2-3 0,1-2 2 0,-3-2-2 16,7 1-3-16,-3-2-5 0,4-2-1 0,-3 2-10 16,6-5-6-16,-3 7-14 0,3-7-1 0,0 0 8 15,-5 5-4-15,5-5-2 0,0 0 3 0,0 0 4 16,0 0 0-16,0 0 7 0,25 4-2 0,-12-2 1 16,-13-2 1-16,21 0 4 0,-6 0-1 15,-2-2 0-15,2 4 2 0,1-1 2 0,4 1 3 0,-8-2 3 16,7 2 0-16,-7 2 1 0,-1 2 0 0,-4-2 0 15,3 2 1-15,-6-2 3 0,2 2 9 0,-6-6 14 16,3 18-5-16,-4-7 3 0,-4 4-4 0,-3 0 6 16,-2 3-2-16,-8 3-2 0,0 1 1 15,-3-1-2-15,0-3 0 0,0 0 3 0,-1-3-2 16,4-3-1-16,1-3-3 0,-2-1 1 0,4 1-4 0,1-7 2 16,3 0-12-16,3 0-15 0,1-2-36 0,7 0-51 15,0 0-56-15,-13-10-88 0,13 10-293 0,-3-12-778 16,3 12 55-16</inkml:trace>
  <inkml:trace contextRef="#ctx0" brushRef="#br0" timeOffset="55333.39">18219 3077 569 0,'0'0'579'0,"0"0"-97"0,0 0-87 16,0 0-62-16,15-3-45 0,-15 3-28 0,17-2-38 15,-5-1-21-15,0 2-26 0,3-1-18 0,0 0-17 16,2 0-20-16,0 2-12 0,3 0-7 0,-3 1-15 16,2-1-10-16,-4 1-10 0,-4-2-12 0,2 4-13 15,-3-1-22-15,4 0-25 0,-7 0-27 0,-1-2-31 16,2 1-31-16,-8-1-20 0,8 1-35 0,-8-1-43 15,0 0-72-15,0 0-198 0,0 0-639 0,0 0 90 16</inkml:trace>
  <inkml:trace contextRef="#ctx0" brushRef="#br0" timeOffset="55510.96">18249 2952 280 0,'-7'-4'455'0,"7"4"-79"0,0 0-53 16,-1-7-40-16,1 7-34 0,0 0-27 0,0 0-22 0,14-4-21 15,-14 4-27-15,14 0-17 0,-2 0-13 16,0 0-10-16,1 0-16 0,6-1-10 0,0-1-15 16,3 2-8-16,0 0-29 0,-2-2-45 0,8 4-35 15,-1-5-73-15,3 2-76 0,-14 2-220 0,6-2-555 16,5 0 101-16</inkml:trace>
  <inkml:trace contextRef="#ctx0" brushRef="#br0" timeOffset="56104.23">19308 2878 183 0,'13'-4'550'0,"-3"-1"-72"16,4-2-45-16,-4 0-59 0,1-2-29 0,-1 1-38 15,-1 1-32-15,0-1-23 0,0 0-16 0,-2 0-20 0,1 0-22 16,-3 0-15-16,0 1-20 0,-2 0-12 15,-1 0-19-15,-2-2-11 0,0 9-7 0,-2-13-16 16,-2 4-11-16,-2 0-7 0,-5 4-12 0,1-1-2 16,-5-1-13-16,-3 2-6 0,1 1-6 0,-5 3 1 0,2 0-12 15,-2 1-2-15,1 2 15 0,-1 0-20 0,0 1-2 16,2 3-1-16,-1 0 0 0,1 0-10 0,1 0-4 16,1 4-5-16,4-2 2 0,-3 2-4 15,3-2-3-15,2-1-2 0,2 0 4 0,1 0-4 16,3 3 8-16,-2 0-10 0,3 0 2 0,3-1-2 0,0 1 1 15,4 2 0-15,2 5 3 0,-1-6-2 0,5 7 4 16,1-5-2-16,1 3 5 0,4-2-2 0,0 1-1 16,5 3 0-16,-2 2 1 0,0-7 1 0,-2 1 1 15,5 3 1-15,1-1 0 0,-1 1-3 0,-4-2 2 16,-2-1-1-16,2 8 1 0,-4-5 3 0,-1-2 0 16,2 1 2-16,-6-2-2 0,0 2 2 0,1-2-3 15,-3 2 2-15,-3-3 2 0,1-2 3 16,-3 0 0-16,0 0-7 0,-1 0 5 0,-3 0-3 0,-1 0 3 15,-3-1 1-15,2-2-4 0,-3 0 2 0,-1 0-2 16,-2-3-1-16,1 0 4 0,-2-2 2 0,0-2 5 16,0-1-2-16,1-1 4 0,0-3-1 0,-1-2-2 15,0-5 7-15,4 3-8 0,0-7-3 0,1 0-2 16,2-2 5-16,3-1-7 0,1 0 0 0,5-2-2 16,-1 2 3-16,5-8-1 0,4 4-2 0,0 4 0 15,0-5 6-15,2 5-9 0,2-4 3 0,2 1-3 16,0 2 4-16,4 1-9 0,-8 4-18 0,1 1-27 15,0 1-38-15,1 3-52 0,-2-3-68 0,0 5-116 16,-7 1-220-16,-1-2-800 0,-2 1 48 0</inkml:trace>
  <inkml:trace contextRef="#ctx0" brushRef="#br0" timeOffset="75187.44">1278 838 85 0,'0'0'471'16,"0"0"-51"-16,0 0-36 0,0 0-54 0,0 0-23 15,0 0-35-15,0 0-26 0,-2-63-5 0,2 63-21 16,0 0-12-16,0 0-21 0,0 0-13 0,0 0-13 16,2-37-12-16,-2 37-6 0,0 0 2 0,0 0-15 15,0 0-17-15,0 0-2 0,0 0 1 0,11 15 0 16,-11-15-9-16,15 47-4 0,-9-14-5 0,2 16-9 15,-3 1-2-15,3 1 3 0,-2 1-10 0,-2 0-4 16,2 2-10-16,1-1 0 0,-2-2-7 0,1 5-6 16,-1-8-5-16,0-2-3 0,-1-10-2 0,-1-3-5 15,1-1 0-15,0-2 2 0,0-3-14 0,2-2-6 16,-4-6 2-16,-1-3-12 0,2-3-26 0,0-4-28 16,-3-9-27-16,5 15-32 0,-5-15-24 0,0 0-32 15,5 8-21-15,-5-8-37 0,0 0-55 0,0 0-286 16,0 0-833-16,0 0 36 0</inkml:trace>
  <inkml:trace contextRef="#ctx0" brushRef="#br0" timeOffset="75722.17">1905 1120 275 0,'0'0'460'0,"0"-10"-57"0,0 10-33 16,-4-13-31-16,4 13-32 0,-5-9-26 0,-1 3-31 0,1 1-27 15,-1 1-16-15,0-3-24 0,-3 3-12 16,0-1-12-16,-2 1-15 0,1 2-16 0,0-4-9 16,-1 6-7-16,0 0-17 0,-1 0-9 0,1 1-3 15,-2 3-12-15,1 0-5 0,-2 5-3 0,-3 1-13 16,5 2-8-16,-1 5-1 0,2-1-10 0,0 10 3 15,-2-4-7-15,5 2 0 0,1 0-6 0,0 4 1 16,1 0 1-16,3 0-7 0,2-3 1 0,1 1-4 16,0-5-1-16,2-6 1 0,4 2-2 0,-4-6-1 15,6 4-1-15,-2-7-2 0,2 2-2 0,1-3 3 16,1 0-2-16,0-3 5 0,3-3-9 0,-3 0-4 16,3-2 4-16,1 1-2 0,0-3-2 0,2-6 2 15,-4-2-1-15,2-1-1 0,-1-1-2 0,0-4 5 16,-2 0-5-16,-3-3 3 0,4-3 3 0,-6 4-4 15,-2 2-2-15,0 1 2 0,-2 1-2 0,1 0 4 16,-2 3 3-16,-1 0 0 0,0 12 1 0,-1-18 3 16,-2 9 4-16,3 9 4 0,-2-12 12 15,2 12 6-15,0 0 17 0,-2-11 6 0,2 11 5 16,0 0-5-16,0 0-10 0,0 0-3 0,0 0-4 0,0 0-4 16,0 0-5-16,0 0-2 0,0 0-6 0,6 41-11 15,-1-25-17-15,0-5-24 0,1 7-13 0,2-1-23 16,-3 1-17-16,1-1-24 0,3-1-20 0,-1 1-28 15,-2 2-20-15,3-5-42 0,1-1-38 16,-3-2-280-16,-3-2-772 0,1-1 58 0</inkml:trace>
  <inkml:trace contextRef="#ctx0" brushRef="#br0" timeOffset="75962.02">2198 1467 172 0,'6'7'486'0,"-6"-7"-43"16,0 0-9-16,0 0-30 0,0 0-11 0,0 0-27 16,0 0-32-16,0 0-31 0,0 0-41 0,0 0-36 15,0 0-25-15,0 0-31 0,0 0-16 0,0 0-19 16,0 0-22-16,-26-35-7 0,22 24-17 0,0 0-9 16,0-6-10-16,1 0-14 0,0 5-8 15,-1-2-19-15,3 3-16 0,1-7-26 0,-1 6-24 16,-1-3-29-16,5 3-21 0,0 1-41 0,3-2-27 0,0-1-39 15,5 0-53-15,1 0-271 0,-1 1-743 16,3 0 66-16</inkml:trace>
  <inkml:trace contextRef="#ctx0" brushRef="#br0" timeOffset="76441.31">2551 1019 264 0,'0'0'485'0,"0"0"-67"15,0 0-47-15,0 0-43 0,0 0-40 0,-28 12-23 16,19-5-23-16,-3-1-18 0,0 4-17 0,0 2-10 16,1 2-11-16,1 1-12 0,1 1-15 0,-5 7-20 15,6-6-16-15,2 1-7 0,-1 1-16 0,3-1-8 16,-3 1-11-16,3-1-12 0,4 3-7 0,-1-4-6 16,1 4-3-16,1-6-9 0,0 2-1 0,2-6-13 15,1 0-5-15,3-1-3 0,0 0-12 0,-1-2-15 16,-6-8-4-16,16 9-18 0,-8-7-16 0,-8-2-5 15,16 1-4-15,-16-1-7 0,0 0-11 0,25-13-7 16,-15 3-3-16,-1-5-4 0,0 2-5 0,-2-3 10 16,1 0 10-16,-5 4 0 0,2-4 2 0,-1 0 1 15,-1 6 13-15,-2-7 3 0,-2 5 5 0,1 1 4 16,0 11 13-16,-2-22 2 0,2 22 15 0,-1-12 13 16,1 12 15-16,0 0 15 0,-1-15-3 0,1 15 9 15,0 0-10-15,0 0 8 0,0 0-2 0,0 0 14 16,0 0 11-16,0 0 11 0,20 29 0 0,-12-12 7 15,-2 2 5-15,2 10 8 0,2 1 8 0,-1 5 13 16,-2-1 16-16,-2 2-1 0,5 13 3 0,-5-1-3 16,-1-1-7-16,0-12-5 0,-3 11-12 15,-1-10-2-15,0-2-12 0,-1 0-9 0,-1-2 1 16,1-4-22-16,0-4-5 0,-2-9-8 0,1 1-9 16,-2-4-10-16,1-3-25 0,3-9-30 0,-10 13-34 15,10-13-35-15,0 0-42 0,-18-3-48 0,18 3-43 0,-16-22-51 16,7 7-297-16,-6-13-866 0,7 2 22 0</inkml:trace>
  <inkml:trace contextRef="#ctx0" brushRef="#br0" timeOffset="76795.38">2785 1357 315 0,'17'-2'303'0,"-2"-1"-43"0,2 2-21 15,0-3-35-15,0 1-8 0,-3-3-9 0,-2 1-6 16,2 0-19-16,1-3-5 0,-4 1-14 0,-2-2-17 16,2 2-11-16,-5-3-14 0,2 1-4 0,-2-2-16 15,-2 0-4-15,-1 0-12 0,-3-1 1 0,0 12-10 16,-3-23-1-16,0 14 12 0,0-3-5 0,-4 2 4 16,1 1 1-16,-4 1-4 0,1-1 5 0,-1 2-4 15,-1 1 4-15,2 1 8 0,0 0 10 0,-2 4 1 16,11 1-5-16,-22-2-3 0,22 2-11 0,-17 8-1 15,8-2-4-15,-2 11 15 0,5-6 5 16,-2 7 9-16,3 1 6 0,0 6-8 0,3 2-6 0,0-7-4 16,5 5-3-16,0 1-5 0,2-2-10 0,-1-4-5 15,4-4-10-15,-2-5-8 0,6 1-1 0,-1 0-7 16,-1-6-17-16,7 1-17 0,-3-8-32 0,5-1-35 16,11-6-56-16,-6-4-95 0,-3-4-356 15,3-2-864-15,-1 0 22 0</inkml:trace>
  <inkml:trace contextRef="#ctx0" brushRef="#br0" timeOffset="77682.57">3641 869 520 0,'-14'12'576'16,"12"-7"-87"-16,0 6-54 0,-1 6-47 0,1 2-38 15,2 9-18-15,2 1-33 0,0 4-15 0,-1 0-22 16,3-2-28-16,0 0-15 0,0 4-7 0,3-3-46 16,-1-3-14-16,-2 6-17 0,1-3-11 0,-1-3-14 15,2 2-20-15,1-2-9 0,-1-5-3 0,-4-6-6 16,2-3-13-16,-1-4-10 0,0 0-14 0,0-1-3 15,-2-3-25-15,-1-7-13 0,4 11-21 0,-4-11-13 16,5 6-11-16,-5-6-6 0,0 0 2 0,0 0 0 16,0 0 5-16,0 0 1 0,8-25-4 0,-6 13-1 15,0-5 4-15,2 0-2 0,-2-1 8 0,4-1-2 16,-1-1 8-16,3 0 1 0,1-3 4 0,-2 5 3 16,3 0 2-16,0 1 3 0,3-9 1 0,-2 9 2 15,0-1 4-15,4-2-1 0,-2 5-1 16,0-1-3-16,-1 3 7 0,1 0-2 0,0 1 3 15,0 0-2-15,-4 5 3 0,2-1 0 0,-2 2 4 16,-1 0-4-16,-2 1 0 0,0 3-4 0,0-1-3 16,-6 3-12-16,7-2 7 0,-7 2 4 0,0 0 1 0,0 0 2 15,0 0 1-15,2 12 3 0,-2-12 0 0,-12 12 0 16,3-2 4-16,-5 0 0 0,0 1 5 16,-1 2 7-16,-2-2 11 0,-6 4 7 0,5-4-2 15,-3 3 11-15,5-2 1 0,1-2 9 0,-2 3 10 16,4-2 5-16,-1 0 5 0,5 0 7 0,0-1 0 15,2-3-12-15,2 1-6 0,2-1-2 0,3-7-6 16,-3 15-6-16,3-15 0 0,9 20-6 0,-3-11-1 0,8 4 4 16,-4-5-9-16,6 6 1 0,-4-8-6 15,6 5-2-15,-2-4 0 0,4 1-6 0,-4-3-2 16,2 1-22-16,0-3-28 0,-1-2-35 0,0 1-35 16,1-2-60-16,2-2-54 0,-9 0-92 0,-11 2-210 15,24 0-764-15,-24 0 59 0</inkml:trace>
  <inkml:trace contextRef="#ctx0" brushRef="#br0" timeOffset="78011.73">4094 1396 64 0,'0'0'391'0,"12"2"-46"0,-12-2-53 16,15-3-31-16,-15 3-47 0,17-6-10 0,-5 0-19 15,-2-1-17-15,2 4 2 0,-3-7-23 0,1 3-4 16,5-3-11-16,-6 2-13 0,4-4-6 0,-4-2-17 15,-1 4-9-15,-2-5-13 0,4 1-5 0,-6 0-14 16,2-2 0-16,-3 4-4 0,0 0-6 0,-6 1-9 16,0 0-5-16,1 3 3 0,-5-2-12 15,1 1 5-15,-3 3-3 0,1 1 14 0,-2 1-3 0,10 4 6 16,-23 1 5-16,8 3 12 0,-3 2-3 0,3 4 13 16,1 3 18-16,-4 0 0 0,1 6 10 0,3-2 6 15,1 5-5-15,5-5-2 0,2 0-12 0,1 8-5 16,5-7-13-16,1 1-4 0,7-2-8 0,1-2-7 15,0 3-2-15,4-1-8 0,1-4-3 16,0-2-12-16,2-2-9 0,5 0-17 0,-3-2-15 16,0-3-26-16,2-3-25 0,2 1-38 0,1 0-33 15,-2-5-70-15,1-2-66 0,-4 2-245 0,-1-4-749 0,1 0 65 16</inkml:trace>
  <inkml:trace contextRef="#ctx0" brushRef="#br0" timeOffset="78404.78">4487 1199 110 0,'0'0'631'0,"0"0"-109"15,-15 9-96-15,11-5-65 0,4-4-50 0,-5 15-37 16,4-5-19-16,0 4-17 0,1 0-14 0,-2 0-17 16,5 5-15-16,1 0-19 0,-2 5-23 0,2-6-17 15,1 3-14-15,-1-5-16 0,1 1-12 0,0-2-7 16,1-5-15-16,2 1-6 0,-1-2-31 0,-1-2-21 15,-1-2-21-15,-5-5-7 0,13 4-3 0,-13-4-16 16,0 0-18-16,23-12-22 0,-13 2-12 0,2-8-31 16,-2 0-2-16,4-3-7 0,-6-4 6 0,2 1 14 15,1 0-9-15,-3 5 22 0,4-3 19 0,-5 5 23 16,0 3 16-16,-4 1 27 0,0 3 26 0,-2 3 39 16,-1 7 46-16,0 0 36 0,2-11 20 0,-2 11-1 15,0 0-21-15,0 0-17 0,0 0-10 0,-22 26-14 16,13-9-7-16,-1 12 11 0,-3 2-9 0,-1 12 7 15,1 3 6-15,-2 1-6 0,2 2-1 0,-2-2-2 16,2 3 0-16,-3-2-14 0,5-3-10 0,3-12-8 16,2 1-5-16,2-4-8 0,3-1-12 0,2-4-25 15,-1-10-35-15,2-2-26 0,1-1-41 16,2-5-45-16,-5-7-53 0,10 12-72 0,-4-10-324 16,-6-2-883-16,0 0 12 0</inkml:trace>
  <inkml:trace contextRef="#ctx0" brushRef="#br0" timeOffset="79079.31">5082 1214 346 0,'0'0'422'0,"0"0"-27"15,0 0-12-15,0 0-39 0,0 0-14 0,-7-11-32 16,7 11-26-16,0 0-32 0,-13-1-19 0,13 1-22 15,-15-1-26-15,5 1-18 0,-3 1-21 0,0 2-9 16,-2 0-18-16,-3 2-11 0,2 0-14 0,-1 1-8 16,0 0-11-16,4-4-2 0,-3 5-9 0,-1 2-8 15,2-1 1-15,3-3-10 0,3 3-6 0,-6 1-9 16,4 1-6-16,-1-2-6 0,3-1-7 0,1 2 0 16,5-4-5-16,-4 5 7 0,4-6-12 0,1 5-1 15,0-3-4-15,2-6 1 0,6 14 1 0,-1-4-4 16,1-3 4-16,5 1 2 0,-1 0 3 0,1-1-1 15,4 3 8-15,2-1-5 0,-2 3 0 0,1-2 0 16,1 0-4-16,-6-5 4 0,2 5 4 0,-2-2-2 16,0-1 10-16,-4-1 8 0,2-1 14 0,-5 0 16 15,-4-5 15-15,8 10 9 0,-8-10-1 0,2 9-10 16,-2-9-7-16,0 0-10 0,-11 21 0 0,-1-13-7 16,2-1 0-16,-8 2-12 0,3-2-13 0,-4 2-23 15,2-2-18-15,-3 0-26 0,-1 0-29 0,1-1-40 16,-1 0-40-16,4-1-62 0,-1 0-67 0,-3 1-227 15,3-4-748-15,6 1 68 0</inkml:trace>
  <inkml:trace contextRef="#ctx0" brushRef="#br0" timeOffset="79330.14">5240 1170 509 0,'6'12'496'16,"0"3"-45"-16,-1 11-29 0,-1 3-39 0,-1 2-33 16,-1 1-22-16,-1 2-24 0,2 15-31 0,0-2-18 15,0-11-29-15,1 10-32 0,0-10-21 0,-1 0-23 16,1 2-16-16,5 6-11 0,-1-14-18 0,-1 4-22 16,1-7-2-16,1 1-15 0,0-4-29 0,-1-6-27 15,-1-2-27-15,-1-4-35 0,0-1-42 0,-2-1-47 16,1-2-52-16,-1-3-46 0,-4-5-55 0,0 0-222 15,0 0-735-15,0 0 68 0</inkml:trace>
  <inkml:trace contextRef="#ctx0" brushRef="#br0" timeOffset="79629.2">5290 1242 181 0,'10'-8'466'0,"4"2"-31"0,0-2-39 0,4 1-39 16,-1 2-28-16,2 2 5 0,1-1-38 0,-2 1-29 15,0 2-24-15,3 2-24 0,-5 0-24 0,-2 3 4 16,-2 1-12-16,-1 1-10 0,-1 4-14 0,-2 0-12 16,-1 1-20-16,-1 7-9 0,-3-2-11 0,-3 3-19 15,-3 6-11-15,-2-7 2 0,-3 7-17 16,-2-6-8-16,-4 4 0 0,-4-3-12 0,4-4 0 0,-4-5-14 15,-2 6 1-15,-2-2-19 0,2-3-6 0,2-3-26 16,0-4-17-16,2 0-24 0,1-3-27 0,2 1-27 16,-1-3-33-16,4 0-27 0,10 0-56 0,-13-8-74 15,9 2-236-15,4 6-786 0,-6-14 57 16</inkml:trace>
  <inkml:trace contextRef="#ctx0" brushRef="#br0" timeOffset="80127.56">5735 1191 4 0,'-12'-3'522'15,"1"3"-47"-15,-1-1-60 0,1 1-32 0,-1-2-40 16,1 5-27-16,-2 0-41 0,0 3-36 0,-1 2-25 15,1 5-9-15,-1-1-15 0,1 3-5 0,1 2-14 16,0 6-11-16,4-4-4 0,0 9-16 0,1-4-15 16,5 4-8-16,-1-2-17 0,4-1-8 0,1-7-10 15,0-1-9-15,1 1-10 0,2-6-19 0,2 3 9 16,1-5-9-16,1-3-1 0,1-1-17 0,1-1-5 16,-1-4-6-16,2-1-1 0,1-3-14 0,4-4-12 15,3-9-23-15,-4 4-21 0,4-10-32 0,-3 2-21 16,-2-5-16-16,3 0-9 0,-4-1-7 0,1 0 15 15,-2-2 6-15,-1 3 16 0,-5 0 1 0,-1 9 21 16,-4-2 6-16,2 5 21 0,0 1 20 0,-2 1 28 16,-2 3 40-16,1 1 26 0,-1 7 28 0,-1-9 15 15,1 9 20-15,0 0 7 0,0 0-5 0,0 0-20 16,0 0-12-16,0 0-8 0,0 0-10 0,0 0-4 16,-18 29-4-16,16-20-12 0,0 2 0 0,2 2-14 15,2 4 5-15,0-6 3 0,0 6-17 0,0-5-5 16,1-1 2-16,3 4-8 0,-1-4-17 0,0-1 16 15,2-1-17-15,-1 1-11 0,-1-2-26 0,3-3-15 16,0 1-17-16,-2-2-23 0,3-1-31 0,-9-3-39 16,20-1-46-16,-9-4-57 0,1 2-277 0,-3-6-783 15,4-3 52-15</inkml:trace>
  <inkml:trace contextRef="#ctx0" brushRef="#br0" timeOffset="80510.22">6100 1179 477 0,'0'0'475'0,"0"0"-74"16,0 0-44-16,-15 13-32 0,15-13-24 0,-9 10-11 16,4-3-17-16,0 2-22 0,1 0 1 0,0 1-17 15,0-1-25-15,3 4-15 0,1-3-23 0,1 8-20 16,3-2-13-16,0-5-12 0,1 4-16 0,4-2-7 16,-1 2-3-16,1 1-31 0,0-1-1 15,3-2-9-15,1-3-5 0,-3-1-8 0,0-1-18 0,3-2 4 16,1-3-9-16,-2-1-2 0,2 0-7 0,-3-4-7 15,2-1-8-15,1-2-12 0,-1-8-10 0,1-2-13 16,-2 3-5-16,-2-4-11 0,4-7 3 0,-5 0-5 16,-3 4 4-16,0 3 0 0,0 0-7 0,-4-2 4 15,-2-1 3-15,-2 2 6 0,-4 1 3 16,0 0 4-16,-4 2 6 0,4 3 8 0,-4 4 25 0,-1 0 16 16,2 1 24-16,-2 4 11 0,-2 2 0 0,0 1-5 15,0 5 14-15,-2 4-4 0,1 2 7 0,1 10 0 16,-2 0 7-16,3 3-3 0,5 2-2 0,1 0-3 15,4 0-12-15,1 0 4 0,2-2-13 16,3-9-2-16,2 1-10 0,1-7-6 0,0 4-19 16,3-6-32-16,2-3-21 0,1 1-43 0,0-4-63 0,3-3-101 15,-4 0-340-15,2-2-901 0,4-2 6 0</inkml:trace>
  <inkml:trace contextRef="#ctx0" brushRef="#br0" timeOffset="80845.42">6912 1414 759 0,'0'0'638'0,"0"0"-109"0,0 0-97 0,0 0-62 15,0 0-54-15,14-12-52 0,-3 8-31 0,1 1-27 16,3-3-26-16,2 1-10 0,1 3-27 0,0 0-12 0,-1-3-15 16,1 4-13-16,4 1-15 0,-3-3-2 15,-2-1-20-15,2 1-2 0,-2 1-12 0,0 0-11 16,-4 2-20-16,0-1-19 0,0 1-38 0,-4 1-29 15,2-3-29-15,-3 2-50 0,-8 0-37 0,10-2-63 16,-10 2-282-16,0 0-758 0,0 0 65 0</inkml:trace>
  <inkml:trace contextRef="#ctx0" brushRef="#br0" timeOffset="81044.16">6876 1249 30 0,'0'0'698'0,"-5"2"-126"0,5-2-84 0,0 0-77 16,0 0-43-16,0 0-63 0,22 2-38 0,-10 0-34 15,5-4-31-15,-3 0-29 0,4 2-14 0,2-2-28 16,0-1-18-16,0 0-18 0,0-1-71 0,1 0-86 16,-2 0-151-16,-5 0-292 0,-2 2-714 0,-3 0 76 15</inkml:trace>
  <inkml:trace contextRef="#ctx0" brushRef="#br0" timeOffset="81802.57">7546 1160 511 0,'-2'-7'706'0,"2"7"-129"0,0 0-85 0,0 0-65 16,0 0-36-16,-6 41-43 0,6-12-37 16,1 8-33-16,2 11-35 0,-1 46 148 0,0-58-231 15,4 13-16-15,-2-12-24 0,1-1-22 0,1-1-40 16,0-2-35-16,1-1-33 0,1-6-45 0,2-2-40 16,-4-7-53-16,8-6-37 0,-2-3-64 15,0-6-300-15,-1-3-806 0,-11 1 48 0</inkml:trace>
  <inkml:trace contextRef="#ctx0" brushRef="#br0" timeOffset="82103.25">7935 1288 13 0,'0'0'651'0,"-11"20"-108"16,4-2-67-16,0 6-61 0,-2 3-41 0,1 2-49 15,-1 0-37-15,6 3-29 0,-1-2-20 0,1 0-29 16,0-4-13-16,6 5-29 0,2-6-20 0,-1-5-13 0,4-2-20 15,1-2-13-15,1-2-14 0,2-3-8 16,1-4-14-16,2-2-5 0,6-2-8 0,-4-5 4 16,2-3-5-16,5-10-18 0,-1-1-3 0,0-7-9 15,-5 0-1-15,4-7 0 0,-8 3-7 0,1-1-2 16,-3 0 3-16,-6 1-12 0,-6 1 7 0,5 7-2 16,-10 1-1-16,0 7-2 0,-6-5-1 0,-4 4 0 15,-1 1 0-15,-6 4 1 0,4 3-4 0,-13 5 1 16,3 2-4-16,-1 3-1 0,0 3-8 0,2 1-23 15,0 1-22-15,0 4-33 0,9-6-36 0,0 3-52 16,5-2-74-16,1 2-303 0,2-3-812 0,3-2 41 16</inkml:trace>
  <inkml:trace contextRef="#ctx0" brushRef="#br0" timeOffset="82475.37">8164 1314 4 0,'8'-8'529'0,"-2"6"-78"0,1-4-62 0,3-1-51 15,2 0-34-15,-1-1-36 0,5-1-10 0,-3 2-28 16,-2 0-23-16,5-3-23 0,-7 5-15 0,11-2-23 16,-1 3-11-16,-6 3-21 0,-1 0-8 0,3 1-4 15,-4 1-8-15,3 0 2 0,-3 5 4 0,-5 3-9 16,1 1-7-16,-2 8-4 0,-3 0-8 0,-2 8-6 15,-1 2-10-15,-2 3-2 0,-7-2 6 0,2-1-1 16,-3 1 2-16,-3 0-2 0,3 1-2 0,-5-5-8 16,7 2 6-16,-7-2 7 0,7 0-4 0,-6-5-2 15,5-3 0-15,2-1-10 0,3-7-5 0,-1 1-1 16,2-6 0-16,4-4-8 0,-4 12-7 0,4-12-5 16,0 0-4-16,14 11 5 0,-7-9-4 0,5-2-4 15,-12 0 4-15,24-2-4 0,-6 0 0 0,1-3-13 16,0-1-6-16,3-1-40 0,-4-3-27 0,2 2-39 15,-1-3-48-15,-2 3-69 0,2-4-102 0,-6 1-235 16,3-1-840-16,-1-1 34 0</inkml:trace>
  <inkml:trace contextRef="#ctx0" brushRef="#br0" timeOffset="82768.62">8877 1189 313 0,'0'0'769'15,"0"0"-136"-15,0 0-111 0,0 0-88 0,0 0-51 16,0 0-43-16,-19 25-29 0,7-9-29 0,-3 7-28 16,0 1-27-16,-6 1-27 0,1 1-17 0,0 1-19 15,0 1-18-15,-3-1-18 0,4-1-19 0,-2 0-18 16,0-1-8-16,4 1-8 0,-3-3-4 0,3-1-6 16,6-7-4-16,1-2-6 0,3-3-11 0,-3-2-7 15,6 0-2-15,4-8-4 0,-4 11-4 0,4-11-4 16,0 0-4-16,11 6 0 0,-2-6-2 0,4-2-5 15,8-4 2-15,-4-1-5 0,12-6 0 0,-2 4-2 16,1 0-4-16,-1-1-1 0,-5 4-17 0,-2 1-8 16,3-1-34-16,-5 0-25 0,2-1-26 0,-2 3-26 15,-5 1-25-15,1-1-47 0,3-2-61 0,-7 3-327 16,-3 0-903-16,-7 3 5 0</inkml:trace>
  <inkml:trace contextRef="#ctx0" brushRef="#br0" timeOffset="82961.3">8827 1327 362 0,'0'0'821'0,"0"0"-172"0,-9 11-79 16,7 1-80-16,0-2-47 0,2 10-47 0,-5 3-53 16,5-2-36-16,2 3-46 0,-2-3-36 0,3-3-30 0,-1 1-28 15,3-1-16-15,1-1-26 0,-2 0-38 0,1-2-54 16,4 0-67-16,-4 2-86 0,1 0-112 0,-3 0-366 15,1-1-918-15,0 0-2 0</inkml:trace>
  <inkml:trace contextRef="#ctx0" brushRef="#br0" timeOffset="83627.27">9244 1303 399 0,'0'-7'610'15,"0"7"-82"-15,0 0-75 0,0 0-41 0,0 0-71 16,0 0-55-16,0 0-33 0,-15 10-40 0,11 1-21 16,1 5-15-16,1 9-24 0,0 2-7 0,0 5-21 15,-1-1-17-15,1 2-10 0,2-1-9 0,0 0-3 16,5-1-16-16,-1-4-4 0,1 2-13 0,-1-11-2 15,3 0-3-15,-1-2-7 0,2-5-12 0,0-1 1 16,3-4-8-16,1-1-2 0,5-3-2 0,2-3-4 16,-4-3-2-16,6-1-3 0,-1-8-2 0,1-1-3 15,3-4-3-15,-4-1 5 0,-5-2-6 0,4 1 3 16,-8 4 6-16,1-1 5 0,-4 7-12 0,-3 0 2 16,-3-1 5-16,0 0 3 0,-4 4 4 0,-3-1 0 15,-1 1 4-15,-4 2-2 0,-1 0 7 0,0 4 1 16,-7 2-9-16,-3 0 2 0,4 5-2 0,-4 1 0 15,-6 6-9-15,10-2-14 0,-6 4-28 0,8-4-19 16,-3-1-29-16,5 1-38 0,3-1-42 0,1-3-53 16,3-1-63-16,6-6-266 0,-3 10-794 0,3-10 50 15</inkml:trace>
  <inkml:trace contextRef="#ctx0" brushRef="#br0" timeOffset="83783.67">9625 1429 74 0,'6'7'648'0,"-2"3"-70"0,1 2-74 0,-3 3-60 16,3 3-52-16,-3 3-60 0,-2 3-30 0,2 1-40 16,-2-5-36-16,0 4-34 0,0-5-24 0,1-1-16 15,-1-1-25-15,2 1-18 0,2-2-44 0,-4-4-42 16,2-1-47-16,0-4-60 0,-2-7-59 0,3 10-68 16,-1-7-306-16,-2-3-738 0,0 0 70 0</inkml:trace>
  <inkml:trace contextRef="#ctx0" brushRef="#br0" timeOffset="83941.6">9626 1380 630 0,'0'0'640'0,"-8"-7"-97"0,8 7-94 16,-6-7-68-16,2 3-60 0,4 4-46 0,0 0-36 16,-8-4-36-16,8 4-41 0,0 0-50 0,0 0-60 15,0 0-69-15,0 0-45 0,0 0-70 0,0 0-83 16,0 0-252-16,0 0-644 0,0 0 90 15</inkml:trace>
  <inkml:trace contextRef="#ctx0" brushRef="#br0" timeOffset="84143.38">9838 1178 355 0,'2'5'629'0,"0"4"-69"0,0 2-76 15,1 4-43-15,-1 5-46 0,0 1-40 0,-2 5-36 16,2-1-36-16,-2 3-34 0,0-1-26 0,2 3-33 0,-1-1-18 15,2-1-22-15,-2-2-19 0,4 2-12 0,-3-9-26 16,-2 0-3-16,3-2-21 0,-2 0-24 0,1-7-32 16,-1 1-30-16,1-2-34 0,0-3-38 15,-2 2-38-15,0-8-55 0,0 0-59 0,0 0-76 16,0 0-216-16,0 0-774 0,0 0 59 0</inkml:trace>
  <inkml:trace contextRef="#ctx0" brushRef="#br0" timeOffset="84558.78">9851 1367 222 0,'0'0'589'16,"0"0"-100"-16,0 0-86 0,0-9-46 0,4 4-69 15,-4 5-34-15,0 0-37 0,8-6-31 0,-2 4-19 16,3-3-22-16,2 2-12 0,1-3-24 0,3-2-9 16,-1 4-11-16,1-1-7 0,3-1-12 0,0 1-5 15,3 0-7-15,-5 1-11 0,-3-1-1 0,5 3-7 16,-5-1-2-16,-2 3-1 0,1-4 2 0,-3 5-18 15,1-2-3-15,-10 1-8 0,13-1-4 0,-13 1-10 16,6 2 6-16,-6-2-1 0,0 0 3 0,2 7-7 16,-2-7-2-16,0 0 0 0,0 0-1 0,-20 21 6 15,11-13 1-15,0-2-1 0,-3 4 1 0,-1-3 0 16,4 3 8-16,-2-3-7 0,0 2 6 0,2 0-3 16,3-1 2-16,-2-4 3 0,2 3 1 0,6-7 2 15,-5 14 4-15,5-14-2 0,0 10 6 0,0-10 1 16,9 15 2-16,-5-11 2 0,4 3 1 0,2 0-5 15,-3-2-3-15,7 3 1 0,-3-2-5 0,-3 1 16 0,5 4 12 16,-4 0 16-16,-3-2 7 0,-2 2 19 16,1 1 4-16,-2-1 4 0,-1 6-8 0,-2-5-6 15,-5 3-9-15,4 1-5 0,-7-4-11 0,2 3-5 16,1-5-5-16,-2 0-12 0,-4 3-19 0,-2-2-24 16,6-3-29-16,-5 0-40 0,4-1-44 0,-1-2-59 15,9-5-85-15,-15 10-300 0,9-8-845 0,6-2 28 16</inkml:trace>
  <inkml:trace contextRef="#ctx0" brushRef="#br0" timeOffset="85109.65">10554 1331 129 0,'0'0'669'16,"0"0"-118"-16,0 0-93 0,0 0-79 0,0 0-56 15,0 0-46-15,0 0-33 0,12 0-24 0,1-4-20 16,0 3-16-16,9-3-8 0,6-4-2 0,1 0-15 16,2 1-3-16,6 0-13 0,1-1-10 0,-3 0-13 15,4 0-5-15,-1-1-17 0,-1 1-19 0,-3 2-2 16,3-1-12-16,-6 0-8 0,1 2-1 0,1 0-10 15,-6-2-8-15,0 6 3 0,-4-3-8 0,-5 0-5 16,1 0-11-16,-5 1 1 0,3 2-5 0,-5-1-13 16,-3 1-4-16,-1-1-7 0,-8 2-5 0,13-1-5 15,-13 1-3-15,6-1 1 0,-6 1-16 0,0 0-13 16,0 0-11-16,0 0-9 0,0 0 1 0,0 0 1 16,-23-13 3-16,17 8 8 0,-3 0 4 0,-3 1 10 15,2-1 1-15,3-1 13 0,-3 2 9 0,0 0 3 16,5 1 6-16,-3-3 4 0,-1 5 9 0,3-3 5 15,6 4 14-15,-12-3 9 0,12 3 8 0,-12 0-10 16,12 0 5-16,-9 6-8 0,4 1 1 0,1 4 2 16,0 1 0-16,-1 4 1 0,0 2 1 0,2 8 9 15,-2 0 0-15,3-7 2 0,-1 0-1 0,0 7 1 16,2-8-4-16,-1-2 4 0,2-4-3 0,0 3-5 16,0-5 0-16,0 0-5 0,0-10 0 0,0 16-2 15,0-16-2-15,0 0 4 0,0 9-3 0,0-9 4 16,0 0-7-16,0 0-2 0,0 0-6 0,0 0-7 15,16-27-9-15,-8 11-25 0,-2-4-35 0,2-4-54 16,1 0-82-16,-5 7-117 0,2 2-254 0,-1-1-846 16,0-1 30-16</inkml:trace>
  <inkml:trace contextRef="#ctx0" brushRef="#br0" timeOffset="86556.53">11905 1170 366 0,'0'-6'377'0,"0"6"-30"0,0-10-17 0,0 10-26 16,0 0-15-16,1-10-22 0,-1 10-24 0,0 0-16 15,0 0-16-15,0-8-21 0,0 8-22 16,0 0 1-16,0 0-4 0,0 0 10 0,0 0-3 0,8 30-6 16,-3-11-13-16,2 6-16 0,-2 2-14 0,1 0-11 15,0 3-3-15,-1-5-14 0,0 0-9 0,1-7-9 16,1-2-6-16,-3-3-13 0,1-3-3 0,0-1-8 16,0 0 0-16,1-4-8 0,-6-5-5 15,12 5-8-15,-12-5 0 0,0 0 1 0,20-12-11 16,-13 0-7-16,3-1-6 0,0-4-7 0,-2 1 5 0,2-6-17 15,-5 2-3-15,5-5-12 0,1 3-3 0,-7 3-8 16,-1-1 10-16,3 1-6 0,-1 3 25 0,-2 2-3 16,-1 2 2-16,-1 6 3 0,2 1-1 15,-3 5-1-15,2-10 5 0,-2 10-2 0,4-5 5 16,-4 5 3-16,0 0-2 0,0 0 3 0,0 0-1 16,15 18 7-16,-11-11-2 0,3 0-1 0,0 2 9 0,2 0 2 15,0-1-8-15,0-1 10 0,3-2 2 0,-1 4-4 16,-1-5 0-16,3 0-11 0,-1-1 10 15,-2 1 0-15,2-3-5 0,1 1-2 0,-1-5 5 16,6-2 1-16,-7 0-3 0,6-3-3 0,-6 1-5 16,5-3-11-16,-5 3-3 0,2-5-2 0,-5 2-11 15,1-2-3-15,-6 1 2 0,4 0 2 0,-1 1 3 16,-2 0 3-16,-3 1 1 0,1 1 4 0,-2 8 12 16,-2-9 7-16,2 9 14 0,0 0 7 0,-6-6 0 15,6 6-1-15,0 0 11 0,-15 5-9 0,15-5 10 16,-8 9-2-16,3-1 7 0,1-1 6 0,-1 2 2 15,1 2-10-15,2-1 7 0,-1 1-21 0,2-2 14 16,2 3-1-16,0-2-17 0,1 0 11 0,-1-2 1 0,3 1-7 16,2 0-5-16,-1-4 5 0,1 2 0 15,1-2-10-15,-7-5-5 0,18 8 5 0,-8-7-5 16,3-1-1-16,-13 0-7 0,22-6 5 0,-10 0-9 16,5-1-2-16,-1-2-12 0,0-2-9 0,0 0-7 15,1 0-3-15,-2 2 0 0,1-5-2 0,0 3 5 16,-3 1-2-16,-2 2 6 0,-4 1 1 0,3 2-5 0,-1-1 6 15,-3 3 4-15,-6 3 4 0,9-5 5 0,-9 5 3 16,7-1 5-16,-7 1 4 0,0 0-4 16,0 0 24-16,6 13 5 0,-6-13-7 0,2 10 6 15,0-4 2-15,-2 1-4 0,0-7-6 0,0 0 4 16,4 16-5-16,-3-12-4 0,3 1 1 0,-4-5-2 16,5 10-4-16,-5-10-6 0,5 5 5 0,-1-2-3 0,0 1-5 15,-4-4-6-15,9 2-5 0,-9-2-8 16,0 0 1-16,13-1 1 0,-13 1-2 0,9 0-2 15,-9 0 0-15,12-1-6 0,-12 1-4 0,8-2 0 16,-8 2 2-16,0 0-3 0,14-1-2 0,-14 1 1 16,10-6-7-16,-5 4-5 0,1-2-6 0,0 1-6 15,2-1-2-15,-8 4-5 0,10-3 4 0,-5-1 0 16,-5 4 9-16,10-2 1 0,-10 2 8 0,8 0 4 16,-8 0 8-16,9 2 7 0,-9-2 11 0,8 8 4 15,-7-3 10-15,1 1-2 0,2 1 6 0,0 0-4 16,-3 1 2-16,2-2-2 0,1 3 2 0,1-2 4 15,-1-1-1-15,0-1-3 0,-1 1 1 0,4-1 0 16,-1-3 0-16,0 4 0 0,2-6-2 0,-8 0-2 16,22-6 1-16,-12 2-8 0,1-5-3 0,1 2-10 15,1-4-3-15,1 0-10 0,-3 0 5 0,1 2-2 16,-3 2 2-16,-1 0 1 0,-1-2 10 0,1 1-2 16,-4 2 8-16,1-2 3 0,-1 3 10 0,-3-2 11 15,-1 7 15-15,4-10 10 0,-4 10 13 0,2-8 10 16,-2 8 6-16,2-6 0 0,-2 6-5 0,0 0-3 15,0 0-8-15,0 0-4 0,0 0 1 0,0 0-6 16,0 0-3-16,12 22-2 0,-8-9 4 0,0 2 4 16,0 3-1-16,1 10 8 0,3-2 4 0,-3 6 7 15,2 1 6-15,-1 0 7 0,-1 2-9 0,5 0 5 16,-2 13-10-16,-1-3-5 0,-1-11-6 0,0 1-2 16,-3 0-2-16,0-3 0 0,-3 0-8 0,3 1 8 15,-2-6-12-15,-5 1 15 0,1-9 3 0,0 1 1 16,-4-2-3-16,2-8-2 0,-4 3-11 0,-1-3 5 15,-5-3-13-15,-1-2 7 0,-4-4-6 0,-2-2 2 16,-6-6-8-16,-1-3 0 0,-2-3-4 0,7-4-2 16,-2-3-1-16,1-3-3 0,4-6-4 0,2 0-2 15,2 2-2-15,6-1-5 0,3 2-3 0,4-3-7 16,4 8-8-16,4-2-21 0,2 6-20 0,2-1-28 16,4 1-37-16,0 3-41 0,7 3-55 0,9-1-83 15,-11 6-315-15,4 2-964 0,2 3-31 0</inkml:trace>
  <inkml:trace contextRef="#ctx0" brushRef="#br0" timeOffset="87357.32">13930 1118 379 0,'12'-13'436'0,"1"2"-63"0,-1 0-37 16,-3 2-4-16,0-1-5 0,-1 3 7 0,-4 1 8 15,-2 0-30-15,-2 6-35 0,0-8-13 0,0 8-33 16,0 0-31-16,-10-10-35 0,2 8-5 0,-3 1-21 16,-4 4-12-16,2-1-19 0,-5 3-4 0,0 1-15 15,-1-1-3-15,-1 4-10 0,1 0-9 16,1-2-5-16,1 1-9 0,2 2 2 0,3-2-8 0,3 1 0 16,-1-2-14-16,3 4 0 0,2-1-2 0,3-2-5 15,0 4-9-15,2 0 4 0,4 0-5 0,1 3 2 16,2 0-7-16,1 2 4 0,3 0-3 15,3 5 2-15,-1-5-2 0,2 4-5 0,-2-6-13 16,-2 1 16-16,2 1-3 0,-3-2-1 0,1 1 1 16,-1-2 2-16,-5-5 1 0,-1 4-1 0,-1-2 0 0,0-1 8 15,-2-1-6-15,-1-9 3 0,-2 13-3 0,-3-5-9 16,5-8-8-16,-13 11-12 0,0-8-10 0,4-1-10 16,-4 0-13-16,1-2-19 0,-2-2-12 15,2 0-7-15,0-2-1 0,1-1 0 0,0 0-1 16,1-2 1-16,2 1 5 0,8 6 7 0,-9-13 6 15,5 3 3-15,4 10 15 0,-1-11 0 0,1 11 2 0,3-18 7 16,-3 18 8-16,11-11 0 0,1 3 7 0,4-1 8 16,4-1 0-16,7-3 14 0,-3 2-1 0,3-2 11 15,1 2 7-15,2-1 3 0,-1-1-1 16,2-1 3-16,-1 2-3 0,2-1 4 0,-3-2-2 16,-1 3 5-16,0-4-6 0,-4 3 9 0,-10 2-2 15,3 0 1-15,-4 0 8 0,2-1-2 0,-5 6 7 16,-1-3 8-16,-3 2 18 0,-1-2 8 0,-3 2 0 0,-1 2 7 15,-1 5 5-15,-3-12 0 0,3 12 2 0,-11-8 0 16,11 8 0-16,-18-4 2 0,4 5-2 16,2 2 3-16,-4 2-8 0,-1-1 3 0,3 5-12 15,-4 1 1-15,1 1-6 0,0 2-5 0,2 0-2 16,-2 6-7-16,5-2-1 0,3-1-9 0,3 2-5 0,1-2-7 16,2 6 4-16,1-4-11 0,6-3-4 15,1 3 4-15,2-1-9 0,2-1-8 0,1-3-10 16,2 0-12-16,5-4-26 0,1-5-24 0,1 1-23 15,-1-2-27-15,3-2-29 0,1-2-25 0,7-6-29 16,-2 0-50-16,0-6-66 0,-1-2-266 0,-2 2-879 16,2-3 14-16</inkml:trace>
  <inkml:trace contextRef="#ctx0" brushRef="#br0" timeOffset="88106.22">14546 1145 124 0,'1'-7'644'0,"-1"7"-95"0,0 0-74 15,-7-12-58-15,7 12-42 0,-10-6-28 0,10 6-11 16,-13 1-33-16,13-1-28 0,-14 5-10 0,1 2-25 15,4-2-15-15,-4 8-17 0,3-2-7 0,-4 3-21 16,6-1-19-16,1 1-17 0,1 2-18 0,4-1-15 16,-2 4-8-16,3-7-17 0,1 0-12 0,1 3-8 15,2-4-6-15,-1 0-9 0,3-3-5 0,2 1-8 16,1-2-4-16,-8-7-5 0,17 7-11 0,-5-5-20 16,0-4 0-16,-12 2-10 0,30-11-16 0,-16 4-11 15,4-1-8-15,-1-1-10 0,-1 2 1 0,0-4-2 16,-1 2 13-16,-1 0-3 0,-5 3 3 0,2 0 3 15,-3 0 4-15,0 2 7 0,-3 2 1 0,1-2 2 16,-6 4 7-16,8-4 5 0,-8 4 5 0,6-1 10 16,-6 1-2-16,0 0 1 0,0 0 4 0,13 8 10 15,-11-2-6-15,-2-6 15 0,7 12 0 0,-2-3 1 16,0-1 4-16,0 2-3 0,3-3-5 0,-2 2 7 16,1 1-9-16,1-2 7 0,-3 1 0 0,3-2 3 15,-1 0-13-15,1 1 4 0,-1-3-8 0,-7-5 4 16,13 6 5-16,-13-6-7 0,14 0 3 0,-14 0-3 15,18-3 3-15,-6 0-8 0,-1-3-2 0,-1 0 3 16,0-2 0-16,6-4-14 0,-3 0 6 0,0 0-9 16,0 0-1-16,-2 0-5 0,-1 4 8 0,-1-3-5 15,-2 5 2-15,0-1-7 0,-1 3-6 0,-6 4 24 16,8-7 0-16,-8 7-7 0,0 0 7 0,0 0-4 16,6-6 6-16,-6 6-4 0,0 0 10 0,0 0-7 15,0 0 6-15,0 0-5 0,9 15 3 0,-9-15-1 16,5 9-1-16,-5-9 5 0,5 9-3 0,-5-9 3 15,6 10-5-15,-3-4 4 0,-3-6-3 0,9 13 0 16,-5-7-3-16,-4-6-1 0,12 11-2 0,-7-9 5 16,-5-2 3-16,14 6-8 0,-7-2 4 0,-7-4-8 15,17 2 11-15,-17-2-7 0,22 1 5 0,-12-3-6 16,4 1-6-16,-4-3-7 0,2-1-6 0,2 1-8 16,-4-5-12-16,4-1-7 0,-2 3-13 0,-2 0-7 15,0 0 3-15,0-1 1 0,-2 3 4 0,2 1 9 16,-5 1 5-16,0 1 5 0,-5 2 1 0,0 0 13 15,9-2 9-15,-9 2 16 0,0 0 10 0,0 0 6 16,0 0 7-16,0 0 17 0,0 0 1 0,0 0 6 16,3 18 5-16,-3-18-4 0,0 0 2 0,4 10-10 15,-4-10-1-15,5 7-1 0,-5-7 0 0,6 8-2 16,-6-8-6-16,11 9-11 0,-6-4 1 0,2-1 8 16,1 1 3-16,-8-5 2 0,14 9-10 0,-3-4 2 15,-3-1-2-15,1-2-4 0,-9-2 6 0,17 3-6 16,-7-3-3-16,-10 0-4 0,15 3-8 0,-15-3-14 15,14-1-15-15,-7-1-31 0,-7 2-49 0,0 0-64 16,11-4-104-16,-11 4-332 0,0 0-937 16,0 0-16-16</inkml:trace>
  <inkml:trace contextRef="#ctx0" brushRef="#br0" timeOffset="89780.55">16239 1312 231 0,'-11'-4'520'0,"11"4"-56"0,-9 0-53 0,9 0-34 16,0 0-25-16,-9-2-43 0,9 2-28 0,0 0-32 15,-6-3-30-15,6 3-31 0,0 0-23 0,0 0-24 16,0 0-11-16,0 0-23 0,23-9-6 0,-4 7-15 15,0-1-7-15,11 0-14 0,0 2-5 0,5 0-1 16,0 0-12-16,4 2-4 0,-1-4-7 0,2 2 1 16,-1-3-9-16,12 2 1 0,-12-3-5 0,-5 1-3 15,3 0 4-15,1-1-5 0,-4-1-5 0,1 1 2 16,-2-3 5-16,-5 2-12 0,0 1 2 0,-9 3-3 16,-1-3-2-16,-3 0-1 0,-5 4 2 0,2-3-6 15,-6 2 0-15,1 1 0 0,-7 1 7 0,8-4-8 16,-8 4 2-16,3-5 3 0,-3 5-2 0,0 0-4 15,0 0-4-15,-16-13 2 0,7 8 3 0,-3 0-1 16,1 1 0-16,2 1-2 0,-3-2-1 0,2 1-1 16,0-1 3-16,1 4 2 0,1-4-4 0,1 4 5 15,7 1-8-15,-13 0 8 0,13 0 2 0,-9 3-9 16,4 2 3-16,2 3-2 0,-1 2 2 0,-1 1 4 16,3 7-2-16,-3-1 0 0,5-1 5 0,-2 3-1 15,2 1-2-15,0-4-1 0,0 1 5 0,0-6 1 16,0 1 3-16,0-12-4 0,0 17 7 0,0-17-2 15,0 12 4-15,0-12-1 0,2 9 0 0,-2-9 4 16,0 0 0-16,5 10-3 0,-5-10 2 0,0 0-4 16,0 0 2-16,0 0-3 0,0 0-2 0,0 0-2 15,24-28-9-15,-14 11-9 0,3 2-29 0,4-4-33 16,-6 5-51-16,7-6-98 0,-6 7-347 0,-1-1-843 16,4 4 30-16</inkml:trace>
  <inkml:trace contextRef="#ctx0" brushRef="#br0" timeOffset="90676.81">17759 874 113 0,'0'0'689'16,"0"0"-79"-16,0 0-76 0,0 0-66 0,0 0-48 16,0 0-42-16,0 0-42 0,0 0-34 0,0 0-38 15,0 0-33-15,0 0-23 0,0 0-26 0,-5 27-19 16,5-9-2-16,-1 8-12 0,-1 1-7 0,4 3-15 15,0 2-9-15,-2-1-14 0,0 0-6 0,2 2-13 16,-4 0-8-16,2-1-10 0,0-2-6 0,0-1-5 16,2 4-4-16,0-2-7 0,1-4-5 0,-1 0-4 15,0-9-5-15,0 2-7 0,-1-3-10 0,1-1-7 16,-2-7-16-16,0 2-21 0,0-11-30 0,2 10-29 16,-2-10-22-16,0 0-29 0,3 10-35 0,-3-10-60 15,0 0-88-15,0 0-274 0,0 0-915 0,0 0 1 16</inkml:trace>
  <inkml:trace contextRef="#ctx0" brushRef="#br0" timeOffset="91213.64">17555 1264 331 0,'0'0'635'0,"0"0"-112"0,-5-5-95 16,5 5-59-16,0 0-62 0,0 0-40 0,0 0-39 15,0 0-26-15,16-8-27 0,-6 7-20 0,8-3-21 16,-1 1-17-16,3-1-21 0,8-1-6 0,3-2-8 15,1 3-9-15,0-1-10 0,2-1-7 16,-3-3-2-16,2 4-8 0,-1-1-3 0,-1 2-3 0,0-2-12 16,-1 1 4-16,-3 0-8 0,3-1-5 0,-2 2-8 15,-9-2-3-15,0 2-6 0,-2 0 3 16,-5 0-7-16,0 1-4 0,-3 0 0 0,-3 1 5 16,1 0-1-16,-7 2 1 0,6-4 10 0,-6 4 2 0,0 0 19 15,0 0 8-15,0 0 6 0,0 0-2 0,0 0-10 16,0 0-2-16,0 0-10 0,-33 6 7 0,24-1-1 15,-1 2-3-15,-7 1-4 0,3 3 1 0,-1 0 2 16,2 2 5-16,-2-1-8 0,2 1 9 16,-1 2 1-16,1-1 1 0,3-1-2 0,1 5 0 15,1-3-3-15,2 0 6 0,3-2-10 0,-1-3 0 16,3-1-2-16,-1 2-2 0,0-1-3 0,2-10-1 0,8 14-6 16,-8-14 1-16,10 8-2 0,-10-8-2 15,18-1-5-15,-8-3-1 0,7-8-8 0,-3 0-1 16,0 0-10-16,8-6-3 0,-7 5 1 0,-2 0 2 15,0-2 5-15,-3 5 0 0,-3 2 1 0,0 0 4 16,0 1 3-16,-5 1 6 0,2 1 10 0,-4 5 23 16,0 0 12-16,2-9 19 0,-2 9 2 0,0 0-6 15,0 0-9-15,0 0 0 0,0 0-12 0,-16 21 1 16,10-10-26-16,1 3 22 0,1-3-5 0,-2 5-10 16,4-4-4-16,0 3-6 0,2-5-17 0,0 1-17 15,0-5-22-15,0-6-17 0,7 8-12 0,-2-6-18 16,-5-2-24-16,0 0-37 0,19-1-41 0,-6-6-45 15,-4 1-70-15,0-4-230 0,-1 1-788 0,0 0 52 16</inkml:trace>
  <inkml:trace contextRef="#ctx0" brushRef="#br0" timeOffset="91755.74">18249 956 377 0,'-3'-6'622'0,"3"6"-93"0,0 0-65 0,0 0-67 15,-8-4-55-15,8 4-56 0,0 0-26 0,-7 22-11 16,4-6-23-16,1 3-9 0,-2 9-10 0,0-1-21 16,1-1-13-16,2 5-19 0,-2 0-13 0,2 0-10 15,0-2-15-15,0 0-12 0,-3 1-6 0,1 2-18 16,2-3-11-16,-1 0-6 0,-2-4-7 0,1-9 2 16,2 1-14-16,1-4-6 0,-1-3-9 0,1-10-7 15,1 12-3-15,3-7-10 0,-4-5-3 16,4 3-3-16,-4-3-3 0,0 0-8 0,11 0 0 0,-11 0-7 15,11-10-3-15,-3 1-6 0,-1 1-8 16,3-8-5-16,0 3 3 0,0-3-1 0,6-8-1 0,-6 10 5 16,4 0-3-16,-1-3-1 0,6-2-1 0,-4 4-5 15,0-1 1-15,3 0 0 0,-4 2 1 0,-5 5 0 16,7-3 4-16,-9 6 0 0,4-1 4 0,-2 3 1 16,-2-1-2-16,-2 3 4 0,-1-1-1 15,-4 3 5-15,7-5-2 0,-7 5 4 0,0 0 1 16,5-4 3-16,-5 4 2 0,0 0-1 0,0 0 6 15,0 0 1-15,0 0 6 0,0 0-5 0,0 0 4 0,0 0 5 16,0 0 7-16,0 0 6 0,-22 10 4 16,15-9 5-16,7-1-1 0,-12 3 10 0,5-1-11 0,7-2 4 15,-12 5 1-15,5-2 11 0,2 2-2 16,0 0 6-16,-3 2 2 0,2 0 1 0,0 1 5 16,2 3 1-16,0 0-3 0,1 1 6 0,1 0-12 15,2-1 3-15,0 1-2 0,2 6-4 0,1-4-9 0,2 2 2 16,0-1-5-16,3 1-4 0,-2-2-3 15,0-2-4-15,2-3-2 0,-1 1-6 0,1-1-35 0,-1 0-20 16,1-2-35-16,0-1-34 0,-1-1-45 16,-7-5-62-16,13 6-91 0,-13-6-245 0,0 0-829 15,16 0 36-15</inkml:trace>
  <inkml:trace contextRef="#ctx0" brushRef="#br0" timeOffset="92097.05">18526 1365 386 0,'22'8'382'16,"-22"-8"-49"-16,10-2-18 0,-10 2-32 0,15-6-14 15,-2 1-23-15,0 1-11 0,3-5-23 0,0 2-17 16,7-6-27-16,-5 3-12 0,0-1-21 0,-3 2-9 16,0-2-22-16,0-1-11 0,0 2-11 0,-1-1-6 15,-7 4 0-15,1 0-12 0,0 0 4 0,-4 2 9 16,0 2 8-16,-4 3 3 0,4-10-1 0,-4 10 0 15,0 0 5-15,-8-9-20 0,8 9 1 0,-13-4-5 16,4 2-9-16,-4 5-2 0,1 0-6 0,-4 2-2 16,0 1-4-16,-3 3 5 0,1-1 3 0,3 4 11 15,1-1-4-15,-1 3-3 0,1-3 0 0,1 4-8 16,1-1-3-16,5-3-3 0,1 5-9 0,0-6-5 16,4 1-4-16,0 1 5 0,1-1-14 0,1-11-2 15,0 19-8-15,3-10-6 0,-3-9-15 0,8 14-17 16,-2-9-15-16,0 0-25 0,3-2-31 0,1 0-31 15,2-1-50-15,7-6-56 0,-4 0-329 0,-2-1-847 16,5-3 30-16</inkml:trace>
  <inkml:trace contextRef="#ctx0" brushRef="#br0" timeOffset="92455.14">19077 1135 311 0,'-7'-12'567'15,"7"12"-81"-15,-9-5-39 0,3 3-54 16,6 2-48-16,-14-1-37 0,3 2-34 0,-2 3-26 16,-3 0-34-16,5-1-24 0,-7 4-20 0,1 0-25 15,1 4-13-15,4-5-15 0,2 2-9 0,0-2-17 16,1 0-5-16,4 0-15 0,-1 0-1 0,4 0-11 0,-2-1-15 16,4-5 17-16,0 13-8 0,0-13-10 0,5 14 2 15,-1-7-5-15,1 3-10 0,3-2 5 16,-2 0-12-16,4 1 4 0,-2 0-1 0,4 3-4 15,2-2-1-15,-5-1 1 0,4 2-5 0,1 2 2 16,-5-5 0-16,2 1 1 0,-2 0-4 0,-4-2 6 16,2 2 6-16,-2-4 14 0,-5-5 9 0,7 8 10 15,-7-8 9-15,4 7 8 0,-4-7 9 0,0 0-14 16,0 0-4-16,-9 18-12 0,0-11-6 0,0 2-16 16,-6-1-11-16,-3 0-16 0,1 1-14 0,2 1-25 15,-4-3-25-15,2 0-36 0,-1-1-44 0,3 1-51 16,1-2-55-16,4-1-77 0,-1-3-270 0,11-1-897 15,0 0 10-15</inkml:trace>
  <inkml:trace contextRef="#ctx0" brushRef="#br0" timeOffset="93211.31">19661 913 278 0,'4'-4'606'15,"-1"1"-94"-15,-3 3-73 0,0 0-52 0,0 0-13 0,16 10-2 16,-12 1-27-16,-1 6-27 0,-3 9-18 16,-1 3-37-16,-1-1-20 0,0 2-31 0,-4 3-22 15,5-2-26-15,-3 3-13 0,-1 1-24 0,2-2-8 16,-2-3-17-16,4 2-25 0,-2-1 3 0,2-5-13 16,1-1-5-16,0-5-10 0,0-2-5 0,1-5-27 15,-1 3-8-15,1-6-25 0,1-1-29 0,-1 1-34 0,-1-10-30 16,3 10-27-16,-3-10-34 0,0 0-31 0,3 8-24 15,-3-8-44-15,0 0-296 0,0 0-829 16,0 0 36-16</inkml:trace>
  <inkml:trace contextRef="#ctx0" brushRef="#br0" timeOffset="93479.4">19515 1270 329 0,'0'0'439'0,"0"0"-57"0,0 0-63 0,0 0-48 15,10-18-35-15,0 14-30 0,1-3-25 0,0 0-24 16,5-1-18-16,4 1-17 0,1 0-11 0,4-2-7 16,3 2-5-16,5 1 10 0,-2 0 8 0,-2 3 7 15,1 0-3-15,-2 3-3 0,-10 3 2 0,0-1-5 16,2 7 12-16,-4-2-2 0,-2 4 13 0,-2 0-5 16,0 7-11-16,-3 1-12 0,-3 6-9 0,0 2-15 15,-3-8-5-15,-1 8-15 0,-1-1-2 0,-4-8-8 16,1 0-12-16,-2-1-18 0,0-1-34 0,-1-3-36 15,2-5-39-15,-3 1-47 0,2-3-63 0,4-6-60 16,-9 3-293-16,9-3-794 0,0 0 47 0</inkml:trace>
  <inkml:trace contextRef="#ctx0" brushRef="#br0" timeOffset="94276.78">19906 1092 4 0,'0'-10'503'0,"0"10"-62"16,-2-11-53-16,2 11-44 0,-2-6-56 0,2 6-53 15,0 0-41-15,0 0-36 0,-6-6-37 16,6 6-20-16,0 0-25 0,0 0-4 0,0 0-12 0,0 0-12 16,17 25-5-16,-8-16-4 0,-2 0-7 15,5 5 0-15,-1-3-10 0,4 3 0 0,-3 1-2 16,0 1-9-16,0 1-26 0,2 4-5 0,2 0-28 0,-6-4-8 16,0-2 2-16,0 2-7 0,2 5 7 0,-5-8 4 15,4 4 8-15,-5-3 19 0,2 1 14 0,-2 0 17 16,-1-4 19-16,-2-3 22 0,-1 2 11 0,1-1 8 15,-3-10 9-15,3 14 16 0,-3-14-1 16,2 10 13-16,-2-10 14 0,1 7 3 0,-1-7 5 16,0 0-10-16,0 0-9 0,0 0-14 0,0 0-12 15,0 0-11-15,0 0-4 0,0 0-10 0,8-34-8 0,-6 23-1 16,0 0-6-16,3-4-9 0,-3 5 2 0,3-4-7 16,-3 5 0-16,3-3-8 0,-1 5 9 15,1-4-16-15,3 4 8 0,-3-2-4 0,-3 3-2 16,3 2 4-16,2-2-3 0,-2 4 3 0,-5 2-3 15,14-2-1-15,-14 2 0 0,18 2-3 0,-18-2 3 16,12 6-1-16,-4 0-3 0,-1 1 4 0,3 1-5 16,-4 1-7-16,2-2 5 0,-2 1 2 0,5 0-2 0,-4 2 1 15,1-3-5-15,0 2 3 0,0 0-3 16,2-5 2-16,-4 3-3 0,-1-3 2 0,-5-4-6 16,9 6 5-16,-9-6-9 0,0 0 2 0,14-1 2 15,-14 1-4-15,12-7-4 0,-6-1-5 0,2 0-1 16,-1-4-2-16,0 3 3 0,-1-2-6 0,-1 1 4 15,-1 1-6-15,0 0 5 0,-1 4 2 0,-1-3-1 16,1 2 4-16,-3 6 1 0,2-7 7 0,-2 7-1 16,0 0 5-16,0 0 0 0,2-7-1 0,-2 7 2 15,0 0-1-15,0 0-1 0,0 0 1 0,0 0 1 16,0 0 2-16,0 0 9 0,13 18 2 0,-8-8 9 16,1-2-6-16,3 5 6 0,-3-2-3 0,4 3-4 15,-1-6-1-15,5 4 2 0,-5-3-3 0,6 2 3 16,1-1-6-16,2-4 1 0,-2 0-4 0,-2-3 1 15,7 0-3-15,1-3-1 0,-2-3-3 0,-2-2-8 16,2-1-11-16,0-4-11 0,2-5-3 0,-5 3-5 16,-1-3-8-16,-1 4 1 0,-2-3-4 0,-1 0 2 15,-1 2-1-15,-5 0 4 0,-2 1 6 0,-2 1 6 16,1-2-1-16,-3 4 16 0,0 8 16 0,-5-14 15 16,1 7 9-16,-4 5 10 0,-2-3 1 0,-1 7 1 15,-2-2 0-15,-5 3 8 0,2 3 11 0,-3 5 1 16,4 0 6-16,-2 2-8 0,-3 4 14 0,6 5 0 15,7-6-10-15,-5 1-1 0,7 0-4 0,1 2-8 16,4-3-5-16,0 2-3 0,4-6-4 0,1 4-15 16,7-2-7-16,3-3 7 0,0-2-15 0,2-2-31 15,3-1-35-15,3-1-44 0,3-5-45 0,2-4-76 16,1-3-105-16,-1 0-222 0,2-5-814 0,2-1 43 16</inkml:trace>
  <inkml:trace contextRef="#ctx0" brushRef="#br0" timeOffset="94503.44">21414 1120 222 0,'0'0'791'0,"0"0"-124"0,0 0-98 16,4-4-78-16,-4 4-77 0,0 0-48 0,0 0-34 16,0 0-45-16,-4 25-23 0,2-11-29 0,0-2-29 15,0 6-19-15,-1 2-34 0,3-1-11 0,0 8-12 0,2 0-19 16,1-1-12-16,-1-2-28 0,-2 6 6 0,2-3-14 15,0-2-8-15,0-9-17 0,-1 3-31 16,1-8-32-16,0 3-38 0,2-3-47 0,-2-1-51 16,-2-10-55-16,1 14-54 0,-1-14-323 0,0 0-899 15,-3 13 5-15</inkml:trace>
  <inkml:trace contextRef="#ctx0" brushRef="#br0" timeOffset="94869.31">21340 1302 368 0,'27'-8'389'0,"0"-1"-37"16,1 4-38-16,2-1-27 0,-3 0-21 0,3-1-33 16,-2 2-14-16,-8-1-22 0,3 2-16 0,-3 0-23 15,-2 0-12-15,-4 3-16 0,-3-1-6 0,-1 1-10 16,0 2-6-16,-1-2-1 0,-9 1 11 0,8 7 7 15,-6-2 6-15,1 5-7 0,-3-2-8 0,0-8-10 16,-5 24-5-16,1-6 4 0,-2 9-18 0,-1-3-2 16,3 2-2-16,2-7-3 0,2 7-2 0,0-7-5 15,0 0-9-15,2-3-11 0,2 3 7 0,3-4-12 16,-3-3-1-16,2-3-5 0,2 0 2 0,1-2-9 16,2-1 8-16,-3-5-12 0,4 1 7 0,-12-2-8 15,23-7-1-15,-12 0-2 0,0-3-7 0,3-3 2 16,-6-3-4-16,-1-1-2 0,0 2-9 0,-2 0 8 15,-1-1-24-15,-4 3-12 0,0-3-23 0,-4 4-28 16,-1 0-30-16,1 0-42 0,-1 4-51 0,0-2-64 16,-3 4-321-16,-2 1-870 0,10 5 20 15</inkml:trace>
  <inkml:trace contextRef="#ctx0" brushRef="#br0" timeOffset="95470.92">22287 1561 509 0,'0'0'439'0,"0"0"-70"0,0 0-45 0,27-3-46 15,-16 3-25-15,6 0-29 0,-2-5-27 0,7 5-15 16,1-4-18-16,4-2-8 0,-4-3-19 0,-1 3-6 16,5-4-6-16,-4-2-22 0,-6 3-8 0,1-3-12 15,-3 3-8-15,0-2-6 0,-5 2 2 0,-3 1-10 16,1-1 9-16,-4 1-9 0,-2 3 13 0,-2-5-12 16,0 10 10-16,-10-16-8 0,4 8 1 0,-5 1-11 15,0 0 4-15,-7 0-10 0,0 2 1 0,-2 3 9 16,-1 0 6-16,-8 4 7 0,8-1 0 0,0 5 10 15,-6-1 3-15,8 2 1 0,2 2-8 0,-2-2-9 16,4 5-4-16,-3 0-9 0,3 3-4 0,1 0 2 16,7 3-11-16,0-2-7 0,5 3 0 0,-3-2-3 15,7 1 0-15,3-3-11 0,0 0-2 0,3 0 1 16,3 1 4-16,3-2-11 0,-1 2-6 0,2-6-12 16,4 1-16-16,-1-5-11 0,1 0-16 0,1-5-24 15,2 1-14-15,-1-6-25 0,0 0-26 0,6-5-22 16,0-2-25-16,-1-2-30 0,-4-1-22 0,-2-4-18 15,-4 4-23-15,4-6-18 0,-6 5-188 0,1-5-673 16,-1 4 85-16</inkml:trace>
  <inkml:trace contextRef="#ctx0" brushRef="#br0" timeOffset="96603.11">22710 1460 2195 0,'9'-14'-59'0,"-3"-2"96"0,-2 5 70 0,2 3 49 15,-4 0 33-15,0 3 10 0,-2 5 9 0,0 0-8 16,0 0-9-16,0 0-23 0,0 0-22 0,0 0-10 16,0 0-5-16,-16 25-1 0,12-10-8 0,-1 3 3 15,1 2-3-15,0 0 0 0,0-2-14 0,4 1-3 16,-2-2-8-16,4 0-4 0,1 0-24 0,-2-5 4 15,3 0-7-15,2-1-13 0,-3-2-1 0,5-2-11 16,2-2 0-16,-1-1-5 0,1-3-11 16,-10-1-2-16,23-5-3 0,-4-1-4 0,-2-5-10 0,2 1-16 15,5-6-9-15,-2-3-4 0,-1 2-2 0,-6 4 3 16,3-1-2-16,-5 3 3 0,1 0 1 0,-3 2-4 16,-1 2 6-16,-2-1-5 0,-3 4 5 0,-5 4 5 15,6-6-1-15,-6 6 5 0,7-2 6 0,-7 2 1 16,0 0 3-16,0 0 0 0,0 0 7 0,0 0-4 15,5 12-1-15,-5-12 6 0,2 14 1 0,-1-7 4 16,3-1-1-16,-4-6 3 0,4 15 7 0,3-8-14 16,-3-1 7-16,1 0-9 0,4 1 3 0,-3-1-1 15,-1-1 5-15,3 1-13 0,2-1 0 0,-1 0-1 16,0-2 1-16,0-1 0 0,0-1-3 0,2 1-10 16,1-6 4-16,-1 4-14 0,3-3-19 0,-3-2-10 15,4-4-10-15,1 1-3 0,-1 1-8 0,1-4-6 16,0 1-2-16,-4 4-17 0,2-6-10 0,-1 2-7 15,2-1 5-15,-4 1 2 0,1 3 15 0,-4 1 10 16,1-1 11-16,-5 4 3 0,2-1 21 0,-6 4 15 16,10-3 12-16,-10 3 16 0,0 0 7 15,0 0 13-15,0 0 13 0,9 0 9 0,-9 0 8 0,0 0 0 16,4 11 1-16,-4-11-3 0,4 6 7 0,0-1-3 16,-4-5 2-16,5 6-6 0,-1 0 5 0,-4-6-14 15,9 7 3-15,0-1-5 0,-2 0 1 0,-3-1-7 16,4-2 0-16,-3 1-1 0,3 0-5 0,-2-1-3 15,-1 0-2-15,1 0-3 0,0 1-4 0,0-2-8 16,-6-2-8-16,11 2 0 0,-11-2-8 0,10 0-9 16,-3 1-6-16,-7-1-20 0,12-6-16 0,-2 2-15 15,-2-2-12-15,3 0-3 0,-2 0 2 0,1 0 9 16,-1 1 10-16,-1 1 2 0,0 1 14 0,-1-1 0 16,1 1 11-16,-8 3 8 0,11-4 4 0,-11 4 22 15,11 3 15-15,-11-3 16 0,5 7 6 0,-5-7 4 16,6 6 1-16,-6-6 0 0,4 7 4 0,-4-7 5 15,1 6 9-15,-1-6 1 0,4 9-1 0,-4-9 0 16,2 9-1-16,3-4 5 0,-3 1-6 0,2-1-6 16,2-1-2-16,-6-4-3 0,8 12 2 15,0-5-8-15,-3-2-4 0,1-1 0 0,-2 1-5 16,0-2-2-16,7 1-10 0,-3-4-13 0,-8 0-11 16,17 0-12-16,-6-3-18 0,3 1-3 0,-1-1 1 0,1-1 2 15,-4-2-7-15,3 1-14 0,2-4 6 0,-2-1 8 16,1-2 0-16,-3 5 6 0,3-6 8 0,-3 4 9 15,-2 0 8-15,2-1 16 0,-2 4 7 16,-4 0 18-16,1 1 6 0,-3 2 14 0,-3 3 10 16,9-3 16-16,-9 3 9 0,0 0 9 0,0 0 13 0,7 20-4 15,-5-7 2-15,-2 6 4 0,0 8 7 0,-2 5-5 16,2 3 0-16,2 15 6 0,-3-1-1 0,5 4 11 16,-2-3-2-16,4 3 5 0,-4 1-10 15,5-10-2-15,1 11-17 0,1-6-6 0,-2-14-6 16,2 1-3-16,-4-4-14 0,2-2-11 0,-1-7-4 15,1 3-7-15,-2-10-5 0,-1-4-2 0,1-3-1 0,-2-3-6 16,-3-6-12-16,5 9-2 0,-5-9-17 0,0 0-15 16,0 0-17-16,0 0 0 0,0 0-8 0,-4-42-4 15,-1 17-6-15,-3-5-10 0,2 3-5 16,-2-7 2-16,-3-13 0 0,4 13-1 0,-5-14 0 16,0 0 2-16,2 3 2 0,4 12 5 0,-1-3 8 0,-2 5 2 15,5 1 4-15,-2 1 6 0,2 1 2 0,2 1 1 16,2 9 6-16,0-3 0 0,2 5 8 0,2-1 3 15,0 5 2-15,2-5 4 0,2 3 11 16,1 4 0-16,1 2 8 0,1 1 5 0,0 0 12 16,7 2 7-16,-2 0-1 0,-2 2 11 0,1 2 9 0,1 2 1 15,-5 1 1-15,1 4 4 0,-4-2-4 0,1 2 3 16,-2 3 0-16,-2 1-5 0,-3 4 7 0,-2-3 4 16,-2 8-13-16,-6-3-1 0,2 1 3 15,-1 1-11-15,-7 3-9 0,2-6-2 0,0 1-3 0,0-2-15 16,0-3-32-16,3-3-40 0,-1-1-51 0,4 1-61 15,1-5-78-15,-1-1-81 0,6-2-227 0,0 0-838 16,0 0 36-16</inkml:trace>
  <inkml:trace contextRef="#ctx0" brushRef="#br0" timeOffset="96819.13">24316 1289 749 0,'4'-2'748'16,"1"-1"-149"-16,-5 3-108 0,0 0-61 0,0 0-82 15,7 15-44-15,-7-4-34 0,0 6-34 0,-3 7-15 16,2 2-10-16,0 3-19 0,-1 2-13 0,1 4-19 16,1 2-18-16,0 9-13 0,-6 1-15 0,9 1-18 15,0-14-8-15,-3 1-13 0,3 2-9 0,-2-3-8 16,-1-3-26-16,1-4-10 0,-1 3-19 0,0-11-38 16,3-3-21-16,-2-6-27 0,-2 1-36 0,1-11-45 15,0 15-70-15,0-15-89 0,-4 4-258 0,4-4-869 16,0 0 20-16</inkml:trace>
  <inkml:trace contextRef="#ctx0" brushRef="#br0" timeOffset="96952.26">24298 1673 355 0,'2'-17'715'0,"3"1"-134"15,-3 4-88-15,3 3-67 0,1-7-52 0,5 4-52 0,0 4-40 16,-2-2-37-16,0 4-28 0,2-1-33 0,-1 3-28 16,1 1-12-16,2 2-34 0,-3 0-44 0,-2 1-38 15,6 0-48-15,-2 1-60 0,-12-1-67 0,24 1-88 16,-13 1-289-16,2-2-751 0,0 0 64 0</inkml:trace>
  <inkml:trace contextRef="#ctx0" brushRef="#br0" timeOffset="97150.97">24964 1454 716 0,'0'0'705'0,"0"0"-123"0,-1 16-82 0,-8-7-41 16,0 8-27-16,-9 2-31 0,-1 7-14 0,-4 1-13 15,-4 15-29-15,3 1-17 0,-3-2-30 0,-1 1-33 16,0 3-30-16,2-1-33 0,-1 1-30 0,0 0-23 16,-3-8-23-16,4 4-17 0,7-11-24 0,0-1-28 15,4-3-34-15,-7 3-38 0,4-3-51 0,-4-4-71 16,2 4-100-16,-4-2-422 0,2-5-1101 0,5-5-136 16</inkml:trace>
  <inkml:trace contextRef="#ctx0" brushRef="#br0" timeOffset="98151.03">21038 2748 318 0,'0'0'439'0,"-6"-14"-58"15,2 5-37-15,1 1-43 0,-1 1 1 0,-3-1-36 16,-1-2-21-16,-3 1-19 0,-2-2-16 0,2 5-17 16,-5-4-9-16,0 3-16 0,-1 3-6 0,-3-2-8 15,2 5-8-15,-3 1-12 0,1 0-12 0,-11 6-15 16,13 1-13-16,-3-1-5 0,1 3-6 0,-2 7-8 16,0 1-7-16,3 3-9 0,-3 2-6 0,5 0-3 15,1 1-2-15,7-2-3 0,2-3-2 0,3 2 2 16,2-3-9-16,2 3-3 0,1-3-4 0,3-2 3 15,1 0-3-15,-1-6-8 0,4-1 2 0,3-1-9 16,1-3 1-16,3-2-3 0,4-4-10 0,4-2-2 16,-5-3-10-16,6-8-13 0,1 0 0 0,-2-6-8 15,-1-1-1-15,3-3-2 0,-7-3 2 0,2-5 1 16,-2 2 5-16,7-12 0 0,-15 11 2 0,5-15 3 16,-7 14 4-16,-1 0-2 0,1 2 2 0,-6 1 10 0,2 0 5 15,-2 4 8-15,-2 11 13 0,0-1 13 16,-2 5 8-16,-3 3 19 0,3 2 7 0,-3 1 10 15,5 5-4-15,-11-6-2 0,11 6-1 0,-14 5-24 16,5 2 3-16,-1 5-6 0,1 4-1 0,-2 8-1 0,3 4-4 16,2 0 8-16,0 5-10 0,5-2 4 15,0 0-5-15,3 4 2 0,2-2-7 0,1-1-1 16,3 0 3-16,4-3-13 0,-1 0-21 0,1-2 13 16,7 1 8-16,0-3 4 0,0-3-7 0,4-3-4 0,-1-2-10 15,1-3-5-15,-7-6-6 0,11-1-4 0,4 0-11 16,-4-7-12-16,0-1-12 0,0-4-9 0,-5 0-4 15,-1 0-6-15,4-7 4 0,2 0 0 16,-8 0 6-16,4-5 7 0,-2 0 4 0,-10 2 0 16,1-3 10-16,0 2 2 0,-3 1 5 0,-4-1 3 0,-2 3 10 15,-4 0 7-15,1 4 20 0,-5-2 10 0,0 2 14 16,-1 0 6-16,-5 2 10 0,0 2-1 0,-1 3 7 16,-2 1 9-16,1 0-3 0,-2 3-4 15,1 0 0-15,-4 4 7 0,5 3-8 0,-1 1 3 0,1 1 2 16,-2 3-7-16,7 0-3 0,0 1-11 0,3-2-2 15,1 2-1-15,4 2-8 0,2 0-5 0,4 2 2 16,1-5-12-16,-1 2-6 0,7-2-22 0,-1-1-22 16,2-1-23-16,1-3-23 0,2-1-25 0,2-1-17 15,2-1-21-15,1-3-26 0,0-3-32 0,5 0-34 16,0-3-48-16,-6-2-291 0,1 1-861 0,2-5 23 16</inkml:trace>
  <inkml:trace contextRef="#ctx0" brushRef="#br0" timeOffset="98769.15">21827 2755 39 0,'4'-4'724'0,"-2"-2"-119"0,-2 6-102 16,7-6-80-16,-7 6-40 0,0 0-38 0,0 0-26 15,0 0-29-15,0 0-22 0,0 0-12 0,-32 9-9 16,24-2-17-16,-5 4-23 0,3 2-16 0,-3-1-23 16,4 2-18-16,0 2-15 0,2-4-17 0,3 6-10 15,-1 1-15-15,3-2-12 0,2 0-6 0,2-2-10 16,-2-2-8-16,5 1-5 0,-1-5-8 0,2 2-8 15,2-2-4-15,1 0-10 0,0-2-5 0,3-2-9 16,0-1-11-16,2-2-5 0,4-3-11 0,0-2-24 16,-3-1-15-16,4-5-18 0,1 1-10 0,-4 0-15 15,1-1-13-15,6-5-10 0,-1-1-2 0,-6 3 3 16,2-1 5-16,-2 2 9 0,-1-1 7 0,0 5 7 16,-5 0 10-16,-1 0 8 0,0 2 5 0,0 0 5 15,-4 3 10-15,1 0 9 0,-6 2 18 0,8-3 18 16,-8 3 18-16,0 0 8 0,9-3 8 0,-9 3 10 15,0 0-1-15,0 0 3 0,8 8 4 0,-8-8 1 16,2 8 2-16,-2-8 1 0,3 10-1 0,-3-10-9 16,4 7 4-16,0-2-1 0,1 0-1 0,0-2-2 15,-1 2 1-15,3-2-9 0,-3 2 1 0,3-1 7 16,3 0-12-16,-2-2-1 0,1 1-6 0,-3-1-5 16,2-1-7-16,-8-1-13 0,15-1-23 0,-3-3-29 15,-1 1-34-15,0-2-31 0,5-4-22 0,-1 2-11 16,1-1-12-16,-5 2-1 0,3 2 7 0,-3 1 2 15,0-5 11-15,1 5 10 0,-3-2 25 0,-1 3 12 16,0-2 22-16,-8 4 28 0,11-1 17 0,-11 1 17 16,8-2 37-16,-8 2 32 0,0 0 36 0,14 3 23 15,-14-3 6-15,5 5 10 0,-5-5-5 0,6 6-6 16,1-2-3-16,-5 4-7 0,1-5-9 0,-3-3-7 16,9 9-10-16,-7-4-5 0,2-1-5 0,1 1-8 15,1 0-1-15,1 2-12 0,0-4-4 0,0-1-2 16,-1 0-8-16,1 1-9 0,2-2-17 0,-9-1-22 15,13 1-27-15,-6-2-13 0,-7 1-17 0,16-1-15 16,-5 2-9-16,-4-2 1 0,2-1-12 0,-9 2-16 16,18-1 0-16,-6-1-5 0,-2 1-3 0,1-2 12 15,1 1-14-15,-1 1-8 0,0-3-20 0,5-1-242 16,-5-1-541-16,1 0 100 0</inkml:trace>
  <inkml:trace contextRef="#ctx0" brushRef="#br0" timeOffset="98991.23">22844 2855 403 0,'0'0'537'15,"5"5"-81"-15,-5-5-53 0,2 11-30 0,1-5-24 16,-3 4-29-16,-5 1-19 0,5 5-20 0,0 2-8 0,5 9-3 16,-4 1 5-16,5 5-19 0,0 15-1 0,0 3-2 15,1 1-3-15,-2-1-19 0,0 0-24 16,3-3-23-16,-3 0-24 0,1-14-26 0,4-2-11 16,1-1-18-16,-4-3-10 0,2-2-15 0,2-1-7 15,-5-7-7-15,-1-3-10 0,4 0-8 0,-7-6-8 0,1 1-13 16,1-4-24-16,-4-6-23 0,0 0-28 15,0 0-26-15,0 0-33 0,0 0-17 0,2-23-8 16,-4 5-12-16,2-9-17 0,-2-1-28 0,-5-6-45 16,0-15-51-16,2 1-322 0,-5-2-936 0,1 0-16 0</inkml:trace>
  <inkml:trace contextRef="#ctx0" brushRef="#br0" timeOffset="99186.3">22972 2757 145 0,'12'-3'450'15,"-1"1"-44"-15,0 1-43 0,-2 4-31 0,-2-1-25 16,-1 4-11-16,1 1-23 0,-2 2-14 0,-4 0-21 16,-1 2-18-16,0 0-21 0,-6 4-25 0,4 1-14 15,-5 2-9-15,-4 6-14 0,0-7-29 0,-3-2-7 16,1 0-14-16,4 0-8 0,0-6-11 0,-4 4-14 16,6-5-20-16,0-1-26 0,1-3-27 0,3 2-36 15,3-6-45-15,0 0-66 0,-7 1-69 0,7-1-276 16,0 0-729-16,0 0 71 0</inkml:trace>
  <inkml:trace contextRef="#ctx0" brushRef="#br0" timeOffset="99408.18">23289 2531 676 0,'9'-10'675'0,"-4"3"-128"0,1 2-90 16,-1 0-71-16,2 3-37 0,-7 2-33 0,0 0-24 15,0 0-26-15,0 0-9 0,5 17-19 0,-10 6-8 16,0 3-11-16,1 1-27 0,-1 6-20 0,1 1-22 15,-1 10-15-15,1-7-17 0,2 8-15 0,4-10-11 16,-2-1-11-16,4 1-8 0,0-3-9 0,-3 1-1 16,3-1-14-16,0-1-8 0,1-3-9 0,-3-3-17 15,3-6-33-15,-5-5-34 0,3-1-43 0,1-2-47 16,-4-2-60-16,0-9-76 0,0 5-337 0,0-5-956 16,0 0-27-16</inkml:trace>
  <inkml:trace contextRef="#ctx0" brushRef="#br0" timeOffset="99533.8">23276 2906 174 0,'4'-6'810'0,"-4"6"-134"16,16-7-108-16,-5 2-92 0,10 3-73 0,-4 2-52 15,6-3-65-15,-1 2-32 0,6-3-35 0,0 3-31 16,-10-1-36-16,5 1-75 0,-3-2-112 0,0 1-189 16,0-5-313-16,-4 0-778 0,-3 2 56 0</inkml:trace>
</inkml:ink>
</file>

<file path=ppt/ink/ink15.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in"/>
          <inkml:channel name="T" type="integer" max="2.14748E9" units="dev"/>
        </inkml:traceFormat>
        <inkml:channelProperties>
          <inkml:channelProperty channel="X" name="resolution" value="393.73947" units="1/cm"/>
          <inkml:channelProperty channel="Y" name="resolution" value="393.73947" units="1/cm"/>
          <inkml:channelProperty channel="F" name="resolution" value="249.9771" units="1/in"/>
          <inkml:channelProperty channel="T" name="resolution" value="1" units="1/dev"/>
        </inkml:channelProperties>
      </inkml:inkSource>
      <inkml:timestamp xml:id="ts0" timeString="2020-04-02T08:02:02.281"/>
    </inkml:context>
    <inkml:brush xml:id="br0">
      <inkml:brushProperty name="width" value="0.05292" units="cm"/>
      <inkml:brushProperty name="height" value="0.05292" units="cm"/>
      <inkml:brushProperty name="color" value="#FF0000"/>
    </inkml:brush>
  </inkml:definitions>
  <inkml:trace contextRef="#ctx0" brushRef="#br0">3797 3242 62 0,'5'-8'400'0,"-2"3"-49"16,-3 5-41-16,4-10-34 0,-2 5-27 0,-2 5-22 0,3-7-11 16,-3 7-10-16,0 0-11 0,0-8-14 0,0 8-8 15,0 0-21-15,-10-6-19 0,10 6-14 0,-13 0-13 16,13 0-12-16,-17 5-12 0,7-1-12 0,-4 3-5 16,2 0-6-16,-4 4-2 0,2-1-12 15,-3 1 2-15,3 3-12 0,-1-4 1 0,2 1-10 0,-1 2-7 16,4-1-2-16,-1 1-9 0,1 1-3 0,4-4-3 15,-1 1-2-15,4 2-2 0,0-2-2 0,2 1 1 16,3-4-3-16,1 1-2 0,2-1-3 0,3-1 4 16,2 1 0-16,0-3-1 0,7 0 5 0,1 1 2 15,2-3-3-15,-2-1 0 0,1 1 3 0,4-1-2 16,-4 0 1-16,2 2-1 0,0-2 5 0,-4 1-3 16,2 2 3-16,-3-1 1 0,-2 0 2 0,-1 3 5 15,-2-2 8-15,-5 0 14 0,2 2 11 0,-4 1 19 16,-2 3 1-16,0-1-8 0,-2 5-3 0,-3-1-4 15,-3 0 0-15,-2 3-5 0,-5 0-2 0,0 4 4 16,-6-1-9-16,4-6-2 0,-4 4-4 0,0-1 0 16,1-6-2-16,1-2-4 0,2-1-4 0,0-3 1 15,2-1-9-15,0-4-11 0,1-2-21 0,2-4-30 16,1-2-29-16,0-1-35 0,3-6-42 0,2-2-52 16,2-2-68-16,-1 1-215 0,4-2-691 0,2-5 79 15</inkml:trace>
  <inkml:trace contextRef="#ctx0" brushRef="#br0" timeOffset="771.03">4081 3041 346 0,'0'-8'485'0,"0"8"-65"0,0 0-41 15,0 0-56-15,0 0-39 0,0 0-32 0,0 0-34 16,0 0-23-16,0 0-12 0,4 34-14 0,-2-15-5 16,1 9-14-16,-2 2-15 0,3 3-7 0,-2 12-13 15,1-10-12-15,1 11-6 0,-2-12-8 0,1 2-9 16,1-2-2-16,-4-1-7 0,2-2-7 0,2 2-8 16,-1-5-9-16,2 0-3 0,-2-3-5 0,1-7-2 15,0-1-4-15,0-1-2 0,-1-4-9 0,-1-4 1 16,0-1-2-16,0 0-1 0,1-2-2 0,-3-5-6 15,6 4 0-15,-6-4 0 0,0 0-2 0,13-15-2 16,-8 5 1-16,2-7-3 0,3-8-1 0,-3-2 0 16,2 1-1-16,0 1 6 0,0-2-9 0,0-2-1 15,-1 6 0-15,2-2 2 0,-4 7-2 0,2 1 3 16,-1 2 0-16,-1 3-4 0,-1 3 0 0,0 2 3 16,-1 1-2-16,1 3 0 0,-5 3-4 0,9 0 5 15,-9 0-1-15,10 8 3 0,-6 4 0 0,2 3 0 16,-3-1-1-16,1 6 2 0,0 3 0 0,-1-3 0 15,-1 5 0-15,1-6 1 0,1 0-3 0,-1-1 1 16,1-2-5-16,1 0 0 0,0 0-15 0,0-5-19 16,1-1-14-16,1 1-15 0,1-4-20 0,2-2-17 15,0 0-14-15,-1-3-18 0,3-1-11 0,0-5-11 16,0-1-1-16,4-2-1 0,0-5-3 0,-1-1 3 16,-2 0 2-16,2-2-1 0,-2 0 10 0,2-1 15 15,-2 2 13-15,0-2 4 0,-2 3 28 0,0-2-8 16,-4 6 3-16,1 0 39 0,-3 2 10 0,0 3 21 15,-2 0 50-15,-3 4 36 0,6-3 24 0,-6 3 8 16,0 0 6-16,0 0 1 0,0 0 5 0,-5 28 3 16,-1-11 6-16,0 2 5 0,-1-1 2 0,0 0 2 0,2 0 6 15,0-3-15-15,0 3-10 0,2-1-8 16,0-1-12-16,0-4-4 0,6-2-12 0,-2-2-7 16,1 2-6-16,2-6-4 0,1 1-7 0,2-1 5 15,1-4-14-15,2-1-2 0,0-4-1 0,5-4-2 16,-2-2-5-16,-1-1-4 0,2-5-2 0,1-5-1 0,-1 2-3 15,0-3-3-15,-4 6 3 0,-3-2-3 0,-1 2 1 16,-1 0-3-16,-2 2-2 0,-3 3-3 16,0 0 1-16,-3 0-2 0,1 1 1 0,-2 0-4 15,-3 2 2-15,-1 1-1 0,0 3-3 0,-2-2 2 0,1 4-3 16,-1 1-2-16,0 0-5 0,10 2-5 0,-17 2-21 16,8 1-25-16,4 1-28 0,-2 2-28 15,1-2-27-15,1 2-44 0,5-6-47 0,-5 9-274 16,2-4-713-16,3-5 74 0</inkml:trace>
  <inkml:trace contextRef="#ctx0" brushRef="#br0" timeOffset="1121.41">4946 3397 255 0,'5'8'373'0,"-3"-1"-45"16,0-3-18-16,1 3-41 0,1 3-17 0,-1-2-24 16,1 3-18-16,0-1-21 0,0 2-11 0,0 1-26 0,1 1-11 15,-1 1-13-15,2-3-9 0,-2 3-9 0,0 1-17 16,-3-4-6-16,3 0-3 0,-2 0-7 0,1-2 3 16,-3-2 3-16,0-2 10 0,0-6 9 15,1 9 4-15,-1-9-7 0,0 0-3 0,0 9-10 16,0-9-7-16,0 0-7 0,0 0-9 0,0 0-10 0,0 0-2 15,0 0-10-15,-8-29-6 0,7 20 0 0,1-3-6 16,1 0-1-16,3-3-5 0,0 0-1 0,0 4-2 16,4-6-6-16,-2 1 3 0,-1 2-15 15,2-2-18-15,2 2-19 0,5-1-14 0,-5 1-22 0,3 1-20 16,-2 1-22-16,2 0-39 0,-1-1-51 0,1-1-70 16,-4 4-224-16,2 0-701 0,1-2 80 0</inkml:trace>
  <inkml:trace contextRef="#ctx0" brushRef="#br0" timeOffset="1379.31">5382 3050 399 0,'0'0'462'0,"0"0"-60"0,1 23-35 15,-2-10-26-15,-2 11-29 0,1 3-20 0,-2 0-17 16,1 1-22-16,2 2-21 0,0 5-22 0,-1-1-23 15,4 1-13-15,-1 1-24 0,2 0-13 0,-1 9-22 16,2-10-11-16,3-2-10 0,-2-2-10 0,2-3-10 16,-2-2-9-16,0 1-7 0,1-9-2 0,1-2-9 15,1 0-8-15,-3-5-9 0,0-2-26 0,-1 0-25 16,0-5-31-16,-2 3-37 0,-2-7-34 0,6 4-26 16,-6-4-58-16,0 0-81 0,0 0-220 0,0 0-721 15,0 0 72-15</inkml:trace>
  <inkml:trace contextRef="#ctx0" brushRef="#br0" timeOffset="1548.16">5280 3457 375 0,'-7'-1'601'0,"7"1"-89"0,0 0-88 0,-12-3-69 16,12 3-46-16,0 0-47 0,-7-3-36 0,7 3-29 16,0 0-27-16,0 0-19 0,0 0-15 0,27-7-20 15,-14 5-13-15,6-1-12 0,3-2-9 0,4 2-11 16,1 0-29-16,3-1-63 0,-1 0-74 0,1-2-113 15,-2 2-289-15,0 0-696 0,-7 1 76 0</inkml:trace>
  <inkml:trace contextRef="#ctx0" brushRef="#br0" timeOffset="2196.28">6335 3187 126 0,'2'-9'515'16,"-2"9"-74"-16,0 0-59 0,0 0-42 15,0 0-41-15,0 0-11 0,0 0-11 0,5 33-17 16,-4-13-19-16,0 8-19 0,-1 1-16 0,0 1-16 16,1 0-17-16,-1 2-12 0,3 0-9 0,-3-2-30 0,0 1-9 15,4 0-11-15,-3-1-15 0,-2-2-5 0,3 0-12 16,-2 1-12-16,3-9-13 0,-3 0-35 15,1-2-36-15,2-2-37 0,-1-3-42 0,1-3-38 0,0-3-25 16,-2-2-33-16,-1-5-25 0,0 0-32 16,4 4-228-16,-4-4-674 0,0 0 83 0</inkml:trace>
  <inkml:trace contextRef="#ctx0" brushRef="#br0" timeOffset="2519.17">6412 3513 235 0,'8'-14'423'16,"1"0"-62"-16,-2-1-27 0,3 1-37 0,2 0-32 0,0-1-23 15,2 1-27-15,-3 1-27 0,3 0-18 16,2 4-20-16,-4-2-21 0,2 1-14 0,-3 5-15 0,5-3 1 16,-7 5-21-16,2-1-9 0,1 3-8 0,-5-2-6 15,-2 2-6-15,-5 1-10 0,14-1 1 16,-14 1-10-16,0 0-4 0,6 4-2 0,-6-4-12 0,0 0-18 16,-12 17-22-16,4-7-16 0,-4 3 0 0,-4-1-6 15,-5 4 10-15,4-3-8 0,-4 1 14 0,3-3 10 16,0 0-6-16,1 0 12 0,1 0 32 15,0-2 15-15,1 0 13 0,5-2 14 0,1-1 15 0,1-2 3 16,1-2-4-16,1 1-7 0,1 1-5 0,5-4-9 16,0 0-8-16,0 9 3 0,0-9-8 0,11 7-3 15,-2-3-1-15,3 3-3 0,0-3-1 0,4 2-3 16,0 1-5-16,3-3-1 0,-1 2-4 0,1-3 0 16,3 2-10-16,4 0-10 0,-9-3-38 0,2 0-40 15,-1 1-51-15,0-2-64 0,-7-1-305 0,1 0-705 16,-12 0 75-16</inkml:trace>
  <inkml:trace contextRef="#ctx0" brushRef="#br0" timeOffset="2869.16">6682 3633 275 0,'11'3'370'0,"-11"-3"-41"15,12-4-42-15,-3-1-35 0,2 2-15 0,-2-2-34 16,4 0-7-16,-2-3-14 0,0 1-10 0,0-1-14 15,4-2-14-15,1 0-13 0,-2 1-13 0,1-3-14 16,-2 1-12-16,-2 1-13 0,2-2-3 0,-1 1-10 16,-5 1-11-16,2 1 6 0,-4-2-14 0,-1 3 6 15,-1 0 1-15,-2 1 6 0,-1 7 0 0,-2-13 3 16,2 13-2-16,-7-9 6 0,0 5-4 0,0 1 0 16,-3 2-4-16,1 1-8 0,-4 2 0 0,2 3-4 15,-5 3-5-15,2-1 4 0,-1 4 2 0,2 1 6 16,-1 1 6-16,4 2-2 0,-2 0 0 0,6 1-1 15,-3-2-5-15,7-1-6 0,1 3-6 0,1-4-4 16,2 1-3-16,3 2-4 0,1 0-1 0,1-5-7 16,0-2 1-16,2 2-2 0,7-1-13 0,-2-2-13 15,2 1-23-15,0-3-24 0,0-1-30 0,2-4-31 16,0-1-27-16,1-4-42 0,-2 2-42 0,-1-6-84 16,0 2-197-16,0-1-715 0,-7-1 75 0</inkml:trace>
  <inkml:trace contextRef="#ctx0" brushRef="#br0" timeOffset="3235.25">7050 3496 122 0,'-7'-4'584'16,"7"4"-69"-16,-4-5-62 0,4 5-55 0,0 0-60 15,0 0-39-15,0 0-46 0,0 0-29 0,0 0-29 16,0 0-22-16,0 0-19 0,0 0-18 0,0 0-16 16,2 24-10-16,2-16-14 0,1 2-8 0,0 2-8 15,1-4-9-15,-1 2-4 0,0 1-11 0,1-1-11 16,0-2 1-16,3 0-11 0,-3-3-4 0,0 0-10 15,0-1-10-15,2 0-15 0,-1-1-20 0,0-2-20 16,-7-1-15-16,14-2-17 0,-6-4-19 0,0-2-9 16,1-1-6-16,0 1-9 0,1-5 0 0,1 1 4 15,-5 1 11-15,3 1 8 0,-1-1 7 0,-2 3 20 16,-1 0 0-16,-2 2 12 0,1 1 5 0,-4 5 25 16,6-5 38-16,-6 5 20 0,0 0 22 0,0 0 9 15,0 0 18-15,0 0 8 0,-10 26 8 0,6-11 5 16,-4 2 3-16,-5 9 2 0,2 0 3 0,-2 5 2 0,0 0-5 15,2 1-5-15,-3 14 0 0,1-14-13 16,1 3-11-16,1-1-6 0,2 2-13 0,1-2-3 16,2-6-8-16,0 0-6 0,3-9-7 0,0-1-12 15,2-6-27-15,1 0-30 0,0-1-41 0,0-4-54 16,0-7-56-16,1 8-78 0,-1-8-271 0,0 0-772 0,0 0 58 16</inkml:trace>
  <inkml:trace contextRef="#ctx0" brushRef="#br0" timeOffset="3890.14">7640 3421 224 0,'0'0'417'0,"4"-6"-23"0,-4 6-26 0,0 0-21 0,4-8-17 15,-4 8-14-15,0 0-29 0,0 0-31 0,-2-8-30 16,2 8-31-16,0 0-21 0,-12-2-24 0,12 2-14 15,-20 1-22-15,13 0-14 0,-4 3-13 0,-5 2-1 16,-2 1-18-16,2 1-4 0,3 2-7 0,-5-2-7 16,0 3-3-16,5 0-8 0,-1-1-4 0,4-2-6 15,0 2-11-15,1-3 2 0,2 0-9 16,2-2-8-16,-1-2-5 0,3 3-3 0,3-6 1 0,0 9-3 16,0-9 0-16,9 8 1 0,3-4-1 15,-4 1 5-15,7-3-2 0,0 3-5 0,3-1 5 0,0-1 4 16,0 0 1-16,2-2-5 0,-2 1 0 0,-4 2 7 15,3 0-11-15,-1 2 7 0,-5-4 0 0,-4 0 4 16,3 1-2-16,-4-1 6 0,-1 1 3 0,-1 1 8 16,-4-4-2-16,2 9-3 0,-2-9 0 0,-4 13 2 15,4-13-3-15,-11 12-4 0,1-3 1 0,1 0 1 16,-4 0-3-16,-2-2-6 0,2-1-20 0,-4 2-24 16,0-2-31-16,5-4-42 0,-1-2-45 0,13 0-45 15,-25-7-80-15,8 0-202 0,9 1-685 0,-2-5 81 16</inkml:trace>
  <inkml:trace contextRef="#ctx0" brushRef="#br0" timeOffset="4149.07">7783 3354 13 0,'4'9'511'0,"3"2"-47"0,-2 3-40 16,-1 3-37-16,-2 10-22 0,-2 0-25 0,3 2-23 15,-3 2-34-15,2 0-16 0,-1 2-33 0,-1 1-18 16,5 0-27-16,-3-1-17 0,2-1-29 0,1 2-13 16,1-2-17-16,-3-5-8 0,2 2-18 0,0 0-13 15,1-4 10-15,-2-8-23 0,4 1-13 0,-4-2-8 16,-1-4-35-16,3 0-20 0,-2-2-21 0,-2-5-22 16,0 1-15-16,-2-6-25 0,6 7-11 0,-6-7-27 15,0 0-25-15,0 0-47 0,0 0-49 0,2-31-242 16,-8 16-701-16,2-6 77 0</inkml:trace>
  <inkml:trace contextRef="#ctx0" brushRef="#br0" timeOffset="4465.04">7783 3451 16 0,'8'-8'335'0,"0"0"-47"0,2 0-23 16,4 0-19-16,4-1-25 0,-5-1-17 0,6 5-10 15,-4-2-15-15,7 3-9 0,-3 0-7 0,0 2-6 0,0 2-13 16,2 0-7-16,-2 2-5 0,-1 2-11 0,-4 1-5 16,6 2-7-16,-11-1-5 0,5 2-4 15,-4 2-6-15,0-2-1 0,-4 1 0 0,1 0 6 16,-4 2-3-16,0 0-1 0,-5-2-6 0,1 5-3 16,-4 0-9-16,-5 1-9 0,1 1-8 0,-4-4-1 0,-2 0-5 15,-1 1-7-15,-4-3-7 0,-3 3-2 0,3-4 4 16,0 0-13-16,3-2-4 0,0-2-3 0,-2-1-7 15,6-1-2-15,0 0-16 0,0-3-21 16,2-1-23-16,-1 1-19 0,12 0-24 0,-11-4-23 0,4 0-17 16,7 4-21-16,-4-7-14 0,4 7-15 0,0 0-36 15,11-17-248-15,-7 13-639 0,3-4 92 0</inkml:trace>
  <inkml:trace contextRef="#ctx0" brushRef="#br0" timeOffset="5339.75">8414 3441 197 0,'0'0'429'0,"-10"-10"-56"0,4 7-34 16,-3 0-33-16,-5 1-26 0,4 1-22 0,-3 0-29 15,0 2-17-15,-4 1-16 0,-2 4-19 0,1-3-6 16,-1 4-10-16,0 2 6 0,-1 0-17 0,2 2-11 15,0 1-13-15,-3 3-12 0,2 3-8 0,3-4-15 16,0 5-5-16,6-2-9 0,-3 0-11 0,7 0-7 16,0-5-4-16,2 1-9 0,1-1-5 0,3-2-4 15,0 2-1-15,2-2-6 0,3-2-2 0,1 2-4 16,3-4-3-16,1-1-4 0,0-2-5 0,2-2-7 16,3-2-7-16,3-1-1 0,0-4-12 0,5 0-5 15,-1-6-5-15,5-1-10 0,-9 1-2 0,7-3 1 16,-10 2-3-16,8-2 3 0,-5 3 3 0,-2 2 0 15,-6 1 5-15,3 1 3 0,-3 1 1 0,-1 0 7 16,-4 1-1-16,2 1 3 0,-3 1 6 0,-4 4 11 16,9-5 15-16,-9 5 12 0,5-2 8 0,-5 2 5 15,0 0-3-15,0 0-4 0,0 0-2 0,0 0-1 16,4 11-3-16,-4-11-3 0,0 0 2 0,-4 15 1 16,4-7-5-16,0-8-5 0,0 13 9 0,0-5-12 15,1 0 3-15,0 0-6 0,2 3-3 0,1-3 4 16,0 0-1-16,-1-1-5 0,3 1-2 0,0 2 2 0,2-4-2 15,-1 2-1-15,3-3 0 0,-5-3-4 16,5 1-3-16,3 0-1 0,-2-3 0 0,2-1-7 16,0-1-5-16,1-2-4 0,4-2 2 0,0-2-6 15,-5-2-6-15,3-1-4 0,-2-1-2 0,4-1-3 0,-3 0-9 16,-3 0-16-16,3-2-6 0,-1 0-2 0,-1 3-1 16,-5-2 9-16,3 0 6 0,-3 6 4 15,-3-1 1-15,-3 3 8 0,2 0 14 0,0 1 2 16,-4 5 14-16,4-7 17 0,-4 7 11 0,0 0 1 0,0 0-4 15,0 0 6-15,0 0 6 0,0 0 4 0,0 0 0 16,0 0 10-16,-8 25-2 0,6-17-2 0,4 1 2 16,-2 1-7-16,1-2 1 0,2-1-3 0,1 2-1 15,2-1-2-15,-3 0-3 0,3-1 0 16,1 1 0-16,2 0-1 0,0-3-2 0,-1 1 0 0,1 0-1 16,3-1 1-16,-1 0-5 0,-2-2-3 0,2 0 2 15,2-3-4-15,-1-1-3 0,-1-1-1 0,0 0 2 16,3-1-4-16,-1-3-3 0,-3-1-3 0,1 0-2 15,-2 1-6-15,2-1 1 0,-2-2-3 0,0 1 1 16,-3 1-5-16,0-2-2 0,-2-2 6 0,0 2-5 16,-2 2-2-16,-2 0 4 0,1-3 4 0,-1 10-1 15,0-11 2-15,0 11 4 0,-3-7 7 0,3 7 3 16,-8-6 10-16,8 6 8 0,-10 0-4 0,10 0 2 16,-11 6-1-16,4 2 7 0,2-3 6 0,-1 4 9 15,3 0-1-15,-3 1-3 0,4 2 7 0,0 1-4 16,2-3-1-16,2 6-3 0,0 0 0 0,4 1-4 15,-1 0-2-15,4-1 1 0,-2 2-9 0,4-1 4 16,3 4-5-16,-3-6-3 0,5-2-9 0,-3-1-22 16,2-1-37-16,-5-5-47 0,1 1-70 0,3-4-98 15,-3-3-275-15,3 0-787 0,-1-2 52 0</inkml:trace>
  <inkml:trace contextRef="#ctx0" brushRef="#br0" timeOffset="7269.51">9894 3625 416 0,'0'0'413'0,"-10"1"-35"0,10-1-48 15,-10 0-20-15,10 0-31 0,-9-2-20 0,9 2-18 16,0 0-14-16,-14-1-19 0,14 1-16 0,0 0-19 15,-9-2-16-15,9 2-18 0,0 0-20 0,0 0-2 16,0 0-25-16,0 0-9 0,-8 2-9 0,8-2-13 16,0 0-1-16,0 0-10 0,0 0-5 0,0 0 0 15,0 0-9-15,0 0-5 0,26-4-2 0,-12 2-4 16,-3 2-1-16,5-1-3 0,-1-1 0 0,8 1-3 16,8 0-3-16,1-1-4 0,-3 0 1 0,6-3-1 15,-3 3 1-15,2-1-2 0,-2-2-3 0,6 3-1 16,-3 0 4-16,-3-2-4 0,2 3 7 0,1 0-10 15,-3 0 0-15,4-1 0 0,-7 2 2 0,2 1-5 16,-2-2 6-16,-7-1-5 0,6 2 1 0,-6-1 6 16,-2 1-9-16,-1 1 0 0,0 1 0 0,0-4-1 15,-1 2 5-15,-6 2-6 0,-2-1 1 0,0 0-4 16,-1-1-5-16,-9 0-1 0,14 0 0 0,-14 0-3 16,12 1 7-16,-12-1 4 0,5 1-3 0,-5-1-6 15,0 0 4-15,0 0-2 0,0 0 8 0,0 0-7 16,0 0-3-16,0 0 4 0,-20 7-4 0,20-7 0 15,-16-2 7-15,16 2-4 0,-19-5-5 0,9 1 1 16,0-3-2-16,-1 1 1 0,2-1 3 0,-2 0 1 16,2 1 1-16,1 0 0 0,-1-1-1 0,2 2 23 0,-1 1 1 15,3 1-3-15,-2 0 1 0,7 3-5 16,-12-2 3-16,12 2-5 0,-11-1 7 0,11 1-9 16,-7 3 3-16,7-3 0 0,-6 9-2 0,3-3 0 15,3 3 0-15,0 4 2 0,0-1-3 0,0 5-1 0,0 1 1 16,3 3-2-16,3 4 7 0,-5 0-3 0,2-6-1 15,-2 0-1-15,-1 0 1 0,4-1 1 16,-2-3 2-16,1-2-3 0,-1-2 2 0,0 0-2 16,-2-4 5-16,0 3-5 0,0-10 1 0,4 9 1 0,-4-9-1 15,0 0 0-15,1 6 2 0,-1-6-2 0,0 0 2 16,0 0-4-16,0 0 2 0,14-24-2 0,-9 13-9 16,-2-2-10-16,2 1-28 0,2-2-31 15,-3-3-29-15,4 0-46 0,1 3-56 0,-6 2-307 0,4 1-732 16,-3 2 69-16</inkml:trace>
  <inkml:trace contextRef="#ctx0" brushRef="#br0" timeOffset="7895.16">11390 3282 104 0,'0'-10'442'0,"0"10"-66"15,-2-13-41-15,2 13-41 0,2-10-32 0,-2 10-23 16,0 0-21-16,1-7-8 0,-1 7 4 0,0 0 4 15,0 0-3-15,5 40-11 0,-5-9-12 0,0 5-17 16,0 12-10-16,0 4-7 0,-4-1-21 0,3 1-7 16,-6-1-10-16,2 7-12 0,-2-9-8 0,2 3-8 15,1-16-10-15,0 9-19 0,1-10 0 0,1-5-11 16,-1-2 0-16,2-2-8 0,1-7-6 0,0-4-21 16,2-5-31-16,0 0-32 0,2-5-34 0,0-3-38 15,-4-2-44-15,17-7-61 0,-9-3-322 0,1-5-793 16,5-8 49-16</inkml:trace>
  <inkml:trace contextRef="#ctx0" brushRef="#br0" timeOffset="8278.7">11539 3691 309 0,'0'0'355'0,"9"5"-39"0,-4-3-54 16,-5-2-31-16,18 0-17 0,-7-2-37 0,2-1-18 15,-1-1-5-15,4-4-14 0,0 2-16 0,0-2-2 16,-1-2-20-16,2 1-9 0,5-1-8 0,-8-1-9 16,-1 1-2-16,0 3 7 0,-4-2-12 0,1 0-7 15,-3 1-1-15,-1 1-7 0,-4 0-2 0,1 0 1 16,-3 7 3-16,-4-14-3 0,1 7 2 0,3 7 1 16,-7-14 2-16,0 9 5 0,-2-1-1 0,-1 0 0 15,0 2-1-15,1 0-4 0,-3 1 1 0,0 3-1 16,0 0-2-16,1 1 4 0,-2 2-7 0,4 0-6 0,0 3-1 15,-1 3-1-15,1-1 2 0,0 4 6 16,-1 3 1-16,2 2 5 0,0 7-2 0,2-3 4 16,1 4-5-16,3 3-1 0,-1-3-7 0,3 0-2 15,0-4-4-15,3 4-4 0,-1-6-2 0,3-3-4 0,-1 0-4 16,3-3-5-16,2 1 3 0,0-5-3 0,1 1-10 16,3-4-14-16,1-2-18 0,-2-1-31 15,2-1-33-15,3-2-41 0,3-7-38 0,2-1-66 16,-6-3-320-16,7-6-802 0,-3 0 46 0</inkml:trace>
  <inkml:trace contextRef="#ctx0" brushRef="#br0" timeOffset="8661.17">12119 3468 386 0,'0'0'431'0,"-2"-10"-54"0,2 10-43 16,-4-9-39-16,-1 2-27 0,5 7-20 0,-9-7-20 15,4 3-15-15,5 4-28 0,-14-6-19 16,7 6-15-16,7 0-16 0,-13-1-20 0,13 1-13 0,-15 6-11 16,9-1-12-16,-4 0-8 0,2 3-6 0,-2 1-8 15,3 1 0-15,0-1-10 0,-1 7-8 0,2-5-3 16,1 0-4-16,1 5-3 0,2-4-2 0,1 0 0 16,2 0-6-16,2 2-3 0,0-3 2 15,3 6-1-15,3-1-4 0,-3-2 0 0,1-7 3 0,4 9-4 16,-6-7-1-16,4 5-3 0,-1-6 3 0,1 0-2 15,-4 4 1-15,1-3 1 0,-2 0 7 0,0 1 5 16,-3-1 8-16,1 1-4 0,-2 1-2 0,-3 0-2 16,-1 1 0-16,-1 2-2 0,0-1-5 0,-7 1 0 15,-2-2 0-15,2-1-1 0,0 2-3 0,-1-3-1 16,-1-6-1-16,3 1-5 0,-4-4 1 0,4-1-2 16,2-1-6-16,-2-3-11 0,2-1-15 0,4-1-31 15,-2-4-23-15,5-2-25 0,-2-5-29 0,6 0-45 16,2-2-47-16,0 2-281 0,1-1-720 0,3-6 74 15</inkml:trace>
  <inkml:trace contextRef="#ctx0" brushRef="#br0" timeOffset="9010">12415 3504 501 0,'0'0'445'0,"0"0"-59"0,0 0-47 16,0 0-42-16,0 0-28 0,0 0-29 0,0 0-25 16,-18-17-15-16,12 13-18 0,6 4-20 0,-10-3-11 15,10 3-12-15,-7-2-12 0,7 2-12 0,0 0-12 16,-15 2-14-16,15-2-10 0,-7 5-8 0,7-5-10 16,-9 10-3-16,3-1-8 0,3-1-2 0,0 3-5 15,-1 1-1-15,3 3-4 0,0 2 2 0,-3 1 1 16,4-1 0-16,0 4-3 0,0-1-2 0,0-1 3 15,0 1 3-15,0-2-4 0,0 2-4 0,0-1-3 16,0-2-2-16,0 0 3 0,0-7-1 0,-2 2 5 16,2-1-1-16,-3-1-4 0,2-3-4 0,0-1-1 15,1-6-2-15,-7 11-1 0,7-11-3 0,-6 3-1 16,6-3-10-16,-10 2-19 0,10-2-31 0,-11-3-42 16,11 3-47-16,-11-8-57 0,6-1-69 0,-4 0-288 15,2 0-793-15,2 0 51 0</inkml:trace>
  <inkml:trace contextRef="#ctx0" brushRef="#br0" timeOffset="9792.92">13055 3483 311 0,'2'-5'419'15,"-2"5"-38"-15,2-10-45 0,-2 10-24 0,0-9-11 16,0 9-32-16,-5-7-23 0,5 7-32 0,-11-6-11 0,5 5-27 16,6 1-29-16,-17 0-12 0,8 0-22 15,-2 4-9-15,-1 0-18 0,2 0-9 0,0 3-7 16,0 0-4-16,1 0-5 0,1 3-9 0,-3 0-8 16,3-2-5-16,0 2-3 0,2 1-3 0,3 0-6 0,1 3-4 15,1 0 0-15,1 3-1 0,3 0-4 0,4 1-3 16,-1-1 5-16,3-1-6 0,1 1 0 15,3 4-2-15,-3-4-3 0,5 4-3 0,-2-5 4 16,-2 1-1-16,0 0-3 0,-2-1 3 0,-1-3-2 16,1-1 1-16,-3-2 2 0,-1-1 2 0,-2 1 10 0,1-3 4 15,-3 4 11-15,0-5 0 0,-1-6 3 0,-2 11-3 16,-1-5-4-16,-3 1-3 0,-1-3-6 0,-3-2 0 16,1 2-3-16,-3-3 0 0,-1-1-2 15,1-1-14-15,-2-2-18 0,-3 0-18 0,-1-3-29 0,3-2-35 16,0-2-34-16,2 0-52 0,0-3-52 0,3 1-283 15,0-3-740-15,2 1 68 0</inkml:trace>
  <inkml:trace contextRef="#ctx0" brushRef="#br0" timeOffset="10131.82">13221 3681 231 0,'18'-2'315'15,"-3"1"-24"-15,2-5-11 0,-3 2-13 0,-3-1-26 16,0-2-5-16,1 1-17 0,-1-1-11 0,-5 0-19 16,4-2-10-16,-2 1-14 0,-4 2-12 0,0-4-6 15,-2 5-5-15,-2 5-8 0,0-13-3 0,0 13-10 16,-8-10-9-16,6 6-2 0,-5 0-17 0,7 4-5 16,-17-4-8-16,6 3-7 0,0 2-5 0,1 0-6 15,-3 2-7-15,0 2-1 0,2 1-2 0,-3 4-2 16,-1 1-2-16,3 2 2 0,-5 7-2 0,7-6 3 15,1 3-9-15,3-1 2 0,-1 2-5 0,3-1-2 16,2 0-9-16,2 0-2 0,2-1 0 0,2 1-1 16,1-5-5-16,3 1-2 0,1-3-1 0,2 2-2 15,3-3-5-15,-2-3-6 0,3 0-8 0,2-1-11 16,1-2-25-16,1 2-21 0,0-5-26 0,3-2-33 16,7-3-38-16,-7 0-44 0,6-2-43 0,-6 1-274 15,-4-1-743-15,6-5 67 0</inkml:trace>
  <inkml:trace contextRef="#ctx0" brushRef="#br0" timeOffset="10447.83">13762 3565 427 0,'0'0'446'16,"-8"-9"-49"-16,8 9-42 0,-9-3-29 0,9 3-32 15,-12-4-41-15,6 3-24 0,6 1-20 0,-15-1-17 16,2 2-17-16,3 0-15 0,-2 2-14 0,2 0-13 15,1 2-12-15,-1 0-12 0,1 3-11 0,-4 2-9 16,0 0-11-16,6 0-6 0,-1 6-4 0,0-5-8 16,2 5-3-16,1 2-3 0,1-2-7 0,0 1-5 15,3-5-5-15,1 4-3 0,1-2-4 0,3 2-3 16,0-1-3-16,1-3-1 0,1-1-5 0,3 2 2 16,-1-2-2-16,1-1-2 0,2-3-3 0,5 1-4 15,-4-3-5-15,1-2 0 0,2-1-4 0,4-2-5 16,-6-2-9-16,4 1-10 0,1 0-15 0,-1-2-21 0,-3 0-21 15,-1-1-22-15,0-2-13 0,0 1-27 0,-2-2-23 16,4-3-24-16,0 0-29 0,-5-2-49 16,-2 1-189-16,1-2-628 0,-1-2 91 0</inkml:trace>
  <inkml:trace contextRef="#ctx0" brushRef="#br0" timeOffset="10835.69">13939 3571 445 0,'0'0'447'16,"0"0"-48"-16,0 0-49 0,0 0-50 0,0 0-37 15,0 0-34-15,0 0-24 0,0 0-19 0,0 0-12 16,0 0-15-16,0 0-9 0,-6 30-7 0,4-23-4 0,1 4-8 16,1 0-9-16,0 1-17 0,1 5-6 15,-1-2-9-15,2 0-8 0,0-1-7 0,1 0-8 16,-1-3-5-16,2 2-7 0,0-3-9 0,0-1-4 16,0 0-3-16,2 0-7 0,-1-4-1 0,-1 0-4 0,1-1-2 15,0-1-6-15,-5-3-3 0,12 1-3 0,-12-1-5 16,13-3 1-16,-7-1-4 0,2-3-3 0,-1 0-12 15,1-1-15-15,0-2-6 0,-1-1-7 0,1 0-6 16,-4-1-1-16,2-5 0 0,-1 6 0 0,3-4 5 16,-4 5 4-16,-2 0 7 0,1 0 1 0,-2 2 2 15,1 2 0-15,-1-2 6 0,-1 8 14 0,-1-9 6 16,1 9 10-16,0 0 1 0,0 0 2 0,-4-7-2 16,4 7 4-16,0 0 3 0,0 0 0 15,-12 15 6-15,10-5 2 0,-1-1 2 0,-1 4 3 0,3-3-4 16,-2 2 2-16,2 0-4 0,0 0-4 0,1 0-2 15,0 1-1-15,2-2-2 0,0 1 2 0,2 4-3 16,1 0-3-16,1-2-10 0,-1-3-23 16,-1 1-44-16,1-3-55 0,0 2-69 0,-1-5-96 0,0-1-222 15,0-2-719-15,-4-3 71 0</inkml:trace>
  <inkml:trace contextRef="#ctx0" brushRef="#br0" timeOffset="11276.14">14324 3608 421 0,'0'0'459'0,"0"0"-67"0,0 0-46 15,0 0-47-15,0 0-34 0,0 0-25 0,0 0-19 16,0 0-24-16,1 35-14 0,4-19-15 0,-7-5-18 16,5 7-15-16,-1-1-13 0,-1-1-12 0,2 2-7 15,0-1-8-15,-1 0-12 0,0-2-10 0,0-3-9 16,-1 1-2-16,1-3-8 0,0-1-3 0,-2-1-6 15,0-1-3-15,0-7 0 0,1 8 4 0,-1-8-3 16,0 0 5-16,0 0-7 0,0 0-6 0,0 0-3 16,0 0 0-16,0 0-9 0,0 0 0 0,0 0-4 15,-3-32-2-15,3 20-1 0,0-4 0 0,-1-1-3 16,2-1-1-16,1 0-4 0,2-1-4 0,1 3-2 16,1-3-13-16,0 4-12 0,2 1-18 0,-5-3-24 15,4 2-37-15,-2 5-37 0,1-1-51 0,-1-2-89 16,-1 4-226-16,2 0-715 0,1 1 73 0</inkml:trace>
  <inkml:trace contextRef="#ctx0" brushRef="#br0" timeOffset="11634.24">14564 3605 215 0,'9'5'386'0,"0"3"-41"0,0-2-6 15,0 0-44-15,0 1-19 0,2-1-8 0,0-1-31 16,1 1-23-16,4-1-20 0,2 0-12 0,-4-1-22 0,6-3-17 15,-6 0-14-15,4-1-17 0,-5 0-11 16,5-1-9-16,-1-1-8 0,0-5-11 0,-4 1-8 16,1-4-11-16,3 2-2 0,-6-1-9 0,1-1-6 15,0-4-12-15,-4 4-5 0,-1 0-8 0,-1-1 0 16,-2 1-1-16,-1 0-2 0,-1 0-2 0,-2 0 0 0,-2 3 2 16,-4 0-3-16,0 0-2 0,-2 1 1 0,2 2 1 15,-7 1-2-15,4 1 0 0,-3 1 5 16,0 2 7-16,-1 2 7 0,-5 1 7 0,-7 6 4 15,9-1 10-15,1 0 9 0,1 3 14 0,2 1 3 0,1 3 0 16,1 0-1-16,0-1 1 0,2 3-2 0,4 2-7 16,1-2 2-16,2 1 2 0,2 0 0 15,2-2-4-15,1 0-5 0,8 2-11 0,-3-2 5 16,3-6 6-16,3 2-15 0,0-1-8 0,1-4-9 16,1-1-38-16,0-2-45 0,0 0-65 0,-4-2-84 0,-3-2-380 15,3-1-891-15,-3 0 9 0</inkml:trace>
  <inkml:trace contextRef="#ctx0" brushRef="#br0" timeOffset="13856.67">15779 3759 158 0,'0'0'477'0,"-12"0"-63"16,12 0-38-16,0 0-32 0,0 0-33 0,-9-2-21 15,9 2-28-15,0 0-24 0,-7-4-26 0,7 4-21 16,0 0-26-16,0 0-16 0,0 0-20 0,0 0-18 15,0 0-11-15,0 0-13 0,0 0-13 0,0 0 0 16,0 0-14-16,0 0-7 0,0 0 3 0,0 0-7 16,36 2-2-16,-23-4-3 0,6 1-6 0,0 0-2 15,2 0-1-15,0 1-3 0,9-2-6 0,-1 3 3 16,1-1-3-16,0 0 1 0,1-1-4 0,0 1-2 16,-1 1-6-16,1-2 0 0,0 2 9 0,1-1-12 15,0 1-3-15,-3 0 1 0,0 0 0 0,-1-2-1 16,-1 2 1-16,3 0-3 0,-10 1-3 0,2-1-1 15,-2 2 0-15,0-2 4 0,0 2-4 0,-3 1 2 16,-3-2 0-16,1 0 7 0,-1 2-10 0,-4-2-1 0,-1 1-2 16,0-1 2-16,-4-2-5 0,2 3 3 15,-7-3-2-15,0 0 2 0,11-3-1 0,-11 3 3 16,0 0-4-16,8-2 1 0,-8 2 2 0,0 0-1 16,0 0-1-16,-10-18 0 0,5 12 1 0,-1-7-3 0,0 5-3 15,-2-2 3-15,-2 1-3 0,2-1-1 0,-2-1 2 16,-3-3-1-16,4 5 2 0,0-1-1 0,2 2 1 15,-2-2 2-15,2 3-3 0,-2 0 5 16,2 3-3-16,1 1 2 0,-2-1 0 0,8 4 2 0,-8-3-5 16,8 3 2-16,0 0 0 0,-15 5 0 0,12 0 0 15,1 2 3-15,-1 4-2 0,-1 6 3 0,2 2 7 16,-1 5-10-16,4 2 1 0,-1-1 3 0,-2-6-2 16,2-1 9-16,1 1-9 0,-1-2 0 15,1 1 3-15,1-7 1 0,-2 4 0 0,1-4-1 0,0-2 2 16,1 1-2-16,-2-4 1 0,0-6 0 0,2 10 2 15,-2-10 2-15,1 6-1 0,-1-6 2 0,0 0 1 16,0 0-4-16,0 0 1 0,0 0 0 0,0 0-6 16,19-18-12-16,-12 8-26 0,-2-2-23 0,3-2-30 15,2-2-50-15,-2 0-63 0,1 2-91 0,-3 0-219 16,2-1-729-16,-2 1 69 0</inkml:trace>
  <inkml:trace contextRef="#ctx0" brushRef="#br0" timeOffset="14478.92">17746 3571 76 0,'8'-7'373'0,"-2"-2"-48"0,0 1-58 15,-1-1-34-15,1 1-3 0,-2-2-14 0,-4 2 3 16,1-1-11-16,-4-1-8 0,1 0-3 0,-2 0-10 16,-2 0-2-16,-1 0-22 0,1-1-14 15,-5-3-17-15,0 2-6 0,2 2-20 0,-1-1 12 0,-3 0-11 16,4 1-6-16,-5 2-15 0,2-3 3 0,1 2-9 15,-3 5 3-15,3-2-8 0,-3 1-6 0,1 2-4 16,-1 1-6-16,1 2-3 0,-5 0-8 0,2 4-5 16,2-1-4-16,-1 5-3 0,-2 0-6 0,3 2 0 15,2 4-1-15,-2 1-3 0,0 7-2 0,1 3 0 16,3 3 1-16,2 2 0 0,1 1-2 0,-1 2 5 16,3 1 2-16,2 3 1 0,-1 9 3 0,3-11-1 15,2-1-4-15,1 1 1 0,-1-2-4 0,3-1-4 16,0-1-2-16,1-2 3 0,-1-1-3 0,3-3-6 15,-4-6 1-15,1-1-2 0,1-2-2 0,-3-4 0 16,1-2-6-16,-1-1-1 0,0-3 4 0,-1 0-7 16,-1-6-1-16,3 7-10 0,-3-7-33 0,0 0-39 15,0 0-43-15,0 0-45 0,0 0-49 0,0 0-46 16,-21-18-280-16,11 7-793 0,0-4 49 0</inkml:trace>
  <inkml:trace contextRef="#ctx0" brushRef="#br0" timeOffset="14989.21">17254 3804 269 0,'0'0'420'0,"0"0"-54"0,9-11-44 16,-4 10-33-16,5-2-41 0,2 1 6 0,1 1-41 15,6 0-15-15,0-3-13 0,4 1 0 0,5-1-19 16,0-1-11-16,2 2-12 0,1-4-6 0,-1 3-19 16,1-3-11-16,0 0-11 0,-1-2-10 0,1-1-13 15,-2 2-5-15,4-1-6 0,-6-1-8 0,0-3-6 16,2 3-4-16,-4-2-4 0,-6 3-8 0,7-1 0 15,-12 1-6-15,0 3 2 0,-4 0-5 0,-1 2 0 16,-2 0-4-16,-1-1-3 0,-1 1-1 0,-5 4 2 16,0 0-2-16,2-8 4 0,-2 8 1 0,0 0-3 15,0 0-3-15,-19-3-3 0,19 3 4 0,-16 8-1 16,5-2-3-16,-1 1 1 0,-4 3-2 0,-2 2 3 16,-2 3 3-16,-1 2 1 0,7-3 6 0,-2 5 3 15,-2 1 10-15,6-1 4 0,2-2-3 0,-3 4-7 16,8-5-3-16,0 0-2 0,4-3 1 0,-2-3-8 15,2 1 6-15,2-1-6 0,2 1 4 0,1-5-4 16,-1-2 0-16,3 2-6 0,0-4 3 0,3-2-4 16,-9 0 5-16,19-7-7 0,-2-1-2 0,-1-2 2 15,2 0 1-15,-2-1-7 0,-1-3 1 0,3 2 1 16,-4 0 1-16,-1-3 1 0,1 3-3 0,-5 4-3 16,-1 0 2-16,0-1-1 0,-1 4 1 0,-4 2-2 15,-3 3 3-15,6-6 5 0,-6 6 1 0,0 0 2 16,0 0-6-16,0 0 0 0,0 0 0 0,0 0 0 15,-11 30 1-15,1-15 2 0,4-1-1 0,-1 2-1 16,1-1-4-16,2-1 5 0,-1-1-10 0,3 0 3 16,0-3-13-16,2 1-20 0,0-3-18 0,0 0-21 15,2-1-34-15,-2-7-31 0,10 7-19 0,-4-6-32 16,4-1-44-16,3-4-57 0,-3 0-228 0,2-3-739 16,6-3 71-16</inkml:trace>
  <inkml:trace contextRef="#ctx0" brushRef="#br0" timeOffset="15345.62">18292 3638 338 0,'5'-8'448'0,"-1"1"-44"0,-2 0-45 15,0-1-25-15,-2 8-31 0,0-13-26 0,0 13-30 16,-5-10-23-16,1 7-23 0,-6-2-16 0,2 1-23 16,0 3-14-16,8 1-17 0,-18-1-21 0,9 2-10 15,1 0-14-15,-3 0-5 0,1 2-10 0,4 0-8 16,6-3-9-16,-13 4-3 0,9 1-6 0,-1-2-4 0,2 4-6 15,1-1 0-15,-1 5-2 0,3-2-7 16,0 1-5-16,0-2-1 0,1 3-2 0,2 2-2 16,1 1 1-16,-1 4-4 0,2-2 1 0,-1-4 0 15,0 3 2-15,3-4-4 0,-3 0 2 0,1 1-5 16,-3-2 1-16,2-2 0 0,2 1-1 0,-2-1 6 0,-2-1-1 16,2-1 1-16,-4-6 1 0,3 10 9 15,-1-6 8-15,-2-4 1 0,0 14-4 0,-3-9 1 16,3-5-5-16,-6 13-4 0,1-6 1 0,-3 0-2 15,0-1 0-15,1 2-7 0,-3-3 2 0,2 1-2 0,0-2-6 16,1-1-10-16,7-3-18 0,-13 0-24 0,13 0-28 16,-9-6-35-16,9 6-33 0,-7-9-36 15,7 1-39-15,2-2-49 0,-1-3-254 0,3-5-738 16,2 0 66-16</inkml:trace>
  <inkml:trace contextRef="#ctx0" brushRef="#br0" timeOffset="15609.06">18557 3414 362 0,'0'0'440'15,"0"0"-27"-15,0 0-34 0,0 0-27 0,0 0-26 0,-2 19-25 16,0-10-23-16,0 2-15 0,-1 4-25 0,1 2-18 16,-1 2-17-16,0 7-13 0,2 1-17 0,-2-1-14 15,-1 5-11-15,4-1-16 0,0 1-14 16,0 1-4-16,-1 1-19 0,2 1-10 0,-1-4-11 0,3 0-4 15,1 0-9-15,-3-3-2 0,2 0-10 0,2-2-8 16,-3-6-2-16,3-2-4 0,-1 0-8 0,-1-6-13 16,-1-1-20-16,1 0-18 0,-3-3-19 15,2-3-13-15,-2-4-19 0,0 8-32 0,0-8-49 16,0 0-65-16,0 0-59 0,0 0-267 0,0 0-795 0,-19-16 49 16</inkml:trace>
  <inkml:trace contextRef="#ctx0" brushRef="#br0" timeOffset="15781.22">18439 3778 440 0,'5'-2'500'0,"3"-1"-46"0,3-1-35 15,1 1-42-15,3-5-21 0,3 2-33 0,2-1-31 16,7-3-39-16,0-1-30 0,-1 4-29 0,-7 0-24 16,3 1-25-16,-2 2-17 0,-1 2-14 15,-4 2-24-15,-2 0-32 0,0 2-51 0,-1 1-47 0,-12-3-66 16,10 6-140-16,-10-6-272 0,0 9-741 0,0-9 68 15</inkml:trace>
  <inkml:trace contextRef="#ctx0" brushRef="#br0" timeOffset="18139.28">4747 5189 224 0,'0'0'313'0,"0"0"-1"16,0 0-23-16,7 7 2 0,-7-7-19 0,3 9-12 0,-2-1-17 15,1 0-19-15,-2 3-21 0,1-1-12 16,0 6-13-16,0 0-14 0,-2-1-9 0,1 5-15 15,0-4-7-15,0 4-14 0,0 6-10 0,0 1-22 16,0-2-5-16,0 2-11 0,-1 0-1 0,0 1-9 0,1 1 1 16,0 0-12-16,-2 2 1 0,4 2-12 0,-4-2-1 15,4 1-4-15,-2-2 1 0,0 3-8 16,1-4 2-16,-2 2-8 0,1 1 3 0,1-1-1 0,-1-1-3 16,0 3 0-16,0-2-2 0,0 2-1 0,1 1-2 15,-1 0 1-15,-1 0 2 0,-2-1-1 0,3 1-3 16,0-1 2-16,0 1 1 0,-1 0-1 15,0-1-3-15,1 1-1 0,0-1 0 0,1 0-2 0,-2-1 2 16,-1-2-2-16,2-1 0 0,-1 1-1 0,0-3 3 16,-1 2-2-16,2 2 6 0,0-3-11 0,-1 0 1 15,2-1 2-15,1-1-4 0,-2 1 1 0,1 0 8 16,0 1-11-16,1-3-1 0,-1 3-1 0,0-3 3 16,-1 2 0-16,3 1 2 0,-2-4-3 0,2 4 4 15,1-2-5-15,-3 0 3 0,1 1-1 0,2-2-1 16,-4 2-3-16,4-1 3 0,-3-1-2 0,2 2 2 15,-1 0-5-15,-2 0 5 0,0-2 0 0,2 0 0 16,0-1-5-16,-2-3 2 0,1-2 2 0,1 2-2 16,-2-4 3-16,1 11-2 0,2 0 2 0,-2-2-4 15,2 2 6-15,-1-1-4 0,2-1 1 0,-3 2 0 16,3-3-1-16,-2-1 11 0,0 2-12 0,2 0 2 16,-2-1 2-16,-1 0 5 0,-1-1-8 0,2 1 0 15,-1 1 1-15,0-1-1 0,1-5 0 0,-1 5 12 16,-1-6-9-16,1 5-5 0,-1-4 7 0,1-1 0 0,2 0-1 15,0 1 2-15,-2 5-2 0,3-7 7 0,-4 0-5 16,2 3 1-16,-1-3 2 0,1 1-3 16,-1-3-2-16,0 0 10 0,1 3-6 0,0 0-2 15,-1 0-1-15,-1-4 3 0,3 10-1 0,-2-8 4 0,-2 5 0 16,1-5-1-16,0 9 11 0,-1-7-10 0,1-1-4 16,0 0 5-16,0 0-3 0,1-2 1 0,-1 2-5 15,1-3 3-15,-2 2-1 0,1-4 2 0,1-1-5 16,1 0 2-16,-1 0-1 0,0 0 1 0,0-2-1 15,2 1-1-15,-3-4-1 0,0 3-5 0,0-1 7 16,0 0 0-16,3-2-4 0,-3-7 2 0,2 9 1 16,-2-9 8-16,1 11-14 0,-1-11-1 0,0 0-5 15,-1 8-1-15,1-8-11 0,0 0-5 0,0 0-11 16,0 0-9-16,0 0-18 0,-2 8-26 0,2-8-24 16,0 0-27-16,0 0-23 0,0 0-30 0,0 0-38 15,-11-20-58-15,6 12-212 0,-1 2-706 0,-2-2 75 16</inkml:trace>
  <inkml:trace contextRef="#ctx0" brushRef="#br0" timeOffset="18487.31">4647 8395 140 0,'0'0'408'0,"-9"-8"-62"0,9 8-40 16,-8-4-26-16,8 4-29 0,-7-3-29 0,7 3-20 15,0 0-23-15,-7-2-27 0,7 2-16 0,0 0-20 16,0 0-4-16,0 0-10 0,0 0-14 0,0 0 0 15,12 24-17-15,-7-12-4 0,1-2 2 0,2 5-7 16,0 0 3-16,3 3-11 0,-3-1 4 0,0 0-9 16,3 1 5-16,-1 4-1 0,2 0 6 0,-2-4 0 15,-1-1 2-15,2 0-10 0,-3-4-3 0,1 0-9 16,0 1-2-16,0-5-2 0,0 0 2 0,-1-2-4 16,2-2 4-16,0 0 11 0,-4-2 0 0,5-2-2 0,0-3 2 15,1-3-2-15,3-2 0 0,-2-4 3 0,1-2-5 16,-3-5-3-16,6-3 3 0,0-1-4 0,-2 0 2 15,3-1-8-15,-1 0-1 0,-1 3-2 0,-5 4 4 16,4 1-14-16,-4-2 0 0,3 4-5 0,-2 0-2 16,-1 4 4-16,-2 1-5 0,0 2-7 0,-2-1-13 15,-1 2-23-15,1 1-25 0,-1 2-35 0,-6 2-42 16,0 0-75-16,0 0-105 0,0 0-208 0,0 0-745 16,3 13 65-16</inkml:trace>
  <inkml:trace contextRef="#ctx0" brushRef="#br0" timeOffset="21594.19">3598 9665 69 0,'-1'-9'591'0,"-1"2"-107"15,2 7-77-15,0-10-63 0,0 10-53 0,0 0-36 0,0 0-31 16,0 0-22-16,7 40-22 0,-2-8-15 0,1 15-10 16,-1 5-3-16,0 6-10 0,2 2-4 0,1 24-8 15,-2-24-20-15,-1 24-8 0,3-25-17 0,-2 21-8 16,-1-28-8-16,3-2-6 0,-3 0-6 0,3-1-5 15,-5-15-8-15,5 1-6 0,-2-1-1 0,1-5-7 16,1-4-5-16,-2-7-6 0,1-3-26 0,0-2-27 16,-2-5-31-16,3 0-28 0,-4-4-29 0,4-4-43 15,-8 0-49-15,20-10-294 0,-14 0-722 0,6-4 71 16</inkml:trace>
  <inkml:trace contextRef="#ctx0" brushRef="#br0" timeOffset="22047.56">4096 10246 147 0,'3'-15'390'15,"-2"2"-39"-15,-2-1-24 0,1 3-29 0,-3 0-17 16,-2-1-23-16,3 3-11 0,-4-1-20 0,1 2-19 16,-3 0-13-16,0 0-20 0,0 2-9 0,0 2-20 15,-1 1-15-15,-2 0-10 0,1 2-12 0,0 1-14 16,10 0-9-16,-18 1-7 0,6 6-5 0,2-1-8 15,1 2-4-15,-2 5-12 0,0 3-8 0,4 1 1 16,-1 1-1-16,-1 10-5 0,3-2 7 0,3-1-6 0,-1 1-2 16,4-7-5-16,0 3-1 0,3-6-1 15,-2 2-5-15,2-3-2 0,2-4-5 0,0-1 1 16,2-1-1-16,2-3-1 0,-3-3-4 0,0 2-4 16,5-3 6-16,-3-1-6 0,-8-1 3 0,19-6 0 0,-7 0-3 15,1-6-2-15,-1-1 5 0,0-4-7 0,0 0 1 16,1-3 0-16,2-3 2 0,-7 5-2 0,-1 1 2 15,-2 3-5-15,0-1 0 0,-1 4-1 0,1-1 1 16,0 4 0-16,-2 2 1 0,-1 0 0 0,-2 6 7 16,4-9 0-16,-4 9 4 0,0 0-1 0,0 0 1 15,0 0 2-15,0 0-5 0,5 18-4 0,-5-5 6 16,0-1-5-16,4 2-4 0,-2 3 4 0,2-5-5 16,1 5-2-16,1-2-5 0,0 2-8 0,0-2-14 15,4-1-19-15,-2-1-17 0,0 2-24 0,-2-5-19 16,3-1-24-16,-2-1-18 0,0-3-19 0,0-2-30 15,-1-2-55-15,-6-1-237 0,13-6-685 0,-8 2 81 16</inkml:trace>
  <inkml:trace contextRef="#ctx0" brushRef="#br0" timeOffset="23266.69">4380 10228 204 0,'4'6'424'0,"-2"0"-53"0,2 3-45 0,1-1-28 0,3 2-21 15,-3 0-9-15,1 5-26 0,1 0-12 16,-1 0-19-16,1 0-8 0,-2-1-19 0,2 1-14 16,-3-3-21-16,0-1-9 0,-1 0-17 0,-2-6-10 0,2 2-12 15,-1 0-12-15,-2-7-4 0,1 7-7 0,-1-7 8 16,0 0-21-16,4 6-6 0,-4-6-3 0,0 0-10 16,0 0-3-16,0 0-6 0,-5-29-4 15,4 13-10-15,1-3-17 0,0 0-12 0,2-8-11 0,2 2-6 16,-2 0-4-16,0 6 1 0,0 1-7 0,1 4-1 15,0 0 2-15,0 4-7 0,1-1 4 0,2 1-2 16,-2 2 2-16,2 0 4 0,-1 2-6 0,0 2 0 16,0-1 2-16,0 2 1 0,-5 3 3 0,15-4 3 15,-8 3 4-15,-7 1 3 0,17 0 0 0,-9 1 6 16,0 0-1-16,2 2 4 0,0 1 0 0,1 0 0 16,-1 2 3-16,0 1 1 0,0-1-4 0,1 0 5 15,0 0 5-15,-2 0-5 0,0-1 6 0,-4 0-6 16,4-2 2-16,-1 3 4 0,-2-4-1 0,0 2 0 15,2 1 2-15,-3-3-1 0,-5-2-2 0,9 5-3 16,-4-3 7-16,-5-2-5 0,9 3 5 0,-9-3 2 16,8 0-7-16,-8 0 3 0,0 0-1 0,10-8 4 15,-6 3-6-15,-1-3 3 0,1-1 2 0,0 1-7 16,-1-2-2-16,-2 0-8 0,1 2 0 0,-1 1-10 0,1-2 10 16,-2 9-3-16,0-14 5 0,-1 7-9 15,1 7 5-15,-2-11-3 0,-2 5 6 0,4 6-3 16,-6-9 12-16,4 5 1 0,2 4-4 0,-7-7 6 15,7 7 9-15,-6-5-2 0,6 5-1 0,0 0 7 0,0 0-1 16,0 0 2-16,0 0-6 0,0 0 3 0,-11 13 1 16,11-6-4-16,0-7 5 0,4 17 4 15,-3-6-4-15,0 2 4 0,2 3 2 0,-1-4-1 0,2 4 2 16,0 0-6-16,1 1 11 0,0-5-4 0,0 3 3 16,-1-5 3-16,0 1 0 0,1-2-7 0,-1 0-2 15,1 0 2-15,1-4-2 0,-2 0-3 0,0 0 0 16,1 0-2-16,0-2-3 0,-5-3 6 0,11 3-4 15,-11-3-2-15,10-1-4 0,-10 1 2 0,9-9 2 16,-4 2-12-16,0-2-3 0,1-1-8 0,-3-2-12 16,3-3-5-16,0-3-8 0,0 2 3 0,-6 5-11 15,1-4-5-15,2 1 8 0,-3 3-1 0,1 1 0 16,-1 0 9-16,-1 0 2 0,-2 1 5 0,3 9 5 16,-4-14-3-16,3 7 10 0,1 7 8 0,-2-8 9 15,-2 3 4-15,4 5 14 0,0 0 4 0,-7-5 11 16,7 5-2-16,0 0-7 0,0 0-1 0,0 0 3 15,-2 21-2-15,3-10 3 0,1 7 0 0,4 2 11 16,4 6 11-16,-3 3 11 0,6 1 10 0,-2 3 8 0,6 10 7 16,-5-9 9-16,11 13 1 0,-3 0 1 15,-3 2 1-15,3-4-8 0,1 1-9 0,-2 1-1 16,-1-3-9-16,0 4-3 0,-2-3-6 0,-3-1-3 16,-1-10-4-16,-5-3-10 0,1-1-1 0,-1-5-3 0,-3-4 0 15,-1-2-4-15,-2-2-6 0,-2-1-5 0,0-6-2 16,-3 0 3-16,-2-3-6 0,-1-2-5 0,-2-3-7 15,-5-2-12-15,-2-4-12 0,-3-1-10 0,-6-8-3 16,-1 2 1-16,1-4 1 0,-1-3 2 0,2 1 5 16,0-1 6-16,1-1-1 0,2 2 3 0,5 4-1 15,2 0 1-15,1-1 3 0,0-1-2 0,4 0 0 16,-1 0 2-16,4 0 0 0,1 0 1 0,2 4-2 16,3-2 2-16,3-4 6 0,0 2-6 0,4-1 0 15,4-1 2-15,3-4 3 0,4 1 0 0,3 0 0 16,-1 3 3-16,3-1-3 0,3 0 2 0,-1 0-1 15,1 1 1-15,2 2 0 0,0-2 2 0,0 0-1 16,2 2 1-16,-4-3-1 0,1 0 3 0,1-1-3 16,-2 1-4-16,-4-1-7 0,-1 1-5 0,0-2-8 15,-7 6-2-15,-1-3-5 0,-2 0-3 0,-2 2 2 16,-1 0-3-16,-2-2 8 0,-2 3-1 0,-1-2-2 16,-3 5 6-16,-3-1 0 0,-1 0 5 0,-2 3 1 15,-2 0 4-15,-1 2 8 0,-1 0 14 0,-1 2 6 16,-1 0 14-16,-3 3 7 0,6 2 7 0,-3 0 8 15,-2 4-8-15,3 0 7 0,-1 4 3 0,-1 5-2 16,3 1 8-16,0 4 3 0,0 8 11 0,2-1 2 16,5 0-4-16,2 1 8 0,2-1-3 0,3-5 0 0,1-4-15 15,2 2-5-15,4-3 8 0,-1-2-11 0,3-1-16 16,1-1 3-16,2 0-2 0,2-4-13 0,-2-3-20 16,2-1-30-16,4-2-39 0,-4-1-49 0,1-3-68 15,2 0-94-15,-2-1-312 0,-2-4-893 0,-1 0 10 16</inkml:trace>
  <inkml:trace contextRef="#ctx0" brushRef="#br0" timeOffset="25415.07">6246 9954 392 0,'0'0'483'0,"0"-11"-69"15,0 11-57-15,0 0-42 0,1-7-25 0,-1 7-15 16,0 0-2-16,12 18-15 0,-6-2-15 0,-1 2-15 16,2 7-23-16,1-1-14 0,-1 4-29 0,-1 0-14 15,2 3-14-15,2-1-24 0,-4-1-5 0,0 3-12 0,-1-3-15 16,1 1-8-16,-1 0-7 0,-1-4-4 0,1 0-12 16,-2-7-1-16,-1-2-10 0,2-1 0 15,-3-4-4-15,2-2-4 0,-2-2-6 0,1-3 2 16,-2-5-16-16,1 11-5 0,-1-11-9 0,1 7-6 0,-1-7-15 15,0 0-11-15,0 0-5 0,0 0 2 0,0 0 2 16,0 0-1-16,-4-33 4 0,4 17 4 0,0-2-9 16,0 0 1-16,2-1 1 0,0-8-1 0,1 1 3 15,4 1 3-15,-2-1 0 0,2 2 4 0,1 0 4 16,-1 6 0-16,1 0 3 0,1 0 6 0,2 3-3 16,2 3 0-16,0-1 4 0,-4 5-1 0,2 1 4 15,0 1 2-15,-1 2-3 0,1 0 1 0,0 3 2 16,-4 1 0-16,-7 0 2 0,14 1 3 0,-9 1-3 15,0 3 2-15,-5-5 4 0,8 8-5 0,-4-1 4 16,-4-1 1-16,0 3-1 0,-1 0 2 0,-6 1 2 16,2-1 1-16,-1 0 0 0,-3 4-1 0,-1-2 4 15,3-3 2-15,-2 1 6 0,1 0 3 0,-3 0 4 16,3-1 2-16,2 0 6 0,-3-2 0 0,4-1 3 0,1 0-1 16,4-5-2-16,-6 7-5 0,2-3 0 15,4-4-6-15,0 0 2 0,0 11-3 0,0-11 2 16,5 9 1-16,0-2 5 0,8 0-4 0,-5 1-1 0,4 2-2 15,-2-3 2-15,6 0 0 0,0 0-3 0,-3 0 1 16,5-1 0-16,0 1-4 0,1-3-2 0,-1-1-1 16,0 1-2-16,-5-1-7 0,7-2-18 0,-9 0-16 15,6-2-18-15,-2 1-6 0,0-1-22 0,-1-3-10 16,-3 3-13-16,2-3-13 0,-1 1-12 0,-1 0-9 16,-3-1-7-16,0 1-10 0,2-1 5 0,-4 1 4 15,-1-2 14-15,-5 5 13 0,13-6 16 0,-13 6 35 16,6-3 18-16,-6 3 33 0,0 0 20 0,9-3 26 15,-9 3 14-15,0 0-1 0,7-1 0 0,-7 1-4 16,0 0-2-16,0 0-1 0,0 0 9 0,10-5 7 16,-10 5 5-16,8-6 2 0,-5 1-3 0,1-2-1 15,1 0-4-15,1-3-7 0,1 1 0 0,-3-3 1 16,0 2-4-16,1 0-7 0,-1 1-1 0,-2 0 5 16,0 2 1-16,-2-1 2 0,0 8 3 0,0-11-2 15,0 11 2-15,-4-11-1 0,4 11 3 0,-8-4-5 16,8 4 5-16,-9-3 0 0,9 3 1 0,-16 5-5 0,8 2 3 15,-1 2-6-15,-3 2 4 0,3 4 0 0,0-2-1 16,1 2 9-16,0-1 2 0,3 1-1 0,1-2-4 16,1-1-2-16,1-1-5 0,4 3-6 15,0-2-3-15,0-2-6 0,2 1 0 0,1-2 5 0,2-2-11 16,-1-2-2-16,0-1 0 0,5 0-6 0,-2-1-3 16,3-3-11-16,-1-1-5 0,1-2-14 0,1-3-14 15,3-2-14-15,-1-1-15 0,3-2-14 0,-3-2-11 16,0 0-10-16,0-2-7 0,-2 1-6 0,1 1 2 15,-1 0 8-15,1-1 5 0,-3 3 11 0,-2 2 2 16,-3 1 12-16,2 0 6 0,-4 5 7 0,-1-2 25 16,-3 5 24-16,8-5 21 0,-8 5 14 0,0 0 13 15,4-4 8-15,-4 4-1 0,0 0 3 0,0 0 1 16,0 0 1-16,0 0 5 0,0 0-4 0,0 0-2 16,-9 24-8-16,9-24 1 0,-3 8-5 0,3-8-5 15,0 10-4-15,0-10 0 0,2 10-1 0,0-3-1 16,2 0-3-16,-2 0-2 0,0-1-3 0,3-1-2 15,0 0 1-15,-4 2-2 0,-1-7-6 0,8 8 2 0,-4-7-1 16,-4-1-3-16,10 2-3 0,-10-2 0 0,10-2-7 16,-10 2 2-16,13-6 1 0,-4 1 0 0,-1 0-3 15,-1-3-2-15,3-2-6 0,-3 0-8 0,1-5-9 16,0-2-12-16,-2 1-9 0,2-4-10 0,-1 4-3 16,-1 0 0-16,0-1 10 0,1 3-1 0,-3 3 8 15,0 2 8-15,-2 0 3 0,0 3 15 0,-2 6 8 16,2-9 12-16,-2 9 9 0,0 0 7 0,3-4 3 15,-3 4 0-15,0 0-2 0,0 0 9 0,0 0 8 16,-2 30 5-16,2-18 11 0,0 5 8 0,3 8 8 16,0 0 5-16,1 5 2 0,-1 0 0 0,6 1 11 15,4 15-3-15,-5-14-1 0,6 12 2 0,-5-9 10 16,6 14-14-16,0-5-8 0,3 4 2 0,-5-3-1 16,2-11-16-16,-3 0 0 0,-1 0-6 0,1-2-4 15,-3-1-1-15,-1-1-13 0,-1 0-3 0,-2-5-2 16,-4-1 2-16,-1-6-6 0,-1-2-1 0,-6 0 0 15,-2-1-6-15,1-7-1 0,-5-1-1 0,3-2-1 0,-9-1-7 16,-3-4 7-16,-7 0-5 0,0-7 9 0,1-3-8 16,0-2 5-16,3 0-10 0,-1-2 1 15,3-3-8-15,1 3 6 0,2-3-4 0,3-2 3 0,5 4-3 16,1-2-2-16,5 1 1 0,-1-1 3 0,6-3-8 16,-1 3-27-16,5-1-15 0,1 0-12 0,5 0-16 15,2 1-19-15,3 1-22 0,6-2-21 0,2 1-33 16,-3 6-30-16,8-2-57 0,-3 1-305 0,4-1-835 15,0 4 36-15</inkml:trace>
  <inkml:trace contextRef="#ctx0" brushRef="#br0" timeOffset="25916.1">7877 10185 51 0,'-6'-5'441'0,"3"-1"-55"16,-3-3-17-16,0 2-22 0,2-2-14 0,-3-1-35 15,3 2-20-15,-1-1-26 0,-1 1-21 0,1 3-23 16,-2 0-19-16,-1 0-22 0,1 0-15 0,-5 3-18 16,4 1-17-16,-2 1-16 0,-3 1-9 0,4 3-5 15,0 1-10-15,-2 2-11 0,2-1-7 0,0 2-7 16,-2 1-7-16,3 0-6 0,0 1-1 0,3 1-6 16,1 4-3-16,-1 0-2 0,1 1-2 0,3 2-4 15,2-1 5-15,3-1-11 0,-1 0-3 0,2-1 4 16,4 1-1-16,1-3-5 0,4 0 0 0,-1-1 1 15,1-1-3-15,1 0 1 0,2-4-1 0,-2 1-3 16,3 1 1-16,-7-4 1 0,0 1-1 0,3-1-1 16,-6 0 1-16,1 0-3 0,-1-1-1 0,-4-1-1 0,-1 1 5 15,-3-4-1-15,4 7 0 0,-4-7 0 16,-3 13-1-16,-3-3-2 0,-1-1-5 0,-2 1-9 16,-2-3-6-16,-7 2-12 0,3 0-9 0,-2-1-15 0,-1 0-18 15,-1-5-19-15,3 0-33 0,-5-2-23 0,8-3-39 16,-2-2-46-16,1-3-59 0,2 0-183 0,1-7-656 15,-1 0 89-15</inkml:trace>
  <inkml:trace contextRef="#ctx0" brushRef="#br0" timeOffset="26141.2">7942 10180 386 0,'14'16'548'0,"5"7"-51"0,-4 4-47 0,2 2-37 16,-3 1-31-16,-6 6-38 0,8 9-16 0,2 2-26 15,-4-1-23-15,-5 0-20 0,4 3-26 0,-5-1-29 16,-2-15-16-16,-1 1-28 0,3 1-15 0,-3-5-16 16,2-3-25-16,-1 1-3 0,-2-11-21 0,-3 1-12 15,3-5-17-15,-2-3-25 0,1-1-22 0,-2-3-16 16,0-1-12-16,-1-5-19 0,2 8-29 0,-2-8-33 16,0 0-29-16,0 0-23 0,0 0-26 0,-16-18-22 15,12 8-24-15,-4-7-41 0,0-9-256 0,-1 8-756 0,-5-9 62 16</inkml:trace>
  <inkml:trace contextRef="#ctx0" brushRef="#br0" timeOffset="26851.09">8046 10233 78 0,'7'-9'354'0,"-1"3"-33"16,2 2-27-16,2-2-22 0,-1 4-27 0,0 2-15 15,0 0-11-15,4 2-10 0,-2 4-12 0,3-2-15 16,-3 4-14-16,5 2-18 0,-5 1-15 0,0 1-9 15,5 0-12-15,-7 3-7 0,-3-1-14 0,2-3-9 16,-4 1-9-16,3 0-8 0,-7-3-4 0,2 2-8 16,-2 0-6-16,-2-2-6 0,2-2-1 0,-4 0-4 15,1-3-7-15,3-4-2 0,-7 8-4 0,7-8-6 16,-11 1-14-16,11-1-12 0,-11-6-9 0,1 0-11 16,2-2 0-16,3-2-2 0,1-2-11 0,-4-2 4 15,2-3-13-15,1 5 6 0,3-5 2 0,0 5 5 16,2-5-2-16,-2 5 6 0,4-4 8 0,-2 5 2 0,2 0 1 15,-1 2 14-15,3 2-3 0,3-1 7 16,-4 3 16-16,-3 5 7 0,10-5 13 0,-10 5 5 16,13 1 4-16,-13-1 4 0,14 6 5 0,-5-1 13 0,0 2-1 15,1 2 1-15,3 1 1 0,-2-1 0 0,-2-1-2 16,0 1-2-16,5 1 1 0,-1 1-10 0,0-4-5 16,-3 2-2-16,0-2-3 0,-2-2 0 15,7 1-7-15,-2-1 2 0,1-2-8 0,-1 1-1 0,-1-2-5 16,1-3-5-16,-2 1 1 0,1-2-8 0,1-3-11 15,-2 0-4-15,1 0-11 0,1-2-6 0,-3 0-3 16,0 1 3-16,-1 0-3 0,-2 1-1 0,2-1 1 16,-4 2 1-16,1 2-3 0,-6 2 4 0,7-6-1 15,-7 6 2-15,7-3 0 0,-7 3 6 0,5-4 0 16,-5 4-3-16,0 0 7 0,6-4-1 0,-6 4 0 16,0 0 3-16,0 0 2 0,0 0-1 0,15 7 6 15,-13-3 1-15,2 2 4 0,0 0-3 0,2 3 7 16,1-1-2-16,-5-1 3 0,5-1 0 0,0 3-1 0,-3-2-2 15,1-1-2-15,1 0 0 0,-3-1 3 16,3-2 0-16,1 2 4 0,-2-2 1 0,-1 1-1 16,3-1 7-16,-1-1-3 0,-6-2 1 0,14 0-4 15,-14 0-1-15,13-2-2 0,-3 0-15 0,-4-1-14 0,3-2-14 16,-1-2-17-16,3 0 1 0,-3-1 3 0,1 2 4 16,1-1 6-16,-1 2 3 0,3 1 0 15,-2 0 3-15,-5 1 4 0,3 1 9 0,-1 1 2 0,-7 1 11 16,14 3 19-16,-10 0 18 0,0 2 16 0,-1 1 10 15,1-1 12-15,0 1 1 0,-1-1 3 0,-1 2-1 16,-2-7-6-16,7 10-7 0,-5-4-4 0,0-1-5 16,3 0-4-16,-1-2-4 0,-4-3-10 0,9 5-32 15,-2-3-67-15,0 1-91 0,-7-3-168 0,11-3-206 16,-11 3-768-16,8-5 61 0</inkml:trace>
  <inkml:trace contextRef="#ctx0" brushRef="#br0" timeOffset="28847.72">9993 10364 177 0,'0'0'403'0,"0"0"-49"0,0 0-37 16,0 0-22-16,0 0-34 0,0 0-13 0,0 0-22 16,0 0-13-16,-14 2-9 0,14-2-10 0,0 0-8 15,0 0-7-15,0 0-13 0,0 0-6 0,0 0-18 16,0 0-13-16,0 0-13 0,0 0-13 0,0 0-13 15,0 0-11-15,0 0-9 0,0 0-10 0,0 0-4 16,0 0-4-16,0 0-7 0,0 0-3 0,0 0-4 16,0 0-9-16,0 0 0 0,31 0-4 0,-17 1 3 15,-3 1-7-15,10 1-1 0,-2-1-5 0,4 0 2 16,4 4 4-16,-6-4-2 0,12-1 3 0,-1 0-3 16,-3 0 1-16,4-1 2 0,-1 0-2 0,1 0-1 0,-1 0-4 15,4-1 1-15,-3 0-1 0,-1 1-2 16,-1 1-1-16,-1-2 0 0,-1 2-1 0,0 2-1 0,0-2-1 15,-8 1-3-15,1-1 0 0,-2 2 6 0,-1-2-8 16,0 2 0-16,-1-2 1 0,-5-1 0 0,-3 0-1 16,3 0 0-16,-4 0-2 0,-2 1 0 15,-7-1 1-15,9 0 2 0,-9 0 0 0,9 1 2 0,-9-1-2 16,0 0-5-16,0 0 3 0,0 0 1 0,0 0-3 16,0 0 3-16,0 0-3 0,0 0 1 0,0 0-5 15,0 0 5-15,-29 1-13 0,29-1-3 0,-18-3-2 16,10 2-3-16,-1-3-1 0,-1 0 2 0,2-1-1 15,-1 2 5-15,3-1 1 0,-2 2 1 0,1-2 1 16,7 4 3-16,-11-3-3 0,11 3 2 0,-7-3 1 16,7 3 3-16,0 0 3 0,0 0-5 0,0 0-1 15,-12 6 2-15,11 0-1 0,0 3 6 0,-1 3-4 16,4 4 1-16,-4 3 4 0,4 7-3 0,-1 0-2 16,1 2 4-16,2-2 0 0,-1 3 3 0,-2-3 1 15,2-8 5-15,-2-4 4 0,0 1 7 0,1-4-3 16,-2 0 3-16,2-2-2 0,-1-2 3 0,-1-2 2 15,0-5 0-15,4 9-3 0,-4-9-5 0,0 0 2 0,0 0 0 16,0 0-5-16,0 0-3 0,12-18 4 16,-8 6-3-16,3-3-11 0,1 1-29 0,1-1-30 15,-2-2-50-15,2 0-48 0,7-7-81 0,-11 7-311 16,5 0-808-16,3-8 45 0</inkml:trace>
  <inkml:trace contextRef="#ctx0" brushRef="#br0" timeOffset="29664.2">11885 10092 58 0,'0'0'352'16,"0"0"-25"-16,0 0-15 0,0 0-19 0,7 23-14 16,-7-11-15-16,2 0-13 0,-2 5-24 0,3 1-11 15,-1 0-24-15,0 2-14 0,2 7-19 0,-3-4-14 16,0 3-17-16,-1-6-12 0,-1-2-10 0,1 7-4 15,1-4-18-15,-2-3-12 0,1-1-3 0,0-5-9 16,-1-2-2-16,1 1-11 0,-2-4-4 0,2-7-4 0,0 13 0 16,0-13-2-16,-1 7-7 0,1-7-1 15,0 0-3-15,0 0-7 0,0 0-6 0,0 0-7 16,-5-28-13-16,5 13 5 0,0-4-6 0,1 1-9 0,0-2-6 16,2-5-6-16,1 0 2 0,0 1-1 0,1 0 0 15,-1 5 6-15,4-6-4 0,-2 5 7 0,0 3 1 16,-1 2-2-16,3 0 2 0,-2 4 7 0,1 3-6 15,-2 0 8-15,3 2 4 0,-3 1-2 0,3 3 8 16,-8 2 8-16,15 4 0 0,-6 3 11 0,-1 3 6 16,3 7-1-16,-4 0 3 0,0 2 4 0,0 7 4 15,0 0-1-15,-2 1 1 0,-1-1-1 0,-2 1 0 16,5-2-1-16,-7-7-1 0,0-2 1 0,0-3-6 16,1-2-4-16,0-4-1 0,-1-1-2 0,0-6-4 15,0 9-3-15,0-9 0 0,4 6-5 0,-4-6 3 16,0 0-1-16,0 0-2 0,10-18-2 0,-7 5-4 15,5-4 4-15,-2-2-7 0,3-7-1 0,2-1-3 16,2 1 2-16,-4-2-1 0,1 4-1 0,0 6 0 0,-1 0 4 16,0 4 2-16,0 6-3 0,-4 2-3 15,2 2 4-15,-1 2 0 0,-6 2 2 0,0 0 2 16,17 9 4-16,-13 1-5 0,1 4 1 0,-1 5 0 16,0-1 0-16,-2 2-2 0,0 0-1 0,0-1-1 0,2 0-4 15,-3 2-8-15,0-3-26 0,0 1-33 0,3-3-37 16,-1-1-41-16,2-4-48 0,0-1-99 0,0 0-191 15,4-3-682-15,-2 0 83 0</inkml:trace>
  <inkml:trace contextRef="#ctx0" brushRef="#br0" timeOffset="29930.06">12584 10222 282 0,'-5'-10'467'0,"5"10"-78"0,-6-5-49 15,6 5-42-15,0 0-41 0,-18 10-23 0,12-2-17 16,-4 2-15-16,3 1-8 0,-2 3 2 0,3 3-21 16,1 1-12-16,-3 0-16 0,7-1-6 0,-2 3-18 15,1-1-17-15,2-3-13 0,0 2-7 0,2-2-13 16,2-5-7-16,2 4-6 0,-1-3-8 0,4-1-6 16,0-3-3-16,3-3 0 0,-1 0-6 0,1-3-1 15,1-2-7-15,-2-3-2 0,1-3-2 0,-1-1-4 0,-1-5-2 16,0-3-11-16,0-1-17 0,-5 6-29 0,-1-6-35 15,-2 0-39-15,-2 1-38 0,-1-2-63 16,-2 5-301-16,-2-5-732 0,0 6 71 0</inkml:trace>
  <inkml:trace contextRef="#ctx0" brushRef="#br0" timeOffset="30512.12">12774 10151 395 0,'9'5'442'0,"1"2"-37"16,-3 3-31-16,2 5-29 0,-3 2-33 0,4 9-28 16,-4-1-22-16,1 1-21 0,-4 2-20 0,1-1-24 15,-4 0-11-15,2-2-25 0,-4-2-16 0,2-5-21 16,2-1-12-16,0-2-14 0,-1-4-11 0,0-2-11 16,1-2-9-16,-1 0-10 0,-1-7-15 0,4 7-9 15,-4-7-8-15,0 0-2 0,0 0-15 0,13-15-8 16,-3 1-14-16,-4 0-10 0,2-7-8 0,2-1-14 0,0-3-13 15,-2 1 1-15,1 0 1 0,0-1 4 16,-3 8 5-16,1 1 6 0,-1 0 6 0,-2 6 0 16,0 1 2-16,0 0 6 0,-3 3 7 0,-1 6 10 0,2-7 7 15,-2 7 1-15,0 0-1 0,0 0 6 0,0 0 5 16,0 0 6-16,0 0 1 0,0 0 4 0,0 0 4 16,-3 28-2-16,3-21 0 0,2 0 0 0,2 1-3 15,1 1 6-15,2 0-2 0,-1 0-2 0,4-1 4 16,-1 1-2-16,3-2 0 0,4 2 3 0,-2-1-7 15,6-2 6-15,-5-1-6 0,-1 1-3 0,3-2 0 16,2 0-1-16,1-3 1 0,-3 0-2 0,2-3 0 16,-1-1 2-16,-2-2-3 0,3-2-2 0,-3 0-1 15,3-2-5-15,-5-4-11 0,3-1-11 0,-4 0-14 16,2 0-7-16,-4-1-5 0,0 0 1 0,-1-2-5 16,-2 1-2-16,-2 0-5 0,-5 6-4 0,-1-2-1 15,-2 2 9-15,-1 3-5 0,-1-1 7 0,-1 2 1 16,-6 2 7-16,0 1 4 0,4 2 20 0,-6 2 13 0,3 3 14 15,-1 1 10-15,-1 3 18 0,0 3 12 16,1 2 19-16,-1 3 10 0,1 2 7 0,3-3-5 16,-3 8 4-16,7-4-13 0,1-1-5 0,3 2-5 0,1-2-9 15,3-2-1-15,3 0-8 0,1-1 0 0,4-3-8 16,1 1-1-16,1-1-4 0,4-4-4 0,0 0-13 16,2-3-24-16,8-1-49 0,-8-1-63 0,10-5-86 15,-9 1-334-15,0-3-790 0,6-1 52 0</inkml:trace>
  <inkml:trace contextRef="#ctx0" brushRef="#br0" timeOffset="31744.13">12830 10876 300 0,'-4'-5'463'0,"-4"-2"-76"0,1 1-51 16,-1 2-49-16,-1 0-37 0,-2 0-28 0,-1 0-26 16,0 1-12-16,-3 0-15 0,2 1-22 0,-2 2-12 15,-3 0-14-15,0 2-11 0,5-1-8 0,0 1-7 0,1 1-7 16,1-1-12-16,-1 3-11 0,2-2-6 0,1 3-8 16,3-2-1-16,-1 3-7 0,4 1-6 15,1 1-1-15,2 1-8 0,0 2-4 0,2 4 1 0,5-1-6 16,-1 5 0-16,11 0-4 0,-6-3-2 0,7 4 6 15,0-1-12-15,0-1 8 0,1-2-4 0,-6-2-1 16,2 0-2-16,-2-1 3 0,-3-1-7 0,2 0 5 16,-4-3 10-16,-3-1 4 0,1 2 4 0,-3 1-1 15,-2-2 2-15,0 0-5 0,-1 2-1 0,-2-4-4 16,-2 2 3-16,-1-2-3 0,-2 0-5 0,-2-3 0 16,-1 0-7-16,0-2 5 0,-2-3-18 0,0-2-6 15,0 1-15-15,-6-5-13 0,7 0-8 0,-6-3-7 16,3-1-4-16,-1-1-8 0,2-1-5 0,1-2-1 0,4 6-4 15,1-4 14-15,-1 1 0 0,3 3 4 16,0 1-7-16,1 1 0 0,2 0 13 0,2 6-3 16,0-10 11-16,0 10 8 0,6-6 1 0,-6 6-1 15,13-2-4-15,-3 3 14 0,3 2 8 0,2 0-2 0,4 1 20 16,2 1-2-16,-3 1 13 0,10-1-16 0,-1 2 10 16,1-3-3-16,0 2 4 0,-6-2-4 0,5-1 3 15,3 0 0-15,-2-1 7 0,2 0-4 0,-2-2-1 16,-7-2-4-16,0 0 5 0,-1-4 1 0,3 1-6 15,-5-2 10-15,3 0-1 0,-6-3 5 0,2-1-2 16,-3-2-1-16,-1 2-2 0,-2 0 2 0,-4-1 1 16,1 2-1-16,-4 2 1 0,1-2 1 0,-2 0 8 15,0 0-1-15,-5 2 5 0,2 8 4 0,-5-14 5 16,3 8 8-16,-4 1 0 0,1 0 10 0,5 5 8 16,-12-6 6-16,5 6-2 0,7 0 7 0,-19 1-10 15,9 3 5-15,-2 1-8 0,-2 4-3 0,5 0-4 16,0-1-7-16,-2 6-7 0,1 0-2 0,2 0-4 0,-1 2-4 15,3 1-4-15,2 0-1 0,1-1-4 0,3 2 0 16,1 1-2-16,3-3 0 0,0-1-5 16,0 4 0-16,9-5-6 0,-4-1-10 0,0-1-21 15,3-3-24-15,0-2-20 0,2-3-20 0,1 2-18 0,4-5-17 16,-3-2-19-16,6-3-35 0,-3-2-61 0,-4-2-228 16,3-2-642-16,-3-1 89 0</inkml:trace>
  <inkml:trace contextRef="#ctx0" brushRef="#br0" timeOffset="32651.13">13442 11038 307 0,'0'0'415'0,"-22"20"-61"0,16-11-33 0,-2 2-28 16,-1 1-17-16,2 1-2 0,-2 1-3 0,2-1-11 16,-3 3-9-16,4-2-20 0,2-2-28 0,1 2-21 15,2-3-27-15,0 5-18 0,2-3-13 0,2-2-16 16,0 0-12-16,5 0-10 0,0-3-12 0,-1 1-5 15,1-1-7-15,1-2-11 0,1-3 0 0,2 4-9 16,-3-5-6-16,6-1-8 0,-3-1-8 0,0-2-16 16,1-1-13-16,5-3-13 0,-1-1-9 0,-5 1-12 15,4-6-9-15,-1 0-10 0,-2 0-7 0,1-2-8 16,-1-2 1-16,-3 1 2 0,0-1 1 0,2 2 5 0,-5 0 8 16,0 3-1-16,-3 4 11 0,2 1 6 15,-4 0 5-15,2 1 16 0,-4 5 17 0,7-4 9 16,-7 4 8-16,0 0 9 0,0 0 14 0,0 0 15 0,0 0 9 15,1 17 9-15,-1-17 10 0,-3 14 2 0,3-5 1 16,-1 4-1-16,0-2-6 0,0-1-6 0,1-1-2 16,-2 3-9-16,4-3-9 0,-2 1-3 0,3-2-6 15,1 1-5-15,-1-4-1 0,1 1 1 0,2-2-7 16,-1 0-4-16,1-2-1 0,-6-2-2 0,17 1-2 16,-5-2-2-16,-2-1-12 0,-1-2-6 0,2-2-14 15,1-2-15-15,-1 1-10 0,2-3-11 0,0-3-4 16,1-1-3-16,-4 1-2 0,4 2 6 0,-4 0 4 15,-1 1 5-15,1 2 1 0,-2-1 4 0,1 1 2 16,-1 1-1-16,-3 3 9 0,0 0-3 0,-5 4 8 16,6-4 0-16,-6 4 19 0,0 0 3 0,0 0 14 15,0 0 15-15,11 12 7 0,-10-5 4 0,-1-7 6 16,1 13 6-16,2-7-1 0,-2 1-7 0,2 1 5 0,-1-3-7 16,-1 2-3-16,1 1-4 0,2-1 0 15,-2-1-3-15,3 1 1 0,-1-1-4 0,0-1 0 16,4 0-2-16,-2 0 2 0,0-2-5 0,2 1-3 0,1-2-1 15,-1 1-1-15,2-3 0 0,0-2-5 0,-1 2 5 16,3-3-7-16,-3 0-2 0,1 0-5 0,-1-2-9 16,0-2-9-16,-1 1-11 0,2-4-9 15,-4 1-6-15,0 0-10 0,1 1-9 0,-1-5 1 0,0 4 1 16,-2-1 4-16,0 2 7 0,2-1 2 0,-4 6 4 16,-2 3-2-16,6-8 6 0,-3 4 5 0,-3 4 3 15,0 0 3-15,0 0 3 0,0 0 2 0,0 0 2 16,0 0 13-16,0 0 4 0,4 15 5 0,-4-15 10 15,1 11 7-15,-1-4 7 0,1 1 4 0,2 0 5 16,1 1 2-16,-3-2 2 0,3 3-1 0,0-2-5 16,2-1-2-16,-2 3 1 0,2-2-2 0,2-1 1 15,-3-2 1-15,4 1-2 0,-3-1-1 0,1-1-4 16,-1-3 1-16,3 0-3 0,-1 0 0 0,3-3-3 0,1-1-5 16,-2-3 0-16,4-3 4 0,0-1-10 15,0-4-9-15,1 1-10 0,4-6-6 0,-4 5-5 16,-4 1 2-16,2 0-3 0,-3-1 6 0,-3 6-2 15,-3 1 5-15,2 1 2 0,-3 1 3 0,-3 5 4 0,3-6 5 16,-3 6 7-16,0 0 13 0,0 0 3 0,0 0 7 16,0 0 13-16,0 0 14 0,-18 24 5 0,13-9 2 15,0 1 1-15,2 1 1 0,-2 0-4 0,0 1-4 16,3 1-11-16,0-3-5 0,1-1-3 0,4-3-4 16,-1-2-7-16,2 2-3 0,2-3-22 0,2-2-28 15,0 0-38-15,4-5-41 0,1-2-46 0,1-1-68 16,4-5-344-16,0-3-832 0,9-6 37 0</inkml:trace>
  <inkml:trace contextRef="#ctx0" brushRef="#br0" timeOffset="34285.26">15933 10447 32 0,'-21'3'477'0,"1"-2"-58"0,3 2-28 0,0-1-28 15,4 2-30-15,0-4-25 0,1 0-21 0,5 1-24 16,7-1-29-16,-14 1-24 0,14-1-26 0,-9 0-23 16,9 0-9-16,0 0-26 0,0 0-17 0,0 0-10 15,0 0-8-15,0 0 1 0,0 0-9 0,36-8-4 16,-15 6-4-16,1 2-6 0,4 2 1 0,6-2-8 0,-3 0-4 15,7 2-6-15,-1-2-2 0,2 0-1 16,-1 4 2-16,1-7-3 0,2 3-6 0,-2-1-1 16,2 0-4-16,-2 0-5 0,3 2-1 0,-3-2-4 0,0 2 3 15,-2-1-6-15,-3-1-4 0,0 1-2 0,-3-2-2 16,0 1 0-16,2 0-4 0,-9 0 2 0,6-1 1 16,-11 1-3-16,0 0-6 0,-1 1 5 0,-4 0-4 15,0-1-3-15,-2 1-2 0,0 0-7 0,-10 0-5 16,12 0-3-16,-12 0-3 0,9 0 3 0,-9 0-4 15,9 1 5-15,-9-1-4 0,0 0 3 0,0 0-7 16,0 0 0-16,0 0-4 0,0 0 1 0,0 0-8 16,0 0-1-16,0 0-7 0,0 0 0 0,-24-13 0 15,17 9 2-15,0 2-3 0,-2-2 3 0,0 1 6 16,0-1 1-16,-3 0-3 0,2 1 4 0,0-1 0 16,1 2 10-16,2-1-1 0,-3 0 0 0,10 3 5 15,-14-3-3-15,14 3 2 0,-11 1 3 0,11-1 0 16,-9 8 0-16,3-5 6 0,1 9-2 0,2-2 3 0,-1 3 1 15,2 3-3-15,1 6 4 0,0 3 1 0,-2 0 3 16,3 2 9-16,3 4 7 0,-3-3 2 16,2-3 7-16,-2 1 8 0,-1-7 4 0,1-1 3 15,4-1-2-15,-4-6-2 0,0-1-5 0,0-3 0 0,1 0-2 16,-1-7-5-16,0 0 0 0,2 7-3 0,-2-7 1 16,0 0-6-16,0 0 1 0,15-25-2 15,-7 10-8-15,1-10-20 0,4 2-21 0,0-1-40 0,0 1-42 16,1 1-56-16,3-4-78 0,-6 3-296 0,5 2-794 15,-4-2 47-15</inkml:trace>
  <inkml:trace contextRef="#ctx0" brushRef="#br0" timeOffset="34997.22">17953 9992 401 0,'0'0'555'16,"0"0"-90"-16,0 0-61 0,0 0-62 0,0 0-43 0,0 0-40 16,-14-5-28-16,14 5-38 0,-19 6-18 15,9 0-22-15,-3 0-16 0,-2 3-19 0,-4 1-11 16,2-1-12-16,0 4-7 0,-1-3-13 0,-1 1-7 0,0 1-9 15,5 1-9-15,-1-1-4 0,1 2-4 0,2-1-7 16,1 1 0-16,2-2-5 0,2-1-1 0,2 0-10 16,-1-1 4-16,3 1-6 0,6 0 1 0,2-4-6 15,-3-1 4-15,7 2-2 0,-1-1-1 0,5-3-2 16,0 0 1-16,3 0-3 0,2-1 2 0,0 1-4 16,0-1 5-16,1 1 2 0,0 1 4 0,-2-1 3 15,-1 0 1-15,-4 1 11 0,-1 0 4 0,0 0 9 16,-5 1 9-16,-1 0 13 0,1 2 3 0,-4 2-5 15,-3 3-8-15,-2-2-5 0,-1 2 0 0,-5 1-8 0,-2 1 0 16,-2-2-11-16,-1 2 1 0,-3-4 0 16,-1 3-15-16,-1-5 6 0,2 2-7 0,-2-3-14 15,2-3-20-15,-1-1-20 0,6-3-17 0,-2-2-24 16,0 0-32-16,4-3-28 0,1-3-38 0,0-4-37 0,5-1-66 16,0-4-268-16,1-2-795 0,3-7 49 15</inkml:trace>
  <inkml:trace contextRef="#ctx0" brushRef="#br0" timeOffset="35243.26">18063 9762 246 0,'5'-5'468'0,"-1"2"-55"16,1 0-34-16,-5 3-24 0,0 0-12 0,14 15-15 16,-10-5-28-16,-1 6-15 0,-3 12-17 0,2-2-9 15,0 7-14-15,0 3-18 0,1 13 1 0,-2 0-10 16,0-1 6-16,2 5-40 0,1-2-12 0,-1 0-30 15,5-3-12-15,-1-2-19 0,1-12-10 0,-1-2-13 16,1-1-12-16,-1-5-4 0,2 1-16 0,-3-9-23 16,1-2-21-16,1-3-37 0,-2-3-27 0,2-3-28 15,-5-2-27-15,1 0-25 0,-4-5-26 0,8 0-24 16,-8 0-21-16,0 0-20 0,15-15-33 0,-10 7-50 16,-2 1-220-16,0-1-754 0,0-3 62 0</inkml:trace>
  <inkml:trace contextRef="#ctx0" brushRef="#br0" timeOffset="35559.19">18353 10288 224 0,'-1'16'511'0,"1"-7"-58"0,-2 2-45 16,0 3-33-16,-3 2-26 0,4-1-20 0,-2 2-24 0,2-1-34 16,1-3-29-16,-1-1-25 0,2 0-29 0,2 0-26 15,-1 1-18-15,5-2-15 0,-2-3-13 0,0-2-16 16,4-1-10-16,-3-1-9 0,4-4-14 0,2-2-4 15,-3-3-9-15,1-4-6 0,3-1-9 0,-2-6-11 16,-1-2-11-16,5-3-7 0,-9 3-4 0,-1 1 2 16,-2-3-3-16,-3 2 0 0,0 0 2 0,0 4 1 15,-2 1 6-15,-1 2 0 0,-4 1 0 0,-1 2 4 16,-1 2 6-16,-3 0-4 0,0 4 1 0,-2 2-1 16,4 1-1-16,-8 2-4 0,3 4 2 0,2-2-5 0,0 2 4 15,3-1-7-15,0-1-1 0,2 1-21 16,3-1-29-16,0-1-22 0,5-4-27 0,-3 8-29 15,3-8-23-15,0 0-23 0,0 0-31 0,12 5-30 16,-12-5-62-16,14-3-211 0,-14 3-707 0,19-3 75 0</inkml:trace>
  <inkml:trace contextRef="#ctx0" brushRef="#br0" timeOffset="35963.14">18575 10265 67 0,'4'5'513'0,"2"0"-56"0,-1 3-41 0,0 2-43 16,-1 2-19-16,1 0-31 0,-5 6-20 0,0-5-17 15,4 3-25-15,-2 0-26 0,1 1-22 0,-2 0-20 16,3-2-24-16,0 1-19 0,-2 1-13 0,2-5-15 16,0-3-16-16,1 1-17 0,1-3-7 0,-2-2-13 15,0-2-3-15,1 0-12 0,-5-3-8 0,13-1-15 16,-13 1-5-16,14-10-14 0,-7 1-12 0,-1-2-15 16,3-4-13-16,-2-1-18 0,0 0-11 0,-1 1-10 15,2-2-9-15,-2 1-2 0,-1 0-1 0,2 4-1 16,-3 2 6-16,1 0 10 0,1 2 6 0,-5 2 3 15,2 0 9-15,-3 6 7 0,4-6 6 0,-4 6 9 16,0 0 14-16,0 0 3 0,0 0 20 0,6 15 23 16,-4-4 9-16,-1-1 5 0,-1 0 10 0,1 1 3 15,2 1 1-15,3 0 0 0,-1 3 2 0,0-3 2 16,3 2 1-16,-2-5-3 0,3 0 2 0,1 0-7 16,0-5 7-16,1 0 5 0,0 0 6 0,2-3-5 0,-1-2 6 15,-1-2 1-15,1-3 0 0,2-3 4 0,-1-3-9 16,1-4-9-16,-4-1-4 0,0 0 4 0,0-8-17 15,-3 1-5-15,-3 5-4 0,2 0-6 0,-6 0 0 16,0 2-22-16,0 1-17 0,-4-1-30 0,0 2-24 16,-2-1-33-16,-1 7-36 0,-1 0-58 0,-1 1-78 15,-6 0-343-15,3 2-935 0,0 3-13 0</inkml:trace>
  <inkml:trace contextRef="#ctx0" brushRef="#br0" timeOffset="45684.21">19247 6306 436 0,'-3'-10'538'16,"2"3"-67"-16,-2-1-59 0,1-2-47 0,-2 2-27 16,1-2-35-16,1 2-19 0,2 8-13 0,-3-11-26 15,2 5-21-15,1 6-13 0,-4-8-27 0,4 8-32 16,0 0-15-16,0 0-22 0,0 0-9 0,0 0-18 16,0 0-9-16,0 0-3 0,-1 37-11 0,1-17-5 15,0 5-5-15,0 2-6 0,0 5-8 0,1-2 0 0,3 0-4 16,-2 0-7-16,0-2-2 0,2-2-5 0,-1-2-2 15,0-5-2-15,0 0-1 0,1-2-3 16,-2-5-2-16,6 1-2 0,-7-8 2 0,1 2-1 0,0-1-3 16,-2-6-2-16,2 8 1 0,-2-8 0 0,0 0-3 15,0 0 2-15,0 0-6 0,0 0-11 0,11-27-1 16,-9 14-11-16,-2-3-2 0,1-4-11 0,-1 1-1 16,-2-8-2-16,-1 2-5 0,-1-2 0 0,2 8 1 15,-1-5 1-15,1 5 2 0,-1 1 5 0,1 3 4 16,-1 3 1-16,3 1 5 0,-1 4 2 0,1 7 8 15,0-10 3-15,0 10-2 0,-3-8 5 0,3 8-1 16,0 0 1-16,0 0 6 0,0 0-2 0,0 0 8 16,12 18-1-16,-7-13 1 0,3 6 0 0,4-1 4 15,-3 0-1-15,4 1 2 0,2-2 3 0,5 2-2 16,-3-4 11-16,4 0-6 0,-2-1 3 0,8 0-2 16,1-1 0-16,1-4 0 0,0-7-2 0,-1 5 1 15,4-6-3-15,-11 1-1 0,5-2 1 0,-2-4-3 16,-1-5-2-16,-6 6 2 0,-2-1 2 0,-3-1-3 15,-2 3-6-15,0-2 5 0,-3 3-1 0,-3-1 3 16,-1 1-6-16,0-1 4 0,-3 1 4 0,0 9 6 16,-9-14 6-16,1 7 4 0,0 1 4 0,-2 1-3 15,-1 3 11-15,-1 1-2 0,-1 2-7 0,-5 1 2 0,1 4-5 16,0 1 0-16,-1 3-1 0,-1 0-7 0,5 2-4 16,-1 3 2-16,4 1-2 0,1-1 1 15,0 3-2-15,4-1-5 0,3 0-1 0,2-2-5 16,5 3-3-16,-2-1-10 0,3-2-15 0,5 0-12 0,3-1-18 15,1-4-22-15,3-2-25 0,2-2-25 0,3-3-35 16,5 0-24-16,2-3-21 0,0-3-14 0,1-2-18 16,0 0-12-16,-1-1-18 0,-3-1-6 0,-5 0 7 15,-1-1-172-15,6-5-596 0,-7 4 1783 0,4-5-926 16,-6 1 74-16,-1 2 86 0,-2-3 56 0,2 1 39 16,-5 0 36-16,-2-2 13 0,0 3 27 0,-4 0 10 15,0 1 13-15,-1-2 10 0,-3 1-9 0,1 1-6 16,-1 1-7-16,-4 0-5 0,0 1-4 0,-3 0-11 15,0 2-7-15,-2 1-8 0,-1 4 2 0,0-3-4 16,-2 3-7-16,2 3-15 0,-1 4-7 0,-4-1-14 16,0 5-3-16,-2 3-6 0,4 0-1 0,0 2-6 15,-2 8-7-15,4-4-8 0,-2-1-4 0,6 0-10 16,1-2 6-16,2 1-9 0,2-3-1 0,1-2-2 16,0-2-6-16,4 1-2 0,-2-2-2 0,5-2-6 15,-2-1 4-15,2-1-1 0,2-2-11 0,0-1-4 16,2-2 1-16,-1-3-18 0,1 1 5 0,2-2-8 15,1-3-6-15,-2 1-4 0,-2-1 2 0,-1 0 4 16,0 2-2-16,0-1 4 0,-5 3 1 0,2-2 3 0,-2 2 7 16,-4 4-1-16,8-6 9 0,-8 6 6 0,4-3 1 15,-4 3 7-15,0 0 5 0,0 0-2 16,0 0 4-16,0 0-4 0,0 0-8 0,0 0 1 16,2 19 2-16,-2-19-1 0,-2 13-7 0,2-13-3 0,0 14-5 15,3-9-17-15,-2 0-10 0,-1-5-16 0,8 7-20 16,-8-7-23-16,9 1-24 0,-9-1-31 15,14-7-33-15,-5 0-39 0,4-5-37 0,-2-1-73 16,0-4-215-16,-2 1-786 0,-1-3 52 0</inkml:trace>
  <inkml:trace contextRef="#ctx0" brushRef="#br0" timeOffset="45922.98">20268 5917 9 0,'5'-12'577'0,"-5"4"-67"0,0 2-59 16,0 6-44-16,1-9-38 0,-1 9-40 0,0 0-45 15,0 0-31-15,0 0-26 0,0 0-13 0,0 0-13 16,0 0-4-16,-15 32-4 0,11-15-21 0,0 11-4 16,1 1-7-16,0 0 7 0,1 0-19 0,0 4-5 15,1 1-11-15,1-1-16 0,0 0-9 0,1-1-11 16,1 2-9-16,1-5-11 0,0 1-9 0,0-2-8 16,4-3-7-16,-2-7-5 0,0-1-12 0,3 0-11 15,-3-5-17-15,1-1-25 0,-1-3-33 0,2-1-25 16,-3-2-26-16,-1-1-22 0,-3-4-41 0,9 1-35 0,-9-1-48 15,13-8-60-15,-8 3-264 0,2-4-849 16,-1 1 29-16</inkml:trace>
  <inkml:trace contextRef="#ctx0" brushRef="#br0" timeOffset="46284.92">20426 6341 37 0,'0'0'855'0,"0"0"-156"15,-9-4-118-15,9 4-106 0,0 0-78 0,0 0-58 16,0 0-59-16,0 0-33 0,0 0-40 0,14-13-21 16,-7 10-23-16,-1 1-24 0,6-3-25 0,-2 2-36 15,-1-1-35-15,5 0-43 0,-1 1-57 0,-3-1-66 16,7-3-70-16,0-3-97 0,-3 1-230 0,-1 0-745 15,1 0 65-15</inkml:trace>
  <inkml:trace contextRef="#ctx0" brushRef="#br0" timeOffset="46527.12">20832 5997 231 0,'5'-5'784'16,"-5"5"-139"-16,6-4-98 0,-6 4-81 0,0 0-67 0,0 0-41 15,0 0-51-15,0 0-30 0,0 0-19 16,2 16-11-16,-2-6-19 0,-2 3-18 0,2 5-22 16,0-2-21-16,-2 9-26 0,0-4-10 0,4 6-17 15,-2 0-12-15,2 0-10 0,-2-8-12 0,0 10-11 0,2-4-14 16,-1 0-9-16,0 0-12 0,0-7-21 0,-1 0-25 16,0-1-22-16,4-1-25 0,-4-4-25 15,0-4-29-15,0 2-29 0,0-3-33 0,0-7-40 0,-3 10-51 16,3-10-323-16,-4 7-894 0,4-7 10 0</inkml:trace>
  <inkml:trace contextRef="#ctx0" brushRef="#br0" timeOffset="46817.21">20704 6274 322 0,'0'0'576'15,"0"0"-99"-15,0 0-71 0,0 0-69 0,-2-7-45 16,2 7-22-16,0 0-24 0,13-8-5 0,-5 4-17 15,2-2-10-15,4 0-20 0,4-2-5 0,-1-2-19 16,2 2-6-16,5-3-7 0,0 0-9 0,-3 3-15 16,4-3 4-16,-5 3-17 0,0 1-10 0,-1 2-5 15,-2 0-12-15,-1 1-8 0,-5 3-13 0,3 1 4 16,-1 3-14-16,-1 1-1 0,-4 0-4 0,1 2 2 16,-2 3-9-16,-3-3-4 0,-4 5-5 0,1 2 0 15,1 2-5-15,-1 2-7 0,-1-2-4 0,-1 3 1 16,1-3-2-16,4-3-11 0,-4 0-6 0,3 0-14 15,-5-2-26-15,2-1-25 0,0 0-27 0,0-9-35 16,-1 15-47-16,1-15-50 0,0 9-66 0,0-9-310 0,0 0-907 16,0 0 4-16</inkml:trace>
  <inkml:trace contextRef="#ctx0" brushRef="#br0" timeOffset="47609.13">21079 6034 233 0,'-4'-10'563'0,"2"4"-102"15,-3 1-72-15,5 5-69 0,-5-10-64 0,5 10-53 0,-4-7-46 16,4 7-42-16,-4-4-34 0,4 4-24 0,0 0-20 16,0 0-4-16,0 0-20 0,0 0-7 0,0 0-17 15,10 22 7-15,-7-14-4 0,4 1-1 0,0 1 3 16,-1 2 10-16,3 2-2 0,0 1 11 0,0 2-2 16,-2 0 9-16,0 1 2 0,1 0 1 0,-1-1 5 15,0 0 17-15,2 0 9 0,-2-2 11 0,1 2 6 16,-3-5 10-16,-1-1 4 0,0-1 6 0,1 1 9 15,-2-2 4-15,-2-1 0 0,-1-8 9 0,2 8 2 16,-2-8 7-16,3 9 1 0,-3-9 7 0,0 0 3 16,5 4-14-16,-5-4-9 0,0 0-7 0,0 0-18 15,0 0-17-15,2-20-8 0,-1 11-5 0,5-3-6 16,-2-5-8-16,-1 3 0 0,4-2-6 0,-1 4-6 16,1-2-4-16,-2 2 1 0,0 0-7 0,3 2 1 15,-1-6-1-15,-1 8-2 0,-1 3-5 0,-1-3-5 16,1 4 4-16,-5 4-2 0,5-8 0 0,-5 8-2 0,4-5 0 15,-4 5-4-15,0 0 4 0,0 0-3 16,0 0 0-16,0 0 0 0,0 0-1 0,13 9 2 16,-9-4-1-16,-2 1 2 0,4-1-1 0,-4 4-2 0,3 0 0 15,-1 1 1-15,2-1 6 0,-2 0-8 0,2-1-1 16,-1-1 8-16,1-3-8 0,-2 1 5 0,0-2-5 16,1 1-1-16,-5-4 0 0,10 6 2 15,-10-6 1-15,8 2-3 0,-8-2-5 0,0 0-2 0,11-4-16 16,-11 4-7-16,6-9-10 0,-4 2-9 0,2-2-5 15,-2 0-1-15,0-1 0 0,1 1 7 0,-2 0 4 16,2 0 4-16,-1 3 3 0,-2 6 6 0,5-11 1 16,-4 6 0-16,-1 5 1 0,4-8 5 0,-4 8 0 15,0 0 2-15,4-7 2 0,-4 7 6 0,0 0 2 16,0 0 1-16,0 0 1 0,0 0 2 0,0 0 3 16,15 9-2-16,-15-9 1 0,9 6 4 0,-5-2-1 15,1 0 0-15,0 2 7 0,4-1-2 0,0 0 1 16,0-3 7-16,4 1 4 0,-2-2 0 0,3 0 3 15,-1 0-3-15,7-2-3 0,-1-1-2 0,-1-3 2 16,-2-1-2-16,3-1-3 0,2-3 0 0,-6-1 8 16,3 0-5-16,-1-3-6 0,-2 2 0 0,-4-1 2 15,0 0 2-15,-6 3-5 0,1 2 2 0,-3-4 0 16,-1 3 2-16,-2-1 0 0,0 3 7 0,0 7 1 16,-5-13 7-16,1 9 11 0,4 4 6 0,-11-5 8 15,1 6-4-15,10-1 8 0,-21 6-1 0,11 0 11 16,-1 1-1-16,-2 4 5 0,1 0-6 0,3-2-4 15,1 6-6-15,6-3 4 0,-4 5-5 0,6-2 0 0,2 2-5 16,2 0-4-16,2-2-3 0,7 1-2 0,-4-1-5 16,5-1-3-16,-1-2-4 0,5-1-6 15,1-2-22-15,5 3-25 0,-4-6-34 0,-4-1-48 16,6-3-74-16,-1-2-89 0,-8-2-331 0,5 0-937 0,-1-3-16 16</inkml:trace>
  <inkml:trace contextRef="#ctx0" brushRef="#br0" timeOffset="48383.03">19837 6990 490 0,'13'-7'488'0,"-4"-1"-54"16,1 0-42-16,0 1-37 0,-1 1-22 0,-2-1-19 16,-1 5-13-16,-2-1-7 0,-4 3-11 0,6-3-16 15,-6 3-27-15,0 0-33 0,0 0-28 0,0 0-22 16,0 0-18-16,-21-3-12 0,21 3-21 0,-27 9-12 15,9 1-11-15,-3-3-7 0,-2 6-15 0,5-3-5 16,-1-2-5-16,4 1-5 0,0 0-4 0,3-3 4 16,1 1-14-16,3-1-4 0,2 0-5 0,-1-1-2 15,3-1-11-15,4-4-5 0,-6 11-2 0,6-4 2 16,0-7-5-16,8 9-2 0,-1-2 1 0,2 2 5 0,0-3-3 16,8 4-1-16,1-2-2 0,0 1 2 15,1 1 3-15,-1-1-3 0,0 1-1 0,1 0-1 16,-4 1 4-16,-1-1 3 0,-4-1-6 0,-1 0 2 15,-2-1 8-15,-1-1-3 0,-2 4 10 0,-2-2-2 0,-3 2 27 16,0-3-27-16,-3 1-3 0,-4 1-2 0,-3 1-2 16,-2 1-1-16,0-3 0 0,-2 0 10 15,-2 0-16-15,2-3 4 0,-3-1-18 0,5-1-13 0,1-2-19 16,-3-2-26-16,3-2-30 0,0-2-30 0,2-2-30 16,2-1-24-16,6-5-37 0,-1-3-42 0,3-2-299 15,3-1-835-15,1-6 36 0</inkml:trace>
  <inkml:trace contextRef="#ctx0" brushRef="#br0" timeOffset="48621.21">20113 6820 188 0,'8'-5'457'16,"-3"5"-47"-16,-5 0-42 0,9 0-6 0,-9 0 2 16,0 0-7-16,1 15-19 0,-1-3-28 0,-2 4-22 15,-1 1-20-15,-3 0-36 0,2 10-12 0,-2-3-23 16,4 3-18-16,-5 1-21 0,5 1-19 0,0 1-15 15,0-1-14-15,2 0-17 0,2-1-6 0,0-2-11 16,0-1-11-16,1-6-6 0,1 0-9 0,1-1 0 0,-2-2-26 16,-1-4-15-16,2-1-13 0,-2-1-28 15,0 0-20-15,1-1-32 0,-2-4-22 0,-1-5-26 16,1 9-19-16,-1-9-20 0,2 7-9 0,-2-7-25 16,0 0-27-16,0 0-293 0,0 0-755 0,0 0 65 0</inkml:trace>
  <inkml:trace contextRef="#ctx0" brushRef="#br0" timeOffset="49016.19">20138 7078 501 0,'0'0'461'0,"-2"-11"-81"15,2 11-56-15,0 0-47 0,2-8-38 0,-2 8-36 16,0 0-24-16,4-4-13 0,-4 4-17 0,11-2-15 16,-4 0-9-16,0 0-14 0,3 0-13 0,4 0-10 15,4 2-13-15,0-1-7 0,3-1-3 0,6 0-11 16,3 2-3-16,-4-2-4 0,-3 0-6 0,5 1-5 15,-5 0-7-15,-2-1-1 0,1 2-3 0,-2-2-3 16,-3 2 0-16,1-3-3 0,-6 3 1 0,-2 1-3 16,-2 2 4-16,-2-3 20 0,-6 0 21 0,9 3 13 15,-9-3 4-15,0 0 1 0,1 5-2 0,-1-5-3 16,0 0-2-16,-16 15-1 0,6-9 2 0,-1 3 0 16,1 4-3-16,-3-3-3 0,-2 4-1 0,2-2-4 15,0 1-4-15,0 2-1 0,3-1 0 0,1-2-1 0,-1 2-3 16,5-2-8-16,1-2-3 0,-1 2-2 0,4-4-5 15,2 2-2-15,1-2-6 0,1-3 4 16,1-1-4-16,1 1-5 0,-5-5-2 0,13 1-2 16,-2-4 0-16,-2-1-2 0,0-3-5 0,5-5-3 0,-5 2-10 15,1-6-3-15,4 2-11 0,-5 1-12 0,-1 0-11 16,2 0-18-16,-5 2-18 0,-1-2-13 0,0 4-19 16,-3 0-19-16,1 3-22 0,-2 6-37 0,-3-15-38 15,3 15-51-15,-4-11-272 0,-1 6-790 0,0-1 51 16</inkml:trace>
  <inkml:trace contextRef="#ctx0" brushRef="#br0" timeOffset="49301.26">20807 6909 192 0,'0'0'708'16,"7"-3"-97"-16,-7 3-94 0,0 0-82 0,5-3-70 15,-5 3-49-15,0 0-40 0,0 0-29 0,0 0-17 16,-20 13-30-16,15-9-16 0,-6 2-12 0,1 3-20 16,-3 1-8-16,4 0-4 0,0 4-12 0,-4 0-6 15,4-2-17-15,2 3-15 0,0-1-8 0,3 1-7 16,0-3-6-16,2 1-14 0,4 0-4 0,-2-2-3 16,4 1-13-16,-2-1-4 0,4-1 1 0,0-3-9 15,0-1-12-15,3-1-16 0,2-1-14 0,-2 0-17 16,5-4-20-16,-4 0-20 0,1-2-28 0,1-3-29 0,0 0-38 15,3-5-42-15,1-2-46 0,0-1-308 0,-5-3-844 16,0 0 33-16</inkml:trace>
  <inkml:trace contextRef="#ctx0" brushRef="#br0" timeOffset="49771.04">21023 6721 546 0,'2'-7'565'0,"-2"7"-87"0,-2-12-47 15,2 12-41-15,-5-7-44 0,5 7-35 0,-6-4-38 16,6 4-21-16,0 0-16 0,-14 9-8 0,10-2-22 15,-1 1-8-15,1 5-13 0,-1 3-14 0,0 1-14 16,1 0-13-16,0 2-16 0,1 7-16 0,2-1-6 16,0 0-15-16,3-1 0 0,-2 1-12 0,2-5-8 15,-2 0-11-15,0 1-6 0,1-1-4 0,0-1-9 16,-1-1-2-16,0-1-3 0,0 0-5 0,0-5-5 16,3 1-6-16,-6-3-5 0,3-1-10 0,-1-2-8 0,1-7-11 15,1 9-11-15,-1-9-10 0,3 6-13 16,-3-6-17-16,0 0-4 0,0 0-4 0,0 0-6 15,0 0-2-15,0 0-6 0,18-22-3 0,-11 10-9 0,3-5-8 16,-1 2-7-16,1-1 1 0,8-6 3 0,-6 6 11 16,-2-1 7-16,7-3 9 0,0-2 8 15,-5 7 7-15,6 3 17 0,-5-2 11 0,2 0 7 16,-1 0 2-16,-5 8 8 0,-1-3-1 0,2 4 5 0,-5 0 9 16,2 2 20-16,-7 3 14 0,6-6 15 0,-6 6-2 15,0 0-5-15,0 0-3 0,0 0-2 0,0 0-4 16,-29 10 2-16,17-5 9 0,2 3 2 0,-7 2 3 15,2 2 4-15,-1 0 1 0,1 2 6 0,-6 1 9 16,5 0 4-16,-2 3 7 0,4-4 5 0,4-1-2 16,1-3-1-16,2 0-12 0,3 0-5 0,-1-2-2 15,5 1 1-15,0-2-4 0,2 0-4 0,8 2 3 16,-5 0 17-16,5-3-34 0,2 3-2 0,5-3-1 16,-2 0-3-16,4-2-33 0,2 0-31 0,-1 0-35 15,-2 0-59-15,2-2-84 0,1 0-125 0,-2-2-239 16,2 0-873-16,-2 1 18 0</inkml:trace>
  <inkml:trace contextRef="#ctx0" brushRef="#br0" timeOffset="50341.22">21762 6540 616 0,'0'0'654'0,"0"0"-111"0,0 0-89 0,0 0-54 16,0 0-61-16,0 0-34 0,0 0-21 0,-7 26-13 16,7-7 3-16,0 2-14 0,-2 7-23 0,0-1-23 15,4 2-22-15,-4 1-15 0,0-1-26 0,2-3-17 16,-3 0-15-16,3-6-16 0,3 5-13 0,-3-6-8 15,0-2-11-15,2 1-10 0,0-1-12 0,0-4-19 16,-2-3-21-16,0 0-29 0,3-2-30 0,-1-2-31 16,-2-6-27-16,2 13-33 0,-2-13-36 0,0 7-47 15,0-7-60-15,0 0-302 0,0 0-884 0,0 0 14 16</inkml:trace>
  <inkml:trace contextRef="#ctx0" brushRef="#br0" timeOffset="51081.25">21615 6752 122 0,'5'-5'544'0,"-1"0"-99"0,6-3-67 0,-1 2-53 0,7-3-49 15,1 0-38-15,-2 2-20 0,2 1-24 0,3 0-22 16,1-1-12-16,-2 2-16 0,8 1-17 0,-4 1-20 16,4-1-5-16,-7 4-15 0,9-1-13 15,-8 5-7-15,-4-3-5 0,2 2-22 0,1 1-11 0,-3-1-13 16,4 3-16-16,-10-2-3 0,3 3-8 0,-1 1 3 15,-3-1-4-15,0 2 2 0,-1 1-3 0,-1-1 1 16,0-1 2-16,-3 1-5 0,-1 0 1 0,0 0 9 16,-1 0-3-16,1-3 2 0,-4-6 4 0,0 11 0 15,0-7 17-15,0-4 17 0,0 0 13 0,1 8 4 16,-1-8 5-16,0 0 10 0,-1 9 0 0,1-9 11 16,0 0 0-16,0 0-8 0,0 0-8 0,0 0-4 15,0 0-9-15,0 0-5 0,0 0-5 0,0 0-1 16,0-34-9-16,4 23-2 0,-1 2 0 0,0-2-2 15,3 2 1-15,-2-1-7 0,3 1-3 0,2-4-3 0,-2 3-1 16,2 0 8-16,-1 2-9 0,4 0 5 16,-1 2-5-16,5-5-4 0,0 5 1 0,0-3-2 15,-1 4-1-15,-2-1 4 0,5-1 1 0,-1 3-2 0,2-1-3 16,-5 1 1-16,-1 0 0 0,1 2-1 0,-1-2 3 16,-4 2-3-16,3-1 1 0,-5 2 7 15,1 1-9-15,-2-1 8 0,-6 1 5 0,10-2 16 16,-10 2 17-16,0 0 17 0,9 0 7 0,-9 0-8 0,0 0 0 15,0 0-11-15,0 0-5 0,0 0-6 0,0 0 0 16,-33 0-3-16,22 0-5 0,-1 2 1 0,-1-1-1 16,-1 0-4-16,-4 4-5 0,0 1 1 0,3 2-1 15,-2 1-5-15,2 1-2 0,-3 0-1 0,5 1 0 16,-1 3-5-16,3-3 1 0,1 1-4 0,2-2 1 16,3-1-4-16,1 3 4 0,0-3-7 0,2-1 5 15,2-3-5-15,0-5 4 0,6 14-5 0,-2-10-1 16,1-1 2-16,3-1-5 0,2-2 2 0,1-1-4 15,0 1-5-15,3-4-1 0,-1-2-1 0,3-3 1 16,-1 1-6-16,1-2 5 0,-2 0 2 0,4-2 2 16,-9 4-2-16,2-1 1 0,-2 3-2 0,-2 1 6 15,-1-3 0-15,2 5 12 0,-8 3-1 0,6-6 8 16,-6 6 3-16,9-4 9 0,-9 4-11 0,4-3 4 16,-4 3-6-16,0 0 6 0,0 0-9 0,0 0 1 15,0 0-2-15,14 7 0 0,-12-3 8 0,5 1-9 16,-3 0-3-16,1 2-1 0,-1 1 2 0,3 1-12 15,-2-2-18-15,1 4-23 0,1-2-22 0,-1-1-31 0,2-1-32 16,-2-1-37-16,1-1-40 0,2-4-50 0,3-1-61 16,-2 0-231-16,-10 0-806 0,19-5 46 0</inkml:trace>
  <inkml:trace contextRef="#ctx0" brushRef="#br0" timeOffset="51731.18">22815 6615 231 0,'8'-7'659'0,"-2"-1"-120"0,-1 2-80 15,-1-4-69-15,-2 5-37 0,2-2-45 0,-4 7-27 16,0-9-21-16,0 9-17 0,0 0-19 0,-6-11-12 16,6 11-14-16,-7-4-17 0,7 4-22 0,-16-1-13 15,5 4-13-15,-1-1-18 0,-1 3-11 0,0-1-2 16,1 2-14-16,-3 3-15 0,1-2-1 0,-1 2-16 16,1 5 0-16,3-3-5 0,-3-1-9 0,3 3-3 15,2 0-4-15,3-3-5 0,-1 2-1 0,2-2-9 16,1 0 0-16,2-1-1 0,-1 2-8 0,3-3-7 15,0-8-8-15,3 17-3 0,1-12-7 0,0-2-10 16,-4-3-2-16,12 3-8 0,-12-3-10 0,18-6-7 16,-7 0-11-16,4-2-7 0,0-7-14 0,-2 2-11 0,5-8-3 15,1 2 9-15,-2-5 4 0,-4 2 7 16,-1-5 8-16,3 4 8 0,-4-4 11 0,0 1 9 16,-4-1 11-16,0-2 10 0,-2-1 6 0,-1 4 11 0,1-1 7 15,-1-2 9-15,-2 3 4 0,1 2 6 0,-4 5 8 16,-3 2 6-16,2 5 12 0,0 2 4 0,-3 0-2 15,1 3 5-15,-1 2-3 0,-4 2-3 16,9 3-9-16,-11 0-5 0,11 0 1 0,-14 14-8 0,5-1 6 16,-1 1-10-16,2 4 0 0,-1 6 3 0,1 2 4 15,7 2 9-15,-3 0-5 0,4 1 4 0,-3-1 3 16,0 1 0-16,9-1-4 0,-2 0 2 0,1-2-5 16,4-1-5-16,-3-2-4 0,4 2 1 0,-1-8-1 15,2-1 0-15,0 0-5 0,2-3-7 0,1-3-1 16,-3-3 0-16,0-2-1 0,3 0-2 0,-1-4-3 15,1-2-2-15,-1 0-1 0,-1-2-3 0,7-3-2 16,-2-2-6-16,-2-1 8 0,-2-2-11 0,1-4 4 16,2 0-2-16,-1 1 0 0,-2-1 2 0,1 0-1 15,-3 1 1-15,1 2 5 0,-3-1-4 0,-2 3-1 16,-3 2-4-16,3 0 4 0,-2 5 0 0,-3-2 3 16,5 2-6-16,-7 3 1 0,0 0 6 0,6-7-5 15,-6 7-4-15,0 0 9 0,0 0-2 0,0 0-1 0,10 15 2 16,-9-7 3-16,2 3-5 0,1-1 7 0,-2 1-6 15,1 1 2-15,-1-2-2 0,2 3 3 16,0-3-1-16,-1 0-6 0,0-1-5 0,3-4-1 0,-3 1-22 16,1 0-20-16,0-2-18 0,-4-4-16 0,7 3-23 15,-7-3-28-15,0 0-45 0,0 0-39 0,18-10-55 16,-13 1-286-16,-1-2-837 0,2-4 34 0</inkml:trace>
  <inkml:trace contextRef="#ctx0" brushRef="#br0" timeOffset="51879.15">23278 6409 237 0,'-1'-12'618'15,"-1"3"-59"-15,-4-2-88 0,2 1-65 0,2 2-54 16,-3 1-46-16,2-1-42 0,-1 3-32 0,4 5-39 16,-7-11-38-16,7 11-23 0,-4-4-34 0,4 4-27 15,0 0-27-15,0 0-21 0,0 0-22 0,0 0-27 16,0 0-31-16,0 0-28 0,4 28-37 0,3-20-32 16,0 2-53-16,-1-3-58 0,1 2-169 0,-2 0-586 15,1-1 97-15</inkml:trace>
  <inkml:trace contextRef="#ctx0" brushRef="#br0" timeOffset="52403.22">23447 6479 375 0,'6'0'503'16,"-6"0"-56"-16,11 0-34 0,-11 0-37 0,12-8-44 15,-6 7-43-15,-6 1-41 0,7-6-34 0,-1 1-24 16,-6 5-22-16,4-8-28 0,-1 3-14 0,-3 5-19 0,5-8-26 16,-2 4-20-16,-3 4-13 0,2-10-7 15,-2 10-11-15,0 0-9 0,2-8-10 0,-2 8-22 16,0 0-17-16,0 0-25 0,0 0-21 0,0 0-18 0,0 0-6 15,0 0 10-15,0 0 8 0,0 0 7 0,0 0 5 16,0 0 9-16,0 0 5 0,0 0 9 0,0 0 10 16,0 0-4-16,13 15 5 0,-13-15 14 15,10 4 0-15,-8-1-3 0,6-1 15 0,-3 0 12 0,-5-2 12 16,18 3 4-16,-9-3-1 0,0-1-3 0,3-2 6 16,0 0-6-16,5-1-1 0,-4-2-6 0,8 0 7 15,-4 0-8-15,-1 0 21 0,2-4 5 0,0 3 15 16,-1-1 9-16,-3 0 6 0,-3 2-4 0,-1-3-4 15,0 1-1-15,-5-1 7 0,1 1 4 0,-4 2 9 16,-2 6 11-16,2-11-2 0,-2 11-3 0,0 0-8 16,-10-13 0-16,7 10-12 0,3 3-5 0,-12-3-4 15,12 3 4-15,-10-2-5 0,10 2-2 0,-11 1 0 16,11-1-10-16,-9 6-4 0,9-6-1 0,-9 10-1 16,7 0 2-16,-1 3 7 0,-1 4 5 0,4 2 14 15,0 8 5-15,4 0 0 0,-1 8 5 0,3 0 9 16,1 13 8-16,2-3 0 0,-3 3-5 0,6 3 7 15,-3 2-1-15,3-3 4 0,-1 1 0 0,-2 0-6 16,-1-5-8-16,-3-10-10 0,3 10-4 0,-6-15-9 0,0 0-2 16,0 1-4-16,-4-4-3 0,-1-3 1 0,-6-6 2 15,3-1-5-15,-5 1-1 0,-2-4-2 0,-3-2 2 16,-3-4-7-16,1-2-5 0,-2-3-5 16,-3-3-14-16,-6-3-11 0,0-5-19 0,2-2-24 0,-24-17-123 15,26 6 27-15,0 4-50 0,-1-1-82 16,5-3-375-16,0-1-1039 0,1 0-85 0</inkml:trace>
  <inkml:trace contextRef="#ctx0" brushRef="#br0" timeOffset="111597.79">19693 9818 269 0,'1'-7'517'15,"-1"7"-67"-15,0-11-38 0,0 3-43 0,0 8-38 16,0-9-24-16,0 9-30 0,1-12-26 0,-1 12-20 16,-2-10-25-16,2 10-7 0,0 0-21 0,1-11-19 15,-1 11-9-15,0 0-15 0,0 0-23 0,0 0 0 16,0 0-10-16,0 0-12 0,0 0-7 0,0 0-10 16,0 0 5-16,0 0-2 0,8 36-4 0,-6-15-7 0,2 3 0 15,-1 5-6-15,4-2-6 0,-2 3-3 16,-1-3-5-16,0 3-7 0,0-5-1 0,1 1-9 15,0-1-1-15,0-1-1 0,-2-5-3 0,1-2-1 0,-1-2-4 16,-1-2-7-16,0-4-3 0,1 2-22 0,-2-5-15 16,-1-6-26-16,1 9-13 0,1-4-41 0,-2-5-40 15,0 0-54-15,0 0-50 0,0 0-326 16,0 0-868-16,0 0 21 0</inkml:trace>
  <inkml:trace contextRef="#ctx0" brushRef="#br0" timeOffset="112104.24">19649 9808 406 0,'0'-11'390'0,"0"11"-56"0,2-10-41 16,-2 10-26-16,6-11-13 0,-1 4-21 0,0 2-5 16,4-1-17-16,1 1-21 0,1-2-7 0,0 0-18 15,7 1-4-15,-3-1-12 0,4 2-13 0,-1 1-9 16,-1 1-7-16,1 0-10 0,-3 3 0 0,-1 2-9 15,-2-1-5-15,-2 2-3 0,1 1-3 0,-2 1 1 16,-1 2 5-16,-4-2-2 0,2 3 8 0,-2 1-5 16,-4 2-3-16,-1-1-13 0,-2 3-7 0,-4 5-6 0,-2-1-10 15,-2 1-1-15,-2 4-7 0,0-8-4 16,-2 0-1-16,-1 6-9 0,3-8 0 0,-2-1-6 16,1-2-3-16,2-1-5 0,2-1-1 0,-2 1-6 0,5-4 0 15,1 0-1-15,-1-1-8 0,7-3-1 0,-11 3-4 16,11-3-7-16,-4 2-12 0,4-2-9 0,0 0-10 15,0 0-4-15,0 0 6 0,0 0-3 0,0 0 1 16,0 0 2-16,12-21 3 0,-2 16 1 0,2 0 2 16,2 2 5-16,3 0-1 0,2-1 3 0,-1 1-1 15,1 3 3-15,-1-2 4 0,-1 4 0 0,-3-1 3 16,-3 1 4-16,2 3 1 0,-3 1 0 0,-2 0 11 16,-2 4 10-16,2-1 16 0,-3 3 4 0,-4-1 8 15,1 1 17-15,-5 0-12 0,-1 5 11 0,-5-3-9 16,2 1-3-16,-4 0 0 0,0-2-7 0,1-1-3 15,-4-2-5-15,-2 0-5 0,2 1-2 0,-2-4-1 16,0-1-7-16,2-1-4 0,1-2-11 0,2 1-19 16,-1-3-12-16,6-1-23 0,-4 0-24 0,10 0-26 15,-13-4-40-15,8 0-43 0,5 4-29 0,-3-13-40 16,3 13-306-16,2-15-832 0,0 5 36 0</inkml:trace>
  <inkml:trace contextRef="#ctx0" brushRef="#br0" timeOffset="112471.86">20033 10189 565 0,'0'0'486'0,"0"0"-70"0,0 0-62 16,0 0-49-16,0 0-39 0,-12-21-26 15,8 8-28-15,2-3-17 0,-1-4-21 0,3 2-19 0,0-4-15 16,2-4-10-16,-4 1-16 0,1-3-10 0,2 9-12 15,1-1-5-15,0-1-10 0,-1 4-4 0,1 0-10 16,2 0 1-16,-2 4-10 0,-2 2-1 0,1 2-9 16,0 3-5-16,1-1 2 0,-2 7 1 0,1-12-2 15,-1 12 1-15,0 0-3 0,3-6 1 0,-3 6 4 16,0 0 8-16,0 0 5 0,9 18 2 0,-7-9 1 16,1 2-2-16,2 1-5 0,1 2 2 0,-2-2-9 15,2 4-8-15,3 0 4 0,-3 0-10 0,0-4-3 16,0-2-3-16,3 5-3 0,-2-5 0 0,0-1 0 15,0 0-4-15,0-2-1 0,0 1-1 0,2-1-12 16,-4-2-5-16,-1 0-13 0,1-1-17 0,2 0-26 16,-7-4-22-16,3 7-28 0,-3-7-42 0,0 0-53 15,4 5-69-15,-4-5-283 0,0 0-812 0,-17 1 41 16</inkml:trace>
  <inkml:trace contextRef="#ctx0" brushRef="#br0" timeOffset="112605.75">19913 10090 362 0,'15'-17'440'0,"-5"11"-71"16,1-3-51-16,5 1-53 0,-1-1-66 15,2-2-51-15,0 2-67 0,2 1-46 0,0 1-48 0,3 1-73 16,-5 1-221-16,-1 0-385 0,-1 3 99 0</inkml:trace>
  <inkml:trace contextRef="#ctx0" brushRef="#br0" timeOffset="113007.93">20355 10149 224 0,'0'0'656'0,"0"0"-115"16,0 0-81-16,0 0-72 0,0 0-58 0,0 0-49 16,0 0-30-16,-12-20-35 0,7 10-11 0,-2-7-13 15,3-1-14-15,1 0-17 0,1 0-3 0,-2-7-17 16,-1 1-9-16,1 6-11 0,2-1-1 0,1-1-2 15,-1 4-23-15,0-2-4 0,-1 1-11 0,0 4-3 16,-1 0-5-16,2 3 0 0,0 0 3 0,0 3-6 16,-1 0 1-16,1 0-5 0,2 7-2 0,-3-7-1 15,3 7-11-15,0 0-11 0,0 0-4 0,0 0-3 16,0 0-3-16,9 17-1 0,-5-5-4 0,1 0-2 16,5 3-4-16,-1 0 0 0,0 2 2 0,1-1-3 0,1-1 2 15,-1 0-5-15,1 1-6 0,1-4 8 0,-5-3-1 16,0-1-4-16,2 0 7 0,-2-2 1 15,1-4 8-15,-5 1-2 0,-3-3 4 0,7 5 4 16,-7-5 6-16,5 3 7 0,-5-3 1 0,0 0-5 0,0 0-4 16,6-15-4-16,-8 7-8 0,-2-3-7 0,3 0-7 15,1 0-12-15,-4-6-7 0,3 3-25 16,-3-3-24-16,2 1-25 0,0 0-25 0,1 4-21 0,-3 1-30 16,0 2-35-16,2-2-48 0,-1 1-57 0,-1 4-312 15,4 6-938-15,-7-8-15 0</inkml:trace>
  <inkml:trace contextRef="#ctx0" brushRef="#br0" timeOffset="113341.14">20485 9811 4 0,'0'0'633'16,"4"7"-66"-16,-4-7-47 0,2 9-38 0,0-3-54 15,-2-6-33-15,2 18-49 0,0-4-37 0,-1 2-33 0,1 2-38 16,0 0-27-16,-1 0-28 0,3-1-21 0,-2 2-17 16,1 0-20-16,3-1-18 0,-3 2-9 15,1-2-14-15,0-2-7 0,-2-4-12 0,2 3-3 0,-1-4-17 16,-1-1-7-16,2 1-11 0,-2-5-9 0,1 0-29 15,-2-1-20-15,-1-5-19 0,1 7-14 0,-1-7-30 16,0 0-23-16,0 0-24 0,0 0-30 0,0 0-28 16,0 0-15-16,0 0-9 0,0 0-30 0,2-27-16 15,-1 16-219-15,3-2-683 0,-2 0 82 0</inkml:trace>
  <inkml:trace contextRef="#ctx0" brushRef="#br0" timeOffset="113598.19">20623 9931 695 0,'12'-16'170'0,"1"2"55"0,0 2 14 0,1 2-11 16,-6 0-23-16,1 2-19 0,3 1-11 0,-1-1-12 15,-3 4-13-15,2-4-14 0,-1 3-10 0,-4 2-18 16,-5 3-1-16,9-5 0 0,-9 5 12 0,9-2 18 16,-9 2 10-16,0 0 14 0,0 0-4 0,0 0-15 15,0 0-17-15,0 0-16 0,0 0-12 0,-23 13-9 16,10-7-3-16,2-2-2 0,-2 0-6 0,-4 4 0 16,4-1-2-16,-1 0-2 0,3-2-3 0,-2 0 10 0,3-1-8 15,2 0-6-15,4-1-2 0,-1 1-2 16,-1 0 12-16,3 2-13 0,3-6-2 0,0 11-9 15,0-11-1-15,9 12-8 0,-4-4-3 0,6-1-1 0,-2-1-6 16,7 1-5-16,1 1-4 0,3-2-9 0,-1-2-16 16,-2 0-23-16,4 1-28 0,-5-1-34 0,3-2-45 15,2-2-56-15,-1-2-72 0,-2 3-318 16,0-2-867-16,-5-1 20 0</inkml:trace>
  <inkml:trace contextRef="#ctx0" brushRef="#br0" timeOffset="113837.19">21257 9731 768 0,'5'-3'668'0,"-5"3"-109"16,0 0-67-16,0 0-45 0,0 0-64 0,0 0-47 16,0 0-35-16,0 0-24 0,0 0-26 0,-5 28-25 15,-1-16-22-15,3 1-28 0,2-1-22 0,-1 5-19 16,2-5-14-16,0 6-13 0,2-1-19 0,-2-1-10 15,1-4-16-15,0 1-12 0,1-1-22 0,-2-1-21 16,6 0-22-16,-6-4-28 0,0 0-26 0,0-7-35 16,0 10-37-16,0-10-31 0,0 9-49 0,0-9-65 0,0 0-290 15,0 0-860-15,0 0 25 0</inkml:trace>
  <inkml:trace contextRef="#ctx0" brushRef="#br0" timeOffset="114019.77">21012 9738 492 0,'0'0'700'0,"0"0"-144"0,-6-8-90 0,6 8-75 16,0 0-48-16,8-12-26 0,3 7-35 0,1-1-15 15,3-1-22-15,1-1-28 0,4-2-22 0,3-2-23 16,6 1-23-16,-2 1-11 0,2 0-31 0,-1 2-21 16,-1-1-26-16,-6 3-38 0,-3 0-44 0,0 1-53 15,0 1-60-15,-4 1-81 0,0 1-350 0,-2-2-839 16,-1 1 31-16</inkml:trace>
  <inkml:trace contextRef="#ctx0" brushRef="#br0" timeOffset="114789.22">21459 9639 136 0,'0'0'617'0,"-3"17"-92"16,3-4-81-16,-4 4-53 0,2 1-54 0,-2 2-32 15,3 0-37-15,1-2-33 0,-2 6-33 0,2-6-20 0,0 3-26 16,0 4-18-16,2-8-15 0,-1-5-17 16,-1 1-15-16,1-2-19 0,2 0-22 0,-3-2-25 15,2-1-25-15,0-3-27 0,-2-5-27 0,2 7-27 0,-2-7-34 16,7 4-38-16,-7-4-41 0,0 0-59 0,0 0-208 15,5-16-634-15,-5 6 89 0</inkml:trace>
  <inkml:trace contextRef="#ctx0" brushRef="#br0" timeOffset="115359.23">21463 9696 249 0,'0'-9'417'0,"0"1"-66"16,0 8-41-16,2-12-39 0,1 5-37 0,-3 7-24 15,5-10-15-15,-1 6-21 0,2-2-10 0,-3 2-14 16,3 1-13-16,-1-1-6 0,7 0-11 0,-2 2-13 15,-1 1-6-15,3 0-10 0,-1-1-6 0,3 2-12 0,-1 3-5 16,0-2-10-16,1 1-2 0,-4 1-5 16,3 0-11-16,-2 0-3 0,1 0-1 0,0 2-5 15,-3-1-3-15,-2 0-8 0,-1-2 1 0,-1 2 2 0,-5-4-5 16,9 4 7-16,-9-4 7 0,2 7-6 16,-2-7 1-16,0 0-3 0,-11 8-1 0,3-6 10 0,-2 2 8 15,-1-2 2-15,-3 1 7 0,5-2 6 0,-5 1 4 16,1 1 1-16,4-3 2 0,-2 2-4 0,4-1-5 15,7-1-1-15,-13 1-7 0,9 0-1 0,4-1-7 16,0 0-3-16,-10 2-5 0,10-2-5 0,0 0 0 16,-2 7-2-16,2-7-4 0,0 0-1 0,12 14-1 15,-5-6-5-15,3 1-2 0,-1 1 6 0,1 4-2 16,2 0-4-16,-1 2 3 0,1-3 4 0,-1 2-1 16,3-1-4-16,-3 3 2 0,0-6 3 0,-1-2-5 15,-2 1 2-15,-1-2 1 0,-1 2-1 0,-2-4 0 16,2-3 5-16,-2 1 1 0,1 0 0 0,-5-4 3 15,6 3 2-15,-6-3-4 0,0 0-1 0,12-10 1 16,-8 2 1-16,1-1-7 0,-1-2-1 0,1-6 1 16,1-1 2-16,-1-1-9 0,0 0 4 0,-1-5-5 15,0 5-1-15,3-7 4 0,-2 8-1 0,0-1 1 16,-3 2-7-16,2 2 6 0,-1 4-2 0,-1 3 3 0,0-1 2 16,-2 9 4-16,2-8 13 0,-2 8-7 15,2-9 3-15,-2 9-10 0,0 0-1 0,0 0-2 16,0 0-2-16,0 0 8 0,0 0-7 0,11 17 3 15,-4-7-5-15,-4-1 1 0,3 2-1 0,1 5-2 0,3-2 1 16,-4 0-2-16,2 1 4 0,1-2-9 0,1 1-13 16,-1-2-18-16,-1 1-19 0,-3-4-18 0,-1-1-29 15,1 0-26-15,-4-3-29 0,3 3-35 0,-2-3-37 16,-2-5-73-16,0 0-265 0,0 0-831 0,-6 8 36 16</inkml:trace>
  <inkml:trace contextRef="#ctx0" brushRef="#br0" timeOffset="115509.64">21722 9790 280 0,'0'0'616'0,"0"0"-109"0,0 0-78 15,0 0-71-15,13-14-50 0,-5 10-41 0,4-2-39 16,-3 1-28-16,3 0-29 0,1 0-16 0,2 0-24 16,-1-1-25-16,1 2-63 0,-1-1-84 0,-3 2-89 15,0-1-341-15,3 0-653 0,-3 1 90 0</inkml:trace>
  <inkml:trace contextRef="#ctx0" brushRef="#br0" timeOffset="115931.17">22135 9847 362 0,'0'0'528'0,"0"-13"-63"0,0 6-54 16,0 7-46-16,-5-20-38 0,5 7-36 0,-4 3-23 15,4-2-23-15,-4 1-22 0,4-1-31 0,-3 2-20 16,0 2-27-16,3-3-13 0,-4 1-20 0,4 10-12 16,-2-16-8-16,0 10-16 0,-1-1-3 0,3 7-11 15,0-9-12-15,0 9-4 0,0 0-8 0,2-11-6 16,-2 11-3-16,0 0-5 0,0 0 0 0,0 0-2 15,12 1-5-15,-12-1-1 0,9 10-2 0,-2-3-4 16,-1 1-2-16,4-1 0 0,-2 3 1 0,1-1 1 16,0 1-2-16,5-1 3 0,-5-2-2 0,-2 1 6 15,0-2 4-15,-3-2 2 0,2 3 12 0,1-4-1 16,0-2 1-16,-7-1 7 0,11 3 12 0,-11-3-3 16,11-5 2-16,-6 0-6 0,-1-5 0 0,1 2-6 15,0-4-4-15,-3 0-2 0,-2-1-2 0,2 1-11 16,-2-1-9-16,-2 1-22 0,0 0-23 0,0-1-24 15,-1 2-32-15,-2 0-40 0,1 0-53 0,1 1-55 16,-1 1-338-16,0-2-859 0,0 4 22 0</inkml:trace>
  <inkml:trace contextRef="#ctx0" brushRef="#br0" timeOffset="116289.17">22656 9497 539 0,'0'0'560'0,"9"-6"-54"0,-9 6-56 16,2-6-36-16,-2 6-39 0,0 0-32 0,0 0-28 15,-11-10-28-15,11 10-6 0,-11-2-35 0,4 1-18 16,7 1-30-16,-20 1-17 0,6 1-24 0,-1 5-12 15,-2 0-9-15,0 1-11 0,1 2-1 0,3 2-22 16,-3 0-4-16,2 1-9 0,-2 3-9 0,5-1-10 16,-3 0-8-16,3 7-2 0,3-3-7 0,1-4-4 15,2 1-8-15,5 0-6 0,0 0-2 0,3-4-1 16,1 0-6-16,1-2-3 0,3-1-2 0,0 0-3 0,5-4-3 16,-2 2-4-16,7 0-12 0,-2-3-16 15,4-1-23-15,-2-1-24 0,-2-2-22 0,2 0-20 16,-5-2-31-16,0 1-32 0,1-1-52 0,-3-2-61 15,1 1-327-15,-6 1-941 0,-1-2-20 0</inkml:trace>
  <inkml:trace contextRef="#ctx0" brushRef="#br0" timeOffset="117043.02">22534 9750 90 0,'0'0'589'0,"0"0"-103"0,0 0-64 0,0 0-41 15,0 0-26-15,0 0-28 0,0 0-26 0,0 0-27 16,17 6-21-16,-11-4-21 0,-6-2-23 0,13 6-7 15,-6-3-19-15,0 1-21 0,0 1-13 0,-1 2-5 16,-1-3-22-16,1 3-9 0,0 2-9 0,-2-3 5 16,-2 0-16-16,0 1-5 0,0 2-11 0,-2 2 4 15,-2-2-17-15,2-2-8 0,-4 3-6 0,0 1-9 0,-2-1 0 16,-1-1-9-16,1-2-3 0,-3 2-1 0,0-4 7 16,0-1-10-16,0-2-14 0,-2 1-16 15,0-2-20-15,2-2-22 0,-3-2-20 0,3 1-19 0,1-3-29 16,1 1-28-16,0-5-38 0,2 0-37 0,5-2-55 15,-2-1-295-15,2 0-849 0,2-5 33 0</inkml:trace>
  <inkml:trace contextRef="#ctx0" brushRef="#br0" timeOffset="118821.2">22775 9790 133 0,'0'0'495'0,"0"0"-59"15,0 0-44-15,0 0-34 0,0 0-31 0,9-26-26 16,-5 16-28-16,0-2-20 0,2-4-28 0,-6 4-18 16,4-7-23-16,2 2-27 0,-1-1-9 0,2-1-16 15,-3 2-10-15,1-2-8 0,1 2-11 0,-1-2-1 0,-3 1-4 16,3 1-2-16,-1 2-2 0,-1-1-3 0,1 6-6 15,-4 1-5-15,0 1-5 0,0 8-1 16,3-10-4-16,-3 10-3 0,2-10 10 0,-2 10-18 0,0-6-1 16,0 6-13-16,0 0-1 0,0 0-9 0,0 0-3 15,0 0-1-15,4 22-5 0,-2-12-4 0,1 2 1 16,-1 5-6-16,2 0 2 0,1 2-2 0,2-1 2 16,-3 0-8-16,2 0-1 0,1-2-2 0,2 0 3 15,1-2-3-15,-4-1 4 0,1-2-7 0,0-1-8 16,0-2-6-16,-3-2-18 0,2 0-15 0,-3-2-16 15,1-1-21-15,-4-3-18 0,4 7-26 0,-4-7-43 16,0 0-17-16,0 0-21 0,0 0-31 0,0 0-55 16,0 0-247-16,-19-21-774 0,11 14 55 0</inkml:trace>
  <inkml:trace contextRef="#ctx0" brushRef="#br0" timeOffset="119142.23">22946 9542 104 0,'9'-3'354'0,"2"1"-42"0,5-3-26 16,1 0-32-16,0 0-33 0,-2-2-23 0,5 1-32 16,-3-1-6-16,2 1-14 0,0 0-11 0,-4 0-8 15,-1 0-12-15,-2 2-5 0,-2 1-2 0,-1-1-9 16,0 1-1-16,-3-1 20 0,-1 1 28 0,-5 3 28 16,0 0 19-16,8-2-12 0,-8 2-4 0,0 0-13 15,0 0-22-15,0 0-14 0,0 0-7 0,-24 14 3 16,12-7-10-16,2 0 6 0,-1 1 0 0,1 0 8 15,-3 3-5-15,4-1-1 0,-3 2-3 0,2-1-12 16,1 1-7-16,3-2-11 0,2 1-6 0,0 1-6 16,0 0-12-16,4-1-7 0,0 1-5 0,2-1-6 0,2-3-8 15,2 2-3-15,2-3-6 0,1-1-7 16,2-1-1-16,3 0-28 0,-1-3-29 0,1-1-30 16,3-3-27-16,2-2-26 0,-1 2-26 0,2-6-39 0,-2 4-45 15,1-4-66-15,-4-2-300 0,-1-1-907 0,-2 4 5 16</inkml:trace>
  <inkml:trace contextRef="#ctx0" brushRef="#br0" timeOffset="119342.23">23408 9474 235 0,'0'0'651'0,"5"-7"-110"0,-5 7-80 16,0 0-72-16,0 0-41 0,0 0-29 0,0 0-40 16,-5 24-16-16,5-15-22 0,0 1-27 0,0 0-21 15,0-1-18-15,5 4-25 0,-2-1-17 0,0-1-17 16,0 2-16-16,3 2-13 0,-2-4-9 0,-1 0-1 15,-1-2-13-15,4 1-9 0,-3-4-10 0,-2 0-10 16,3-1-18-16,-4-5-17 0,4 8-29 0,-4-8-27 16,0 0-52-16,0 0-49 0,0 0-45 0,0 0-45 15,0 0-54-15,0 0-220 0,0 0-739 0,-29-13 63 16</inkml:trace>
  <inkml:trace contextRef="#ctx0" brushRef="#br0" timeOffset="119641.2">23277 9428 436 0,'0'0'458'0,"0"0"-52"0,0 0-48 0,9-10-24 16,-5 7-17-16,-4 3-38 0,13-3-13 0,-3 3-27 0,0-2-16 15,3-1-24-15,-2 2-17 0,5-3-19 0,2 2-13 16,-2-2-15-16,3 1-11 0,0-1-4 0,-1-2-11 16,0 1-6-16,2-1-8 0,-1 1-5 0,-4-1-11 15,-1 3-9-15,3-3-1 0,-7 1-10 0,0 1 3 16,1 1-4-16,0-1-5 0,-7 3 1 0,-4 1 3 15,11-1 2-15,-11 1-4 0,9-1 4 0,-9 1-3 16,9 2 4-16,-9-2 3 0,4 9 3 0,-1-1-6 16,-1 1 1-16,-1 1-9 0,2 2-2 0,-3 4-9 15,2-1-2-15,0 2-3 0,1 0-6 0,-2 1-2 16,2-1-6-16,2 0-1 0,-5-2-12 0,2-3-26 16,0 1-28-16,1-1-27 0,1 0-32 0,-4-1-42 15,2-1-57-15,2-1-67 0,-1-2-337 0,-1-3-934 16,-2-4-11-16</inkml:trace>
  <inkml:trace contextRef="#ctx0" brushRef="#br0" timeOffset="119934.11">23870 9378 425 0,'-8'-2'610'0,"8"2"-87"0,-14 0-56 0,14 0-54 16,-17 5-36-16,8 0-35 0,0 1-41 0,-1-1-22 15,3 5-27-15,-3-2-20 0,7 3-22 0,-4-1-22 16,3 2-30-16,3-2-17 0,2 5-15 16,-1-3-9-16,2-1-16 0,6 0-5 0,-2-1-18 0,1-2 2 15,2 0-5-15,0-2-5 0,1-2 0 0,-2-2-2 16,-1-2 1-16,-7 0-10 0,21-5-10 0,-16 3 2 16,6-5-9-16,-3 0-3 0,-3-4-5 0,0 0-7 15,-2-2-24-15,2-3-21 0,-4-1-20 0,2-1-22 16,0 0-17-16,-3 1-16 0,0 1-23 0,0 1-22 15,-1-1-30-15,-1 3-27 0,-1 3-40 0,2-1-41 16,1 0-290-16,-3 4-840 0,1 0 32 0</inkml:trace>
  <inkml:trace contextRef="#ctx0" brushRef="#br0" timeOffset="120300.1">23989 9376 147 0,'9'16'458'16,"-3"-1"-56"-16,1-1-28 0,1 2-36 0,-1-3-24 0,2 2-21 15,-3-4-20-15,-1-1-21 0,1 1-15 0,2-4-17 16,-2-1-20-16,-2 1-17 0,-1-4-25 0,3 3-11 16,-6-6-10-16,5 5-6 0,-5-5 2 0,6 2-7 15,-6-2-14-15,0 0-8 0,0 0-19 0,5-19-5 16,-4 9-12-16,1-2-5 0,-5-6-9 0,2 0-3 16,1-2-8-16,-1-5-7 0,-2 6-3 0,1 1-3 15,0 1-5-15,0 1 0 0,2 4-4 0,0 5-3 16,0 7 4-16,-2-12-1 0,2 12-6 0,-1-9 4 15,1 9-9-15,0 0 0 0,3-5 0 0,-3 5-2 16,0 0 3-16,0 0-3 0,11 20 3 0,-8-12 1 16,3 4-1-16,1 5 8 0,3-3 3 0,-3 0 5 15,5 1 12-15,-3 0 6 0,3-2 7 0,0-1-2 16,1-1 11-16,-3-2-4 0,0-1 4 0,3-7-3 16,-4 1 6-16,1-2 0 0,4-3-1 0,-3-4-4 15,1-2-9-15,1-4-6 0,-3-2-5 0,-1-2-15 16,-2 0-21-16,-3-1-32 0,2-1-37 0,-6-1-49 15,-4 1-62-15,-1 1-84 0,-3 0-369 0,-3 2-1002 0,-3 2-53 16</inkml:trace>
  <inkml:trace contextRef="#ctx0" brushRef="#br0" timeOffset="121219.2">20035 10699 395 0,'-16'20'515'0,"13"-12"-46"0,-1 3-54 0,-1 1-45 15,-1 5-36-15,3-2-39 0,-3 3-24 0,2 1-24 16,3 8-28-16,-1-2-28 0,2-4-7 0,-1-3-19 16,2 0-20-16,2 0-8 0,0 0-17 0,3-3-7 15,-2-5-16-15,0 1-15 0,2-3-8 0,-1-2-3 16,-2-1-11-16,4-2-5 0,1 0-9 0,-8-3-2 15,13-3-4-15,-3-2-6 0,-1-2-4 0,2-4-1 16,3-3 0-16,-3-2-9 0,0-2 2 0,-2 0-5 16,1 0-1-16,2-3-2 0,-3 4-2 0,-3 0-1 15,-1 1-1-15,3 1 0 0,-3 4 1 0,1 2-2 16,-4 3 4-16,0 0 8 0,1 1 14 0,-3 5 5 16,2-6 9-16,-2 6-8 0,0 0-5 0,0 0-4 15,0 0 7-15,0 0-3 0,6 18 2 0,-6-5-5 16,0-1-5-16,1 8 0 0,-1-4-1 0,2 1 0 0,-2 0-8 15,2-1-3-15,2 1-2 0,-1-5-2 16,1 1-8-16,0-2-14 0,1-1-12 0,-1-2-22 16,0-2-26-16,1 1-30 0,-4-3-38 0,5 1-40 0,-6-5-37 15,11 0-48-15,-11 0-318 0,10-6-876 0,-1 0 17 16</inkml:trace>
  <inkml:trace contextRef="#ctx0" brushRef="#br0" timeOffset="121451.25">20434 10740 509 0,'0'0'596'16,"0"0"-101"-16,0 0-65 0,0 0-36 0,0 0-38 15,-6 29-19-15,6-16-46 0,-3 4-26 0,-1 0-19 16,4 2-26-16,-5-1-31 0,5 0-24 0,-2 1-21 16,2-2-17-16,0 1-16 0,0-1-10 0,2-2-11 15,1 1-17-15,-1 0-6 0,0-5-12 0,1-2-16 16,-1 1-15-16,0-4-21 0,1 1-23 0,-2-1-28 15,-1-6-25-15,4 8-29 0,-4-8-28 0,3 5-16 16,-3-5-31-16,0 0-17 0,0 0-18 0,0 0-32 16,6-18-37-16,-4 10-198 0,-2-3-662 0,-1-1 84 15</inkml:trace>
  <inkml:trace contextRef="#ctx0" brushRef="#br0" timeOffset="121685.22">20426 10779 30 0,'-3'-16'492'0,"3"6"-62"0,0-1-53 16,-2-1-53-16,2 2-29 0,0 2-26 0,0 8-25 0,0-10-19 15,0 10-21-15,2-10-15 0,-2 10-14 0,3-6-6 16,-3 6-10-16,5-6-5 0,-5 6-20 0,0 0-7 16,12 0-8-16,-12 0-9 0,13 4-6 0,-7-1-11 15,3 1-8-15,1 1-8 0,0 1-7 0,-1 1-5 16,-2 3 3-16,1-2-10 0,0 2-3 0,0 0 3 16,-4 1-4-16,1 0-3 0,-1 0 2 0,-4 1-6 15,2-1-4-15,-4 0-6 0,-2 0-4 0,2 0-3 16,-5-1-10-16,1-1-9 0,-4 1-23 0,-3 0-27 15,-1 0-41-15,-3-3-29 0,5-3-37 0,-1-1-48 16,4-2-58-16,-2 0-295 0,1-1-799 0,-1-2 48 16</inkml:trace>
  <inkml:trace contextRef="#ctx0" brushRef="#br0" timeOffset="122099.25">20705 11030 355 0,'0'0'504'0,"0"0"-66"0,0 0-64 0,0 0-50 15,0 0-33-15,10-18-24 0,-10 8-21 0,1-1-25 16,1-2-20-16,-1-3-20 0,3-3-15 0,-1 0-18 15,0 1-16-15,-3-1-13 0,4 0-16 0,-2-6-8 16,1 6-12-16,1 4-6 0,-1-2-14 0,-2 1 1 16,0 5-10-16,3 1-7 0,-4 0-5 0,0 1-3 15,2 1 0-15,-2 8-3 0,2-9 1 0,-2 9 1 16,1-8 0-16,-1 8-11 0,0 0 4 0,0 0-4 16,0 0-2-16,0 0-3 0,0 0 2 0,0 0 1 15,13 14-2-15,-8-3 2 0,-1 0 0 0,1 5 2 16,1-4 5-16,2 2-4 0,-2 4-6 0,1-2-4 15,-1 1 2-15,1 0-4 0,2-2-3 0,2 1-3 16,-6-1 2-16,4-6-3 0,-5 1-4 0,1-2-4 16,1-2-16-16,-3-1-28 0,0 1-28 0,0-2-34 0,-3-4-44 15,0 0-65-15,0 0-83 0,0 0-242 16,-9 10-780-16,9-10 54 0</inkml:trace>
  <inkml:trace contextRef="#ctx0" brushRef="#br0" timeOffset="122247.19">20656 10833 388 0,'9'-4'410'15,"5"-1"-58"-15,0-2-60 0,0 6-40 0,3-3-41 16,1-1-49-16,-2 1-65 0,0 1-84 0,-3 0-135 16,-1-1-178-16,0 3-371 0,-2-2 96 0</inkml:trace>
  <inkml:trace contextRef="#ctx0" brushRef="#br0" timeOffset="122882.06">20715 10765 379 0,'-8'-3'616'16,"8"3"-87"-16,-5-5-63 0,5 5-59 0,0 0-49 15,-7-6-46-15,7 6-42 0,0 0-32 0,0 0-31 16,0 0-22-16,0 0-14 0,0 0-18 0,0 0-8 16,14-6-21-16,-14 6-15 0,20 1-3 0,-7 0-8 15,-1 1-12-15,1 0-9 0,4 2-1 0,0-2-10 16,0 2 3-16,-3 0-12 0,1 1 0 0,-3 0-1 0,1 0-12 16,-4 1-5-16,1 0 4 0,-1 1-11 15,-1 0 0-15,-4 1 7 0,2 1 16 0,-2 2-11 16,-4-1-4-16,2 1 4 0,-4 2-1 0,-2-2-3 0,-2 2 2 15,2-1 1-15,-5 2-5 0,0-1-3 0,-3-1-6 16,-1 2-3-16,-3-2 1 0,1-1-7 16,-1-1-1-16,-1-1 6 0,0-1-13 0,3-1 2 0,0-1-4 15,3-2-4-15,0-1-14 0,3-2-15 0,1 0-25 16,7-1-21-16,-10 0-26 0,10 0-30 0,0 0-34 16,-4-8-38-16,4 8-42 0,10-13-86 0,-5 5-256 15,4-1-874-15,7-3 16 0</inkml:trace>
  <inkml:trace contextRef="#ctx0" brushRef="#br0" timeOffset="123240.13">21033 10942 449 0,'9'-11'540'15,"-9"11"-67"-15,5-13-66 0,0 3-41 0,-3 1-34 0,2-2-30 16,1-1-21-16,-3 0-27 0,-1 0-20 0,2-1-17 16,3-1-27-16,-6-2-22 0,2 1-14 0,0 3-21 15,-2-3-19-15,0 3-6 0,0 0-15 0,2-1-2 16,-2 2-13-16,1 1-9 0,-2 0 2 0,1 10-8 16,1-13-3-16,-1 13-6 0,-1-8 0 0,1 8-4 15,1-7-1-15,-1 7-2 0,0 0-5 0,0 0-6 16,0 0-6-16,0 0 0 0,0 0-5 0,0 0 1 15,8 20-4-15,-4-9-3 0,-1 1-5 0,6 4 5 16,-5-1-4-16,3 0-1 0,-1 1-5 0,0-5-2 16,0 3 4-16,3 0-6 0,-2-4 1 0,-1 1-14 15,4-3-17-15,-6 0-20 0,1-2-26 0,-1-3-38 16,0 1-38-16,-4-4-50 0,5 6-73 0,-5-6-310 16,0 0-873-16,0 0 18 0</inkml:trace>
  <inkml:trace contextRef="#ctx0" brushRef="#br0" timeOffset="123414.48">21014 10804 423 0,'0'0'596'0,"0"0"-104"0,0 0-84 16,0 0-65-16,0 0-44 0,0 0-42 0,0 0-31 0,28 6-23 16,-16-6-28-16,-1-1-19 0,3-1-16 0,-1 0-21 15,2 1-20-15,-3-2-40 0,6 1-51 0,-5-1-62 16,4-2-64-16,0 0-89 0,1-1-264 0,-6-1-652 15,0 1 88-15</inkml:trace>
  <inkml:trace contextRef="#ctx0" brushRef="#br0" timeOffset="123591.13">21351 10696 167 0,'0'0'682'0,"0"0"-126"0,0 0-85 16,0 15-61-16,0-15-55 0,0 16-31 0,0-7-38 15,0 1-23-15,2 2-29 0,0 0-21 0,0 5-24 16,1-1-27-16,-1 2-19 0,0 0-15 0,1-3-19 15,0 2-11-15,0 0-14 0,1-2-6 0,0-4-15 16,-4-1-13-16,2-2-18 0,0-2-32 0,0 0-33 16,-2-6-39-16,2 9-38 0,-2-9-42 0,0 0-60 0,0 0-73 15,0 0-240-15,0 0-755 0,0 0 65 16</inkml:trace>
  <inkml:trace contextRef="#ctx0" brushRef="#br0" timeOffset="123953.77">21243 10691 154 0,'0'0'462'15,"0"0"-45"-15,0 0-45 0,18-2-37 0,-9-1-48 16,-1 1-25-16,4 0-19 0,2-2-10 0,6-2-13 16,-1 2-12-16,2 0-9 0,0 0-10 0,-1 1-12 15,2 2-10-15,-3 0-10 0,0 0-7 0,-1 3-4 16,0-1-4-16,-4 2-10 0,-1 1-3 0,-1 1-1 15,-2 1-4-15,-1 2 5 0,-1 1 2 0,0 2 4 16,1 5 1-16,-6-5-9 0,3 4-7 0,-6 3-8 16,5-2-9-16,-5 2-8 0,0-3-8 0,-2 3-10 15,2-1-5-15,-3 0-6 0,3-2-6 0,-2-2-9 0,0 0-4 16,2 0-6-16,0 4-6 0,0-6-3 16,2 0-5-16,0 1 1 0,3-2-4 0,-2-2-3 15,1 1-2-15,0-2-4 0,0-2-2 0,1-2 0 0,1 0-8 16,2 0-12-16,-8-3-4 0,15 1-14 0,-15-1-14 15,16-4-11-15,-5-1-22 0,-3 0-22 0,5 0-13 16,-5-3-27-16,2 1-29 0,3-2-39 0,-2 2-49 16,1-4-47-16,-3 3-311 0,1 0-940 0,-2 0-18 15</inkml:trace>
  <inkml:trace contextRef="#ctx0" brushRef="#br0" timeOffset="124158.21">21574 10850 531 0,'0'0'563'0,"-15"0"-97"0,15 0-68 16,-9 0-67-16,9 0-45 0,0 0-45 0,-6-6-28 15,6 6-28-15,0 0-12 0,0 0-22 0,15-8-12 16,-5 2-20-16,1 4-14 0,2-3-10 0,-1 0-11 16,1 2-19-16,1 0-22 0,-1 0-32 0,1 1-29 15,-1 0-30-15,0 1-24 0,-1-2-29 0,-3 2-44 16,1 0-36-16,0 1-78 0,-10 0-188 0,11-1-608 0,-11 1 96 15</inkml:trace>
  <inkml:trace contextRef="#ctx0" brushRef="#br0" timeOffset="124336.22">21620 10689 129 0,'-6'-3'669'15,"6"3"-86"-15,-9-6-66 0,9 6-81 0,-5-4-60 0,5 4-54 16,0 0-46-16,0 0-32 0,-4-5-16 0,4 5-16 15,0 0-31-15,0 0-19 0,22-2-22 0,-10 2-16 16,1-1-14-16,3 1-15 0,1-3-29 0,2 0-46 16,2 1-69-16,-5-1-101 0,7 0-143 0,-5 0-246 15,0-2-780-15,-1 1 53 0</inkml:trace>
  <inkml:trace contextRef="#ctx0" brushRef="#br0" timeOffset="125548.84">22421 10402 455 0,'0'0'523'0,"0"0"-72"0,0 0-40 15,-12-3-44-15,12 3-24 0,0 0-37 16,-21 8-18-16,8-3-20 0,1 2-28 0,-3 4-15 16,2 4-19-16,-5 0 0 0,-1 5-24 0,0 1-15 0,0 2-3 15,4 3-17-15,3 1-15 0,-3 3-9 0,5 0-13 16,4 0-8-16,2-3-9 0,-1 5-11 0,7-2 2 16,0-3-16-16,1 1-5 0,5-2-5 0,2-3-10 15,1-5-6-15,7 1-25 0,0-2-20 0,0-6-16 16,5 1-25-16,3-3-31 0,1-2-36 0,-6-5-50 15,8 0-60-15,-2-6-82 0,-8-1-283 0,0-1-884 16,1-1 14-16</inkml:trace>
  <inkml:trace contextRef="#ctx0" brushRef="#br0" timeOffset="125862.47">22692 10599 324 0,'0'0'646'15,"0"0"-107"-15,0 0-82 0,0 0-54 0,0 0-39 16,0 0-29-16,0 0-32 0,-18 19-25 16,13-9-17-16,1 1-23 0,-1 1-27 0,1 1-12 15,-1 3-24-15,1 0-19 0,2 3-11 0,-3 1-13 0,3-1-13 16,-1-1-12-16,3-1-11 0,-2 0-13 0,2-1-3 16,0-2-15-16,2-3-6 0,-2 0-6 15,5-1-5-15,-2-2-7 0,-1-2-4 0,0 0 0 0,2 0-5 16,1 0-9-16,3-1-3 0,-3-2 2 0,2 1-4 15,0-1 1-15,2 0-5 0,4-2-7 0,-4 0 2 16,4-2-1-16,-1-1-4 0,1-2-10 0,5-2-16 16,0 0-20-16,-4-1-29 0,3 0-28 0,-2-2-23 15,-1 1-38-15,-1 0-34 0,-5 0-37 0,5-3-41 16,-5 4-62-16,0-1-221 0,-3 1-818 0,-1 1 44 16</inkml:trace>
  <inkml:trace contextRef="#ctx0" brushRef="#br0" timeOffset="126077.81">22624 10722 210 0,'0'0'435'16,"0"0"-51"-16,0 0-38 0,0 0-31 15,0 0-24-15,0 0-15 0,0 0-12 0,0 0-24 16,27-5-23-16,-14-2-22 0,-1 2-24 0,3 0-21 0,2-3-18 15,-2 0-16-15,3-1-20 0,-2 1-34 0,2 1-46 16,-7 0-45-16,1 0-57 0,-1-1-42 0,0 2-72 16,0-1-256-16,-7 4-625 0,1-2 91 0</inkml:trace>
  <inkml:trace contextRef="#ctx0" brushRef="#br0" timeOffset="126235.81">22627 10580 573 0,'-11'-3'501'15,"3"2"-86"-15,1-3-65 0,1 1-53 0,6 3-37 16,-7-12-37-16,5 5-26 0,2 7-25 0,5-16-25 16,-1 7-20-16,3 0-13 0,1 0-18 0,4 2-22 15,-1 0-32-15,1 1-34 0,3 0-41 0,4 1-50 16,-4 1-37-16,3 1-76 0,-1 1-230 0,-2 2-569 16,1 1 97-16</inkml:trace>
  <inkml:trace contextRef="#ctx0" brushRef="#br0" timeOffset="126567.1">23043 10812 147 0,'2'4'540'0,"-2"-4"-44"16,4 6-33-16,-4-6-44 0,0 0-62 0,0 0-55 0,0 0-38 16,0 0-39-16,0-26-26 0,-4 13-23 0,0-2-17 15,0 1-18-15,-2-5-12 0,4-1-12 0,-3-1-12 16,3 3-3-16,0 1-21 0,0 1-8 0,-3 1-6 15,2-1-10-15,1 6-3 0,0 1-3 0,2 3-10 16,0 6-5-16,-2-13-2 0,2 13-9 0,2-9 0 16,-2 9 1-16,0 0-5 0,0 0 3 0,0 0-5 15,0 0 3-15,0 0 2 0,18 22-3 0,-11-14 10 16,3 2 1-16,0 5 10 0,-1 2 0 0,5-4-2 16,-1 1 4-16,0-2-7 0,1-2 4 0,-5-2 0 15,3 0-10-15,-1-3 2 0,0-1-4 0,0-1-6 16,0-6-12-16,0 1-24 0,-2-5-29 0,0-2-32 15,0 0-42-15,3-4-29 0,-3-4-37 0,2 4-16 16,-2-3-37-16,0-1-32 0,-3 2-32 0,1-2-201 0,3 2-707 16,-6 4 75-16</inkml:trace>
  <inkml:trace contextRef="#ctx0" brushRef="#br0" timeOffset="126963.78">23313 10506 1975 0,'3'-5'50'0,"2"1"107"16,-5 4 69-16,0 0 24 0,2-8-3 0,-2 8-8 0,0 0-15 16,0 0-14-16,0 0-15 0,0 0-15 0,-7 26-16 15,7-16-9-15,-3 1-14 0,3 2 3 0,-1 2-11 16,2 1-13-16,-1 4-13 0,3-2-3 0,-3-6-17 15,5 4-11-15,-3-5-12 0,7 4 5 0,-5-3-19 16,3-2-2-16,-3 0-10 0,3 1-11 0,-4-1-14 16,1-6-19-16,0 3-20 0,-1-3-22 0,1 1-22 15,-4-5-23-15,0 0-19 0,0 0-19 0,0 0-18 16,0 0-10-16,14-9-16 0,-14 9-5 0,0-15-9 16,2 5 4-16,-2-1-10 0,0-2 1 0,-2-2 4 15,2-2 3-15,-4 1 20 0,0 0 16 0,0-2 30 16,0 2 47-16,-1-4 47 0,-1 5 40 0,1 0 45 15,-2 2 31-15,3 3 12 0,-3-1 14 0,3 3 5 16,2 0 6-16,-5 4 6 0,5-2-4 0,2 6-5 16,-5-11-20-16,2 7-6 0,3 4-2 0,0 0-4 0,0 0 0 15,13-3-3-15,-13 3 1 0,15 3 1 0,-2 1 5 16,0 1 3-16,2 3 0 0,2 0 4 16,-1 2 1-16,1-1 3 0,0 1 2 0,-2 2 3 0,1-2-7 15,-5 2-6-15,3-2-1 0,-5 2-8 0,0 2-4 16,-5-5-7-16,1 4 2 0,-4 0-13 0,-1-1-11 15,-4 1-3-15,0 4-4 0,-3-2-7 0,-4 2-3 16,-1-3-9-16,-1 1-7 0,-3-2-31 0,3-2-34 16,-3 0-38-16,1 0-45 0,1-3-59 0,1-1-71 15,2-2-361-15,1-1-961 0,4-3-29 0</inkml:trace>
  <inkml:trace contextRef="#ctx0" brushRef="#br0" timeOffset="127574.21">24053 10450 39 0,'-4'-4'650'16,"4"4"-103"-16,-6-6-86 0,6 6-50 0,-12-4-47 15,7 1-46-15,5 3-36 0,-13-1-27 0,13 1-30 16,-16 3-21-16,2-1-13 0,6 4-16 0,-2 1-15 16,1 3-13-16,-1-3-14 0,2 2-10 0,-1 1-18 15,3 0-4-15,3-1-11 0,1 1-10 0,0-2-9 16,2 3-6-16,2-2-7 0,3 1-4 0,-1-1-4 16,-1-2-1-16,6-2-3 0,-1 0-8 0,-2 2-2 15,2-4-4-15,5-2-1 0,-4-1 0 0,2-2-5 16,-1-4 5-16,-1 1-11 0,-1-2-2 0,1-2-16 15,-1 1-17-15,-3-1-20 0,-4 0-25 0,1-1-32 0,1 0-37 16,-1-2-40-16,-2 0-49 0,1 1-61 0,-4 0-284 16,2-2-835-16,-1 3 36 0</inkml:trace>
  <inkml:trace contextRef="#ctx0" brushRef="#br0" timeOffset="127760.28">24140 10450 326 0,'5'11'535'0,"-1"1"-60"0,1 0-44 0,0 3-47 16,-1 2-32-16,0 0-40 0,0 0-38 0,-1 1-38 16,-1-7-29-16,0 9-27 0,2-7-26 0,-3-2-19 15,2-2-13-15,-1-3-17 0,2 4-20 0,-2-4-29 16,0-1-32-16,-2-5-27 0,7 6-38 0,-7-6-34 16,0 0-36-16,0 0-39 0,15-9-42 0,-15 9-70 15,8-9-202-15,-6 0-641 0,2 2 91 0</inkml:trace>
  <inkml:trace contextRef="#ctx0" brushRef="#br0" timeOffset="127961.47">24196 10383 64 0,'0'0'571'0,"-1"-9"-105"0,1 9-69 16,0 0-53-16,0 0-42 0,5-8-38 0,-5 8-32 0,9-2-29 15,-9 2-29-15,13-3-22 0,-7 2-13 0,4 2-21 16,3-2-11-16,-1 1-16 0,2 0-9 0,-3 0-11 15,1 0-4-15,4 1-13 0,-3 2-24 0,1-1-19 16,-2 0-26-16,-2 1-20 0,0 1-22 0,-4-1-22 16,0 2-32-16,-3-2-41 0,-3-3-45 0,-1 10-240 15,1-10-596-15,-13 15 98 0</inkml:trace>
  <inkml:trace contextRef="#ctx0" brushRef="#br0" timeOffset="128072.19">24295 10464 145 0,'-9'6'339'0,"-4"0"99"0,4-1 30 0,2-1-49 15,2-1-61-15,5-3-53 0,-5 3-42 0,5-3-39 16,0 0-29-16,0 0-26 0,0 0-21 0,0 0-17 15,22 0-17-15,-8-3-11 0,1-2-24 0,1 3-26 16,2-3-41-16,-1 3-60 0,-5-2-74 0,2 1-92 16,-4 1-252-16,1 1-644 0,-11 1 89 0</inkml:trace>
  <inkml:trace contextRef="#ctx0" brushRef="#br0" timeOffset="128633.17">22155 11318 83 0,'-2'-4'575'16,"2"4"-68"-16,-9-5-58 0,9 5-41 0,-3-4-50 15,3 4-43-15,0 0-35 0,0 0-39 0,0 0-18 16,0 0-20-16,-9 18-11 0,7-4-12 0,2 6-18 15,0 5-19-15,0 2-7 0,0 0-20 0,0 1-12 16,2-2-6-16,-2-1-13 0,0 1-15 0,3-2-5 16,1 2-1-16,-2-9-12 0,0-4-2 0,-1-2-14 15,3 0-12-15,1 0-15 0,-5-5-19 0,2 1-26 0,-2-1-23 16,0-6-16-16,0 0-24 0,0 8-25 16,0-8-29-16,0 0-32 0,0 0-23 0,0 0-47 15,-12-20-252-15,4 12-719 0,3-2 71 0</inkml:trace>
  <inkml:trace contextRef="#ctx0" brushRef="#br0" timeOffset="128873.73">22049 11414 293 0,'0'-7'371'0,"4"-1"-28"0,0 2-35 0,0 0-41 15,2 2-17-15,-1 0-22 0,4-1-21 0,4 1-16 16,0 2 3-16,6-1-6 0,-4 1 1 0,6 1 6 16,-3 1-14-16,2 3-9 0,2-1-19 0,1 0-10 15,-5 4-8-15,2 0-7 0,-3 1-14 0,2 2-2 16,-1-1-11-16,-3 3-6 0,-4 1-5 0,-1-3-1 15,-4 2-2-15,-3 1-9 0,-1 4 2 0,-2-4 0 16,0 1-18-16,-7 1-5 0,-3 1-3 0,0-3-8 16,-1 2-7-16,-8-3-3 0,4 2-7 0,-3-2-12 15,5-2-10-15,-6-1-10 0,7-2-20 0,-2-1-14 16,0-1-33-16,0 1-33 0,1-1-55 0,3-3-61 16,2-1-69-16,-1 0-259 0,9 0-800 0,-11-4 48 15</inkml:trace>
  <inkml:trace contextRef="#ctx0" brushRef="#br0" timeOffset="129227.77">22510 11685 481 0,'6'-24'431'16,"-1"-1"-46"-16,0-1-40 0,-1 7-29 0,0-6-21 16,-2 6-14-16,1 0-13 0,-1-1-3 0,-2 4-20 15,0 3-16-15,0 2-6 0,2 3-16 0,-2 8-7 16,0-13-13-16,0 13-17 0,3-6-19 0,-3 6-13 16,0 0-20-16,0 0-13 0,0 0-12 0,0 0 14 15,0 0-36-15,0 0-5 0,0 0-10 0,13 21-5 16,-4-11-6-16,-2 1-6 0,4 2-7 0,0 1-2 15,5 0-5-15,-2-1 5 0,-3-2-16 0,2 1 2 16,3-3-20-16,-2 4-11 0,-4-5-10 0,-3-1-16 16,1 0-17-16,-4-1-13 0,0 1-16 0,-2-4-35 15,-2-3-43-15,0 0-42 0,0 0-64 0,-10 7-287 0,10-7-823 16,-21-1 41-16</inkml:trace>
  <inkml:trace contextRef="#ctx0" brushRef="#br0" timeOffset="129709.85">22497 11529 479 0,'0'0'435'0,"0"0"-49"0,0 0-29 16,0 0-39-16,0 0-42 0,0 0-37 0,22 9-29 16,-15-5-28-16,4 0-23 0,-2-1-21 0,2 1-20 15,-2-2-10-15,2 0-14 0,1 1-11 0,-2-2-12 16,1 0-12-16,1-2-25 0,1 0-19 0,-1-3-34 16,-1-1-25-16,7-4-29 0,-5-1-15 0,-2 3-12 15,3-5 15-15,-1-1 10 0,1 0 30 0,-1 2 29 16,-1-1 32-16,-5 3 19 0,3 1 29 0,-5 1 17 15,-1 1 24-15,4 4 25 0,-8 2 21 0,6-8 15 16,-6 8 4-16,0 0 6 0,0 0-15 0,0 0-8 16,0 0-10-16,0 0-3 0,-4 23 1 0,2-10-8 15,-2-1 3-15,2 4-13 0,-4 1-13 0,4 0-9 16,-1 1-6-16,1-2-11 0,0 0-8 0,2-2-10 0,0-3-7 16,0 1-7-16,4-3-6 0,-3 0-7 15,3-4-8-15,-2 0-5 0,-2-5-9 0,10 2-12 16,-10-2-4-16,15-6-16 0,-6 0-15 0,5-6-19 0,-3-1-10 15,3 1-13-15,3-9-7 0,-3 5 7 0,-1 0 1 16,1 2 7-16,-3-2 5 0,0 3 6 0,-1 4 4 16,-6 0 1-16,2 2 11 0,-1 2 10 0,-5 5 6 15,2-7 21-15,-2 7 15 0,0 0-1 0,0 0 3 16,0 0 0-16,0 0 11 0,-17 16-1 0,5-1 8 16,-5 4 1-16,0 4 6 0,0 1-3 0,-1 5 7 15,0-1-1-15,-1 3 6 0,-1 0-2 0,-5 11-3 16,10-10 1-16,-3-3-8 0,5 0-5 0,1-3-1 15,3-2-8-15,0-6-7 0,5-2-18 0,-1-1-23 16,0-4-25-16,5-3-27 0,-4-1-29 0,4-1-33 16,0-6-39-16,0 0-50 0,0 0-69 0,0 0-292 15,0 0-890-15,21-27 12 0</inkml:trace>
  <inkml:trace contextRef="#ctx0" brushRef="#br0" timeOffset="130059.22">23190 11129 324 0,'-9'-1'762'0,"9"1"-140"0,0 0-110 0,0 0-80 16,0 0-62-16,-6 11-43 0,6-2-28 0,0-9-22 15,8 20-4-15,-5-9-11 0,5 7 2 0,2 8-26 16,-1-1-19-16,-3 0-23 0,4 4-22 0,-4-3-17 16,-1 7-17-16,-3-4-10 0,0 2-20 0,-2-1-12 15,0 1-13-15,-4 0-8 0,2-2-14 0,-5-3-2 16,0 0-13-16,-2 0-3 0,5-7-11 0,-3-3-17 15,1-4-37-15,-2-3-54 0,1 1-58 0,-3 0-91 16,0-5-128-16,4 1-280 0,-3-3-1004 0,2-2-58 0</inkml:trace>
  <inkml:trace contextRef="#ctx0" brushRef="#br0" timeOffset="184713.17">19781 2827 371 0,'0'0'405'0,"1"-10"-23"0,-1 10-27 16,1-8 5-16,-1 8-24 0,0 0-36 0,-2-12-15 16,2 12-22-16,-6-8-27 0,3 4-23 0,3 4-14 15,-9-5-28-15,3 3-11 0,6 2-17 0,-12-4-5 16,12 4-15-16,-15 1-14 0,2 3-14 0,3 2-7 16,-2 0-13-16,-3 6-2 0,0 1-8 0,1 2-11 15,-3 3-8-15,0 2 0 0,1 2-7 0,3-6-5 16,3 9-1-16,-1-2-4 0,3 2-6 0,3-5-1 15,-1-1-1-15,2 6 0 0,4-1-3 0,0-5-2 16,2-2-2-16,2 1-3 0,-2-2 2 0,3-4-5 16,3-2 3-16,1-2 0 0,1 0 0 0,0-2-1 15,3-2 4-15,0-3-9 0,0-2 6 0,3-3-4 16,2-3 4-16,3-4 3 0,-1-4-8 0,-1-3-6 16,-2 0 2-16,-4 2 5 0,-4-1-1 0,-1 0 0 15,0 0-3-15,-4 2-3 0,-1-1 3 0,-3 1 0 16,-2 2-1-16,1 1-2 0,-3-3 0 0,0 3 0 15,-3 0 0-15,0 1 0 0,-2 3 0 0,2-2-6 16,-3 3-12-16,2 1-22 0,-3 1-26 0,1 2-32 16,0-1-40-16,0 2-61 0,1 0-54 0,9 2-74 15,-15 4-211-15,8-3-781 0,7-1 55 0</inkml:trace>
  <inkml:trace contextRef="#ctx0" brushRef="#br0" timeOffset="185121.64">19864 2859 237 0,'1'12'425'0,"1"0"-36"16,-1 5-43-16,-2 0-37 0,-1-2-27 0,4 1-30 16,-4 0-29-16,2 2-22 0,-1-1-21 0,2-4-15 15,-1 1-20-15,-1-2-19 0,1-1-15 0,0-1-12 16,0-1-12-16,1-2-8 0,-1 0-12 0,0-7 3 0,2 12-19 15,-2-12-6-15,1 6 0 0,-1-6-6 16,0 0 2-16,0 0-12 0,0 0-4 0,0 0 1 16,0 0-5-16,13-18-2 0,-10 6-1 0,-1 1-4 15,3-6-2-15,-3-2-1 0,4 1-1 0,0-3-4 0,2-4 3 16,-2 0 0-16,3 7 3 0,-1 0 6 0,-1 0 2 16,1 0 7-16,-2 1 3 0,2 5 2 15,-3 3-2-15,0 0 5 0,-2 4 9 0,-1 0-1 16,-2 5-5-16,4-6 2 0,-4 6 2 0,0 0 4 0,0 0 2 15,7 20 1-15,-6-5-8 0,1 4-4 0,-2 9-2 16,2-3-4-16,-1 1-1 0,-2-2-3 0,2-5-1 16,0 4-5-16,-1-6-1 0,1 1-6 15,5 0-13-15,-3-6-22 0,1-1-28 0,-1-1-26 16,1 0-33-16,-2-6-42 0,3 1-30 0,-5-5-35 0,11 2-59 16,-11-2-230-16,7-9-713 0,-3 2 73 0</inkml:trace>
  <inkml:trace contextRef="#ctx0" brushRef="#br0" timeOffset="185363.19">20203 2544 353 0,'1'-17'482'0,"4"7"-60"0,-4 2-44 16,-1 2-28-16,0 6-41 0,3-8-11 0,-3 8-21 16,0 0-22-16,0 0-15 0,0 0-16 0,-3 32-7 15,0-8-26-15,5 3-13 0,-7 4-11 0,1-1-11 16,2 6-10-16,0-2-14 0,0 14-12 0,2-11-17 15,-3-3-4-15,1 3-7 0,0-2-14 0,2-4-10 16,-1-2 4-16,2-2-20 0,2-2-2 0,-1-7-13 16,2-4-13-16,-1-3-19 0,1-2-22 0,-3-1-25 15,5-2-25-15,-2-3-22 0,-4-3-39 0,0 0-40 16,0 0-55-16,20-19-42 0,-12 5-288 0,-4-4-809 16,0-3 43-16</inkml:trace>
  <inkml:trace contextRef="#ctx0" brushRef="#br0" timeOffset="185520.15">20311 2819 295 0,'2'25'514'15,"-2"4"-81"-15,0-3-34 0,0-2-72 0,0-5-46 16,0 1-30-16,0-2-33 0,0 0-31 0,0-7-24 16,1-1-21-16,0-1-39 0,-1-1-48 0,1-2-62 15,-1-6-81-15,6 4-100 0,-6-4-229 0,0 0-557 16,0 0 99-16</inkml:trace>
  <inkml:trace contextRef="#ctx0" brushRef="#br0" timeOffset="185664.19">20369 2596 85 0,'-3'-5'724'0,"3"5"-134"0,-6-10-113 16,1 7-80-16,5 3-65 0,-8-4-65 0,8 4-78 15,-8-1-60-15,8 1-52 0,0 0-55 0,0 0-48 16,-10 7-46-16,10-7-45 0,0 0-81 0,4 13-197 15,-4-13-520-15,2 11 102 0</inkml:trace>
  <inkml:trace contextRef="#ctx0" brushRef="#br0" timeOffset="185987.15">20553 2904 142 0,'5'17'518'0,"-3"4"-67"0,1-6-53 0,-3 2-50 16,1 1-38-16,1-2-25 0,-2 0-28 0,-2-5-21 15,1-1-19-15,-2 0-19 0,1-3-21 0,2-7-17 16,2 11-19-16,-2-11-24 0,-2 7-3 0,2-7-17 16,0 0-15-16,0 0-14 0,0 0-6 0,0 0-7 15,0 0-11-15,11-28-4 0,-8 14-7 0,5-1-3 16,-2-5-2-16,2 0-4 0,-2 4-4 0,1-3-2 16,3 2 2-16,1-5-6 0,1 7 4 0,-2 2 6 15,-1 1 3-15,0 2 6 0,1 3 2 0,-4 0 2 16,0 2 8-16,-1 3 5 0,-5 2-4 0,10 0-5 15,-10 0 4-15,8 7 1 0,-5 1-9 0,-1 4 4 16,-1 5-13-16,-1 1-1 0,-3 0 3 0,2 0-4 16,1 0-8-16,0 1-12 0,0-2-23 0,0-6-23 15,0 2-31-15,1-2-35 0,1 0-40 0,0-2-40 16,2-3-52-16,1-1-66 0,-1-1-222 0,-4-4-760 16,9 1 63-16</inkml:trace>
  <inkml:trace contextRef="#ctx0" brushRef="#br0" timeOffset="186288.13">20885 2969 331 0,'0'0'350'0,"10"1"-51"0,-10-1-43 15,0 0-28-15,11-1-12 0,-11 1-25 0,6-2-15 16,-6 2-14-16,14-4-18 0,-9 0-16 0,4-3-10 16,1 1-22-16,0-3-2 0,-2 0-17 0,1-5-14 15,3 2-3-15,-5-1-5 0,0 2-6 0,0 1 5 16,-3-3-14-16,-1 3 12 0,1-1-1 0,-2 0 15 15,-2 2 23-15,-2 1 11 0,2 8 7 0,-3-10 15 0,3 10 11 16,-6-7 15-16,6 7-12 0,-14-2-4 16,14 2-5-16,-15 7-5 0,7-2 1 0,-1 2 0 15,-3 4-6-15,1 0-9 0,4 2-17 0,-2 2-9 16,2 2-7-16,-1-2-7 0,4 1-12 0,-1-2-7 0,2-1-7 16,2 3-12-16,1-1-1 0,3-4-15 0,3 5-32 15,-3-5-18-15,4 1-33 0,2 1-33 16,3-2-55-16,-1-3-56 0,7-1-67 0,-1-2-283 15,1-2-831-15,0-2 37 0</inkml:trace>
  <inkml:trace contextRef="#ctx0" brushRef="#br0" timeOffset="186595.35">21731 2616 412 0,'1'-6'593'0,"-1"6"-54"16,-1-10-51-16,1 10-51 0,0 0-39 0,-11-5-33 16,3 4-41-16,8 1-27 0,-15 0-33 0,3 4-24 15,3-2-21-15,-4 3-17 0,1 2-18 0,-1 5-14 0,-5 0-5 16,0 6-24-16,4-3-14 0,-3 4-14 0,1 1-11 16,7-3-9-16,0 2-9 0,0-3-7 15,3 2-11-15,3-1-5 0,3 0-8 0,0-6-5 16,2 6-2-16,-1-4-5 0,2 1-9 0,4 0-5 15,1-3-3-15,-2-2-7 0,3-1-9 0,1-3-12 0,2-1-18 16,-1 1-26-16,4-3-29 0,-3 0-24 0,3-4-24 16,-2-2-21-16,5 3-31 0,-3-3-34 15,2-3-48-15,-2-4-66 0,-1 0-256 0,-1-1-872 16,-2-5 18-16</inkml:trace>
  <inkml:trace contextRef="#ctx0" brushRef="#br0" timeOffset="187370.22">21888 2260 676 0,'-1'-7'575'16,"-1"1"-69"-16,2 6-47 0,-4-6-46 0,4 6-39 15,0 0-21-15,0 0-43 0,0 0-21 0,0 0-27 16,-12 18-22-16,10 0-21 0,-2 6-19 0,4 4-21 16,0 5-18-16,-3 2-16 0,3 10-8 15,0-10-16-15,-4 12-14 0,4-12-15 0,0 0-8 0,0 1-11 16,2-2-7-16,-4-2-6 0,4-3-6 0,0 0-8 15,1-5-3-15,-1-7-5 0,0-5-3 0,3 0-6 16,-2-3-6-16,1-3-8 0,0-2-2 0,-4-4-10 16,9 3-3-16,-2-4-5 0,4-6-4 0,2-3-7 15,-4-1-11-15,5-2 4 0,-5-4-4 0,3 1-7 16,3-6 11-16,1-3-5 0,-1 2 3 0,-4 0 0 16,1 1 3-16,-3 5-4 0,-1 0 0 0,2 0-7 15,-3 6 1-15,-5 0 5 0,2 3-3 0,0 3-2 16,0 2 6-16,-4 3 2 0,0 0 7 0,0 0-3 15,0 0 7-15,10 16 0 0,-10-5 1 0,1 1 7 16,3 6 0-16,-4-1 0 0,0-1 4 0,2-4-2 16,4 4 0-16,-1-1 3 0,-1-3 1 0,4-2-1 15,3 1-1-15,2 2 3 0,-2-5-2 0,0-2 0 16,6 0 12-16,-2-3-23 0,3 0-1 0,0-4 0 16,0-2-4-16,0-1-3 0,-5-1-6 0,6-3-7 15,-2-2-5-15,2-1-4 0,-4-1-1 0,3 1-5 16,-5-1-5-16,1-1 1 0,-1-1 2 0,-1 2 5 15,-1-2-2-15,-4-3 5 0,-3 7 3 0,2-4 2 16,0-1 8-16,-2 4-23 0,-2 1 8 0,-2 3 8 16,0-1 7-16,0 8 18 0,-4-11 8 0,4 11 15 15,-5-6 9-15,5 6 12 0,-11 0-3 0,11 0 3 16,-16 7 2-16,5 2 0 0,-3 0 10 0,-2 6 8 16,1-2 7-16,-1 1 5 0,3 1-4 0,-1 1 2 15,-3 5-1-15,8-5-2 0,-1 1-9 0,1-3-3 16,5 1-4-16,0-4-1 0,2 0-4 0,1 0-5 15,1-11 4-15,-2 15-19 0,2-15-1 0,5 11-12 16,-5-11-6-16,6 10-1 0,1-9 7 0,-7-1-18 16,18-2-5-16,-11-5-11 0,4 0-5 0,0-2-9 15,5-3 1-15,-4-4 2 0,0 2 0 0,2 0 1 16,-3-2 5-16,0 1 2 0,-5 1 3 0,4 3 4 16,-5 1-2-16,-1 4 6 0,0 0 8 0,-4 6 6 15,5-6 3-15,-5 6-1 0,0 0 9 0,0 0-1 16,0 0 2-16,0 0 3 0,0 0-3 0,-2 21 0 15,2-10 4-15,0-1 1 0,-2 1-2 0,4-3-5 16,-2 2 4-16,2 1-6 0,0-1 4 0,2-1-2 16,2 0-2-16,-4-1-1 0,4 2-8 0,-3-2-13 15,5-1-19-15,-3-2-22 0,0-1-33 0,1-1-28 16,1-3-32-16,-7 0-36 0,18-2-46 0,-7-4-65 16,-4 2-241-16,2-3-786 0,0-1 52 0</inkml:trace>
  <inkml:trace contextRef="#ctx0" brushRef="#br0" timeOffset="187607.25">22792 2269 331 0,'2'-7'647'0,"-2"7"-87"0,2-9-66 0,-2 9-57 16,0 0-46-16,0 0-42 0,0 0-32 0,0 0-26 16,0 0-28-16,-17 33-25 0,13-9-10 0,0 2-6 15,3 2-5-15,-3 3-14 0,4 1-14 0,-6 3-20 16,6 2-22-16,-1 8-10 0,-1-11-17 0,2-3-11 15,0 4-16-15,2-4-10 0,-1-3-7 0,-1 2-12 16,3 1-6-16,0-6-7 0,0-5-7 0,-1-2-9 16,-2-3-16-16,4 1-26 0,-4-4-29 0,4-2-32 15,-4-10-26-15,2 12-43 0,-2-12-43 0,3 8-57 16,-3-8-64-16,0 0-315 0,0 0-959 0,0 0-29 16</inkml:trace>
  <inkml:trace contextRef="#ctx0" brushRef="#br0" timeOffset="187779.82">22687 2498 195 0,'0'0'711'0,"13"-11"-79"0,-3 6-57 0,5-1-53 16,4-1-64-16,0 1-40 0,10-1-57 0,-8 2-45 16,0 2-45-16,-1-2-40 0,0 1-26 0,-2 2-30 15,1 1-27-15,-6-1-47 0,6 0-72 0,-7 3-102 16,-12-1-142-16,13 4-373 0,-7 0-886 0,-6-4 9 15</inkml:trace>
  <inkml:trace contextRef="#ctx0" brushRef="#br0" timeOffset="189785.24">21120 1861 269 0,'0'0'476'0,"-3"-6"-56"0,3 6-57 0,0 0-40 15,0 0-38-15,0 0-24 0,0 0-29 16,0 0-21-16,-11 15-28 0,12-2-13 0,1 1-18 0,-5 3-13 15,3 2-16-15,3 5-3 0,-1-5-9 0,-3 1-6 16,2 0-2-16,1-1-11 0,0 5-5 0,0-5-3 16,0-2-8-16,-1-4 1 0,-1 0-9 0,2-3-3 15,-2-10-5-15,2 10-4 0,-2-10 0 0,5 8-2 16,-5-8-4-16,0 0-1 0,0 0 0 0,0 0-6 16,17-16-4-16,-6 3 0 0,1-11-8 0,-1-1-24 15,5 1-22-15,-5-2-38 0,-2 0-41 0,-3-1-49 16,0 1-54-16,-2-2-88 0,-6 0-248 0,2 1-774 15,-4-1 59-15</inkml:trace>
  <inkml:trace contextRef="#ctx0" brushRef="#br0" timeOffset="190193.2">21247 1273 499 0,'0'-9'433'0,"-2"-2"-55"0,-4 1-44 0,1 1-30 15,1 1-35-15,-3 0-22 0,0-1-22 0,-2 1-26 16,-2 2-26-16,-1 1-17 0,2 0-25 0,3 3-11 16,-3-2-14-16,3 3-12 0,7 1-9 0,-12-1-13 15,12 1-7-15,-9 1-6 0,9-1-11 0,-7 5 2 16,7-5-7-16,-5 9-10 0,3-2-4 0,4 8 2 15,0-3-8-15,1 0 0 0,1 1 1 0,1 3-6 16,6 8 0-16,-6-7-4 0,3-1-1 0,4 2 5 16,-6 0-6-16,4 2 1 0,-2-4-3 0,0 2 1 15,0 1-1-15,-3-3 3 0,-1 0 3 0,0 0 1 16,-4-5 5-16,2 4 11 0,-2-3-1 0,-2 0-1 16,0 0 0-16,-4 0-5 0,1-3-3 0,-1 3 0 15,-2-7-3-15,1 2-4 0,-3 0 2 0,1-3-6 16,-1-2 2-16,-1-1-9 0,0-1-5 0,-2 0-13 15,-3-4-17-15,4 1-19 0,0-3-33 0,3 2-32 16,-1-4-43-16,1-1-42 0,2-1-51 0,1 0-242 16,-2-1-689-16,5-1 80 0</inkml:trace>
  <inkml:trace contextRef="#ctx0" brushRef="#br0" timeOffset="190551.04">21418 1451 199 0,'9'-7'381'0,"2"1"-21"0,1-1-47 0,-3 2-24 16,5-5-8-16,-4 3-21 0,-1-3-17 0,-4 2-16 16,4-1-16-16,-4 2-19 0,-1-3-8 0,0 3-13 15,-2 1-10-15,-2 6-14 0,0-14-2 0,-2 7-12 16,2 7-10-16,-4-12-6 0,0 6-11 0,-1-1-3 15,0 3-5-15,-2 0-10 0,1 0 3 0,6 4-13 16,-15-3-3-16,5 3-9 0,-1 3 5 0,-3 0-19 16,-1 5-2-16,0 1-8 0,1 3-7 0,2 0 0 15,0 1-1-15,-3 9-6 0,5-6-2 0,4 3-2 16,-6-1-2-16,7 1-5 0,-2-1 3 0,6 7 7 16,-1-7-7-16,2-1-12 0,3-3-7 0,0 1-7 15,3-3-9-15,0 0-3 0,4-4-23 0,1-1-22 16,6 0-24-16,-3-4-36 0,16-1-35 0,-11-3-55 15,9-4-63-15,-8 2-259 0,7-6-775 0,-1 0 58 16</inkml:trace>
  <inkml:trace contextRef="#ctx0" brushRef="#br0" timeOffset="190985.14">21858 1245 67 0,'0'0'502'0,"-6"-8"-74"0,6 8-52 0,-7-5-50 15,0 3-10-15,7 2-18 0,-9-3-24 16,9 3-39-16,-11 0 11 0,11 0-26 0,-14 1-36 16,10 5-18-16,-3-2-25 0,3 1-8 0,-2 5-11 15,0 0-15-15,2 5-6 0,1-4-16 0,1 6-3 16,-2 0-2-16,2 0-13 0,0 0-5 0,2-1-4 0,0-1-12 16,2-2 1-16,0-1-5 0,0-1-9 15,5 3 1-15,-3-6-8 0,1 1-5 0,4-1-10 16,-4-1-7-16,3-5-14 0,-3 2-11 0,4-3-7 15,-9-1-12-15,18-5-6 0,-7 0-5 0,-2 1-6 16,0-5 0-16,0 2 2 0,0-4 3 0,0-1 5 0,-2 1 5 16,0 1-1-16,0 1 7 0,1-5 7 0,-5 1 4 15,3 3 9-15,-4 2-7 0,1 0 14 16,-3 2 14-16,0 6 14 0,2-9 11 0,-2 9 3 16,0 0 5-16,0 0 3 0,0 0-1 0,0 0-2 15,0 0-4-15,0 0-2 0,0 0 3 0,0 0 2 0,-14 20 3 16,14-8 3-16,0-5 8 0,0 6-7 15,0 0-8-15,2 2-1 0,1-3-5 0,-1 0 1 16,0-1-3-16,3 0-3 0,0-1-3 0,1-1-3 16,-3-4-3-16,5 1-8 0,-4 0-20 0,4-2-15 15,-4 3-29-15,-4-7-28 0,18 1-31 0,-18-1-40 0,18-8-62 16,-9 4-94-16,0-2-202 0,0 0-729 0,0-4 69 16</inkml:trace>
  <inkml:trace contextRef="#ctx0" brushRef="#br0" timeOffset="191757.59">22130 1258 399 0,'0'0'491'16,"0"0"-43"-16,0 0-25 0,0 0-22 0,0 0-36 15,-2 23-30-15,0-13-39 0,2 3-28 16,0-1-30-16,-2-1-26 0,4 0-22 0,-2 4-26 16,0-3-20-16,4 3-16 0,-4-3-12 0,2-3-14 0,1 1-13 15,1 0-8-15,-2-3-12 0,1 2-6 0,1-2-10 16,3 0-5-16,-3-3-7 0,1 0-4 15,1 1-5-15,1-3-12 0,1-2-7 0,2 1-10 16,-1-2-4-16,3 0-11 0,-1-1-7 0,0-3-6 16,1 0-8-16,-2-3-5 0,4 0-10 0,-5 0-4 0,4-5 0 15,-3 0 5-15,-1 3 0 0,-1 1 7 0,-3 0 6 16,4 0 2-16,-4 1 4 0,-1 0 5 0,-2 3 7 16,-2 5 14-16,4-8 4 0,-4 8 14 15,3-8 8-15,-3 8 5 0,0 0 1 0,0 0-7 16,2-5 0-16,-2 5 0 0,0 0-1 0,0 0-3 0,0 0-4 15,0 0-2-15,0 0 4 0,0 0-3 0,10 14 11 16,-10-14-12-16,8 9 4 0,-4-3-3 0,1 3-3 16,-1-4 0-16,1 2-4 0,2 1 5 0,-1-3-1 15,-1 0 2-15,1-1-2 0,-3 1-2 16,4-3-1-16,-3 4 2 0,-4-6-6 0,13 3-3 0,-8-3-5 16,-5 0 1-16,18-1-10 0,-9-1-5 0,-1-2-14 15,2-1-13-15,-1-2-13 0,-2-1-4 0,4-1-17 16,-4-1-7-16,1 0-7 0,-1 0-3 0,5-2 9 15,-5 1 2-15,-1 4 10 0,0 0 8 16,-3 1 4-16,2 2 8 0,-5 4 4 0,7-5 3 0,-7 5 2 16,0 0 8-16,6-2 3 0,-6 2 14 0,0 0 11 15,0 0 18-15,6 11 5 0,-3-6 18 0,-3-5 4 16,4 12 8-16,1-6-2 0,-2 0 5 0,1 0 5 16,3 1 0-16,-3-2-1 0,3 2 6 15,2 1-3-15,-2-3 0 0,3 1-4 0,-5-2-3 0,5 0-1 16,2 1-5-16,-3-5-6 0,3 2-8 0,-1-4 6 15,1 0-11-15,-1-4 0 0,0 1 2 0,2-4-4 16,0 1-5-16,0-5-3 0,0 0-3 0,-1 0-4 16,-2-2-4-16,-3 1 4 0,2 0-5 0,-2-2-2 15,-6 4 9-15,2 0-6 0,-3-5-1 0,3 6-2 16,-3-1 2-16,-6 3 2 0,0 0 3 0,1 2 3 16,1 2 20-16,4 5 13 0,-9-3 12 0,2 1-9 15,7 2 0-15,-13 5-4 0,8 1 2 0,-3 3 3 16,0 7 6-16,1-1-1 0,-1 2 9 0,3 3 4 15,-2 6 0-15,4 3 3 0,2-2 5 0,2 0-2 16,8 5 2-16,-3-4-4 0,3-3-3 0,5-3 0 16,-3-6-7-16,9 3-1 0,-2 0-2 0,4-5-5 15,-4-5-5-15,2-2-4 0,-1-1-6 0,1-2-5 16,0-4-1-16,0 0-9 0,-2-2-20 0,0-3-39 16,-7 0-55-16,-1-1-76 0,1-3-112 0,-9 0-342 15,-2 9-989-15,6-18-47 0</inkml:trace>
  <inkml:trace contextRef="#ctx0" brushRef="#br0" timeOffset="-198031.6">21228 3483 313 0,'0'0'399'0,"-8"24"-43"0,4-18-40 0,0 1-18 15,1 1-29-15,-3 0-17 0,0 3-23 0,0-3-29 16,2 2-19-16,0-1-18 0,-1 1-15 0,2-1-17 16,-1 0-11-16,0 1-14 0,2 1-10 0,-2-3-14 0,3-2-4 15,1-6-15-15,-3 12-2 0,3-12-11 16,0 6 2-16,0-6-7 0,0 0-6 0,0 0 0 15,0 0-3-15,0 0 1 0,0 0 2 0,0 0-4 16,14-18-2-16,-5 5-6 0,-1-3 6 0,1 1-12 0,-3-1-2 16,1-2 4-16,1 0 0 0,2-6-1 0,-2-2 3 15,-1 6-3-15,-2-5 6 0,6 0-3 16,-2 0 3-16,-5 6-1 0,2-2 2 0,-1 3 1 16,1 3 4-16,-2 2 0 0,0 4 0 0,-2 2 25 0,2 1-5 15,-4 6 8-15,5-7-14 0,-5 7-2 0,4-4-3 16,-4 4-7-16,0 0 4 0,4 15-3 0,2-4-5 15,-2 6 1-15,-1 2-5 0,-1 2-5 16,6 5-1-16,-6 1 7 0,3-2-13 0,0 0-11 16,-1 0-28-16,3 1-45 0,-3-6-63 0,0-1-77 0,3 5-130 15,-3-6-216-15,-2 1-813 0,0-2 42 0</inkml:trace>
  <inkml:trace contextRef="#ctx0" brushRef="#br0" timeOffset="-197549.21">20693 4211 315 0,'-3'-8'524'16,"1"3"-51"-16,2 5-45 0,-2-8-29 0,2 8-34 15,0 0-34-15,0 0-35 0,-4-7-36 0,4 7-31 16,0 0-24-16,0 0-29 0,0 0-18 0,0 0-22 15,-10 18-12-15,6-6-11 0,0 3-21 0,3 3-14 16,-1 2-5-16,0 4-5 0,2-5-7 0,-3 2-6 16,5 5-3-16,-1 0-4 0,-2-8-5 0,4-1-1 15,0-2-1-15,-2-1 0 0,2-4-5 0,2-1 2 16,-3-2 3-16,1-1-12 0,0 1-4 0,-3-7 0 16,7 4 3-16,-7-4 0 0,14-4-6 0,-5-4 2 15,2-4 1-15,1-4-6 0,0 1 1 0,0-1-3 16,0-1-7-16,2-6-1 0,-2 6-1 0,-3 2-4 0,0-1-20 15,-2 1-22-15,-2 4-31 0,-1 0-33 16,0 2-44-16,0 0-48 0,1 0-44 0,-5 3-74 16,2 0-236-16,-2 6-801 0,3-8 46 0</inkml:trace>
  <inkml:trace contextRef="#ctx0" brushRef="#br0" timeOffset="-197383.39">20951 4305 471 0,'4'10'425'0,"3"-2"-47"0,-6 3-36 0,3 1-37 16,0 1-31-16,-2-1-23 0,0 1-23 0,-1-2-26 16,3 6-21-16,-4-5-22 0,0-1-19 0,1 0-19 15,0-2-15-15,-1 1-36 0,0-4-50 0,1 1-63 16,-1-7-84-16,0 13-133 0,0-13-174 0,0 0-583 16,0 0 94-16</inkml:trace>
  <inkml:trace contextRef="#ctx0" brushRef="#br0" timeOffset="-197226.42">21023 4214 575 0,'-4'-6'634'15,"2"0"-117"-15,2 6-79 0,-7-10-84 0,7 10-78 16,-7-7-62-16,4 3-44 0,3 4-39 0,-5-7-27 16,5 7-39-16,0 0-42 0,-3-6-48 0,3 6-38 15,0 0-61-15,0 0-69 0,0 0-224 0,0 0-561 16,27 9 100-16</inkml:trace>
  <inkml:trace contextRef="#ctx0" brushRef="#br0" timeOffset="-196208.85">21297 4242 388 0,'0'0'534'0,"0"0"-68"0,-21-11-55 16,21 11-33-16,-14-3-37 0,5 3-28 0,-1 0-47 15,-3 2-28-15,-1-1-25 0,5 2-24 0,-5 1-27 16,3 0-12-16,-2 2-14 0,1 0-21 0,2 1-9 16,0 1-18-16,-1 3-7 0,2-1-7 0,-2 3-7 15,2 1-5-15,4-1-9 0,-1 3-2 0,1-3-3 16,3 4-10-16,-2 1 3 0,2-2-11 0,4-5-3 0,-2 2-9 16,4-4 3-16,-2 2-1 0,1-1-3 15,5-4-5-15,-4-2-4 0,4 0 2 0,-1-4-3 16,-7 0-4-16,18-5-5 0,-7-1-2 0,4-4 6 15,-5 2-13-15,0-6-5 0,3 0 8 0,-2-2-7 0,-1 0-1 16,3-7 4-16,-1-4 1 0,-3 2 0 0,-1-3 2 16,4-2-1-16,-5-3 1 0,-1 0 2 0,3-3 1 15,-1 1-1-15,2-13 1 0,-3 17-4 16,-2 4 15-16,0 0-5 0,-1 5 3 0,-2 6 1 0,-2 4 9 16,1 0 12-16,-1 4 11 0,0 1 7 0,0 7-1 15,0-9 9-15,0 9-4 0,0 0-5 0,0 0-8 16,0 0-1-16,-19 13-5 0,13 2-2 0,-1 1-7 15,-3 8 3-15,3 4 2 0,-1-2-7 0,3 2 2 16,-1-2-5-16,-2 4 3 0,8 1-2 0,0-2-10 16,0 3 6-16,6-3 2 0,-6-1-3 0,5-1-3 15,-2-6 3-15,2 4 2 0,1-8-4 0,3 1 0 16,3-3-6-16,-3 1-1 0,5-4 2 0,-4-2-1 16,5-2-2-16,-3-2-5 0,1-4 3 0,4 3-2 15,-4-5-7-15,1-3 2 0,2-2 1 0,1-3-3 16,1-1-9-16,-2-2 1 0,-1-2-4 0,4-4 1 15,-4 2-2-15,-1-1 2 0,-1 3 1 0,-3-4-3 16,1 0 3-16,-2 2 4 0,0-1 0 0,-4 5 3 16,-1-1-2-16,0 1 4 0,0 3 0 0,-2 4 9 15,-2 4 12-15,0-9-11 0,0 9 6 0,0 0 0 16,1-7 7-16,-1 7-5 0,0 0 2 0,0 0-5 16,0 0 3-16,0 0 0 0,-9 19-2 0,7-11 0 15,-1 4 2-15,1 0 3 0,0-1-2 0,2 0 1 16,-2 1 5-16,4-1-2 0,-2 0-2 0,0 2 3 15,2-1-4-15,1-2-2 0,1 0 0 0,-2-2 6 16,3 1-4-16,-1-4 2 0,2 1-4 0,-1 0-5 16,0-3-8-16,1 1 7 0,1-1-10 0,-1 0-6 15,4-2-6-15,-1 0-9 0,-1-1-5 0,-8 0-21 16,21-3-18-16,-12 1-14 0,3-2-19 0,-3-1-22 0,9-4-15 16,-5 0-26-16,-2-2-9 0,1 3-2 0,1-4 8 15,-4 4 3-15,2-1 11 0,-2-1 16 16,-3 2 25-16,4 1 5 0,-6 1 9 0,3-2 18 15,-3 4 37-15,-2-1 25 0,-2 5 40 0,3-10 21 0,-3 10 25 16,2-7 17-16,-2 7 18 0,0 0 7 0,0 0 7 16,-7-8 7-16,7 8-7 0,0 0-8 15,0 0-13-15,0 0-8 0,0 0-9 0,0 0-3 16,-15 9-3-16,15-9-4 0,-7 11-4 0,4-4 9 0,3 2-2 16,-2-3-4-16,0 4 3 0,2 1-16 0,0-1 3 15,0-3-4-15,2 4-1 0,-2-1-1 0,2 0-3 16,0-2-7-16,1 0 0 0,-1-3-4 15,5 1-1-15,-4-1-8 0,3-3-1 0,-6-2-1 0,13 5-1 16,-3-5-2-16,-1-2-2 0,2 0 2 0,0-1-10 16,-2-3 2-16,0-1 3 0,0 2-7 0,-2-4 1 15,0-2-5-15,-1 0 3 0,4-1 14 0,-6-1-17 16,0 2-1-16,-4 1 8 0,3 0-10 0,-4 1 3 16,-1-1-4-16,2 2 3 0,-4-2 3 0,-2 3-7 15,-2 3-16-15,2 0-19 0,-3-2-30 0,-1 5-40 16,-1 0-47-16,0-1-59 0,0 2-114 0,0 0-209 15,11 0-779-15,-14 1 55 0</inkml:trace>
  <inkml:trace contextRef="#ctx0" brushRef="#br0" timeOffset="-193160.55">22723 3696 18 0,'0'0'508'16,"-17"-8"-72"-16,17 8-54 0,-14 0-53 0,7-1-31 0,7 1-20 16,-20 6-20-16,6-2-16 0,1 1-13 0,-1 2-21 15,-2 1-10-15,1 0-18 0,-1 5-17 0,1-1-18 16,-6 5-13-16,4 1-10 0,-2 3-1 0,-1 3-24 16,2 1-11-16,2 5-8 0,1 2-3 0,-1-3-7 15,5 4-4-15,0 2-5 0,3-1 11 0,2-2-19 16,4 0-3-16,4-1-2 0,0 0-9 0,2-4 1 15,4-1-8-15,1 0 0 0,4-5-3 0,1-5-12 16,-1 4-8-16,3-8-20 0,1 0-23 0,2-4-31 16,1 0-44-16,-2-2-53 0,4-4-62 0,-4-2-326 15,2-2-806-15,1-2 44 0</inkml:trace>
  <inkml:trace contextRef="#ctx0" brushRef="#br0" timeOffset="-192525.56">22800 4106 154 0,'0'11'481'0,"-4"0"-56"0,2 2-40 15,0 3-36-15,2 1-40 0,-2-1-32 0,2 0-17 16,0-4-28-16,-2 0-22 0,2 1-18 0,0-2-19 15,2-2-19-15,-2 1-17 0,2-3-16 0,-2-1-16 16,0-6-7-16,4 7-14 0,-4-7-9 0,0 0-12 0,0 0-5 16,0 0-8-16,17-12-2 0,-11 3-8 0,4-6-3 15,-1 1-6-15,0-4-1 0,-2-1-9 16,6-4-4-16,0-1-3 0,-3 1-1 0,1-1-6 16,-1 0 5-16,0 2-5 0,-3 4-1 0,-3-2-6 15,1 4 5-15,-3 3-1 0,2 4 0 0,-1-2 1 0,-3 4 9 16,0 7-4-16,5-8 5 0,-5 8-2 0,0 0 2 15,0 0-3-15,0 0 8 0,0 0-11 16,0 0 2-16,0 0-9 0,-5 28 4 0,2-15 1 0,6 2 7 16,-3 0-1-16,4 1 14 0,-1 0-11 0,-1-2 2 15,2-3-3-15,2 1 3 0,-1 0-5 0,2-4 1 16,0 2-2-16,2-1-1 0,2-2 1 0,1-2 1 16,-2 2-4-16,1-4-1 0,6-1-1 0,-3-3 0 15,5 0-2-15,0-1 0 0,-2-2-3 0,-1-1-1 16,2-3 2-16,0-2-4 0,-3-1-6 0,1 2 0 15,-3-4 2-15,-1-1-1 0,1 2-3 0,-3-2 5 16,-3 3-6-16,-1-3 4 0,-2 1-2 0,-4 2 2 16,0 0 2-16,-2 3 2 0,0 0-4 0,-4 0 4 15,-4 2 2-15,3 0 4 0,-4 1 0 0,2 3 5 16,-4 1-3-16,1 1 8 0,-2 1-1 0,1 2 1 16,-5 2-3-16,5 1 11 0,-1 5-1 0,1 1 6 15,-1 0 2-15,5 1 8 0,-2 2-10 0,2 0 0 16,4 2 5-16,1 0-5 0,2-2 0 0,2 3-4 15,0-2-4-15,4-1 2 0,0 2-4 0,2-6-4 16,0-1 1-16,5 2-4 0,3-1-14 0,0-2-12 16,2-3-27-16,-1-1-24 0,6-1-38 0,-4-3-43 15,6-2-48-15,-3-4-64 0,0-2-296 0,0 1-816 16,-1-2 41-16</inkml:trace>
  <inkml:trace contextRef="#ctx0" brushRef="#br0" timeOffset="-192120.54">23572 3969 113 0,'0'0'532'15,"-6"-6"-62"-15,6 6-34 0,-10-3-51 16,10 3-36-16,-13-3-35 0,13 3-24 0,-16 4-29 16,5-2-24-16,0 4-22 0,-1 0-29 0,-1 6-16 15,-3-1-19-15,3 1-9 0,-1 2-14 0,3 1-13 0,1 1-10 16,-1-1-11-16,3 0-4 0,2 1-9 0,1 0-6 15,1-4 4-15,0-1-19 0,2 1-7 16,2-1-7-16,0-2-7 0,5-3-2 0,0 0-9 16,-1-1-12-16,3-2-3 0,0-2-6 0,4 1-4 15,0-2-15-15,0-3-12 0,3 0-8 0,1-4-2 0,-3 0-2 16,1 0 1-16,1-2-2 0,-3-3 5 0,-3 3 0 16,1-1 12-16,1-4-10 0,-4 4 7 15,1 1-1-15,-1 3 6 0,-5 1 10 0,-1 5 14 16,5-8 8-16,-5 8 3 0,0 0 8 0,0 0 5 0,0 0-7 15,0 0-4-15,0 0-4 0,0 0 3 0,0 0-1 16,-14 17-5-16,10-9 1 0,1 3-3 0,-1-1-6 16,2 2 9-16,0-1-6 0,2 0-3 0,0-1 1 15,0-1-11-15,2 3-12 0,0-4-19 0,2-1-24 16,-1-1-24-16,1-1-33 0,-4-5-37 0,9 4-44 16,-9-4-73-16,14-6-252 0,-6 0-754 0,1-3 65 15</inkml:trace>
  <inkml:trace contextRef="#ctx0" brushRef="#br0" timeOffset="-191878.54">23861 3655 136 0,'3'-6'632'0,"-3"6"-105"0,4-5-95 0,-4 5-56 16,0 0-43-16,0 0-35 0,0 0-15 0,0 0-14 15,-9 28-8-15,1-3-3 0,2 0-31 0,-4 5-10 16,1-1-20-16,1 3-19 0,-4 2-20 0,3 1-19 15,3 10-14-15,1-9-15 0,-5-2-12 0,2 1-10 16,1-1-10-16,0-4-10 0,0 1-7 0,3-3-6 16,1-3-8-16,2-6-13 0,-2-2-20 0,6-2-33 15,-2-2-11-15,2-2-21 0,-1 0-25 0,2-3-38 16,1-2-40-16,-1 0-50 0,1-2-47 0,1-2-318 16,-6-2-847-16,11 3 30 0</inkml:trace>
  <inkml:trace contextRef="#ctx0" brushRef="#br0" timeOffset="-191682.55">23849 4150 313 0,'0'0'536'0,"0"0"-90"0,0 0-68 0,0 0-59 15,0 0-39-15,0 0-23 0,0 0-21 16,27-3-18-16,-19 1-19 0,1-1-21 0,3-2-28 15,1 2-18-15,3-3-25 0,-3 0-45 0,0 0-63 16,-1 1-93-16,3-6-96 0,-5 5-271 0,-1-1-634 16,1 0 89-16</inkml:trace>
  <inkml:trace contextRef="#ctx0" brushRef="#br0" timeOffset="-191413.49">24241 3814 544 0,'0'0'614'15,"0"0"-103"-15,0 0-79 0,0 0-58 0,0 0-56 0,0 0-28 16,0 0-5-16,-3 22-39 0,2-11-17 0,-3 6-22 16,2 1-17-16,-3 1-17 0,1 6-23 15,-3 0-24-15,1 2-8 0,2-1-19 0,-1 0-10 16,2-7-9-16,0 0-7 0,-1 6-10 0,-1-5-9 0,0-2-3 15,1 0-10-15,1-2-13 0,1 1-15 0,0-7-27 16,0 1-29-16,0-1-35 0,0-3-42 0,2-7-54 16,-2 10-52-16,2-10-103 0,-6 7-210 0,6-7-786 15,0 0 57-15</inkml:trace>
  <inkml:trace contextRef="#ctx0" brushRef="#br0" timeOffset="-191185.53">24128 3980 16 0,'10'-7'431'0,"1"2"-27"0,3 0-15 15,-3 3-26-15,3 0-25 0,-1-1-22 0,1 3-23 16,-1 1-16-16,-3 2-19 0,3 1-24 16,-3 2-23-16,-2 3-25 0,1 2-13 0,0 3-22 0,-5 0-18 15,1 2-15-15,-4 2-16 0,-1-1-13 0,-1-1-7 16,1 2-11-16,-1-1-12 0,-3-1-15 0,4-4-29 15,-3-1-40-15,1-2-42 0,-1 0-65 0,2-2-59 16,-3-2-113-16,4-5-204 0,-6 6-721 0,6-6 72 16</inkml:trace>
  <inkml:trace contextRef="#ctx0" brushRef="#br0" timeOffset="-191012.39">24355 3862 115 0,'1'-13'591'15,"-1"13"-107"-15,-1-8-87 0,1 8-69 0,0 0-61 16,1-9-41-16,-1 9-41 0,0 0-28 0,0 0-18 16,0 0-23-16,0 0-13 0,0 0-13 0,0 0-21 15,11 16-31-15,-8-9-39 0,1 3-61 0,-2-2-51 16,1 2-82-16,1-1-207 0,-2 2-529 0,0 2 102 16</inkml:trace>
  <inkml:trace contextRef="#ctx0" brushRef="#br0" timeOffset="-190427.5">24444 4155 177 0,'0'0'481'16,"3"4"-34"-16,-3-4-39 0,0 0-38 0,0 0-28 0,0 0-47 15,6-17-34-15,-5 10-32 0,4-3-31 16,-2-1-23-16,3-2-13 0,-1-2-20 0,1-1-9 16,-3 6-13-16,3 0-10 0,-3-1-5 0,2 3-4 15,-3-2-9-15,0 4 1 0,0 0-7 0,-2 6 0 16,2-9-8-16,-2 9-4 0,4-5-6 0,-4 5-7 0,0 0-6 15,0 0-11-15,4-5-3 0,-4 5-5 0,0 0-6 16,0 0-5-16,0 0 1 0,0 0-3 16,10 12 0-16,-10-12 2 0,5 7-8 0,0-3 1 15,-5-4-7-15,8 8 3 0,-4-5-7 0,-4-3 4 0,10 7-2 16,-6-6-5-16,-4-1-4 0,10 0 2 0,-10 0-4 16,15-2-3-16,-8-1-3 0,-1 0-8 0,3-3-9 15,0 2-8-15,-1-1-12 0,-3-1-8 16,3-1-8-16,-2-2-10 0,0 0-18 0,1 0-20 0,-1 0-7 15,-1-1-2-15,-2 4 17 0,2 1 8 0,-5 5 22 16,5-11 14-16,-3 9 21 0,-2 2 7 0,0 0 11 16,0 0 2-16,0 0 3 0,0 0 6 0,0 0 8 15,0 0 15-15,0 0 0 0,0 0 4 0,-12 22-4 16,12-15 5-16,0-7 4 0,-1 14-4 0,1-6-3 16,-2 0-4-16,2-8-5 0,2 13 3 0,-1-8 1 15,2 2-2-15,1-3-6 0,-4-4 6 0,7 7-1 16,-2-4-5-16,-1 1-6 0,-4-4 1 0,7 3-9 15,-7-3-12-15,0 0-21 0,18-4-10 0,-14 1-6 16,4 0-10-16,-3-1-3 0,-5 4 4 0,9-7 0 16,-5 3-8-16,-4 4 7 0,6-7-14 0,-6 7 12 15,4-7 6-15,-4 7 6 0,4-4 6 0,-4 4 11 16,0 0 4-16,5-6 6 0,-5 6 18 0,0 0 12 16,9-2-3-16,-9 2 8 0,0 0 9 0,0 0 3 15,0 0 7-15,14 8 7 0,-10-5-2 0,-4-3-2 16,9 6 0-16,-4-3-3 0,-5-3-4 0,9 5 1 15,-4-3-4-15,-5-2-11 0,11 6-24 0,-6-5-37 16,-5-1-46-16,11 0-49 0,-11 0-87 0,11-8-170 16,-5 4-541-16,1-3 100 0</inkml:trace>
  <inkml:trace contextRef="#ctx0" brushRef="#br0" timeOffset="-190175.54">25006 3659 39 0,'-1'-9'633'0,"1"9"-82"0,0-12-54 0,0 12-57 16,-2-8-57-16,2 8-51 0,0 0-49 0,-2-7-41 16,2 7-32-16,0 0-20 0,0 0-19 0,0 0-12 15,4 23-4-15,-1-7-11 0,1 2 11 0,-1 1 2 16,5 7-7-16,-2 2 3 0,0 0-5 0,0 2 4 0,-1 4-15 16,-3-1-10-16,1 2-14 0,0-2-11 0,-2 3-14 15,0 0-9-15,-2-1-8 0,-2-1-11 16,-2 1-4-16,-4-3-9 0,2-1-4 0,-5 1-4 15,1-4-9-15,-3 0-7 0,-3-3-24 0,2-1-35 0,-2-4-50 16,7-2-57-16,-2-3-85 0,-2-3-139 0,5-5-247 16,-3-2-957-16,0-1-25 0</inkml:trace>
  <inkml:trace contextRef="#ctx0" brushRef="#br0" timeOffset="-183252.59">16560 4526 124 0,'0'0'445'16,"0"0"-34"-16,-6 27-33 0,2-16-17 0,-1 4-32 15,-3 3-26-15,2 1-17 0,-2 6-17 0,-1 2-25 16,0 0-18-16,4 5-25 0,-1 1-20 0,2 2-8 15,-2 9-29-15,1-8-17 0,-2 11-13 0,3-11-16 16,-1 0-7-16,4-3-8 0,-2-1-13 0,2-3-8 16,1 0-4-16,-1-4-7 0,2 1-4 0,0-7-6 15,1-1-7-15,-1-2-28 0,1-3-30 0,0-1-44 16,2-2-43-16,-2-3-49 0,2-4-44 0,-4-3-97 0,8 3-213 16,-8-3-729-16,10-11 72 0</inkml:trace>
  <inkml:trace contextRef="#ctx0" brushRef="#br0" timeOffset="-182902.57">16643 5012 142 0,'0'0'421'0,"-2"13"-50"0,2-6-54 0,0-7-35 0,1 14-39 15,-1-7-27-15,3-1-26 0,-2 0-14 0,3-1-23 16,-4-5-27-16,6 8-2 0,-6-8-22 0,12 3-4 15,-6-2-13-15,-6-1-9 0,16-4-1 16,-5 0-11-16,-2-2-6 0,1 1-6 0,1-3-7 0,-1 0-5 16,2-2-2-16,-4 2-9 0,0-2-4 0,-2 1 11 15,1 1-1-15,-4-2 8 0,1 2 1 16,-4-3 12-16,3 1 8 0,-3 3 5 0,0-3 2 0,0 10 10 16,-9-11-2-16,2 6 0 0,2 0-1 0,-5 3-1 15,-1 0-2-15,-1 1-7 0,-1 1-9 0,-1 1-5 16,-2 2-9-16,0 3-2 0,1-2-7 0,2 1 0 15,1 2-7-15,1 0-4 0,2 0-1 0,1 0-5 16,0 0-10-16,0 0-20 0,4-2-25 0,1 1-18 16,3-6-29-16,-2 10-27 0,2-10-32 0,6 7-33 15,-6-7-40-15,10 2-295 0,-10-2-724 0,15-1 70 16</inkml:trace>
  <inkml:trace contextRef="#ctx0" brushRef="#br0" timeOffset="-182385.53">16900 4886 271 0,'-15'18'464'0,"10"-14"-76"0,1 1-44 16,0 0-42-16,4-5-23 0,-5 13-15 0,1-4-30 16,3 0-19-16,-2 1-22 0,1 0-18 0,2 2-15 15,1 0-22-15,0-2-14 0,1 1-12 0,0-1-12 16,2 1-13-16,-1-1-7 0,2-1-9 0,0 1-9 15,1-3-3-15,-1 1-6 0,0-4-7 0,1-1-5 16,-3 1-2-16,4-1-5 0,0 0-5 0,-7-3-5 0,11 4-4 16,-11-4 1-16,11-2-4 0,-11 2-1 15,13-7-6-15,-8 4-4 0,2-2-4 0,-1 1-5 16,-1-1-9-16,0 1 6 0,-1-1-3 0,-4 5 1 16,6-9 1-16,-3 6-3 0,-3 3 3 0,3-10-1 0,-3 10-2 15,2-6-2-15,-2 6 11 0,0 0-4 0,0 0 1 16,0-8 0-16,0 8-1 0,0 0 2 0,0 0-1 15,0 0 1-15,0 0-4 0,0 0-3 0,0 0 3 16,0 0 4-16,0 0-1 0,0 0-3 0,0 0 1 16,17 13 1-16,-12-9 5 0,0 0 1 0,1 0-3 15,0 0 2-15,2 2-2 0,1 0 5 0,0-1-4 16,3 1 4-16,-3-1 6 0,1 0-2 0,1-3 6 16,0 4 0-16,-1-5 3 0,3-1 6 0,-4 0 8 15,2-1 4-15,-1-5 0 0,-1 3-3 0,3-3 2 16,-5-3-4-16,1 2-2 0,-2-2 0 0,0-1-3 15,0 0 0-15,-2-2-3 0,-2-1-2 0,1 3-4 16,-3-1 0-16,0 0-3 0,-1 2 0 0,1 9-1 16,-3-15-3-16,0 9 4 0,3 6-6 0,-2-9-16 15,2 9-24-15,-5-5-27 0,5 5-42 0,0 0-53 16,0 0-40-16,0 0-85 0,0 0-222 0,0 0-710 16,-12 12 73-16</inkml:trace>
  <inkml:trace contextRef="#ctx0" brushRef="#br0" timeOffset="-181477.76">17647 4895 69 0,'0'0'425'15,"0"0"-62"-15,0 0-55 0,0 0-33 0,0 0-35 16,0 0-13-16,0 0-3 0,0 0 6 0,0 0-13 16,0 35-14-16,0-23-15 0,-3 4-26 15,3 1-3-15,-1 1-16 0,0-5-13 0,-1 2-12 0,1-4-10 16,0 2-11-16,-1-3-12 0,1 0-10 0,-1-3-6 16,2-7-13-16,-2 11-1 0,2-11-5 0,2 8-1 15,-2-8-8-15,0 0-5 0,0 0-4 0,0 0-1 16,0 0-6-16,0 0-6 0,0 0 2 0,0 0-2 15,12-19-2-15,-8 10 1 0,2-1-10 0,-2-1 1 16,0 0-4-16,1 1-3 0,-2 0-9 0,1-1 8 16,-3 0 2-16,0 3 0 0,2 0-4 0,-3 8-1 15,4-14 2-15,-4 14 0 0,1-8 1 0,-1 8 2 16,1-6 0-16,-1 6 1 0,0 0-4 0,0 0 7 16,0 0-7-16,0 0 1 0,0 0 2 0,0 0 1 15,0 0-4-15,0 0 3 0,8 18-1 0,-7-11 3 16,3 1-4-16,1 1 7 0,2-1 6 0,1 0-5 15,0-2 0-15,1-1 5 0,3 2-4 0,0-3-2 16,-1-1 0-16,8-1 2 0,-1-2-6 0,-7 0 2 16,8-2 6-16,-1-1-6 0,0 0-2 0,-1-2 5 0,-1-2-6 15,0 0-3-15,-1-2-1 0,-3 3 4 0,-1-4 0 16,-1 3-2-16,-1-1 1 0,-1 0 1 16,-3-1-6-16,-1 3 6 0,-3 0-2 0,-1 6 3 15,0-12 5-15,0 12-3 0,-4-9 5 0,4 9 11 0,-10-7-7 16,2 5 11-16,-1 0-8 0,9 2 3 0,-19 3-1 15,6 2-3-15,1 0-1 0,0 0-2 16,-5 6-1-16,5-2 0 0,0 3-2 0,0-1 2 16,3-1-2-16,3 2 4 0,-1-2-3 0,3 2 3 0,0-1-6 15,2 1 2-15,0-1-1 0,4 0-4 0,1-3-1 16,2 2 7-16,1-2-13 0,-1-1 1 0,1 0-21 16,3 0-13-16,1-3-34 0,-1 1-33 0,3-3-47 15,0-3-53-15,7-1-50 0,-6-2-282 0,0 0-766 16,4-4 57-16</inkml:trace>
  <inkml:trace contextRef="#ctx0" brushRef="#br0" timeOffset="-181167.65">18190 4911 136 0,'-1'-8'475'0,"1"8"-67"0,0 0-41 16,-7-11-49-16,7 11-36 0,-5-6-28 0,5 6-10 15,-10-1-9-15,10 1-8 0,0 0-15 0,-10-1-25 16,10 1-20-16,-7-3-23 0,7 3-17 0,0 0-13 15,0 0-16-15,0 0-12 0,-8 10-1 0,8-10-13 16,-3 9-6-16,3-1-6 0,0-8-2 0,1 17-6 16,1-7-6-16,0 1 5 0,2-1-9 0,-2 1-5 15,-1-1 1-15,2 1-11 0,1-1 3 0,-2-2-4 16,1 2-5-16,0-2 0 0,-2 3-1 0,-1-5-1 16,0-6 9-16,-1 13-2 0,1-13 3 0,-3 10 14 15,2-6-9-15,1-4-6 0,-7 7-3 0,3-3-1 16,-1 0-4-16,5-4-7 0,-12 5 2 0,3-3-12 15,1-1-15-15,-1 0-15 0,9-1-16 0,-18-1-28 16,12 1-15-16,6 0-24 0,-16-5-30 0,13 3-35 0,3 2-38 16,-4-12-59-16,2 6-231 0,2 6-715 0,0-13 75 15</inkml:trace>
  <inkml:trace contextRef="#ctx0" brushRef="#br0" timeOffset="-180915.6">18328 4869 88 0,'9'-2'413'0,"-9"2"-53"0,0 0-21 16,0 0-15-16,11 6-8 0,-7 0-2 0,-3 0-18 15,1 5-31-15,2 2-21 0,-3 2-14 0,1 3-22 16,2 1-10-16,-1 8-25 0,-2 1-7 0,0-1-17 16,-1 0-15-16,0 4-16 0,0 0-16 0,-1-3-8 15,1 2-15-15,1-3-4 0,-2 2-12 0,2-2 0 16,-1 0-8-16,2-2-9 0,-1 0-3 0,0-5-10 15,0-2-4-15,1-3-11 0,-1-2-13 0,-1-4-32 16,0-2-28-16,1 0-27 0,-1-7-24 0,0 10-32 16,0-10-25-16,0 0-57 0,0 0-306 0,0 0-758 15,0 0 64-15</inkml:trace>
  <inkml:trace contextRef="#ctx0" brushRef="#br0" timeOffset="-180641.5">18416 4914 44 0,'11'-8'394'15,"0"0"-36"-15,1 2-20 0,-1 1-16 0,0 2-30 16,2-1-17-16,-1 2-17 0,-2 1-28 0,1 1-22 0,-1 0-6 16,1 2-16-16,-4 1-13 0,1 1-11 15,-2 2-12-15,0-1-3 0,-3 4-4 0,1 0-15 16,-4 1-7-16,0 3-10 0,-2-1-6 0,-1-2-11 15,-1 3-4-15,-1-1-20 0,-1 2-4 0,-1-3-6 0,-4 2-12 16,2-4-2-16,1 0-9 0,0-1-10 0,-2-1-18 16,3 2-25-16,-3-3-33 0,1-2-27 15,0 0-36-15,2 0-29 0,0-3-34 0,7-1-34 16,0 0-25-16,0 0-261 0,-15-7-694 0,15 7 79 0</inkml:trace>
  <inkml:trace contextRef="#ctx0" brushRef="#br0" timeOffset="-180269.92">18655 4930 18 0,'0'0'483'16,"4"8"-60"-16,-4-8-52 0,0 10-48 0,0-10-32 16,0 11-23-16,0-3-32 0,1 0-20 0,0 1-30 15,-1-9-20-15,3 12-18 0,2-3-19 0,-1-3-11 16,2-3-16-16,1 2-11 0,-2-1-11 0,0 0-8 15,-5-4-6-15,10 4-11 0,-4-3-5 0,-6-1-8 16,11-2 1-16,-11 2-5 0,12-8-4 0,-6-1-6 16,0 2 2-16,-1-3-11 0,2 1 5 0,0-2-5 15,-3 1-2-15,0 0-2 0,-2-1-2 0,4 0-2 16,-3 0-3-16,-1 2-4 0,2-1 4 0,-2 1-3 16,-1 2 3-16,-1 7-1 0,0-11 1 0,0 11 0 15,-5-9 0-15,5 9 2 0,-5-7 6 0,5 7 4 16,-8-5 4-16,2 3 2 0,6 2-1 0,-11-1-1 0,11 1-4 15,-13 0 0-15,13 0-1 0,-9 1-7 0,9-1-2 16,0 0-23-16,-14 0-19 0,14 0-29 16,0 0-26-16,-9 5-12 0,9-5-30 0,0 0-11 15,-3 4-24-15,3-4-1 0,0 0-34 0,0 0-60 0,0 0-167 16,0 0-572-16,0 0 100 0</inkml:trace>
  <inkml:trace contextRef="#ctx0" brushRef="#br0" timeOffset="-179928.61">18877 4850 115 0,'0'0'460'0,"8"13"-42"0,-7-7-38 16,0 4-45-16,-2 2-30 0,1-1-37 0,-1 1-31 15,-3 1-25-15,2-2-18 0,-1 1-26 0,2-2-18 16,-2 0-15-16,1 1-15 0,0-5-8 0,2-6-19 16,-2 8-12-16,2-8-6 0,-1 8-12 0,1-8-6 15,0 0-6-15,0 0-6 0,0 0-5 0,0 0-4 16,0 0-5-16,0 0-5 0,0 0-2 0,22-15-5 15,-15 5 0-15,1 2 0 0,2-2-4 0,-1-1-2 16,1-4-3-16,-1 1-1 0,2-2-4 0,2 3 4 16,0-1 0-16,-3 1 4 0,2 1-3 0,-2 3-1 15,-2 2 1-15,1 2 4 0,-4 1 2 0,0 2 7 16,-5 2 1-16,10 0 2 0,-10 0 5 0,6 6 3 16,-3 0 6-16,-3-6 1 0,3 16-4 0,-3-5-3 15,-2-1-8-15,2 2-4 0,-1-1 2 0,1 1-3 16,0 0-2-16,0-1-5 0,0-1-14 0,0-2-13 15,0-8-25-15,1 13-27 0,2-7-35 0,1-1-21 16,0-2-40-16,-4-3-25 0,12 4-51 0,-4-7-262 16,-8 3-702-16,16-8 77 0</inkml:trace>
  <inkml:trace contextRef="#ctx0" brushRef="#br0" timeOffset="-179638.51">19286 4790 344 0,'0'0'487'15,"0"0"-76"-15,-11-4-59 0,11 4-46 16,-12-1-42-16,12 1-37 0,-15 3-22 0,9-1-1 16,6-2-13-16,-15 3-14 0,8-1-20 0,1 1-11 0,6-3-22 15,-9 5-17-15,5-1-9 0,4-4-5 0,-6 9-13 16,6-9-5-16,-2 9-11 0,0-2 3 0,2-7-11 16,2 17-5-16,-1-6-5 0,2-3-6 15,-1 3 1-15,1 0-3 0,0-1-9 0,-2 3-3 0,3-3 0 16,-2 1-2-16,1 0-4 0,-1-1 0 0,1 1 1 15,-3 0-1-15,1-2 10 0,-1 0 0 0,3-2-2 16,-3-7 9-16,1 11-1 0,-1-11 5 0,0 9-10 16,0-9-3-16,-5 6-16 0,5-6-23 0,-6 4-36 15,6-4-36-15,-9 4-50 0,3-3-58 0,6-1-85 16,-12-1-244-16,12 1-743 0,-9-6 65 0</inkml:trace>
  <inkml:trace contextRef="#ctx0" brushRef="#br0" timeOffset="-179286.56">19312 4952 410 0,'13'0'392'0,"-2"-1"-29"0,4 0-46 0,-3-1-40 16,1-3-19-16,6 0-27 0,-1-1-21 0,0-2-24 15,0 2-19-15,-1-1-26 0,-1-2-8 0,-1 2-16 16,1-2-15-16,-6 1-6 0,1 1-14 0,-1-2-5 15,-2 0-19-15,0 0 9 0,-1 2-7 0,-1-2 1 16,-4 4 3-16,-1-1-3 0,1-2-1 0,-2 8 0 0,0 0 4 16,-8-13-1-16,4 10-3 0,4 3-8 15,-18-4-2-15,9 5-5 0,-1 2 0 0,-3 3-3 16,-1 2 4-16,-2 2 3 0,2-1 2 0,0 4-4 16,1 4 3-16,-1-2-5 0,4 0 4 0,2 1-2 0,0-1 0 15,3 1 0-15,5-3 2 0,-2-2-10 0,3 6-3 16,1-4-1-16,0-2-3 0,4-2-5 0,0 2-2 15,0-2-1-15,1-2-4 0,2-1-7 16,5-1-7-16,-5-1-17 0,3-1-25 0,-5-2-32 0,-7-1-48 16,18-5-67-16,-8 0-83 0,-2-1-287 0,-5 0-810 15,2 0 46-15</inkml:trace>
  <inkml:trace contextRef="#ctx0" brushRef="#br0" timeOffset="-178719.48">17533 5436 201 0,'0'0'624'0,"0"0"-96"0,-12 30-63 16,5-12-79-16,-2 4-37 0,0 5-19 0,-1-1-42 16,1 2-25-16,3 3-34 0,-2 0-29 0,3-2-20 15,1-1-26-15,0 1-13 0,0-4-23 0,1-6-9 16,1 6-10-16,2 0-14 0,0-9-17 0,-1-2 0 0,2 2-14 16,-1-4-20-16,0-3-14 0,0 1-29 0,0-4-40 15,0-6-42-15,0 10-41 0,0-10-38 16,0 0-65-16,0 0-297 0,-6 5-765 0,6-5 59 0</inkml:trace>
  <inkml:trace contextRef="#ctx0" brushRef="#br0" timeOffset="-178422.43">17275 5738 240 0,'16'-15'297'0,"-9"11"-7"0,3 1-20 0,1-2-9 16,1 3-9-16,6-1 4 0,1-1-11 0,-1 1-19 16,0 0-13-16,2 2-25 0,-1 1-25 0,1-2-3 15,-2 4-20-15,-2-1-12 0,-1 2-18 0,5 0-11 16,-4 1-8-16,2 0-10 0,-5-1-8 0,0 2-8 16,-1 0-1-16,-1 1-9 0,-1 1-3 0,-2-1-4 15,-1 2-1-15,-2 1-6 0,1 0-2 0,-2 0-3 16,-2 0-8-16,-4 1-2 0,0-1-7 0,-2 1-19 15,4-1-20-15,-5 0-24 0,0-3-24 0,0 2-20 16,-2 1-28-16,-1-2-25 0,4-4-29 0,-3-1-40 16,7-2-244-16,-11 1-619 0,11-1 92 0</inkml:trace>
  <inkml:trace contextRef="#ctx0" brushRef="#br0" timeOffset="-177635.59">17657 5510 129 0,'5'-4'468'0,"-5"4"-70"0,0 0-66 0,0 0-38 16,0 0-39-16,0 0-33 0,15 5-31 0,-8-1-14 15,-7-4-27-15,5 9-17 0,-1 0-20 0,1 1-10 0,0 0-11 16,-1 3-6-16,2 2-17 0,0-4-8 16,0 6-15-16,0-2-22 0,0 2-18 0,1 0-18 0,-2-1-6 15,1 1-7-15,-1 0-2 0,-1 0 2 16,-1 1-11-16,1-2 5 0,-4 0 5 0,0 0-3 0,0-4-8 15,5 0 11-15,-4-1-4 0,0-3 3 0,0-1 9 16,1-2-2-16,-2-5 3 0,1 8 8 16,-1-8 18-16,0 0 11 0,0 0 0 0,0 0 17 0,0 0 12 15,0 0-13-15,0 0 18 0,0 0-5 0,0 0 8 16,10-20-1-16,-10 13-6 0,3 0 0 0,0-4 2 16,-1 1-6-16,2 1 7 0,1-1-2 0,-3 0 2 15,1 1 2-15,1 0 4 0,1 2-2 0,-1-1 1 16,3-2 0-16,0 2-4 0,-2-1-1 0,0 5-2 15,2-3 1-15,-2 3 1 0,1 0-4 0,-6 4 2 16,10-3-3-16,-5 1-2 0,-5 2-2 0,9 0-5 16,-9 0 0-16,12 3-2 0,-7 0 1 0,0 3-8 15,0-2-1-15,-1 2 0 0,4 2-7 0,-5-3 3 16,3 2-3-16,-3 0-1 0,5-1-3 0,-3-1-3 16,-1 1-4-16,0-2 4 0,1 0-5 0,-5-4 1 15,8 6 0-15,-4-4-3 0,-4-2 7 0,7 4-9 0,-7-4-2 16,9 0-2-16,-9 0-4 0,0 0 6 15,0 0-6-15,0 0-3 0,10-5-6 0,-10 5 2 16,4-7-7-16,-4 7-4 0,4-11 2 0,-3 6 1 0,-1 5 2 16,4-7 0-16,-4 7 1 0,4-9 6 0,-4 9-13 15,0 0 10-15,2-5 3 16,-2 5-5-16,0 0 6 0,0 0-2 0,0 0-1 16,0 0 0-16,0 0 6 0,0 0-4 0,0 0 7 0,13 11-2 15,-13-11 0-15,8 8-1 0,-2-5 2 0,-1 4-2 16,1-4 3-16,0 2-2 0,3 1 5 0,2-2-1 15,0 0 3-15,-1 0-2 0,3-1-1 0,-3-2 1 16,4 2 2-16,0-3 0 0,0-3-2 0,4 1 0 16,-2-4 0-16,3 0 1 0,-2-2 0 0,-1 1-3 15,2-4 1-15,-3-2-3 0,-2 3 0 0,-2-5 4 16,1 1-7-16,-3 0-1 0,-3 4 3 0,-3-1 0 16,-1-1 1-16,-2 3 1 0,-1 2 3 0,1 7 1 15,-8-13 11-15,-1 9 1 0,-1 3 11 0,-2 2 3 16,0 0 10-16,-5 5 10 0,-1 1 19 0,0 3 4 15,1 2 4-15,-4 5 4 0,2 1-1 0,0 1-8 16,2 1 0-16,2 4-5 0,3-1-9 0,2-5 0 16,5-1-12-16,1-1 2 0,5 1-11 0,2 0-3 15,4-2-4-15,4-1-19 0,1-2-33 0,3 1-42 16,-1-2-54-16,4 0-97 0,1-5-387 0,5 5-929 16,2-2-9-16</inkml:trace>
  <inkml:trace contextRef="#ctx0" brushRef="#br0" timeOffset="-175933.52">16587 11540 533 0,'0'0'482'0,"0"-12"-50"16,0 12-37-16,-1-11-38 0,1 11-36 0,0-7-25 15,0 7-36-15,0 0-25 0,0 0-34 0,0 0-18 16,0 0-19-16,0 0-22 0,0 0-19 0,0 0-12 15,0 0-8-15,4 34 0 0,-2-18-9 0,0 1-4 16,0 4-9-16,1 7-6 0,1 0-5 0,-3-2-8 16,3 0-9-16,-2 2 0 0,-1-2-11 0,2 0-7 15,-2-7 4-15,1-1-4 0,0 1-9 0,-1-3 1 16,2-5-4-16,0 0-7 0,-2-4 2 0,0 0-1 16,0-1-8-16,-1-6-2 0,4 7-11 0,-4-7-1 15,0 0-2-15,0 0-1 0,0 0-3 0,13-14-2 16,-8 6 1-16,0-3 1 0,-1 1-2 0,1-3 1 15,4-1 4-15,-4-2-1 0,0 3-2 0,3 2 5 16,-2 0 0-16,1 0-1 0,-2-2 4 0,0 4-1 0,3 0-2 16,-2 2 1-16,-1 3 3 0,-1-1-4 0,-4 5 0 15,6-7 3-15,-6 7 1 0,8 0 0 16,-8 0 5-16,11 4 4 0,-5 3-3 0,-5 0 3 16,4 2 1-16,0 2 1 0,-1 0 0 0,-1-1-1 0,3 3 5 15,-4-1-5-15,2-3 1 0,-1 1-3 0,-2-2 2 16,2-3-2-16,-1 1 1 0,-2-6-3 15,7 7-1-15,-7-7-1 0,5 5-7 0,-5-5-8 0,7 1-3 16,-7-1-5-16,0 0-12 0,16-13-3 0,-7 5-5 16,-2-4 0-16,2-1 5 0,2-2 5 0,1 3 4 15,-5 2 0-15,0 2 2 0,4 1 3 0,-4 0 1 16,-2 2 0-16,1 1 7 0,1 1 1 0,-7 3-1 16,8-4 5-16,-8 4 7 0,10 1 4 0,-10-1 6 15,10 8 5-15,-6-2 7 0,1-2-4 0,2 6-1 16,-4-2-3-16,3 2-1 0,-2 0 0 0,-1-1-1 15,4 1-2-15,-5-2-14 0,2-1-35 0,-1 2-49 16,-1-2-64-16,-2-7-65 0,1 8-320 0,-1-8-781 16,0 0 53-16</inkml:trace>
  <inkml:trace contextRef="#ctx0" brushRef="#br0" timeOffset="-175788.49">16973 11569 300 0,'-6'-2'416'0,"6"2"-115"16,-10-1-71-16,10 1-56 0,0 0-35 0,-8 7-25 0,8-7-40 16,-4 10-42-16,4-10-92 0,0 8-196 0,0-8-314 15,0 0 92-15</inkml:trace>
  <inkml:trace contextRef="#ctx0" brushRef="#br0" timeOffset="-174981.23">17245 11682 503 0,'0'0'553'0,"0"0"-81"0,0 0-66 0,0 0-41 16,0 0-41-16,0 0-36 0,0 0-35 0,0 0-29 16,-26-4-33-16,15 5-19 0,4 1-23 0,7-2-12 15,-21 2-19-15,12 1-11 0,1 1-8 0,0-2-7 16,3 3-9-16,-2-1-9 0,3 2-6 0,0 2-6 0,4-8-3 15,-1 17-9-15,2-5-6 0,3 1-4 16,3 3-2-16,-1 1-2 0,4 0-3 0,2 8-6 16,1-2-4-16,1-1-2 0,-2 1 2 0,4-2-4 0,-3 2-6 15,2 1 3-15,-7-7-2 0,-1 1-7 0,1 0 6 16,-1 0 0-16,-1-2-6 0,-4 0 2 0,1 2-4 16,-2-2 2-16,-2-5-2 0,-2 2-1 15,-1-2 1-15,-1-1-1 0,-3 0-3 0,1-1 1 0,-3-1-1 16,-2-3 4-16,-2-2-11 0,-1-2 2 0,-3-3-8 15,3 0 3-15,-3-3 0 0,-1 1-6 0,-1-1 6 16,4-1 2-16,2-1-1 0,-2-2 3 0,5 1-1 16,-1 1-3-16,3-1 6 0,3-2-1 0,-1 2 1 15,3-2-1-15,2 0-1 0,-2-4 3 0,6 3 0 16,0-1 1-16,3 1-5 0,0-1 2 0,3-3 7 16,2 1-6-16,3-1 2 0,5-5-3 0,-5 3 1 15,5-5 3-15,1 3-3 0,1-1 4 0,1 1 1 16,-1-3-1-16,1 1-1 0,-3 1-1 0,2-1 1 0,-4 0 0 15,5 1-2-15,-3-1 1 0,-1 0 3 16,3 0-4-16,-5 1 3 0,-1-3 1 0,-3 7-2 16,-1-8-4-16,-1 0-3 0,-2 8-5 0,-3-4 0 15,0 2 0-15,-1-1-3 0,-3 3 2 0,0 1 1 0,-2 1 1 16,0 2 0-16,-1 1 5 0,-1 2 2 0,-1 1-2 16,0 3 10-16,-1 0 0 0,6 5 4 15,-12-4 1-15,6 4-1 0,6 0-2 0,-14 2 0 0,9 3 2 16,-4 3 1-16,-2 4 2 0,3 4-1 0,3 2 2 15,-2-1 1-15,3 6 2 0,2 3 3 0,-1-2-3 16,3 2 1-16,-1 2-3 0,5-1 2 0,-2 0 0 16,1 0 1-16,1 2-2 0,-2-2 1 0,2-8-2 15,1-1-3-15,3 1 0 0,0-2 0 0,-2-3-3 16,-1 0 1-16,4-6-2 0,-3-1-1 0,-1-1-1 16,5-1-7-16,-4-3-2 0,1-1-5 0,4-3-7 15,-11 2-5-15,16-12 1 0,-7 5-6 0,0-1 2 16,4-8 1-16,-1 3 3 0,-2-2 1 0,-4 5 3 15,6-4 3-15,-7 4 3 0,0 3-3 0,-1 2 6 16,0-1 10-16,1 3 9 0,-5 3 11 0,5-5 2 16,-5 5 3-16,6-4 5 0,-6 4-2 0,0 0-6 15,0 0 3-15,0 0-2 0,7 12-4 0,-5-5-7 0,-1-1 2 16,1 1-3-16,4 2 7 0,-2 1-10 0,1 1-15 16,-1 0-25-16,0-1-37 0,1 3-45 15,-2-3-60-15,5 0-83 0,-5 0-313 0,-1 0-840 16,3-1 31-16</inkml:trace>
  <inkml:trace contextRef="#ctx0" brushRef="#br0" timeOffset="-174155.24">17230 12579 346 0,'0'0'540'0,"0"0"-97"0,0 0-69 0,12 21-45 16,-10-11-41-16,1 2-16 0,-1 3-20 0,4 1-8 15,-2-1-34-15,2 1-20 0,-3-2-21 0,3 4-25 16,-3-1-16-16,0-4-15 0,2 1-12 0,-4-2-15 0,0-1-8 16,2-2-9-16,0 0-8 0,-2-3-3 15,1 0-6-15,-2-6-9 0,2 9-3 0,-2-9-6 16,0 0-24-16,0 0-20 0,0 0-19 0,0 0-16 15,0 0-8-15,0 0-4 0,-22-19-3 0,18 8 5 0,-2 1 2 16,2-3 6-16,0-1 3 0,-1 2 5 0,1 0 3 16,0 2 5-16,3 0 12 0,0-3 13 0,0 8 10 15,1 5 5-15,1-13 7 0,-1 13 8 0,2-8 4 16,-2 8 7-16,8-6-1 0,-8 6 1 0,12-1-1 16,-5 1 4-16,5 0-5 0,-1 0 4 0,2 0-1 15,6 1 3-15,-1 1-2 0,0-2 0 0,1-2-1 16,-1 1-6-16,2 0-5 0,0-2 3 0,-1 0-3 15,0 0-2-15,-1-2-2 0,0-2 4 0,-2 0-12 16,-3-2 3-16,-3 1-6 0,0 1-1 0,-2-1-1 16,-3 0 1-16,1 1-3 0,-4 1 1 0,0 1 0 15,-2 5 3-15,-1-13 0 0,1 13 4 0,-5-5 10 16,5 5 1-16,-10-5-2 0,10 5 5 0,-11 0-1 16,11 0 7-16,-13 3-3 0,5 1 3 0,2-1-4 0,-3 5 4 15,2-1-5-15,1 2-1 0,2 0-1 0,-2 2 1 16,2-1-5-16,3 3-2 0,-2-2-4 15,3 1-1-15,1 4-1 0,2-4-1 0,1 3-5 16,-2-2-3-16,3 2-13 0,0-2-23 0,2-4-28 16,0 1-36-16,1-2-35 0,1-1-38 0,-1-2-44 0,4-3-49 15,-1 1-284-15,-1-3-793 0,3-1 51 16</inkml:trace>
  <inkml:trace contextRef="#ctx0" brushRef="#br0" timeOffset="-173857.71">17912 12518 392 0,'0'0'528'0,"-5"-10"-75"0,1 5-48 0,4 5-37 16,-13-3-42-16,2 3-36 0,1 1-23 0,-4 0-14 15,1 4-15-15,0-3-15 0,1 4-17 0,-1-2-22 16,1-1-23-16,5 3-18 0,-1-1-17 0,2 1-14 16,2 0-11-16,0 3-19 0,1 0-2 0,3 1-8 15,0 3-11-15,3-1-5 0,1 0-7 0,0-1-7 16,6 3-4-16,0 2-6 0,-3-2-4 0,0 0-1 15,3 0-5-15,-1 2-2 0,-1 0 0 0,-2-4 2 16,-1-1-1-16,1-1 0 0,-1 1 8 0,1 9 21 16,-3-13-27-16,-3 1 4 0,2-1-7 15,-2-7 0-15,-2 11-4 0,2-11 1 0,-4 8-18 16,4-8-17-16,-10 6-23 0,2-6-24 0,-2 0-22 16,-1-2-34-16,2 0-35 0,-2-1-46 0,1-4-44 15,1 0-67-15,-3 0-227 0,3-3-786 0,2 2 53 0</inkml:trace>
  <inkml:trace contextRef="#ctx0" brushRef="#br0" timeOffset="-173615.35">17957 12547 122 0,'9'0'569'0,"-1"3"-60"16,1 1-36-16,1 3-33 0,-2 3-49 0,-1 2-35 15,0 3-33-15,-1 3-20 0,2 8-30 0,-4 0-24 16,-2 1-18-16,-1 4-17 0,1-2-21 0,-2 5-15 15,1-2-23-15,3 2-13 0,-2-5-16 0,1 5-17 16,0 0-13-16,2-2-7 0,-2 0-15 0,3-1-8 16,-3 0-11-16,4-4-6 0,-1-3-11 0,-1-5-20 15,0-3-29-15,-1-1-19 0,-1-5-26 0,-2-5-27 16,2 2-25-16,-3-7-32 0,0 0-28 0,0 0-36 16,0 0-33-16,0 0-23 0,0 0-46 0,-4-27-220 15,1 11-754-15,-2-2 61 0</inkml:trace>
  <inkml:trace contextRef="#ctx0" brushRef="#br0" timeOffset="-173337.49">18063 12721 233 0,'5'-16'393'15,"-3"2"-43"-15,0 3-29 0,3 1-29 0,-1 0-15 0,4 2-17 16,-3-1-9-16,3 1-12 0,-1 2-7 0,3-1-8 16,-1 3-15-16,2 2-21 0,0 0-8 0,-1-1-13 15,3 3-12-15,-1 1-11 0,-1 2-14 0,2-1-14 16,-3 2-8-16,1 2-9 0,-1 1-4 0,-1 0-6 15,-2 2-4-15,0-1-4 0,0 2-12 0,-2 0-5 16,-2 0-8-16,-2 0-1 0,-1 3-7 0,0-3-11 16,-4 0-4-16,-1 1 0 0,-2-2-9 0,0 1-2 15,0 0 2-15,-2-1-8 0,0-2-5 0,1 1 5 16,-1 0-13-16,0-1-8 0,3-1-9 0,2-2-8 16,-2-1-17-16,6-3-17 0,-10 6-24 0,10-6-25 15,-8 4-16-15,8-4-34 0,0 0-24 0,0 0-18 16,0 0-29-16,0 0-49 0,0 0-225 0,0 0-709 15,0 0 76-15</inkml:trace>
  <inkml:trace contextRef="#ctx0" brushRef="#br0" timeOffset="-172274.73">18284 12787 62 0,'12'-3'352'0,"-1"1"-1"0,0-2-28 16,-1 0-17-16,1 1-18 0,0-3-2 0,-1 0-6 16,0 0-13-16,-1-1-16 0,0 1-15 0,-3-3-17 0,1 1-19 15,0-1-14-15,-3 1-18 0,3-2-16 16,-2 2-5-16,-2-1-15 0,0 0-3 0,-2 0-5 15,-1 9-2-15,2-11 11 0,-2 11 0 0,-3-10-11 0,3 10-6 16,-4-7-1-16,4 7-15 0,-9-6-7 0,9 6-13 16,-9-1-5-16,9 1-9 0,-11 0-5 15,11 0-9-15,-13 1-7 0,13-1-1 0,-10 3-14 0,5 1-1 16,-2-2-8-16,1 3-9 0,1 2-3 0,-2-2-15 16,2 3-6-16,1 1-8 0,1-3-8 0,-1 1-10 15,1-1-11-15,2 1-11 0,1-7-10 0,-2 13-8 16,2-13-14-16,1 13-16 0,1-9-22 0,-2-4-12 15,9 7-21-15,-5-6-26 0,-4-1-19 0,12 0-12 16,-12 0-10-16,15-3-10 0,-6 0 1 0,0-3 12 16,0 0 17-16,0 1 23 0,-2-1 60 0,0-3 82 15,-1 4 57-15,3-2 41 0,-4 2 37 0,2 2 24 16,1-2 15-16,-2 0 19 0,-6 5 13 0,10-7-4 16,-6 5 5-16,-4 2-4 0,7-4-10 0,-7 4 0 15,8-1-2-15,-8 1 6 0,0 0 3 0,10 5-7 16,-6-1-9-16,-4-4-8 0,7 11-18 0,-6-4-12 15,2 2-8-15,0-1-4 0,0 2-13 0,2-2-7 16,-4 1-6-16,0-2-8 0,2-1-3 0,-2 1-7 0,-1-7-14 16,5 8-13-16,-5-8-16 0,4 5-12 0,-4-5-14 15,4 4-11-15,-4-4-19 0,0 0-13 16,0 0-7-16,14-10-13 0,-9 6-4 0,-1-5-6 0,1 0-1 16,0-3-1-16,3 1 8 0,0 0 7 0,-3 0 6 15,5-3 8-15,-4 4 5 0,1 2 11 0,-4 0 10 16,3 2 11-16,-2 2 13 0,-1 0 8 15,-3 4 15-15,9-3 8 0,-9 3 16 0,0 0 6 0,0 0 4 16,13 6 2-16,-10-2-7 0,-3-4 2 0,6 7-8 16,-1-2 0-16,0 1-2 0,2-2 6 0,-2 0-9 15,0 2-8-15,-5-6 1 0,12 5-5 0,-5-1-7 16,1-2-2-16,2-1-8 0,-3 1-7 0,2-2-8 16,-9 0-13-16,18-3-10 0,-7 2-16 0,-2-2-17 15,2-3-15-15,-1-3-17 0,3-1-19 0,-2-1-33 16,1-2-24-16,-1-1-30 0,0 0-28 0,-5 3-14 15,1 2 12-15,0-5 13 0,-1 5 49 0,0 0 73 16,0 1 89-16,-2 2 62 0,-1-1 59 0,0 3 30 16,-3 4 23-16,3-7 9 0,-3 7 10 0,0 0-1 0,0 0-10 15,0 0-15-15,0 0-16 0,0 0-9 16,0 0 0-16,0 0-1 0,0 0-4 0,-8 23-8 16,8-23-2-16,-2 14-8 0,0-4-10 0,1-3-9 15,1 5-8-15,-1-1-5 0,3-1-6 0,0 0-4 0,-1 0-6 16,0 1-5-16,1 0-7 0,0 0-6 0,2-1 2 15,-4-1-6-15,1 0 2 0,-2-2-3 0,1-7-8 16,0 14 1-16,0-14-5 0,-3 10-1 0,0-4 1 16,-1-1-5-16,4-5-8 0,-4 7-3 0,4-7-4 15,-5 6-7-15,5-6-13 0,-6 5-11 0,6-5-15 16,0 0-12-16,0 0-15 0,0 0-6 0,0 0-1 16,0 0 12-16,0 0 4 0,0 0 5 0,0 0 6 15,0 0 11-15,0 0 3 0,10-26 9 0,-4 24 0 16,3-4 9-16,1 2 0 0,-1-4 6 0,1 3 0 15,4-4 0-15,0 0 3 0,0-2 8 0,1 1 0 16,0-3-1-16,-2 0 0 0,3-1 4 0,-3 0 2 16,0 1 9-16,-2-3 8 0,-3 7 9 0,0 0 4 15,0-1 6-15,-1 2 8 0,-2 2 11 0,-1 0 11 16,0 1 23-16,-2-1-1 0,-2 6-2 0,0 0-1 16,0 0-16-16,-1-10 6 0,1 10-6 0,0 0-2 15,0 0 4-15,0 0 1 0,-22 15 6 0,17-7 6 16,1 1 2-16,1 2 2 0,-1 1-8 0,2-1-4 0,4 3-2 15,-1-3-4-15,3 1-6 0,0-1-5 16,3-1-7-16,2 3-3 0,0-3-10 0,0 0-16 16,3-3-29-16,-2-1-32 0,3 0-41 0,-1-2-55 0,-1 0-70 15,1-2-115-15,-1-2-279 0,-1-2-929 0,1 4-9 16</inkml:trace>
  <inkml:trace contextRef="#ctx0" brushRef="#br0" timeOffset="-171505.45">17610 13647 342 0,'1'-5'574'0,"-1"5"-69"0,5-6-53 16,-5 6-36-16,3-5-31 0,-3 5-23 0,0 0-23 15,0 0-16-15,0 0-23 0,0 0-24 0,0 0-42 0,10 12-17 16,-10 0-35-16,1 7-19 0,2 10-20 0,-2 0-12 15,1 2-10-15,0-1-24 0,-1 3-7 16,3-4-16-16,-2 0-10 0,2-1-6 0,1 0-4 0,0 0-11 16,-1-4-20-16,1 0-5 0,-1-7-18 0,-1-2-19 15,2-4-14-15,-5 1-26 0,5-3-22 0,-4-2-37 16,-1-7-37-16,-2 9-56 0,2-9-67 0,0 0-307 16,0 0-884-16,-14-3 13 0</inkml:trace>
  <inkml:trace contextRef="#ctx0" brushRef="#br0" timeOffset="-171239.54">17532 13837 293 0,'2'-9'433'0,"1"4"-44"0,2 0-31 16,1 1-27-16,3-1-17 0,3 0-8 0,-2 0-23 15,3 0-19-15,3 1-26 0,3 5-24 0,-6-2-6 16,8 1-27-16,-2 1-10 0,3 1-21 0,-1 4-16 0,-4-1-14 15,2 1-9-15,-1 1-3 0,-3 4-21 16,1 0-1-16,-1 0-8 0,0 0-5 0,-2 1-9 16,-1 2-3-16,-2-1-5 0,0 2-10 0,-2 0 3 15,-3 2-12-15,0 0-5 0,-1 0 1 0,-2-2-8 0,0 2 2 16,-1-5-29-16,-1 0-23 0,-1-2-39 0,-2-2-56 16,-1 0-60-16,-1-3-52 0,5-5-72 15,-7 5-237-15,7-5-788 0,0 0 53 0</inkml:trace>
  <inkml:trace contextRef="#ctx0" brushRef="#br0" timeOffset="-171077.54">17878 13734 490 0,'0'-6'527'0,"0"6"-145"0,-3-12-96 16,3 12-64-16,-2-5-51 0,2 5-35 0,0 0-14 16,0 0-20-16,0 0-3 0,0-11-14 0,0 11-6 15,0 0-16-15,0 0-3 0,0 0-11 0,0 0-23 16,0 0-45-16,15 15-34 0,-10-9-50 0,3 0-89 15,-3 4-163-15,-1-3-462 0,1 1 104 0</inkml:trace>
  <inkml:trace contextRef="#ctx0" brushRef="#br0" timeOffset="-170385.53">18080 13989 490 0,'1'5'472'0,"3"-1"-40"15,0 2-24-15,-4-6-38 0,2 5-22 0,-2-5-38 16,0 0-26-16,0 0-35 0,0 0-33 0,0 0-32 15,0 0-30-15,0 0-21 0,2-25-18 0,-2 14-13 0,0-1-25 16,1 0-7-16,0-5-7 0,-1 1-5 16,1 8-8-16,2-5-5 0,-3 4-6 0,0 2-4 0,0-2 0 15,3 4-5-15,-2-3-3 0,-1 8-2 0,3-11-1 16,-3 11-6-16,1-7 3 0,-1 7-3 0,2-6 1 16,-2 6 3-16,7-5 4 0,-7 5-5 0,6-3 9 15,-6 3-5-15,0 0 10 0,13 0 1 0,-13 0 6 16,13 5-6-16,-7 1 0 0,-1-2-4 0,2 3 3 15,2 0-6-15,-2 0-2 0,1 1 0 0,-2-4 0 16,0 4-6-16,1-5 4 0,-1 1-5 0,1-1 2 16,-2 1-4-16,-5-4-2 0,13 1-2 0,-13-1 5 15,10-1-10-15,-4-3-12 0,-1 0-18 0,3-4-15 16,-3-1-14-16,3-7-15 0,-2 6-9 0,-1-2-1 16,2-2 1-16,-2 4 6 0,-1 0 8 0,-2 4 4 15,2 0 6-15,-4 6 12 0,5-9 13 0,-5 9 19 16,3-6 18-16,-3 6 10 0,0 0 7 0,0 0-2 15,0 0-5-15,0 0 0 0,0 0-2 0,0 0-4 16,0 0 1-16,0 0 5 0,0 0 1 0,0 27-1 0,1-17-3 16,3-2 3-16,1 2-5 0,0-2 5 15,0 0 0-15,4 1-3 0,-2-1-1 0,1-1 1 16,0 2-3-16,0-2 0 0,1-1 0 0,0-1 1 0,0-3 0 16,1-2-1-16,1 1-4 0,0-3-1 0,1-2-1 15,0 0-1-15,3-3-11 0,1-4-11 0,-4-3-10 16,0 2-13-16,1-3-9 0,3-10-7 0,-6 9 1 15,-1 0-3-15,0-3 2 0,-2 1 1 0,0 1 4 16,0-1 5-16,-1 0 3 0,-2 6 5 0,-3-1 1 16,-1 4 15-16,0-1 9 0,0 3 12 0,0 7 13 15,-6-10 19-15,6 10 3 0,-8-1-5 0,8 1 0 16,0 0 12-16,0 0-6 0,-18 11 3 0,11-4 4 16,-1 1-6-16,2 5 5 0,2-2 0 0,-3 4-6 15,1 2 6-15,4-2-3 0,-2 4 7 0,1-2-10 16,2 2-6-16,3 1 9 0,1-3-3 0,2-1-3 15,3 1 0-15,2-2-1 0,-1 1-2 0,3-3-8 16,0 1 1-16,1 0 4 0,-4-5-9 0,2-3 7 16,1 0-8-16,1 1-2 0,-1-4-2 0,1 1-9 0,0-4-20 15,0-1-28-15,-2-4-36 0,0 2-44 16,-1-5-59-16,-3 0-73 0,2-1-348 0,-5-2-918 16,0 2-4-16</inkml:trace>
</inkml:ink>
</file>

<file path=ppt/ink/ink16.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in"/>
          <inkml:channel name="T" type="integer" max="2.14748E9" units="dev"/>
        </inkml:traceFormat>
        <inkml:channelProperties>
          <inkml:channelProperty channel="X" name="resolution" value="393.73947" units="1/cm"/>
          <inkml:channelProperty channel="Y" name="resolution" value="393.73947" units="1/cm"/>
          <inkml:channelProperty channel="F" name="resolution" value="249.9771" units="1/in"/>
          <inkml:channelProperty channel="T" name="resolution" value="1" units="1/dev"/>
        </inkml:channelProperties>
      </inkml:inkSource>
      <inkml:timestamp xml:id="ts0" timeString="2020-04-02T08:07:03.090"/>
    </inkml:context>
    <inkml:brush xml:id="br0">
      <inkml:brushProperty name="width" value="0.05292" units="cm"/>
      <inkml:brushProperty name="height" value="0.05292" units="cm"/>
      <inkml:brushProperty name="color" value="#FF0000"/>
    </inkml:brush>
  </inkml:definitions>
  <inkml:trace contextRef="#ctx0" brushRef="#br0">9781 5205 55 0,'-8'-1'471'16,"8"1"-65"-16,-10-2-43 0,10 2-33 0,-9-2-31 15,9 2-19-15,-12 0-29 0,12 0-17 16,-12-2-14-16,12 2-15 0,-13-1-18 0,6 0-16 0,7 1-15 15,-12-4-16-15,12 4-5 0,-13-1-10 0,13 1-10 16,-16-1-13-16,9 1-16 0,7 0-3 0,-15-1-8 16,7 2-5-16,8-1-8 0,-17 0-3 0,8 0 3 15,-2 0 0-15,2 2-8 0,-3-1-5 0,1-1 1 16,2 0 0-16,-4 3-7 0,2-2-6 0,0 0-1 16,-1 0 3-16,1 0-5 0,0 2 2 0,-1-1-4 15,-1 1 0-15,3 0 3 0,-3-1-5 0,3 1 3 16,0 2-7-16,1-2-1 0,-14 7 21 15,13-6-24-15,-1 0 3 0,1 0 1 0,1 1-7 16,-1 1 1-16,0 0 3 0,-3 1-8 0,4-2 13 16,0 2-12-16,-7 2 6 0,7-1-14 0,-4 0 4 15,0-1 0-15,-1 6-1 0,3-3-2 0,-6 2 2 16,7 2 8-16,-4-5 2 0,3 0-6 0,2 0 5 0,-2 1-7 16,1-2 1-16,2 0 1 0,-1 0-5 0,-1-1 5 15,6 0 0-15,-5 1-4 0,3 0 1 16,1-1-10-16,-1-1 8 0,3 1-5 0,-2 4 13 15,-1-5-11-15,4 1-4 0,-3 1-2 0,1 1 4 0,-2 0-3 16,5 1 1-16,-2 1 4 0,-1 2-5 0,0-2-1 16,-1-1 1-16,3 6 3 0,-2-2-7 0,2 1 4 15,-4 0-1-15,2 0 0 0,4-3-3 0,-2 0 11 16,-1 3-10-16,-1-1 2 0,4-3-2 0,0 2 3 16,2 2 1-16,-2-1-3 0,2-3 0 0,-2-1-1 15,1 0 1-15,1 2-4 0,-2-2 1 0,2 0 6 16,0-1-5-16,0 0 4 0,2-1 0 0,0 2 0 15,-2-1-2-15,2-1 3 0,-1 2-2 0,1-2 1 16,2 1-2-16,-4-2-2 0,6 3 2 0,-4-2-1 16,-1 1 6-16,3 1-6 0,-2 0 5 0,1 0-6 15,4 0 3-15,-4-1 0 0,4 1 1 0,1 1-1 16,0 1-1-16,-6-3 3 0,5 2-4 0,1-3 3 16,-2 2-2-16,-1 0-2 0,-1-2 15 0,4 1-13 15,-3-1 9-15,1-1-11 0,1 3 2 0,-2-3-3 16,2 1 1-16,-2 0 6 0,2-1-6 0,-1 0 5 15,-2-1 3-15,2 1-6 0,1 0 2 0,1 1-2 0,-2-3 4 16,1 1-5-16,0 1 8 0,2-3-10 0,-4 4 5 16,2-2-6-16,1 1 20 0,0-1-17 0,-1 1 5 15,1-1-5-15,-2-1-2 0,6 0 3 0,-5 1-3 16,0-3 1-16,2 2 3 0,1 0-3 0,-2 1-3 16,-1-1 7-16,1 0-3 0,1-2-2 0,0 3 0 15,-2 0 5-15,2-2 1 0,2-1-5 0,1 2 5 16,-3 0-2-16,0-1 0 0,-1-1 3 0,2 2-4 15,-2-2-4-15,1 1 3 0,2 1 0 0,-1-2 2 16,-1-1-1-16,0 1 0 0,1-2 3 0,-2 3-1 16,3 0 3-16,-1-3-8 0,-3 1 7 0,7 1-1 15,-7-1-3-15,4-1 2 0,-3 2 0 0,3-2-4 16,-2-1 5-16,1 1-3 0,2-2-5 0,-4 2 6 16,-1 1 10-16,1-2-9 0,3 0-5 0,0 1 4 15,-1-2 8-15,-1-1-11 0,-1 0-1 0,0 0 1 16,3 2 4-16,-4-1-1 0,1-1-7 0,0 0 8 15,1-1-1-15,-1 1 13 0,3 0-14 0,0-3-1 0,-3 3-2 16,1 0 3-16,2-1 0 0,-2 0 0 0,0 1 0 16,3-2 2-16,-5 0 0 0,2 1 1 0,1 0 1 15,1-1-6-15,-1-2 0 0,-1 3 3 16,1-1-3-16,1 0 3 0,-3 0 0 0,3-1-3 0,0 0 2 16,-2 1 1-16,0-1-2 0,0 1-1 0,2-2 0 15,-1 2 4-15,-1 0-2 0,3-1-2 0,-3-1 3 16,0 1 0-16,0 1 1 0,-2-1-1 0,0 0-4 15,5-2 6-15,-6 1-4 0,1 0 3 0,3 1-4 16,-3 1 5-16,2-3-6 0,-1 2 8 0,-2-2-8 16,1 3 3-16,-3 0 3 0,4-1 0 0,-2-1-4 15,-1 0-2-15,0 1 6 0,-2 0-1 0,4-1-1 16,-3 1 1-16,-1 1-2 0,4-4 3 0,-4 4 1 16,1-2-6-16,0 2 1 0,-1-3-2 0,4 1 8 0,-4-1-1 15,0 2-5-15,-1 0-1 0,0 0 5 16,1 1 0-16,-1-3-2 0,3 3 3 0,-1 0-5 15,-6 4 4-15,5-11-4 0,0 7 5 0,-1-5 3 0,1 4-4 16,0-1 0-16,-3 1 1 0,2-2 1 16,0 2-3-16,-4 5 0 0,5-9 5 0,-3 4-4 0,-2 5 2 15,7-9-1-15,-3 2 1 0,-4 7-1 0,1-10 4 16,3 5 1-16,-4 5-6 0,3-10 11 0,-3 10-11 16,5-10 2-16,-4 5 0 0,-1-2 0 0,0 7 3 15,4-13-2-15,-4 13-2 0,3-11-1 0,-1 3-2 16,-1 2 3-16,-1 6 6 0,1-12 5 0,1 6 2 15,-2-1 2-15,0 7 7 0,0-11-1 0,0 11 0 16,3-11 0-16,-3 11-3 0,0-9 3 0,0 9-2 16,-3-10-2-16,3 10-3 0,3-8 1 0,-3 8-4 15,-3-10-2-15,3 10 0 0,-3-9-1 0,3 9 3 16,-2-12-7-16,1 5 1 0,-2 1-2 0,-1-2 0 16,3 0-3-16,1 8 2 0,-5-14-1 0,2 4 6 15,-1 0-7-15,1 2 2 0,-1 1-3 0,1 0 2 16,1 0-3-16,-1 0 2 0,-1-1-1 0,-2 2-2 15,2-1 3-15,-2-1-1 0,2 2 2 0,0-1-2 0,-1 0 2 16,0 0-3-16,-3-1-1 0,3-1 5 16,0 3-5-16,-1-2-1 0,3 2 2 0,-2 0 0 15,-1 1-1-15,0-2 1 0,1 1-7 0,0 1 4 0,-1-2 4 16,-1 0-1-16,0 0-2 0,0 0-1 0,1 0 2 16,-2 1 2-16,1 0-2 0,0-1-1 0,0 2 0 15,4-1 2-15,-5 0-5 0,-1-4 0 0,2 5 4 16,-2-1-1-16,5 1-3 0,-3 0 3 0,0 0 0 15,0 1 2-15,1 0 0 0,-1-2-2 0,-1-2 0 16,0 3 0-16,3 0 2 0,-3 0-3 0,4 2 0 16,4 3-1-16,-12-7 4 0,5 1-4 0,2 3 0 15,-3-4 2-15,1 5-3 0,2-1 3 0,5 3 0 16,-11-6-1-16,5 1-1 0,0 1 0 0,6 4 1 0,-11-8-1 16,5 4 1-16,-1 1 2 0,0-1-1 0,1-3 0 15,-5 2 1-15,6 2 3 0,-4-2-5 16,0 1 1-16,3 1 1 0,-3-2-3 0,-1 0 1 0,2 0 2 15,1 2-2-15,1-1 1 0,-4-1 1 0,3 1-2 16,0 2-1-16,1-3 1 0,6 5 0 0,-12-3 1 16,3-2 0-16,1 1 0 0,0 2-1 0,1 0 3 15,7 2-3-15,-15-6 0 0,4 3 3 0,4 0-2 16,0 1-2-16,-1 0 2 0,8 2 0 0,-16-5-1 16,9 4 1-16,-1-2 0 0,-2 0 2 0,3 0 1 15,-2 1-4-15,1 1 2 0,-4 0 1 0,12 1 1 16,-15-4 0-16,7 3 1 0,-1-1 0 0,1 0 0 15,-1 0 2-15,-1 0-3 0,-1 1 0 0,3 0 1 16,8 1 0-16,-18-1-1 0,9 0 1 0,-4 2 1 16,3-1 3-16,1 0 4 0,-4-1-2 0,2 1 4 15,-1-1-3-15,-1 2 0 0,0-4 1 0,-1 3-1 16,1 0 0-16,-6 2-3 0,2 0 2 0,-1 0-2 0,-1 5-1 16,4-4-1-16,-3 3 0 0,0-1-2 0,-1 2-2 15,-3-3-1-15,5 0-1 0,-2 0-5 16,2 1-9-16,-2 0-18 0,4-2-26 0,1-1-19 0,1 1-33 15,-1 0-28-15,3 0-39 0,-2 1-52 0,4-3-68 16,-5 4-336-16,2 1-1005 0,2 1-60 0</inkml:trace>
  <inkml:trace contextRef="#ctx0" brushRef="#br0" timeOffset="4509.14">5682 6553 324 0,'0'0'300'0,"0"0"-30"0,0 0-3 0,0 0-34 15,0 0-8-15,0 0-12 0,0 0-20 0,0 0-6 16,0 0-14-16,0 0-14 0,0 0-11 0,0 0-13 15,0 0-6-15,0 0-9 0,0 0 1 0,0 0-3 16,0 0-13-16,0 0-4 0,0 0-11 0,0 0-6 16,0 0-8-16,24-5-4 0,-24 5-5 0,0 0-2 0,0 0-3 15,11-1-5-15,-11 1-8 0,0 0 0 16,12 0-8-16,-12 0 1 0,11 0 0 0,-11 0-12 16,14 0 4-16,-14 0-3 0,14 0-2 0,-8 0-1 0,2 1-4 15,0 1 0-15,0-1-6 0,-8-1 4 0,15 0-4 16,-9 0-3-16,-6 0-1 0,15 0 1 0,-7 0-2 15,-8 0 1-15,13 1-3 0,-6-1 1 0,-7 0-5 16,15-1 4-16,-15 1 1 0,12-1-2 0,-12 1 0 16,12-2-4-16,-12 2 4 0,13-1-2 0,-5 1-1 15,-8 0 0-15,16-1 2 0,-16 1-3 0,14-1 1 16,-6 1-4-16,-8 0-1 0,14-2 1 0,-6 1-1 16,-8 1 3-16,15-1-1 0,-9 0-2 0,3 0 8 15,-9 1-8-15,14 0-1 0,-6-1 1 0,-8 1 0 16,16-2-4-16,-9 1 4 0,4-2-2 0,-11 3 1 15,14 0-9-15,-6-1-1 0,-8 1 2 0,15-1 0 16,-7 0 3-16,0 0-1 0,-8 1 0 0,14 1 1 16,-8-1 2-16,-6 0-4 0,13 0 4 0,-13 0-2 15,10 1 3-15,-2-1-1 0,-8 0-2 0,10 1 4 16,-10-1 1-16,12 0-3 0,-12 0 1 0,11 3-2 16,-11-3 1-16,9 0 2 0,-9 0 0 0,8 0-1 15,-8 0 2-15,12 1-4 0,-12-1 3 0,8 1-1 16,-8-1 2-16,10 2-3 0,-10-2 2 0,12 0 1 0,-12 0-2 15,10 1-1-15,-10-1 3 0,11-1 6 0,-11 1-6 16,12-2-4-16,-4 2 0 0,-8 0 3 16,13 0 0-16,-5 0-2 0,-8 0 4 0,13 0-2 0,-5 0 3 15,-8 0-3-15,15-1-2 0,-8 2 4 0,-7-1 1 16,14-1-3-16,-14 1 0 0,12 0 1 0,-12 0-1 16,11 0-1-16,-11 0 4 0,11 1-3 15,-5-1 3-15,-6 0 0 0,10 0-3 0,-10 0 3 0,11 0 2 16,-11 0-1-16,11-1 1 0,-11 1-4 0,12 0 4 15,-12 0-3-15,14 0 4 0,-8 0-2 0,-6 0 0 16,12 0 0-16,-2 0 0 0,-10 0-4 0,14 0-1 16,-7 0 1-16,4 0 2 0,-2-1 5 0,-9 1-5 15,19-2 0-15,-12 4-3 0,-7-2 3 0,15-2 1 16,-8 2-2-16,-7 0-2 0,13-1 1 0,-13 1 2 16,15-1-4-16,-7 2 2 0,-8-1 2 0,13 0 2 15,-7 0-5-15,-6 0 2 0,17-1 0 0,-9 0 1 16,1 1-2-16,-9 0 6 0,16-2-6 0,-6 2 1 15,2-2 3-15,-2 1 3 0,-1 0-1 0,3 0 1 16,-2 0-4-16,-2 0 3 0,3-1 0 0,-3 4-1 16,-8-2 11-16,14-3-10 0,-1 0 1 0,-7 3 3 15,-6 0-4-15,12-2 1 0,-4 2-3 0,-8 0 2 16,13-1-5-16,-13 1 1 0,11-1 3 0,-11 1-1 16,12-1-3-16,-12 1 3 0,9 1-5 0,-9-1 3 0,11-1 0 15,-11 1 9-15,10-1-9 0,-10 1 2 16,7-1-6-16,-7 1 5 0,0 0-4 0,11 0 0 15,-11 0 3-15,11 0-3 0,-11 0-14 0,6 2-23 16,-6-2-43-16,8 4-56 0,-3 1-84 0,-4 1-324 0,1 0-794 16,-2-6 47-16</inkml:trace>
  <inkml:trace contextRef="#ctx0" brushRef="#br0" timeOffset="23723.2">3296 13729 231 0,'0'0'353'0,"0"0"-19"15,12 5-33-15,-12-5-22 0,0 0-23 0,0 0-15 16,0 0-22-16,0 0-19 0,0 0-21 0,0 0-20 16,0 0-16-16,0 0-16 0,5 4-2 0,-5-4-19 15,0 0-8-15,0 0-11 0,0 0-10 0,0 0-4 16,0 0-5-16,8 3-9 0,-8-3-5 0,0 0 4 15,0 0-5-15,0 0-8 0,0 0 0 0,6 0 9 16,-6 0-19-16,0 0-1 0,0 0-2 0,0 0-1 16,14-2 1-16,-14 2-8 0,0 0-3 0,9-2 0 15,-9 2-3-15,8-1 0 0,-8 1-5 0,11 0 0 16,-11 0 5-16,9 0-7 0,-9 0 4 0,12-2-6 16,-12 2-2-16,10 3-3 0,-10-3 4 0,13 1 3 15,-13-1-7-15,8 1 0 0,-8-1 1 0,9 0-1 16,-9 0-1-16,8 2-2 0,-8-2 4 0,9 0-2 15,-9 0 0-15,0 0 0 0,14 0-12 0,-9 2 0 16,-5-2 4-16,11 0 0 0,-11 0 2 0,12-2-4 16,-12 2 4-16,9 3 7 0,-9-3-9 0,12-1 4 0,-12 1-1 15,12 1-1-15,-12-1-1 0,15-1 7 16,-8 1-3-16,-7 0 0 0,13 1-1 0,-5-1-4 16,-2 1 7-16,-6-1-3 0,14 0 2 0,-14 0 3 15,12-1-3-15,-12 1 0 0,11 1-2 0,-3-1 3 0,-8 0-2 16,11 2 5-16,-11-2 2 0,11 0-2 0,-11 0 3 15,11-2 1-15,-11 2 3 0,10 1-1 0,-10-1 1 16,12-1-2-16,-12 1 1 0,11 0-5 16,-3-1 2-16,-8 1-3 0,15 0 3 0,-6-1-3 0,-1 1 5 15,-8 0-6-15,16 0 5 0,-9-2-4 0,-7 2 5 16,17 0-2-16,-11 0-1 0,-6 0-2 0,14-2 6 16,-14 2 1-16,13-1-7 0,-7 1 0 0,-6 0 3 15,12-1-4-15,-12 1 2 0,12-3 0 0,-5 3-4 16,-7 0 2-16,13 0 0 0,-13 0 3 0,11 0-6 15,-5 2 3-15,-6-2-2 0,12-2-1 0,-12 2 3 16,14 0-4-16,-14 0 1 0,10 0 2 0,-3 2 4 16,-7-2-5-16,11-3 0 0,-11 3-3 0,13-1 4 15,-13 1-1-15,11-1 4 0,-3 2-1 0,-8-1 1 16,13-1-4-16,-13 1 3 0,11-3-3 0,-11 3 5 16,9-1-5-16,-9 1 2 0,10-2 0 0,-10 2 5 15,8 0-6-15,-8 0 1 0,9-3-3 0,-9 3 5 16,10-1-6-16,-10 1 2 0,12-1 0 0,-12 1 3 15,8 0-7-15,-8 0 2 0,10-1 1 0,-10 1 2 16,10-1-5-16,-10 1 1 0,12 0 3 0,-12 0 2 16,12-3-5-16,-12 3 3 0,11 0 0 0,-5 3 2 15,-6-3-5-15,14 1 2 0,-14-1 1 0,11 0 2 16,-11 0-5-16,16 1 1 0,-10-1-1 0,-6 0 1 16,14 0 0-16,-14 0 0 0,12 0-3 0,-6 1 4 15,-6-1-1-15,13 0 2 0,-13 0-6 0,10 1 3 16,-10-1 1-16,13-1 5 0,-13 1-4 0,10-1-1 15,-10 1 1-15,13-1 0 0,-7 0-1 0,-6 1 2 0,11 1-4 16,-4 0 0-16,-7-1 2 0,0 0 0 0,14-1-1 16,-14 1 1-16,13-1-4 0,-13 1 5 0,11 0-1 15,-11 0-1-15,11 0 1 0,-11 0 4 16,12-2-6-16,-12 2 2 0,12 0 2 0,-12 0-1 0,12 0-2 16,-12 0-1-16,11-2 2 0,-5 2 3 0,-6 0-1 15,13 0-1-15,-5-1-2 0,-8 1 0 0,11 0-3 16,-2-2 4-16,-9 2-1 0,12 0 2 0,-12 0-3 15,10 0 2-15,-10 0-1 0,11-2 1 0,-11 2-2 16,12 0 5-16,-12 0 2 0,10-4-3 0,-10 4-2 16,13 0 1-16,-13 0 2 0,10-2 1 0,-10 2-5 15,11-1 4-15,-7 0-5 0,-4 1 0 0,12 1 4 16,-12-1-2-16,10 0 0 0,-10 0 3 0,11 1-6 16,-11-1 5-16,10 1-3 0,-10-1 3 0,9 0-2 15,-9 0 3-15,10 1-2 0,-10-1 1 0,11 2-2 16,-11-2 1-16,9 1-2 0,-9-1 1 0,9 3 0 15,-1-3-1-15,-8 0 1 0,11 0 3 0,-11 0-2 16,11 3 1-16,-11-3-4 0,11 0 4 0,-4 2-6 16,-7-2 7-16,9 2-2 0,-9-2 0 0,12 0-2 15,-12 0-2-15,12 2 2 0,-6-2 7 0,-6 0-5 16,13 0-2-16,-7 2 2 0,-6-2 2 0,11 1-3 16,-5 2 0-16,-6-3-2 0,14 2 1 0,-6-2 1 15,-8 0 8-15,13 3-8 0,-6-1 0 0,-7-2 0 0,12 0-3 16,-12 0 2-16,11 3 5 0,-3-1-6 0,-8-2 2 15,11 1 1-15,-3 1 1 0,-8-2-3 0,11 2 5 16,-11-2-4-16,12-2 3 0,-6 2-1 16,-6 0 3-16,13 0-1 0,-5 0 2 0,-8 0-1 0,14-2 0 15,-5 4-2-15,-9-2-4 0,15-3 8 0,-7 3-3 16,-8 0-2-16,15-1 1 0,-6 1-3 0,-1 0 3 16,-8 0-2-16,13 1-2 0,-6-1 2 15,1 0 1-15,-8 0 2 0,13 3 7 0,-7-3-13 0,-6 0 5 16,12 0-4-16,-12 0 4 0,12 0-3 0,-7 2-2 15,-5-2 4-15,14 1 0 0,-7 0-2 0,-7-1 0 16,11 2 2-16,-11-2 2 0,12 0-5 0,-5 0 0 16,-7 0 3-16,15 1-2 0,-8 1 0 0,-7-2-1 15,13-2 1-15,-7 5 1 0,-6-3-1 0,13 0 1 16,-4-1 0-16,-9 1 1 0,13 0 0 0,-13 0 0 16,10-2 0-16,-1 4 5 0,-9-2-9 0,10-2 2 15,-10 2-1-15,11 3 3 0,-11-3-1 0,10-3 0 16,-10 3 5-16,10 0-3 0,-10 0-3 0,9 0 8 15,-9 0-8-15,9-1 2 0,-9 1 0 0,0 0-4 16,13 0 0-16,-13 0 0 0,9 0-1 0,-9 0 4 0,10 1-1 16,-10-1 0-16,10-2-2 0,-10 2 6 15,13-1 0-15,-6 0 0 0,-7 1-3 0,13-3 2 16,-6 3-3-16,-7 0 5 0,14-2-4 0,-7 1 2 16,-7 1 0-16,13-2-1 0,-5 2 3 0,-8 0 4 0,13-2-9 15,-7 1 0-15,-6 1-2 0,13 0 4 16,-13 0-2-16,11 1 0 0,-5 1 1 0,-6-2-1 15,13 0-4-15,-13 0 6 0,9 1-3 0,-9-1 0 0,11 0 4 16,-11 0-1-16,11-1-2 0,-11 1 3 0,10-2-3 16,-10 2 3-16,11-1-3 0,-11 1 3 0,12-2-1 15,-4 2 2-15,-8 0-2 0,14-3-1 16,-8 2 1-16,-6 1 1 0,15 0-2 0,-9-1-1 0,-6 1-1 16,14 0 3-16,-8-1 2 0,-6 1-5 0,12-3 4 15,-12 3-1-15,13 0-3 0,-13 0 2 0,10 0-4 16,-4 1 2-16,-6-1 2 0,12-1 3 0,-12 1-4 15,10-2 3-15,-10 2-2 0,10-1-2 0,-10 1 3 16,13 0-2-16,-13 0-1 0,13 0 0 0,-13 0 2 16,13 1 8-16,-7-1-8 0,0 1-4 0,2 1 3 15,0 0 3-15,-1-1-6 0,-7-1 3 0,16 1 0 16,-8 0-3-16,0-1-1 0,3 1 4 0,-1 1 1 16,1-4 2-16,-3 1 0 0,-8 1 3 0,17-1-2 15,-7 0 2-15,0 0 0 0,-3-1-1 0,4 0-3 16,-5 1-1-16,3 1 4 0,3 0-1 0,-3 2-2 15,-2-2 2-15,4 0 1 0,-1 1-5 0,-2 1 3 16,2 0 10-16,0-2-10 0,-2 1-2 0,-1 2-3 16,5-1 3-16,-5-1-1 0,4 1-1 0,-2-1-1 15,1 0 4-15,-1-1-3 0,2 1 3 0,-2-1-2 16,-1 2 3-16,2-2-4 0,-10 0 2 0,18 0 0 16,-10 0 4-16,3 0-9 0,-3-2 4 0,3 4 1 15,-2-2-3-15,-9 0 2 0,16 0 1 0,-10 0-1 16,5 0 0-16,-4 2 1 0,-7-2-2 0,15 1 1 0,-6-2 0 15,-9 1-2-15,12 0 5 0,-12 0-2 16,11 1-1-16,-4 0-2 0,-7-1 1 0,11-1 2 16,-11 1 1-16,10 0-3 0,-10 0 4 0,13 1-3 0,-6-1 1 15,-7 0-4-15,11 1 4 0,-11-1-1 0,15 0-1 16,-8-1 8-16,0 2-7 0,-7-1-1 0,16-1 2 16,-9 1 6-16,-7 0-7 0,15 0 0 15,-8 0 0-15,-7 0 0 0,14-2 1 0,-5 2-2 0,0 0 1 16,-1-2-3-16,-8 2 1 0,15-2 2 0,-7 1 3 15,1 0-1-15,0 0-1 0,0-1 0 0,-2 1-3 16,4 0 2-16,-4 0-1 0,2-1-5 0,0 1 8 16,1-1-2-16,-1 2 0 0,-9 0 3 0,16 0-3 15,-6-1 2-15,1-1-2 0,-2 4 0 0,2-4 3 16,0 2-5-16,-1 0 4 0,-10 0-5 0,21 2 1 16,-11-2 4-16,-2 1-2 0,4 0-4 0,-3 1 3 15,-1 1 2-15,3-3-3 0,0 2 1 0,-4-2 3 16,5 2-1-16,-2-1-2 0,-1 0-1 0,-1 0 2 15,2-1-2-15,-2 0 2 0,-1 2-1 0,5-2 3 16,-6 0 1-16,5 0-5 0,-3 0 1 0,2 2 2 0,1-4-1 16,-2 4 3-16,-9-2 0 0,19-2-5 15,-10 0 0-15,0 4 5 0,-2-4-5 0,4 0 1 16,1 2 1-16,-4-1-2 0,1-1 5 0,2 1-1 16,-11 1 0-16,15-2-2 0,-8 2 0 0,-7 0 0 0,16-2 0 15,-9 2 0-15,-7 0 3 0,15 0-5 16,-8 2 3-16,-7-2 0 0,12 0-1 0,-7 1-2 15,-5-1 9-15,12 0-9 0,-12 0 2 0,11 0 1 16,-11 0-1-16,14 1-2 0,-14-1 0 0,10-1 1 0,-4 0-2 16,-6 1 4-16,14 1-1 0,-7 0-3 0,-7-1 3 15,14 0 3-15,-7 0-2 0,-7 0 2 16,14-1-4-16,-7 1 3 0,6 0-1 0,-13 0-1 16,12-3 0-16,-4 3 5 0,1 0-8 0,0-1 5 0,-1-1-2 15,-1 1 3-15,-7 1-2 0,17 0-1 0,-11 1 1 16,2-1 4-16,-8 0-8 0,14 2 4 15,-8-1 1-15,1 2 2 0,-7-3-4 0,14 2 1 16,-9 0-1-16,1 0-2 0,1 1 4 0,-7-3 0 0,11 5-2 16,-3-4 2-16,-4 3 0 0,3 0-1 0,-7-4-6 15,14 2 5-15,-11 2-2 0,-3-4 2 0,13 2 3 16,-8 0-1-16,-5-2 1 0,10 1-3 0,-5 3 0 16,-5-4-4-16,11 2 10 0,-11-2-7 0,10 1 0 15,-10-1 1-15,10 1 3 0,-10-1-2 0,9 1 0 16,-9-1 2-16,8 2-3 0,-8-2 1 0,10 0 1 15,-10 0 2-15,9 3-4 0,-9-3-1 0,8 0 1 16,-8 0 0-16,10 0 1 0,-10 0-1 0,9 1 0 16,-9-1-6-16,13 1 5 0,-13-1-1 0,10 0 1 15,-4 2 2-15,-6-2 1 0,12 0-2 0,-12 0-2 16,10-2 6-16,-10 2-3 0,14 2 0 0,-14-2-2 16,11 0 4-16,-3 0-6 0,-8 0 0 0,14 2 1 15,-7-1 2-15,-7-1 1 0,15-3-3 0,-9 6 2 16,-6-3 4-16,13 0-5 0,-4 2-2 0,-4 0 2 15,3-1 2-15,-1 0-1 0,-7-1 1 0,16 3-2 16,-9-2 10-16,0-1-12 0,-7 0 2 0,14 2 10 16,-8-2-12-16,-6 0 3 0,14 1 2 0,-8 0-4 15,3 0 3-15,-9-1 1 0,11 2-1 0,-11-2-2 16,12 1 3-16,-12-1-1 0,8 2 1 0,-8-2-3 0,9 0 2 16,-9 0-1-16,0 0-3 0,9 0 1 0,-9 0 3 15,0 0-2-15,0 0-18 0,6 2-36 16,-6-2-65-16,0 0-112 0,0 0-332 0,0 0-833 0,0 0 34 15</inkml:trace>
  <inkml:trace contextRef="#ctx0" brushRef="#br0" timeOffset="44808.71">9698 12395 416 0,'0'0'407'0,"0"0"-71"15,-9 1-28-15,9-1-30 0,0 0-31 0,0 0-15 16,0 0-15-16,0 0-5 0,0 0-9 0,0 0-8 15,-14-2-7-15,14 2-5 0,0 0-13 0,0 0-16 16,0 0-5-16,-11-1-10 0,11 1-11 0,0 0-8 16,-10-2-14-16,10 2-4 0,0 0-19 0,-10-1-2 15,10 1-3-15,0 0-15 0,-13-1-3 0,13 1-3 0,-9 0-10 16,9 0 0-16,-9 1-7 0,9-1 5 16,-11-2-13-16,11 2 1 0,-11 1-1 0,11-1 1 15,-14 1-8-15,3-1-2 0,6 1 0 0,5-1 1 0,-18 2-1 16,9-1-1-16,-1 0-3 0,-2 0 1 0,3 0 0 15,-2 2 4-15,-3-3-10 0,1 3 1 0,-1-2 3 16,5 0-1-16,-5 1 1 0,4 1-10 0,-1 0 5 16,-2-1 0-16,1 1 2 0,-1 1-5 0,1-1 0 15,1 1 5-15,-3-1-6 0,1 1 4 0,4 1 3 16,-5-3-2-16,1 3 0 0,1 0 2 0,-1 0-4 16,-1-1-6-16,3 0 4 0,0 1 3 0,-3-2-8 15,1 2 1-15,3-1 0 0,-2 0-2 0,1 1 1 16,-1 1 5-16,1-1-1 0,2 0 1 0,-2-1 7 15,2 2 3-15,-2-1-4 0,1 1-1 0,-1 1-4 16,5 0-1-16,-3 0 0 0,-1 0-6 0,0 0 1 16,-1 2 5-16,3-1-5 0,-3 0 3 0,3-1 1 15,-2 0-1-15,1-1 6 0,1 2-5 0,-1-2 8 16,1 1-13-16,0 0 4 0,1 1-4 0,-3-2 4 16,4 2-8-16,-1-1 10 0,1 2-5 0,-3-1 7 15,0-1-4-15,4 0 12 0,-3 3-18 0,3-2 3 0,-2 0-3 16,0 0 3-16,1 0 1 0,1 0-3 0,-1-1 5 15,1 1 0-15,1 1-8 0,-4 0 9 16,4 1-7-16,0 0-4 0,-3-2 6 0,5 0 3 0,-3 3-3 16,0-2 2-16,1-1-4 0,0-1 1 0,1 0 1 15,2-1-5-15,0 2 7 0,1-8 4 0,-4 12-9 16,0-5-2-16,4 0 4 0,0-7-2 0,-7 13 2 16,7-7 1-16,-1 1-3 0,1-7-2 0,-2 15 5 15,2-7-7-15,0 4 1 0,-2-2 7 0,2-1-5 16,-2 1 3-16,2 0-1 0,0 0 0 0,-2 1 6 15,4-1-4-15,-4 0 3 0,2 0 4 0,0-2-1 16,0-8 4-16,0 12-7 0,0-1 6 0,-3-1-2 16,3-3 2-16,0 3-5 0,0-10 0 0,2 14 1 0,-4-5 2 15,2 0-9-15,2-1 5 0,-1 1 0 16,1 0 2-16,-2-9-4 0,0 16 1 0,4-7 0 16,-2-2 1-16,-1 1-3 0,2 2 1 0,1-2 1 0,0-1 2 15,-4 3-7-15,4 0 4 0,-2-2-2 0,1 2 2 16,1-3-8-16,0 1 6 0,1-2-3 15,0 2 5-15,-1 0 15 0,1 1 0 0,-3-2-5 0,4 2 0 16,-1 0 3-16,2-1-6 0,-2 2 0 0,3-2-2 16,-3-1-3-16,4 1 2 0,-2 2-1 0,-1-3 1 15,3 1-4-15,-2 0-2 0,2 0 2 0,-2 0-1 16,2 1 1-16,-1 1 7 0,2 0-11 0,-1-2 4 16,1 1-6-16,3 2 4 0,-3-3-1 0,-1 0-1 15,1 1-2-15,1-1 2 0,-3 0 1 0,4 0-1 16,-1 1 3-16,0-2-2 0,-1-1 0 0,7 3-4 15,-9-2 3-15,2-1-2 0,1 2 1 0,1-4 0 16,-3 2 2-16,-1 1 0 0,4-2-4 0,-3 1 9 16,-3-2-6-16,4 1-1 0,-1 0 0 0,0 0-1 15,-1 1 1-15,-1-3 0 0,5 3-2 0,-2-3 4 16,-1 3-2-16,-1-2-2 0,2 2 3 0,-1-1 0 16,1 0-3-16,-1-1 1 0,2 1 4 0,0-2-3 0,0 2-2 15,-2 1 2-15,5-3 0 0,-3 1 2 0,1-1 0 16,3-1-1-16,1 1 1 0,-1 0-1 0,-2-1-4 15,2 0 6-15,-1 1-1 0,-2-3-3 0,7 2 5 16,-6 1-2-16,3-3 0 0,-1 1-2 0,0 0 3 16,-3-1 1-16,3-1 7 0,-3 1-7 0,1 4-3 15,0-3-1-15,0 0 0 0,-1 0 0 0,0-1-1 16,1 2 3-16,-4-2-3 0,3 0 4 0,-1 0-1 16,-1 0 1-16,3-2-5 0,0 4 4 0,-2-4-4 15,0 1 4-15,0 1-2 0,1-1 4 0,-1 0-3 16,3 1 5-16,-3-2-6 0,2 0-3 0,-1 2 4 15,1-1 0-15,-2-2-2 0,2 1 2 0,3 1 2 16,-4-1-1-16,1 1 0 0,3-3 6 0,-5 1-10 0,0 1 3 16,3 0 2-16,-3 2-3 0,3-4 0 0,-3 1 1 15,3 2 1-15,-2 0-4 0,2 0 2 0,4-3 0 16,-7 1 2-16,1 0-3 0,3 2-3 0,-3 0 6 16,1-3-2-16,0 4 5 0,1-3-5 0,-1 1 0 15,1 0 2-15,2-2-3 0,-2 2 2 0,1-1-1 16,-2 2 2-16,2-2-2 0,0-1 0 0,-2 3 2 15,0-2-1-15,6-3 6 0,-5 4-9 0,-2-1 3 16,6 0 0-16,-6 0 1 0,1 0-1 0,1-1-2 16,-1 0 4-16,-1-1-1 0,1 0 2 0,3-1 0 15,-5 1-6-15,2 2 4 0,-2-2 3 0,1 0-3 16,-2-1-1-16,0 0 1 0,3 1 0 0,-1 0-1 16,-1 0 3-16,2-2 4 0,-1 1-9 0,-1-1 3 15,0 3-4-15,2-3 4 0,-3 4 0 0,1-3 0 16,0 0-2-16,2 0 0 0,-2 0 0 0,-1 0 2 15,-2 1 0-15,2-1 0 0,1 0 1 0,-1-1 3 16,0 1-2-16,-1-2-1 0,-1 3 1 0,1-4 2 0,1 1-2 16,-4-2 0-16,1 2 3 0,-1 0-4 0,3-1 4 15,-3 0-5-15,2 0-2 0,-2 1 5 16,2-1-4-16,-3 0 9 0,3-1-10 0,-3-1 5 0,1 0-3 16,1 2 1-16,-2-3-2 0,1 3 0 0,-3-1 0 15,3-1 2-15,1 2-4 0,-2-1 3 16,1 0-2-16,-3 0 1 0,0 2-1 0,0 1 1 0,0-2 0 15,-1 2 1-15,1-1-2 0,4-2 2 0,-6 2 0 16,2-2 1-16,-1 2-2 0,-4 1 1 0,2-3 1 16,2 0-3-16,0 3 0 0,-2 7-1 0,3-15 1 15,-2 7 3-15,0 2-2 0,-1-3 2 0,0 9-4 16,-2-14 1-16,2 3 0 0,-3 4 3 0,3-3 1 16,-2 0-4-16,0 0 2 0,1 1 2 0,-1 0-3 0,0 0-3 15,-2 3 2-15,-1-2-4 0,4 2 8 16,0-3-3-16,-6 1 0 0,3-1 1 0,0 0-1 15,1-1-2-15,-2 1 2 0,-1-1-1 0,3 1 0 0,-1 0 2 16,0-2 0-16,-1 3-2 0,1 0 2 0,-1-2-1 16,0 0 0-16,0 3-3 0,-1-1 4 0,0-2-4 15,2 0 2-15,-2 2-1 0,1 1 5 16,-3-1-2-16,4 0-2 0,-1 3 8 0,-5-3-9 0,7 2 0 16,-2 0 1-16,0 0 1 0,1 0 0 0,-1 1-1 15,-1-3 1-15,-1 0 0 0,2 2-1 0,-1-1 1 16,1 1-1-16,-4-1-2 0,3 0 2 0,-1 0 0 15,-1 1 1-15,3 1-1 0,-2-3 0 0,-2 2 1 16,2-3 0-16,0 3 1 0,-2 0-2 0,1 0 1 16,-1 0 2-16,-1 2-3 0,2-1 1 0,1 0 1 15,-4 0 0-15,1 0 3 0,1 1-5 0,0-1 0 16,-2 1 1-16,0 1-3 0,0-1 5 0,-8-3 6 16,7 4-5-16,2-1-2 0,-1-1 1 15,3 1 0-15,-4 1-2 0,1 0 1 0,2 0 0 16,-1 0-2-16,1 0 6 0,1 2-5 0,8 1 1 15,-14-6 1-15,3 3 0 0,4 2-1 0,-2-3 1 0,2 2 1 16,7 2 0-16,-17-4-1 0,11 1 3 0,-2 0-5 16,1 1 3-16,-2-2-1 0,0 2 0 15,9 2-1-15,-13-4 2 0,5 1 1 0,0 0-2 0,1 1 2 16,-1-1-2-16,-1 2 3 0,9 1-2 0,-15-3 1 16,5 3 0-16,3-2 1 0,7 2-1 0,-14-1-2 15,5 0 2-15,9 1-2 0,-18-3-2 0,12 2 3 16,-5 1-2-16,11 0 1 0,-17-2 2 0,7 1 2 15,4-1 1-15,6 2 1 0,-19-3 3 0,14 2-2 16,-5 0 3-16,0-2-2 0,-5 2-3 0,3 0 1 16,3-2 2-16,-2 1 0 0,-1 1 1 0,1-1 3 15,0 1-3-15,0-1 0 0,-2 1-2 0,3 0 1 16,-3-1-1-16,2 2 1 0,0-1-1 0,-1 0 4 16,2-1-1-16,-2 3 0 0,-1-2 3 0,1 2-2 0,-1-1 2 15,0 1 0-15,-1 1 0 0,1 1-1 16,-4-1 1-16,0 0-2 0,-1 2 6 0,-1-2 3 15,0 2-2-15,3 1-1 0,-4 0-3 0,2-1-2 0,1 1-2 16,-2 0 0-16,0-1-2 0,4-1-2 0,-5 3-1 16,4-2-4-16,-2-1-2 0,0 3-3 15,3 0-8-15,-4-3-17 0,2 3-25 0,3-2-30 0,1-1-37 16,-2 1-41-16,2-1-49 0,1 1-75 0,-2-2-381 16,3 0-1129-16,-2 0-163 0</inkml:trace>
  <inkml:trace contextRef="#ctx0" brushRef="#br0" timeOffset="53634.18">12327 12504 242 0,'0'0'302'0,"0"0"-37"0,0 0-21 0,0 0-25 16,0 0-11-16,0 0-10 0,0 0-24 0,0 0-16 15,0 0-9-15,0 0-14 0,0 0-5 0,0 0-17 16,0 0-10-16,0 0-10 0,0 0-11 0,0 0-5 16,0 0-8-16,0 0-8 0,0 0 2 0,0 0-5 15,0 0 3-15,0 0 0 0,0 0 1 0,0 0-5 16,0 0 1-16,0 0-3 0,0 0-4 0,0 0-4 16,0 0-3-16,0 0-9 0,0 0 1 0,0 0-7 15,25-1 0-15,-25 1-2 0,11-1 0 0,-11 1-1 16,0 0-1-16,11 0 2 0,-11 0-4 0,7-1 1 15,-7 1 4-15,13 0-6 0,-13 0 7 0,12-1-3 16,-12 1-4-16,12-2 0 0,-4 2-2 0,-8 0 3 16,13-1-4-16,-4 1-2 0,-9 0 0 0,14-1 1 0,-8 0-7 15,-6 1 5-15,15 0 0 0,-8-2-4 16,-7 2 4-16,14-1 0 0,-5 1-3 0,-9 0-1 16,13-1 2-16,-7 0 0 0,-6 1 1 0,17-1 1 15,-7-2 0-15,-1 2-3 0,2-1 0 0,-11 2-1 0,13-3-1 16,-5 2-1-16,1 0 2 0,-9 1-5 15,14-3 1-15,-8 3 2 0,-6 0-3 0,17-2 1 16,-11 1 3-16,2 1-6 0,-8 0 3 0,14-1-3 0,-6 1 2 16,-8 0-2-16,15-2-3 0,-7 1 3 0,-2-1-4 15,-6 2 6-15,15-2-2 0,-4 0-2 0,-4 1-1 16,0-1 4-16,-7 2 1 0,19-3-3 0,-13 2 0 16,1 0 2-16,1-2 3 0,0 1-3 0,0 1 3 15,1 0-2-15,0 0 4 0,-2-2 1 0,2 2 0 16,1-1-5-16,0-2 2 0,0 1-2 0,-4 0 4 15,6 1-5-15,-5-2-2 0,4 2 1 0,-4 1 0 16,1-2 0-16,0 1 4 0,4-1-3 0,-3 1-4 16,2-1 1-16,1 2 0 0,-2-1 1 0,1 1-3 15,1 0 1-15,-1-2 2 0,-1 3-2 0,5-2 1 16,-2 1 1-16,0 0 2 0,-2 0-2 0,2 0 6 16,-1 1-9-16,-1-1 1 0,2-1-2 0,-3 1 6 15,2 0-4-15,0 0 0 0,0 0 0 0,-2 0 2 0,3 1 0 16,-3 1 2-16,2-1-3 0,-2 0 4 15,0-1 2-15,0 1-2 0,2 0 0 0,-2 1 0 16,0 0-2-16,0-1 0 0,2 0 0 0,-2 0 1 16,0 2-1-16,2-2-2 0,2 1-1 0,-4-1 1 0,4 0 0 15,-1-1 1-15,-3 2-1 0,2-2 4 0,-1 0-1 16,1 1 2-16,2-1-3 0,-1 0-1 0,1 1 3 16,-1-1 2-16,0 0-3 0,4 1 0 0,-4 0 8 15,0-2-9-15,-2 1 8 0,2-1-3 0,0 1-2 16,1 1-4-16,0-1 1 0,-1-2 0 0,-2 1 2 15,2 1-4-15,0 0 0 0,-2-1 4 0,3-1-3 16,-2 1-1-16,1 2 3 0,1-3-4 0,-5 2 1 16,3-1 1-16,-3-1-3 0,-1 2 0 0,2 0 1 15,0 0 3-15,1 0-2 0,-1-2-3 0,3 3-2 16,-6-1 4-16,4 1-1 0,-1-1-1 0,1 1 5 16,0-1-6-16,1-1-2 0,-4 2 7 0,2 0-4 15,2 0 0-15,-1 2 5 0,1-4-3 0,-2 2-1 16,1-1 1-16,2 1 0 0,-1 1-1 0,-1-2-2 15,2 1 0-15,-1-1-1 0,-2 0 2 0,2 1 1 16,-1 0-1-16,0 1 1 0,-3-2 0 0,0 0-3 16,3 1 3-16,-1 1-1 0,-1-1 2 0,-9 0-4 0,15-1 1 15,-4 1 3-15,-5 1-1 0,-6-1-1 0,17-1 7 16,-10 2-8-16,4 0-1 0,-3-1 1 0,0 2 1 16,0 0-1-16,1-2 5 0,-2 1-5 15,0 1 1-15,5 0-1 0,-5 1 1 0,3-2-2 0,-1 3 0 16,2-2 2-16,3 0 1 0,-5 0-1 0,3 0 2 15,-5 0 0-15,2-1 1 0,0 0-3 0,-1 1-2 16,3-1 4-16,-1 2-3 0,3-1 1 0,-4 2 2 16,0 0 8-16,2-1-5 0,-4 1 1 0,2-1 6 15,1 1-7-15,0 0-1 0,0 0 5 0,-2 0-5 16,2 0-3-16,-1 2 2 0,1-2 3 0,-1 0-4 16,0 1 0-16,0-1 1 0,1-1-2 0,-1 2 4 15,0 1-2-15,-2-4 1 0,3 3-1 0,0-1-2 16,-4-2 3-16,5 0-2 0,-5 2-1 0,0-1-1 0,2 1 1 15,0-1-1-15,1 2 2 0,-2 0-2 16,1-1 6-16,1 0-5 0,0 0 3 0,-1 1 0 16,1 1 2-16,-1 0-3 0,1-1 1 0,0 1 1 15,3 0-1-15,-4 1-1 0,1 1-2 0,1-3 2 0,0 1 1 16,-4 1-1-16,4 0 0 0,-3-4-1 0,1 1-1 16,-1 3 2-16,2-1-1 0,-3-1-1 15,0 0 2-15,-1-1 2 0,0 2 0 0,-1 0-6 0,2-1 3 16,0 1 0-16,-2 0-1 0,1 0-1 0,-1 0 4 15,0 0 3-15,3 3-3 0,-1-2-1 0,-1 0 5 16,-1 2-4-16,1 1 0 0,0-2 0 0,-1 1-1 16,1-3 4-16,-1 2-4 0,0 1-1 0,0 0 5 15,-2-3 1-15,1 2-2 0,-2-1 2 0,2 1 2 16,0-1-5-16,0 0 1 0,1 3-1 0,-3-4 4 16,0 0-3-16,-1-6-2 0,1 14 2 0,2-7-2 15,0-2 4-15,-2 2-2 0,1 2-1 0,1 0 2 16,-2-1 1-16,1 1-3 0,-2-2 5 0,2 2-2 15,0 1 1-15,-1-1-4 0,0 2 2 0,0-1-1 16,1 1 1-16,-1-2 0 0,0 0 0 0,2 1-5 16,0 2 8-16,-1-2-7 0,0 1-2 0,0 0 2 15,-2-3 2-15,1 3-5 0,1-2 0 0,0 3 4 0,-1 2-1 16,0-3 0-16,-1 0-3 0,2 0 2 0,-1 0-2 16,0-1-2-16,0 1 6 0,1 1-1 15,-1-3 1-15,1 1-3 0,-2 0 2 0,-2-1 0 0,2 1-1 16,2 1-1-16,-1-2 3 0,-1 2-2 0,0-2 1 15,0 2 1-15,-1 0-1 0,1-1-1 0,0 1-1 16,-2 1-1-16,1 3 6 0,-2-2-6 0,1 3 1 16,-1-1 0-16,0 1 0 0,2-1 2 0,-3 1 3 15,-1-2-7-15,3-2 0 0,-3 4-3 0,0-1 4 16,1-2-3-16,-2-3 4 0,3 1 1 0,-3 0-1 16,0 0 0-16,1-2 3 0,0 1-1 0,0-2 0 15,-2 1 3-15,2-1-7 0,-4 2 1 0,3 0 2 16,-3-2-2-16,0 0 2 0,0 1 2 0,-1-2-3 15,1 3 4-15,-5-1-3 0,0 1 4 0,2-3 1 16,-2 1 8-16,-1 2-2 0,0-3-2 0,-3-1-5 16,2 1 9-16,-3-1-2 0,3 3 0 0,-4-6 1 15,3 5 7-15,1-5-9 0,1 2 6 0,0-2-8 16,-2 2 0-16,4 0 3 0,-1 0-2 0,0 1 3 0,-1-2-1 16,-2 3 2-16,4-4-3 0,1 1 2 0,0 0-5 15,-2 1 5-15,2 0-3 0,0-3-7 16,-1 2-1-16,1-1 2 0,0 0-2 0,-1 2-3 0,-6 1 1 15,6-3 7-15,-4 1-7 0,1 1-2 0,-2 0 5 16,5-2 2-16,-1 2 3 0,-3-2-7 0,1 1 4 16,0 2-5-16,2-2 5 0,-1 0-3 0,2 0 1 15,-1-1 1-15,1 0 0 0,1 0 2 0,-1 0 0 16,0 2 2-16,0-4 4 0,1 3-3 0,-1-3 4 16,0 0 3-16,-1 2-4 0,1-2-2 0,0 0 0 15,-3 1-8-15,0 0 6 0,1 0-2 0,-4-1-6 16,1 3 14-16,-1-2-10 0,1-1 5 0,-1 3-8 15,-2-3 0-15,1 3 3 0,3-2 0 0,-2 1 1 16,1 0-3-16,-1-2 3 0,0 1-1 0,2-1-5 16,-2 1 4-16,0 0-1 0,1-2 3 0,-1 0 0 15,2 2-5-15,-1-1 3 0,2 1 1 0,3-1 0 16,0-1 7-16,-1 1-10 0,-4 0 2 0,5 0-1 0,-6-1 3 16,5 2 3-16,-2-3-1 0,2 2 3 15,-1 2-1-15,3-2-3 0,-4 0 0 0,3 1 0 16,0 0-4-16,0 0 4 0,-1-1-6 0,-6 0 5 0,6 1 1 15,-2-1-5-15,1 2 3 0,-1-2 4 0,1 0-4 16,2-1-2-16,-5 0 6 0,1 0-2 0,0 0 1 16,4-1-3-16,-6-3 0 0,4 4-2 0,2 0 5 15,1 0 1-15,-2 0-3 0,0 3-1 0,-4-3-3 16,5-3 1-16,-1 3 2 0,-2-1-4 0,-1 0-2 16,5 2 6-16,0-1-5 0,-2 1 9 0,2 2-9 15,-2-2 5-15,1-2-3 0,-1 2-1 0,3 0-3 16,-1-1-4-16,-2 0 10 0,3 1-4 0,-4-2-1 15,-1 2 2-15,3-1-4 0,-1-2 2 0,-2-3 5 16,3 4-2-16,-1-1-4 0,-3-1 2 0,4 0-1 16,-5 0 2-16,6 2 1 0,-2-3-4 0,-1 2 4 15,-1-3-2-15,3 2 0 0,-1 1 0 0,1 1 0 16,3 1 1-16,-4-3-4 0,1 3 6 0,2-3-4 0,0 3 1 16,1 0 0-16,-1-1 2 0,1 0-2 15,-1-2-2-15,0 2 1 0,3-1 2 0,-1 0-1 16,-4 0 0-16,4-1 2 0,-1 1-3 0,-1 0 2 0,2-1 0 15,-3 1 0-15,2-1 0 0,4 1-3 0,-6 0 7 16,1-1-8-16,0 1 6 0,1 0-6 0,-1-1 6 16,2-2-2-16,-3 4 0 0,1-3 1 0,1 1-2 15,-2 1-2-15,1-2 2 0,-1 0-1 0,-1 1 1 16,3-3 0-16,-4-2-1 0,0 2 1 0,2 2 0 16,-2 2 0-16,3-3-3 0,-1-2 3 0,1 5 3 15,-1-3-6-15,1 1 0 0,-1 0 3 0,3-2-3 16,-3 1-1-16,5 2 1 0,-2-3 3 0,0 1 2 15,-1-2-4-15,2-1 2 0,-1 1 1 0,2-1 0 0,-2-1-2 16,1 1 0-16,0-2 7 0,1 1-9 16,-3-1 2-16,3 1 3 0,1 1-3 0,-3-2 1 15,3-1 0-15,-1 1 0 0,1-2 3 0,1 0-1 0,-3 1-4 16,3-1-1-16,0 0 1 0,0-3 4 16,2 2-2-16,-2-2 6 0,0-1-7 0,1-1-1 0,0 1 1 15,-1-1 2-15,3 0-4 0,-1-1 6 0,-1 0-6 16,0 3 4-16,1-2-2 0,1 5-1 0,-3-3 1 15,3 2 3-15,-1 1-3 0,0-2 1 0,0 2-3 16,-1-3 7-16,0 3-5 0,1-3 0 0,-1-1-1 16,1 4 10-16,-1 0-6 0,1 0-4 0,2 0 8 15,-2-6-7-15,0 7-2 0,1-2 3 0,2 1 0 16,-2-1 0-16,0 0 0 0,2 1-2 0,-1 0 4 16,1 1-3-16,-1 2 0 0,0-3-2 0,1 2 5 15,0 10-4-15,1-13-1 0,-1 5 1 0,1-1 0 16,0-1 0-16,1 1 0 0,2-1-2 0,-2 2 2 0,-1-2-1 15,2 1 6-15,0 0-6 0,-1 0 1 16,4-4 4-16,-4 5-2 0,3-3 0 0,-3 2-2 16,2-1 1-16,0 0 1 0,1 0-4 0,0-1 3 0,-1 2-1 15,1 1 3-15,0 0 1 0,-1-1-5 0,1 1 2 16,2 0-1-16,-4 1 1 0,5-1-1 0,0 2 2 16,-3 1-6-16,2-2 4 0,-2 1-1 0,1 3 2 15,3-4-1-15,-4 3-2 0,4 0 6 0,0-1-3 16,0 0 0-16,0 1 1 0,1-1-1 0,-1 0 3 15,1 0-3-15,2 2-1 0,-1-1 2 0,1-2 0 16,4 0 3-16,-4 1 0 0,0 2-5 0,1-4 0 16,-1 3 1-16,1-1 14 0,-1 0-15 0,1 0 1 15,-1 1 1-15,1-1-2 0,-1-1 1 0,1 1-1 16,-2 0-1-16,2 1 3 0,-2-1 1 0,3 1 7 16,-4-1-9-16,2 2-2 0,0-1 3 0,1 1-2 15,-2-1-1-15,1 0 3 0,1 3 0 0,-2-1 0 16,-1 1 3-16,3-2-7 0,-1 1-2 0,-3 1-16 0,5-2-16 15,-5 2-15-15,0-3-15 0,2 2-22 16,-5 0-27-16,5-1-52 0,-6 0-70 0,2 0-383 16,-1-1-976-16,-6 4-37 0</inkml:trace>
  <inkml:trace contextRef="#ctx0" brushRef="#br0" timeOffset="59816.65">13644 13568 399 0,'0'0'393'0,"0"0"-37"0,0 0-29 16,0 0-26-16,0 0-22 0,0 0-25 15,0 0-17-15,0 0-17 0,0 0-12 0,0 0-24 16,0 0-17-16,0 0-12 0,0 0-15 0,0 0-7 15,0 0-15-15,0 0-7 0,0 0-10 0,0 0-3 0,0 0-8 16,0 0-9-16,0 0 1 0,0 0-7 0,0 0-12 16,0 0-2-16,0 0-9 0,0 21-8 15,0-21-2-15,0 16-6 0,0-6-5 0,-1 0 1 0,1 1-1 16,1 0-9-16,-1 1-2 0,0-3-2 0,-1 2 2 16,1 1-4-16,1 1-1 0,-1 1 1 0,0-3-5 15,0 1-3-15,0 1 2 0,0 1-3 0,0-1-2 16,3 3 2-16,-3-2 1 0,0 4 2 0,1-1 0 15,-1-5 2-15,2 1-5 0,0-2 0 0,-2 0 2 16,1 1 3-16,-1-1-6 0,1 5-1 0,2 3 2 16,-1-2-1-16,-2-1 2 0,2 0-13 0,-1-3-1 15,0 2 2-15,0-3 1 0,1-1 0 0,-1 2 3 16,0 0 0-16,2 3 2 0,-1 0 3 0,0-4-4 16,0 0 4-16,2 0 1 0,-3-3-2 0,0 2-5 15,1 1 6-15,-1-1-3 0,2 2 1 0,-3-2 0 16,2 3-2-16,1-1-2 0,-2-1 0 0,3 1 5 15,-3 0-4-15,1-1 1 0,-1 3 4 0,1 3-4 16,0 0 0-16,-1-2-1 0,3 1 5 0,-3 0-5 0,0 0-3 16,0-2 5-16,1-3 2 0,-1 0 0 0,2 0 0 15,-1-1-4-15,1 1 0 0,-1 0 5 16,1 0-2-16,-1-1 6 0,1 2-8 0,-1-1 3 0,0-1 0 16,2-2-5-16,-1 5-1 0,1-2 2 0,0 3 0 15,1-1 2-15,-1-3 4 0,1 3-6 0,0-1 0 16,2 2 4-16,-1-1-2 0,-1 0-4 15,0 1 5-15,4 1 0 0,-2-1 0 0,-1-1 0 0,-2-2-3 16,3 3 2-16,0 1-2 0,-2-2 3 0,3 1 0 16,-2 1 0-16,3 0 0 0,-3-2 0 0,1 2 0 15,2-1 0-15,0 1-3 0,-2-1 6 0,1 2-5 16,0-5 4-16,-2 5 0 0,3-3-1 0,-3-3-3 16,3 3-2-16,-2 0 3 0,0-2 0 0,0-1 1 15,1 4 0-15,-1-1 1 0,1-4 0 0,-1 0-3 16,0 1 0-16,-1 0 3 0,3 2-2 0,3 1 4 15,-8-2-4-15,2-1-1 0,2 0 1 0,-1 5 10 16,1 0-13-16,-2-5 1 0,3 5-3 0,-4-5 4 16,3 4 1-16,-3-5-2 0,1 1 4 0,1 0-2 15,-1 0 0-15,-1-2 1 0,1 2-4 0,-1-1 5 16,0-1-8-16,1 1 13 0,-1-1-6 0,2 1-1 16,-1-1-1-16,1 0 1 0,0 1-2 0,0-1 2 15,3 4 0-15,-1-2-1 0,0 3-1 0,1-1 3 16,-4-2-1-16,2-2-1 0,0 4 0 0,-2-3-3 0,0 1 2 15,5 1 2-15,-5 0-4 0,0-4 2 16,0 1-2-16,0 0 4 0,1-1-1 0,-1 1 1 16,0-2 0-16,-1 2 2 0,3-1-7 0,-2-1 6 15,-1 1-1-15,2 0 0 0,-1 0-5 0,0-1 3 0,1 0 3 16,2 1-3-16,-3 2 0 0,1-2-4 0,1 1 4 16,-1-1 1-16,1 0 0 0,-1 2 3 15,1-4-3-15,1 3-5 0,-1 0 1 0,0-1 9 16,1 0-2-16,0 1-4 0,-2-1 6 0,1 1-7 0,0-3 2 15,-1 0 0-15,1 5 1 0,2-4 12 0,-4-2-13 16,2 2-6-16,-2 1 4 0,1 0-1 0,1-2 2 16,-1 1 1-16,1 0-1 0,-3-2-4 0,1-1 5 15,2 4-5-15,-1-1 3 0,1 1 3 16,1-1 1-16,0 0-3 0,0 3-5 0,0 0 16 0,1-2-8 16,-1-1-1-16,-1 3-4 0,3-2 14 0,-2-1-15 15,0 1 3-15,1-1-1 0,-1 0-4 0,0 3 5 16,3-5-1-16,-3 3-5 0,-2-1 5 0,1 1 1 15,2-4 1-15,-1 3 1 0,-1-1-1 0,0 0 1 16,-1 0 3-16,1-1-5 0,-2 0-1 0,2 1 4 16,-1-3 0-16,1 3-3 0,-3-1 2 0,2 0-1 15,-2 0 4-15,4 1-5 0,-4-1 8 0,1 2-9 16,1-1-1-16,0 1 2 0,2-3 0 0,-1 1 0 16,1 3 8-16,-2-3-6 0,2 2-3 0,-1-1 0 15,0 0 3-15,2 0-2 0,-1 2 5 0,-3-3-5 16,3 0-2-16,-1 1-1 0,1-1 6 0,-1-1-6 15,2 3 2-15,-4-4 1 0,2 2 6 0,-1-1-6 16,0 0 0-16,2 1 3 0,-1 0-1 0,-2 1 0 16,3-2-4-16,-3 0 3 0,2 0 0 0,0 1 2 15,0 0 3-15,-2 1-2 0,0-2-3 0,3 2 7 16,0-1-10-16,-3-1 6 0,1 0 0 0,2 3 4 16,1 0-7-16,-1-2 1 0,1 1 10 0,2 1-5 15,-2-1-11-15,4 0 35 0,-5 0-5 0,2-3 1 16,1 3-4-16,1-1-2 0,-3 1 0 0,1-2 4 15,5 3-6-15,-7-1 1 0,3-1 5 0,-1-2 4 16,3 2-11-16,-5-2-1 0,2 1 12 0,1 0-9 16,7 3 13-16,-9-4-19 0,-1 3 1 15,-4-2 0-15,5-1 9 0,-2 1-17 0,1 0 17 16,1 0-3-16,-2 0 3 0,2 1 3 0,-1 0-6 16,-1 0 0-16,2 0 4 0,-4-2-3 0,1 2-3 15,3-1 0-15,0-2-1 0,-4 1-1 0,0-1 2 16,0 0-1-16,-6-2-3 0,10 4 0 0,-10-4 2 15,9 2-1-15,-9-2-3 0,7 4-2 0,-7-4 4 16,0 0-7-16,9 1 4 0,-9-1-5 0,7 3 4 0,-7-3 0 16,4 4-2-16,-4-4-5 0,0 0 6 0,0 0-1 15,5 4-4-15,-5-4 0 0,0 0 1 16,0 0-10-16,3 7-27 0,-3-7-39 0,0 0-57 16,0 0-82-16,-11 14-125 0,4-9-293 0,-1 0-990 0,-2 0-45 15</inkml:trace>
  <inkml:trace contextRef="#ctx0" brushRef="#br0" timeOffset="66446.19">15854 15909 138 0,'0'0'423'0,"1"-9"-68"0,-1 9-46 16,0 0-37-16,0 0-38 0,0 0-17 0,0 0-16 16,0 0-6-16,0 0-4 0,0 0-7 0,10 16-18 15,-10-16-14-15,6 15-9 0,-3-4-7 0,0-1-10 16,0 3-9-16,3 2-8 0,-3-3-10 0,3 5-10 15,0 1-3-15,-1-1 0 0,0 9-11 0,2-3-9 16,-2-7 0-16,-1 4-4 0,3 5-5 0,-2-6-5 16,-1 2-1-16,3 1 11 0,-3-4-8 0,2 0-4 15,-1-1-7-15,-3 1-1 0,3-2-6 0,-1-3-5 16,3 1-2-16,-3-1-2 0,-1-1-1 0,2-4-5 16,-2 3-1-16,2-3-4 0,-4-1-2 0,3-1-1 15,-1 0-2-15,-3-6-1 0,4 7 1 0,-4-7-4 16,0 0 1-16,2 7-5 0,-2-7-1 0,0 0-2 15,0 0 0-15,0 0-1 0,0 0 0 0,0 0 0 16,0 0 1-16,0 0-1 0,0 0 2 0,0 0-3 16,8-22 2-16,-7 12-4 0,0 3 7 0,-1-3-3 15,3 1 0-15,-3-2 1 0,3 1-1 0,-2-1-1 16,1-2 6-16,0 2-7 0,2-5 5 0,-1 1-5 16,5 0 3-16,-3 0 6 0,-1 4-7 0,2-4 1 15,0 6 0-15,0 0-1 0,0-1 3 0,-2 4-3 16,1-2 1-16,0 2-2 0,-1-4 0 0,0 8-1 15,2-1 1-15,-6 3 2 0,8-9 2 0,-4 5 0 16,1 1-6-16,-5 3 3 0,10-1 0 0,-10 1-2 16,9-3 2-16,-9 3 3 0,10 8-5 0,-6-3 3 15,0 1-4-15,1-2 2 0,1 4 1 0,1-1 1 16,-1 2 2-16,-2 2-5 0,0-2 0 0,4 2 0 0,-3 0 0 16,1 3-1-16,-1-1 2 0,-1-4 4 15,1 2-2-15,0-1-4 0,-1 1 3 0,-1-1-2 16,-1-4 0-16,1 0 0 0,-1 3 1 0,-2-9-2 15,4 8 2-15,-1-4-5 0,0 1 0 0,-3-5-2 0,7 4-2 16,-7-4-6-16,0 0-5 0,5 3-7 0,-5-3-2 16,0 0 1-16,0 0-4 0,9-14 5 15,-6 10 1-15,0-3-1 0,0-1 1 0,1-1-3 0,0 1 0 16,-1 0 0-16,1-1 2 0,0 1 3 16,0 1-2-16,-1 2 1 0,2-1 2 0,-1 1-2 0,-4 5 6 15,7-8 0-15,-7 8 0 0,5-5 3 0,-5 5 1 16,0 0 5-16,8 0-4 0,-8 0 8 0,0 0 1 15,13 7 1-15,-13-7 5 0,9 9 5 0,-6-3 1 16,3 1 1-16,-1 1 3 0,2 2-2 0,0-2 2 16,-1 2-1-16,1-2-1 0,-1 3-2 0,3-2-1 15,-3-1-1-15,1-1-16 0,-1 1-1 0,-2-1-4 16,2 1-1-16,-2-2-17 0,-1-2-27 0,-3-4-45 16,5 7-69-16,-5-7-110 0,-2 8-188 15,2-8-656-15,0 0 87 0</inkml:trace>
  <inkml:trace contextRef="#ctx0" brushRef="#br0" timeOffset="66603.05">16352 16148 104 0,'0'0'380'0,"0"0"-125"0,0 0-88 0,0 0-93 16,0 0-57-16,0 0-74 0,0 0-91 0,0 0-171 15,0 0 61-15</inkml:trace>
  <inkml:trace contextRef="#ctx0" brushRef="#br0" timeOffset="68089.46">16693 16188 222 0,'0'0'398'0,"0"0"-23"0,0 0-41 15,0 0-22-15,0 0-36 0,-1-11-18 0,1 11-23 16,0 0-31-16,0 0-24 0,-13-6-26 0,13 6-12 15,-8-2-16-15,8 2-15 0,-11-1-9 0,11 1-6 16,-9-2-9-16,9 2-6 0,-10 3-10 16,10-3-8-16,-13 3-7 0,8 0-9 0,5-3-5 0,-10 4-1 15,3 0-9-15,3 2 0 0,-1 0-4 0,2 0-2 16,-1 2-2-16,0 1-4 0,1 2-4 0,1-3 1 16,0 2-2-16,1-1-6 0,0 3 1 15,1-4-3-15,0 3 0 0,1-1-1 0,0 1-1 16,1 1 3-16,0-3 0 0,1 1-3 0,1-2-4 0,0 0 0 15,-1-2 2-15,3-2-1 0,0 1 0 0,0-2-2 16,2-1 0-16,-3 0 0 0,-5-2-13 0,14 0-3 16,-14 0-11-16,12-6-7 0,-6 1-6 0,2 0-6 15,-1-3-8-15,0 1-3 0,-1-2-4 0,-2 0-5 16,2 0-2-16,-4-2 7 0,1 1 8 0,0 2-6 16,-2-2 6-16,-1 0 6 0,0 10 6 0,-1-14 8 15,1 8 7-15,0 6 4 0,-3-10 12 16,3 10 16-16,-5-8 9 0,5 8 12 0,-6-6 16 0,6 6 4 15,-4-3 15-15,4 3 1 0,0 0-3 0,0 0 2 16,0 0-13-16,0 0-4 0,0 0-7 0,0 0-1 16,-14 7-6-16,14-7 1 0,0 0-10 0,0 0 3 15,10 24-8-15,-4-15 6 0,0 2-6 0,3 2 2 16,-3 3-6-16,3 0 3 0,1-1-1 0,-2 2-1 16,0-2-1-16,2 1 3 0,-4 1-3 0,1-1 3 15,-4-1 7-15,4 3-5 0,-2-3-3 0,-1 1 10 16,1-5-15-16,-1 0 5 0,-3 0-2 0,2-2 0 15,-3 2-1-15,0 0-5 0,-6 0 1 0,4-3 1 16,-4-1-2-16,1-1-4 0,-1-1 3 0,-3 0-5 16,-1-2-7-16,0 1-2 0,1-2 5 0,1-1 0 15,-3-2 1-15,3 2 7 0,8-1-9 0,-18-3 2 16,9 1 1-16,3-2-1 0,-1-1 1 0,1 0-4 16,2-3 0-16,-1-2 3 0,3 3-1 0,-1-1-1 15,3-2 2-15,0 1 2 0,1-2-2 0,2 0 0 16,0-4 0-16,1-1 6 0,4 0-5 0,-3-1-1 15,2 2 6-15,3-2-8 0,-1 0 3 0,1 2 1 16,-1-2 2-16,2 1-1 0,-1 1 1 0,-3-2 1 16,2 2-2-16,1 0 6 0,-2-2-2 0,-1 2-5 15,-1-1-10-15,3 0-13 0,-2 2 0 0,-1-1-10 16,-1 0 6-16,-1 3-1 0,-1 0-4 0,0-5-1 16,-2 6 1-16,-1 0 1 0,-1 2 7 0,0-2-1 15,-1 2 5-15,-1-1 0 0,-1-2 6 0,0 3 5 16,-1 0-1-16,-2-1 1 0,1 1-3 0,0-1 3 15,-1 1 5-15,2 1 2 0,0 5 4 0,0-2 3 16,0 0 10-16,1 0 8 0,4 5 4 0,-10-6 7 16,10 6-2-16,-8-4 11 0,8 4-2 0,-5-3-2 15,5 3-4-15,0 0-3 0,0 0-2 0,0 0-6 16,-4 14-1-16,4-14 3 0,5 22-5 0,-4-10 1 16,3 6 0-16,3 1 3 0,3 5-1 0,-3-1 1 15,4 2 1-15,-2-7 3 0,2 7-8 0,1 1-3 16,-2-2 5-16,0-1-4 0,2-2-4 0,-3-2 1 15,5 4-3-15,-3-6-5 0,2-3 3 0,-2 1-3 16,0-3 0-16,1 1-3 0,-3-3 1 0,-2-2-1 16,3-1 2-16,-2-1-5 0,-2-1-1 0,-1-3 0 15,-5-2-6-15,9 4-6 0,-9-4-4 0,10-2-2 16,-10 2-3-16,0 0-5 0,5-16-11 0,-5 6-5 16,2-2-11-16,-5 3 1 0,2-3 2 0,1 1 6 15,-1 1 6-15,-1 3 1 0,-2 1 0 0,4 6 5 16,-3-13 4-16,0 8 6 0,3 5-2 0,-3-7 7 15,3 7-4-15,0 0 6 0,0 0 6 0,0 0 1 16,-1-8 2-16,1 8-3 0,0 0-2 0,0 0 5 16,0 0-3-16,0 0 4 0,0 0 4 0,0 0 7 15,17 20 7-15,-11-15 5 0,1 3 0 0,0-1 4 16,2 0 4-16,2 1 3 0,-2-2 4 0,2 1-6 16,1-2 1-16,0 1 6 0,-2-2-3 0,2-1-3 15,1 1 3-15,-2-2-5 0,1-3-4 0,-1 1-3 16,1 0 2-16,0-3-2 0,0 1-5 0,-2-4 0 15,3 1 0-15,-4-2-2 0,3 1 7 0,-4-1-9 16,0-2 1-16,-1 1-4 0,0-1-2 0,-2 2-6 16,0-1 3-16,-1 2-2 0,-1-1-1 0,-3 7 4 15,2-12-3-15,-2 6-1 0,0 6 1 0,-2-11 0 16,2 11-3-16,-7-10 3 0,2 5-5 0,5 5 9 16,-12-6-2-16,5 3 8 0,1-1 0 0,-3 3 8 15,9 1 6-15,-14-3-4 0,14 3 8 0,-12 0 3 16,12 0-7-16,-11 3 10 0,11-3-4 0,-9 4 0 15,9-4-4-15,-9 5-1 0,4-1-4 0,0 1-3 16,5-5 1-16,-2 12-1 0,2-4-2 0,-1 0-7 16,4 0 12-16,-3 0-14 0,5-1 2 0,0 2-4 15,0 0 3-15,1 1-1 0,1-2-4 0,2 0-3 16,-3-1-10-16,3-2-9 0,2 2-17 0,-2-1-13 16,2-2-17-16,0 1-23 0,1-3-25 0,-2 0-31 15,-3 1-39-15,6-4-37 0,-5 1-51 0,2-4-236 16,-3 2-719-16,0-3 73 0</inkml:trace>
  <inkml:trace contextRef="#ctx0" brushRef="#br0" timeOffset="68402.17">17394 16255 384 0,'-2'-8'455'16,"2"8"-43"-16,0 0-47 0,0 0-43 0,0 0-38 15,0 0-42-15,0 0-29 0,0 0-21 0,0 0-20 16,8 23-16-16,-4-17-18 0,2 4-11 0,-2-2-12 15,1 1-15-15,0 3-5 0,0-4-12 0,1 2-4 16,0-2-6-16,0 1-3 0,-2-1-11 16,0-1-1-16,0-1-6 0,0 0-6 0,1-1 1 0,-3 1-5 15,-2-6-4-15,4 6 5 0,-4-6 0 0,0 0 5 16,0 0 4-16,1 7-1 0,-1-7-6 0,0 0 0 16,0 0-8-16,0 0 1 0,0 0-6 0,0 0-1 15,0 0-7-15,0 0 1 0,-12-22-2 0,10 14 1 16,1-1 0-16,0-2 2 0,2 3-2 0,-1-5 0 15,0 3-2-15,0-2-7 0,1-1-3 0,1 2 3 16,4-1-11-16,-2 1-13 0,2-5-30 0,1 6-34 16,-1 0-46-16,4 0-52 0,0-2-77 0,-2 4-298 15,0 1-794-15,1-1 47 0</inkml:trace>
  <inkml:trace contextRef="#ctx0" brushRef="#br0" timeOffset="69584.75">17947 16224 51 0,'0'0'430'0,"0"0"-17"0,0 0-52 0,0 0-31 16,8 16 4-16,-6-5-31 0,0-1-28 0,2 2-29 15,0 0-28-15,3 3-25 0,-2-3-19 0,1 3-24 16,2-1-13-16,-3-4-19 0,0 1-15 0,0-3-10 15,3 1-12-15,-4-4-8 0,1 0-10 0,-3-1-8 16,2 1-7-16,-4-5-6 0,7 3-2 0,-7-3-9 16,0 0-1-16,0 0-10 0,0 0-2 0,9-9-8 15,-9 9-10-15,1-16-7 0,-2 6-5 0,-2 1-2 16,1-2-2-16,-1 1 5 0,-1-1-1 0,2-4-2 16,-4 7-2-16,4-2 0 0,-3 1 1 0,5 1 5 15,-4 0-4-15,0 2 5 0,4 6-1 0,-4-10 3 16,4 10 3-16,-2-7-1 0,2 7 3 0,0 0 1 15,0 0 2-15,0 0 6 0,0 0 3 0,-3-6-1 16,3 6 3-16,0 0-2 0,0 0 2 0,0 0 0 16,0 0 1-16,16 18 1 0,-9-15 0 0,1 4 1 15,1-1-4-15,-1-2 4 0,3 3-3 0,-2-3 5 16,5 0-5-16,-3-1 0 0,6 4 2 0,-3-5-3 16,-1-1-4-16,6 1 3 0,-7-2-3 0,7-1 1 15,-1 0-2-15,0 0-2 0,-4-1 1 0,4 1 2 16,-7-4-6-16,1 4 4 0,-1-1 0 0,2 0-3 15,-3-1 1-15,-3 0 0 0,-1 0-4 0,1 1 1 16,0-3-1-16,-1 3-1 0,-1-3-3 0,1 1-1 16,-1-1 4-16,-5 5-2 0,2-7-1 0,-2 7 3 15,1-10 2-15,-1 10-4 0,0 0 2 0,-5-11 2 16,5 11 7-16,-10-5-3 0,5 3 5 0,5 2-1 16,-13-5 6-16,6 2 3 0,7 3 3 0,-12-1 7 15,6-1 5-15,6 2 4 0,-13-1 5 0,13 1 8 16,-10 1-4-16,10-1 0 0,-9 3-1 0,9-3-8 15,-7 5-3-15,2 0 4 0,3 1-15 0,-2 2-2 16,3 2 2-16,-2-1 0 0,4 3 1 0,-2 1 0 16,1-2-2-16,1 1-4 0,1 3-2 0,1-3-2 15,1 0 0-15,1-1-5 0,0-1-1 0,2 1 1 16,-2-2-11-16,1 0-7 0,3-3-16 0,0 1-20 16,0-2-22-16,-1-1-28 0,5-1-36 0,-3-3-44 15,3-1-45-15,-2-2-71 0,-1-1-229 0,2-2-746 16,-2-1 66-16</inkml:trace>
  <inkml:trace contextRef="#ctx0" brushRef="#br0" timeOffset="69934.14">18647 16159 58 0,'0'0'528'0,"0"0"-69"15,0 0-55-15,0 0-32 0,0 0-28 0,0 0-28 16,-25 4-33-16,25-4-34 0,-11 5-19 15,4-2-22-15,1 1-21 0,-1-1-22 0,2 0-17 16,5-3-16-16,-11 10-14 0,7-6-8 0,-1 1-15 16,5-5-11-16,-7 9-9 0,7-9-9 0,-2 11-8 15,0-6-10-15,1 2-1 0,1-7-5 0,0 12-8 16,3-4 2-16,-1 2-3 0,1-3-4 0,3 0-1 16,1 2-5-16,-1-1-3 0,0 2 1 0,1-3-8 15,3 3 2-15,-4 0-1 0,-1-3-4 0,0 1 2 16,3 0-2-16,-1 0 4 0,-1-4-7 0,-2 4 1 0,-2-5 1 15,-2-3 3-15,3 8 3 0,-3-8 6 16,2 8 1-16,-2-8-8 0,0 7 2 0,0-7-3 16,0 0-5-16,-7 8-14 0,7-8-13 0,-5 6-14 15,-3-3-12-15,8-3-21 0,-13 3-21 0,13-3-20 0,-9 1-41 16,9-1-52-16,-10-1-45 0,10 1-288 0,-11-1-771 16,11 1 61-16</inkml:trace>
  <inkml:trace contextRef="#ctx0" brushRef="#br0" timeOffset="70215.23">18775 16212 526 0,'0'0'509'0,"8"9"-46"0,-6-3-42 0,0 2-36 16,4 2-3-16,-4 1-55 0,0 2-21 0,2 4-29 15,0 1-31-15,-1 1-27 0,4 5-23 16,-4-6-25-16,6 7-22 0,-1 0-18 0,-1-6-20 16,2 6-11-16,2 2-18 0,-3-11-2 0,1 8-10 0,2-2-8 15,-4-2-14-15,3 3-5 0,-4-6-3 0,3-1 2 16,-3 0-19-16,1-5-18 0,-2-1-23 0,-1-1-29 16,1-4-33-16,-3 0-33 0,-2-5-36 15,3 8-37-15,-3-8-34 0,0 0-33 0,0 0-45 16,0 0-211-16,0 0-725 0,0 0 73 0</inkml:trace>
  <inkml:trace contextRef="#ctx0" brushRef="#br0" timeOffset="70564.52">18810 16244 140 0,'0'0'359'0,"4"-10"-23"0,-1 5-29 0,1-1-7 15,1 1-20-15,3-1-16 0,-3 1-22 16,4-1-9-16,1 1-26 0,-2 0-15 0,1 0-20 16,1 2-11-16,-2 1-2 0,2 1-18 0,-1 1-10 0,-9 0-3 15,15 3-4-15,-6 0-5 0,-1 1-7 0,2 1-5 16,-2 2-8-16,-2-1-5 0,-2 4-4 0,1-3 0 16,-1 1 0-16,-3-1 0 0,0 3-11 15,-1-4 4-15,0-6-8 0,-2 14-4 0,-2-7-14 16,-1 2-3-16,0-1-7 0,0-1-1 0,0 1-10 15,-2 1-3-15,1-6-1 0,-3 3-4 0,4-3-4 0,-2 1-5 16,7-4-6-16,-11 6-11 0,6-6-5 16,5 0-8-16,-9 3-13 0,9-3-14 0,-7 2-13 15,7-2-20-15,0 0-18 0,0 0-22 0,0 0-19 16,0 0-16-16,-10-6-18 0,10 6-39 0,0 0-24 16,0-12-47-16,0 12-224 0,0 0-703 0,5-12 77 0</inkml:trace>
  <inkml:trace contextRef="#ctx0" brushRef="#br0" timeOffset="70938.78">19060 16261 129 0,'6'1'391'0,"-6"-1"-27"0,12 1-50 16,-12-1-30-16,13 0-30 0,-7 0-24 0,-6 0-14 15,14 1-18-15,-6-2-12 0,-8 1-15 16,16-1-16-16,-8-2-14 0,0 0-10 0,1 2-13 15,0-2-11-15,0-1-14 0,0-1-9 0,1 0-5 0,-4 1-12 16,1 0-4-16,-1-1-6 0,-1 1-9 0,1-1 0 16,-2 1-9-16,0-2 2 0,-1 0-4 15,-3 6-7-15,2-11 2 0,-2 11-5 0,0-11 5 16,0 11 0-16,-2-9 3 0,2 9 8 0,-8-9-2 16,3 3 6-16,0 3-8 0,5 3 4 0,-14-4-1 0,3 2-7 15,3 0 6-15,-3 3 0 0,1-1 4 0,-1 1 2 16,2 2 1-16,-2 0 2 0,1 1-4 0,1 1-1 15,-2 1-7-15,1 0-3 0,3 2-7 16,1 1 0-16,-1-2-5 0,0 3 0 0,3-1-3 16,0-3-5-16,2 2 2 0,-1-2-12 0,2 2-21 0,1-8-16 15,2 11-25-15,1-6-18 0,-1 0-14 0,4-1-24 16,-6-4-19-16,10 6-28 0,-4-5-49 0,-6-1-43 16,12 0-253-16,-12 0-711 0,15-1 77 15</inkml:trace>
  <inkml:trace contextRef="#ctx0" brushRef="#br0" timeOffset="71282.81">19272 16191 302 0,'0'0'443'0,"0"0"-27"0,13 4-26 0,-9-1-34 16,-4-3-25-16,5 11-29 0,0-4-31 0,-1 2-21 16,0 0-25-16,-3 1-19 0,3-2-26 0,1-1-21 15,-3 2-19-15,1 0-17 0,0-2-10 0,-1 0-19 0,-1-1-6 16,-1-6-10-16,6 8-13 0,-6-8-1 0,2 7-14 15,-2-7-8-15,0 0-8 0,7 4-8 16,-7-4 0-16,0 0-5 0,0 0-3 0,0 0-1 16,10-16-1-16,-9 10-6 0,2-3 12 0,-1 0-14 15,-2-1 8-15,3-2-9 0,1 1 0 0,-2 1-1 0,2 1-2 16,-1 1-2-16,2 3-1 0,-3-1 3 0,-2 6-1 16,4-9 1-16,-4 9 8 0,4-6-2 0,-4 6 7 15,0 0 8-15,0 0-5 0,0 0 4 0,0 0-2 16,13 15-3-16,-11-11-2 0,0 2-1 15,2 0-1-15,-1 0-3 0,1 0-1 0,0 0-11 0,0 2-19 16,0-3-24-16,-1-1-15 0,5 3-28 0,0-1-26 16,-2-2-33-16,-6-4-30 0,13 3-35 0,-2-4-55 15,-11 1-245-15,13-3-723 0,-3-2 73 16</inkml:trace>
  <inkml:trace contextRef="#ctx0" brushRef="#br0" timeOffset="71914.03">19662 16071 344 0,'0'0'460'0,"0"0"-37"0,0 0-50 0,-24 11-39 15,20-6-22-15,-3-2-35 0,0 3-4 0,2-1-9 0,5-5-9 16,-12 14-29-16,7-7-19 0,-2 2-21 0,1-1-24 16,4 0-17-16,-2 0-21 0,1 0-9 0,2 2-12 15,1-10-18-15,1 16-5 0,2-8-5 16,-2 0-12-16,3 1-9 0,0 0-3 0,1-1 1 15,-1 1-14-15,1 0-5 0,-1 0-1 0,-2 0-7 0,1-3 0 16,0 4-3-16,-1-5-1 0,2 2-1 0,-4-7-5 16,1 10 0-16,2-3-5 0,-3-7-7 15,1 9-6-15,-1-9-13 0,0 0-11 0,-4 9-9 0,4-9-4 16,0 0-13-16,-1 9 1 0,1-9-2 16,-6 2 3-16,6-2 1 0,0 0 4 0,-8 5-3 0,8-5 2 15,0 0-4-15,-10-1-1 0,10 1 0 0,0 0 2 16,0 0 5-16,-14-5 2 0,14 5 4 0,-7-4 1 15,7 4 2-15,-5-7 2 0,5 7 7 16,-4-6 4-16,4 6-1 0,0 0 3 0,-6-5 1 16,6 5 5-16,0 0 5 0,0 0 2 0,0 0 1 0,0 0 1 15,14-10 4-15,-14 10 3 0,10 1-3 0,-1-2 4 16,-9 1 7-16,21-2 0 0,-8 2 3 0,-1-2-1 16,6-1 4-16,-5 0-4 0,1-1 0 15,5 1 3-15,-3-1-5 0,1-2 6 0,0 1-4 16,-4 1 3-16,3-2 10 0,-2-2 2 0,4 1 4 0,-2-1-5 15,-5-1-3-15,-1 2-2 0,1-2-4 0,0-3-1 16,-2 2-2-16,-3-3 2 0,1 6-4 0,-1-4 5 16,-2 2-1-16,-4 5-1 0,0 4-1 0,0-13 8 15,0 13 3-15,0 0 7 0,-10-8 2 16,3 4 20-16,7 4-15 0,-14 3 13 0,14-3-1 0,-18 4 4 16,8 1 6-16,-2 1-3 0,1 5 9 0,3-1-6 15,0 0 6-15,-1 4-2 0,1-1-6 0,3-1 1 16,1-1-7-16,1 1-5 0,0 0-7 0,4-3-10 15,-1 2 5-15,4 0-6 0,1-1-2 16,0 0-3-16,1-3-7 0,1-3-1 0,4 2-8 0,1-5-8 16,-1 0-24-16,3 0-33 0,3-2-49 0,2 0-64 15,0-3-82-15,-2 2-342 0,2-1-903 0,4 2 6 16</inkml:trace>
  <inkml:trace contextRef="#ctx0" brushRef="#br0" timeOffset="72639.87">20544 16178 161 0,'-3'-13'520'0,"3"13"-43"0,3-7-48 16,-3 7-40-16,0 0-9 0,0 0-21 0,0 0-19 16,4-5-18-16,-4 5-7 0,0 0-34 15,0 0-38-15,0 0-9 0,5 26-30 0,-5-9-16 0,1 1-2 16,3 2-15-16,-4 4-15 0,2 3-18 0,0-2-9 16,0 4-15-16,1-2-15 0,1 2 15 0,-2-4-17 15,5 2-13-15,-4-8-6 0,-3-1-11 0,3 0-13 16,-2-6-13-16,1 0-13 0,0-1-23 0,1-4-23 15,-3-1-25-15,0-6-36 0,2 12-39 0,-2-12-39 16,2 5-39-16,-2-5-39 0,0 0-33 0,0 0-48 16,0 0-265-16,0 0-875 0,-11-27 18 0</inkml:trace>
  <inkml:trace contextRef="#ctx0" brushRef="#br0" timeOffset="72952.14">20449 16374 183 0,'0'0'462'15,"0"0"-51"-15,0 0-36 0,0 0-42 0,0 0-16 16,14-17-28-16,-6 11-16 0,0-1-18 0,3 1-18 16,1-2-28-16,4 1-10 0,0-4-21 0,0 2-17 15,1 0-16-15,-1 1-3 0,-1 1-16 0,4 0-9 16,-6 3-8-16,3-1 4 0,-3 3-11 0,1-1-2 15,-3 3-2-15,1 0 8 0,1 3 3 0,-4 2-4 16,2-1-6-16,-2 3-6 0,-4 3 0 0,3 0-11 16,-3 6-4-16,0 0-8 0,-1 0-7 0,0 0-9 15,-2-4-7-15,0 1-7 0,-2-1 3 0,0-3-18 16,-2 1-21-16,2-2-32 0,0-8-33 0,-2 13-32 16,0-7-32-16,2-6-46 0,0 0-60 0,-6 4-67 15,6-4-287-15,0 0-886 0,-8-15 13 0</inkml:trace>
  <inkml:trace contextRef="#ctx0" brushRef="#br0" timeOffset="73105.23">20719 16181 51 0,'0'0'694'0,"0"0"-124"0,0-10-107 16,0 10-77-16,1-8-69 0,-1 8-65 0,0 0-53 16,0 0-53-16,0 0-35 0,0 0-30 0,0 0-10 15,3-5-19-15,-3 5-20 0,0 0-36 0,12 2-32 16,-12-2-53-16,8 6-49 0,-3-3-59 0,-5-3-206 15,8 8-536-15,-3-2 102 0</inkml:trace>
  <inkml:trace contextRef="#ctx0" brushRef="#br0" timeOffset="73842.14">20922 16363 172 0,'3'10'486'0,"-1"-3"-70"15,0 0-37-15,2 3-47 0,-2-3-37 0,-2-2-39 16,1 5-29-16,-1-10-24 0,0 12-14 0,0-12-16 15,3 7-16-15,-3-7-13 0,0 0-25 0,0 0-22 16,0 0-20-16,0 0-16 0,0 0-13 0,0 0-12 16,0 0-14-16,-6-33-8 0,6 21-14 0,0-1-8 15,-2 1-7-15,4-5 2 0,-2 6 5 0,2 0-4 16,-1 1 2-16,1 0 4 0,-1 1 0 0,1 2 2 16,0 0 0-16,4 1 12 0,-6 6 9 0,1-8 10 15,-1 8 10-15,4-5 14 0,-4 5 12 0,0 0 6 16,0 0 10-16,0 0-6 0,17 8-2 0,-15-3 1 15,2 0-6-15,1 1 0 0,0 0-2 0,2 2-1 16,-1 0-2-16,1 0-1 0,0-1-9 0,-4-1-3 16,1 0-2-16,2-2-9 0,-5 2-1 0,-1-6 3 15,10 3-9-15,-5 0-11 0,-5-3-5 0,11 0-1 16,-11 0-13-16,7-8-8 0,-3 4-5 0,-1-2-12 0,4-5-9 16,-3 2-12-16,-1-5-7 0,1 2-7 15,0 3-8-15,0-2-4 0,-1 1 0 0,2 2 1 16,2-1 6-16,-6 2 5 0,-1 7 10 0,5-8 14 15,-5 8 19-15,4-6 21 0,-4 6 14 0,0 0 6 16,0 0 2-16,0 0 11 0,0 0 1 0,0 0-4 0,12 10-2 16,-12-10 3-16,3 9-3 0,1-4-1 0,2-1-4 15,-2 0 4-15,-1 2 0 0,3-1-3 16,2 0 5-16,-2-1-6 0,-1 0 6 0,5 0 1 16,0-1-3-16,1 0-2 0,0-2 2 0,1 0 0 15,-2 0-2-15,3-2-7 0,-1 0 3 0,-1 0-2 0,3-3-3 16,-1 2-3-16,-1-3-4 0,-1 1 3 15,2-2-5-15,-3-1-2 0,-2 0-1 0,2-1-1 16,0 0-5-16,0-1-6 0,-2-1-5 0,1-4-1 16,-3 4-7-16,0-3 1 0,-1 2-4 0,1-5-6 0,-2 2-2 15,2 2-6-15,-5 1 0 0,2 0 3 0,-6 3 2 16,3 8 6-16,-1-16 6 0,1 12 6 0,0 4 12 16,-7-7 9-16,7 7 5 0,-8-3 8 0,8 3-1 15,-8 0 3-15,8 0-7 0,-14 9 9 16,6-5 2-16,3 1 8 0,-2 5 6 0,0-1 0 0,0 1 8 15,3 2 3-15,-1-1 3 0,1 2 6 0,2 3 3 16,0 1 1-16,2-1-6 0,2-4-7 0,2 0 9 16,1-1-8-16,-1 1 0 0,5 1 0 0,0-3-3 15,0-1-2-15,2-2-5 0,1 0-2 0,1 0-1 16,3-1-8-16,-5-2-3 0,7 0-3 0,-7-1-5 16,0-2-3-16,1 0-8 0,-3 0-15 0,-3 0-19 15,-6-1-39-15,11 0-38 0,-11 0-54 0,0 0-78 16,6 2-396-16,-6-2-990 0,0 0-47 0</inkml:trace>
  <inkml:trace contextRef="#ctx0" brushRef="#br0" timeOffset="131723.85">7583 16048 27 0,'-18'-9'131'0,"-1"0"13"0,8 3 22 16,1 1-23-16,-6-2 5 0,3 3-19 0,1-3-41 0,3 4 4 16,0-2-26-16,3 0 17 0,-2 1-18 15,3 0-20-15,5 4-19 0,-8-10-6 0,3 6-20 16,1-3-15-16,4 7-43 0,-3-12-141 0,3 4-238 15,0 8 80-15</inkml:trace>
  <inkml:trace contextRef="#ctx0" brushRef="#br0" timeOffset="133577.09">7169 16731 458 0,'0'0'462'16,"-2"-11"-59"-16,2 11-52 0,-2-8-28 0,2 8-26 0,0 0-15 15,-2-10-18-15,2 10-15 0,0 0-23 0,0 0-21 16,0 0-14-16,0 0-20 0,0 0-20 16,0 0-24-16,0 0-12 0,0 0-2 0,0 0-21 0,0 0-12 15,6 25-7-15,-3-9-10 0,0 4-7 0,2 5-3 16,-1 3-7-16,-2-1-5 0,2 0-7 0,0-3-3 16,-4 2-4-16,3 0-2 0,-2-8-4 0,-1 0-3 15,3-1 0-15,-3-1-3 0,0-4-2 0,1 1 0 16,-1-5-1-16,0-2-2 0,0-6-1 0,0 9-8 15,0-9-2-15,1 8-5 0,-1-8-3 0,0 0 1 16,0 0-4-16,0 0 10 0,0 0-7 0,6 5-1 16,-6-5 1-16,0 0 3 0,0 0 1 0,0 0 2 15,0 0-2-15,0 0 2 0,0 0 3 0,-2-25-5 16,2 25 0-16,0-16 3 0,0 6-2 0,2 3 2 16,-1-3 1-16,0 3-2 0,1-1 0 0,-2 8 3 15,1-11-2-15,-1 11 8 0,5-8-12 0,-5 8-6 16,0 0 4-16,0-8-2 0,0 8-3 0,0 0 0 15,0 0-3-15,0 0-10 0,0 0-7 0,0 0-8 16,0 0-2-16,0 0 1 0,0 0 0 0,0 0 4 16,0 0 3-16,0 0 7 0,0 0-3 0,0 0 10 15,0 0-4-15,0 0-5 0,0 0-2 0,3 23-7 16,-3-23-12-16,0 0-4 0,2 6-4 0,-2-6-12 16,0 0-14-16,0 0-30 0,2 7-29 0,-2-7-64 15,0 0-266-15,0 0-657 0,-5 9 87 0</inkml:trace>
  <inkml:trace contextRef="#ctx0" brushRef="#br0" timeOffset="134458.14">9218 12611 94 0,'0'0'541'0,"0"0"-92"15,0 0-77-15,0 0-45 0,0 0-53 0,0 0-42 16,0 0-26-16,0 0-28 0,-16-10-19 0,16 10-26 16,-11-3-33-16,5-1-37 0,6 4-45 0,-12-5-58 15,5-1-58-15,3 3-101 0,-3-1-188 0,-3-1-509 16,4-1 103-16</inkml:trace>
  <inkml:trace contextRef="#ctx0" brushRef="#br0" timeOffset="134888.21">9170 12179 484 0,'-29'5'502'0,"29"-5"-63"0,0 0-70 15,-8-1-42-15,8 1-31 0,0 0-21 0,0 0-15 16,0 0-19-16,-14 1-22 0,14-1-25 0,0 0-21 16,-7 1-18-16,7-1-14 0,0 0-18 0,0 0-15 15,-9 1-15-15,9-1-9 0,0 0-2 0,-11 0-10 16,11 0-7-16,-12 1-9 0,6 1 0 0,6-2-5 15,-19 1 0-15,9 0 3 0,1 0-9 0,-3 0 3 16,3-1 0-16,-1 0 2 0,0 2 2 0,-1-1-4 16,11-1 4-16,-15 0-10 0,5 2-1 0,10-2-1 15,-13 0-4-15,3 0-4 0,10 0-4 0,-10 2-2 16,3-1-9-16,7-1 8 0,0 0-8 0,-16-1-3 16,16 1-2-16,-9 1 2 0,9-1-3 0,-9 0-4 15,9 0 3-15,0 0-1 0,-13-3-4 0,13 3 3 0,-9-1 6 16,9 1-3-16,-9-1-2 0,9 1-2 0,-9-3 4 15,9 3-6-15,0 0-7 0,-9-4-21 0,9 4-43 16,-7-5-57-16,7 5-73 0,-4-7-81 0,-1 1-311 16,1-4-891-16,-1 2 9 0</inkml:trace>
  <inkml:trace contextRef="#ctx0" brushRef="#br0" timeOffset="135904.07">9516 10335 51 0,'0'0'575'16,"0"0"-63"-16,0 0-63 0,0 0-46 0,-11-7-43 0,11 7-46 15,0 0-42-15,0 0-30 0,-20 8-32 16,11-2-19-16,0 1-14 0,-7 1-16 0,3 3-15 16,-10 6-8-16,8-5-13 0,-3 1-10 0,-3 6-13 0,0 2-9 15,0-1-5-15,-2 4-11 0,-2-1-6 0,3 2-5 16,-2 2-9-16,1 3 1 0,-6 9-1 0,9-9-10 15,-5 11-5-15,7-10-6 0,3 1 3 0,-2 1-5 16,2-1-8-16,1 3-1 0,1-3 8 0,1-1-11 16,4 1 0-16,1 0-5 0,3-2-1 0,1 1 0 15,3 0-3-15,3-3 0 0,1-1 1 0,2 0-2 16,1 0-3-16,5-1-2 0,1 2 6 0,3-2-8 16,1-1 3-16,2 3-1 0,1 0-1 0,0-4 1 15,5 3 4-15,0-2-2 0,2 3 1 0,-3-1-5 16,3-2 6-16,2 0-6 0,-2 0 4 0,9 8-3 15,-5-8 0-15,-6 0 9 0,4-1-12 0,1 0-2 16,-1 0 6-16,3-5-2 0,-1 1 5 0,-2-2 4 16,3-1-10-16,4 0 5 0,9 3 4 0,-9-10-6 0,-1 1 7 15,14-3-7-15,-10-3-2 0,13-1-1 16,-12-2 7-16,11-3-1 0,5-2-2 0,-2 0 0 16,-1-2-4-16,-2 2 2 0,3-1-2 0,-16 0 2 0,18-4 3 15,-6-2-5-15,0-1 1 0,-11 1 3 0,8-8 1 16,1-3-4-16,-2 1-1 0,-11 3-3 0,12-9 3 15,-1-4-2-15,-4-1 0 0,0 1-2 16,1-3 2-16,-5-1 1 0,0-2 6 0,-4 0-9 0,3-3 0 16,-3-1 2-16,-2-2 0 0,-5-5-2 0,0 4 2 15,0-1-4-15,-5-2 5 0,-1 0-5 0,-6-3 1 16,-3 2-3-16,-2-3 6 0,-4 1-5 0,-4 13-1 16,-4-11 5-16,-2-2-2 0,-3 14 1 0,-3 2 3 15,-8-12-10-15,0 13 7 0,-11-5 4 0,7 10 3 16,-13-9 3-16,8 12 1 0,-11-7 4 0,-4 5 2 15,-3-1 7-15,12 8-1 0,-12-4 4 0,-2 2 4 16,11 5 2-16,-12-4 4 0,-1 2 0 0,-3 0 9 16,3 2-2-16,-3 3-3 0,-4 1 5 0,2 1-1 0,0 4 9 15,-4 3 2-15,4 3 3 0,-5 1-4 16,9 4-3-16,-7 4-3 0,-1 2-4 0,-1 9-6 16,0 7-3-16,-21 12-5 0,22-7-2 0,-21 16-4 15,2 5-4-15,3-1-1 0,5 7-2 0,8 1-3 0,14-18 1 16,6 5-4-16,0-1-1 0,10 4-4 0,2 4-9 15,3 4-13-15,-8 20-14 0,13-27-19 16,7 5-20-16,3-6-22 0,7-1-19 0,2-14-31 0,4-1-41 16,-2 0-66-16,7 2-116 0,1-8-266 0,2-1-995 15,3-3-50-15</inkml:trace>
  <inkml:trace contextRef="#ctx0" brushRef="#br0" timeOffset="141833.34">577 12114 149 0,'1'26'414'15,"0"0"-43"-15,1-7-35 0,-1 3-28 0,-1-3-32 16,0-1-22-16,0 1-20 0,-1-2-26 0,2 1-18 16,-1-2-19-16,-1-5-18 0,1 3-16 0,0-2-13 15,0-2-14-15,0 1-8 0,-2-1-8 0,4 1-9 16,-2-1-12-16,0-3-2 0,1-2-4 0,-1-5-5 15,0 11-1-15,0-11 3 0,0 0-3 0,-1 9-2 0,1-9-5 16,0 0-4-16,0 0 1 0,0 0-9 0,0 0-3 16,0 0 0-16,0 0-9 0,0 0-2 0,0 0-3 15,11-27-1-15,-6 16-6 0,-1 1 1 16,2-8-2-16,3 1 0 0,0-1-6 0,1-8 2 0,5-2-1 16,0 1-2-16,0-3 0 0,3 3-1 0,0-2-1 15,-3 2 0-15,4 1-1 0,-2 1-1 0,0 5-10 16,-4 4 0-16,-1 0 3 0,2 3-2 0,-2 1 2 15,1 0-6-15,-4 5 3 0,-3 0 4 0,1 1-5 16,-1 1-1-16,-2 3 3 0,-4 2 0 0,6-4-1 16,-6 4 2-16,0 0-6 0,0 0-2 0,0 0 5 15,0 0-4-15,-12 23 2 0,7-15 1 0,-5 1-1 16,0 3 0-16,0 0 2 0,-4-2 2 0,2 0 0 16,2-2-4-16,-4 3 5 0,1 2 0 0,2-7-2 15,0 1 6-15,-1-1-6 0,4 0 2 0,0-1 4 16,3-2-3-16,1 1 1 0,4-4 0 0,-9 4 0 15,9-4-3-15,-1 6 4 0,1-6-2 0,9 12 0 16,-4-3 0-16,3 0 5 0,2 4 0 0,1 1 5 16,1-2 5-16,2 3-9 0,-1 1 1 0,-2-2 0 0,3 3 1 15,-2-2-3-15,2-1-2 0,-1 0 5 16,0-1-5-16,1 3 1 0,-3-4 1 0,3 1-3 16,-2-2-2-16,-2-3-23 0,0 2-36 0,-2-2-45 0,-1 0-65 15,2-1-71-15,-5-3-274 0,0-1-735 0,-4-3 68 16</inkml:trace>
  <inkml:trace contextRef="#ctx0" brushRef="#br0" timeOffset="142200.07">1044 12324 315 0,'7'0'290'0,"-7"0"-28"0,15-1 7 16,-1-3-32-16,-2 2-30 0,-1-1 1 0,3-1-6 15,-2 0-10-15,3-3-24 0,0 0-28 0,0-2-7 16,-3 2-12-16,1-3-18 0,-2 4-4 0,0-4-21 16,2-1-5-16,-3 2-10 0,-4 0-6 0,1-2-16 15,-4 1 9-15,2 1-9 0,-1 1 1 0,-3-2-6 16,-1 3-3-16,0 7 0 0,-5-13-7 0,0 8-4 16,0 0 0-16,-2 2-3 0,-1 0 9 0,-3 4 6 15,-2-1 0-15,-1 4-2 0,3 0 16 0,-3 3 2 16,-2 4 3-16,2-2 3 0,0 3 2 0,-1 0 3 15,3 3 3-15,0-2-13 0,0 1 0 0,0 0-6 16,6-1-3-16,0 0-4 0,3-2-4 0,0 0-5 16,2-1 3-16,1 1-1 0,4 0-7 0,-1-2 0 15,1 2-2-15,4-4-7 0,-2 3-2 0,7-3-5 16,-4-1-6-16,4-1-22 0,0 0-31 0,-1-3-29 0,2-1-22 16,4-1-35-16,-4-1-39 0,3-3-68 15,-4 2-238-15,0-2-673 0,1-3 84 0</inkml:trace>
  <inkml:trace contextRef="#ctx0" brushRef="#br0" timeOffset="142570.07">1346 12351 147 0,'0'0'319'0,"0"0"-52"16,8 3-16-16,-8-3-22 0,11-1-21 0,-11 1-4 15,14-2-11-15,-3-2-11 0,1 2-18 0,-1-2-7 16,8-1-12-16,-3-1-10 0,3-5-18 15,-3 3-10-15,2 1-11 0,-1-1-4 0,0-5-13 0,1 5-2 16,-4-3-7-16,1 0-4 0,-2-3-8 0,-4 5-5 16,0 1-13-16,-3-2 6 0,1 2-10 0,-2-1-4 15,-1-1-2-15,-4 3 0 0,-3-6 16 16,0 7-27-16,3 6-2 0,-13-8 8 0,3 5 6 16,-2 2 15-16,-1 0-1 0,2-1 0 0,-6 6 2 15,3 1 3-15,-3 1 5 0,0 1-4 0,1 2 3 16,2 1-5-16,1 0-3 0,1 3-2 0,4-2 1 15,1-2-6-15,0 7-1 0,2 0 2 0,-3-1 0 16,6 1-6-16,2 1-3 0,-3-6-3 0,6 2 1 16,0 0-7-16,1-3 0 0,2 1-2 0,1 0-1 0,-1-1-5 15,5-2-1-15,-1 0-5 0,0-1-10 16,2-3-21-16,0 3-24 0,1-4-30 0,-2-2-26 16,2-1-37-16,-1 0-44 0,2-2-43 0,-4-2-273 15,1-3-704-15,0 0 74 0</inkml:trace>
  <inkml:trace contextRef="#ctx0" brushRef="#br0" timeOffset="142822.17">1710 12112 71 0,'0'0'632'0,"3"-5"-93"16,-3 5-66-16,0 0-78 0,0 0-49 0,0 0-43 16,0 0-29-16,4 23-35 0,0-6-25 0,-2 0-18 15,3 1-8-15,3 8-18 0,1 1-12 0,-4-1-14 16,3 4-14-16,0 1-6 0,-1 2-12 0,2-2-9 15,-4 1-12-15,5 1-9 0,-2-2-10 0,0-3-10 16,2 0-7-16,-5-4 1 0,0-5-14 0,-1-4-3 16,0-3 6-16,-1-3-16 0,0 0-18 0,0-2-20 15,2-3-25-15,-5-4-22 0,3 8-23 0,-3-8-21 16,0 0-14-16,0 0-30 0,0 0-23 0,2-23-27 16,-5 6-14-16,1-8-25 0,-5-2-41 0,2-1-212 15,-3 1-677-15,1-3 82 0</inkml:trace>
  <inkml:trace contextRef="#ctx0" brushRef="#br0" timeOffset="143036.2">1791 12087 179 0,'5'-9'328'0,"-3"-1"-43"15,2 3 1-15,1 1-28 0,-1 1-14 0,3 1-17 16,0 1 13-16,1 2-10 0,-8 1-1 0,18 4-2 16,-8-2-6-16,2 3-7 0,-2 2-13 0,4 4-6 0,-5 3-12 15,2-1-3-15,-1 2-30 0,-2 1-9 16,-3 1-11-16,2 1-13 0,-4-2-17 0,-1 4-8 15,-1-1-9-15,-1-1-17 0,-1 0-5 0,-4-1-4 16,-3-2-5-16,-1 3-7 0,1-4-9 0,-4 3-15 0,0-5-17 16,-1 0-28-16,-1-2-34 0,-1-2-47 0,2-1-55 15,0-4-62-15,-1-2-326 0,2-2-800 0,-1-4 48 16</inkml:trace>
  <inkml:trace contextRef="#ctx0" brushRef="#br0" timeOffset="143781.72">2439 12322 25 0,'0'0'465'0,"0"0"-21"0,0 0-25 16,7-19-34-16,-3 8-25 0,0-1-34 0,0-7-26 0,1-7-28 15,0-2-19-15,-2-1-21 0,0 0-11 0,1-2-19 16,-1 2 4-16,1-1-31 0,-2 3-19 0,1-2-16 15,-2 1-13-15,2 0-14 0,-3 8-8 0,0 2-9 16,0 1-2-16,0 5-17 0,0 1-9 0,0 2-3 16,0 3-1-16,0 6 0 0,0-10 6 0,0 10 4 15,0 0-2-15,1-7-9 0,-1 7-5 0,0 0-3 16,0 0-11-16,0 0-1 0,6 28-2 0,-2-10-10 16,3 0-3-16,-1 7-2 0,2-6-4 0,3 5-3 15,-1 1-4-15,3 2 2 0,0-5 0 0,0 3-7 16,2 1-1-16,-1-5 1 0,1 1-19 0,-2 0-11 15,-1-8-17-15,-2-2-7 0,0 0-10 0,-1 0-21 16,0-6-12-16,-4 0-22 0,-1-2-21 0,0-1-28 16,-4-3-26-16,0 0-30 0,0 0-42 0,0 0-44 15,0 0-248-15,0 0-797 0,-16-14 49 0</inkml:trace>
  <inkml:trace contextRef="#ctx0" brushRef="#br0" timeOffset="144138.75">2537 12101 381 0,'0'0'480'0,"-11"-3"-69"0,11 3-69 0,-7-3-49 15,7 3-33-15,0 0-42 0,0 0-28 16,0 0-25-16,0 0-20 0,0 0-17 0,0 0-13 16,19-9-14-16,-8 5-21 0,0 0 2 0,7-2-13 15,2-1-13-15,6-1 0 0,-2-2-7 0,4 2-3 0,-1-2-1 16,0 0-9-16,1 1-1 0,-2 0-4 0,-7 1-9 16,1 1 3-16,6-4 0 0,-7 4-10 15,2-1 3-15,-4-1 2 0,-1 2-2 0,-1-1-3 16,-5 2-3-16,2 2 0 0,-5-2 0 0,0 2-5 0,-3 0 8 15,1 1 8-15,-5 3 0 0,2-6 3 0,-2 6 5 16,0 0 2-16,0 0 5 0,0 0 8 0,0 0 7 16,0 0-4-16,-25 5 1 0,17 2 2 0,-1 1 2 15,-1 5 2-15,-3-2 2 0,3 5 12 0,-3 0 3 16,4-1 5-16,-1 2-5 0,1 1 7 0,2 0-21 16,0-1-4-16,3 1-5 0,2-6-2 0,-1-1-15 15,2 2-2-15,1-1 0 0,2-1-6 0,2-1-3 16,0-3-7-16,4-1-11 0,1-2-14 0,1 1-17 15,3 0-16-15,-1-3-19 0,3 1-22 0,4-6-18 16,0 1-23-16,-1-1-24 0,1 0-37 0,0 0-36 16,0 0-314-16,-1-3-775 0,3 1 58 0</inkml:trace>
  <inkml:trace contextRef="#ctx0" brushRef="#br0" timeOffset="144660.14">3447 11883 331 0,'-2'-12'437'16,"2"12"-44"-16,-6-6-41 0,1 2-20 0,5 4-30 15,-13-5-17-15,5 4-26 0,-4-1-18 16,-1 4-27-16,2-1-11 0,-2 3-11 0,-1 1 0 16,1-1-28-16,-3 5-20 0,-1 0-12 0,0 4-8 0,3-1-18 15,-4 6-5-15,5-1-8 0,-3 4-2 0,3 1-1 16,0 2-9-16,6-6-2 0,0 7-12 0,3-9 3 15,1 4-11-15,-1-2-10 0,4-3-1 16,0-3-3-16,5-2-13 0,-3 2 1 0,5-4-7 0,1 1-1 16,1-2-5-16,1-2 1 0,-1-1-8 0,2 0-5 15,-1-4-11-15,2 0 3 0,1-6-7 0,-3 1-10 16,4-3-8-16,0-5-6 0,-2-2-8 0,1 0-8 16,-2-4-6-16,0-3-6 0,-1-3 1 0,-1-3-2 15,-2 1-1-15,-5-1 2 0,1 0 2 0,-2 0 1 16,-1 2 7-16,0 0 1 0,-1 1 7 0,-2 5 4 15,2-1 0-15,-1 3 5 0,-1 1 4 0,-1 2 5 16,2 5 4-16,0 2 7 0,1 1 18 0,1 7 12 16,-3-9 8-16,3 9 11 0,-2-6 10 0,2 6-2 15,0 0 2-15,0 0-7 0,0 0-5 0,0 0-2 16,0 0-1-16,-9 22-4 0,9-7 0 0,3 4 8 16,-1 7 9-16,2 2 5 0,0 1-3 0,1 0 5 15,-1 1 0-15,3-2 0 0,0 3-3 0,2-4-3 16,-2 0 1-16,1-3-5 0,2 1-14 0,-2 0 8 15,0-9-2-15,-2-1-10 0,3-2-2 0,-3-3-6 16,1-3-13-16,-1 3-16 0,-1-5-12 0,2-1-23 16,-4-1-24-16,-3-3-31 0,8 5-35 0,-8-5-44 15,0 0-52-15,0 0-95 0,0 0-215 0,10-9-791 0,-10 9 54 16</inkml:trace>
  <inkml:trace contextRef="#ctx0" brushRef="#br0" timeOffset="145550.53">3170 12022 156 0,'-9'-1'543'0,"9"1"-81"16,0 0-59-16,-8-3-48 0,8 3-47 0,-11-1-37 16,11 1-36-16,0 0-20 0,-12 2-5 0,12-2-27 15,-9 5-18-15,2-2-17 0,1 3-15 0,-1 1-17 16,2-3-10-16,-3 5-13 0,0 0-10 0,2 7-9 15,-3 1-11-15,2-1-4 0,-1 2-8 0,4 0-1 16,-1-3-3-16,2 0-4 0,1 1-7 0,-1-4-1 16,3 1-5-16,1-3-3 0,1 0-2 0,-1-2-1 15,0-1-5-15,-1-7-2 0,7 5-4 0,-7-5-4 0,7 0-3 16,-7 0-2-16,13-5 0 0,-5-4-2 0,1-3 1 16,1-5-2-16,-1-2 0 0,5-2-1 15,-5 4-1-15,0 2-2 0,-4 1 2 0,3-1-1 16,-4 6 0-16,2 0 1 0,-1 4 2 0,-3 1 1 0,1-1 5 15,-3 5 6-15,0 0 8 0,0 0-2 0,0 0-2 16,0 0 0-16,0 0 0 0,6 16-5 0,-7-4 0 16,2 0-4-16,0 3-1 0,-1 4-7 0,3-2-13 15,2 0-27-15,-1 3-34 0,-1-1-41 0,2-2-57 16,1-1-59-16,1-2-302 0,-1-3-770 0,-1 0 60 16</inkml:trace>
  <inkml:trace contextRef="#ctx0" brushRef="#br0" timeOffset="145998.1">3606 12174 78 0,'0'0'406'0,"11"-1"-41"0,-11 1-35 16,17 0-21-16,-7-2-28 0,1-1-35 0,1 0-18 15,-2-2-29-15,3 0-19 0,-3 0-27 0,3-1-16 16,-3-1-3-16,1-1-15 0,1 0-10 0,-2-1-11 16,-1-2-10-16,-1 1-7 0,-4-2-8 0,1 1-5 15,-1 0-11-15,-3-2-6 0,-1 3-2 0,1-1-5 16,-3-1 3-16,-2 2 1 0,0 0-2 0,-4-1-1 15,0 2 0-15,0-1 4 0,-1 3 2 0,-2 0 4 16,0 4 5-16,1-1 0 0,-3 4 7 0,3 1 0 16,-2 3-3-16,1 2-8 0,-2 4 2 0,1 2-1 15,1 0 5-15,1 2-6 0,-3 8-4 0,5-6-2 16,-1 4-4-16,2 5 7 0,2 0-6 0,1-6-2 16,4 6-7-16,-3-8-2 0,6 2-4 0,-2-1-5 0,4-2 2 15,0-5-9-15,0 0 2 0,2-3-8 16,1 1-6-16,2-3-15 0,-3 1-22 0,4-2-30 15,0-1-37-15,-1 0-42 0,2-3-42 0,-1-2-65 16,0 0-313-16,-2-4-819 0,2-1 37 0</inkml:trace>
  <inkml:trace contextRef="#ctx0" brushRef="#br0" timeOffset="146696.48">3879 12051 529 0,'0'0'594'0,"0"0"-75"15,8-4-73-15,-8 4-50 0,0 0-46 16,0 0-34-16,0 0-41 0,0 0-12 0,0 0-33 0,11 8-18 16,-8-2-16-16,-1 4-20 0,1 2-13 0,1 3-14 15,0 3-14-15,-3-2-14 0,5 0-15 0,-5 1-15 16,2-5-7-16,1 0-12 0,-2 4-11 0,1-6-1 16,-2 2-4-16,1-4-19 0,-1-4 1 0,0 3-10 15,-1-7 0-15,1 8-30 0,-1-8-17 0,0 0-15 16,0 0-4-16,0 0-7 0,0 0-2 0,0 0-4 15,10-21-7-15,-7 10-2 0,0-6-2 0,2 2 3 16,-3-1 2-16,2 1 1 0,0-1 5 0,0 2 2 16,2-2 2-16,-2 7 9 0,1-1 6 0,-1-1 1 15,2 3-2-15,-3 2 6 0,-2 1 4 0,-1 5 6 16,8-7 8-16,-8 7 5 0,0 0 10 0,6-2 10 16,-6 2 12-16,0 0 5 0,11 18 10 0,-8-6 3 15,-3-1 1-15,5 5-3 0,-1 2 0 0,-1-1 1 0,-1 1 1 16,-2-5-2-16,6 1 0 0,-3 3 0 0,0-6-12 15,0-4-4-15,-1-1-2 0,1-1-3 16,1 0-4-16,-4-5-13 0,8 5 5 0,-8-5-4 16,0 0 1-16,12-10-10 0,-6 1-2 0,1-2-7 0,-1-6 3 15,3 0-7-15,-1-1-1 0,-3 0 5 0,4 0 1 16,-2 0-3-16,-1 2 5 0,1-1 1 0,-2 7 2 16,-1 0-5-16,0 4 2 0,-2 0 2 0,1 1 3 15,1 0 1-15,-4 5 10 0,0 0 8 0,9-3 1 16,-9 3 11-16,0 0 3 0,9 13 3 0,-5-7-3 15,-2 3 7-15,1 1 2 0,1 0-10 0,-2-1 0 16,1 1-1-16,1-4-4 0,-2 0-5 0,3 0 8 16,-2 0-9-16,-1-1-9 0,-2-5-2 0,8 3-3 15,-8-3-5-15,9-2-2 0,-9 2-2 0,13-8-6 16,-6 1 0-16,1-1-3 0,0 1-2 0,-2 0-4 16,0-2-7-16,1-1-4 0,-1 3 1 0,1-2 5 15,-1 1 2-15,-1 1 4 0,0-1-3 0,-1 4 5 16,-4 4 0-16,7-8 8 0,-4 5-3 0,-3 3 5 15,0 0 1-15,7-4 9 0,-7 4 5 0,0 0 4 16,0 0-5-16,10 13-3 0,-6-3 5 0,0 4-5 16,3 2 3-16,-3 3-3 0,0-2 1 0,1 0-4 15,3 1 2-15,-3 0 1 0,2 1-2 0,1 6-1 0,-1-8-15 16,-1 0-23-16,1-1-31 0,-1-7-37 0,-2-3-41 16,-1-1-46-16,-3-5-48 0,8 0-329 0,-8 0-840 15,0 0 31-15</inkml:trace>
  <inkml:trace contextRef="#ctx0" brushRef="#br0" timeOffset="146859.92">4482 11871 739 0,'0'0'660'16,"0"0"-120"-16,0 0-99 0,-20 14-63 0,16-10-61 15,4-4-47-15,-8 7-54 0,6-2-55 0,2-5-57 16,-4 6-61-16,4-6-60 0,-5 7-73 0,5-7-97 15,0 0-280-15,3 9-641 0,-3-9 90 0</inkml:trace>
  <inkml:trace contextRef="#ctx0" brushRef="#br0" timeOffset="147145.98">4816 11958 340 0,'-17'-8'505'0,"17"8"-53"16,-14 4-50-16,3-2-48 0,-1 2-24 0,0-1-21 15,0 3-8-15,-2 4-20 0,1-2-18 16,0 2-8-16,-3 3-23 0,5 1-14 0,1 3-16 16,0 0-10-16,0 8-10 0,2-1-17 0,3 5-16 0,0-3-7 15,4 2-16-15,1 1-11 0,2-9-13 0,2 4-9 16,5 0-15-16,-4-8-5 0,4-1-11 15,4-1-4-15,-3-7-8 0,2-1-16 0,-1-4-17 0,2-3-44 16,5-5-44-16,0-4-64 0,-3-6-83 0,0-6-137 16,-1-5-246-16,-1 1-923 0,0 1-6 0</inkml:trace>
  <inkml:trace contextRef="#ctx0" brushRef="#br0" timeOffset="148411.6">2765 12866 251 0,'-11'-2'545'0,"11"2"-56"0,-10-2-59 0,10 2-37 16,-13-3-41-16,8 2-26 0,5 1-33 0,-11-1-27 0,11 1-13 16,0 0-20-16,-10 0-18 0,10 0-23 15,0 0-18-15,-7 5-22 0,7-5-13 0,-1 11-18 16,1-3-12-16,2 4-14 0,1 4-14 0,1 3-10 0,1 0-4 15,5 6-9-15,-3 0-6 0,0 0-6 0,-2-7-5 16,3 1-2-16,-2 1-9 0,-1-1 0 0,-1-3-7 16,1-2 2-16,1-2-7 0,-4-2 1 0,2-4-5 15,0 0-2-15,-2-3-3 0,-2-3-9 0,3 8-15 16,-3-8-6-16,0 0-12 0,0 0-11 0,0 0 4 16,0 0-11-16,6-16-4 0,-6 4-1 0,0-1 3 15,-2-4 1-15,-1 0 3 0,2 5 1 0,-3-5 6 16,4 5 3-16,-4-1 4 0,3 3 2 0,-3 1 6 15,2 3 3-15,2 6 7 0,-3-10 7 0,3 10 6 16,0 0 3-16,-3-9-1 0,3 9-1 0,0 0 5 16,0 0 0-16,0 0-5 0,0 0 3 0,16 18 5 15,-11-12 0-15,3 1 6 0,1 1-1 0,2-1-2 16,-1-2 2-16,8 2 9 0,-2-1-9 0,4-2 8 16,-2 0-6-16,1 0-5 0,3-2 2 0,-2-2 4 0,-1 0 0 15,3-2-1-15,-4-3-6 0,1 1 5 16,-1-1 3-16,-1 0-4 0,-3-5-3 0,-4 3 0 15,4-3-1-15,-4 3 1 0,-2-3-5 0,-3 0 13 16,-2-2-12-16,0 1 0 0,-1-1-2 0,-2 1-1 0,-2-3 3 16,-3 3-4-16,0 0 2 0,-1 1 5 0,-1 0-4 15,-2 3 4-15,2 2-2 0,-2-1 8 16,-1 4-1-16,-3 0 1 0,2 2 0 0,0 3 3 0,0 1-1 16,0 2 12-16,0 0-11 0,1 6-5 0,-2 2-2 15,4 2 5-15,2 2-3 0,1 0 2 0,2 2 3 16,1-1-9-16,2-1-1 0,2 0-4 0,3-1 4 15,-1 2-2-15,3-2-8 0,4-1-5 0,-1-3-13 16,2 0-18-16,-2-4-20 0,3 0-13 0,-3-2-29 16,5-4-23-16,5-1-31 0,-4-2-23 0,5-3-45 15,-1-1-74-15,-1-4-214 0,9-3-729 0,-3-1 69 16</inkml:trace>
  <inkml:trace contextRef="#ctx0" brushRef="#br0" timeOffset="149010.1">3549 12793 108 0,'-10'-6'562'0,"10"6"-82"0,0 0-55 15,-22 9-42-15,12-2-34 0,-3 4-25 0,-1 1-21 16,1 0 1-16,0 1-34 0,2 1-17 0,1 1-10 16,0 4-12-16,3 0-26 0,-4 5-15 0,1 4-11 15,6-9-27-15,4 5-16 0,-1-5-17 0,6-1-12 0,0 0-11 16,2-1-9-16,1-1-10 0,5-2-10 15,-4-4-10-15,6-2-10 0,-1 2-11 0,3-5-20 16,2 1-11-16,1-5-14 0,0-1-22 0,1-2-8 16,0-6-15-16,-2 1-9 0,0-3-11 0,5-3-9 0,-2-2-10 15,-5 2-4-15,-3 2-7 0,1-6-9 0,0 5-5 16,1-3-5-16,-3 1-2 0,-1 1 5 0,-1-1 14 16,-3 1 4-16,0 4 8 0,0-1 4 0,-3 2 13 15,-1 0 15-15,-2 2 36 0,3 3 27 0,-5 3 29 16,5-6 11-16,-5 6 10 0,0 0 6 0,0 0 11 15,6-5 3-15,-6 5-5 0,0 0 0 0,0 0-8 16,0 0 2-16,0 0-9 0,4 14 4 0,-2-8-1 16,-2-6-7-16,7 11 5 0,-2-4-12 0,3 1-2 15,1-1-5-15,-1-1-2 0,1 0-4 0,0-1-1 16,3-2-5-16,-1 1 0 0,1 0 0 0,-1-3-4 16,7 1-1-16,-4-3 3 0,0 0-9 0,-1-1-1 15,1-3 0-15,4-2-1 0,-2 0-8 0,-7 0 2 16,8-4-10-16,-4 2 1 0,-2-8-14 0,-1 1-6 15,-2 2-3-15,0-2-3 0,-1 1 0 0,-2-2 2 16,-3 3-1-16,0 3-1 0,-3-3 5 0,0 2 6 16,-4 2 0-16,0 1 6 0,-2 1 1 0,-3 2 10 15,0 0 4-15,-2 3 8 0,-3 1 4 0,0 4 8 0,2 2 5 16,-4 2 7-16,2 1 3 0,-2 2 2 0,2 4-5 16,0-2 5-16,2 3-7 0,1-1-2 15,3-1-6-15,2-1 2 0,2-1-2 0,-2 0-2 16,5-1-8-16,-1 1-11 0,3-1-21 0,1 1-21 0,3-3-29 15,4 0-36-15,-2 2-23 0,3-5-45 0,5 0-38 16,4 1-89-16,0-4-214 0,0-4-740 0,2 2 68 16</inkml:trace>
  <inkml:trace contextRef="#ctx0" brushRef="#br0" timeOffset="149918.95">4596 12787 136 0,'0'0'469'0,"0"0"-51"0,0 0-44 0,0 0-51 16,0 0-31-16,0 0-31 0,0 0-13 0,0 0-28 15,-30 4-25-15,20-2-16 0,4 2-16 0,-3 1-18 16,-1 0-5-16,1-1-13 0,2 0-11 0,0 1-12 16,-2-2-13-16,3 2-15 0,0-3-1 0,6-2-11 15,-9 6-3-15,5-3-13 0,4-3-6 0,-6 6-8 16,6-6 2-16,0 9-7 0,0-9-2 0,0 0-3 15,4 12-3-15,1-4 1 0,0-2-5 0,3 3-3 16,-1-1 0-16,2 1-9 0,-1 0 2 0,-1-1-3 16,3 5-2-16,-1-6-7 0,-3 2 1 0,1-2-5 0,-1-1-3 15,3-1-4-15,-3 1 1 0,1-4-2 16,-2 0-3-16,-5-2-5 0,11 2 0 0,-11-2-9 16,10-7 1-16,-4 1-7 0,-1 1 1 0,0-4-2 0,2-1-2 15,-1 0 0-15,-3 1 7 0,3-1-4 0,-3-1 8 16,0 2 5-16,4-3 5 0,-4 3 1 0,0-1 7 15,2 2 8-15,-3 1 3 0,1 1 3 16,0-1 1-16,-1 0 3 0,1 3 0 0,-3 4-5 0,8-11 6 16,-5 6-4-16,-3 5 6 0,8-7-1 0,-8 7 3 15,9-2-3-15,-9 2 5 0,12-1-2 0,-12 1 2 16,13 3-3-16,-6-1 3 0,1 1-3 0,-2 0 1 16,0 1-7-16,3 0 5 0,1 0 2 0,-1 1-7 15,-2-1 1-15,-1 0 4 0,2-2-4 0,2 0 2 16,0 2-7-16,-1-2 6 0,4-2-6 0,0 1 1 15,-2 0-3-15,1-2-5 0,-1-1-1 0,2-3 2 16,4 1-4-16,-2-3-6 0,-1-1-6 0,0 2-5 16,1-4 4-16,-3 3-2 0,2-5-11 0,-4 5 11 15,0-1 0-15,-1 1-3 0,1-1 8 0,-2 2-3 16,-1 2 2-16,-1-2 2 0,-2-1 6 0,2 4 3 16,-6 3 8-16,4-7 6 0,-4 7 13 0,0 0 11 15,0 0 9-15,0 0 9 0,0 0 1 0,-13-8 8 16,13 8-2-16,-15 10 3 0,6-4 7 0,-5 6 6 0,1-1 7 15,0 2 4-15,0 2 12 0,2-1 3 16,-6 5 0-16,5-1 0 0,-4 5 5 0,5 1-2 16,-1-1-5-16,3-5-6 0,4-3 3 0,3 3-14 0,-2-7-10 15,4 1-4-15,0 0-6 0,0-1-6 0,6 0-11 16,-1-4 2-16,0-1-4 0,1-1-9 16,4-1-1-16,1 0-9 0,-2-1 15 0,3-4-16 0,1-2 0 15,-2-1-6-15,6-3-6 0,-4-4-7 0,2 0-2 16,-2-5-14-16,3-6-13 0,0-1-13 0,-5-3-2 15,0-3-2-15,-4 0 1 0,-1-6 5 0,1-1 5 16,-4 4 4-16,-3-2 2 0,-1 0 4 0,-4 4 6 16,1 1 2-16,-1 4 5 0,-1 0 5 0,-5 7 3 15,5 2 11-15,-1 4 5 0,-1 3 9 0,-1 1 14 16,0 3 10-16,3 3 0 0,6 2 7 0,-18 1-2 16,8 4-13-16,2 2-1 0,-1 8-1 0,1 0 1 15,3 5 3-15,1 7 8 0,0 1 2 0,2 3-5 16,2-2 5-16,0 3 2 0,4-1-8 0,-2-1 2 15,3 2-10-15,3 1 0 0,0-6-7 0,3 1-5 16,2-1 1-16,2-1-6 0,3-3-8 0,1-3-19 16,-5-6-31-16,2 0-30 0,0-3-34 0,0-2-40 15,2-4-37-15,-3-4-32 0,4-2-40 0,1-5-55 16,-3 0-249-16,1-2-830 0,-3-4 39 0</inkml:trace>
  <inkml:trace contextRef="#ctx0" brushRef="#br0" timeOffset="150209.94">5509 12767 88 0,'6'-11'470'0,"0"3"-40"0,-1 2-34 16,-1 0-7-16,-1 0-8 0,1 1-12 0,-4 5-32 16,1-9-36-16,-1 9-16 0,0 0-43 0,0 0-21 15,-10-7-26-15,10 7-9 0,0 0-8 0,-16 3-30 16,16-3-4-16,-13 4 3 0,4 1-18 0,1 0-5 16,1 0-16-16,1 1 1 0,-2 3-14 0,2-1-11 15,2 0-6-15,0 2-8 0,2 2 1 16,-1 0-10-16,3 1-9 0,-1 4 5 0,2 0-2 0,4 1 3 15,-4-3-1-15,2 5 1 0,1-1 1 0,1 0 3 16,-1 6-3-16,1-7-2 0,-1 1-4 0,-2-2-7 16,1-1 1-16,-2 1 0 0,0-1-5 0,-1 0-7 15,-1-4 1-15,0-1 0 0,-2-1-4 0,-1-1-6 16,-1-1-13-16,0-2-8 0,-2 1-18 0,1-1-20 16,-4-2-30-16,-1-1-34 0,-1-2-35 0,-1-1-38 15,-2 0-60-15,4-5-89 0,-6-1-310 0,2-2-997 16,-1-1-53-16</inkml:trace>
  <inkml:trace contextRef="#ctx0" brushRef="#br0" timeOffset="163801.14">3140 12561 88 0,'0'0'470'0,"0"0"-56"15,0 0-54-15,0 0-46 0,0 0-31 0,0 0-29 0,0 0-30 16,0 0-24-16,0 0-23 0,0 0-17 0,0 0-16 16,0 0-18-16,0 0-15 0,0 0-9 15,0 0-9-15,0 0-7 0,0 0-8 0,0 0 1 16,0 0-9-16,0 0-8 0,0 0-6 0,-7-16-5 0,7 16-3 15,-2-10-1-15,2 10-5 0,-1-14-4 0,0 4-1 16,0 2-2-16,-1-4 0 0,2 0-4 0,-1 0-7 16,0-4 3-16,1-2 0 0,0 1-4 0,0 2 1 15,-2-1 0-15,2-1-5 0,0 0 3 0,2 0-3 16,-2 0-1-16,0 0 0 0,0 2-4 0,-2-2 0 16,4 4-1-16,-5-2 4 0,3 4-1 0,-1 1-1 15,1 0-3-15,-2 1 2 0,2 9 1 0,-1-14-1 16,-1 8 3-16,2 6-1 0,-1-8-1 0,1 8 0 15,0 0-3-15,0-13 0 0,0 13 1 0,-3-8-2 16,3 8-2-16,0 0-3 0,0 0-1 0,0-10 4 16,0 10-5-16,0 0-1 0,-3-9 4 0,3 9 5 15,0 0-9-15,0-9 2 0,0 9-3 0,3-8 1 16,-3 8-4-16,0 0 6 0,0-11-7 0,0 11 1 0,0 0 3 16,-1-13 0-16,1 13-2 0,0 0 5 15,-2-9-5-15,2 9 0 0,2-11 2 0,-2 11 0 16,-2-10 0-16,2 10 0 0,-1-10 1 0,1 10-3 0,-1-10 1 15,1 10 3-15,-3-8 2 0,3 8 2 0,-1-8 4 16,1 8 8-16,0 0-2 0,-3-8 0 0,3 8 1 16,0 0-4-16,0 0-2 0,0 0-3 0,-5-5-4 15,5 5-15-15,0 0-30 0,0 0-45 0,0 0-59 16,0 0-89-16,0 0-318 0,0 0-807 0,-20 4 46 16</inkml:trace>
  <inkml:trace contextRef="#ctx0" brushRef="#br0" timeOffset="164684.09">1957 11598 375 0,'0'0'351'0,"-1"-9"-28"0,1 9-27 0,-2-7-27 16,2 7-50-16,0 0 5 0,0-14-27 0,0 14-19 15,-1-9-20-15,1 9-18 0,-1-11-10 0,1 11-16 16,1-16-17-16,0 8-8 0,1-2-9 0,0 1 3 15,1-1-19-15,-1 0-6 0,1-3 3 0,-1 2-8 16,1 0-5-16,1 1-2 0,0 0-4 0,-1 2-4 16,1 1-2-16,1-2-4 0,-1 1-2 0,1 0-2 0,1-1-5 15,0 2 6-15,0-2-6 0,1 0 0 16,0 0-7-16,3 1 2 0,-2-3-1 0,1 2-1 16,0-1-3-16,5-2 3 0,-1-1-4 0,1 1 0 15,0 0-2-15,1-1 0 0,-2 2 4 0,2-1-2 0,1 0-5 16,0 0 2-16,0 1 2 0,2 1-1 0,-1 0-4 15,3 0 5-15,-1-1-3 0,5-1 4 0,-5 2-4 16,7 0 2-16,-1 0-1 0,-5 2-8 0,7-4 3 16,-2 1 5-16,-5 3 6 0,-2-1-9 0,11-5 2 15,-3 2 1-15,1 1 0 0,1-1 3 0,-1 3 0 16,2-2 1-16,-3 0 3 0,1 0 1 16,2 4-3-16,-2-4-1 0,-6 4 2 0,1 3-2 0,4-3 5 15,-4 4-4-15,0-1-3 0,-1 3 13 0,0-2-8 16,2 2 1-16,-3 0-4 0,1 1 5 0,0 0-3 15,1 0 1-15,6 1-1 0,-6 0 2 0,5-1-4 16,4 2 2-16,-10-2 2 0,2 1 1 0,6-1 3 16,-3 0-1-16,-4 0-1 0,6 1 5 0,0-1-4 15,-1 1 1-15,1-1-2 0,-1 3 1 0,-5-2 4 16,6-1-2-16,-7 0 2 0,9 1-7 0,-9-1 5 16,7 1-2-16,-2-1 3 0,-4 0-1 0,0 1-2 15,-3 0 0-15,4 1 1 0,-3-1 12 0,1 2-13 16,1-1 0-16,-1-1 1 0,-3 1-1 0,1 1 0 15,0-1-3-15,-2-1 0 0,1 0-2 0,-5-1-2 0,-1 2 1 16,1-2-1-16,-1 0-7 0,-2 1 1 16,-2-2 0-16,-8 1 2 0,14 0-3 0,-7-2 2 15,-7 2-3-15,12-1-4 0,-12 1-14 0,9-2-16 16,-9 2-25-16,0 0-38 0,9-2-54 0,-9 2-89 0,0 0-333 16,0 0-840-16,0 0 31 0</inkml:trace>
  <inkml:trace contextRef="#ctx0" brushRef="#br0" timeOffset="165231.12">3554 10729 414 0,'-8'3'542'0,"8"-3"-77"16,0 0-61-16,0 0-64 0,0 0-45 0,0 0-33 16,-11-3-39-16,11 3-25 0,0 0-32 0,0 0-10 15,0 0-5-15,0 0-9 0,0 0-6 0,0 0-8 16,0 0-4-16,40-1-10 0,-29 1-12 0,2-1-2 16,1 2-8-16,4 0-9 0,0 2-3 0,0 0-4 15,1-2-6-15,1 2-8 0,0 1-3 0,1 0-1 16,0 3-6-16,-1-1-6 0,1 1-8 0,6-1 0 15,-7 0-2-15,1 1-4 0,4 1-3 0,4-1-5 16,-3-1-2-16,2 3 9 0,-7-3-14 0,5 0-5 16,3 1 2-16,-3-1 2 0,-5-1-4 0,0 0-7 15,-3-1 5-15,1 0 2 0,-2 1-6 0,-3-1 2 16,-1-2 2-16,-1 0-5 0,0 2 3 0,-1-1-4 16,0 0 0-16,-3-2 15 0,-2 2-13 0,-1-1 0 15,-5-2 6-15,12 5 5 0,-12-5 5 0,3 6 5 16,-3-6 3-16,2 11-2 0,-5-2-3 0,-3 3-1 0,0 4 0 15,-5 9 0-15,-4 2-4 0,1-1 0 0,-3 3 1 16,-1 2-2-16,-3 0 8 0,-9 8 4 16,2 1 4-16,8-9-3 0,-3-1 10 0,-7 8 4 15,10-9 3-15,2-4-1 0,0 0-4 0,0-1 3 0,7-10 1 16,-1 2-6-16,-1-2-2 0,7-5-3 0,0 1-3 16,0-5-6-16,3 0-6 0,-2-3-5 0,5-2-5 15,-4 6-17-15,4-6-14 0,0 0-31 0,0 0-31 16,0 0-38-16,0 0-50 0,0 0-77 0,0 0-388 15,15-20-1012-15,-15 20-62 0</inkml:trace>
  <inkml:trace contextRef="#ctx0" brushRef="#br0" timeOffset="191806.13">8176 3739 181 0,'0'0'386'0,"4"6"-41"0,-4-6-42 16,0 0-32-16,0 0-19 0,0 0-20 0,2 5-16 15,-2-5-5-15,0 0-7 0,0 0-11 0,0 0-9 16,0 0-4-16,0 0-14 0,0 0-4 0,0 0-13 0,0-25-12 16,0 25-10-16,1-13-15 0,-2 3-9 0,2 0-7 15,-2 0-13-15,2 0-6 0,1-1-4 16,-1-2-8-16,0-4-6 0,3 2-1 0,0-3-5 15,-3 1-2-15,4 1-7 0,-3-2 0 0,2 1-5 0,-2 0 0 16,0 0-3-16,3-1-5 0,-1 3-4 0,-1-3-1 16,1 3 0-16,-1-2 0 0,1 0-1 0,0 1 0 15,1 0-8-15,-1 0 2 0,-1 0-1 16,3 1-4-16,-1-2 2 0,-2 0-6 0,3 0 2 0,1 1-3 16,1 0 4-16,0-1-5 0,-1 1-1 0,-1 2 1 15,-2-2-2-15,5 2 2 0,-2-1-1 0,0 5 1 16,4-3-5-16,-2-2 10 0,-2 3-4 15,2 0-3-15,1 4-1 0,0-2-2 0,-1-2 4 0,0 4 1 16,7-3-2-16,-5-2 4 0,-3 5-5 0,4-1-2 16,1-3 4-16,1 1 1 0,-3 4 0 0,5-2-1 15,-3 0 1-15,4 2 5 0,0-2-6 0,-3 1 5 16,3 2-1-16,2-3 1 0,-2 2-2 0,4 1-2 16,-1-1 4-16,0 2 7 0,0-1-8 0,1 1-3 15,2-3-1-15,1 5 3 0,-2-4 3 0,5 3-2 16,-9 0 0-16,3 1 4 0,6-4-7 0,-5 4 7 15,-2-2-6-15,0 2 0 0,1 0-2 0,-2-1-1 16,2 3 5-16,0-2 1 0,0 2-5 0,2-3 3 16,4 4 0-16,-4-1-6 0,2 0 2 0,3 2 1 15,-7-1 0-15,1 1 2 0,-2 0 0 0,3-1-4 16,4-1 4-16,-5 0-3 0,6 2-2 0,-2-1 9 16,-1 1 2-16,-5-1-2 0,3 1 5 0,4-1 5 15,-5 2-5-15,0-1-10 0,-1-2 3 0,1 3-1 16,5-1-3-16,-7 1 8 0,3-1 0 0,-4 4 2 15,0-2-6-15,3 2-2 0,-2-2 0 0,1 1-3 16,1 3 6-16,-4-2-6 0,4 2 1 0,-3-1 10 16,0-1-19-16,0 0 11 0,2 0 1 0,0-2-3 15,0 2-1-15,-1-3-5 0,-2-1 3 0,4 1 1 16,-2 2-1-16,1-2 6 0,-1-1 0 0,0 0-10 16,4 0 4-16,-3 2-3 0,0 0-1 0,-2 1 2 15,0 0 3-15,2-1-4 0,-2 1 0 0,1-3 0 16,-2 1-1-16,2 2 0 0,1-2 3 0,-2 2-3 15,4-1 6-15,4-1-2 0,1 0 5 0,-7-2 2 16,2 1 3-16,-3-1-1 0,8 1 2 0,-7 4-3 0,-1-5 2 16,3 1 3-16,-2-1 5 0,7-1-9 0,-7 2 0 15,2 0 5-15,4-1-4 0,-6 0 2 16,7-1 1-16,2 1-4 0,-8 0-1 0,7-2 0 16,0 3 4-16,-4-3-4 0,-2 1-4 0,7-3 0 0,-3 1 2 15,-5 0-3-15,8-2 0 0,-1-1 3 0,-2-1-3 16,0 0-2-16,-5 2-1 0,3-1 0 0,-2 0 2 15,-3 0-2-15,5-5-4 0,-3 4 1 16,-2 1 2-16,5-6 3 0,-5 3-4 0,3-3 1 0,0-3 0 16,1 2-2-16,-4-1 1 0,-3 1-1 0,4-5-1 15,-4 6-4-15,-2 1 3 0,1-4-2 0,-2 2 4 16,1 1-9-16,-3 1 3 0,2-1-7 0,-5 4-2 16,0 0 2-16,0-1-3 0,0 3 7 0,-1 0-4 15,-3 0 3-15,1 1-1 0,-6 5-1 0,10-2 4 16,-10 2-4-16,9-4 4 0,-9 4-1 0,9 2-1 15,-9-2-1-15,12 2 1 0,-6 0 6 0,-1 0-1 16,-5-2-7-16,19 5 11 0,-10-1 1 0,2 0-3 16,2 0 3-16,-1-1 2 0,2 0-8 0,-1 1 4 15,9 0 3-15,-1-1 5 0,-1 2-3 0,5 1 3 16,-3-1 1-16,5 1-5 0,-2 1-1 0,2-1 3 16,1 1-3-16,-7-2 1 0,0 0 0 0,5 2-1 15,-6-4 2-15,11 3-1 0,-3 1 5 0,0-2-6 16,-1 1 4-16,4-1 4 0,-3-5 0 0,0 4 0 15,-8-2-3-15,10 1 3 0,-2-2 2 0,0 2-6 16,0-2 1-16,-6 2-2 0,7 0 1 0,1-2 2 16,-3 1-3-16,1 0 1 0,1 0-6 0,-1 0 16 15,3 0-10-15,-2 1 1 0,3 0-1 0,-4-1 3 16,4 0 0-16,0-1-2 0,-1 4 0 0,0-3 1 0,-2 2-6 16,0-1 5-16,1-3 0 0,-1 0-1 15,0-1-2-15,0 2 6 0,-1-4-6 0,2 2 2 16,-3-3-1-16,-1 3-1 0,-2-1 2 0,3-1-2 15,-5 0 7-15,6-4-7 0,-10 5 0 0,12-4 0 0,-3 3-3 16,-5-1-3-16,7-1 1 0,1 2 8 0,-2-1-1 16,1-1 1-16,0 4 2 0,0-1 0 15,4 0-3-15,-7 0-2 0,1 2-1 0,2-1 2 16,-2 1-2-16,1-1 3 0,-7 2-5 0,9-1 4 0,-2 2-1 16,1-2 2-16,2 1-2 0,-4 1 0 0,0-2-2 15,2 0 0-15,-2 1 6 0,1 0-6 0,-5 2 2 16,-1-1 0-16,5 4 0 0,-6-3 1 0,0 1-3 15,2 1 3-15,-3-3 5 0,-1 3 0 0,1 1-2 16,-1 0-1-16,1-1 1 0,-2 2 2 0,1-2-1 16,-2 3 2-16,1 0-1 0,2 1-1 0,-2-1 8 15,1 1 1-15,-2 1 3 0,-1-1-3 0,6 6-2 16,-4-5 1-16,5 5-1 0,-6-2-1 0,3 6 2 16,2-2 1-16,-2 0 0 0,-2 3 4 0,1-2 0 15,1 1 0-15,-1 3 1 0,0 1-2 0,-1-4 1 16,0 6-2-16,-3 0 0 0,3-1 1 0,-1 3-2 15,2-1 4-15,0 4 5 0,-2-1 0 0,0-1-2 16,2-2-5-16,-3 1-1 0,1-2-1 0,-1 0-4 16,-5-3 1-16,1-5-5 0,-2-2-14 0,-2 2-14 15,0-7-16-15,-3 1-22 0,-3 0-20 0,0-3-45 16,-4 0-49-16,-5 1-71 0,-3-3-99 0,-9-1-317 16,-1-2-1090-16,-13-6-127 0</inkml:trace>
  <inkml:trace contextRef="#ctx0" brushRef="#br0" timeOffset="192922.12">11006 1739 55 0,'-18'6'550'0,"2"-4"-69"0,-6 3-50 16,1-1-44-16,1 2-35 0,-7 3-33 0,3 4-37 16,0-1-32-16,0 4-22 0,4 2-33 0,0 1-22 15,2 2-18-15,0 1-15 0,4 1-12 0,3-6-14 16,-2 6-10-16,6-4-11 0,2 1-16 0,1 5-6 16,3-6-7-16,4 9-4 0,-1-2-8 0,3-5-2 15,2 5-2-15,4-2-9 0,0-6-6 0,5 3-1 16,1-2-8-16,0-6-2 0,1 0-15 0,2-4-10 15,4 2-14-15,5-8-12 0,1 1-9 0,-9-4-10 16,6-5-16-16,2-2-8 0,-3-3-17 0,1-3-14 16,1-4-2-16,-2-1-8 0,-3-1-5 0,1-3 8 15,-4 0 6-15,-1-1-6 0,-2 1 15 0,0-1-1 16,-7 7 10-16,-2 1 7 0,0 1 6 0,-2 2 15 16,-2 1 24-16,-3 1 18 0,0 3 24 0,-1 7 15 15,-2-10 13-15,2 10 14 0,-8-5 5 0,8 5-6 16,-12 0 2-16,12 0 4 0,-11 7 0 0,3-1-4 15,1 4-2-15,-2 4 2 0,3 2-3 0,3-5-4 16,1 1-4-16,0 5 2 0,4 0-3 0,0-5-1 16,3 2-2-16,-1 0-2 0,2-5-2 0,5 3-2 15,-4-6 1-15,4 1 1 0,3-4-2 0,-2 1 0 0,2-2-3 16,-1-5 4-16,0 0-5 0,2 0-1 16,-4-3-5-16,4-6 3 0,-4 4 3 0,-2-5 2 15,0 1 5-15,-3-3 4 0,-3 5 6 0,-3-1 2 16,-2-6-2-16,-1 5 4 0,-4 1-6 0,-4-1 1 15,-2 0-5-15,-4 2-1 0,1 1-8 0,-5 2-1 16,5 0 0-16,-6 2-6 0,3 1-2 0,2 2-1 16,-3-2-15-16,6 4-17 0,-4 0-36 0,6-1-29 15,1 3-38-15,-1 1-44 0,12-3-38 0,-16 1-48 16,11 0-57-16,5-1-198 0,-8 2-714 0,8-2 76 0</inkml:trace>
  <inkml:trace contextRef="#ctx0" brushRef="#br0" timeOffset="193242.41">11422 1981 386 0,'7'17'386'0,"1"-2"-57"0,-2 2-21 16,-1 0-57-16,2 0-30 0,-3 1-22 0,1-3-23 16,-4-3-21-16,1 2-20 0,1-5-20 0,-2-2-7 15,1 0-7-15,-2-7-10 0,2 9-2 0,-2-9 0 0,1 6-4 16,-1-6-19-16,0 0 4 0,0 0-12 0,4-19-4 15,-2 8-5-15,0-8-11 0,-1 1-4 16,2 1 2-16,1-7-7 0,1 0-3 0,0-2-4 16,0 0 2-16,-1 9 12 0,2-1 12 0,2-1 14 15,-3 5 8-15,0 3 1 0,0-1 2 0,1 5-5 0,-4 2 8 16,3 0-12-16,1 2-3 0,-6 3 2 0,9-2-5 16,-9 2 3-16,11 10-7 0,-7-4-5 15,4 8-7-15,1-2-6 0,-1 4 0 0,-3-1-7 16,5-1-9-16,-2 0-20 0,0-1-29 0,2-3-38 0,-2 1-47 15,1-3-48-15,1-4-72 0,1-1-288 0,0-3-749 16,-11 0 65-16</inkml:trace>
  <inkml:trace contextRef="#ctx0" brushRef="#br0" timeOffset="193740.09">12038 1438 349 0,'-4'-12'567'15,"-1"3"-56"-15,-2-2-72 0,0 3-30 16,-1 1-71-16,0 0-30 0,-2 1-27 0,0-1-27 0,-2 2-26 16,2 3-12-16,10 2-26 0,-22 1-27 0,22-1-6 15,-20 5-21-15,11 0-16 0,2 2-19 0,0 4-10 16,2-1-11-16,0 6-7 0,-1 2-11 0,4 7-3 16,1 0 5-16,2 3-13 0,4 2-2 0,-1-1-5 15,1 2-2-15,3 2-2 0,-1-3-2 0,2 2-6 16,2-2-3-16,3 2 1 0,-3-3-1 0,3 1-4 15,0-3-5-15,-1 1-2 0,-2-2-1 0,0-2-2 16,1-1 3-16,-6-4-7 0,-1 0-1 0,2-1 12 16,-3-2-13-16,0-2-1 0,-4-4-12 0,0 0-12 15,-4 1-13-15,0 1-12 0,-2-2-3 0,0-2-25 16,-4-2-8-16,-1-2-14 0,0-2-4 0,11-2-9 16,-23-5-12-16,6-1-11 0,-1-2-21 0,2-4-3 15,1 1 3-15,3-2-7 0,-1-3 6 0,1 0 14 16,2 1 11-16,3-2 8 0,1-1 8 0,4 2 5 15,2-2 23-15,2 0 16 0,0 0 21 0,4 0 16 16,2-2 23-16,3-2 19 0,-1 6 19 0,2-1 8 16,1 1 23-16,2 4 4 0,2-2 11 0,-1 2 2 15,1 4 5-15,-1 0-3 0,1 3 5 0,1 5-5 16,-4 0-7-16,4 2 6 0,-3 8-3 0,2-1-8 16,-6 4-5-16,3 2-4 0,1 6-8 0,-4-3 3 15,-5-1-15-15,3 1 4 0,-2-1-24 0,-2-5-21 16,1-1-24-16,-1-2-40 0,0 0-36 0,-2-3-37 15,-3-6-39-15,6 7-47 0,-6-7-290 0,0 0-729 16,0 0 71-16</inkml:trace>
  <inkml:trace contextRef="#ctx0" brushRef="#br0" timeOffset="193881.09">12163 1488 360 0,'-12'9'302'0,"6"-1"-95"0,2 0-90 15,-2 2-23-15,6-10-15 0,0 20-42 0,0-8-50 16,4 0-71-16,2 2-87 0,-1 1-201 0,5-2 71 16</inkml:trace>
  <inkml:trace contextRef="#ctx0" brushRef="#br0" timeOffset="194896.07">12506 1645 90 0,'-7'-7'574'0,"-1"2"-65"16,-1-2-63-16,-2 4-57 0,-2 0-36 0,0-1-35 16,-5 3-31-16,3 0-10 0,2 2-32 0,-1-1-27 15,0 4-17-15,0-1-28 0,1 1-18 0,2 1-14 16,-1 2-22-16,3 0-15 0,0 6-8 0,3-2-14 16,-2 0-5-16,3 1-11 0,3 4-10 0,-1-1-1 15,6-2-6-15,-2 3-12 0,3-1-3 0,0 1-2 16,2-7 0-16,3 6-8 0,-1-7-10 0,1 1 1 15,2-2-6-15,3 0-8 0,-3-3-4 0,4-2-4 16,-4-1-9-16,2-3-1 0,-2-2-4 0,7-3-11 16,-4-4-4-16,2-1-8 0,2-6-4 0,-2-4-1 15,-1-1 12-15,-4-6-1 0,-2 3-1 0,-3-2 0 16,-1-3 4-16,1 3 4 0,-4-5 5 0,-5 5 5 16,0-3 7-16,-1-4 6 0,0 9 13 0,-4-4 8 15,3 7 9-15,-1 7 13 0,-2-2 5 0,0 5 9 0,2 4 1 16,-2 0-3-16,1 2 1 0,-2 1 6 15,1 0-3-15,0 4-4 0,8 2-16 0,-12 1 6 16,12-1-7-16,-15 8 1 0,4 0-9 0,7 3 0 16,-2 5 2-16,1 2-6 0,1 0-1 0,4 8-1 15,2 0-3-15,2-1 3 0,1 3-1 0,3 0-6 16,2-1 9-16,0 1-6 0,3-2-8 0,3 3-1 16,-2-4 6-16,6-2 0 0,0-3-9 0,2-3 11 15,4 0-5-15,-1-2 0 0,2-3-5 0,0-3-5 16,-5-5-9-16,-3 0-4 0,4-3-3 0,-3-2-10 0,0-3-3 15,1-1 0-15,-4-2-13 0,2-3-4 16,-4 0-3-16,-3-5 1 0,-1-1-1 0,-1 0-3 16,-3-2 7-16,-1 0 4 0,-2-6 3 0,-1 7 8 15,-4-5 6-15,-1 4 7 0,-3 0 5 0,1 0 5 16,-4 3 11-16,-2 1 0 0,1 1 2 0,-2 0 7 0,-1 6 8 16,1 0 4-16,-2 2 8 0,2 1 0 0,-2 4 4 15,0-2-1-15,2 2 3 0,11 0-7 16,-17 7-1-16,8 0-2 0,3 2-1 0,-1 3-1 15,5 0-4-15,-1 3 2 0,3 0-3 0,4 3 2 16,-2-1 1-16,2 1-3 0,7 6 1 0,-5-8-8 0,5 1 3 16,1-3 3-16,-2 2-8 0,3-2 1 0,0 0-1 15,1-1-1-15,0-5-6 0,1 0-4 16,-3 1-8-16,-1-6-12 0,3-1-5 0,-2-1-7 16,0-2-18-16,-1-3-2 0,0 0-1 0,1-3-5 0,-3-1 4 15,0-1-7-15,2-4 5 0,-2-2-1 0,0 2 5 16,-1-4 6-16,-2 1 6 0,-2 0 0 0,-2-1 15 15,2 0 4-15,-2 5 10 0,0 0 10 16,0 0 10-16,-2 4 13 0,1 3 11 0,-1 5 9 16,1-11 15-16,-1 11-11 0,0 0-3 0,0-9-1 0,0 9-11 15,0 0-2-15,0 0-2 0,0 0-2 0,0 0 1 16,9 20-6-16,-7-15-1 0,2 4 3 0,0-1-3 16,0 1-4-16,1 1 0 0,2 0 2 0,3 0-1 15,-5 0 3-15,3-2-1 0,-1-1-1 16,2 0-2-16,0-3-1 0,-1-2 3 0,-2 1-8 0,6-1 0 15,-3-3 2-15,1 0-4 0,-1-4-1 0,-2 1-8 16,0-3-14-16,3-1-4 0,-2-3-15 0,-1 0-13 16,1-5 3-16,0 1-2 0,-2 1 4 0,0-1 6 15,-3 4 0-15,-2-1 5 0,3 4 6 0,-2 2 6 16,-1-1 7-16,-1 7 12 0,2-9 0 0,-2 9 5 16,0 0-1-16,7-7-1 0,-7 7-3 0,0 0 7 15,0 0-8-15,0 0 5 0,0 0-4 0,9 15 5 16,-7-6-3-16,2 2-1 0,1-2 4 0,0 4-1 15,1-4 0-15,0 2-16 0,0-2-20 0,1 0-30 16,0-1-34-16,2-1-32 0,-4-3-42 0,-5-4-53 16,16 1-68-16,-16-1-189 0,0 0-675 0,16-12 83 15</inkml:trace>
  <inkml:trace contextRef="#ctx0" brushRef="#br0" timeOffset="195140.12">13323 1136 486 0,'-4'-5'565'0,"0"0"-72"0,-2 2-66 0,6 3-50 16,-7-6-57-16,7 6-47 0,0 0-28 0,-8 12-14 15,6-1-4-15,2 4-12 0,3 3-20 0,1 6-7 16,1 2-13-16,5-1-20 0,-2 6-10 0,2 0-21 16,2-1-11-16,-1 3-10 0,1-6-16 0,6 1-5 15,-4 0-5-15,-2-5-21 0,2 4 1 0,0-3 6 16,-3-9-21-16,-2 3-15 0,2-3-20 0,-4-6-24 15,2 1-24-15,-7-3-22 0,2-1-34 0,-4-6-19 16,9 10-26-16,-9-10-35 0,0 0-46 0,0 0-56 16,0 0-260-16,0 0-781 0,0 0 53 0</inkml:trace>
  <inkml:trace contextRef="#ctx0" brushRef="#br0" timeOffset="195431.97">13182 1437 403 0,'-4'-4'464'15,"4"4"-74"-15,0 0-65 0,0 0-34 0,0 0-43 16,0 0-30-16,16-17-13 0,-7 11-16 0,1 2-13 16,7-6-7-16,2 2-7 0,-1 0-15 0,2 1-4 15,2-8-14-15,2 3-1 0,-3 3-11 0,20-8 89 16,-23 7-122-16,-3 3-5 0,-1 3-7 16,-2-1-14-16,-3 0 6 0,2 3-10 0,-11 2-12 15,14-1 5-15,-14 1-2 0,0 0 7 0,17 6 5 16,-12-1 3-16,-5-5-7 0,8 17 2 0,-5-3-3 15,2 2 1-15,-2 0-3 0,-2 1-5 0,2-1-7 16,-1 2-1-16,1-2-5 0,1 3-3 0,0-3-4 16,3-1-8-16,-5-3 8 0,2 1-19 0,0-2-19 15,0 0-24-15,0-3-27 0,0-1-35 0,0 0-36 16,-4-7-37-16,6 10-50 0,-6-10-55 0,0 0-256 16,0 0-769-16,0 0 59 0</inkml:trace>
  <inkml:trace contextRef="#ctx0" brushRef="#br0" timeOffset="195578.12">13534 1212 373 0,'0'0'446'0,"0"0"-88"0,-11-10-95 0,11 10-69 16,0 0-69-16,-8-4-64 0,8 4-49 0,0 0-120 15,0 0-149-15,0 0-312 0,0 0 90 0</inkml:trace>
  <inkml:trace contextRef="#ctx0" brushRef="#br0" timeOffset="196499.77">13865 1299 533 0,'0'-12'518'0,"0"12"-76"0,0-9-64 16,0 9-59-16,-4-11-15 0,0 5-54 0,4 6-19 15,-9-5-24-15,3 1-21 0,0 2-13 0,-7-2-16 16,3 3-22-16,-2 2-9 0,2-1-16 0,-3 3-13 0,0 3-9 15,-2 0-13-15,0 3-4 0,1 2-7 16,-3 2 2-16,2 1-9 0,1 0-6 0,-3 6 0 16,3-5-3-16,10 2-7 0,-5 1-5 0,5-7-5 15,2 2 0-15,0-1-6 0,2-3-3 0,0-9-4 16,7 16-2-16,-2-10-3 0,1-5 0 0,5 2-4 0,-4-3-10 16,6-3-6-16,1-2-19 0,5-3-20 0,-1-3-20 15,6-7-15-15,-4-1-23 0,4-3-9 0,-5 2-25 16,1-2 2-16,-2 2 0 0,-3-1 12 15,-5 7 8-15,-3 4 19 0,-3 1 8 0,0-2 22 16,0 4 27-16,-4-1 18 0,0 8 22 0,4-5 23 0,-4 5-1 16,0 0 3-16,0 0 6 0,0 0 10 0,0 0 13 15,-21 20 4-15,16-11 2 0,-2 5-2 16,5-4-2-16,0 6 6 0,2-6-4 0,-2 2-6 16,6-4-2-16,-2 3 3 0,4-2-2 0,0 0-3 0,2 0 0 15,1-2-5-15,2-3-2 0,1 0-4 0,3-3 1 16,2-2-7-16,-3 0-3 0,1-5-2 0,3 2-4 15,-1-3 1-15,3-5-4 0,-4 1-3 16,3-1-2-16,-2-7-16 0,0-4-14 0,-2 1-4 16,2-4-5-16,-3 1 4 0,-1-4-2 0,-3 0 3 0,2-1-2 15,-6-3 8-15,1 0-3 0,-1-2 2 0,-6 2 3 16,-3 0 6-16,1 4 38 0,2 29 6 0,-9-53 5 16,9 53 7-16,-17-34-3 0,6 19 3 0,11 15-6 15,-26-28 3-15,26 28 2 0,-32-20-11 16,32 20 3-16,-36-14-4 0,36 14 6 0,-33-4-1 0,33 4-2 15,0 0 0-15,-41 11-4 0,27-3-8 0,3 6-3 16,-2 2-1-16,5 7 4 0,1 2-3 0,3 2 3 16,1 2 4-16,3 1 0 0,1 3-1 0,3-1 0 15,3 0 7-15,2 1-6 0,3-2 2 16,3 0-2-16,2 1 0 0,0-5-8 0,3 1 0 0,2-2-2 16,3-3 5-16,-4-2-7 0,3-1 1 0,3 0-15 15,-3-4-8-15,1-4-10 0,-6-4-12 0,1-2-12 16,-2-5-12-16,0-2-10 0,3-2-11 0,-3-8-3 15,1 5-5-15,4-9-1 0,-8 2 8 16,1 0 7-16,-2-3 3 0,-3 2 10 0,-1-2 4 0,-1 0 10 16,-2 1 12-16,-3 3 7 0,0 0 26 0,2 5 10 15,-5-3 18-15,-1 10 7 0,1-10 16 0,-1 10-1 16,0 0 7-16,0 0-1 0,0 0-2 0,0 0-9 16,-4-14-3-16,4 14-4 0,0 0-7 0,0 0-14 15,0 0 9-15,0 0-11 0,8 32-2 0,-5-21-12 16,0-2-31-16,1 1-11 0,-1 3-30 0,1-3-40 15,0 0-35-15,-4-10-42 0,7 16-56 0,-4-9-97 16,-3-7-227-16,0 0-824 0,4 14 38 0</inkml:trace>
  <inkml:trace contextRef="#ctx0" brushRef="#br0" timeOffset="196642.13">14380 1010 616 0,'-15'-9'528'0,"-1"-4"-123"0,5 9-95 15,-3-2-117-15,2 0-78 0,5 2-68 16,-2 1-28-16,9 3-43 0,-12-6-28 0,12 6-30 16,-6-3-55-16,6 3-148 0,0 0-353 0,0 0 98 0</inkml:trace>
  <inkml:trace contextRef="#ctx0" brushRef="#br0" timeOffset="196879.99">14564 843 449 0,'0'0'619'0,"-2"11"-75"0,0 0-63 0,2 2-48 16,2 0-25-16,0 4-46 0,1 1-28 0,3 7-22 15,-1 0-37-15,3 1-24 0,0-3-30 16,2 3-28-16,-1-2-21 0,1 0-24 0,0 1-25 16,-1-8-4-16,-1 2-21 0,2-2-3 0,0 0-22 0,-3-3-18 15,-1 2-19-15,0-7-30 0,0 0-23 0,-2-2-19 16,-4-7-25-16,6 11-18 0,-6-11-31 15,0 0-38-15,0 0-28 0,0 0-29 0,0 0-27 16,0 0-20-16,0 0-34 0,-19-30-237 0,10 21-749 16,-4-5 64-16</inkml:trace>
  <inkml:trace contextRef="#ctx0" brushRef="#br0" timeOffset="197464.08">14587 1144 658 0,'-11'-6'183'0,"0"3"114"16,1-1 7-16,0 2 6 0,2-1-34 0,8 3-26 16,-13 0-30-16,7-2-24 0,6 2-30 0,-10-1-17 15,10 1-16-15,0 0-16 0,0 0-1 16,0 0-13-16,0 0-2 0,0 0-9 0,0 0-5 15,0 0 4-15,0 0-10 0,29-6-7 0,-17 1-8 0,-1-1-7 16,7-1-4-16,-4-1-13 0,3-1 5 16,-3-3-10-16,2 1 0 0,-1-2-3 0,-1 1-5 0,-4 5 3 15,-1 0 5-15,1 0 9 0,-4 0 14 16,0 3 20-16,-3 1 4 0,-3 3 1 0,6-4-3 16,-6 4-8-16,0 0-11 0,0 0-19 0,0 0 2 0,0 0 2 15,0 0-7-15,0 0-8 0,4 13 0 0,-4-6-3 16,2 1-9-16,-1 0 0 0,4 2 4 0,-2 0-8 15,-1-1 7-15,2 2-5 0,0-1-2 16,1 1-2-16,-1-3-2 0,0 0 2 0,0-3-6 16,-1 2-1-16,3-1 1 0,-1-1-6 0,0 0-3 0,1 0-5 15,2-1-8-15,-2-2-7 0,-6-2-5 0,14 0-5 16,-14 0 4-16,17-9-19 0,-7 2-6 0,-2-3 2 16,-1 0-2-16,4-5 6 0,-2 2 7 0,0-1 0 15,-2-3 4-15,0 2 8 0,-1-2-4 16,-2-1 7-16,0 6 1 0,-4-6 3 0,1 4 4 15,-1 1 3-15,-1 1 13 0,-2 3 6 0,2-1 10 0,-3 4 10 16,2-4 9-16,2 10 3 0,-3-9-3 0,3 9 0 16,-5-6-2-16,5 6-2 0,0 0-7 15,0 0-2-15,0 0 4 0,0 0-7 0,-3 26-1 16,7-14-3-16,-1 5-15 0,-1 10 13 0,3-1-14 16,-1 7 21-16,6 1-1 0,-6 1-2 0,4 13 9 0,-2-1-11 15,2 3 17-15,1 1-4 0,0-2 0 0,-1 6-5 16,-2-19 1-16,0 12-1 0,-3-13-4 0,-1-2 2 15,0-1-5-15,-2-3 1 0,-2 0 2 16,0-9 10-16,1-1 3 0,-2-9 8 0,-1-1 4 16,0-4 4-16,4-5-2 0,-11 3-4 0,11-3-5 0,0 0-1 15,-27-18-16-15,14-3 7 0,-1-6-10 0,5-2-3 16,-1-1-11-16,4-5-6 0,-2 0-7 0,5 5-6 16,2 0-5-16,4 1-11 0,1 0-22 15,4 0-30-15,0 14-38 0,1-1-49 0,1 7-73 16,-1 0-366-16,8 1-941 0,1 4-17 0</inkml:trace>
  <inkml:trace contextRef="#ctx0" brushRef="#br0" timeOffset="200135.99">19556 4588 177 0,'0'0'516'16,"3"-8"-53"-16,-3 8-46 0,1-8-41 0,-1 8-37 16,4-9-35-16,-4 9-32 0,3-7-21 0,1 2-25 15,-4 5-17-15,8-6-18 0,-3 3-19 0,-1-1-16 16,5-3-17-16,-4 3-11 0,3 1-18 0,-2-2-9 0,4-1-2 16,-1 0-11-16,2-1 2 0,0-1-10 15,-1 0-4-15,3-4-9 0,-2 5-3 0,2-4-6 16,2 0-4-16,-3-1-3 0,1-1-23 0,1 2 6 0,-4 2-11 15,0 2 0-15,-1-3-3 0,0 0-4 0,0 2-4 16,3-2 0-16,-5 2 4 0,2 1-4 0,0-1 1 16,-1-1-5-16,0 2 2 0,-1-2-5 15,2 2-5-15,-2 0 7 0,0 0 1 0,-2 2-1 0,3 0 11 16,-3 0-8-16,0 0 0 0,2 1 2 0,-3 0-5 16,-4 4 1-16,7-6 7 0,-2 2-4 0,-5 4 2 15,0 0 0-15,7-4-4 0,-7 4 0 0,0 0 0 16,0 0 0-16,0 0-1 0,5-4 1 0,-5 4-8 15,0 0-10-15,0 0-24 0,0 0-36 0,0 0-30 16,0 0-52-16,0 0-52 0,0 0-66 0,-24 12-305 16,17-9-858-16,7-3 27 0</inkml:trace>
  <inkml:trace contextRef="#ctx0" brushRef="#br0" timeOffset="201280.14">18881 3645 269 0,'-7'-8'353'0,"1"3"-13"16,1-1-15-16,0-1-2 0,1 1-43 0,0-1-16 16,1 1-30-16,-1-1-24 0,4 7-22 0,-1-12-13 15,1 4-29-15,0 8-13 0,1-16-9 0,-1 7-10 16,3-1 0-16,-1 0-3 0,1-2 20 0,0 1-12 15,1-2-9-15,-1-1-7 0,1 3-13 0,-1-5-4 16,0 4-7-16,0-4-6 0,-1 5-10 0,1-2-6 0,3 2 2 16,-4 1-6-16,1-2-3 0,2 0-6 0,-1 1-10 15,3-4 4-15,-4 4-7 0,6-4-4 0,0 2 1 16,0-2-3-16,0 3-4 0,3-3 0 16,0-1-3-16,0 1-1 0,1 3 0 0,-2-1-6 15,3-2 2-15,-1 2-3 0,2 1-1 0,-1 0-3 0,2 3 2 16,-2-2 1-16,1 1-7 0,-1 1 3 0,-1 3 1 15,-2-1-2-15,4 1 1 0,1 0-1 16,-2 3 5-16,2-3-4 0,-4 3 2 0,2 1-2 16,-1-2 0-16,5 1 3 0,-3-1 0 0,1 3 1 0,-3 0-5 15,2-1 5-15,3 1-1 0,3 0 2 0,0 0 0 16,-1-1-1-16,1 2-1 0,0-2 5 0,-3 2-2 16,3 0 1-16,-2 2-3 0,0-1 5 0,2 1-1 15,-2 0 0-15,-1 2-1 0,1 1 4 16,-2 0-5-16,2-2 3 0,-3 2-2 0,1 0-1 0,-3-1 1 15,4 0-4-15,-1 1 5 0,0-2-5 0,-4 2 4 16,2-3-5-16,5 2 4 0,-4 0 0 0,2-2-1 16,-1 5 2-16,2-4-8 0,-6 0 11 0,6-1-4 15,0 0 1-15,-1 2 4 0,2 0-3 16,-2-2-1-16,1-1 2 0,-1 3 4 0,0-5-3 0,-3 1-4 16,2-2 11-16,-3 0-13 0,-1 0 5 0,2-1-9 15,-1-5 4-15,-1 3-2 0,3-6 2 0,-5 4 1 16,2-4-1-16,0-2-1 0,-4 4-3 0,3-3 0 15,0-1 0-15,-1 0-1 0,0 0-4 0,-2-2 5 16,2-2-11-16,-2 0 9 0,0-1 0 0,-3 2-1 16,4-1-5-16,-2 2-1 0,-1-1 4 0,-1 2 1 15,3-2-1-15,-1 5 4 0,-1 1-7 0,0 1 0 16,4 0-2-16,-4 0 10 0,2 3-11 0,-3-1-1 16,-1 3 1-16,1 1-3 0,1 0 5 0,-7 3 4 15,14-1-1-15,-5 1 1 0,0 4-1 0,2-2-1 16,-2-1 9-16,2 4-6 0,-2 0 2 0,4-2-12 15,-1 2 7-15,4 3 4 0,2 0-6 0,0-2 3 16,1 2 1-16,1 1-4 0,6 2 6 0,0 2 0 16,2 1 5-16,1-2-9 0,-2 1 14 0,0 0 1 15,0-1 2-15,1 2-2 0,0-3-3 0,3 1 0 16,-2 0 1-16,1-1 2 0,-1-2 1 0,3-1-1 16,0-2-1-16,3 2 5 0,0-5 0 0,2-1-16 15,-1-3 17-15,1 0-5 0,-1-2 1 0,0-1-2 16,2-2 0-16,-1-1-2 0,3 0-13 0,-4-2 13 15,-1 1-5-15,4-2 2 0,-2 2-3 0,0-1 1 16,-3 0-3-16,1 0 5 0,-3-3-5 0,-1 4 2 16,-1-2 1-16,1-1 1 0,3 1 0 0,-3-1-7 15,-4 4 4-15,2-3 5 0,-3 4-8 0,3 2 4 16,-7 4-15-16,-2-2 11 0,0 2 3 0,5 3 7 16,-11 1 0-16,4 3 6 0,-1 2 0 0,-1 2 4 15,1 3-1-15,-4 1 6 0,0 0 0 0,1 8 1 16,-1-1-2-16,-2 1-1 0,0 2-3 0,-2-1 1 15,-4-6 3-15,4 1-8 0,-4-1-14 0,-3 3 9 16,4-5 1-16,-3 0-5 0,3 0-12 0,-3-5-26 16,-2 0-35-16,-1-3-39 0,0-1-51 0,-6 2-94 15,1-4-382-15,-3-4-1006 0,-4 1-56 0</inkml:trace>
  <inkml:trace contextRef="#ctx0" brushRef="#br0" timeOffset="201739.12">19815 1814 401 0,'0'0'448'0,"0"0"-63"0,0 0-55 16,0 0-45-16,0 0-23 0,0 0-10 0,3 27 7 16,2-13-11-16,2 4-18 0,3 8-21 0,0-1-17 15,2 1-22-15,0 1-11 0,-2 2-22 0,2-1-10 16,-2 1-13-16,0-2-7 0,2 1-13 0,-2-3-20 16,1-1-4-16,-1 3-6 0,-2-4-11 0,0-5 0 15,1 6-7-15,-2-8-7 0,0 0-15 0,-2-5-21 16,0 1-30-16,-1-3-40 0,1-1-49 0,-1 0-75 15,1-2-70-15,-5-6-260 0,0 0-743 0,0 0 66 16</inkml:trace>
  <inkml:trace contextRef="#ctx0" brushRef="#br0" timeOffset="202148.67">20136 2114 300 0,'3'12'328'0,"0"-2"-22"16,0 2-21-16,2 0-22 0,1 4-5 0,-3-6-40 0,1 1-4 15,2-1-27-15,-3 3-5 0,2-2-34 0,1-1-9 16,-2-1-19-16,0-1-11 0,-1-2-16 0,-1 0-4 16,-2-6-21-16,3 10 1 0,-3-10-10 15,5 4 3-15,-5-4 1 0,5 3 1 0,-5-3 5 16,0 0-14-16,0 0-9 0,0 0-7 0,4-25-7 15,-3 13 4-15,0-1-10 0,-1-4 1 0,4 0-4 0,-1-1-4 16,-1 0-5-16,2 0 6 0,2 2-7 0,0 1-1 16,-3 3 3-16,3 1 8 0,-1 3 1 0,0 3 9 15,-1 0 1-15,0 0 5 0,2 0 5 16,-6 5-2-16,10-3 4 0,-10 3 5 0,0 0 1 16,21 3 4-16,-11 3 4 0,0 1-4 0,1 0 4 0,0 1-2 15,0 4-8-15,2 5-2 0,-1-3-7 0,-4 3 7 16,3-2-16-16,-4-1 2 0,2-1-8 0,-1 2 1 15,0-4-6-15,-2-1-4 0,1-1-21 16,3-1-12-16,-5-3-21 0,0-1-25 0,-1-1-29 16,-4-3-37-16,0 0-35 0,0 0-59 0,20-6-315 0,-17-4-775 15,1-3 56-15</inkml:trace>
  <inkml:trace contextRef="#ctx0" brushRef="#br0" timeOffset="202383.96">20435 1730 55 0,'0'0'456'0,"0"0"-55"16,0 0-43-16,0 0-3 0,3 39-20 0,-2-24-12 15,4 9-13-15,-2 2-18 0,2 2-15 16,5 1-4-16,-1 1-44 0,1 1-16 0,4-2-27 16,-3 4-19-16,4 0-16 0,-2-2-17 0,1 1-22 15,-2 1-11-15,1-3-11 0,1-2-12 0,-3-2-3 16,1-2-12-16,-3-6-8 0,-1-3-8 0,0 0-22 0,-1-4-24 15,1-4-29-15,-3-1-25 0,1-1-32 0,-3-3-26 16,-3-2-49-16,0 0-80 0,0 0-305 16,0 0-797-16,0 0 50 0</inkml:trace>
  <inkml:trace contextRef="#ctx0" brushRef="#br0" timeOffset="202772.79">20458 2060 307 0,'0'0'357'0,"0"0"-53"0,0 0-19 16,0 0 0-16,30 6 0 0,-19-3-10 0,8-1-17 16,-1 0-13-16,4-2-22 0,6 1-20 0,0 1-18 15,0-2-25-15,3-4-16 0,0 1-15 0,-6-2-16 16,4 1-10-16,-1-2-17 0,-7-1-4 0,-1-1-13 16,0 1-5-16,-2-1-9 0,-2-3-4 0,1 3-4 15,-7 1-6-15,0-4-9 0,-1 4 5 0,-1-2-9 16,-7 0 1-16,1-1-8 0,-2 10 0 0,-3-13-4 15,-3 4-5-15,1 2-2 0,-7 1 5 0,2 3 0 16,-3-1-3-16,-4 2-6 0,-1 3 6 0,1 0-1 16,-4 3 4-16,6 2-1 0,-3 2 6 0,4 1 1 15,0 3 4-15,1-2-3 0,5 4-3 0,0-6-8 16,2 7 4-16,5-2 3 0,0-2-4 0,1 0-3 16,4 2 2-16,3-3 7 0,2 6-1 0,4-3-12 15,1-2 0-15,1-3 2 0,2-2-5 0,2 4-4 16,0-7-7-16,3-1-22 0,-1-2-20 0,1-3-15 15,7 2-19-15,-3-5-25 0,1-4-17 0,1 3-21 16,-5-4-18-16,3-1-24 0,-6 3-3 0,3-6-17 16,4-2-16-16,-6 2-219 0,2-4-599 0,-3 2 95 15</inkml:trace>
  <inkml:trace contextRef="#ctx0" brushRef="#br0" timeOffset="203610.02">21249 1915 1323 0,'8'-11'115'0,"-6"1"66"0,-2 0 11 16,-6 2-8-16,1-4-14 0,-3 6 1 0,-2-2-9 15,-2 2-13-15,-4 0-3 0,0 0-23 0,-3 1-13 16,2 1-5-16,-2 1 0 0,3 3 8 0,-4 0-2 15,7 3-3-15,0-2-14 0,0 2-4 0,3 2-11 16,1 1-9-16,-1 2-5 0,4 2-7 0,0 0-2 16,5 4-3-16,-1 1 3 0,4 3-3 0,2 0 0 15,1 0-1-15,2-2-4 0,4 12-1 0,-2-5-7 16,-1 3 1-16,6 1-4 0,0 0 4 0,-3 4-5 16,2-3-1-16,-3-1-3 0,3-2 5 0,-1 5-6 15,-2-4-3-15,-5-8 4 0,2 7-6 0,-3-7 3 16,-1 7-3-16,1-5 0 0,-2-1-1 0,-9-1-4 15,-1 1 4-15,0-2-3 0,-1-3-4 0,-2-2-4 16,-3-1 3-16,0-3-6 0,1 0 3 0,1-5-5 16,1 0 2-16,-4-3-2 0,3-3-2 0,-2 0-1 15,1-4-2-15,4 0 3 0,-7-4-2 0,9-3 1 16,0 0 0-16,0-4-5 0,5 0-1 0,-1-1 0 16,6-9-1-16,1 1 0 0,2 0-1 0,2-1 2 15,3-2-1-15,3 0-1 0,0 0-1 0,3 0-1 16,1 3 3-16,1-4-3 0,3 2 3 0,-4 1-4 15,6 0 5-15,-1 1-2 0,-3 0 6 0,1 5-7 16,-5 0 0-16,1 1-3 0,-9 7 5 0,4-1 1 16,-5 4 0-16,-1 4-4 0,1-2 1 0,-2 4 3 15,-2 1 7-15,-3 4 0 0,4-6 5 0,-4 6 3 16,0 0-1-16,4-6-1 0,-4 6 1 0,0 0 1 16,0 0-4-16,0 0-6 0,0 0 3 0,0 0-2 15,0 0-5-15,0 0 7 0,0 0-6 0,0 0 2 16,7 15 0-16,-1-7 0 0,-2 1 0 0,0 1-3 15,2 0 3-15,-2 1-3 0,5 2 2 0,-5-4-2 16,4 3 10-16,-1-3-8 0,-1 1 0 0,3 0-3 16,-1-2 2-16,0-2 0 0,-2 0 1 0,1 0-2 15,-1-2 2-15,2-1 0 0,-2-2-1 0,-1 2-1 16,-5-3 3-16,16-3-1 0,-16 3-4 0,13-5 5 16,-4-2-7-16,-2 0 5 0,-2-2-3 0,1 0-1 15,-1-1 1-15,-3-2-4 0,2 1 5 0,-2-1 3 16,1 0-2-16,-1 1-2 0,-2-1 1 0,3 0-2 0,-1 4 1 15,-2-2 0-15,2 4 3 0,-2 6 3 16,0-10-3-16,0 10 5 0,0 0-6 0,1-8 4 16,-1 8-3-16,0 0-6 0,0 0 3 0,0 0 0 15,0 0 0-15,0 0 1 0,0 0-2 0,0 0 3 16,10 17 0-16,-7-13 0 0,3 1 1 0,4 1-2 0,0 0 4 16,-1-1-4-16,3 1 1 0,-1 0 0 15,0 0-2-15,1-3 2 0,-1 0 3 0,-1 0-3 16,0-2 1-16,1 0-1 0,-5 0 1 0,6-2-8 15,-1-2 12-15,0-3-4 0,-1 0-7 0,-2 2-2 16,1-4-1-16,1 0-3 0,-2-3 4 0,-1 2 1 0,1-2-2 16,-2 0 1-16,-2 1-1 0,3 1 1 0,-5-1 11 15,2 2-8-15,-2 2 0 0,1 0-2 16,-3 6 5-16,4-6-6 0,-4 6 6 0,5-8-1 16,-5 8-5-16,0 0-2 0,0 0 1 0,0 0 3 0,0 0-2 15,5-2 2-15,-5 2-7 0,0 0-22 0,0 0-27 16,15 8-41-16,-15-8-48 0,7 3-56 0,-7-3-56 15,9 0-278-15,-9 0-782 0,0 0 56 16</inkml:trace>
  <inkml:trace contextRef="#ctx0" brushRef="#br0" timeOffset="203751.1">21609 1544 447 0,'-13'-3'453'0,"-1"-2"-111"0,1 1-96 16,-1 0-90-16,3 2-50 0,2-1-36 0,9 3-21 0,-16-3-28 15,16 3-43-15,-9-2-9 0,9 2-9 0,0 0-37 16,0 0-179-16,0 0-314 0,0 0 92 0</inkml:trace>
  <inkml:trace contextRef="#ctx0" brushRef="#br0" timeOffset="204714.11">21808 1371 158 0,'0'0'562'0,"0"0"-105"16,4 10-59-16,-4-10-44 0,0 15-10 0,0-2-41 16,2-2-32-16,-2 7-26 0,4 3-20 0,-1-3-23 15,3 8-16-15,0-1-24 0,6 2-15 0,-3-2-18 0,0-1-19 16,1 3-7-16,-2-9-13 0,3 6-5 0,-3-6-11 16,4 4-7-16,-5-5-7 0,-2 2-11 15,1-3-6-15,1-4-4 0,-5-1-8 0,3-2-30 16,-1-1-18-16,0-1-26 0,-4-7-25 0,5 9-26 15,-5-9-42-15,0 0-42 0,0 0-43 0,0 0-29 0,0 0-23 16,-15 5-3-16,15-5 20 0,0 0 29 0,-23-18 45 16,16 10 58-16,-1-2 54 0,0 1 39 0,-1-2 18 15,-1-4 33-15,2 6 7 0,2-2 14 16,-3 2 7-16,4-1-1 0,-1 0-10 0,-1 2-1 16,2-3 3-16,3 5-9 0,0 0-1 0,2 6 16 0,-4-7-13 15,4 7 3-15,0 0 2 0,0-11-2 0,0 11-4 16,0 0 0-16,10-4 1 0,-10 4-3 0,14 0 5 15,-5 2 0-15,2-1-9 0,1 0 12 0,1 0-2 16,3-1-1-16,0 1 6 0,2 0-1 16,1-1-9-16,-2-1-1 0,5-1 4 0,-6-2-6 0,6 1 5 15,-5-1-8-15,2-2 0 0,-1 1 2 0,-3-4-9 16,0 3 0-16,-5-4-4 0,1 5 7 0,-1-1-11 16,-1-2 1-16,-5 3 14 0,1 0 7 0,-3-2 15 15,-2 7 10-15,2-10-7 0,-2 10 10 16,0 0 4-16,-4-11-8 0,4 11 0 0,0 0-2 0,-7-5-1 15,7 5-4-15,0 0-4 0,-9-2-5 0,9 2 0 16,0 0-8-16,0 0 1 0,0 0-5 0,-7 15-2 16,10-6-4-16,-1 2 6 0,0 0-2 0,2 0 11 15,1 1-2-15,4 5-8 0,0-4-2 16,2 0 1-16,-2 2-4 0,3-2 1 0,1-3-2 0,0 0-2 16,1 1-2-16,-3-4-1 0,3-1 1 0,-3 0-2 15,3-4-3-15,1 1 1 0,-6 0-4 0,7-8 4 16,-3 3-6-16,-1-4-2 0,-2 1-5 0,-1-3-2 15,1-1-5-15,-4-2 0 0,1 0-1 0,-3-1 1 16,-1 0-3-16,-1-4-3 0,-2 4 3 0,0 0 1 16,0-6-2-16,-3 7 4 0,1-5 2 0,-2 4 1 15,0-1-4-15,-1 4 3 0,-1-2 0 0,0-1 1 16,0 4 3-16,1 1-2 0,1-2-2 0,-2 3 6 16,6 6-5-16,-10-6 2 0,10 6 3 0,-4-3-3 15,4 3-1-15,0 0 5 0,0 0-2 0,-7 18 3 16,7-9-4-16,4 9 4 0,1-2 0 0,-1 3 2 15,6 6-1-15,-1 2 7 0,3 6 0 0,-2 0 5 16,8 14 1-16,-2-2 6 0,-1-1-8 0,-1-10 5 16,1 11-3-16,4 2 8 0,-2 5-3 15,-1-4-5-15,0 4-1 0,-2-2-2 0,-1 2-2 0,-2-4 7 16,2-1-5-16,-6-14-5 0,1 2 1 0,-2-2-3 16,1 0 2-16,-3-6 1 0,-2 1-3 0,-4-3-1 15,2-6-2-15,-4-2 3 0,-3-1-1 0,0-5 0 16,-5-1-3-16,-1-4-4 0,-7 1 2 0,3-6 1 15,-11-5 2-15,-1-1-1 0,-2-7-1 16,2-2-1-16,-1-4 2 0,1-2-2 0,0-2 8 0,2-2 6 16,8-1 9-16,-2-2 11 0,4 1 0 0,4 1 4 15,2 0-2-15,0 1-1 0,8-1 2 0,1 2-3 16,4-4-2-16,1 2-5 0,5 0-2 0,4 3-5 16,-3 5-2-16,12-2-8 0,-6 4-25 15,7-1-30-15,-4 5-53 0,2 4-62 0,7 0-82 16,-8 7-339-16,-2 0-874 0,2 8 18 0</inkml:trace>
  <inkml:trace contextRef="#ctx0" brushRef="#br0" timeOffset="207020.86">22532 5268 460 0,'0'0'395'0,"7"-8"-46"16,-3 2-49-16,1 3-31 0,2 0-24 0,-7 3-15 15,13-7-20-15,-6 4-9 0,0 0-10 0,-7 3-17 16,17-1-12-16,-10 0-15 0,1 1-12 0,-8 0-11 16,21 2-8-16,-9 3-10 0,-3 0-1 0,4-2-7 15,-3 3-6-15,3 0-7 0,-3 4 2 0,2-1-2 16,-1 1-1-16,3 3-1 0,-3-1-1 0,-2 3-1 15,3-1 0-15,-4 3-5 0,-1-1 6 0,-1-1 0 16,-2 3-7-16,2 1 5 0,-2 7-2 0,-1-1-3 16,1-6-2-16,0 6 4 0,-1 0-6 0,-4 3-2 15,6 0 2-15,-6-1-6 0,-2 1 2 0,2-1-5 16,-3 3-2-16,2-1-3 0,0 1-1 0,-1 2-3 16,1-3-2-16,-2 5 3 0,2 0-8 0,-2-2 2 15,2 2-4-15,-4-1-5 0,2 1-1 0,-1 1-6 16,5-2 1-16,-8 0-4 0,7-1-3 0,-3 0 2 15,-2 1-3-15,3 0 0 0,-2 0-2 0,3 1-2 0,0 1-3 16,0-3 3-16,-1 1-4 0,-1-1-1 0,2 1-1 16,0-4 0-16,-1 2 1 0,3-1 2 0,-3 0-4 15,1 0 0-15,0-1 1 0,4-3-3 0,-2 7 5 16,0-4-1-16,-4-2 0 0,4 1-1 0,-4 0 1 16,1-1 3-16,1 0 0 0,2 3 0 0,-2-3-1 15,0 3 4-15,0 0-3 0,0 2 0 0,1-2-2 16,1 1 0-16,-3 1-1 0,6 1-1 0,-2-4-1 15,-2 2-3-15,1 0 0 0,1-3 2 0,1 1-1 16,0-2-2-16,2 1 0 0,-2 0-2 0,1-2 1 16,1 4-2-16,0 0 0 0,1 1 2 0,0-4-4 15,2-2 1-15,-1 4-1 0,3-2 1 0,3 1-1 16,-2-3-1-16,-1 2 1 0,7 0-2 0,-7-1 0 16,7-2 1-16,1-2-2 0,2 3 0 0,4-3 0 0,-6-1 1 15,6-4-2-15,-3 3 1 0,0-4-1 16,-2-4 0-16,4 4-2 0,-4-7 2 0,-9-1-4 15,8 1-2-15,-3-3-2 0,-2 1-1 0,-1-2-3 0,-2-1-3 16,-2 0 4-16,0 0-8 0,-2-3 1 0,-1 2 1 16,-4-3 0-16,6 2 1 0,-6-2 1 15,6 6 4-15,-6-6-1 0,0 0 2 0,0 0-1 0,-3 11 1 16,3-11-1-16,-7 8 4 0,2 0-2 0,-1 1 2 16,-1-1-1-16,-4 3 1 0,2 3 0 0,0-1 2 15,-3 0-3-15,1 1 3 0,1 4 0 0,0-2-1 16,-1 0 1-16,0 7 4 0,2 3-2 0,-2-2 1 15,4 1 0-15,-2 0-2 0,4-7-1 0,-3 11 4 16,-1-1 0-16,4-1-2 0,1 0 2 0,1 3 0 16,-4-1 2-16,3 1-2 0,0 0 1 0,-1 2 1 15,-2 1 0-15,3-1 3 0,-5 2-2 0,4 0 5 16,-3 11 1-16,0-9 1 0,4-1 1 0,-2-1 0 16,-3 1 1-16,4 11-2 0,-2 1 1 0,3-13-2 0,-3 0 3 15,3 1 2-15,-1-4-5 0,3 4 1 16,-4 0-3-16,6-1 1 0,-2-1-2 0,1 2 0 15,0-2-2-15,1 1 3 0,-4-3-3 0,6 4 0 0,0-2 1 16,-1 1-1-16,0-2-2 0,-1 0 1 16,0 1 2-16,0 0-2 0,3-2 0 0,-3-1-2 15,3 4 0-15,-1-3 2 0,0 0-3 0,-2 4 3 0,-2-4 1 16,4 2-1-16,1-3-2 0,-2 3 1 0,2 0 1 16,-1-4-1-16,0 0 0 0,3 2 1 0,-4-1-1 15,0 1 0-15,4-2-2 0,-4 1 1 0,2 1 0 16,0-3-1-16,3 1-1 0,-6-1 2 0,4-1-1 15,-3 2 4-15,1-2-2 0,-2 0-4 0,2 1 1 16,-2 0 1-16,2-1 0 0,-2-7 0 0,5 8-2 16,-5 1 3-16,4-1 0 0,-1-1-1 0,1 3-1 15,1-1-1-15,-1 0 1 0,-4 3 1 0,4-2 0 16,1 0-1-16,-1 0 0 0,3 1-3 0,-6-1 3 16,1-1 1-16,2 3-3 0,-2-3 2 0,3 1-2 15,-3-2 1-15,2 1-4 0,-1-3 2 0,1 0-1 16,-4-1 2-16,5 19-7 0,1-26 3 15,-3 1-1-15,-1-1-2 0,0 0-1 0,-2 2-1 16,4-1 0-16,1 6-1 0,0 0 8 0,-1-6-7 0,1 1 3 16,-3 5-1-16,4 3 5 0,-1-4-3 15,-1 2 1-15,1 0-2 0,-3-7 0 0,1 6-1 16,3 0 2-16,-6-6 0 0,4 0 1 0,-1 1-2 0,1 4 3 16,-4-4-3-16,2 0 2 0,4 0 1 0,-4-2-2 15,2 6 1-15,-2-5 0 0,1 1 0 0,-1 0-3 16,0 0 1-16,0-1 0 0,2 0 0 0,0 0 2 15,-1 7 2-15,0-7-3 0,1 5 1 0,0 0 1 16,-1-5-1-16,-1 7 1 0,2 1-2 0,-2-1 0 16,0-1-1-16,-1 0-2 0,1-7 1 0,0 2-3 15,3-2-1-15,-4 0-3 0,0 0 3 0,0 0 1 16,1 0-1-16,2-1 4 0,-2 1-1 0,2 2 0 16,-1-3 2-16,-3 2 0 0,4 1 3 0,-2-1-2 15,1 1 1-15,2 0 0 0,-3 7 12 0,0-2-11 16,3 0 3-16,-4 1-4 0,2 0 3 0,-5-7 1 15,6 5-4-15,-4-4 3 0,4-2 1 0,-3 4 2 16,4-2-3-16,-4 0 0 0,4-1 4 0,-2 5 0 0,-2-5-2 16,0 7 0-16,1-7 1 0,0 7-2 0,0-7 2 15,-2-1-2-15,4 7 1 0,-6-4 2 16,2-2 1-16,-2 5 0 0,0 0 0 0,0 3-4 0,2-7 2 16,-3 7 3-16,2 1-1 0,-4-1-2 0,2 1 1 15,2 2 1-15,-2-2 5 0,2-2 0 0,-1 0 0 16,-2-1 1-16,2 3-6 0,-5-3 2 0,3 2-1 15,0-1-2-15,-2 0 15 0,2-1-11 0,-1-6 0 16,-5 4-1-16,0 1 0 0,5-6-3 0,-7 7 4 16,3-2-2-16,-5-1-1 0,1 1-2 0,-1 0 4 15,3 1-5-15,-3 0 4 0,-6 1 1 0,4 0-4 16,1-2 3-16,-1 1-3 0,1 0 2 0,-4-2 1 16,2-4-2-16,1-4 1 0,-4 4-2 0,6-6-1 15,-5-2-2-15,-2-3-5 0,-6 2 1 0,-2-3 0 16,-3-4-3-16,-1-1-4 0,-3 0-4 0,1 2-1 15,2-2 1-15,4 2 5 0,-1 1 0 0,2 0 2 16,7 1-15-16,-1-2-25 0,4 1-38 0,2 2-46 0,-2-1-69 16,9-4-82-16,-4-2-342 0,3-3-997 0,1-3-52 15</inkml:trace>
  <inkml:trace contextRef="#ctx0" brushRef="#br0" timeOffset="210304.05">16618 1891 115 0,'0'0'411'15,"0"0"-47"-15,0 0-45 0,0 0-28 0,0 0-34 16,0 0-28-16,0 0-25 0,0 0-14 0,0 0-24 16,0 0-5-16,0 0 2 0,0 0 3 0,0 0-1 15,2 24-5-15,-2-13-4 0,2 1-10 0,-1 5 0 16,0-1-10-16,-1 11-2 0,0-2-7 0,0 3-8 15,2 3 0-15,0 0-16 0,1 5-6 0,1 12-2 16,3-1-13-16,-6-11-5 0,6 10-2 0,-5-12-5 16,2 2-8-16,0-1 5 0,0 0-6 0,2 0 2 15,-2-2-9-15,0 0-2 0,-3-1-7 0,4 1 5 16,1 1-6-16,-4-2-3 0,4-2-2 0,-2 5-12 16,5 32 41-16,-6-33-39 0,2-2-3 15,-1-1 1-15,-2-3-5 0,4 0 2 0,-2-3 4 16,-1-8-21-16,0 0 13 0,-2-5-8 0,1 0 0 15,-2-12 0-15,3 19-4 0,-3-19 0 0,4 13-3 16,-4-13 0-16,1 9-7 0,-1-9 1 0,0 0-5 16,0 0-7-16,0 0-9 0,4 13-14 0,-4-13-16 15,0 0-29-15,0 0-30 0,0 0-29 0,0 0-39 16,0 0-53-16,0 0-42 0,-25-38-297 0,13 25-848 16,-4 0 30-16</inkml:trace>
  <inkml:trace contextRef="#ctx0" brushRef="#br0" timeOffset="210758">16365 2778 280 0,'0'0'357'0,"-13"-10"-5"0,13 10-37 16,-8-9-7-16,8 9-20 0,-7-7-29 15,7 7-26-15,0 0-27 0,-6-6-23 0,6 6-28 0,0 0-23 16,0 0-7-16,0 0-10 0,0 0-11 0,0 0-4 15,0 0-10-15,23 22 1 0,-12-13-1 0,-1 0 5 16,2 5-10-16,0 0-5 0,0 2 0 0,8 3 2 16,-8-1-4-16,2-4 8 0,4 6-18 0,-2-1 1 15,0 2-7-15,-2-6-2 0,2 6-4 16,1 1 2-16,-7-4-10 0,5 2-7 0,0 2 1 0,-5-6-4 16,1 7-1-16,-4-6-5 0,0-2-3 0,1-1-2 15,-2-3-3-15,1-1-3 0,-1-1 0 0,-2 0 1 16,4-1-2-16,-3-4 6 0,-5-4-2 0,9 7 6 15,-9-7 7-15,14 2 3 0,-14-2 13 16,0 0 6-16,34-17 4 0,-21 3 3 0,9-7-2 16,-5-1 4-16,7-6 1 0,9-7 1 0,-7 9 5 0,7-13-1 15,-6 12 6-15,7-10-3 0,-8 12-1 0,0-1-8 16,2 1-5-16,-2 0-2 0,1 2-5 0,-3-2-7 16,-1 7-5-16,0-1-6 0,-7 6-6 0,-1 0 0 15,-2 4-7-15,-4 1-2 0,-2 4-1 16,-2 0-6-16,2 1 0 0,-7 3-6 0,6-6-8 15,-6 6-14-15,0 0-18 0,0 0-33 0,0 0-44 0,0 0-43 16,0 0-61-16,0 0-110 0,0 0-313 0,-27 31-1009 16,15-22-62-16</inkml:trace>
  <inkml:trace contextRef="#ctx0" brushRef="#br0" timeOffset="213854.1">16395 3357 152 0,'0'0'601'16,"-11"-1"-74"-16,11 1-59 0,-6-2-56 0,6 2-45 15,0 0-31-15,0 0-43 0,0 0-40 0,-12 0-28 16,12 0-26-16,0 0-22 0,0 0-9 0,0 0-16 16,0 0-16-16,0 0-8 0,0 0-19 0,-6 5-5 15,6-5-5-15,0 0-3 0,0 14-11 0,0-5-2 16,-3 3-4-16,2-1-10 0,1 6-3 0,-4 1-4 16,3-1-18-16,0 1-6 0,-1 0 6 0,0-1-5 15,0 1-5-15,1 0-6 0,0-1-3 0,1 0-3 16,-1-5 0-16,-1-2-1 0,2 2-4 0,-1-2-5 15,0-3 3-15,1-7-3 0,-2 12 0 0,4-6 3 16,-2-6-7-16,0 0 5 0,-3 10-3 0,3-10-9 16,0 0 13-16,0 0-4 0,1 7-3 0,-1-7 2 15,0 0-2-15,0 0 0 0,0 0-5 0,0 0 2 16,0 0 1-16,0 0-5 0,0 0-4 0,0 0-1 16,0 0-12-16,0 0-9 0,0 0-17 0,0 0-7 15,0 0-9-15,0 0-17 0,0 0-11 0,0 0-20 16,0 0-32-16,0 0-38 0,0 0-64 0,0 0-336 15,-14-21-865-15,14 21 22 0</inkml:trace>
  <inkml:trace contextRef="#ctx0" brushRef="#br0" timeOffset="214431.97">16315 1691 129 0,'0'0'226'0,"-1"-8"5"15,1 8-11-15,0 0-25 0,0 0 8 0,0 0-26 16,0 0-14-16,-4-7-31 0,4 7 3 0,0 0-27 15,0 0 3-15,0 0-27 0,0 0-8 0,0 0-21 16,-3-8-28-16,3 8-40 0,0 0-35 0,-1-8 1 16,1 8-11-16,-1-9-15 0,1 9-2 0,0-11-12 15,0 11 18-15,0-11-13 0,-2 4-6 0,2 7 11 16,0-14-23-16,-1 8-15 0,-1-1-91 0,0-3-243 16,-1 3 79-16</inkml:trace>
  <inkml:trace contextRef="#ctx0" brushRef="#br0" timeOffset="-214642.56">16249 1431 177 0,'-3'-5'315'0,"3"5"-33"16,-4-9-9-16,1 4-40 0,1-2 0 0,2 7-26 16,-6-7-1-16,6 7 12 0,-3-6-7 0,3 6-20 15,0 0-21-15,-6-4-16 0,6 4-19 0,0 0-19 16,0 0-6-16,0 0-9 0,0 0 1 0,-5 17 6 16,5-5-2-16,2 4 5 0,-2 2-4 0,1-2-2 15,2 9-2-15,-2-4-10 0,1 3-6 0,0 1-7 16,-1-4-6-16,5 4-6 0,-2-5-8 0,0-2-6 15,0 0-6-15,1 0-1 0,-3-2-9 0,3-2 0 16,-3-3-4-16,2 0-2 0,-1-6-9 0,-1 4 2 16,-2-9-5-16,1 10 3 0,1-5-3 0,-2-5 3 15,0 0 4-15,0 0-4 0,0 0-3 0,0 0-1 16,0 0-5-16,6-19 0 0,-5 5-3 0,2-4-6 16,-2 1-2-16,-1-1-6 0,2-1-5 0,-1-1 0 15,0-6 6-15,3 8-7 0,-1 1 1 0,-2 1 1 16,3 3 0-16,-2 2-1 0,1 0 8 0,-1 3-4 15,1 0-1-15,-1 4 1 0,-2 4 0 0,7-7-1 16,-7 7 2-16,8-3-1 0,-8 3 5 0,0 0 4 16,16 9 5-16,-9-2 2 0,3 4 0 0,-4-1-2 15,0 6-2-15,2-1 0 0,-1 2 3 0,1-1-2 16,0 1 2-16,-1 0-8 0,2-1 4 0,-1-1-3 16,-1 3 1-16,-2-3-1 0,1 3-13 0,2-3-23 15,-3 1-24-15,0-6-25 0,0 0-28 0,1-2-32 16,-1-3-39-16,2-1-14 0,0-3-58 0,-7-1-259 15,12-4-729-15,-3-2 71 0</inkml:trace>
  <inkml:trace contextRef="#ctx0" brushRef="#br0" timeOffset="-214342.17">16627 1604 458 0,'1'-6'432'0,"-1"6"-44"0,-1-12-45 0,1 12-21 16,-3-8-25-16,3 8-22 0,-5-8-22 15,5 8-18-15,0 0-29 0,-8-1-28 0,8 1-22 16,0 0-17-16,-14 8-21 0,11-4-9 0,0 3-14 0,-1 2-10 15,0-1-8-15,2 3-12 0,0 0-5 0,2 0-10 16,0 1 0-16,2-2-7 0,0 1-5 16,2-1 0-16,0 0-2 0,1 0-3 0,2-1-5 15,-1 1 1-15,0-1-8 0,-1-4 2 0,1 0-2 16,1 0-1-16,-2-2 0 0,3-3-7 0,1 0 7 16,1-6-6-16,2-1-1 0,-1-1-1 0,-1-1-1 0,-1-2 0 15,-2 0 1-15,-1 0-4 0,-1 1 0 0,-1-1 5 16,-3-1-8-16,0 2 3 0,-3-2-8 0,-2 4 2 15,0-4 0-15,1 6-5 0,-4-3-7 0,-1 2-11 16,0 0-14-16,0 3-25 0,0-3-29 16,-1 4-30-16,1 0-49 0,4 0-35 0,4 3-60 15,-12-8-236-15,12 8-700 0,-9-9 76 0</inkml:trace>
  <inkml:trace contextRef="#ctx0" brushRef="#br0" timeOffset="-213997.89">16788 1530 124 0,'1'11'420'0,"2"1"-42"15,-3 4-51-15,0 1-38 0,0-5-28 0,0 5-37 16,-3-5-19-16,3-1-30 0,3-2-28 0,-6 1-5 16,3-10-23-16,4 11-9 0,-4-11-16 0,0 7-2 15,0-7-13-15,2 6-3 0,-2-6-5 0,0 0-3 16,0 0-13-16,0 0-3 0,11-16-3 0,-7 8-8 15,2-7-8-15,3 1 3 0,-1-5-7 0,1 4 2 16,-4-3-10-16,3 0 5 0,2-6 4 0,0 2 13 16,4 6 0-16,-8-1 15 0,-1 5 4 0,2 3 18 15,-3 0-5-15,1 4-8 0,-5 5-5 0,0 0-2 16,6-8-8-16,-6 8 1 0,0 0 1 0,0 0 0 16,8 22-8-16,-4-13 5 0,-3 2-15 0,5 3 3 15,-4-1-11-15,4 3 0 0,-2-3-1 0,1 4-4 16,3-2-5-16,2-2-3 0,-1 2-15 0,0-3-18 15,3 2-31-15,-3-6-40 0,2 1-55 0,0-4-63 16,-1 2-330-16,1-5-776 0,0-2 56 0</inkml:trace>
  <inkml:trace contextRef="#ctx0" brushRef="#br0" timeOffset="-213823.86">17247 1579 381 0,'0'0'419'0,"0"0"-38"0,15-5-24 16,-9 2-24-16,1 0-45 0,3-1-31 0,0 0-33 0,1 0-27 16,4-1-31-16,1-1-12 0,5-1-25 0,-2 1-36 15,-1 1-64-15,-2-2-68 0,1 3-68 0,0-2-69 16,-7 2-242-16,0-1-556 0,2 0 99 0</inkml:trace>
  <inkml:trace contextRef="#ctx0" brushRef="#br0" timeOffset="-213232.51">17535 1359 133 0,'0'0'453'0,"0"0"-67"0,0 0-54 0,0 0-36 16,-7 17-25-16,9-8-23 0,0 1-17 0,-1 1-11 15,3 4-25-15,-2-1-21 0,1 2-13 0,-1 0-15 16,1 1-17-16,2 0-12 0,-2 0-13 0,3-1-8 0,-2 0-9 15,-2-5-12-15,1 1-12 0,0-4-3 16,-1 0-3-16,-1-1-8 0,2-1-2 0,-3-6-10 16,1 7 1-16,-1-7-6 0,0 0 2 0,0 0-5 15,0 0-7-15,0 0-10 0,13-12-25 0,-11 1-13 16,2-6-9-16,0-2-10 0,-1 0-17 0,2-6-14 16,-1-3-6-16,0 2 10 0,-1 1 1 0,-1 8 6 0,-1 0 1 15,-1 5 19-15,-1-3 11 0,1 8 28 16,-2 0 27-16,2 7 15 0,-3-12 11 0,3 12 4 15,-2-8-6-15,2 8-3 0,0 0 3 0,0 0-11 16,0 0-6-16,0 0-1 0,0 0-7 0,0 0 1 16,12 20-2-16,-6-10 1 0,2-2 0 0,0 2 4 15,2-2-4-15,3 2 3 0,3 0-6 0,0-2 6 16,0 0-2-16,1-3 1 0,1 1 2 0,-2-3 1 16,3 4-7-16,-1-5-1 0,0-2-1 0,0-3-4 15,-1 0 0-15,1-3-3 0,-2 1 2 0,-1-4-3 16,0 1 1-16,0-3-10 0,-4 0-12 0,2-3-2 15,-5-1-11-15,2 3 6 0,-6-1-4 0,1 2 13 16,-5 0-12-16,0 2 41 0,-5-1-5 0,2 3 5 16,-2-1 2-16,0 5 4 0,-4-1-4 0,0 1 0 15,-4 3 7-15,3 5-3 0,-4-2 5 0,-3 5 13 16,1 2 2-16,2 1 8 0,0 2 6 0,-2 1-1 16,4 2-2-16,1-1-6 0,1 0 0 0,3 2 0 15,4-5 6-15,2 2-6 0,2 3 6 0,2-5-11 16,7 5-5-16,-5-6-2 0,4 3 2 0,2-6-9 15,5 1-1-15,0-1-5 0,2-3-21 0,4-2-8 16,0-3-51-16,7-1-67 0,-1-3-105 0,-6-4-353 16,7-2-869-16,1-5 18 0</inkml:trace>
  <inkml:trace contextRef="#ctx0" brushRef="#br0" timeOffset="-212626.65">18224 1192 539 0,'0'0'519'0,"0"0"-64"16,0 0-54-16,0 0-29 0,-5 21-3 0,8-9-31 16,1 5-26-16,1 9-34 0,0 7-20 0,2 11-34 15,1 2-17-15,-1 1-24 0,0-1-23 0,1 2-21 16,-3-13-10-16,4 11-22 0,-5-10-11 0,2-3-19 16,0-1-1-16,0 5-7 0,-1-4-5 0,-1 1-8 15,-2-6-10-15,2 4-3 0,-4-6-18 0,1 0-28 16,-2-9-23-16,1 0-29 0,-1-5-29 0,2-2-26 15,-1-10-30-15,-1 13-50 0,1-13-58 0,0 0-314 16,0 0-828-16,0 0 39 0</inkml:trace>
  <inkml:trace contextRef="#ctx0" brushRef="#br0" timeOffset="-211932.3">18218 1383 237 0,'5'-9'462'0,"3"-7"-62"0,2 8-68 0,0-5-44 16,2 0-27-16,2 4-22 0,-1-1-14 0,4-1-14 16,1 5-18-16,0-1-12 0,4 5-16 15,-4-3-22-15,2 1-8 0,-4 3-19 0,-1 0-3 16,-2 2-14-16,-1 1-2 0,-1 1-11 0,-2 1 0 0,-2-1 0 16,0 0 2-16,-3 2 4 0,-1 0-6 0,-3 6 0 15,-1 0-9-15,-4 5-6 0,-2-2-7 0,-1 0-4 16,-4 3-11-16,1-1 0 0,-3-1-6 0,1-2-4 15,-1 0-2-15,1-2-6 0,3-3-12 16,-3 3 5-16,4-5 0 0,1-2-3 0,-1 0 0 16,4 0-5-16,-1-2-5 0,6-2-9 0,0 0-24 15,0 0-27-15,0 0-23 0,-9-8-12 0,9 8-14 0,6-16-2 16,3 7-30-16,-1-1-9 0,3-7-16 0,-2 5 5 16,3-1-7-16,2-2 8 0,-2 1 4 0,-1-1 13 15,2 2 8-15,0 0 21 0,1 0 4 16,-4 1 9-16,0 2 19 0,-1 3-1 0,-1 0 23 15,-3 1 3-15,-5 6 25 0,10-9 1 0,-5 7 22 16,0-1 13-16,-5 3 9 0,7-2 21 0,-7 2 7 16,0 0 7-16,0 0-2 0,0 0 20 0,8 9 9 0,-4-5 0 15,-1 4-1-15,-1-2 2 0,1 1 0 16,-3-7 1-16,6 20-12 0,0-10 0 0,-1-1-3 16,-1 0-6-16,2 3-3 0,0-6-10 0,1 3 3 15,0-1-6-15,1-1-5 0,1-1-2 0,0 0-2 16,0-2-11-16,1-1 6 0,-4-2-2 0,2 0-2 15,2-1-6-15,2-2-1 0,-2-1-2 0,1-4 3 16,1-1-13-16,1-4-3 0,0-1-3 0,-3 1-1 16,1-2-2-16,-4 4 0 0,0-4 1 0,-3 4-2 15,1-1-7-15,1 1 10 0,-3 1-5 0,-2 3 6 16,2 2 7-16,-3 4 8 0,0-12 10 0,0 12 0 16,0 0 5-16,-1-11-4 0,1 11 4 0,0 0-7 15,0 0-4-15,1-7 3 0,-1 7-10 0,0 0-7 16,0 0 0-16,0 0-8 0,0 0 7 0,0 0 3 15,9 17-1-15,-6-9-5 0,1 1 3 0,-2 2-2 16,3-3-7-16,0 3 8 0,2-1-6 0,-2-2-4 16,1 3 5-16,2 0-6 0,1-2 1 0,0 0-27 15,0-1-21-15,2-3-30 0,-1 3-20 0,2-5-26 16,1-1-21-16,3-2-28 0,-2-2-37 0,6-2-35 16,-3-1-263-16,0-1-716 0,0-2 72 0</inkml:trace>
  <inkml:trace contextRef="#ctx0" brushRef="#br0" timeOffset="-211308.65">19189 1237 2 0,'5'-6'542'16,"-4"0"-81"-16,3-1-67 0,-2 1-39 0,-2 6-31 16,-2-14-25-16,1 5-36 0,-2 1-21 0,-3-1-21 15,-1 3-16-15,-1 0-20 0,1 2-7 0,-1 1-15 16,-3 2-13-16,-2-3-18 0,1 3-9 0,0 2-8 16,-2 2-21-16,-1-2-14 0,-4 6-6 15,2 0-10-15,1 1-5 0,1 2-6 0,-1 3-1 16,2 0-9-16,1 2-4 0,1-3-9 0,2 4 1 0,1-1-5 15,4 2-1-15,0-5-4 0,2 5-1 0,3-7 1 16,2 3-2-16,-2-13-8 0,6 18-5 16,1-9 2-16,0 1 0 0,2-3-9 0,-2-5-2 15,5 2-1-15,1-2-5 0,0-3-2 0,1 1-4 0,1-5-7 16,2-2 0-16,-1-3-9 0,-1 0-6 16,-1-5-3-16,1 2 1 0,-5-1-1 0,3-2 5 15,-4 1-1-15,1-3 5 0,0-6-4 0,-1-3 4 0,-4 2 1 16,-2 6 5-16,1-2-5 0,-3-4 8 0,2-3-2 15,-5 3 6-15,2 6-1 0,-2 0 5 0,-2 0-30 16,-1 3 15-16,0-1 8 0,-2 6 15 16,1 2 4-16,1-1 12 0,0 4 10 0,0 2 0 15,-2-2 7-15,-1 4-7 0,8 2-7 0,0 0 0 16,-17 5-1-16,11 2 6 0,0 3-8 0,2 2 2 16,-1 2-4-16,1 6 4 0,3-4-4 0,1 4 5 15,1-3 2-15,2 10 2 0,2-2-1 0,0 2 1 16,1-4 7-16,0 2-6 0,0-7 2 0,3 1 1 15,0-2-4-15,0 1 6 0,1-6-8 0,3 3 2 16,-3-3-4-16,0-2 1 0,0-2-1 0,1-2-2 16,-1 0 0-16,3-2 3 0,-2-2-3 0,1-2-8 15,-12 0-12-15,27-6-18 0,-11-1-31 0,1-2-21 16,-3-3-29-16,0-1-20 0,1-4-6 0,4-2-11 16,-7 1 4-16,0 5 14 0,-7-3-10 0,5 6 27 15,-5-1 14-15,0 3 38 0,3 1 29 0,-8 7 51 16,2-9 7-16,-1 5 17 0,-1 4 3 0,0 0 0 15,0 0-1-15,0 0-9 0,0 0 4 0,0 0 3 16,0 0 2-16,0 0-8 0,0 0 2 0,-3 32-5 16,3-32-3-16,1 15 1 0,0-4-4 0,-1-11-5 15,7 17-1-15,-4-9-4 0,3-1-6 0,-3 2-9 16,-3-9-29-16,8 13-56 0,-8-13-65 0,8 9-87 16,-8-9-256-16,10 8-683 0,-10-8 81 0</inkml:trace>
  <inkml:trace contextRef="#ctx0" brushRef="#br0" timeOffset="-211168.97">19482 1009 25 0,'-9'-8'651'15,"-3"-2"-120"-15,3 2-103 0,-1 2-78 16,-1 0-84-16,3 1-54 0,0 2-59 0,0 2-42 16,8 1-44-16,0 0-36 0,-16 5-50 0,16-5-84 15,-2 9-272-15,2-9-491 0,0 0 103 0</inkml:trace>
  <inkml:trace contextRef="#ctx0" brushRef="#br0" timeOffset="-210750.56">19780 1057 58 0,'-12'-4'441'0,"1"3"-46"0,-5-1-42 0,4 0-24 15,-6 4-24-15,0-2-26 0,0 2-14 0,-1 0-28 16,1 3-22-16,5 0-31 0,2 0-17 0,-5 2-23 16,2 2-15-16,5 0-18 0,0 0-8 0,0 0-7 15,4 5-13-15,0-5-13 0,0 2-6 0,5-3-9 16,0-8-6-16,-1 19-6 0,1-19-8 0,6 14 1 16,-1-10-5-16,3 2-2 0,2-1-12 0,-1-2-9 15,3 0-7-15,0-2-13 0,2-2-1 0,0-1-20 16,2-3-7-16,2 0-10 0,0-2 2 15,-2-1 7-15,-2-1 0 0,2-1 2 0,-3 0 8 16,-2 3 1-16,-4-1 15 0,-1 5 19 0,-1-2 22 16,-5 5 12-16,9-6 12 0,-9 6 11 0,3-6 10 15,-3 6-2-15,0 0 3 0,0 0-5 0,0 0-13 0,0 0-8 16,0 0-5-16,0 0 0 0,-16 18-12 0,13-12 4 16,3-6-9-16,-2 12 1 0,2-6-5 0,0-6 0 15,4 11-18-15,-4-11-12 0,5 8-25 16,-1-4-30-16,-4-4-21 0,14 6-32 0,-14-6-33 15,12 2-42-15,-12-2-43 0,20-6-255 0,-20 6-688 16,15-10 81-16</inkml:trace>
  <inkml:trace contextRef="#ctx0" brushRef="#br0" timeOffset="-210512.61">19983 800 149 0,'0'0'498'0,"0"0"-40"0,-5-44-48 0,5 44-30 15,0 0-48-15,0 0-47 0,0 0-41 0,0 0-31 16,0 0-26-16,0 0-20 0,-8 1-15 0,8-1-10 16,-1 27-5-16,-1-8-11 0,2 8-9 0,-1 0-6 15,2 2-9-15,-2-1-10 0,1-2-7 0,3 2-8 16,-2 1-8-16,2-3-7 0,-1 1-8 0,-1-9-6 16,3 7-1-16,-1-7-8 0,1 1-3 15,-3-8-6-15,2 2-23 0,2-2-24 0,-3-3-32 0,-2-8-38 16,1 12-26-16,-1-12-43 0,0 0-57 0,3 7-85 15,-3-7-200-15,0 0-702 0,0 0 76 0</inkml:trace>
  <inkml:trace contextRef="#ctx0" brushRef="#br0" timeOffset="-210201.15">19769 1017 329 0,'-5'-4'377'0,"5"4"-52"0,0 0-50 15,0 0-48-15,22-15-20 0,-10 9-21 0,5 0-7 0,1-2-22 16,4 2-11-16,4-3-11 0,0 1-10 16,-5 4-15-16,-2-3-9 0,0 0-1 0,-1 0-11 15,0 4 7-15,-4-1-5 0,0 1-5 0,-4 1-10 16,2-1-7-16,-1 2 1 0,-3 2 2 0,-8-1-12 16,15 0 3-16,-8 3-4 0,-2-1 1 0,-5-2-3 15,10 7 3-15,-5-2-1 0,0 5 5 0,-2-1 0 16,-1 2-1-16,2 1-3 0,-2 5-1 0,0 1-6 15,1 18 36-15,-1-18-50 0,2-1-8 16,0-2 0-16,1 0 2 0,-4-2-16 0,3-3-12 16,0-6-31-16,-4-4-26 0,8 11-29 0,-8-11-19 15,7 3-37-15,-7-3-41 0,0 0-61 0,19-16-253 16,-15 7-685-16,0-4 79 0</inkml:trace>
  <inkml:trace contextRef="#ctx0" brushRef="#br0" timeOffset="-210081.3">20204 838 85 0,'0'0'473'0,"0"0"-73"16,0 0-69-16,0 0-65 0,-23-32-67 0,23 32-61 16,-8 0-20-16,5 3-28 0,3-3-30 0,0 0-58 15,-11 10-51-15,11-10-71 0,-2 10-170 0,2-10-364 16,-3 12 97-16</inkml:trace>
  <inkml:trace contextRef="#ctx0" brushRef="#br0" timeOffset="-209446.63">20474 896 244 0,'-6'-6'489'0,"-1"1"-61"0,-4 1-49 0,-1-1-24 15,-1 2-47-15,-1-1-27 0,-3 1-30 0,3 3-17 16,1-1-34-16,0 2-20 0,0 3-21 0,-1 0-22 15,2 3-14-15,1-2-11 0,-5 5-17 0,5 2-8 16,2-2-12-16,0 2-11 0,2 4-5 0,1-3-6 16,1 4-1-16,4-5-11 0,3 1-4 0,1-1-6 15,1-1-3-15,1 0-13 0,1-2-10 0,3-2-10 16,3-1-15-16,-1-3-21 0,8 3-12 0,-6-3-13 16,5-2-14-16,-2-2-11 0,5-2 0 0,-3-1-3 15,-3-4-5-15,3-1 4 0,-4 1 3 0,1-4-8 16,-2 1 17-16,3-2 2 0,-6-3 3 0,1 1 18 15,0 1 11-15,-5-1 29 0,-1 4 4 0,2 1 17 16,-1 2 37-16,-2-2 19 0,-2 4 22 0,1 1 15 16,-3 5 4-16,2-8 10 0,-2 8-12 15,3-6-5-15,-3 6-12 0,0 0-4 0,0 0-12 16,0 0-2-16,0 0-11 0,0 0-3 0,0 0-10 0,-9 29 3 16,4-17-8-16,2-2 1 0,1 3-8 0,-1 2 3 15,3-4-9-15,0 0 5 0,0 1-5 0,2 0-8 16,-2 0 4-16,1-2-1 0,-1 1-3 0,1-1 3 15,3-1-6-15,-2-1 2 0,0-4-5 16,-2-4-8-16,2 11-9 0,-2-11-10 0,4 4 1 16,-4-4 8-16,0 0 1 0,0 0-3 0,21-16-5 15,-10 4 5-15,-1-3-5 0,1-1 4 0,5-9-4 16,-4 0 11-16,3 4-6 0,-6 4 8 0,7-4 12 16,-8 4 21-16,0 3 16 0,-1 2 19 0,-7 12 13 0,12-17 9 15,-7 11 12-15,-2 1-19 0,-1 0-6 0,-2 5-13 16,4-4-4-16,-4 4-11 0,0 0-1 15,0 0 6-15,14 2-8 0,-14-2 1 0,9 10 4 16,-3-3-16-16,-2-2 4 0,4 3-7 0,-3 3 5 16,1-2 1-16,1 2-6 0,-1-1-7 0,1 0 1 15,-2 0-18-15,1-1-38 0,-2 1-51 0,1 0-61 16,-2 0-89-16,1-1-343 0,-1-2-872 0,-3-7 18 16</inkml:trace>
  <inkml:trace contextRef="#ctx0" brushRef="#br0" timeOffset="-209347.9">20975 1060 4940 0,'2'4'217'0,"-2"-4"-162"0,0 0-120 16,0 0-146-16,0 0-189 0,0 0-149 0,0 0-806 15,0 0 48-15</inkml:trace>
</inkml:ink>
</file>

<file path=ppt/ink/ink17.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in"/>
          <inkml:channel name="T" type="integer" max="2.14748E9" units="dev"/>
        </inkml:traceFormat>
        <inkml:channelProperties>
          <inkml:channelProperty channel="X" name="resolution" value="393.73947" units="1/cm"/>
          <inkml:channelProperty channel="Y" name="resolution" value="393.73947" units="1/cm"/>
          <inkml:channelProperty channel="F" name="resolution" value="249.9771" units="1/in"/>
          <inkml:channelProperty channel="T" name="resolution" value="1" units="1/dev"/>
        </inkml:channelProperties>
      </inkml:inkSource>
      <inkml:timestamp xml:id="ts0" timeString="2020-04-02T08:20:16.697"/>
    </inkml:context>
    <inkml:brush xml:id="br0">
      <inkml:brushProperty name="width" value="0.05292" units="cm"/>
      <inkml:brushProperty name="height" value="0.05292" units="cm"/>
      <inkml:brushProperty name="color" value="#FF0000"/>
    </inkml:brush>
  </inkml:definitions>
  <inkml:trace contextRef="#ctx0" brushRef="#br0">2708 4916 165 0,'-5'5'361'0,"5"-5"-32"15,0 0-36-15,-5 3-47 0,5-3-15 0,0 0-38 16,-8 7-1-16,8-7-19 0,-6 3-20 0,6-3-12 16,-6 5-19-16,6-5-14 0,-7 4-7 0,7-4-14 15,-7 7-13-15,1-4-6 0,6-3-2 0,-7 6-13 16,1-1 0-16,2-1-8 0,4-4 1 0,-9 8-2 15,3-3-5-15,2 1-5 0,-2-1-1 0,3-1 3 16,-3 3 3-16,1 1-1 0,-1-1 1 0,0 2 4 16,0-1-7-16,0 0-4 0,2 1 6 0,-2-1 1 15,-2-1 2-15,4-1 3 0,-1 3-4 0,0-2-1 16,1-1-1-16,-2 1-3 0,2 1-2 0,-2 1-3 16,2-3-5-16,0 0 0 0,1-1-2 0,0 2-1 15,0-1-1-15,-1-1-6 0,4-5 2 0,-4 12-6 16,0-6 4-16,2 0-4 0,-2 1-2 0,4-7 2 15,-4 14 0-15,0-4-1 0,2 1-7 0,-3-2 5 16,2 1 0-16,-2 1-3 0,3-2 0 0,-1-1 4 16,-1 0-1-16,0 1 10 0,2-2-3 0,-1 2-1 15,-1 1-1-15,2-1 2 0,-1-1 1 0,1-1-1 16,-3 0-2-16,3-1 2 0,1 2-4 0,1-8 2 16,-2 13-2-16,-1-5 0 0,0-2-4 0,3-6 1 0,-1 11-3 15,0-5 1-15,1-6 1 0,-1 9-2 16,1-9-2-16,0 12 1 0,0-12-1 0,0 8 2 15,0-8 0-15,3 13 3 0,-3-6-6 0,0 0 2 16,0-7 7-16,3 16 0 0,-2-7 0 0,1 1 6 0,-1-1-3 16,-1 1 0-16,1 1 2 0,-2-2 1 0,3 2 3 15,-2-1-1-15,2 0 0 0,-2 0-4 16,0-1 0-16,2 1 0 0,-2-3 0 0,0 2-3 16,0-9-1-16,0 13 10 0,0-3-12 0,3-4 0 0,-3-6 1 15,2 11 5-15,-2-6-9 0,3 1-4 0,-3-6 2 16,4 12 3-16,-3-6-5 0,0 1 6 0,-1-7-5 15,5 11 0-15,-3-5-3 0,0-1 5 16,-2-5-2-16,5 13-2 0,-2-9 1 0,2 3-1 0,-3-2-2 16,1 1 4-16,1-1 2 0,-4-5-5 0,6 10 2 15,-3-6 1-15,-1 1-2 0,-2-5 2 0,9 10 0 16,-5-7 2-16,0 2-2 0,1 1-1 0,-1-2-1 16,0 1 3-16,0 0-1 0,3 0 4 0,-2 0-7 15,0 0 3-15,2-2-1 0,-1 5-3 0,2-5 2 16,-3 1 1-16,1-1 1 0,0 2-3 0,0-3 3 15,2 2 0-15,-3 1 0 0,2-1 0 0,-1-1-3 16,1 2 6-16,-1-1-4 0,3-1-2 0,-2 2 2 16,-2-2-1-16,3 2 2 0,-2-2 3 0,0 1 1 15,0-2-2-15,1 0-3 0,1 2 4 0,1 0-5 16,-3-1 3-16,1 0-3 0,0 0 2 0,1-1-1 16,-2 1-1-16,1 0 1 0,5 0 5 0,-5 1-2 15,1-3-1-15,1 3 0 0,-2-1-2 0,1-2-2 16,1 2 2-16,-2 0-2 0,2 2 1 0,0 0 0 15,-1-3-3-15,1 3 5 0,-1-3 2 0,-2 1-4 16,4 0-1-16,-2 1 4 0,-2-3-3 0,2 0 3 16,-8-1-4-16,15 6 1 0,-8-4-3 0,0 0 12 15,0-1-7-15,1 1-3 0,-8-2 13 0,16 3-13 16,-7 1 9-16,1-1-9 0,0 1-6 0,-10-4 5 16,16 1 4-16,-6 1-8 0,-10-2 4 0,13 5 2 15,-5-3-2-15,-8-2 1 0,16 4 0 0,-8-2 0 0,3 0 1 16,-11-2 0-16,16 2-1 0,-16-2-2 15,15 5 3-15,-9-3 2 0,-6-2-2 0,16 0-5 16,-8 2 6-16,-8-2-1 0,16 3-1 0,-8 0 3 16,-8-3-4-16,15 4 0 0,-7-1 3 0,-8-3-3 0,17 3-1 15,-6-1 4-15,-5 1-1 0,5-1-2 16,-11-2-1-16,15 2 1 0,-4 0 5 0,-2 1-6 16,-9-3 6-16,18 3-6 0,-10-2 1 0,-8-1 1 15,18 4 4-15,-12-3-6 0,-6-1 3 0,15 4-3 0,-8-2 2 16,0-1 5-16,3 1-2 0,-3 0-2 0,-7-2-2 15,12 3 2-15,-5-1-1 0,1 0 1 16,-2 1-4-16,-6-3 1 0,14 2 4 0,-6-1-4 16,-2 0 2-16,-6-1 1 0,14 3 0 0,-7-2 1 0,-7-1-2 15,14 2 2-15,-6-2-1 0,-3 3-3 0,3-2 5 16,-8-1-5-16,13 0 2 0,-5 1 0 0,-8-1 4 16,14 0-6-16,-6 0 2 0,-8 0 0 0,14 1 1 15,-5-1-3-15,-9 0 3 0,13-1 9 0,-6 1-9 16,-7 0-3-16,15 1 4 0,-7-1-1 0,0 0-4 15,-8 0 7-15,15 2-4 0,-7-2-2 0,-2 1 4 16,-6-1-2-16,19 0-4 0,-11 1 6 0,0 0-3 16,1-1 0-16,-2 1-2 0,1 1 4 0,-8-2-1 15,17 0-1-15,-10 1 0 0,1 0 2 0,-8-1 1 16,15-1-5-16,-7 0 0 0,-8 1 3 0,20 0 4 16,-13 0-4-16,-7 0 2 0,15 0-1 0,-15 0 1 15,14-2-5-15,-7 1 1 0,-7 1 4 0,14-3-3 16,-14 3 4-16,12 0 4 0,-4-3-6 0,0 3 0 15,-8 0-3-15,15-2 2 0,-15 2 0 0,16-5 0 16,-8 3 0-16,-8 2-1 0,15-2 0 0,-15 2 3 16,17-2-2-16,-17 2-3 0,13-1 3 0,-1 0-1 15,-12 1 1-15,18 0-2 0,-7-2 7 0,-11 2-4 16,19-2-3-16,-11 2 3 0,-8 0 0 0,16 0-2 16,-16 0 2-16,16 0-3 0,-16 0 3 0,16 1-1 15,-16-1 1-15,16-2-4 0,-16 2 3 0,18 0 12 16,-18 0-11-16,15 0-1 0,-15 0-1 0,11 0 0 15,-11 0 0-15,12 0 1 0,-12 0 0 0,13-3 2 16,-13 3-3-16,10-1 2 0,-10 1-6 0,0 0 6 16,13-2-3-16,-13 2-1 0,11-4 7 0,-11 4-8 15,12-3 0-15,-12 3 0 0,11-5 1 0,-11 5-3 16,13-3 4-16,-13 3-1 0,13-8 1 0,-8 6-6 16,-5 2 6-16,11-6 0 0,-11 6 1 0,13-4 4 15,-4 2-5-15,-9 2 1 0,14-4 2 0,-7 1 1 16,-7 3-4-16,14-6 2 0,-8 3 0 0,-6 3 0 0,14-6-1 15,-5 4 1-15,0-2-2 0,-9 4 1 16,17-6-2-16,-11 2 8 0,-6 4-7 0,13-6 3 16,-4 1-3-16,-2 3 3 0,0 0-4 0,1-1 0 15,-3 1 3-15,-5 2 0 0,17-9 0 0,-10 7-1 0,-1-2-2 16,2 1 6-16,-2 1-5 0,-1-2 0 0,-5 4 2 16,11-5 1-16,-4 1-3 0,1 2 2 0,-3-1 2 15,-5 3-1-15,10-6 0 0,-4 4 1 16,-6 2-3-16,10-3 0 0,-5-1 3 0,-5 4-1 0,10-5 1 15,-6 3-2-15,-4 2-2 0,9-3 10 0,-3 0-8 16,-6 3 0-16,8-7-1 0,-8 7 1 0,6-6-1 16,1 4 1-16,-7 2 1 0,9-8 0 0,-7 5-2 15,-2 3 1-15,8-7 1 0,-8 7-2 0,5-8 8 16,0 4-9-16,-5 4 3 0,6-6-6 0,-3 1 5 16,-3 5 4-16,6-5-3 0,-6 5 2 0,6-10-4 15,-3 6 0-15,-3 4 9 0,8-7-9 0,-7 3-4 16,-1 4 1-16,5-11 4 0,-2 7-2 0,-3 4 1 15,4-9-1-15,-2 2 0 0,1 0 3 0,-3 7-1 16,5-12 0-16,-4 5-1 0,2 1 2 0,1 0 1 16,-2 0-2-16,-1-1 0 0,-1 7-1 0,6-12 1 15,-4 6 1-15,1-1-2 0,-2 0 2 0,-1 7-4 16,4-13 4-16,-2 8 2 0,1-3 0 0,-3 8 0 16,3-13-8-16,0 7 6 0,-2-1 3 0,2-3-4 15,-3 1 3-15,3 2-3 0,-2-3 4 0,-1 3 0 16,0 7 5-16,4-18-8 0,-3 8-1 0,0 1-2 15,-1-1 4-15,2 2-2 0,-2-2-2 0,1 1 0 16,0 0-2-16,-1 9 3 0,2-16 1 0,-2 10 0 16,0 6 0-16,0-14 1 0,0 14 5 0,0-11-5 15,0 5 4-15,0 6 2 0,-2-14-5 0,4 8 2 16,-2 6 3-16,0-13-2 0,0 13 3 0,-3-12-2 16,2 6 7-16,1 6 0 0,-2-14-2 0,1 7-3 15,1 7 9-15,-4-13-6 0,2 3 4 0,0 3-4 16,0-1-1-16,-1-1 1 0,-3 1-4 0,3-2 4 15,1 1-1-15,-2 0-2 0,-1 1 2 0,0-4-1 16,1 5-2-16,-1-3 0 0,0 1-1 0,0-1 3 16,-1 1-6-16,3-3 2 0,-3 3-2 0,0-1 0 15,2 0 4-15,-1 1-2 0,0-1-2 0,1 1 11 16,-2 2-4-16,-3-4 0 0,5 3 5 0,-4-1-4 0,2 0-1 16,-3 0-3-16,3 0 5 0,-2 1-4 0,0-1-5 15,2 1 2-15,-3-2 6 0,1 1-5 16,1 2 11-16,-1 0-4 0,-2 0 0 0,2-2 0 15,-2 2-1-15,0-1-3 0,2 1 9 0,2 0-3 16,-2 2-3-16,-2-1 4 0,-1-2 0 0,2 2-2 0,-1 1-4 16,1-1 0-16,0 1 3 0,1 0-4 0,-1 0-2 15,1-2 3-15,-1 2 0 0,-3-1 9 16,5 2-7-16,-2 0-7 0,0 0-4 0,0-1 4 16,0-1-4-16,1 1 7 0,-2 0-2 0,4 0 6 0,-3 1-9 15,-1 0 3-15,3 1-2 0,-2-1 1 0,0 0 14 16,3 2-12-16,-4-3 4 0,3 3 4 0,7 2 1 15,-14-5 2-15,4 1 0 0,2 2-4 0,2-2 1 16,-4 1-4-16,10 3 0 0,-14-6 7 0,5 2-10 16,-1 2 8-16,0-1-11 0,0 1 1 0,-1-1 1 15,2-2-3-15,-2 3-4 0,0-1 14 0,2-1-11 16,-1 2 3-16,-2-2 2 0,2 3-2 0,2 0-4 16,-4-1 1-16,3-1 6 0,-3 2-2 0,1-2 2 15,-1 2 2-15,0-1-2 0,1 2-4 0,2-1 0 16,-2-3-4-16,1 3 11 0,-2-1-4 0,1 1-6 15,-1-1 0-15,2 1 2 0,0-2-3 0,1 2 5 16,-2 0-3-16,2 0 5 0,1-1 0 0,8 2-4 16,-17-3-1-16,8 2-3 0,1 0 0 0,8 1 2 15,-18-4 0-15,8 3-2 0,0-2 8 0,-1 2-7 16,0 0 7-16,2 1 6 0,-1-1-9 0,-1 1-2 16,2-1 0-16,-4 1 5 0,4 0-6 0,-1-2-3 15,10 2 2-15,-21 0-1 0,11 0 4 0,0 0-4 16,0 0 2-16,-1 0-2 0,1 2 2 0,-1-2-3 15,3 1 0-15,-3-1 3 0,11 0 1 0,-15 1-1 16,6-1 0-16,-2-1-1 0,11 1 1 0,-14 2 0 16,7-2 4-16,7 0-6 0,-16-1 2 0,10 3-1 15,-2-1-1-15,8-1-2 0,-17 0 4 0,8 2 1 16,9-2-2-16,-18 3 0 0,8-2-1 0,0 1 0 0,0 0 3 16,1 1-6-16,1-1 1 0,-3-1 3 0,3-1-3 15,-1 2 8-15,-2 0-5 0,3-1 0 16,8-1 0-16,-14 3 0 0,5-3-1 0,0 1-4 15,2 1 2-15,-4-1 2 0,11-1-1 0,-15 3 1 0,6-1 1 16,-3 0-1-16,5 0 2 0,0 2-5 0,-2-2 9 16,0 0-7-16,0 1 0 0,3-1 0 0,-3 1 8 15,0 1-8-15,3-1-1 0,-1 0 0 16,-1 0 0-16,-2 0-5 0,3 1 8 0,0-1-1 0,-3 0 0 16,2-1 0-16,-2 3 2 0,4-3-3 0,-4 1 8 15,5-1-8-15,-3 2-4 0,1-2 2 0,-1 2 6 16,1-2-3-16,-3 2 9 0,1 0-14 0,-1 0 5 15,1 1 2-15,-2-2-3 0,1 2 3 0,1 2 0 16,-2-3-1-16,3 1-1 0,-2-1 2 0,4 4-6 16,-3-3 3-16,-2-1 1 0,5 2 0 0,-2-2 5 15,-2 2-5-15,0 2 0 0,2-3-1 0,-1 0 2 16,-1 3-2-16,1-4-6 0,0 3 12 0,1-1-2 16,0 2-2-16,-1-4-1 0,-3 2 2 0,4 2 2 15,-1-4-3-15,2 3 2 0,-3 0 0 0,1 0 2 16,0-2-6-16,-1 1 6 0,1-1-1 0,0 0 3 15,0 2 3-15,0-2 1 0,-2 2-3 0,4-3 7 16,-5 0-3-16,5 2 1 0,-1-2 2 0,3 0-1 16,-3 0 0-16,3-1-1 0,5-3-3 0,-9 5-2 15,9-5 2-15,-6 5 0 0,6-5-4 0,-9 4 1 16,9-4-1-16,-5 3-1 0,5-3-2 0,0 0 3 16,0 0-15-16,-5 4-10 0,5-4-24 0,0 0-13 15,0 0-22-15,0 0-19 0,0 0-20 0,0 0-18 16,0 0-30-16,0 0-44 0,0 0-41 0,0 0-84 0,0 0-257 15,19 8-895-15,-19-8 6 0</inkml:trace>
  <inkml:trace contextRef="#ctx0" brushRef="#br0" timeOffset="5917.77">3202 6049 329 0,'0'0'459'0,"0"0"-61"15,0 0-55-15,0 0-44 0,0 0-32 0,0 0-36 16,-9 15-22-16,9-15-25 0,-4 6-14 0,4-6-19 16,-4 8-11-16,3-2-8 0,1-6-9 0,-3 11-7 0,3-3-13 15,-2-1-4-15,2-7-9 0,-6 13-9 16,6-4-5-16,-2 0-2 0,1 2-5 0,0 0 2 15,-2 1-9-15,2 0-3 0,-2 4-8 0,0-5-3 0,3 3-2 16,-1-1-6-16,0 3-6 0,-2-2 0 0,3 1-1 16,-2 1-6-16,0 0 2 0,1-5-2 0,0 5-4 15,-1-1 2-15,0 0-8 0,0 1 0 16,-1-1-4-16,3-3 3 0,-1 1-4 0,1 0-2 0,0-1-1 16,1 1 2-16,-1 0 6 0,-1-1-7 0,1 1-4 15,0-2 2-15,0 1-2 0,0 5-3 0,1-5 2 16,-2 0-2-16,2 2 2 0,-2 1-1 0,0-4-2 15,1 5 4-15,0-5-3 0,0 1 0 0,-2 0 2 16,1 1-3-16,0 0 0 0,-1-3 0 0,1 1 1 16,1 3-3-16,-1-2 2 0,0 1-1 0,1 2 1 15,0-4 0-15,0 5-4 0,0-5 4 0,0-1 0 16,1 1-1-16,0 1 1 0,-1 0-2 0,1 1 0 16,1-1 1-16,0 4 1 0,0-1 4 0,1 1-8 15,-1 1 2-15,0-3 2 0,-2 2 0 0,2 3-2 16,0-2 1-16,0-2-2 0,0 3 0 0,-2-3 0 15,1 3-1-15,-1-2 2 0,0 1 2 0,3-2-2 16,-3 2-1-16,0 1 5 0,0-3-2 0,-2 2-2 0,1 0 0 16,4-1 1-16,-5 4-4 0,2-4 2 0,2 0-1 15,-1 2 0-15,-2-3 4 0,2 3-2 16,-1-2 3-16,1 4-2 0,0-2 0 0,-2 1-2 16,2-3 0-16,-1 2 3 0,2 0 2 0,-2-1-3 0,0 0-3 15,1 1 1-15,-1-3 3 0,1 2-1 0,-2 1 1 16,2-5-3-16,-1 3-1 0,0-3 0 0,3 6 4 15,-2-4-3-15,1 2 0 0,-2-1 1 0,1 2 0 16,-1-2-1-16,-1 2 1 0,1 0 0 0,-2-2-2 16,2 2-1-16,0-1 2 0,-1 1 1 0,6 1 0 15,-6-4-1-15,-2 5-1 0,3-1 2 0,0 0 3 16,2-1-1-16,-4 1-4 0,1-1 2 0,2 2 0 16,-2-1 3-16,2-3-5 0,-2 3 1 0,1-2 1 15,0 2 0-15,0-3 0 0,0 0-1 0,1 1 1 16,1-3-1-16,0-3 0 0,-1 3 1 0,-1 2 0 15,3 1 3-15,-3 0-3 0,1-2 1 0,-1 3-4 16,4-1 3-16,-3-1 3 0,2 2-3 0,-1-2 1 16,-2 0 0-16,3-1 3 0,-1 2-3 0,1 0-1 15,-3-1 0-15,1 0-1 0,-1-1 0 0,2 1 3 16,-1 0 1-16,-2-3-1 0,1-1-2 0,1 3 2 16,0 2-3-16,-2-3-2 0,0-2 3 0,-1 6 2 15,2-2-3-15,-4 0 2 0,3 1-2 0,2-3 2 0,-1 3 0 16,-1-2 0-16,-1 0-3 0,3-2 0 0,0 3 2 15,-2 0 0-15,2 1 0 0,-2 0 1 0,1-1 0 16,0-3-2-16,0-1 0 0,0 3 0 16,1 1 2-16,2 1 2 0,-2-4-1 0,0-1-2 0,1 6 4 15,-1-4-4-15,-1 3 0 0,1-1-1 0,0 1 1 16,-2-1 1-16,4 1-1 0,-1 1 0 0,-2-2 0 16,0-1 2-16,5-1-3 0,-4-4 0 0,-1 7 1 15,0-1 0-15,3 1-2 0,-3-5 5 0,1 2-1 16,2-2 0-16,-2 4-3 0,1 0 1 0,0 0 1 15,-3-4 0-15,0 0-2 0,2 4-1 0,-2-5 2 16,-1 7 0-16,4-2-1 0,-2-4 3 0,1 1-1 16,-2 2-1-16,2 0 1 0,-1 2 2 0,2 0-3 15,-3 1 1-15,-1-2 0 0,0 0-1 0,2-1 1 16,-1 0-1-16,2-1 4 0,-1 1-2 0,0-2 2 16,-1 0-4-16,1 3 2 0,1-4 0 0,1 4 1 15,-1-3-2-15,0-1 0 0,0 5-1 0,1-2 0 16,-1 1 2-16,-1-3-1 0,0-1 3 0,0 0-6 0,3 4 3 15,-3-3 0-15,1-1 8 0,-1 5-9 0,0-5 4 16,-1 5-2-16,1-6 4 0,0 6-1 16,0-5-1-16,1 0-2 0,-2 1 1 0,1-2 1 15,-2 3 1-15,2 1-4 0,-1-3 1 0,2 3 4 0,-2-3-1 16,0-1-5-16,2 3 0 0,-2-2 1 0,1 0 3 16,1 3-4-16,-1-2 1 0,0 2 0 15,-1-3 0-15,1 1 10 0,0 4-5 0,0-5 1 0,0 1-1 16,-2-1 4-16,2-1-4 0,0 0-1 0,2-1 5 15,-1 1-3-15,-1 2 2 0,0-2-5 0,-1-1 0 16,1 0-3-16,-2 0 4 0,1 0 0 0,1-2 1 16,-1 3-4-16,2 0 0 0,-2-2 0 0,2 2 1 15,-1 1 1-15,-1-1-4 0,2 1-1 0,-2-1 6 16,1 2-2-16,-1-1-2 0,1 0 2 0,0 1-1 16,0-1-1-16,-2 2 2 0,2-1-1 0,-1-1-2 15,2 1 2-15,-2-1 9 0,1 3-12 0,1-4 3 16,-1 0 1-16,0 6-3 0,-1-4 2 0,0 3 3 15,-2-1 1-15,2-2-2 0,1 4 7 0,-3-5-9 16,3 0 1-16,0 5 3 0,-2-5-6 0,2 5 4 16,-1-7-2-16,-1 3 1 0,0 0 2 0,-1-1-4 15,3 1 0-15,0-2 3 0,0 1 0 0,-1 0-3 16,1-1 0-16,-1 1 4 0,-2-1-3 0,3-1-2 0,0 1-1 16,0 0 1-16,0 0 4 0,1-1-2 0,-2-1 2 15,1 1 2-15,0-1-3 0,-1 2 2 16,2-2-1-16,-4 1 0 0,3 1 9 0,-2-1-1 0,1 0 2 15,-1 2-1-15,2-1 0 0,-1 0-1 0,1 0-6 16,-1-1-1-16,-2 1 3 0,4 0 0 0,-1 0-4 16,0 1 3-16,0-1 2 0,-1 1-4 0,1 0-1 15,0-2-2-15,1 1 1 0,-1 1 0 0,2-1 2 16,-2 0-1-16,-2 1 0 0,2 0-1 0,3 0 1 16,-3-1-3-16,-1 2 2 0,-2-1 3 0,4 0 0 15,-2-1 0-15,0 2-4 0,0-2 2 0,1 4 3 16,0-2-4-16,-3 1-1 0,2 1 2 0,-1-1-3 15,1-1 4-15,-1-2 2 0,1 1-1 0,-2-2 0 16,2 1 1-16,-1 1 2 0,1-1-1 0,-2-1 1 16,2 3-1-16,-1-2 2 0,0-2-5 0,4 2 3 15,-5-3-2-15,3 1 0 0,0-9-2 0,-1 17 4 16,1-7 1-16,-2 0-5 0,2-1 0 0,-1 1 0 16,1 0 1-16,0 2-4 0,0-3 1 0,-1 1-1 0,1 3 2 15,0-2-1-15,0-1 6 0,-2 1-9 16,2 0 6-16,0 0-3 0,0 1-1 0,0 3-1 15,-2-4 0-15,2 1 8 0,0 5-9 0,0-5 4 16,-2 0 0-16,2 0 1 0,-2 1-3 0,2 0 3 0,0 3-2 16,0-2-3-16,2 1 8 0,-2-2-7 0,0-1 0 15,0 4 2-15,0-4-3 0,0 0-1 0,-2-1-1 16,2 0 1-16,0 1-1 0,2-1 1 0,-2-1 1 16,0 1 3-16,0 2 2 0,0-1-5 0,0 0 5 15,0-1-5-15,0 0 2 0,-2 2-2 0,2-2 1 16,0 1 4-16,-2-1-4 0,1 2-1 0,-1 5-2 15,2-3 3-15,0 1 0 0,-2-5 0 0,0 1-1 16,1 0 3-16,0-3-2 0,1 1-1 0,-1 1-1 16,2-3 2-16,-1 3-2 0,0-2 1 0,0-9 0 15,0 15 1-15,0-5 4 0,0-1-4 0,-1 0 0 16,2-2-5-16,0 2 13 0,-1 0-9 0,0 2-1 16,0-1 4-16,-1 1-3 0,0 0 0 0,2 1 1 15,-1 0-2-15,-1 4 1 0,3-4 1 0,-3 0-2 16,0 0 12-16,-1-2-12 0,4 2-1 0,-2-3 0 15,-2 0 2-15,2-2-2 0,-1 4 5 0,-2-4-2 16,3-7-1-16,0 14 4 0,0-14-2 0,0 11 6 16,2-5-12-16,-2-6 2 0,2 11 6 0,-2-5-4 0,0-6 7 15,2 11-10-15,0-3 0 0,-1-2 0 16,1 0 3-16,-2-6 4 0,0 14-5 0,1-5-1 16,0-2 3-16,1 1-5 0,-1-1 9 0,-1-7-6 0,2 13 6 15,0-5-4-15,-2-1 5 0,2 0-8 0,2-1 0 16,-4-6 3-16,4 12-3 0,0-6 4 0,-1 2-1 15,0 2 1-15,0-4 0 0,-1 1-3 16,1 0 5-16,0 1-7 0,3-1 10 0,-3 0-7 0,0-1-2 16,3 1-1-16,0 0 0 0,-4-1 6 0,2-1-1 15,-3 2 9-15,5-2-12 0,-3 1 0 0,2 0 1 16,-2 0-4-16,1-1 3 0,-4-5 1 0,7 9 0 16,-1-4 1-16,0-1-4 0,-1-2 3 0,0 2-2 15,0-1-2-15,0 0 2 0,2 0 4 0,-1 0-2 16,0-1 1-16,1 1 0 0,2-1 1 0,0 2-2 15,2-1 4-15,0-1-7 0,-1 4 5 0,1-2 2 16,1-1-10-16,-3 0-9 0,1 1 6 0,-2-3-3 16,0 1 8-16,1-1-3 0,-1 0-1 0,-8-1 0 15,14 0 2-15,-14 0 1 0,14-1 0 0,-7 0 3 16,1-1 5-16,0-1-9 0,-1 1-4 0,1-1 17 16,0-1-9-16,-1 1-2 0,2-3-2 0,-3 2 1 15,1-2 1-15,0 0 1 0,1-1 1 0,-3 2 0 16,-1-1 3-16,0 0-4 0,2 0 2 0,-1-3 4 0,-1 3-11 15,-2-3 5-15,1 3-1 0,1-2 6 16,1-1 1-16,-5 2 1 0,1-2-3 0,3 0 3 16,-2-3-3-16,0 4-3 0,-1-1 3 0,0-1-4 0,3 1 7 15,-4 2-1-15,1-3-1 0,2 3-3 0,-2 0-2 16,3-2 2-16,-3 2 2 0,2-1 0 0,-2 0 0 16,2 1 0-16,-3 7 0 0,5-16 2 15,-3 7 2-15,1 1-3 0,-2 1 2 0,1-3-3 0,-1 3-2 16,-1-3 5-16,0 2-5 0,0-2 1 0,0-2 1 15,0 2 7-15,0-2-2 0,0 2-7 0,0-2 1 16,-1-4 1-16,1 4-2 0,-2 1 3 0,2 1 5 16,-1-1-6-16,0-2 1 0,1-3 0 0,-2 5 0 15,2 0-3-15,-1-1-2 0,1 0 6 0,0 3-2 16,-1-2-1-16,1 1-2 0,0 1 3 0,-1-2-4 16,-2 0 3-16,2 0-3 0,0 4 6 0,-1-4-5 15,0 2 6-15,2-2 1 0,-3 1-1 0,2 1-7 16,0-1 4-16,-2 0 1 0,0 2 3 0,2-2-1 15,1 1-3-15,-2-1 3 0,0 0 2 0,1-1-5 16,0 0 0-16,-1 1-1 0,1-2 0 0,0 2 4 16,0-3-1-16,-3 2-1 0,4-1-2 0,0 1-1 15,-3-1 1-15,3-1 0 0,-2-3-2 0,1 4 4 16,-1-1-3-16,2-3 6 0,0 4-4 0,0 0 8 0,-1 0-11 16,0 1 1-16,1-2 1 0,0 2 3 0,-2-1 0 15,4 0 0-15,-2-2-1 0,-2 2-2 16,1-3 6-16,0-1-4 0,-1 4 0 0,4 1 7 15,-4-2-10-15,1 1 1 0,0-2 3 0,-2-2-3 0,2 4-1 16,0-5 2-16,1 1-3 0,-3 1 11 0,3 2-5 16,-3-3-5-16,1 0-3 0,2 5 1 0,-2-3 0 15,2 3 7-15,-2-2-8 0,1 1 0 0,0 0 9 16,0 1-3-16,1-4 2 0,-2 4-1 0,0 0-2 16,0-2-4-16,2 1 5 0,-1 0 3 0,1 0-10 15,-2 0 5-15,-1 1 1 0,0-4 2 0,1-1-10 16,-1 3 6-16,0 1 8 0,2-6-10 0,-2 2 6 15,3 0 0-15,-3 1 0 0,2-2-9 0,-2 0 9 16,1 2 10-16,0-2-12 0,1 4-2 0,-1-3 3 16,0 6-1-16,2-6-2 0,-1 3 4 0,-2 1-8 15,2 1 5-15,0-1 1 0,0 1 3 0,-3-1 1 16,2-1-4-16,2 1 0 0,-2 1 13 0,2-1-14 16,-2 0 1-16,2 0-3 0,-2 0 3 0,-2-5 4 15,0 2 0-15,3-1 3 0,-1-1-3 0,0 0 1 16,0 2 3-16,-1-2 4 0,2 0-9 0,-3 1-3 15,2-4 4-15,2 1-3 0,-3 2 3 0,1-1 1 16,0 3-1-16,1-3 4 0,0 5-10 0,2-3 12 16,-4 4-9-16,2-3 3 0,2-2 0 0,-3 1-4 0,1 3 0 15,-1-2 2-15,0 0-3 0,0 1 9 16,1-1-8-16,0-3-2 0,-2 1 0 0,1 0 1 16,0-1 5-16,0 4-6 0,1-3 0 0,-1 1 1 15,0 2 0-15,2 0 4 0,-1 2 0 0,1-1-2 0,0-2-3 16,0 4 0-16,-2 0 5 0,2-2-6 0,-1 0 5 15,1-3 1-15,-1-1-3 0,-1 1 4 0,4-1-4 16,-4 1-1-16,2-1 1 0,-1 0 1 0,0 0-2 16,1-1 7-16,-3 1-6 0,3 0-2 0,-2 1-1 15,0 1 6-15,1-1-5 0,0 4 3 0,1-1 2 16,0 1-3-16,-1-4 1 0,1 3-1 0,-3 1 11 16,2-5-9-16,0 6-1 0,-1-5-4 0,1 0-6 15,0-1 6-15,-1 1 3 0,1 0 3 0,-1 1-3 16,-1-1 1-16,2-1-4 0,1-1 5 0,-2 2-2 15,0 1 0-15,2-3 0 0,-1 1 0 0,1 1 0 16,-3 1 0-16,3-2-2 0,1 0 1 0,-2 2 1 16,2-2 2-16,-2 1-4 0,2 1 7 0,-1-1 3 15,0-1-4-15,2 2-4 0,-2-2-2 0,0 0-2 0,1 0 7 16,-1 0-1-16,0 1-8 0,0-1 6 16,0 1-3-16,0 0 2 0,0 3 3 0,0 1-3 15,0-6 9-15,1 5-5 0,-1-2-1 0,-4-1-1 16,4 3 1-16,0 1-2 0,0-7 0 0,0 3-4 0,3-3 8 15,-3 2 0-15,1 0-7 0,-1 0-2 0,0 2 8 16,0-1-3-16,1 0 4 0,-1-2-8 16,2 0 2-16,-4 5 4 0,4-2-4 0,-4-2 14 15,1 2-10-15,1-3-1 0,3 1-1 0,-2-2-1 0,-1 2 1 16,1 0-2-16,-1-1 2 0,2 1-4 0,-1-2 5 16,1-5 1-16,-2 4-2 0,0 0-3 0,0-4 6 15,0-1-3-15,0 0-1 0,2 4 1 0,-1-4 2 16,0 6 3-16,1-1-4 0,-4 2-1 0,4 0 1 15,-2 1 1-15,0-3 3 0,1 4-3 0,-1-4 4 16,0 4 2-16,1-2-5 0,-1-1 3 0,0 2 4 16,0-1-5-16,0-1 0 0,0 2 4 0,0-2-2 15,0 1 2-15,0-3-2 0,4-4-9 0,-4 6 12 16,-1-8-3-16,1 8 5 0,0 1-6 0,0-1 2 16,1-2 10-16,-1 1-7 0,2 0-6 0,1-5 4 15,-3 5-8-15,0 1 9 0,1-2-7 0,2 1-5 16,-3 2 5-16,0 0 0 0,0-1-3 0,1 1 1 15,-1 1 2-15,1-2 0 0,1 1 1 0,-2 0 3 16,1 1-4-16,0 0 1 0,-1-2-3 0,2 2 3 16,-1-2 2-16,-2-6-1 0,2 7 2 0,0-1 0 15,0 1-1-15,-1-1 1 0,2-1 0 0,-1 1 0 16,1 1-5-16,-1 0-4 0,2-3 4 0,0-3 0 0,-3 3 1 16,1 4 5-16,0-8-2 0,-1 6-2 0,3-1-1 15,-2 0 4-15,1 1-8 0,-1-7 9 16,0 6-3-16,0 1 1 0,2 1-8 0,0-2 3 15,-2 0-3-15,0-1 4 0,0 2-4 0,1 0 5 0,-2 0 3 16,2 0-4-16,0 0-6 0,1-3 19 0,-2 6-14 16,2-3 1-16,0 3-4 0,-1-3 4 0,1 2-2 15,1 1 7-15,-3-2 11 0,0 1-8 0,2 2 4 16,-2-3 0-16,0 1 4 0,0 2-6 0,1-2-7 16,-2 1 1-16,4-3 5 0,-3 2 4 0,1 0-15 15,0 5 9-15,-1-1-2 0,2-2 4 0,-2-2-4 16,3 2 1-16,-2-3 4 0,-2 2 1 0,0 2 0 15,0 3-2-15,3-2-1 0,-3 3-1 0,1-1 5 16,0 0-7-16,1 0 5 0,-2 2-8 0,1-3-2 16,-2 2 1-16,1 0 1 0,0-2 1 0,1 3-4 15,1-3 2-15,-2 1-2 0,0 0 1 0,1-1 0 16,0 0-1-16,-1 1 3 0,2-3-2 0,-2 4 0 16,0-4 0-16,1 3-7 0,-1 0 8 0,0 0-4 0,0 0 2 15,0-1 2-15,2 2 1 0,-2-1 0 16,0 2-2-16,0-1-5 0,1 1 6 0,-1 0-1 15,0 0-1-15,0 1 1 0,0-3-4 0,0 2 2 16,0-1 0-16,0 1 2 0,0 9-2 0,-3-20 1 0,3 11-1 16,0-1 1-16,-1 0-1 0,-1 1 0 0,1-1 6 15,0 1-6-15,1 9-2 0,-3-17 1 16,0 10 3-16,2 1 3 0,-2-1-5 0,-2-1 4 0,3 2-2 16,-2-2 0-16,0 2 8 0,-3-4-12 0,4 2 5 15,-2-2-4-15,-1 1 1 0,1-2 2 0,1 5 6 16,-2-2-9-16,1-1 3 0,0 1-2 0,0-2 2 15,-2 3-2-15,0 0 2 0,2-2-5 0,1 3 6 16,0-1 0-16,-1 2 3 0,5 5 0 0,-8-9 5 16,2 3 0-16,2 1-3 0,4 5 1 0,-9-8 3 15,3 2-7-15,0 1 2 0,6 5-3 0,-11-6 3 16,3 1-1-16,2 2-4 0,-2-1 0 0,1 1-4 16,7 3 5-16,-14-4 0 0,8 2 1 0,6 2-4 15,-14-2-3-15,8 2 1 0,6 0-5 0,-14 1-18 16,14-1-11-16,-17 5-13 0,10-2-17 0,-3 5-13 15,-1-2-14-15,2 1-6 0,-3 4-15 0,4 0-14 16,-2 0-15-16,2 0-13 0,-1 0-21 0,0 3-22 16,0 1-31-16,2 1-36 0,-1 0-295 0,1 1-830 0,0 3 36 15</inkml:trace>
  <inkml:trace contextRef="#ctx0" brushRef="#br0" timeOffset="32033.05">9635 7246 311 0,'0'0'376'0,"0"0"-46"0,0 0-41 16,0 0-26-16,0 0-23 0,-9-3-16 0,9 3-9 16,0 0-16-16,0 0-11 0,0 0-11 0,-8-4-15 15,8 4-15-15,0 0-9 0,0 0-4 0,0 0-8 16,0 0-8-16,0 0-4 0,0 0-13 0,0 0-10 15,0 0-7-15,0 0-7 0,0 0-11 0,0 0-11 0,0 0-5 16,0 0-6-16,0 0-3 0,0 0-4 16,0 0-7-16,0 0 1 0,0 0-5 0,0 0-2 15,0 0-5-15,0 0-2 0,0 0-1 0,0 0 1 16,0 0-4-16,0 0 2 0,24 7-4 0,-24-7 0 0,12 4-4 16,-4-3 1-16,-1-1 0 0,2 1-1 0,-9-1 0 15,20 0 1-15,-8 0-3 0,-1-1 0 16,0-3 1-16,3 3-1 0,-3 0-2 0,1-1-3 0,0 0 0 15,-1 0 5-15,1-1-4 0,-1 2 4 0,-2-2 0 16,0 3-2-16,0-3-3 0,0 2 2 0,0 0-2 16,1 1 0-16,-10 0 2 0,15-1-1 0,-6 1-1 15,0 0 0-15,2 0 2 0,-4-1-4 0,-7 1 4 16,17-2-1-16,-10 1 0 0,5-3-2 0,-1 1 0 16,0 1 1-16,3-1 0 0,-4 0 3 0,0 0-6 15,1 2 6-15,0 0-3 0,1-2 1 0,-1 0-1 16,-3 2-1-16,1-1 1 0,1 1 1 0,1-1-2 15,1 0 4-15,-1 0-3 0,0 1 4 0,-5 0-6 16,8-1 2-16,-5 1-2 0,2-1 2 0,1 0-1 16,-2-1 2-16,0 0-2 0,-1 1 2 0,2-1-1 15,1 1 4-15,-4 1-4 0,1-2 2 0,4 2-2 16,-4-1-2-16,0-1 4 0,0 2 1 0,3 0-4 0,-1 1 1 16,0-1-2-16,-11 1 0 0,16-1 3 0,-5 0 1 15,-2 2-2-15,-2 0 1 0,-7-1 0 16,18-1 5-16,-7 2-9 0,-4-2 6 0,-7 1-1 0,16 0-6 15,-8 0 3-15,-8 0 1 0,19-1-2 0,-11 1 1 16,-1-2 1-16,2 1-1 0,1-2 4 0,0 2-5 16,-3 0 1-16,5 0 1 0,-3 0 2 0,-1-2-3 15,1 1 1-15,0 0-1 0,-2 1 1 0,4 0 0 16,-2 0 2-16,0-1-3 0,-9 2 3 0,14-1 0 16,-7-2-4-16,2 2 2 0,-1 0 2 0,1 0-3 15,0-1 1-15,2 4 6 0,-11-2-7 0,16-2 0 16,-9 4 2-16,1-2-1 0,-8 0 1 0,15 2 1 15,-7-2-4-15,-1 1 3 0,1 1-4 0,1-1 5 16,-9-1-4-16,14 1 5 0,-7-1-1 0,-7 0-2 16,14 2 0-16,-5-2 0 0,-3 1-1 0,1 0 2 15,-7-1-3-15,14 3 1 0,-4-3 2 0,-5 1 0 16,-5-1 0-16,16 1-3 0,-9 1 0 0,2-2 4 16,4 1-3-16,-6-1 1 0,4 1-4 0,-11-1 6 0,14-1 2 15,-3 1-1-15,0 1-2 0,-3-2-2 16,0 2 2-16,-8-1-3 0,19 0 1 0,-11 0 2 15,-1 0-2-15,5-1 2 0,-2 3 0 0,-1-2-2 0,2 0 1 16,0 0-1-16,-1 1 0 0,1 0 5 0,1 1-4 16,-4-1 0-16,2 0 0 0,-1-1 1 15,1 2 0-15,-1-1-1 0,-1 0 3 0,0 0-4 0,3 0-1 16,0 2 0-16,-3-2 1 0,0 1 1 0,1-2-2 16,-9 0 5-16,16 0-2 0,-5 2-3 0,-1-2 1 15,-4 0 1-15,-6 0 1 0,16 0-1 0,-8 0 1 16,0 2-2-16,-8-2 0 0,17 0 4 0,-7 1-4 15,-2 0 0-15,0 0 1 0,-8-1 1 0,15 4 1 16,-9-3-2-16,4 2 8 0,0-2-9 0,-1 1 2 16,1 1-1-16,-1-2-2 0,-1 2-1 0,1-1 0 15,3 1 3-15,-3 0-1 0,1-2-1 0,0 1 1 16,-1-1 3-16,-1 2-2 0,2 1-1 0,0-3 2 16,-2 1 1-16,0-1 2 0,-1 0-3 0,5 1-3 0,-3 2 1 15,0-1 2-15,2 0-1 0,-3 0 1 16,1-1 1-16,2 0-4 0,-4 3 4 0,3-3-3 15,0 0 2-15,-1 1-1 0,0 1 1 0,0-1-3 16,0-2 0-16,-2 3 2 0,2-4-2 0,4 3 1 0,-4-2 1 16,1 0 3-16,2 0-2 0,-1 0-2 0,1 2 3 15,1-3-3-15,-2 1 4 0,3-1 0 16,-1 2 2-16,0 0-2 0,-2-1-3 0,1 0 1 0,2 1-2 16,-1-1 1-16,1 2 2 0,-2-2-1 0,-1 0-1 15,3 1 3-15,-3-1-1 0,3 0-3 0,-1-1 0 16,-1 1 1-16,0 0-1 0,1 0 5 0,1 1-3 15,-2-2-3-15,2 1 2 0,-3 1 1 0,2-1-1 16,1 0 1-16,-2 2-3 0,3-2 5 0,-2-1-2 16,2 1 0-16,-2 0 0 0,1 0 2 0,0 0-1 15,-1 0-4-15,1-1 2 0,2 3 0 0,0-3 2 16,-3 0 2-16,0 0-1 0,5 0-2 0,2-2 4 16,-4 1 5-16,5-1-3 0,-2 0 2 0,1 1-2 15,1-2 1-15,0 0-4 0,0 1 4 0,2-2-3 16,5 2-3-16,-6 1 2 0,6-2 0 0,0 1 1 15,-2-1 0-15,4 0-1 0,-2 0 4 0,-9-1-3 16,11 1-1-16,-1 0 0 0,1 1-3 0,0 0 0 0,0-2 4 16,-2 3 0-16,-1-2-5 0,0 1 5 0,1 2-3 15,-7-2 3-15,7 2-5 0,-6 2-1 0,1-2 1 16,-2 0 3-16,0 0-1 0,7 1 0 0,-7 0 1 16,2 1 2-16,-1-1-3 0,-3 0-1 0,3 2 0 15,-1-2 4-15,-5 1-2 0,3 0-1 0,0 1 0 16,-2 0 1-16,0-2-2 0,-2 1 4 0,-2 0-4 15,4-1 1-15,1-1-3 0,-6 3 1 0,2-2-2 16,-3 0 8-16,2 1-3 0,1-2 1 0,-2 2-5 16,0-1 3-16,1 0-1 0,-3-1-2 0,4 2 1 15,-3 0 0-15,1-2 0 0,0 4-1 0,-4-2 1 16,4 0 1-16,-1 1 1 0,-1-2-1 0,0 0-1 16,0 1 3-16,1 0-5 0,1 1 6 0,-2-2-3 15,-2 0-2-15,3 2-1 0,0-2 1 0,-1-1 0 16,1 2 0-16,1-2 1 0,-2 1-3 0,3-1 4 15,-1 2 0-15,0-4 0 0,0 2-2 0,1 2 2 16,1-2-1-16,-1-2 0 0,0 1 3 0,-1 1-3 16,3-1 3-16,-2 1-5 0,5-1 1 0,-1 0 1 0,0 1 0 15,-4-1-1-15,1-2 1 0,3 3 0 16,-2-1 1-16,2-1 1 0,-2 1-1 0,-2 0-1 16,5-1 0-16,1 2 1 0,-5 0-1 0,3-1-1 0,-2 0 3 15,-2 2-2-15,6-2-1 0,-4 0 3 0,-1 1-1 16,4 0 0-16,2 1 3 0,-1-1-1 0,-7 0-2 15,3-1 2-15,-1 1-4 0,2 0 3 0,2 0-5 16,2 0 3-16,0-2 2 0,0 2-1 0,1-2 5 16,-2 1-4-16,1-2 0 0,1 1 2 0,-2 1-1 15,3 0-1-15,-4-1 0 0,5 0-1 0,-3 1 1 16,2 0-1-16,-1 0 0 0,1-2 2 0,0 2-2 16,-2-3 1-16,2 2 2 0,-2 0-3 0,1 0 0 15,2 0-1-15,-1 1 3 0,1 1-3 0,6-2 3 16,-10 2-1-16,3 0 1 0,0 0-2 0,3 0 0 15,-3-1-1-15,-2 1 6 0,1-1-3 0,1 1-4 16,-1-1 3-16,1 0-2 0,-1 0 3 0,0-2-1 16,1 3-3-16,-3-1 1 0,9 1 1 0,-6-1 1 0,0 1 0 15,-2-2-1-15,2 1-4 0,7 0 7 16,-6-1-2-16,5 2-2 0,-8 2-1 0,1-2 2 16,0 0 0-16,-2 0 1 0,3 0 0 0,-1-3 0 0,1 4-4 15,7-2 2-15,-7 1-1 0,0-1 1 0,-2-1 7 16,9-1-8-16,-8 3 5 0,7-3-3 0,-6 2-1 15,4 1 1-15,-6 0 1 0,0-2-2 16,8 1 0-16,-11 1-2 0,2-1 0 0,0 1 3 0,-1 0 0 16,-5-1-4-16,6 1 5 0,-1-1 0 0,-5 1 2 15,0 0-1-15,6-2-5 0,-5 2 5 0,-1 0 2 16,5-2-4-16,-2 4 1 0,-3-2-2 0,1 0 0 16,-1 0 3-16,2-2-1 0,-3 1 0 0,3 1 1 15,-2 0 0-15,1-2-1 0,3 4-2 0,-5-1 1 16,0-1-2-16,1 2 2 0,1 0 1 0,-1-1 0 15,0 1 2-15,0-1-4 0,-1 0 2 0,2 0-3 16,0 3 4-16,0-2 0 0,-1 0 0 0,2-1 0 16,-3 1 3-16,3 1-3 0,-2-2-4 0,5 1 3 0,-4 0-2 15,3-2 2-15,0 0-2 0,-3 3 2 16,0-1-3-16,4-1 7 0,-4 0-6 0,4 0 3 16,-1 1-1-16,3-2 2 0,-7 1-2 0,5 1-1 15,-5-1 0-15,1-1 0 0,2 4 1 0,-2-3-1 0,-1 0 2 16,1-1-2-16,-1 0 5 0,2 0-6 0,-1 1 2 15,-1 1-3-15,3-1 2 0,-4 2 0 0,4-3-3 16,-4 2 1-16,2-1 3 0,2 2-4 0,-2-2 2 16,-1 1 0-16,1 0 2 0,-2 1-2 0,3-2 4 15,-1 1-6-15,-2 1 5 0,2-2-3 0,1 1 0 16,-2 0 1-16,-2 1-2 0,2-2 2 0,4 2-2 16,-5-1 4-16,1-1-1 0,1 1-3 0,0 0 4 15,-3-1-4-15,1 2 0 0,1-3 4 0,5 2 0 16,-6-1-2-16,1 0 0 0,0-1-1 0,4 1 1 15,-4-1 0-15,-1 0-3 0,3 0 2 0,-1 0-1 16,-1 1-1-16,1-1 4 0,-2 0-1 0,2 0-4 16,-3 4 4-16,1-4-2 0,2 0 0 0,-1 0 1 15,1 1 0-15,-1 2 0 0,-1 0-3 0,5 1 0 16,-3-2 5-16,-1 1 0 0,1 1-5 0,-1 0 2 16,-2-2 4-16,3 2-2 0,-1 0 0 0,5-2 0 15,-7 0-1-15,3 0 2 0,-1-1-2 0,1 2 1 0,0-2 3 16,-1 1-1-16,0-1-6 0,0 1-1 0,-2 1 3 15,3-1 0-15,-1-1 2 0,0-1-2 0,0 3 0 16,0-1 3-16,-2-1-1 0,2-1 1 16,-1 1-3-16,0-1-1 0,2 0 3 0,-1 1 2 0,-2 0-2 15,2-1-1-15,-1 0 0 0,0 0 1 0,1-1 1 16,-1 0 0-16,0 0-1 0,2-2 1 0,-1 2 2 16,0-2-2-16,2 2 3 0,2 1-7 0,-3-3 1 15,-1 1 4-15,-3 0 0 0,5-1-2 0,3 0-2 16,-4 1 4-16,4-2 1 0,-1 0-3 0,-1-1 2 15,-3 3 0-15,-1-2-2 0,7-1 1 0,-4 1-2 16,4-1 0-16,-2 0-2 0,-4 2 3 0,2-1-1 16,3 1-1-16,0-4 3 0,-3 4-3 0,0 1 1 15,-2-2 1-15,5-1-2 0,-1 2 5 0,2 0-5 16,-2-2 3-16,0 1 0 0,1 1-5 0,-1-1 1 16,2 1 1-16,-2-1 1 0,1 0-1 0,-1 1 2 15,0 0-1-15,2 2 0 0,-2 0-1 0,1-3 0 16,-1 3 2-16,3-3-3 0,-2 3 1 0,1-3 1 0,-5 1 0 15,3 1-2-15,2-1 4 0,-4-2 0 16,3 3-3-16,-5 1 3 0,1-2-2 0,4 0 1 16,0-2-2-16,-4 3 2 0,0 1-1 0,6-2-1 0,-3 2 1 15,1-1 0-15,0-1 0 0,-1 2 4 0,1 1-4 16,2-3 0-16,-4 2 0 0,-1-2 6 0,5 3-6 16,-4-2 0-16,2-2 0 0,-1 4-1 0,-3-3 3 15,4 1 2-15,0 1-2 0,-1 0 5 0,-4-1 1 16,7 1-1-16,-3 0 0 0,1 0 1 0,0-1 2 15,-3 1 2-15,2-1-2 0,2 1 2 0,-2 1-2 16,2 0 6-16,-1 0-3 0,-1 0 0 0,2-1 4 16,-6 1-1-16,4-3 3 0,1 5 3 0,0-4-2 15,1 4 1-15,-6-2-2 0,5-2 0 0,-5 5 0 16,1-3 0-16,4 0 1 0,0 0 4 0,-6 1 1 16,8-2 12-16,-4 1-16 0,2 0 4 0,-1 1-8 15,-2-2 2-15,-2 2 1 0,1-1 0 0,-3 0-6 16,4 0-3-16,-3 0 0 0,0 0-4 0,0-1 2 0,1 1 1 15,-3-1-12-15,2 1-11 0,-6-2-20 16,-6 2-24-16,9 2-30 0,-9-2-41 0,0 0-60 16,0 0-85-16,0 0-318 0,0 0-896 0,0 0 7 0</inkml:trace>
  <inkml:trace contextRef="#ctx0" brushRef="#br0" timeOffset="36445.01">13099 7908 331 0,'13'5'337'0,"-13"-5"-17"0,0 0-47 15,0 0-23-15,11 0-16 0,-11 0-26 0,0 0-7 16,8 0-2-16,-8 0-9 0,0 0-2 0,13-1-18 16,-13 1-14-16,9 1-15 0,-9-1-12 0,12 1-11 15,-12-1-11-15,11-1-15 0,1 1-9 0,-3 1-5 16,1-1-10-16,1 0-1 0,1 1-1 0,-2-3-5 16,1 2-7-16,0 0-4 0,0 0 0 0,3 0-4 15,1 0-4-15,-3 0-1 0,1 1-6 0,6 0-4 0,-6 1-1 16,7-2 1-16,0 2-4 0,0 0 0 0,-1-1-4 15,-1 2-2-15,3-1-2 0,-2-1-4 16,0 2 1-16,0-3-5 0,0 1-1 0,-1-1 2 16,1 0-1-16,1 0-2 0,-1 0 1 0,0 1-2 0,-1-1-1 15,2 0 2-15,-2 2-3 0,2-1 1 0,-2-1 0 16,2-1-3-16,-1 2 3 0,0-2-3 0,1 2 1 16,-1-2-3-16,1 2 1 0,-2-1 0 0,-2 1 5 15,2-1-5-15,0 2 1 0,-1-2-1 0,2 1 0 16,0-1-1-16,-8 0-1 0,4 3 8 0,-2-4-7 15,5 2 0-15,2 1 1 0,-8-2-1 0,8 0 0 16,-8 0 1-16,6-2 3 0,-5 1-3 0,2-2 1 16,3 3-3-16,-1 0 2 0,1 0 3 0,0 0 2 15,-1-1-5-15,0 0-3 0,-3 1 2 0,4 0 0 0,2 1-1 16,-3-2-3-16,1 2 2 0,-3 0 2 16,2-1 0-16,3 0-1 0,-3 0 2 0,2 1-3 15,-2-2 3-15,2 1 0 0,-1 3-2 0,-1-3 1 16,0 0 0-16,0 1-4 0,1-1-2 0,1 2 6 0,-2-2 0 15,0 0-2-15,-4 1-3 0,5 0 3 0,-1 0 3 16,1 0-3-16,-4-1 1 0,5 2-2 16,-6-1 1-16,6 0 0 0,-5-1 0 0,3 2-2 0,-1-1 1 15,-2 0 0-15,3-1-1 0,1 3 4 0,-4-3 2 16,4 1-6-16,-5 2 1 0,4-2 4 16,1 0-2-16,-6 0-2 0,1 2 1 0,4-2 2 0,1 2-4 15,-1 0 3-15,1-3 0 0,-5 2 1 0,6-1 0 16,-1 1-3-16,1 0 1 0,-6-1-2 0,6-1 4 15,0 1 6-15,2 1-6 0,-1-2 3 0,0 1-1 16,1-1-1-16,-1 0-2 0,-2 1 6 0,3-1-6 16,-1-1 0-16,-1 1 1 0,2 0 2 0,-1 0 3 15,1-1 6-15,2 1 5 0,-3-2-4 0,-1 0-3 16,3 0 0-16,1 1 4 0,4 0-7 0,1 0-1 16,-8-3 3-16,2 1-3 0,-2 1-2 0,8-3 3 15,1 1 0-15,-9 3 2 0,3-3-7 0,0 0 4 16,4 0-2-16,-1 2 3 0,0-1-3 0,3 0-1 0,-3 2-3 15,1-1 3-15,-5 0 4 0,6 0-7 16,-1 0 5-16,0-1-1 0,1 2 1 0,3 1-3 16,-3-2-4-16,-7 1 3 0,2-1-2 0,-5 1 1 0,4 0 1 15,0 0-3-15,-3 1 2 0,4-1-3 0,-3 1 1 16,1 0 4-16,2-1 0 0,-3 1-2 0,1 1 0 16,2-2 0-16,0 2 2 0,-2-2-3 0,-1 1 0 15,1 1 0-15,0-1 2 0,-1 1-3 0,1 0 3 16,-3-1 0-16,2 1-1 0,-1 0 3 0,-1 1-3 15,2-1 1-15,-2-1 1 0,0 0-1 0,1 2-1 16,-2-1 2-16,-3-1-6 0,4 0 3 0,-4 1 0 16,-1-1 3-16,1-1-3 0,0 2 5 0,5-2-4 15,-7 0-1-15,5-1 1 0,-5 2 5 0,7-1-2 16,-7-1-2-16,3 2-1 0,-2-1 2 0,1 0-1 16,0 1-1-16,3-2-1 0,-3 3 0 0,-3-2 5 15,3 1-5-15,-1 1-1 0,0-1 5 0,-1-1-2 16,1 1-1-16,1 0 0 0,2 0 0 0,2 1-1 15,-6-1 4-15,4 0-7 0,0 1 0 0,-2 1 6 0,-1 0 0 16,5-1-1-16,-5 1-2 0,1-1 0 16,4 2 2-16,1-1-1 0,-6 0 7 0,3-1-8 15,-3 0 3-15,1 0-3 0,-1 0 1 0,1-1 0 0,-1 1 1 16,-2-1 0-16,5 2-4 0,-5-4 4 0,4 2 5 16,-3 0-4-16,1 0-1 0,-2-1 2 0,1 2-1 15,0-2-2-15,-1 0 2 0,-1 1 1 0,4 0-1 16,-4-1-3-16,3 2 5 0,-1-2-6 0,-2 2 0 15,0-1 4-15,1 0-3 0,1 0 3 0,-1 0-2 16,0-1-1-16,-2 1 0 0,5-1-1 0,-4 2 3 16,-1-1 1-16,2 0-1 0,1 0-4 0,1-1 1 15,-3 1 2-15,-1-3-3 0,5 3 2 0,-5 0 4 16,2 0-4-16,3 0 0 0,-3-1 1 0,3 1-2 16,-4 1 3-16,1 1-1 0,2-2-1 0,0-2-2 15,1 4 2-15,-1-2-1 0,0-2 1 0,-1 2 2 16,7 0 0-16,-6-2 3 0,5 0-2 0,-4 2 6 15,-1-2-9-15,1 2 5 0,-2-2 0 0,7-1-2 0,-4 1 2 16,-1 1-3-16,-1-1-3 0,1 0 6 16,-3 0-2-16,4 0 1 0,-1 0-4 0,-2 0-1 15,1 1 2-15,0-1 0 0,1 1-1 0,-1 0 4 0,-2 1-4 16,3-2 0-16,-1 2 3 0,-1-1-6 0,-1 1 3 16,1-1 0-16,0 1 2 0,-1 0-1 15,0 0 1-15,-1 1 0 0,2-1 1 0,-3 1 3 0,5-1-6 16,-5-1 0-16,3 2 0 0,-1-1 0 0,-1 0 1 15,3 0 1-15,-3 0 2 0,0 0 4 0,3-1-5 16,0 1 2-16,-2-1 0 0,1 0-3 0,-2 0 2 16,3 1-2-16,-3 0 1 0,2-1-1 0,0 1-1 15,0-1 7-15,1 1-6 0,-1 0 2 0,1-2-1 16,0 2-3-16,1-2 5 0,-1 2-1 0,1-1-1 16,0 1-2-16,-3 0 1 0,2 1-1 0,1-1 1 15,-1-1-1-15,0 1 0 0,-2 1 0 0,0 1 4 16,3-2-5-16,-4 1 2 0,4-1 2 0,-3 0-5 15,1 0 1-15,1-1 2 0,-2 1 7 0,2 0-10 0,-2 1 9 16,1-1-1-16,1 0-3 0,-2 0 0 16,2 0 0-16,0 0 1 0,-2-3-2 0,2 3 6 15,-3-1-5-15,4 1 7 0,-2-1 1 0,-1 1-7 16,1-2 4-16,2 1-2 0,-4-1-1 0,4-1 1 16,-2 3 3-16,-1 0-5 0,1-1 2 0,-2 0-2 15,3 0 0-15,-2 1-3 0,1-1 2 0,-1 0 2 16,0 0-8-16,1 1 2 0,0 0 2 0,0 0-1 0,-1 0-1 15,-1 0 2-15,2-2-2 0,-1 1 5 0,-2 0-5 16,4 1 1-16,-6 0 3 0,4-1-4 0,-11 1 3 16,19-2-3-16,-10 1-2 0,2 0 3 0,-3 0 0 15,-8 1 0-15,19 0 2 0,-10 0 0 0,0-1-5 16,1-1 8-16,2 2-8 0,-3 0 2 0,1 0-1 16,-10 0 5-16,16 2 0 0,-9-2-4 0,3 0 3 15,-1 1-2-15,-9-1-1 0,14 0-1 0,-7 1 2 16,-7-1 4-16,20 1-3 0,-12-1-1 0,0-1 3 15,3 2 4-15,-5 0-3 0,3 1 3 0,-9-2-5 16,18 2 5-16,-10-1 1 0,3 1 7 0,-2-1-5 16,-3 0 2-16,5 0-8 0,-1 1-1 0,0-1 1 15,-2 2 0-15,0-2-5 0,-1 0 7 0,2 0-4 16,-2 1 1-16,-1 0-2 0,-6-2-2 0,14 3 2 0,-8-2 4 16,-6-1-3-16,12 1 4 0,-6 0-9 15,-6-1 3-15,10 2-1 0,-3-1 9 0,-7-1-7 16,13 4 12-16,-7-1-10 0,-1-2-6 0,-5-1 5 15,13 4 2-15,-8-3-1 0,1 2 1 0,-1 0 3 0,2-1 3 16,1 0-4-16,-1 0 4 0,0 1-5 0,4-2 4 16,-11-1-3-16,15 3 2 0,-8-1-4 15,3 1-1-15,-3-1 2 0,4 0 0 0,-2 1-1 0,-2 0 2 16,1-1-7-16,0-1 4 0,0 1 2 0,-2 0-1 16,-6-2-3-16,15 4 7 0,-7-1-9 0,0-3 5 15,0 1 0-15,0 2 5 0,3-3-3 0,-4 1-1 16,-7-1 3-16,15 1-6 0,-7 0 1 0,0 2 6 15,-8-3-6-15,16 1 3 0,-9-1-4 0,1 1-1 16,3-1 3-16,-2 3-2 0,0-1 4 0,-1-1-5 16,2-1-2-16,-4 1 1 0,2 0 2 0,1 0 1 15,1 0-5-15,-2 1 0 0,1-1 10 0,-9-1-7 16,15 1 1-16,-7-1 3 0,-1 2-10 0,1-1 7 16,-8-1-6-16,13 0 4 0,-7 1-1 0,-6-1 8 15,13 1-9-15,-13-1 4 0,10 1-4 0,-10-1 2 16,15 0-1-16,-9 0 7 0,-6 0-6 0,11 0 2 15,-11 0-1-15,13 0 3 0,-8 1-5 0,-5-1 5 0,12-1 12 16,-12 1-13-16,10 1 1 0,-10-1-1 0,9 0 13 16,-9 0-19-16,10 0 5 0,-10 0-6 0,10-2 4 15,-10 2-1-15,9 2 1 0,-9-2 2 0,10 0-2 16,-10 0-2-16,8 0 0 0,-8 0 3 0,9 2-2 16,-9-2 2-16,9 1 0 0,-9-1-5 0,10 0 2 15,-10 0 5-15,10 4-2 0,-10-4-1 0,10 0-5 16,-3 0 4-16,-7 0 7 0,14 2-4 0,-6-2-4 15,-2 2-1-15,-6-2 6 0,15-1-2 0,-3 0-6 16,-12 1 7-16,11-2-2 0,-11 2 0 0,16 0-1 0,-16 0 4 16,11 0 4-16,-3 0-10 0,-8 0-1 15,11 0 1-15,-11 0-2 0,12 0 6 0,-12 0-3 16,11 0 4-16,-11 0-7 0,11 2 4 0,-6-1 8 16,-5-1-5-16,11 0-2 0,-11 0 6 0,12 1-10 0,-12-1 3 15,9 0-5-15,-9 0 6 0,7 2-1 16,-7-2 0-16,12 1-1 0,-12-1 1 0,9 1-4 15,-9-1 8-15,9 1-1 0,-9-1-2 0,0 0-5 0,10 1 4 16,-10-1 8-16,8 1-11 0,-8-1 7 0,9 3-4 16,-9-3-4-16,6 0 3 0,-6 0 3 0,0 0-1 15,11 1-6-15,-11-1 3 0,8 3 0 0,-8-3 1 16,0 0 1-16,9 2 1 0,-9-2-5 0,0 0 4 16,9 0 2-16,-9 0 9 0,9 1-9 0,-9-1-4 15,6 1 2-15,-6-1-2 0,8 2 10 0,-8-2-13 16,9 3 1-16,-9-3 4 0,10 1-3 0,-5 2 0 15,-5-3 7-15,11 0 2 0,-11 0-7 0,11 1 5 16,-11-1-4-16,9 1 2 0,-9-1-4 0,8 0 2 16,-8 0-3-16,11 1 7 0,-11-1-3 0,7 1 3 15,-7-1-6-15,8 2 8 0,-8-2-5 0,0 0 1 16,14 1-3-16,-14-1 1 0,7 0-1 0,-7 0 0 0,0 0 1 16,9 1-1-16,-9-1 1 0,8 1 3 0,-8-1 2 15,0 0-1-15,11 0 1 0,-11 0 1 16,8 2-2-16,-8-2 0 0,11 0-2 0,-11 0-1 0,9 1 7 15,-9-1-6-15,8 1-4 0,-8-1 6 0,9 1-5 16,-9-1 5-16,10 1-2 0,-10-1 0 0,10-1 0 16,-10 1-5-16,9 1 3 0,-9-1-1 0,0 0 5 15,12-1 1-15,-12 1-4 0,0 0 14 0,0 0-17 16,11 0 7-16,-11 0-8 0,0 0 6 0,0 0 0 16,9 0 2-16,-9 0-1 0,0 0 2 0,0 0-1 15,10 1-3-15,-10-1 3 0,0 0 6 0,9 0-10 16,-9 0 0-16,8 1-3 0,-8-1 4 0,0 0-4 15,0 0 9-15,11 1-9 0,-11-1 2 0,7 2 2 16,-7-2 0-16,0 0-2 0,0 0-3 0,9 1 2 16,-9-1 1-16,0 0 1 0,0 0 2 0,0 0 1 15,8 1-1-15,-8-1-1 0,0 0-1 0,0 0-4 16,0 0 5-16,7 1-1 0,-7-1 1 0,0 0-7 16,10 1 4-16,-10-1 4 0,0 0 2 0,0 0-5 0,0 0 0 15,8 2 0-15,-8-2 3 0,0 0-2 16,0 0 4-16,0 0-5 0,0 0 8 0,8 1-2 0,-8-1-1 15,0 0 6-15,0 0-7 0,0 0-3 0,0 0 2 16,7 3-3-16,-7-3 5 0,0 0 0 0,0 0 2 16,0 0 3-16,0 0 3 0,0 0 1 0,0 0 9 15,0 0-9-15,0 0 4 0,0 0 4 0,0 0-3 16,0 0 3-16,0 0 0 0,0 0 0 0,0 0-1 16,0 0-1-16,0 0 1 0,0 0-2 0,0 0-3 15,0 0 0-15,0 0-4 0,11-2 0 0,-11 2 0 16,0 0 0-16,0 0-1 0,0 0-2 0,0 0-1 15,0 0-2-15,0 0 0 0,0 0 1 0,0 0 1 0,0 0 2 16,0 0-1-16,0 0 1 0,0 0-1 0,0 0 1 16,0 0 4-16,0 0-3 0,0 0 0 15,0 0-1-15,0 0 4 0,0 0-1 0,0 0 1 0,0 0-2 16,0 0 5-16,0 0-5 0,0 0-1 0,0 0-2 16,0 0 0-16,0 0-1 0,0 0-1 0,0 0 0 15,0 0-1-15,0 0-3 0,0 0 2 0,0 0-1 16,0 0 0-16,0 0 0 0,0 0-1 0,0 0-3 15,0 0 2-15,0 0-1 0,0 0 0 0,0 0 2 16,0 0-3-16,0 0-2 0,0 0 0 0,0 0-1 16,0 0-8-16,0 0-6 0,0 0-13 0,0 0-21 15,0 0-40-15,0 0-52 0,0 0-69 0,-19 12-95 16,12-7-342-16,-1 0-1061 0,-9 2-100 0</inkml:trace>
  <inkml:trace contextRef="#ctx0" brushRef="#br0" timeOffset="44441.03">12862 6667 99 0,'0'0'546'15,"4"-10"-55"-15,-2 5-63 0,-2 5-39 0,3-13-40 16,-3 13-28-16,1-11-28 0,0 6-29 0,2-5-21 16,-2 0-22-16,3 2-27 0,0-2-16 0,-3 0-23 15,2-1-10-15,-1 0-18 0,2-2-13 0,-1 2-16 16,-2-1-5-16,4 0-3 0,-4-4-13 0,2 5-5 16,2-3-9-16,-1 2-8 0,0 0-6 0,-1 0-1 15,1-1-11-15,0-2-4 0,3 0-3 0,-3 0 1 16,2 0-10-16,-2 2 6 0,-2 0-3 0,2 0-4 15,0 1 1-15,1 2-3 0,-4 2-1 0,4 0-1 16,-5 2-1-16,3 1 1 0,-3 5-2 0,2-8 2 0,-2 8 4 16,3-7 2-16,-3 7-7 0,0 0 7 0,0 0 2 15,0 0 2-15,4-7-7 0,-4 7 2 16,0 0 2-16,0 0-8 0,0 0 4 0,0 0-4 0,0 0 0 16,0 0-8-16,0 0 3 0,0 0 3 0,0 0-6 15,0 0-1-15,0 0 6 0,0 0-8 0,0 0 0 16,0 0 2-16,0 0-2 0,0 0 6 0,0 0-9 15,0 0 5-15,0 0-7 0,0 0 5 0,0 0-3 16,0 0 0-16,0 0 1 0,0 0-1 0,0 0 0 16,0 0 2-16,0 0 1 0,0 0-5 0,0 0 1 15,0 0-2-15,0 0 12 0,0 0-8 0,0 0-3 16,0 0-3-16,0 0-1 0,0 0 4 0,0 0 1 16,0 0 0-16,0 0-4 0,0 0 7 0,0 0-7 15,0 0 4-15,0 0-2 0,0 0 2 0,0 0 4 16,0 0-2-16,0 0-2 0,0 0-2 0,0 0 3 15,0 0 5-15,0 0-8 0,0 0 9 0,0 0-9 16,0 0-6-16,0 0 5 0,0 0-7 0,0 0-8 0,0 0-10 16,0 0-18-16,0 0-21 0,0 0-45 0,0 0-42 15,0 0-50-15,0 0-59 0,0 0-321 16,-14 16-880-16,10-10 15 0</inkml:trace>
  <inkml:trace contextRef="#ctx0" brushRef="#br0" timeOffset="45397.65">13259 6836 494 0,'3'-13'553'0,"1"-5"-53"0,2-6-59 0,4-1-44 16,-1-2-30-16,0-3-31 0,4 3-23 0,1-3-23 16,3-2-20-16,-1-1-13 0,7-8-24 0,-7 9-13 15,7-13-27-15,0 2-17 0,-9 11-12 0,11-11-20 0,-2-2-20 16,-7 13-13-16,7-14-15 0,-2 3-10 0,2 2-7 15,-3-3-13-15,0-2-5 0,0-1 1 16,-2 3-13-16,0-2-7 0,-1 0-1 0,1-1-6 16,-3-1-8-16,2-2 2 0,-3-2-6 0,2 4-2 0,-3-1-4 15,-3 2 2-15,0 0-4 0,0 0-3 0,-5 12 1 16,1-13-1-16,-4 0-3 0,-3 13 1 0,-3-12-5 16,1 11 4-16,-5-9-1 0,0-3-7 0,3 13 2 15,-4-10 2-15,2 9-3 0,-2-10-1 0,1 12 2 16,-2-1-1-16,2 1-2 0,-1 0 4 0,-2 1-1 15,2 2 2-15,-2 1-5 0,0-2 1 0,-2 3-5 16,1-4 6-16,0 3 0 0,-2 1-3 0,1 1 2 16,3-2-5-16,-3 2 7 0,3 0-1 0,-1 0-2 15,2 1 0-15,-1-3 5 0,5 1-4 0,-1 0-3 16,5-1 0-16,-3-2-3 0,5 2 5 0,0-2-2 16,2 2-1-16,-1-2 1 0,2 4 7 0,1-1-7 15,2-2 1-15,2 3-1 0,-2-2-2 0,4 1 3 0,1-1 1 16,1 3-2-16,2-2 1 0,0 1-1 0,2 0-1 15,1-2 3-15,-1 2-3 0,1 3-1 0,4-2-16 16,-3 1 2-16,-2 2 2 0,3-1 5 16,-4 4 7-16,1 2-6 0,-5 2 2 0,2 1 6 0,-4 3-10 15,-1 4 3-15,-3 2-4 0,0-3 8 0,-2 4-6 16,0 2 3-16,-4 4 7 0,7-8-1 0,-7 8-5 16,2-6 7-16,-2 6-1 0,0 0-6 0,0 0-2 15,-11-7-6-15,11 7-7 0,-15 3-6 0,15-3 2 16,-21 5-3-16,8 0 1 0,-5 2 0 0,-1 1-1 15,2 2 5-15,-2 1-1 0,1 0 3 0,-6 1 3 16,5-3 5-16,2 3-3 0,-2-1 1 0,5 1 0 16,-3-4 4-16,6 0-1 0,1-2 7 0,2-1-4 15,-1 1 2-15,4-5 2 0,5-1-5 0,-10 3-3 16,10-3-1-16,0 0 0 0,0 0 0 0,0 0 4 16,0 0-3-16,0 0 3 0,16-23 5 0,-8 13-4 15,5-6 1-15,0 1 3 0,1 1-1 0,2 0 4 16,-2-2-3-16,7-2 2 0,-7 4 5 0,1 0 5 15,4-7-1-15,-5 9 8 0,3-1 7 0,-4 1 4 16,0 1 6-16,-2 3-3 0,-3 0 2 0,1 1 2 16,1 2 1-16,-4 4 1 0,1-1 3 0,-7 2 0 15,14 2-1-15,-7 4 10 0,2 3 1 0,2 3 4 16,-1 1-6-16,0 5 7 0,3 6-8 0,0-1-3 16,-1-1 0-16,1 3-6 0,0-4-3 0,-5-3-6 0,3-1 2 15,-1-2-6-15,2 7-7 0,-1-6 1 0,0-3-1 16,-4-5-8-16,3 0-14 0,2 4-16 15,-6-6-40-15,6-2-31 0,-5-1-32 0,3-1-50 16,-10-2-69-16,13 0-107 0,-13 0-262 0,0 0-955 0,15-8-26 16</inkml:trace>
  <inkml:trace contextRef="#ctx0" brushRef="#br0" timeOffset="45989.03">14228 3066 195 0,'1'-6'521'0,"-1"6"-79"0,0 0-67 0,0 0-51 15,0 0-44-15,0 0-21 0,0 0-27 0,0 0-17 16,0 0-12-16,0 0-17 0,0 0-13 0,0 24-13 16,-1-13-13-16,0 4-15 0,0 2-12 0,-2 0-8 15,0 1-11-15,2 7-4 0,0-6-5 0,2 0-2 16,-2 8-4-16,1-8-2 0,1-1 6 0,0 0-22 15,-1-2-3-15,2 2-5 0,2-3-7 0,-2-2 3 16,1-1-5-16,2-1-3 0,-3-1-8 0,2 1 0 16,2-4-5-16,2 0-6 0,0 0 9 0,1 0-17 15,1-2 0-15,3 0-1 0,-1-3-2 0,3 0-5 16,2-2-2-16,1 1-1 0,0-2-13 0,-4-2-9 16,-1 1-17-16,0-2-20 0,0-1-20 0,0 1-25 15,-2-2-26-15,-2-1-31 0,1 2-31 0,0-1-29 16,-2-3-72-16,-3 2-240 0,-1 1-750 0,-3 0 65 15</inkml:trace>
  <inkml:trace contextRef="#ctx0" brushRef="#br0" timeOffset="46198.02">14242 3370 293 0,'-5'-2'433'0,"5"2"-63"16,0 0-57-16,0 0-33 0,2-13-35 15,-2 13-28-15,11-11-10 0,-6 6-24 0,4-1-9 0,1-1-9 16,0 0-12-16,7-3-14 0,-3 4-18 0,2-2-17 16,-1 0-7-16,4-1-16 0,-6 3-8 0,2-1-9 15,0-2-20-15,-2 2-31 0,-2 2-38 16,1-2-42-16,1-1-65 0,-4 2-68 0,-3 0-243 0,3 0-603 16,-5 0 94-16</inkml:trace>
  <inkml:trace contextRef="#ctx0" brushRef="#br0" timeOffset="46411.03">14201 3102 384 0,'-6'-6'510'0,"6"6"-85"0,-4-9-61 16,4 9-44-16,0 0-37 0,4-14-25 0,-4 14-28 15,9-10-29-15,-6 3-18 0,5 1-22 0,-1 0-22 16,3 0-20-16,0 0-12 0,4-3-12 0,-2 1-15 15,0 5-22-15,7-4-32 0,-2 1-29 0,4-1-34 16,-2 0-33-16,3 3-41 0,6-2-36 0,0 1-34 16,-7 1-66-16,-1 2-176 0,0-2-570 0,0 0 99 15</inkml:trace>
  <inkml:trace contextRef="#ctx0" brushRef="#br0" timeOffset="46772.99">14766 2895 597 0,'0'0'547'0,"4"-3"-79"0,-4 3-67 15,0 0-48-15,0 0-49 0,0 0-43 0,-27 7-35 16,17-2-27-16,-3 1-27 0,-2 1-13 0,-4 4-21 16,2-2-16-16,0 1-10 0,-2-2-12 0,4 3-17 15,-2 0-6-15,3 1-8 0,4-5-10 0,-2 2-5 16,5 0-4-16,-1 0-10 0,3-2 2 0,-1 1-8 16,1 0 3-16,2 1-7 0,-2-1-8 0,5-8-2 15,2 14 1-15,2-6-4 0,0-1-3 0,4 1-3 16,-1 1-1-16,2-1 1 0,4-1 2 0,2 1-2 15,2 0 15-15,0-2-1 0,4 0-1 0,0-1-5 16,-3 0 4-16,2 0-4 0,-3 2-5 0,1-3 3 16,-1 1-4-16,-6 0 1 0,-2 0 2 0,-3 0 9 15,1-2 13-15,-3 2 15 0,0 0 10 0,-1 2 6 0,-3-7-6 16,-1 16 1-16,-3-4-13 0,-4-2 6 16,-1 5-28-16,-1-1 7 0,-5 1 3 0,1-2-10 15,-3 1-3-15,2-2 3 0,-2 1-9 0,2 1-6 16,-1-3-21-16,5-2-15 0,-2 0-19 0,4-5-21 15,0 3-20-15,3-3-31 0,1-1-27 0,5-3-36 16,0 0-39-16,0 0-41 0,0 0-305 0,-4-17-829 16,4 17 39-16</inkml:trace>
  <inkml:trace contextRef="#ctx0" brushRef="#br0" timeOffset="47020.03">14884 3006 92 0,'0'0'626'0,"5"-5"-85"0,-5 5-66 0,0 0-50 16,4-3-52-16,-4 3-57 0,0 0-36 0,0 0-39 0,0 0-21 16,0 0-6-16,-8 27-28 0,8-16-9 0,-1 2-15 15,-2 1-19-15,4 2-12 0,-1 1-13 16,-1 1-13-16,4 0-12 0,-1 0-10 0,1-3-4 16,1 3-10-16,-1-1-11 0,0 0-4 0,1 0-2 0,1-2-5 15,-1 1-6-15,-1-6-9 0,3 2-3 0,-4-3-20 16,2 1-22-16,0-4-18 0,-1-1-27 0,0-1-26 15,1 1-41-15,-4-5-38 0,6 5-25 0,-6-5-60 16,0 0-304-16,0 0-807 0,0 0 45 16</inkml:trace>
  <inkml:trace contextRef="#ctx0" brushRef="#br0" timeOffset="47325.46">14832 2916 333 0,'0'-11'416'16,"0"11"-33"-16,6-9-38 0,-1 4-27 0,0 2-13 15,4-3-17-15,0 2-11 0,1 1-20 16,3-1-11-16,0 3-14 0,4-2-18 0,3 1-14 0,-1-1-13 16,0 3-6-16,-1 2-9 0,-4-2-8 0,4 4-13 15,-6-1-11-15,0 1-9 0,-3 2-6 0,4-1 3 16,-6 2-1-16,-1 2 0 0,-1 2 1 0,-3 3-7 15,0-3-10-15,-4 5-12 0,-3 0-10 0,-1-1-13 16,-2 1-8-16,-4 1-14 0,-2-3-1 0,-1-1-8 16,0 1-7-16,0-4-5 0,-2 0-20 0,-4-1-22 15,6-3-31-15,-3-1-19 0,1 0-32 0,4-2-39 16,-2-1-52-16,3-1-63 0,1-1-104 0,2-4-252 16,1 2-921-16,3-2-6 0</inkml:trace>
  <inkml:trace contextRef="#ctx0" brushRef="#br0" timeOffset="63471">16030 13545 195 0,'9'-16'258'15,"-4"1"-30"-15,4 1-34 0,-1-2-13 16,1 3-28-16,-2 1-22 0,1 3-11 0,0-3-18 16,-1 1-45-16,4-1-34 0,-3 2-24 0,1 2-56 0,-1 1-65 15,1 0-100-15,-1 1-267 0,1 1 84 0</inkml:trace>
  <inkml:trace contextRef="#ctx0" brushRef="#br0" timeOffset="63813.99">16874 12901 607 0,'-3'-10'591'0,"3"10"-100"0,0-12-87 15,0 12-58-15,-3-10-52 0,3 10-42 0,-2-10-33 16,-1 6-34-16,3 4-14 0,-2-10-11 0,2 10-22 15,-4-7-7-15,4 7-3 0,-8-5-17 0,8 5-11 16,-4-5-11-16,4 5-8 0,0 0-4 0,-7-2-18 16,7 2-6-16,0 0-15 0,0 0-14 0,-13 0-35 15,13 0-42-15,-9-3-55 0,9 3-58 0,0 0-91 16,-14 3-262-16,14-3-739 0,-13 2 65 0</inkml:trace>
  <inkml:trace contextRef="#ctx0" brushRef="#br0" timeOffset="64159.87">16512 12343 11 0,'-1'-10'636'16,"-2"0"-122"-16,3 1-84 0,-1 1-67 0,-2 0-55 15,-1-1-43-15,3 2-37 0,-3 1-27 0,4 6-10 16,-5-12-11-16,5 12-13 0,-5-7-5 0,0 3-9 16,5 4-8-16,-6-7-9 0,6 7-12 0,-8-3-13 15,8 3-12-15,-5-4-15 0,5 4-7 0,-8-2-10 16,8 2-8-16,0 0-16 0,-11-5-11 0,11 5-12 15,-7-4-24-15,7 4-16 0,-8-2-16 0,8 2-20 16,-11-5-24-16,6 3-35 0,0-3-40 0,5 5-78 0,-12-9-282 16,6 8-732-16,0-3 69 0</inkml:trace>
  <inkml:trace contextRef="#ctx0" brushRef="#br0" timeOffset="67073.17">16182 11590 32 0,'-9'-5'494'16,"9"5"-58"-16,0 0-53 0,0 0-57 0,-11 2-27 16,11-2-24-16,0 0-31 0,-9 9-33 0,5-3-21 15,-5 0-22-15,3 0-10 0,-1 2-9 0,1-1-3 16,-1 1-8-16,0-1-10 0,0 0 1 0,0-1-11 16,0 2-9-16,-3-1-9 0,2 0-15 0,1 0-7 15,-1 0-11-15,-1 0-5 0,1 0-9 0,-3 4-4 16,-1-1-5-16,5-1-4 0,-1 1-11 0,-4 3 0 15,1-1 0-15,-1 1-1 0,1-1-7 0,1 1 0 16,-1-1-2-16,0 2-4 0,3-4-2 0,-2 3-2 16,0 0-3-16,0 0 7 0,2-2 3 0,-1 0-3 15,2-2-2-15,-3 4 7 0,3-2-9 0,-2-1 2 16,0 5-1-16,1-4-1 0,1-1-3 0,-2 0 1 16,1 0-3-16,0 0 3 0,1 1-3 0,-2-3-1 0,2 3 0 15,0-3-1-15,-1 2 0 0,-1-1-2 16,3 3 1-16,-1-3 4 0,1 0-5 0,-2-1 1 15,1 0 0-15,-1 1 4 0,-1-1 5 0,2 0-2 0,0 2 5 16,0-3-1-16,-2 0-5 0,0 2 5 0,1 0-5 16,0 2-2-16,-1-1 0 0,-2 3 3 0,2-4-5 15,0 0 6-15,-2-1-2 0,2 2-1 0,0-1 1 16,-2 4-2-16,1-1-3 0,2-2 4 0,-2 4-2 16,2-4 6-16,1 1-7 0,-2 4 6 0,-2-4-7 15,2 3 4-15,2 0-6 0,-3 0 10 0,2-1-8 16,-2 0 4-16,3-2-1 0,-1 0 4 0,4 2 6 15,-3-4-2-15,2 1 3 0,-2-2-2 0,5 2 2 16,-4 0-3-16,2-1 3 0,0 0-5 0,-1 1-2 16,2-1-1-16,-1 1-3 0,2 1-2 0,-1 0 2 15,0-1 3-15,3-2 2 0,-1 3 3 0,2-2 0 16,0 0 0-16,4 0-4 0,1 1 3 0,-1-2 1 16,4 2-5-16,0-1 4 0,4 2-7 0,-2-1 3 0,1 0-3 15,2-1 1-15,-2-1-1 0,6 1 1 16,1-2-5-16,0 0 5 0,0-1-2 0,1 0 1 15,1 0-3-15,-1 0 6 0,7 2-8 0,-6-5 3 16,6 3-1-16,-6-2 4 0,0-2-5 0,7 0 6 0,0 1-7 16,-10-1 0-16,10 0 0 0,1-2-3 0,-7 1 1 15,6-1 4-15,1-1-3 0,1 1 8 16,-1 1-5-16,-2-4-2 0,1 1-3 0,1 2-1 0,0-4 5 16,-7 2-4-16,7-1 1 0,-1 1 0 0,-6 1 6 15,0 0-2-15,7 0-3 0,-1-2 2 0,-6 3-6 16,0 0 4-16,7 0-1 0,-1 3 2 0,-6-2-6 15,6 2 5-15,-1-2-3 0,1 2 4 0,-9-3-6 16,9 2 5-16,-5-1-1 0,5 3-1 0,-5-4 3 16,4 1-4-16,1-1 0 0,2-1 4 0,-2 1 0 15,0-4 0-15,0 6 1 0,0-4-2 0,-6 1 7 16,8 1-7-16,0 0-1 0,0 0 1 0,0-1-3 16,0 1 4-16,1 0-4 0,1 1 2 0,-1 0-3 15,-1-1 14-15,0 0-12 0,-1 2 0 0,-2-4 1 16,4 4 0-16,-2-4-1 0,-1 4 3 0,2-4 1 15,-1 2-2-15,-1-1 1 0,0 1 4 0,0 1-6 16,-1 1 6-16,1-1-3 0,-7 1-5 0,7 0 3 0,-8 0 2 16,1 0-2-16,8 1-4 0,1 0 0 15,-3 0 2-15,2-1 5 0,-1 1-6 0,0-1 7 16,0 1-2-16,-5 1 0 0,4-2 1 0,1-1-7 0,0 1 5 16,-2 0 3-16,3-3 0 0,1 1-1 0,-3-1 0 15,2 1 0-15,-1 1-3 0,0-4 7 0,0 2-5 16,-1 1 4-16,0 0-6 0,1 1 1 0,-7 1-6 15,7-2 13-15,-8 1-8 0,1-1 3 0,2-1-8 16,3-1 2-16,2 4 10 0,1-2-8 0,-8 0 1 16,-1 1 1-16,0 2 1 0,-2-2-2 0,2-1-1 15,3 0 0-15,-1 2 3 0,5 0-2 0,-5-2 1 16,1 2 1-16,-2-1-4 0,5 1 2 0,-6-3-7 16,5 1 7-16,-4 0 1 0,5-1 3 0,-4 1 1 15,-1 0-7-15,7 1 6 0,-7 0-8 0,2 1 4 16,6 0 0-16,-7-1-3 0,5-1 2 0,1 5 3 15,0-4-2-15,-7 1 1 0,7-3-1 0,-7 4-1 16,-1-5-3-16,1 5 6 0,1-4 3 0,-3 1 2 0,3 0-6 16,-3-2 3-16,0 2-6 0,2 2 9 15,-4-2-12-15,2 0 3 0,1 0-2 0,-1 0 13 16,-1 1-9-16,0-1 2 0,0 1-1 0,1 0-4 16,1 1 3-16,0-2 0 0,0-1 1 0,-1 2 7 0,3 1-7 15,0-1 14-15,-1 2-8 0,0-2-1 0,0 0 4 16,6-1-1-16,-5 1-2 0,-3 0 2 0,2-1-2 15,2 2 2-15,4-2-5 0,-6 1 3 0,1 0-4 16,0 0 5-16,-2 1-4 0,8-3-5 0,-9 2 4 16,2 0-2-16,2 1 0 0,-1-1 0 0,-1-1 4 15,0 0 1-15,0 0 7 0,1 0-9 0,-3 2 2 16,4-2-1-16,-4-2-2 0,2 4 1 0,-1-4 2 16,1 1-3-16,-2 1 0 0,4 0 3 0,-6 0-4 15,-1 1 3-15,5 1-1 0,-2-2 3 0,3 2 9 0,-3-1-6 16,1-1-3-16,1 0 1 0,-1 0-2 15,-1 1 2-15,3-1 2 0,-2-1-4 0,0 0 2 16,0 0-1-16,-1 0-2 0,1-1 0 0,0-1 2 0,-7 2-5 16,7-1 2-16,-1 0-2 0,-1 1 4 0,0-1 0 15,-1 2-4-15,-3 0 1 0,4-1 0 16,0 1 4-16,-2 0 0 0,3 1-2 0,0 1 2 16,-1-2-1-16,0 1 7 0,0 0-4 0,0 1-2 0,0-1 1 15,-1 3-3-15,0-2 0 0,-2-1-2 0,-2-1 2 16,6 2 1-16,0-1 1 0,-1 0 0 0,-1 1 2 15,-5-1-1-15,7-1 2 0,-1 2 0 0,-1-2-5 16,2 1 0-16,-8-1-1 0,7 1 1 0,-1-1 0 16,-3 0 0-16,4-1-1 0,-6 1-2 0,3-1 0 15,-1 2 2-15,4-1 1 0,-3 0-3 0,-4-2 1 16,2 1 1-16,0 0-1 0,0-2 2 0,-2 1 1 16,2-2 2-16,-1 1-2 0,2 1 1 0,-3 1-1 15,2-2 3-15,-2 3-4 0,2-2 2 0,1-1 0 16,-5 2-1-16,5 0 0 0,-3-2 1 0,1 0-3 15,-2 2 6-15,1 0-7 0,3-3 1 0,-3 3 1 16,-2-2-1-16,3 1 5 0,-2-3-8 0,0 2 4 0,1-1 0 16,-2 1-3-16,2 1 1 0,-2-1-1 0,0 0 1 15,-2 1-2-15,0 1-2 0,4-5 5 16,-4 3-4-16,-1-2-1 0,3 0 2 0,-1-1-1 0,2 0 1 16,-6 2 3-16,3-3-2 0,3 1 2 0,-6 1 2 15,2 0 0-15,-1 0-1 0,1 0 0 0,2 0 0 16,-4 0-1-16,-1-1 3 0,3 2-2 0,-2-2 1 15,1-2-3-15,1 2 3 0,0-1-2 0,-2 0-2 16,0-2 0-16,-3 2 1 0,7-2-3 0,-6-1 2 16,0 0 1-16,4 1 0 0,-2-2-1 0,-2 0-3 15,0 0 1-15,3-1 1 0,-3 0 1 0,0-4-2 16,0 2 0-16,0-3-2 0,-1 3 2 0,0-3 1 16,-1 5-2-16,1-1 2 0,0-4 0 0,-1 2-1 15,0-2-2-15,0 1 3 0,3 4-2 0,-6-4 0 16,2 5-3-16,0-3 5 0,1-2-3 0,-1 1 2 15,-2-3 2-15,3 6-3 0,-4-1-1 0,4 3 2 16,-2-1 0-16,-3-3 1 0,3 3-4 0,-2-1 5 0,2 1-3 16,-4 2 3-16,4-1-1 0,0-3 1 0,-5 4 2 15,3-1-3-15,-2 3 1 0,0-3 1 16,2 2-3-16,-5 0 0 0,1-2 1 0,3 3-1 16,-4 0 2-16,0-1 0 0,0 1 1 0,-1 0 4 0,4 2 1 15,-5 0 2-15,2 1 3 0,-2-3 1 0,2 4-1 16,0-1 0-16,-2 1-3 0,-1-1-1 0,2 1 0 15,-3-1 0-15,3 3-1 0,-3-3 2 0,-1 2-1 16,-4-2 0-16,5 1 2 0,-5 0 3 0,6 2-2 16,-7-3 2-16,6 2 5 0,-2 1-5 0,-5-3-1 15,3 2-1-15,-2 2-2 0,-1-2 0 0,-1 0-1 16,1 0 0-16,-2 2-2 0,3-4 0 0,-9 2 0 16,5 2-3-16,1-1 1 0,-6-1 2 0,2 2-2 15,3-1 3-15,-4 0-1 0,7 2 2 0,-10 0-5 16,8-1 1-16,-7 2 3 0,-1-1-1 0,2 0-1 15,-2-1 0-15,4 1-4 0,-6 1 1 0,3 0-2 16,-2-2 1-16,-1 0 2 0,-2 0-3 0,0 0 1 16,2 0-1-16,0-2-1 0,-1 1 2 0,4 1-2 0,-6-1 1 15,1 2 0-15,1-1-1 0,-5 1 1 16,5-1-1-16,0 0 1 0,-1 2 0 0,0 0 0 16,1 0-1-16,0 1-1 0,0-1 2 0,-2 0-1 0,-3-1 1 15,2 3-2-15,-1-1 1 0,1-2-1 0,3 1 2 16,-5 1-2-16,2-2 1 0,1 0-1 15,2-1 1-15,-1 0-2 0,-2 3 2 0,0-2 1 0,0-2-2 16,4 2 0-16,-2 0 0 0,-1-1 1 0,1-1 2 16,-1 2-4-16,2 0 2 0,-3-1-1 0,4 1 1 15,-1 1-1-15,-2-4-1 0,2 2 1 0,0 0-1 16,-2 2-1-16,-1-4 1 0,1 4 0 0,1-2 1 16,-4 0 0-16,1-2 0 0,4 4-2 0,-2-1 3 15,-1-2-2-15,1 2 0 0,2-2 1 0,-2-2 0 16,2 3-2-16,-1-1 1 0,-5 0 5 0,6-1-6 15,-3-1 2-15,2 2 0 0,-1-2-2 0,2 0 1 16,1 0 2-16,-1 1-1 0,-2 0-2 0,1-2 3 16,-1 0 1-16,-2 2-3 0,3 2 1 0,-1-2 1 0,1 0-2 15,-1 1 1-15,1 0-2 0,-1 1 2 16,-2-1-2-16,4-1 2 0,-3 2-2 0,6-2 2 16,-5 0 0-16,2-2 1 0,1 1-1 0,-2 0-1 0,3 0 1 15,-3-2 0-15,2 1 0 0,0-2 0 0,2 2 0 16,-1-2 0-16,2-1-1 0,1 2 1 0,-2-4 0 15,2 3 1-15,1-2 0 0,-2 3-1 0,1-2 0 16,1 1 1-16,0-1-2 0,-2 2 0 0,-1 0 1 16,2 0 1-16,0 0-1 0,-1 2-2 0,1-1 1 15,7 2 0-15,-7-4 0 0,-4 2 1 0,5 0-1 16,8 2 0-16,-3 0 2 0,-8-2-2 0,3-1-1 16,1 0 1-16,-1 1 2 0,7 0-1 0,0 1 0 15,0-1 1-15,0-1 1 0,1-1-2 0,5 3-1 16,-7-2 1-16,2 1 0 0,0-1-1 0,0 1 1 15,2 0 0-15,-2-2 0 0,0 0 0 0,0 1 0 16,-1-1 1-16,4 2-2 0,-3-2 1 0,2 0 1 16,-1 2 0-16,-2-1 0 0,3 1-1 0,-3-1 2 0,3 3-3 15,-4-2 2-15,1 1-1 0,2 1 2 16,-2-1-1-16,-2 1 1 0,3 0 1 0,-5 1-2 16,3 0-1-16,-1 1 5 0,-6-1-2 0,7 2 2 15,0-1 2-15,-1 2 0 0,1 0 3 0,-1 0 0 0,-6 1-2 16,0 0 0-16,6 1-1 0,-6 0 1 0,1 3-2 15,-4-3 2-15,4 2 0 0,6 1-3 0,-7-1 1 16,10 0-2-16,-4 1 1 0,2 0 0 0,0 0-2 16,1 1-2-16,3-2-3 0,-4 3-7 0,3-1-18 15,-1-1-23-15,2 2-29 0,4-5-40 0,1 4-50 16,-3 2-50-16,3-1-80 0,-2 2-365 0,5 4-1124 16,1 1-158-16</inkml:trace>
</inkml:ink>
</file>

<file path=ppt/ink/ink18.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in"/>
          <inkml:channel name="T" type="integer" max="2.14748E9" units="dev"/>
        </inkml:traceFormat>
        <inkml:channelProperties>
          <inkml:channelProperty channel="X" name="resolution" value="393.73947" units="1/cm"/>
          <inkml:channelProperty channel="Y" name="resolution" value="393.73947" units="1/cm"/>
          <inkml:channelProperty channel="F" name="resolution" value="249.9771" units="1/in"/>
          <inkml:channelProperty channel="T" name="resolution" value="1" units="1/dev"/>
        </inkml:channelProperties>
      </inkml:inkSource>
      <inkml:timestamp xml:id="ts0" timeString="2020-04-02T08:21:37.480"/>
    </inkml:context>
    <inkml:brush xml:id="br0">
      <inkml:brushProperty name="width" value="0.05292" units="cm"/>
      <inkml:brushProperty name="height" value="0.05292" units="cm"/>
      <inkml:brushProperty name="color" value="#FF0000"/>
    </inkml:brush>
  </inkml:definitions>
  <inkml:trace contextRef="#ctx0" brushRef="#br0">13103 10703 90 0,'0'0'326'16,"0"0"-32"-16,0 0-20 0,0 0-20 0,5-6-1 15,-5 6-22-15,0 0-17 0,0 0-11 0,0 0-6 16,12 2-4-16,-12-2-12 0,0 0-11 0,14 0-9 16,-14 0-13-16,12 0-14 0,-12 0-15 0,13 0-13 15,-6-2-12-15,-7 2-8 0,16 0-8 0,-7-3-4 16,0 2-13-16,-1 0-5 0,-8 1-3 0,13 0-5 15,-13 0-3-15,11 1-6 0,-11-1-6 0,9-1 1 16,-9 1-2-16,10 0-5 0,-10 0 0 0,0 0-1 0,12 0 0 16,-12 0 0-16,0 0 3 0,10 1-1 15,-10-1-4-15,8 1 1 0,-8-1 0 0,8 2-3 16,-8-2 2-16,6 3-4 0,-6-3 1 0,0 0-2 0,10 0 1 16,-10 0 1-16,0 0-3 0,9 1 1 0,-9-1-4 15,8 1-1-15,-8-1 3 0,6 2-7 0,-6-2 0 16,0 0-2-16,0 0 2 0,0 0-1 0,0 0-3 15,0 0 0-15,14-1-6 0,-14 1-15 0,0 0-34 16,0 0-37-16,0 0-47 0,0 0-59 0,8-2-97 16,-8 2-221-16,0 0-728 0,0 0 71 0</inkml:trace>
  <inkml:trace contextRef="#ctx0" brushRef="#br0" timeOffset="3578.53">10997 8333 197 0,'0'0'239'0,"0"0"-26"0,0 0 3 0,-5 25-32 16,5-25-3-16,0 0-21 0,0 0-13 0,0 10-15 16,0-10-18-16,0 0-7 0,0 0-16 0,-1 8-9 15,1-8-6-15,0 0-16 0,1 9 2 0,-1-9-14 16,3 5 7-16,-3-5-17 0,0 0 2 0,4 6-16 16,-4-6 10-16,0 0-8 0,6 3-3 0,-6-3-2 15,0 0-3-15,4 4 4 0,-4-4 11 0,0 0-8 16,6 3 4-16,-6-3 4 0,0 0 8 0,0 0 12 15,0 0-13-15,7 4 5 0,-7-4-8 0,3 4 22 16,-3-4-3-16,0 0-13 0,0 0 13 0,8 7 8 16,-8-7-3-16,5 2 1 0,-5-2-3 0,0 0-1 15,9 2-1-15,-9-2 3 0,7 3-3 0,-7-3 0 16,6 3-3-16,-6-3 3 0,11 0-8 0,-11 0-1 0,11 1-2 16,-11-1-1-16,14 0-10 0,-7 0 10 0,-7 0-8 15,17-1 0-15,-7 1-2 0,-2 1-1 16,1-1 2-16,-9 0-1 0,19 0-5 0,-9 0-2 0,0 0-2 15,1 0-1-15,-1 0-3 0,1 1 2 0,-3-1-5 16,2 2-2-16,2-1-1 0,-3-1-1 0,2 0-3 16,-3 0-2-16,2 0-1 0,0 2 0 15,-1-4 1-15,1 4-4 0,1-2 1 0,-1 0 1 0,1 1 1 16,0-2-4-16,-2 2 2 0,1-1 0 0,0 0-2 16,-1 0-1-16,1 1 1 0,-1-1-2 0,1 1 1 15,-1 0 1-15,1 0 0 0,1 2-5 0,0-3 1 16,-1 3 4-16,-2-3-2 0,4 1 0 0,-3 0 0 15,1-1 0-15,0 1 3 0,0-2-3 0,-10 1-3 16,18-1 5-16,-9 2-3 0,-1-1 2 0,-2 2-2 0,-6-2 2 16,19 0-4-16,-11-1 2 0,2 2 2 15,2 0-1-15,-5 0 0 0,3 1 0 0,2-2-2 16,-3 1 1-16,-1-1-2 0,3 0 1 0,-2 0-2 0,-1 1 1 16,5-1 1-16,-2 0 2 0,2 0-1 0,-3 1 0 15,0-1-1-15,3 1 1 0,0 2-1 16,-3-2 0-16,2 2-1 0,-2-2 4 0,-1-1-4 15,2 2 1-15,0-1-2 0,-1 1 2 0,1-1 0 0,-1-1-1 16,1 3-1-16,0-2 1 0,-2 1 0 0,-1-1 0 16,3 0 1-16,-3 0 0 0,-2 0-4 0,2 1 4 15,1-1 0-15,-9-1 1 0,14 2-5 0,-5 0 4 16,1-1-3-16,-3 0 4 0,3 0-3 0,-2 0 2 16,-1 0 0-16,1 0 2 0,1 2-5 0,-3-1 3 15,3-1-3-15,-3 2 5 0,1 0-5 0,2-1 2 16,-9-2-1-16,14 1 6 0,-6 1-4 0,-2 1-1 15,4-3 0-15,-2 1 0 0,-8-1 0 0,13 1 2 16,-3-1 0-16,-2 1-2 0,-8-1 0 0,19 1 2 16,-10 1-1-16,1-1-3 0,1-2 1 0,-3 2 1 15,0 0-2-15,-8-1 7 0,19-1-4 0,-11 2 1 16,1 0 0-16,-2 0-2 0,3 1 3 0,-1-1-2 16,-1 0-2-16,1 0 3 0,-9-1-4 0,14 2 3 0,-6-2 1 15,3 0 1-15,-2 1-3 0,-1 0 3 16,-8-1-3-16,19 1 2 0,-10 1-5 0,1-2 8 15,0 3-4-15,1-1-2 0,-1-2 1 0,1 2 1 0,0 0-3 16,0 0 1-16,-1 1-1 0,1-1 2 0,1 0 0 16,-2 3 2-16,4-3-2 0,-2-1 2 0,1 3-1 15,-1-3 0-15,1 2 1 0,0-1-2 16,4 3 4-16,-4-3-3 0,1 0-2 0,-2-1 3 0,2 1 0 16,3 2 2-16,-4-3-1 0,1 2 2 0,-1-2 1 15,1 1-1-15,-1-1-1 0,1-1 0 0,-3 2-1 16,3 0 0-16,-1 0 5 0,-3-1-6 0,3 1 5 15,-2-1-6-15,1 2 0 0,-2-2 2 0,0 3-2 16,2-4 3-16,-1 1-2 0,-1 0-1 0,3 0 2 16,-2-1 2-16,1 1 1 0,-1-2 0 0,0 1-1 15,3 1-3-15,-4-1 2 0,2 0 1 0,-1 2-2 16,1-1 1-16,-2 0-2 0,2 1-1 0,-2-2 5 16,3 0-5-16,-2 0-2 0,-1 1 1 0,2 1 3 15,-2-1 0-15,0 0-1 0,3 0-2 0,-1 0 3 0,0 1-4 16,0-1 2-16,1-1 3 0,-1 0 3 15,1 1-4-15,1 0 6 0,3-1 2 0,-2 0-1 16,-3 0 3-16,1 2-5 0,4-4-2 0,2 2 0 0,-6 0 1 16,6-2 1-16,-4 2 1 0,2-3 1 0,0 1-1 15,5 2 0-15,-9-2-3 0,6 0 1 16,0 0 0-16,1 1-2 0,-2-1 5 0,-1 0-5 0,1 1-1 16,0 0-2-16,-2 0 1 0,3 0 1 0,-6 1-2 15,8 0 3-15,-5 0 0 0,3 0-1 0,1 0 0 16,-2-3 3-16,-1 2-3 0,1 0-1 0,1-2 0 15,-1 2-1-15,0 0-1 0,0 0-1 0,-1-2 1 16,1 3-1-16,-5-1 0 0,0 1 4 0,5-1-2 16,-4-1-2-16,4 2 4 0,0-1-2 0,-1 1 2 15,1-2 1-15,0 0 1 0,-6 0-5 0,1 2 0 16,1 0 4-16,0-1-2 0,5 2-1 0,-8 1 2 16,3-4-3-16,4 2 4 0,-4 2-1 0,-1 0-3 15,-1 0-2-15,1-1 3 0,0-1 0 0,5 0 0 16,-1 2-3-16,0 0 4 0,-3-2-3 0,0 0-1 15,-1 2 6-15,5-2-5 0,-5-2 2 0,6 2 0 16,-1-1-1-16,-1 2 7 0,-4-1-7 0,-1 0 0 0,8 0 3 16,-2-1-4-16,2 2 1 0,-4-2 1 0,-2 1-3 15,-1 0 1-15,5 0 0 0,-1 1 3 16,0 1-3-16,-1 0 2 0,0-1-4 0,3-1 3 16,-3 1 0-16,3 0 3 0,-1 2-5 0,0-3 0 0,1 0 1 15,-1 1 2-15,0-1 1 0,4 3-3 0,-3-6 5 16,2 3-2-16,-1 0-1 0,0-1 1 0,0 1-3 15,1 0 3-15,-1 0-2 0,1-1 2 0,-2 1 3 16,0 1-4-16,0-2 5 0,1 2-9 0,-1 0 7 16,0-1-2-16,-1 3-2 0,1-1-4 0,0-2 5 15,3 1-1-15,-2 0-3 0,-1-1 2 0,3-1 2 16,0 1 2-16,5 0-5 0,-7 0 0 0,3 1 2 16,-1-2-3-16,6 2 1 0,-9-1 3 0,4 0-3 15,5 0-1-15,-6 0 4 0,0 2-5 0,5-2 3 16,-4 2 0-16,3-1 2 0,4 1-6 0,-11-2 5 15,4 3 1-15,5-4-4 0,-5-1 5 0,5 2-3 16,-1 0 2-16,-6 0-3 0,0 0 1 0,2-1 3 16,5 1-4-16,-1 1 2 0,-6-2 2 0,7-1 0 0,-7 3-2 15,7-2 1-15,-7 0-2 0,2-2 3 16,5 2-2-16,-6 0-1 0,6-1 3 0,1-1 1 16,-2 2-4-16,1 0 3 0,-1-1-4 0,-4 1 2 15,4-1 1-15,1 2-2 0,0 0 0 0,-2-1-1 0,1 1 0 16,-4-1 1-16,5 2 0 0,0 0 1 0,0 0-1 15,1 0 2-15,-1-1 4 0,-1 1-6 16,-7-1-3-16,2 2 2 0,5-1 4 0,-4-1-2 0,-2 4 2 16,1-2-3-16,-1-2 1 0,10 1-2 0,-12 0-3 15,0 2 8-15,4-2-3 0,-1 0-1 0,0-1 0 16,-2 2 1-16,2-2 7 0,0 2-13 0,-3-2 7 16,0 1 1-16,4-1 0 0,4 1 2 0,-6 0 2 15,-1-2 1-15,0 2-5 0,-1-1 3 0,3-1 1 16,-2 1-2-16,1 1-1 0,-1 0 2 0,1 1 2 15,-1-1-1-15,-2 0-1 0,4-1-2 0,-5-1-2 16,3 1 3-16,-6 0-1 0,0-1 1 0,4 2 2 16,0-1-5-16,0 0 2 0,-5 0-2 0,-1 0 0 15,1 0 6-15,1 0-7 0,-1 1 3 0,-1 0 3 16,0-1-4-16,1 2 3 0,-3-2-2 0,3 0 3 16,-1 0 0-16,-1 1-2 0,-3-1 4 0,1 0 0 15,-2 0-3-15,-7 0 2 0,14 2 5 0,-14-2-10 16,11 0 3-16,-11 0 2 0,6 0 5 0,-6 0 5 0,0 0 8 15,9 1 8-15,-9-1 5 0,0 0 2 16,0 0 2-16,0 0-1 0,0 0-1 0,0 0-2 16,0 0 2-16,9 0 1 0,-9 0 2 0,0 0-1 15,0 0 1-15,0 0-1 0,0 0-3 0,0 0-4 0,0 0-3 16,0 0-7-16,0 0-4 0,0 0-1 0,0 0-8 16,0 0-7-16,0 0-26 0,0 0-34 0,0 0-35 15,0 0-37-15,0 0-51 0,0 0-64 0,-35 5-96 16,23-1-265-16,-5 1-921 0,0-2-9 0</inkml:trace>
  <inkml:trace contextRef="#ctx0" brushRef="#br0" timeOffset="12427.48">6610 8006 97 0,'0'0'429'0,"-5"-13"-49"15,1 4-40-15,-2 0-28 0,2 4-33 0,0-7-28 16,-1 3-13-16,2-1-23 0,-2-1-7 0,-1 1-18 16,-2-1-14-16,2 0-9 0,-1 0-12 0,1 3-5 15,-3-3-10-15,2 1-8 0,-1 1-9 0,-1 1-11 16,0 1-5-16,0-1-16 0,0 2-8 0,-2 1-10 15,-1 0-1-15,-1 0-5 0,-1 4-9 0,-3-2-7 16,0 3 2-16,-2-1-5 0,1 2-8 0,-1 3-1 16,-1 0-1-16,0 1-4 0,-7 3-6 0,1-2-1 0,0 4-4 15,2 0 4-15,-1 0-6 0,-1 1-1 16,1 2-4-16,1 1-2 0,-1-2 3 0,-2 1 0 16,4-1-8-16,-1 3 1 0,6-6 1 0,0 2 1 0,1 0-5 15,0 0-1-15,0-4 0 0,3 0 1 0,-2 1-1 16,4-3-2-16,2 1 1 0,-2 0 1 0,3-1-2 15,2-3-1-15,-1 1 4 0,3 0-3 0,5-3 2 16,-9 5-2-16,4-3-1 0,5-2 2 0,-7 4 1 16,7-4-1-16,0 0-1 0,-10 3 0 0,10-3-1 15,0 0-1-15,-5 4 0 0,5-4-1 0,0 0 2 16,0 0-1-16,0 0-2 0,-5 5 3 0,5-5-3 16,0 0-1-16,0 0 1 0,0 0-1 0,0 0 3 15,0 0-5-15,0 0 3 0,0 0 0 0,0 0 0 16,-6 2 0-16,6-2 3 0,0 0-3 0,0 0 1 15,0 0-2-15,0 0 2 0,0 0-3 0,0 0 5 16,0 0-5-16,0 0 4 0,0 0-4 0,0 0 3 16,0 0-2-16,0 0-2 0,0 0 1 0,0 0-1 15,0 0 3-15,0 0-5 0,0 0 5 0,0 0-4 16,0 0-6-16,0 0-16 0,0 0-27 0,0 0-45 16,0 0-70-16,0 0-88 0,0 0-305 0,0 0-830 15,0 0 39-15</inkml:trace>
  <inkml:trace contextRef="#ctx0" brushRef="#br0" timeOffset="13937.3">10367 8360 199 0,'0'0'558'16,"0"0"-85"-16,0 0-68 0,0 0-55 0,0 0-34 15,0 0-35-15,-5-10-23 0,5 10-30 0,0 0-11 16,-8-4-24-16,8 4-19 0,-9-6-21 0,9 6-15 15,-7-1-4-15,7 1-12 0,-8-3-9 0,8 3-6 16,-10-2-15-16,10 2-6 0,0 0-8 0,-13-1-10 16,13 1-4-16,-9 0-9 0,9 0-9 0,-11 2-2 15,4 2-4-15,1 0-6 0,6-4-1 0,-15 3-5 0,6 2 0 16,-1 3-7-16,1-2 0 0,-2 0-3 16,1 2-4-16,-4 2 0 0,-1 1-1 0,-3 3-1 15,5-3-5-15,-4 3 3 0,-2 2-1 0,5-1-2 16,-1-1 3-16,-3 3-6 0,0 1 2 0,-3 2 0 0,3 1-4 15,5 0 0-15,-5 2 4 0,1 0 1 16,2 0-3-16,2-2 0 0,3-4 0 0,-7 3 1 16,9-3 0-16,-2 0-1 0,1-2 8 0,2 0-6 0,-3 2 0 15,2-1-5-15,2-1 1 0,1 2 0 0,-1 0-1 16,2 0 1-16,3-2 5 0,0 3-7 0,1-2 5 16,0 1-3-16,1-2-3 0,2 2 3 0,3-1 4 15,-2 0-2-15,1 1-3 0,4 0 2 0,2 5 5 16,-4-5-7-16,3 1 5 0,1 3 1 0,2 2 3 15,0 1-12-15,-2-1 10 0,-2-6-2 0,7 5 5 16,-1 1-6-16,-2-1 1 0,4 1-1 0,-1 1-2 16,4-3 1-16,0 5 0 0,-1-1-5 0,4-1 8 15,-4 2-4-15,4 2-4 0,3-3 2 0,-5-1 3 16,6 0 1-16,0-1-2 0,0-2 1 0,0 1 0 16,0-3-1-16,2-1 1 0,0 0 1 0,3-2 2 15,-1-2 4-15,1-2 0 0,1-4-4 0,0 2-6 16,2-7 12-16,0 2-1 0,1 0 3 0,0-1-2 0,4-4 3 15,-1-2-5-15,0 1 4 0,2 0-4 0,-3 0 1 16,0-3-2-16,-1-2-1 0,-1 1-10 0,-3-3 11 16,6 0-1-16,-7 1 2 0,0-3-2 0,0 0-2 15,1 0-1-15,-2 0-5 0,-2-2 4 0,0 3 2 16,-2-5-5-16,1 1 3 0,-2 3 2 0,0-4-4 16,0 3-2-16,2-1 4 0,-10 2-5 0,-1 0 8 15,2-1-5-15,2-5 0 0,-5 3-1 0,1 0 4 16,2-5-3-16,0-1-2 0,0 0-2 0,-9 3 3 15,6-7 1-15,-2 1-1 0,-4 5-3 0,-1-10 9 16,2 4-7-16,4-1 3 0,-6-2-7 0,-1 1 15 16,-1-1-10-16,4-2 2 0,-7 1-8 0,1 1 2 15,-2 0 4-15,-1-1-5 0,3 0 4 0,-5 0-3 16,0 1 5-16,-2-2 0 0,-2 0-1 0,-2 2-3 16,-2-2-3-16,-1 0 7 0,1 0-8 0,-3-1 6 15,2 3-1-15,-1 0 2 0,0-3-6 0,-1 5 8 16,-2 2 2-16,3 4-7 0,0 1-2 0,-6-4 5 0,1 4-6 15,3 2 3-15,-4 1 2 0,-3-5-1 16,1 1 5-16,-2 2-3 0,-3-2 9 0,1 2-6 16,-2-1 0-16,2 0 2 0,-3 1 5 0,0-1 0 0,0 2 4 15,-2 4 3-15,3-5-5 0,-3 4 7 0,0 2 12 16,-6 0-10-16,5 2 1 0,-2 0-2 0,-3 2-3 16,1 1-2-16,-5-1 11 0,-3 2-4 0,-12 1-5 15,15 3 0-15,-3 2-1 0,-1 0 0 0,-9 3 2 16,-1 1-2-16,16 1 0 0,-3 0 4 0,-1-1 3 15,3 4 6-15,2 2-15 0,-4 0 0 0,1 1 1 16,3 0-4-16,-2 2-2 0,4 4-1 0,-2-2-3 16,3 3 10-16,0 0-13 0,1-1 3 0,3 3-3 15,-1 1-8-15,5-1-6 0,1 1-16 0,0-1-14 16,1 0-25-16,3-3-25 0,5-2-20 0,0 4-28 16,3-4-33-16,1 2-36 0,-2 6-52 0,6-9-49 15,0 2-279-15,4 0-886 0,1 0 10 0</inkml:trace>
  <inkml:trace contextRef="#ctx0" brushRef="#br0" timeOffset="14482.45">11042 9995 349 0,'5'16'549'15,"0"1"-70"-15,3 1-68 0,-1 5-47 16,4 5-33-16,-2 0-18 0,0 2-27 0,3 2-8 0,0 3-28 15,2 10-27-15,3-1-23 0,0 1-17 0,1 0-3 16,-1-2-10-16,-2-8-11 0,6 10-16 0,-1 5-10 16,2-1-5-16,-2-3-8 0,1 3-7 0,-1-3-14 15,1-3-14-15,-3 1-3 0,-6-12-11 0,2 3-4 16,-1-2-3-16,2 1-1 0,-4-4-6 0,2 0-9 16,-2-1 0-16,-1 0-4 0,-2-7-2 0,2-4-7 15,-2-1-3-15,0-1-4 0,-5-4-2 0,3-3-1 16,-2 4-10-16,0-5-11 0,-1-2-21 0,0-1-33 15,0-1-29-15,-3-4-41 0,0 0-67 0,0 0-88 16,0 0-343-16,0 0-968 0,0 0-31 0</inkml:trace>
  <inkml:trace contextRef="#ctx0" brushRef="#br0" timeOffset="15559.81">10731 11153 90 0,'-1'11'605'0,"0"5"-79"15,-2 4-67-15,1 9-39 0,-2-1-50 0,0 5-34 16,2 0-29-16,-1 14-23 0,-1 1-28 0,2 3-12 15,2-5-19-15,0 4-13 0,2-3-22 0,-4 1-22 16,4 1-16-16,3-15-17 0,-2 1-9 0,-1 0-28 16,5-1-5-16,-2-3-14 0,0-2-9 0,0-1-10 15,-1 0 3-15,0-10-13 0,0 0-9 0,-2-6-15 16,2-1-21-16,-2-1-22 0,0-3-22 0,0-3-25 16,-2-4-34-16,0 0-49 0,0 0-57 0,0 0-84 15,0 0-283-15,-14-19-854 0,7 1 30 0</inkml:trace>
  <inkml:trace contextRef="#ctx0" brushRef="#br0" timeOffset="15786.45">10297 11121 735 0,'-3'-7'607'0,"3"7"-104"0,0 0-86 16,8-10-53-16,1 6-46 0,6 2-42 0,2 0-31 15,12 0-29-15,3 1-11 0,-1 1-26 0,2 1-21 16,3 1-21-16,1-1-13 0,3-1-12 0,-2 1-18 16,12-1-8-16,-10-1-13 0,12-2-17 0,-1 0-18 15,-12 2-38-15,-1-1-45 0,0 2-46 0,2-1-53 16,-1 1-73-16,-1 0-325 0,-4 3-790 0,-4 0 51 16</inkml:trace>
  <inkml:trace contextRef="#ctx0" brushRef="#br0" timeOffset="16234.48">11416 11311 421 0,'-25'10'511'0,"-6"1"-59"0,2 0-41 0,-2 2-34 15,3-1-28-15,-2 1-22 0,-1 4-32 0,8 0-25 16,-4 1-17-16,4 2-25 0,2-1-21 0,2 6-15 15,3 2-18-15,1 0-16 0,3 2-16 0,1 1-15 16,4-1-2-16,3-1-25 0,0 3 0 0,8-1-22 16,1-3 0-16,3 1-16 0,0-1 0 0,4-2-13 15,2-2-6-15,-1-8-8 0,0 1-2 0,1-5-5 16,4-1 1-16,1 0-10 0,-2-5 7 0,3-5-25 16,1-2-13-16,0-2-2 0,5-8-12 0,-1-4-15 15,-1-4-11-15,-1-3-9 0,-1-6-6 0,1-1-4 16,2-12 4-16,-10 12 3 0,-1-2 0 0,-1 1 8 15,-2-1 2-15,-1 3 3 0,-1 1 4 0,-5 10 7 16,0 1 8-16,-1 0 7 0,-2 7 20 0,2 1 24 16,-3 2 17-16,0 7 14 0,0 0 9 0,0 0-3 0,0 0-3 15,0 0 0-15,-15 16 5 0,10-2-7 0,0 5 9 16,-2 4 3-16,4 8-3 0,-1-1 1 16,2 1 7-16,0 1-10 0,2 1-1 0,2-5 1 0,-1 0-10 15,2-2-8-15,0 0-8 0,1-7-13 0,5-1-10 16,-3-1-24-16,2-3-23 0,2 1-21 0,-2-2-27 15,-2-4-36-15,1 0-41 0,-1 0-57 16,0-5-68-16,0 3-295 0,-2-3-876 0,-4-4 15 0</inkml:trace>
  <inkml:trace contextRef="#ctx0" brushRef="#br0" timeOffset="18584.54">10868 11435 412 0,'0'0'476'0,"0"0"-81"16,0 0-62-16,-6-8-44 0,6 8-30 0,0 0-21 15,0 0-18-15,0 0-14 0,0 0-14 0,0 0-13 0,0 0-22 16,-5-4-9-16,5 4-14 0,0 0-6 0,0 0-12 15,0 0-10-15,0 0-13 0,0 0-5 16,0 0-15-16,0 0 0 0,0 0-10 0,0 0-6 0,0 0-2 16,-3 16-13-16,3-16 1 0,3 13-7 0,-1-3-6 15,-1 1-2-15,3 2-4 0,-2 4-1 0,-1 1-2 16,3-2 2-16,-3 2-3 0,5 0-2 0,-2 3-3 16,-3-1-3-16,3-2 1 0,0 1-2 0,3 6 0 15,-5-7 3-15,1 3-1 0,3-2-5 0,-2 0 1 16,1 0 1-16,-4-2-2 0,3-1 3 0,0 0-6 15,-2-4 2-15,0 1-1 0,0-5-3 0,1-1 2 16,1-1 1-16,-3 1 0 0,-1-1-2 0,0-6-1 0,8 10 0 16,-6-7 3-16,-2-3-3 0,3 7 2 0,-3-7-5 15,6 3 3-15,-6-3 1 0,0 0 2 16,0 0 7-16,6 4 1 0,-6-4 5 0,0 0 3 0,0 0 6 16,0 0-5-16,0 0-4 0,-3-23 0 0,-1 12 0 15,1-2-5-15,1-3-1 0,-1-2-2 0,2 0 3 16,0 0-1-16,-2-1-1 0,3 1-3 0,-3-1 1 15,1 1-2-15,2-2 4 0,0 2-4 0,0 0-1 16,2 2 3-16,0-1-1 0,0 5 4 0,1-1 7 16,1-4-7-16,2 0-3 0,1 3 2 0,3 1-2 15,-1 0 2-15,-3 3-4 0,4 0 2 0,2-1 2 16,-3 1-9-16,5 1 1 0,-1 2 0 0,-2 1 2 16,6-1-7-16,-4 2-4 0,3 3-4 0,3-1-14 0,-1 3-21 15,3 3-29-15,-2-1-41 0,0 3-45 16,0-3-60-16,1 3-82 0,-2 1-247 0,2 0-802 15,-2 2 46-15</inkml:trace>
  <inkml:trace contextRef="#ctx0" brushRef="#br0" timeOffset="19124.14">11856 11644 71 0,'0'0'697'15,"0"0"-133"-15,0 0-101 0,0 0-72 0,0 0-57 16,0 0-48-16,0 0-42 0,2 17-29 0,0-6-28 15,3 5-10-15,-4 5-17 0,3-2-8 0,1 7-12 0,3 3-11 16,0 0-11-16,-2 0-12 0,2 1-13 0,-1-4-12 16,4 0-7-16,-1-1-13 0,0 0-2 15,-1 0-8-15,0-7-8 0,-4 0-4 0,-1-1-4 16,1-6 3-16,-2 0-12 0,0 1 7 0,-1-7-9 0,0 0-7 16,-2-5 0-16,4 8-1 0,-4-8 0 0,0 0-9 15,0 0 0-15,0 0 0 0,0 0-2 0,0 0-1 16,-8-34 0-16,5 17-1 0,-1-2-3 0,1-9 0 15,0 2 0-15,2-6 0 0,0 5 0 0,1-3 4 16,4 1-2-16,-2-1-2 0,2-3 7 0,1 2 9 16,4 3 8-16,0 0 9 0,1 3 5 0,0 8-3 15,0 1 4-15,1 3-6 0,-2 5 0 0,0 1-5 16,-1 1 9-16,-2 5 1 0,-6 1 11 0,19 7 1 0,-10 3 0 16,1 3-3-16,2 11-9 0,-3 3-6 0,-3 3 3 15,3 0 3-15,-2 1-13 0,-2 2 1 16,0-1 3-16,0-3-14 0,0 1 1 0,0-3-9 15,1 1-18-15,-2-9-17 0,3-1-25 0,-2-1-30 0,2-3-31 16,1-3-38-16,-3-2-47 0,4-5-57 0,-1 0-85 16,-2-4-227-16,-6 0-843 0,17-7 30 0</inkml:trace>
  <inkml:trace contextRef="#ctx0" brushRef="#br0" timeOffset="19485.46">12551 11636 258 0,'3'-16'573'15,"-3"5"-98"-15,1 0-73 0,-1 0-45 0,-4 2-41 16,2-2-30-16,-1 3-31 0,-6-1-10 0,3 1-25 16,-2 1-15-16,-1 1-17 0,-2 1-3 0,3 2-28 15,-2-3-6-15,0 4-17 0,-1 0-12 0,1 2-13 16,1-1-13-16,9 1-10 0,-18 3-6 0,13-1-17 16,-2 1-2-16,0 2-10 0,1 0-6 0,2 2-2 0,0 4-12 15,1-1 1-15,3 1-1 0,0 2-7 16,6 3 5-16,0-1-6 0,2 2 0 0,1-1 2 15,5 5-2-15,-3-6 2 0,5 5 0 0,-4-2 1 0,5 3-4 16,-1-1 5-16,-4-3 5 0,1-3 7 0,2 9 9 16,1 0-13-16,-3-8 6 0,-1 1 1 0,-3 0-6 15,-1-1-6-15,-3-4 5 0,0 1 2 0,-1 0-5 16,-2 0-4-16,-3 1-1 0,0-2 2 0,-4 3-6 16,-4 0-2-16,-3-2-6 0,1 0-1 0,-6-1-17 15,3-2-15-15,1-3-14 0,-2 0-8 0,-4-1-15 16,2-4-22-16,-3 0-19 0,4-3-20 0,-2-2-25 15,6 0-24-15,-4-7-25 0,3-1-39 0,2-3-50 16,1-1-279-16,-1-2-823 0,1-5 39 0</inkml:trace>
  <inkml:trace contextRef="#ctx0" brushRef="#br0" timeOffset="19755.48">12749 11385 546 0,'8'1'509'0,"2"1"-51"0,-3 3-42 0,0 5-43 16,6 4-34-16,-3 9-35 0,-2 6-2 0,1 0-19 16,-4 2-17-16,1 4 6 0,2 13-15 0,-3-2-21 15,-3 5-15-15,5-1-19 0,0 2-24 0,0-1-20 16,1 1-20-16,-1 0-12 0,1-1-19 0,0-3-13 16,-2-10-11-16,2-4-8 0,-3 0-7 0,1 0-6 15,2-4-16-15,-3-3-11 0,4-4-8 0,-2-5-16 16,-1-4-25-16,-3-2-22 0,0-4-20 0,0-2-18 15,-2 2-21-15,3-5-17 0,-4-3-15 0,0 0-7 16,0 0-7-16,0 0-14 0,0 0-16 0,-9-24-44 16,5 9 3-16,2-6-51 0,-2-9-275 0,-5 1-779 15,1-6 55-15</inkml:trace>
  <inkml:trace contextRef="#ctx0" brushRef="#br0" timeOffset="20035.38">12802 11550 179 0,'4'-14'479'0,"-1"3"-47"0,4 1-44 16,2 2-34-16,1-2-24 0,0 2-19 0,6-3-12 16,3 3-24-16,-1 0-13 0,3 1-20 0,6 3-14 15,1 0-15-15,-7 3-7 0,7 1-15 0,-6 2-9 16,-3 2-15-16,0 4-12 0,4 4-8 0,1 3-14 16,-10-2-11-16,5 6-3 0,-7-3-3 0,3 6-10 15,-2 3-4-15,-6-2-12 0,-2 2-7 0,0 2-6 16,-4 1-6-16,-2 2-9 0,-1-5 1 0,-3 2-14 15,0-7-6-15,0-2-6 0,-3 0-4 0,1 0-1 16,-5-4-8-16,1 0-1 0,-3 0-11 0,3-4-12 16,1-1-14-16,0-2-27 0,-2-2-21 0,2 0-24 15,-2-3-20-15,1-2-25 0,1-1-29 0,-1-1-39 16,-1-4-31-16,6-2-42 0,-6-2-321 0,3-2-900 16,1 1 7-16</inkml:trace>
  <inkml:trace contextRef="#ctx0" brushRef="#br0" timeOffset="20372">13122 11610 2 0,'4'15'605'15,"1"4"-66"-15,-1 0-57 0,3 6-45 0,-1 5-58 16,3-4-37-16,-3 3-32 0,3-4-31 0,1 1-33 16,2-1-33-16,2-2-20 0,-1-8-24 0,0 1-19 15,2-1-19-15,0-4-15 0,4-1-17 0,-2-4-7 16,1-4-10-16,3-2-8 0,-2-3-11 0,4-3-6 15,2-6-6-15,-8 0-6 0,3-5-4 0,-2-2-5 16,-1-5-1-16,-6 2-6 0,-2-4-1 0,-1-1-6 16,-2 2-4-16,-3-1 10 0,-2-2-9 0,-2 3-3 15,-7 0 0-15,-2 1-4 0,-4 2 5 0,-4 2 8 16,3 3 0-16,-5 1 8 0,-4 3 4 0,5 5 9 16,-4 3 1-16,3 3-2 0,-7 4-5 0,-1 3 4 0,1 3-9 15,1 5 3-15,-3 1-5 0,2 4-3 16,0 0-8-16,4 1 0 0,0-1 1 0,4 1-10 15,6-4-15-15,3 0-16 0,0-2-19 0,3 1-31 0,5-3-36 16,1 5-43-16,1-4-58 0,5-4-66 0,-3-1-325 16,5 0-905-16,4-2 1 0</inkml:trace>
  <inkml:trace contextRef="#ctx0" brushRef="#br0" timeOffset="20752.14">13625 11573 154 0,'0'0'758'0,"0"0"-152"15,0 0-102-15,0 0-85 0,-10 20-61 0,7-9-43 16,2 2-38-16,0 2-31 0,1 1-14 0,0 0-24 16,0 2-13-16,2 7-21 0,-1-5-19 0,3-1-10 0,1 5-18 15,0 1-25-15,-1-7-4 0,1 2-11 16,0 0-14-16,-2-5-5 0,3 2-8 0,-1 0-1 15,-2-5-6-15,0 0-13 0,0-3 0 0,0 0-4 0,-3-2-3 16,3 0-1-16,-3-7-5 0,1 10-2 0,-1-10-5 16,0 0 2-16,-5 6-4 0,5-6-7 0,0 0-2 15,0 0-6-15,0 0 4 0,-14-24 0 0,9 12-1 16,1 0 5-16,0-4-1 0,3-1 1 0,-1-3 1 16,0 1 3-16,3-9 0 0,0 8 10 0,4 1 1 15,-2 0 3-15,5 2-4 0,-1 0-5 0,2 1 0 16,0-1-4-16,3 4 0 0,1 0-13 0,-1 2-28 15,-2 3-12-15,4-2-28 0,-1 1-30 0,-1 2-40 16,-1 3-53-16,0-1-55 0,0-1-84 0,2 5-253 16,-3-2-870-16,-2 2 20 0</inkml:trace>
  <inkml:trace contextRef="#ctx0" brushRef="#br0" timeOffset="21033.77">14050 11296 884 0,'-4'-9'734'0,"4"9"-141"0,0 0-109 0,0 0-71 16,-14 14-53-16,9-1-43 0,-1 11-21 0,-3 3-6 16,4 4-6-16,1 3-15 0,-1 1-10 0,2 12-24 15,2-2-19-15,2 5-25 0,4-4-19 0,-1 0-21 16,2 2-20-16,0-12-15 0,1-2-14 0,-1 3-14 15,3-5-10-15,0 2-12 0,-1-6-15 0,-1 3-18 16,-1-4-18-16,1-4-18 0,-3-6-23 0,0-5-27 16,0-2-19-16,0 0-30 0,-2-3-27 0,-1-2-30 15,-1-5-40-15,0 0-42 0,0 0-43 0,-8 6-58 16,8-6-255-16,0 0-914 0,-24-18-1 0</inkml:trace>
  <inkml:trace contextRef="#ctx0" brushRef="#br0" timeOffset="21171.47">13866 11831 375 0,'-5'-12'670'15,"3"1"-87"-15,-2 3-67 0,1 2-67 0,3 6-73 0,-1-14-44 16,1 14-27-16,5-15-29 0,2 5-39 0,3 1-15 16,5-2-40-16,2-1-4 0,-1 0-36 15,11-6-18-15,1 3-33 0,0 1-38 0,0 1-46 0,3 4-55 16,4 2-52-16,-2-1-32 0,3 1-24 0,16-1-85 16,-14 5-301-16,15-3-788 0,-14 4 52 0</inkml:trace>
  <inkml:trace contextRef="#ctx0" brushRef="#br0" timeOffset="22069.51">15258 11197 58 0,'3'-5'734'0,"-3"-1"-119"0,0 6-86 0,1-10-68 15,-1 10-61-15,0 0-53 0,2-5-46 0,-2 5-41 16,0 0-35-16,-7 19-19 0,-1-2-7 0,2 8-15 16,-2 2-4-16,0 1-4 0,2 6-13 0,-3 14 0 0,-1-1-19 15,2 1-8-15,1-1-22 0,0-1-8 0,5-9-12 16,3 11-12-16,-1-2-9 0,2-10-8 15,4-1-4-15,1-4-9 0,1-3-7 0,0 0-4 0,4-5 0 16,-3-6-5-16,3-1-5 0,2-2 1 0,0 2-2 16,4-5-4-16,0 0-4 0,10-3-2 0,0-1-2 15,1-3-3-15,1-4 1 0,2-2-5 0,1-6 1 16,0-1-9-16,0-4-12 0,1 1-7 0,1-2-6 16,-2 1-11-16,-1-4-3 0,2-1-5 0,-4 1-3 15,0-1 4-15,-1-1-5 0,-1 0 1 0,-3-2 0 16,-1 3 10-16,0 0-7 0,-4-1 5 0,2-1 2 15,-3 0-2-15,1-1 7 0,-9 6 5 0,1 0 8 16,0-1-6-16,-4-2 2 0,1 5 4 0,-4 0-2 16,0 1 14-16,-2 0 12 0,-3 0 2 0,0 3 9 15,-3-2 5-15,1 0 9 0,-5 4 0 0,0-1 1 16,-1 0 6-16,-5 3 2 0,0 2 1 0,-4-1 1 0,-1 4-1 16,-4 4-6-16,-4 3 0 0,-3 3 1 0,5 2 2 15,-3 5-4-15,1 0 5 0,-1 5-1 16,5-1 2-16,2 5-3 0,1-1-2 0,1 0-2 0,5 3 0 15,2 2-6-15,6-4-4 0,1 0-3 0,3 1-1 16,1-8-3-16,4 0-4 0,2-2-1 0,3-2-5 16,1-2-3-16,0-4-1 0,2-3-4 0,6 1-4 15,-2-3-11-15,3-3-8 0,-1-2-13 0,2-4 1 16,5-5-3-16,-7 1-1 0,0-2-4 0,5-4-2 16,-1-2-4-16,1-2 2 0,-3 1-1 0,-3-2 16 15,2 2-12-15,-8 4 6 0,-1 0 2 0,0-1 10 16,-5 3 1-16,0 3 5 0,0 1 20 0,-1 3 18 15,-1 1 18-15,-3 4 14 0,4-7 4 0,-4 7 2 16,0 0-2-16,0 0-5 0,0 0-6 0,0 0-5 16,0 0-1-16,-2 21-5 0,3-9-5 0,-1 0-3 15,3 0-4-15,0 4-3 0,1-4-3 0,2 4-8 0,-3-5-13 16,1 3-25-16,2-3-26 0,0-2-13 0,0 0-23 16,0 0-26-16,-3-3-30 0,3 0-40 0,-2-3-34 15,-4-3-30-15,0 0-48 0,14-5-297 0,-14 5-916 16,4-10-4-16</inkml:trace>
  <inkml:trace contextRef="#ctx0" brushRef="#br0" timeOffset="22431.5">16179 11531 761 0,'2'-6'660'16,"-2"6"-115"-16,0 0-90 0,0 0-77 0,0 0-46 16,0 0-32-16,0 0-36 0,-8 39-18 0,7-19-8 15,-2 4-8-15,3 3-2 0,0-2-35 0,0 0-19 16,2 0-23-16,0-6-12 0,2 0-10 0,1 1-32 15,-1-3-6-15,4-1-3 0,-2-2-28 0,2-4-10 0,-2 0-23 16,2-3-19-16,-1-3-15 0,3-4-17 0,1 0-14 16,-1-5-16-16,3-3-10 0,-2-4-12 15,5-2-16-15,-2-8-12 0,5-1-6 0,-5-2-5 0,0 4 2 16,0-4 13-16,-1 1 11 0,2 1 20 0,-7 5 23 16,2 1 21-16,-5 5 13 0,-1 2 20 0,1-2 18 15,-2 6 31-15,-1 2 22 0,-2 4 10 0,0 0 8 16,0 0-21-16,0 0 2 0,0 0-16 0,-11 32-4 15,3-4 6-15,-5 3 8 0,-2 12 9 0,1 6-6 16,1 1 16-16,-3 3 3 0,3 0-2 0,-1 4 2 16,-6 23-9-16,8-25-4 0,0 0-10 0,1 2-10 15,-3-5-7-15,9-6-8 0,1-10-12 0,4-6-25 16,1-1-33-16,2-5-33 0,-1-5-38 0,2-5-44 0,-1-5-52 16,0-2-62-16,1-4-97 0,-4-3-255 15,0 0-930-15,21-24-12 0</inkml:trace>
  <inkml:trace contextRef="#ctx0" brushRef="#br0" timeOffset="22814.47">16468 11751 58 0,'6'3'730'0,"0"2"-128"15,5 0-75-15,-2 1-74 0,2 1-62 16,5 1-50-16,1-3-34 0,1-1-43 0,1-2-24 0,-1 2-25 15,0-4-31-15,2-3-12 0,-1 0-14 0,7-5-21 16,2-5-8-16,-9 4-17 0,3-7-14 0,2 2-16 16,2-4-7-16,-8-1-20 0,-6 4-18 0,4-5-13 15,-2 4-7-15,0-4-6 0,-4 3-5 0,-4-1-2 16,-2-2-7-16,0 0 2 0,-7 4 3 0,2-2-4 16,-4-1 3-16,-1 3 1 0,-7 1 0 0,1 0 4 15,0 3 9-15,1 6 2 0,0-1 9 0,-7 2 13 16,-1 4 5-16,1 3 8 0,1 7-2 0,-7 7 16 15,2 6 4-15,2 0 9 0,-3 4 2 0,6 2 2 16,1 3 2-16,0 3-1 0,1 11-6 0,5-11-2 16,2 0-14-16,4 1-7 0,-1-2-5 0,9-1-9 15,-2 0-3-15,4-3-10 0,1 0-15 0,7-3-16 0,-5-2-40 16,2-7-34-16,1-2-27 0,4-2-34 0,-2-3-42 16,-4-4-44-16,5-4-46 0,3-4-71 0,-6-1-261 15,7-5-924-15,-1-3-6 0</inkml:trace>
  <inkml:trace contextRef="#ctx0" brushRef="#br0" timeOffset="23123.19">17024 11572 653 0,'0'0'572'0,"0"0"-103"16,0 0-65-16,0 0-41 0,-14 24-34 0,12-13-31 15,2 4-14-15,-4 2-13 0,4 1-15 0,0 6-3 16,2 2-14-16,5 0-7 0,-6-2-23 0,2-5-13 15,0 0-22-15,0 0-19 0,0 2-18 0,0-3-18 0,1 0-18 16,1-3-5-16,-1-4-13 0,-1-3-9 16,-2 2-10-16,0-5-5 0,2 0 1 0,-3-5 1 15,4 4-2-15,-4-4 3 0,0 0-12 0,0 0-7 0,0 0-6 16,-8-21-5-16,4 4-3 0,-1-1-2 0,-1-7-5 16,1-4-2-16,1 3-3 0,2-3 2 0,-1 1-2 15,1-1-11-15,6 0 4 0,0-1 1 0,1 2-5 16,6-1 2-16,0-1-2 0,3 4-1 0,2-1-8 15,-1 5-21-15,1 3-24 0,-3 4-35 0,5 3-24 16,-3 1-35-16,1 4-44 0,-4 2-63 0,10 2-71 16,-4 4-297-16,1 0-961 0,4 1-29 0</inkml:trace>
  <inkml:trace contextRef="#ctx0" brushRef="#br0" timeOffset="24003.45">18433 11117 397 0,'5'-10'616'0,"1"1"-105"0,-2-1-81 15,0-3-71-15,-2 5-46 0,-4 1-43 0,2 7-28 16,-7-15-24-16,0 9-13 0,0 3-8 0,-4-3-3 15,-2 6-9-15,1 0-6 0,-1 3-20 0,-5 1-16 16,2 3-8-16,-3 3-14 0,5 0-20 0,0 2-10 16,-1 3-7-16,0 5-12 0,2 2 0 0,0 4-14 15,2 0-8-15,4 4 1 0,3-1 2 0,1 6-1 0,5 13 3 16,0 0-2-16,5-2 5 0,2-12-2 0,1 14 1 16,5-5-5-16,-2-9 1 0,-3-2-10 0,4 3-3 15,-2-1-4-15,1-3-3 0,-1 0-15 0,1 1 9 16,-5-3-6-16,1-3 0 0,-5-7 0 0,2-1-2 15,-2-2 2-15,-2-5-3 0,1 2-3 0,-3-4-3 16,0-2-6-16,-4 0-8 0,4-7-22 0,-10 9-19 16,3-7-18-16,-4-2-5 0,-1 0-4 0,-5-2-11 15,-3-2 2-15,0-5-10 0,-8 1 0 0,0-5-7 16,1-2 1-16,2 3-1 0,6 1 1 0,3-2 1 16,0 2 0-16,0 0 9 0,3 1 8 0,5 1 4 15,1 3 2-15,0 2 12 0,4-2 4 0,-1 2 8 16,4 4 16-16,0 0 3 0,0 0 10 0,10-11 6 0,-10 11 11 15,19 0 2-15,-1 1 10 0,2 1 8 0,11 2 4 16,-1 1 5-16,3-2 10 0,3 1 5 16,0-1 2-16,3-1 6 0,13 2 1 0,-2-3 1 0,-9-2-1 15,-1-2-8-15,8-4 4 0,-8 2-9 0,-3-5 0 16,3 0-5-16,-5-1 1 0,0 0-7 0,-4-1-4 16,-4 0-1-16,-2-5-2 0,-3 1-9 0,-8 2-1 15,0-3-13-15,-5 0-2 0,-3-2-1 0,-1 2-7 16,0-2 6-16,-7 1 0 0,-1 2 0 0,-2-1 5 15,-3 1 1-15,-1 0-1 0,-3 1 7 0,-4 2-2 16,0 2 8-16,-1 0 0 0,-7 1 3 0,3 7 9 16,1 3 10-16,-7 3-6 0,4 2 9 0,-4 5 3 15,0 3 10-15,2 5 5 0,2 1 13 0,4 4 14 16,0 1 5-16,3 1-7 0,5 2 4 0,1-2-3 16,3 5-10-16,2 0-1 0,4 0-2 0,4 0-10 15,4 0-3-15,-2 0-7 0,8 1-4 0,1-7-3 0,4 0-5 16,1-3-3-16,3-2-7 0,2 0-3 15,1-5-12-15,3-4-20 0,2-4-13 0,-1-6-30 0,2-2-29 16,0-4-23-16,-1-2-28 0,-3-1-35 0,0-5-57 16,0-2-85-16,-5 0-309 0,-1-2-969 0,-8 4-32 15</inkml:trace>
  <inkml:trace contextRef="#ctx0" brushRef="#br0" timeOffset="24831.51">19143 11584 419 0,'1'-7'469'15,"2"-1"-75"-15,-3 8-21 0,3-14-38 0,-2 8-16 16,-1 6-32-16,0-9 6 0,0 9-24 0,0-9-7 16,0 9-23-16,0 0-29 0,-7-7-18 0,7 7-20 15,0 0-19-15,-12 2-14 0,12-2-17 0,-16 7-2 16,7 1-21-16,-1 0-6 0,3 3-4 0,-2 2 0 15,1 3-2-15,-2 0-4 0,3 1 2 0,2 9-12 16,0 1 5-16,2 1-6 0,3 2 0 0,0 1-9 0,2-1 6 16,3 0-1-16,0 0-8 0,1-1 1 0,7-1-5 15,-1-1-6-15,3-2-4 0,0-1-7 0,2-2-2 16,-3-8-6-16,1-2-3 0,2-1-7 0,1-2 1 16,1-4-5-16,1-4-2 0,7-2-12 0,-5-4-3 15,2-3-12-15,5-5-6 0,-4-4-15 0,-1-1-14 16,-1-5-11-16,-3-6-15 0,0 3-10 0,-2-2-6 15,1 0 1-15,-5 1-5 0,-1-1 1 0,-3 1-4 16,-1 2 2-16,-1-1-5 0,-2 1 5 0,-2 6 3 0,-4 0 5 16,4 5 5-16,-2 2 11 0,1 1 14 15,-2 5 15-15,-1-1 21 0,0 7 22 0,4-11 20 16,-4 11 8-16,1-6 14 0,-1 6-11 0,0 0 5 0,0 0 3 16,0 0 2-16,0 0 3 0,0 0 12 0,-6 36 7 15,6-20 7-15,1 1 5 0,-1 2 11 16,-1 1-5-16,7 5 4 0,-3-6-5 0,1 0-7 0,-1 1-3 15,3-2-9-15,-1-1-14 0,4-2 1 0,-2 0-7 16,0-5-11-16,-1-1-4 0,3 0-5 0,-1-3-6 16,-2-2-6-16,2-3-22 0,-2 0-12 0,-6-1-9 15,17-7-13-15,-7 0-16 0,0-3-17 0,0-4-15 16,-2-3-21-16,5-8-9 0,-3 2-7 0,-3-1-3 16,0 0 8-16,2 6 13 0,-3-1 15 0,0 0 14 15,-1 3 14-15,-2 4 14 0,-1 2 16 0,4 1 13 16,-5 2 23-16,1 2 17 0,-2 5 15 0,4-7 13 15,-4 7 5-15,0 0 10 0,0 0 7 0,0 0 7 0,0 0 3 16,7 22 4-16,-4-9 17 0,-1 2-11 16,2 2-8-16,1 2 3 0,-1 0-1 0,4 5-4 15,0 1-7-15,-2-6-9 0,3 0-5 0,0 0-9 0,-1-5-8 16,2 1-21-16,0-2-20 0,-1-4-22 16,1 1-20-16,-2-4-19 0,2-1-25 0,-1-4-23 15,-1 0-28-15,-8-1-30 0,15-8-32 0,-7-1-27 0,2-4-52 16,-3-1-274-16,0-3-820 0,-2-1 39 0</inkml:trace>
  <inkml:trace contextRef="#ctx0" brushRef="#br0" timeOffset="25199.46">20053 11496 747 0,'0'0'632'0,"0"0"-109"0,4-6-81 0,-4 6-65 16,0 0-50-16,0 0-30 0,5 25-21 15,-1-12-22-15,-4 3-7 0,2 1-10 0,1 8 1 16,1 1-7-16,-2 0 3 0,0-6-21 0,2 4-16 0,-1 3-19 15,0-7-23-15,1-1-23 0,2-2-14 16,-1-3-14-16,-1 1-14 0,1-4-12 0,0-2-11 16,-1 0-10-16,0-2-3 0,-1-4-15 0,-3-3-14 0,5 7-12 15,-5-7-7-15,0 0-3 0,0 0-9 0,0 0 0 16,8-19-6-16,-8 5-6 0,0 1 6 0,2-3-12 16,-2-2 3-16,1-1 1 0,-1-1-1 0,4-1 0 15,-2 2 4-15,1 1-1 0,1 0 5 0,0 2-1 16,1-1 1-16,-1 3 3 0,1 0 2 0,4-2-1 15,-4 5-5-15,4-3 1 0,-1 6-6 0,0-1 4 16,1 2 3-16,3 3 2 0,-3 1-2 0,5 3 2 16,-5 1 5-16,5 0 1 0,-3 2-5 0,2 4 3 15,-4 0-1-15,0 2-3 0,0-2-13 0,-1 1-12 16,-2 2-11-16,-1-1-5 0,-1 2-4 0,5-2-9 16,-5 2-7-16,-2-2-5 0,0 0-14 0,1 0-8 15,-3-1-23-15,2 2-35 0,-2 0-36 0,1-3-63 0,-1-7-318 16,-1 12-853-16,1-12 25 0</inkml:trace>
  <inkml:trace contextRef="#ctx0" brushRef="#br0" timeOffset="25507.4">20437 11439 235 0,'0'16'897'16,"-3"4"-173"-16,3 5-96 0,0 1-71 0,0 2-55 15,1 3-48-15,-1-1-52 0,4 2-44 0,-2-3-44 0,1 2-48 16,1-3-31-16,4-3-37 0,-3-2-28 0,0-5-21 15,-1-2-26-15,2 0-34 0,-1-3-39 0,-2-3-36 16,2-1-48-16,-1-2-42 0,-2-2-58 0,-2-5-62 16,2 8-64-16,-2-8-81 0,0 0-264 0,0 0-928 15,0 0-12-15</inkml:trace>
  <inkml:trace contextRef="#ctx0" brushRef="#br0" timeOffset="25663.33">20382 11117 333 0,'0'0'631'0,"-4"-5"-148"0,4 5-117 15,0 0-88-15,0 0-88 0,0 0-93 0,0 0-73 0,0 0-90 16,0 0-121-16,0 0-123 0,0 0-391 16,0 0 100-16</inkml:trace>
  <inkml:trace contextRef="#ctx0" brushRef="#br0" timeOffset="26495.79">20576 11187 110 0,'5'18'784'0,"1"7"-152"15,1 1-106-15,-1 2-71 0,1 2-53 16,1 4-42-16,0-1-17 0,1 13-19 0,0-11-23 0,-4 0-7 16,3 0-37-16,-1 1-27 0,4-2-28 0,-4-3-26 15,2 3-28-15,-1-3-10 0,3 1-24 0,-3-1-11 16,-1-3-12-16,0-4-14 0,-5-6-24 0,0-5-22 15,-4-2-30-15,4-4-24 0,-2-7-22 0,-4 12-20 16,-1-7-11-16,5-5-10 0,-8 1-8 0,8-1-9 16,-17-8-16-16,6 0-20 0,-2-5-16 0,-4-2-11 0,1-6 3 15,1-1 12-15,1-2 27 0,-1 1 24 16,0 0 19-16,3-1 12 0,3 6 10 0,2-1 14 16,2 0 4-16,-1 2 10 0,2 0 7 0,3 5 5 15,1 2 11-15,0-2 8 0,0 2 11 0,1 0 9 16,0 3 9-16,2-1 18 0,-3 8 17 0,5-11 7 0,-1 6 4 15,1 2 3-15,-5 3-1 0,8-8 4 16,-3 6-5-16,0-2 6 0,4 2 5 0,0 1-3 0,1-2 3 16,1 3-4-16,1 3 9 0,-2-1-10 0,3 2 2 15,-2 1-13-15,3 2-10 0,-1 0 10 0,3 1-12 16,-5-2 3-16,0 2-13 0,1-2-1 0,-3 2-7 16,1-2-3-16,0 0 7 0,-1 1-17 0,1-2-2 15,-2-1-1-15,1 3-7 0,-4-4 2 0,3 1-12 16,-3-2 9-16,4 1-5 0,-4-1-2 0,-5-2-13 15,11 1-7-15,-11-1-3 0,13-4-8 0,-9 0-10 16,1-1-11-16,2-3-11 0,-1 1-5 0,1-5-10 16,-4 1-7-16,4-5 2 0,-2 5 2 0,0 2 9 15,-1 0-1-15,4 0 6 0,-4 2 3 0,-2 0 3 16,-2 7 1-16,4-11 9 0,-4 11 8 0,3-7 13 16,-3 7 9-16,2-7 8 0,-2 7-1 0,3-4 2 15,-3 4-1-15,0 0-8 0,0 0 9 0,0 0-1 0,1-9 6 16,-1 9 1-16,0 0 8 0,0 0 2 0,0 0 0 15,0 0 10-15,0 0 5 0,0 0 4 16,11 18 6-16,-8-8 8 0,2 1 8 0,1 5 7 0,1 3 5 16,2 5 5-16,-2 4 6 0,6-1 8 0,-1 2 13 15,-1 3 6-15,3 2 7 0,3 11 3 0,-5 0-1 16,5 2 3-16,-5-1-7 0,-1-12-2 0,-6 3-9 16,4 11-9-16,0-13-3 0,0 15-10 0,-2-3-8 15,-2-13-8-15,-2 1-7 0,-1-3-9 0,3 0-2 16,-8-1-6-16,1-2-4 0,2-10-3 0,-4 0-10 15,0-1-8-15,-1-2-7 0,-3-6-10 0,-2 4-11 16,1-4-13-16,-2-3-9 0,-1-4-6 0,-7 1-2 16,0-8-3-16,-2-2-2 0,-5-7 2 0,-1-5-2 0,2-1 1 15,5-3 6-15,-3 3 1 0,8 0 5 16,3 5-2-16,5 4 8 0,1-2 4 0,2-3 8 16,2 4-5-16,2-3 2 0,4-2 1 0,1 4 5 0,4-3 2 15,4-1 1-15,0 3 1 0,7-5 3 0,-4 5 0 16,9-3 8-16,-2 2-6 0,-3 5 1 0,-3 0-17 15,2-1-22-15,-3 1-29 0,-1 0-22 0,1 1-25 16,-6 2-35-16,2 1-53 0,-7 4-60 0,2 0-351 16,-7 1-979-16,6-6-39 0</inkml:trace>
  <inkml:trace contextRef="#ctx0" brushRef="#br0" timeOffset="34409.94">10701 8357 355 0,'0'8'342'16,"0"-8"-38"-16,0 0-27 0,0 0-42 0,0 0-24 15,0 0-25-15,0 0-16 0,0 0-18 0,4 5-23 16,-4-5-6-16,0 0-9 0,0 0-3 0,0 0-1 16,0 0 139-16,0 0-115 0,0 0-3 15,7-19-4-15,-4 11-10 0,0-4-7 0,-1 1-10 16,4-7-11-16,-2 0-1 0,0-2-9 0,1-4-8 15,0-2-6-15,2 0-4 0,0 0-1 0,-2-1-3 16,-1-2-5-16,1-2-4 0,-3 0-2 0,3 2-2 16,-4-1-8-16,2-3 2 0,4 2-6 0,-6 0 0 15,1-2-6-15,-1 2-3 0,0 1 0 0,-1-3-1 16,0 1-5-16,2 1 1 0,-5-1-3 0,3 2 0 0,-1 2 1 16,1-4 2-16,1 3-4 0,-1 1-5 0,1 2 10 15,-1-3-10-15,0 3 4 0,2-1-2 16,-2 0-5-16,2 2 3 0,-2 4-2 0,0-2 1 15,0 4 2-15,0 3-2 0,-2 0-4 0,4-3 2 0,-4 4-2 16,2-4-1-16,0 2 5 0,-2 2-3 0,2-1-1 16,0 3 5-16,0-3-4 0,-1 6-2 0,2-2 5 15,-2 2-2-15,1 0 5 0,0 10-1 0,1-11-1 16,-1 11 3-16,0-11-3 0,0 11 1 0,2-7 0 16,-2 7-4-16,0 0 1 0,2-8 0 0,-2 8-2 15,5-4 1-15,-5 4 0 0,6-3 1 0,-6 3-4 16,16-5 7-16,-5 4-6 0,3-2-2 0,-1 0 5 15,5-1-1-15,-1 0-1 0,3 0 2 0,2 0 1 16,4 0 1-16,2 0 2 0,-7 1-4 0,7-4 4 16,3 4-3-16,0-1-2 0,-1-1 3 0,1 1 7 15,1 0-9-15,1 1 4 0,-1-3-2 0,0 0 2 16,-1 4 0-16,2-3 1 0,0 3-1 0,-2-3 3 16,1 2-2-16,0-2 0 0,1 1 0 0,-1 1-1 0,1 2 0 15,-1-3 0-15,3 3 3 0,-1-1-2 16,3 1 0-16,-1 0-6 0,-1 2 1 0,1 0 4 15,3 1-10-15,-2-1 6 0,2 0-3 0,-1 1 3 0,16-1-3 16,-16-1 2-16,3 0-5 0,7 0 5 0,-9-1-4 16,0-1 3-16,0 1-3 0,-2-2 9 0,3 0-4 15,-1-4 3-15,1 1-4 0,-2 0 1 16,0 0 4-16,13 1-8 0,-17 1 2 0,4-1 4 0,-6 3-6 16,2-1-1-16,0 1 3 0,-2 0 1 0,-1-1 0 15,1 1-6-15,-1 2 5 0,0 1-3 0,1-2 0 16,0 0-1-16,-3 1 2 0,3 0 2 0,0 0-3 15,-4 1 1-15,-1 0-2 0,2 1 5 0,-1 1-6 16,-7-2 1-16,7 1-1 0,-5-2 5 0,4 0-2 16,2 0-1-16,1-2 1 0,-2 2 0 0,4 0-3 15,-12 2 6-15,2-1 2 0,6-2-8 0,0 1 12 16,-8 1-8-16,1 0 5 0,2 0-7 0,-1-1 1 16,-2 2-2-16,7 3 3 0,0-3-1 0,-7 1 5 0,1-1-8 15,-1-1 1-15,3-1-1 0,-1 1 5 16,-2 1 3-16,1 1-6 0,7-3 0 0,-8 1-3 15,9 1 1-15,-8-4 5 0,1 2 4 0,1 2-4 16,-1-2 3-16,5 0 1 0,-1 3 1 0,-5-2-2 0,2 1-1 16,-1-1 0-16,6 0-4 0,-7 0 8 0,-1 2-4 15,10 2 0-15,-3-2-3 0,1 0 7 16,-1-2-5-16,0 2 0 0,1 1-3 0,-1-2 5 0,-6 0-3 16,8 3-4-16,-2-4 8 0,-1 0-4 0,-3 4-2 15,7-1 2-15,0-2 1 0,2 3-2 0,-1-1 0 16,0-1 4-16,2-1-1 0,-2-2 5 0,3 4-5 15,-1-5 13-15,1 0 5 0,0-1-2 0,1 2-2 16,-1-1-3-16,-1-2-1 0,2 1-3 0,-1-1 3 16,3 0-4-16,2 0-4 0,0 1 3 0,-4 1-6 15,16-2 2-15,-12 0 6 0,0 3-3 0,-1 0-4 16,0-1 1-16,3 3-5 0,-1-2 3 0,-1 0-2 16,0 2 5-16,-1 2-4 0,-1-2-2 0,1 1 0 15,-2-1 0-15,4-1 6 0,-5 3-6 0,-2-1-3 16,-1-1-3-16,1 1 4 0,2 0 7 0,-2 0-8 15,0-2 0-15,0 1 5 0,0 2-3 0,-2-1-4 16,1 1 6-16,4-3-4 0,-3 2-2 0,-1 0 3 0,0 0 6 16,0-3-7-16,1 1 1 0,0 1 0 0,2-2 5 15,1 0-5-15,-2 3 4 0,0 0-2 16,0 0 2-16,-1-1-2 0,0-1 0 0,1 2 2 0,-2-1-1 16,-3 2-5-16,0 0 5 0,2 0-2 0,0-2-2 15,1-1-2-15,-2 3 0 0,2 0 2 0,0-1 2 16,-2 2-3-16,-1-4 1 0,2 2 3 0,-2 0-2 15,0 2 0-15,0-2 1 0,0 3 2 0,-2-1-1 16,2 0-3-16,2 1 3 0,-2 1-1 0,0-3 1 16,1 2-3-16,-2 0 0 0,-1 1 0 0,-1-1 9 15,-5-1-10-15,6 0 2 0,-6 0-2 0,7 0 2 16,-9-2 0-16,0 2-4 0,3-2 2 0,-2 1 4 16,-3 0 4-16,2 0-9 0,-1-1 5 0,0 0-3 0,1 0-1 15,-2 1 2-15,2-1-1 0,-2 1 0 16,3 0-3-16,0 0 1 0,1-1 1 0,0 1 4 15,0-1-3-15,-1 0-3 0,1 0 0 0,-1 0 5 16,1-1-2-16,0 2 2 0,-3-2-3 0,-4-1 0 0,-1 0 3 16,1 1-3-16,-1-1 0 0,0 1 3 15,-2 0 0-15,1-2 0 0,-1 3-4 0,0-2 2 16,-2-1-1-16,-9 0 0 0,16 0 2 0,-11 0-4 0,-5 0 4 16,21 0-1-16,-11 0-2 0,3-1 0 0,-3 1 3 15,0 1 0-15,3-2-2 0,0 1 1 0,-2 1-2 16,8-1 0-16,-6 0-1 0,1 0 4 0,-2 4-3 15,-1-3-1-15,-1 1 1 0,-2 0-1 0,1-1 3 16,-3 0 3-16,2 1-5 0,-8-2 4 0,10 5-2 16,-3-3 0-16,-7-2-3 0,7 5 4 0,-2-2 5 15,-5-3-5-15,7 10-3 0,-6-4 5 0,2 3-4 16,-2 1 3-16,2 1 0 0,-2 1 0 0,-1 6-2 16,-1 1 3-16,1 0-4 0,0 5 5 0,-3-6 1 0,3 8-7 15,-5 4 1-15,1-1 2 0,-1 2 3 16,-2 0-5-16,1 4 5 0,0-3-1 0,-1 1 0 15,-2 15 7-15,3-15-8 0,-3 3-4 0,0 10 4 0,4-9 0 16,0-2 1-16,-4 12 3 0,4-12 3 0,2 1-10 16,-2 9 1-16,3-13 0 0,-2 2 3 0,1 0-2 15,2-3-1-15,1 4-1 0,-1-2 1 0,-2-1 1 16,6 4 2-16,-3-4 0 0,2 0-4 0,-1 1 0 16,3-3 1-16,-4-3 1 0,5 1-2 0,-2 1 1 15,-3-4 2-15,1 2-1 0,1-9 1 0,-1 1 1 16,0-1-6-16,-1-1 4 0,1-2 3 0,1-2-1 15,-2-1 0-15,0-2-5 0,1 1 2 0,-1-4 2 16,-1 3-2-16,-1-3 1 0,2-7 0 0,-1 12 6 16,0-5-6-16,1-7-1 0,-1 13 1 0,-1-7 1 15,2-6-3-15,-2 13-1 0,0-5-1 0,0 2 6 16,1 0-4-16,-2-2 2 0,0-1-2 0,1 2-2 16,-2-2 2-16,3 3-2 0,-2-4-1 0,3-6 5 0,-1 12 0 15,0-6 4-15,1-6-3 0,-1 7-3 16,1-7 2-16,-3 6 1 0,3-6-4 0,0 0 1 15,0 0 5-15,-1 8-4 0,1-8 0 0,0 0 0 0,0 0-8 16,0 0 11-16,0 0-6 0,0 0-1 0,0 0-2 16,-3 6 4-16,3-6-2 0,0 0 0 0,0 0-4 15,0 0 6-15,0 0-2 0,0 0 3 0,0 0-2 16,0 0 1-16,0 0-1 0,0 0-2 0,0 0 1 16,0 0 1-16,0 0 1 0,-22-12 0 0,16 11-3 15,-2-1 6-15,-1-1-5 0,-2 1 7 0,-1 1-3 16,-2-1-1-16,1 0 0 0,2 2 2 0,-2-1-1 15,3 1-1-15,-8 0 2 0,1 0 2 0,2 1 0 16,-2-1 1-16,-2 0 1 0,0-1-2 0,0 1-3 16,-1-1 5-16,-2 0-2 0,-5-2 1 0,7 2-1 15,-9 0 1-15,3 0 1 0,-4 1-1 0,7-1 1 16,-6-1-1-16,-2 2-2 0,1 2 3 0,-2-2 3 0,-5 0-2 16,2 1 6-16,-15-2-8 0,12 2-4 0,-3 0 3 15,-13 1-3-15,1 1 7 0,0-2-4 16,-1 3 2-16,-6-4-3 0,0 3 2 0,2-2 1 0,-2 3-2 15,-1-2 2-15,1-1-3 0,-1 3-1 0,-2 1-3 16,-2-3 9-16,1 1-5 0,-1 3-4 0,-1-2-7 16,-29 5-15-16,34-4-18 0,-3 3-21 15,-4-5-22-15,0 1-27 0,-22 3-34 0,26-2-47 0,-26 5-61 16,28-4-105-16,-5-3-240 0,2 4-917 0,2-2-2 16</inkml:trace>
  <inkml:trace contextRef="#ctx0" brushRef="#br0" timeOffset="38657.48">11631 5225 484 0,'0'0'557'0,"-3"-10"-85"0,3 10-59 16,-1-7-51-16,1 7-36 0,0 0-39 0,0 0-35 15,0 0-30-15,0 0-32 0,-1-9-18 16,1 9-23-16,0 0-19 0,0 0-10 0,0 0-14 0,0 0-6 16,18 17-11-16,-12-9-5 0,2 3-11 0,-2 0-9 15,1-1-7-15,2 0-2 0,1 2-10 0,1 4-4 16,5-1 0-16,-5-2-9 0,4 2 1 0,1 8-2 16,2 0-4-16,0 1 2 0,-3 0-4 0,2 1-1 15,1 1-5-15,-6-2-3 0,1-1 2 0,1 0 2 16,-6-6-4-16,2-2-3 0,-6-5 0 0,2 1-2 15,1-3-4-15,-5-1 4 0,3-3 0 0,-1-1 7 16,-4-3 9-16,5 5 3 0,-5-5 9 0,0 0 8 16,0 0-6-16,0 0-4 0,0 0-4 0,0 0-3 15,0-22-3-15,-2 10-1 0,0 0 1 0,1 0-6 16,0 1 2-16,-2-6-3 0,3 0 1 0,0 2-2 16,-1-2-5-16,1 0-4 0,0-2-1 0,2 1 1 15,-3 6-3-15,4 0 2 0,-3 1-1 0,1 4-4 0,0-1 3 16,-1 8-8-16,3-8 6 0,-3 8-6 0,0 0 2 15,0 0-1-15,0 0 5 0,19 16-5 16,-11-6 5-16,1 6-3 0,2 0 1 0,2 0-2 16,4 7 3-16,-1-2-3 0,-3-4 0 0,0-2-6 0,-2 1 14 15,0-3-9-15,3 1 1 0,-3-3 3 0,-3-2-6 16,1 2 4-16,-2-6 1 0,0 1 2 0,-3-4-6 16,-4-2-1-16,11 1 5 0,-11-1 4 0,8-9-7 15,-6 0 3-15,0-9 1 0,-1 0 0 0,-1-6 7 16,-1-5 5-16,-2 3 3 0,-2-3 2 0,0 2-1 15,-3-1 0-15,3 4 5 0,-1 6-7 0,-1-3-1 16,-2 3 11-16,3 2-16 0,0 1-2 0,0 3-2 16,1 3-4-16,3 3-4 0,-1-1-25 0,3 7-19 15,-5-9-41-15,5 9-47 0,-5-5-58 0,5 5-52 16,0 0-67-16,0 0-280 0,0 0-888 0,0 0 7 16</inkml:trace>
  <inkml:trace contextRef="#ctx0" brushRef="#br0" timeOffset="39036.47">12273 5455 423 0,'11'4'432'0,"7"-1"-59"0,-4-1-35 0,3 0-24 0,-4-1-17 16,0-2-19-16,2-2-9 0,-1 1-24 0,-2-3-13 16,4-2-16-16,-3 0-17 0,1-1-16 0,0-3-13 15,-3-5-23-15,1 2-17 0,-5 0-17 0,2 1-12 16,-4-3-8-16,1 1-3 0,-5-1-13 0,3 1-6 15,-4 3-8-15,0-1 0 0,-5 4-6 0,1-3 0 16,-3 3-2-16,1-1-1 0,-3 4 4 0,0-3-7 16,-2 6-1-16,1-1 0 0,-2 3 3 0,0 0-6 15,1 2 4-15,1 4-2 0,-1 3-6 0,0 4-1 16,1 4-5-16,-2-2-9 0,6 3 3 0,-7 7-2 16,8-4-10-16,-2 7 9 0,6 0 1 0,0 3-5 15,2-4 0-15,2 1 1 0,1 2-6 0,2-3 5 16,4 1 5-16,7-4-9 0,-6-1 0 0,2-5 1 15,1-2-6-15,3-2-1 0,-3-2-4 0,2-3-4 16,1-3-7-16,3 0-7 0,0-4-15 0,-1-4-12 16,1 1-18-16,1-4-17 0,-3-1-25 0,-1-1-20 15,-1-1-23-15,0 0-25 0,-5 0-27 0,-1 0-27 0,0-5-36 16,-2 5-69-16,-2-1-216 0,-1 2-783 0,2-2 55 16</inkml:trace>
  <inkml:trace contextRef="#ctx0" brushRef="#br0" timeOffset="39543.99">12717 5386 410 0,'0'0'613'0,"0"0"-85"15,0 0-62-15,0 0-61 0,0 0-53 0,0 0-31 16,0 0-31-16,0 0-19 0,-1 33-30 0,4-21-24 16,-2 2-15-16,5 3-18 0,-1 2-21 0,-1-1-11 15,0 0-11-15,4 0-19 0,2 5-11 0,-1-6-14 16,0 0-10-16,0-3-10 0,2 1-13 0,-2-7 1 15,3 3-16-15,-1-5-8 0,1 0 0 0,-1-2-6 16,0-1-1-16,-1-4-10 0,2-2-2 0,-1 1-12 16,0-4-5-16,1-2-5 0,-3-1-2 0,-2 0-9 15,1-1-1-15,-3-2 6 0,-1 1-6 0,-1 1 7 16,-2 1 6-16,-2 1-11 0,1 8 3 0,-3-13 1 0,0 6 1 16,-2 1 2-16,0-1-2 0,-2 0 1 0,0 3 7 15,2 0-3-15,1-1-2 0,-3 1 0 16,7 4 0-16,-12-6 6 0,3 0-6 0,4 3-3 0,-4-1 5 15,9 4 2-15,-9-5-3 0,9 5 3 0,-9-7-5 16,8 2 3-16,1 5-5 0,-2-8 6 0,2 8-4 16,0 0 1-16,7-14 1 0,-2 9-4 0,0-1 3 15,1-1 5-15,3-1-4 0,0 1-5 0,-2 0 6 16,2 0-2-16,0-1 2 0,-2 1-1 0,-1 0-3 16,1-2 1-16,-2 2-2 0,-1-4 2 0,-3 2 1 15,1-1 3-15,-4 1-6 0,0 0 7 0,-4 0-4 16,-1-1 11-16,-2 1 7 0,-1 0 5 0,-5 0 5 15,-1 1 6-15,-2 5 3 0,-1-1-6 0,-1 3 7 16,-2 1-1-16,0 5 12 0,-3-2-8 0,-2 4-6 16,6-3-5-16,2 2-1 0,3-1-3 0,4-2-8 15,3 0-3-15,2-3-19 0,1 4-27 0,2 0-26 16,4-4-27-16,2 12-40 0,2-2-57 0,5-3-84 0,-3 4-343 16,4-4-941-16,0 1-18 0</inkml:trace>
  <inkml:trace contextRef="#ctx0" brushRef="#br0" timeOffset="40017.43">13516 5191 18 0,'0'0'704'0,"0"0"-133"0,0 0-100 15,4 36-73-15,-5-17-66 0,2 1-48 0,-1 0-36 16,3 6-34-16,2 1-29 0,-4-1-14 0,3-2-26 15,0 1-16-15,1-7-16 0,-1 2-9 0,3 3-8 16,1-3-6-16,-3-5-32 0,1 2-29 0,-3-6-37 16,2-1-43-16,-1-4-48 0,-3-1-37 0,4-1-38 15,-5-4-50-15,0 0-250 0,0 0-660 0,0 0 87 16</inkml:trace>
  <inkml:trace contextRef="#ctx0" brushRef="#br0" timeOffset="40522.12">13463 5239 138 0,'-7'-10'543'0,"1"1"-74"0,-1 3-46 0,3 0-50 16,1 1-44-16,3 5-38 0,-8-10-39 0,3 6-36 15,5 4-29-15,-4-5-23 0,4 5-13 16,0 0-19-16,0 0-11 0,0 0-9 0,8-12-10 0,-8 12-7 16,12-3-5-16,0 2-10 0,-2 1-7 0,0 1-8 15,2 1-7-15,-2 1-5 0,4 1-4 0,-3-2-6 16,0 3-3-16,-1 2-4 0,0-1-1 0,-1 0-6 15,0 1 2-15,-2 4-1 0,-2 1-5 0,0 3 2 16,0-4-2-16,-4 2-3 0,0 2-4 0,-2 1 2 16,0 2-5-16,-4-3 1 0,-1 4-1 0,-2-3-2 15,0 0-2-15,3-1-2 0,-5 0 1 0,0-2-4 16,-1-1-3-16,3-2 5 0,-2-2-1 0,3 0-4 16,-1 0-1-16,3-3-3 0,1 2-6 0,4-7-10 15,-7 4-13-15,7-4-10 0,-6 3-1 0,6-3-1 0,0 0 1 16,0 0 7-16,0 0-1 0,0 0 7 15,18-19 1-15,-9 13 2 0,7-4 4 0,-2 1 2 16,1-1 2-16,1 0-1 0,4 1 2 0,0 2 1 0,1-1 1 16,-2 3 5-16,1 2-1 0,-2-1 0 0,-3 3 6 15,2 1-4-15,-3 1 4 0,-2 2 16 16,-1 1 17-16,-2 1 20 0,-4 0 9 0,0 1 12 0,-3 4 3 16,-2 2 9-16,-2 1-6 0,-4 4-2 0,-3 2-7 15,-5 5-1-15,0 0-7 0,-3 1-6 0,-5-1-5 16,3 0-3-16,-1-5-7 0,1 1-1 0,2-6-2 15,4-1-4-15,-2-4 1 0,5 0-10 0,1-3-4 16,-1-1-7-16,2-3-13 0,2-2-29 0,6 0-40 16,0 0-24-16,-9-8-29 0,9 8-32 0,2-18-35 15,6 2-41-15,0-1-91 0,1 2-215 0,8-5-779 16,-1-1 52-16</inkml:trace>
  <inkml:trace contextRef="#ctx0" brushRef="#br0" timeOffset="41036.97">14004 5622 81 0,'7'10'454'0,"-3"3"-61"0,-2-4-39 15,3 1-18-15,-4-3-20 0,-1 0-17 16,2-1-18-16,-2-6-29 0,0 0-23 0,0 0-23 16,-5 8-20-16,5-8-27 0,0 0-18 0,0 0-22 0,-22-16-12 15,14 6-12-15,2-3-13 0,-3-1-9 0,1-2-5 16,1-1-8-16,-1-2-10 0,2 1-3 0,-1 0-6 15,2 0-4-15,0 0 0 0,4 2-6 16,-3 1 0-16,5-3-4 0,2 1-3 0,-1 4-4 0,2-3 0 16,1 5-1-16,2-5-3 0,2 2-3 0,-1 5-2 15,3-1 0-15,5-1-7 0,0 2-5 0,0 1-9 16,1 3-10-16,3-1-8 0,-2-2-8 0,1 5-11 16,0-2-8-16,1 0-1 0,1 1-1 0,-2 2-4 15,0 0 4-15,1-1 4 0,-3 1 3 0,0 2 3 16,-5-1 5-16,3 2 1 0,-4-1 7 0,1 0 6 15,-7-1-2-15,-5 1 7 0,13 1 12 0,-13-1 27 16,0 0 19-16,7 1 0 0,-7-1 9 0,0 0-3 16,0 0-4-16,-8 16 3 0,0-8 7 0,0 2 8 15,1-2-1-15,-3 4 4 0,-2 4 3 0,1-1 10 16,0 1 8-16,2-1 0 0,1 1 3 0,-1 1-4 16,2 1 1-16,2 0-17 0,1 0 2 0,-2-4-2 15,6-2-3-15,-3 0-5 0,6-2-1 0,-2 1-8 0,4-3-7 16,-1 0 1-16,1-4-11 0,4 1 3 0,-2-4-3 15,-1 1-1-15,-6-2 0 0,18-7-5 16,-9 0-4-16,1-3 0 0,3-4-14 0,-3-2-2 16,-1 0-17-16,-3-1-19 0,1-2-19 0,-1 1-16 0,2 0-26 15,-3 1-22-15,-3 1-40 0,2-1-30 0,0 2-35 16,-4 4-59-16,0-2-257 0,-2 2-779 0,0 0 55 16</inkml:trace>
  <inkml:trace contextRef="#ctx0" brushRef="#br0" timeOffset="41423.66">14399 5345 167 0,'5'9'442'0,"1"0"-28"0,-2 1-28 0,3 1-19 15,1 4-40-15,1 3-28 0,-1-4-27 0,1 3-20 16,-2-1-22-16,1 4-30 0,-1-5-20 0,3-1-23 16,-3-4-18-16,1 1-17 0,-2-2-13 0,0 0-13 15,3-3-12-15,-4-1-10 0,2-1-10 0,-1-2-15 16,-6-2-14-16,15-5-20 0,-7-2-15 0,1-1-25 15,-1-3-16-15,2-3-8 0,-1 1-13 0,0-1-3 16,-3-2-2-16,-1 4 6 0,1 0-2 0,-3 1 13 16,1 0-2-16,1 1 7 0,-2 1 5 0,-2-1 1 15,0 4 7-15,-1 6 16 0,3-10 18 0,-3 10 16 0,4-6 17 16,-4 6 6-16,0 0 6 0,0 0 0 0,0 0 7 16,0 0 3-16,7 16 1 0,-5-7 2 0,2 1 4 15,-1 0 2-15,2 0 3 0,-1 1-4 16,3-1-4-16,-1-3-6 0,3 1-5 0,-1-1-2 0,-2-2-2 15,3 0 0-15,1-1 7 0,-2-2-6 0,2-3-2 16,2 1-3-16,-12 0-4 0,18-4 1 0,-9 0-3 16,-1-3-5-16,0 0-3 0,0-2-6 0,-2-1-3 15,0 0-14-15,1 1-15 0,-5-3-26 0,2 1-22 16,-2-1-32-16,-1 0-38 0,-2 1-44 0,1 0-55 16,0 3-75-16,-4-3-216 0,1 5-738 0,-1 0 67 15</inkml:trace>
  <inkml:trace contextRef="#ctx0" brushRef="#br0" timeOffset="42087.5">15045 5250 322 0,'0'0'570'0,"10"1"-46"0,-10-1-40 0,0 0-53 16,0 0-50-16,0 0-45 0,0 0-41 15,0 0-28-15,0 0-29 0,0 0-36 0,0 0-22 16,0 0-23-16,0 0-25 0,0 0-9 0,-18 15-11 0,11-13-20 16,7-2-15-16,-8 11-3 0,4-4-11 0,1-1 1 15,-1 4-16-15,3-2-4 0,1 1 1 16,-1 2-11-16,3 0-4 0,1 2 2 0,1-1-6 0,2 3-4 16,6-1-1-16,-5 0-4 0,1 1 2 0,3-2-6 15,-2 2-1-15,-2-4 2 0,3 5-1 0,0-3-4 16,-3 1-1-16,-1-4-1 0,-3 1-1 0,3 1 5 15,2-1-7-15,-5-1 2 0,0 1 0 0,0-1-2 16,-1 0 2-16,-1-1-1 0,1 2 2 0,-4-1-4 16,2-10-2-16,-5 11-4 0,3-2-1 0,-3-3-13 15,-2-1-13-15,1-2-7 0,-2 3-12 0,2-2-3 16,-2-2 0-16,1 1 0 0,7-3 7 0,-15 1 2 16,7 0 7-16,8-1 0 0,-13 0 9 0,13 0-2 15,-11 0 4-15,11 0-2 0,0 0 10 0,-9-2-5 0,9 2 4 16,0 0 1-16,0 0 1 0,0 0 2 15,13-16 1-15,-13 16 4 0,14-11-3 0,-2 3 4 16,2-3 0-16,4-1 2 0,2-5 1 0,3-2-2 16,-1 0 5-16,4-2 1 0,-1 3 3 0,1-3 5 0,1-1-1 15,-1 3-1-15,0 0 4 0,-3-1-4 0,-1 1-1 16,-6 5 3-16,-4 3-4 0,3-1 0 16,-7 3 2-16,0 2 4 0,-4 1 6 0,4 1 26 0,-4 1 16 15,-4 4 7-15,4-5-1 0,-4 5-1 0,0 0-6 16,0 0-6-16,0 0 9 0,-18 15-15 0,12-8 14 15,-1 2 1-15,-2 0-3 0,0 2 0 16,0 2 12-16,2 0-11 0,-2 2-4 0,2-5-8 0,4 2-6 16,0-1-4-16,-1 1-7 0,3-1 1 0,0 2-1 15,1-2-6-15,2-2-3 0,3 3-4 0,-2-2-10 16,2 0-16-16,-1-2-23 0,1-2-19 0,1 1-17 16,-1-2-21-16,2-1-20 0,-1-2-27 0,2 1-20 15,-8-3-20-15,17-5-13 0,-7 3-21 0,-3-4-11 16,4-1-15-16,-2 0-24 0,1 0-38 0,-3-1-191 15,-1-2-686-15,0-1 79 0</inkml:trace>
  <inkml:trace contextRef="#ctx0" brushRef="#br0" timeOffset="42374.04">15530 5437 1345 0,'4'-11'91'0,"-1"5"67"0,0-1 36 0,0 1 13 15,-3 6-7-15,5-9 8 0,-5 9-15 0,3-7-11 16,-3 7-12-16,0 0-10 0,4-7-14 0,-4 7-15 16,0 0-10-16,0 0-10 0,0 0-5 0,0 0 1 15,0 0-4-15,11 16-2 0,-8-6-7 0,2 1-1 0,0 2-10 16,0 1 1-16,4 0-13 0,-4 4-8 0,1-1-6 15,1 0 0-15,-1-2-6 0,3 4 2 16,-4-4-6-16,0 0 1 0,1 1-10 0,-4-3-4 16,3 0-1-16,-1-3-5 0,-3-1-2 0,2-1 1 0,-1-1 1 15,-2-7-9-15,2 10 7 0,-2-10 4 0,1 4-3 16,-1-4 3-16,0 0-3 0,0 0 1 0,0 0-6 16,0 0 1-16,0 0-7 0,0 0 0 0,-3-34 0 15,6 17-2-15,-2-2-4 0,3 2-4 0,-1-1 3 16,-1 0-5-16,4 0 1 0,-2-1-1 0,3 1-1 15,0 1-12-15,1 3-16 0,-1-1-19 0,0 6-26 16,0-2-36-16,0 5-45 0,-1-2-64 0,5 4-90 16,-5 1-238-16,2 3-792 0,-8 0 52 0</inkml:trace>
  <inkml:trace contextRef="#ctx0" brushRef="#br0" timeOffset="44339.66">19891 5383 242 0,'4'-5'482'0,"-4"5"-76"0,0 0-58 0,0 0-45 15,0 0-14-15,0 0-12 0,10 11-8 0,-9-2-13 16,0 1-17-16,1 2-13 0,-1 5-16 0,-1 1-19 15,4 1-12-15,-3 0-20 0,2 1-9 0,-1 6-22 16,0-2-2-16,0 2-11 0,-1 2-11 0,2-2-8 16,-2 3-11-16,2-5-10 0,1-4-6 0,-3 0-7 15,1-2-7-15,2-2-9 0,-1-5-1 0,0 1-8 16,-1-2 4-16,1-3-10 0,0-2-1 0,0 0-6 16,-3-5 1-16,6 6 0 0,-6-6-6 0,0 0 1 15,0 0 3-15,16-15-9 0,-11 6-1 0,-1-3-4 16,1-3-2-16,0-1-1 0,1-1-1 0,-3 4-2 15,-1 0-2-15,-2 0 6 0,3 3-3 0,-2 5-4 16,2-2 1-16,-3 7-3 0,0-9 5 0,0 9-2 16,6-6-1-16,-6 6 0 0,0 0 1 0,0 0 1 0,0 0 0 15,0 0 0-15,0 0 1 0,10 15-2 16,-6-8 3-16,0 1 3 0,2-1 5 0,2 0 1 16,-2 2 6-16,3-4 5 0,-1 3-1 0,3-3-1 15,-4-1-4-15,-1-2 4 0,5-1 1 0,-3 0 3 0,-8-1-6 16,13-2 0-16,-4-2 1 0,0-1-5 0,-1-5 4 15,-3 2-7-15,1-1 1 0,1 0-14 0,-4-3-14 16,3 0-13-16,-4 1-10 0,3 0 2 0,-3 0-11 16,-1 0-8-16,0 2-7 0,-1-1-4 0,1 4 1 15,-1 6 4-15,2-12 4 0,-2 12 5 0,0 0 8 16,0 0 2-16,0-8 0 0,0 8 3 0,0 0 5 16,0 0 2-16,0 0 4 0,0 0 4 0,0 0-1 15,11 22 5-15,-8-16 1 0,2 1 6 0,0 0-2 16,4-2 3-16,1 2 6 0,6 2 4 0,-4-3-2 15,1-1 5-15,5 0-1 0,1-3 4 0,2 2-5 16,0-2 3-16,-3-3 3 0,1 0-2 0,-1-4 3 16,0 1-5-16,2-2 0 0,-8 1 6 0,6-2-5 15,-8 0 2-15,-1-1-1 0,1 1 4 0,-1-3-3 0,-2-1 6 16,-3 2 1-16,-1-1 0 0,0 0 5 16,-3 0 5-16,-3 0 4 0,2 0 0 0,-4 2 3 15,-1-2 2-15,-2 3 6 0,-2 0-6 0,-2 1 6 16,2 0 8-16,-4 2-2 0,2 3 0 0,-1 0-6 0,1 3-6 15,-1 2 5-15,0 2-5 0,4 1-2 16,-4 3-4-16,-1 3 5 0,3 2-4 0,-2 1 5 16,6 2-9-16,0 2 0 0,0 6-2 0,3-1 7 0,4-1-13 15,4 1-3-15,0 0-1 0,2-7 0 0,5 7 4 16,3-4-6-16,-4-5-5 0,4-2 1 0,-1-1-13 16,3-1-3-16,-1 0-16 0,0-2-16 0,2-3-16 15,-2-4-21-15,1 0-24 0,-1-3-21 0,4-4-37 16,-2-2-23-16,-2-2-38 0,5-2-50 0,-7-1-280 15,1 0-813-15,-1-3 44 0</inkml:trace>
  <inkml:trace contextRef="#ctx0" brushRef="#br0" timeOffset="44799.52">20758 5668 366 0,'7'-2'536'0,"-5"-1"-37"16,-2 3-48-16,0 0-42 0,8-7-48 0,-8 7-37 16,0 0-43-16,0 0-41 0,0 0-28 0,0 0-22 15,1 20-11-15,-1-11-13 0,0-1-14 0,0 1-9 16,0 2-18-16,4-1-11 0,-4 1-10 0,2-3-13 15,0 3-5-15,5-3-6 0,-2 2-8 0,2-1-4 16,0-2 1-16,-1 1-17 0,4-3-5 0,-2 0-7 16,3 0-3-16,1-1-8 0,-3-1-3 0,1-2-3 15,-2 1-18-15,-8-2-7 0,15-3-6 0,-8 1-6 0,-2-2-7 16,2 2-3-16,-3-4 5 0,-1 0 2 0,-3 6-1 16,2-11 10-16,-2 11-5 0,-2-14 0 0,-1 6 2 15,-1 1-1-15,-2-1 2 0,2 0 0 0,-2 1 6 16,2 0 3-16,-3 1 1 0,0-1 3 0,1 2 1 15,0 0-3-15,0 2-1 0,6 3 5 0,-7-8 4 16,7 8-3-16,-7-3-5 0,7 3-2 0,-5-5 0 16,5 5-3-16,0 0 4 0,0 0 1 0,12-14 3 15,-5 10-6-15,2-2 3 0,0-2-5 0,5-2 1 16,-1 1 1-16,2-1-3 0,-2-1 2 0,1-2-4 16,-1 4 1-16,-2-4 1 0,-1 4 2 0,-2-1 5 15,0 0-2-15,-1 0 6 0,-7 0 7 0,2 2 15 16,-4-3 8-16,2 0 10 0,-6 3 17 0,-2-1-1 15,2 0 3-15,-3 4 9 0,-4 1-3 0,-1 2 2 16,-4 1-11-16,-3 3-5 0,3 3-7 0,-9 4-4 16,0 1-5-16,-2 2-8 0,4-1-1 0,1 0-6 15,6-3-9-15,0 1-14 0,4-5-30 0,5 5-33 16,1-2-32-16,2 3-44 0,4-1-51 0,2 2-62 0,2-1-101 16,4-1-244-16,3 0-906 0,3-2 4 0</inkml:trace>
  <inkml:trace contextRef="#ctx0" brushRef="#br0" timeOffset="46674.47">21860 5578 81 0,'0'-5'477'16,"3"-4"-186"-16,1-2-111 0,2 0-86 0,0 1-127 15,0-5-137-15,1 3-198 0,0-2 69 0,-2 3 881 0,3-5-318 16,-1 2 112-16,-1 5 27 0,1-3-16 0,-2 4-35 16,0-2-40-16,-1 1-42 0,0 3-34 15,-2 0-33-15,-2 6-22 0,3-8-27 0,-3 8-11 0,0 0-17 16,0-9-14-16,0 9-13 0,0 0-14 0,-13-1-7 15,13 1-1-15,-14 6-1 0,3 0-1 0,0 0-3 16,-3 4-4-16,1 0-7 0,1 3-11 0,1 1-2 16,2-1-8-16,2 3-3 0,0 0 5 0,5 1-13 15,-6 7-5-15,5 2 9 0,1-7-2 0,5-1-7 16,-2 2 7-16,2 1-7 0,3 2 4 0,-2-3-12 16,4-2-3-16,3 4 0 0,-2-3 2 0,2-3 2 15,-2 0-9-15,2 1 1 0,1-3 3 0,-3-1-4 16,1 0-5-16,0-3 6 0,-3 0-3 0,-1-1-1 15,-3 0-1-15,3-1-1 0,-2-2 2 0,-4-1-4 0,0-5 4 16,-2 10-1-16,2-10-5 0,-9 9-8 16,1-1-2-16,-2-3-4 0,1-2 0 0,-4 0 2 15,-1 0-7-15,3-1 3 0,-5-2-7 0,5-1 1 0,-7 0-3 16,5-2-11-16,0 0-3 0,3-1-7 0,-3-2-6 16,5 0 1-16,2 1 2 0,0-2-1 0,3 1 3 15,1-1 3-15,2 7 4 0,0-13 2 16,4 3 5-16,-1 2 1 0,6 1 7 0,0-1-3 0,2 0 7 15,5-3 2-15,-1 0 3 0,1 3-1 0,0-3 2 16,11-1 3-16,-2-1 4 0,4-1 0 0,-6-2-1 16,1-1 2-16,3 0 3 0,2 3-4 0,-6-3 4 15,2 3-2-15,-3-2 2 0,-9 4 1 0,-1-1-1 16,1 1 1-16,-6 2 4 0,2 1 6 0,0-1 14 16,-4 3 7-16,-5-3 15 0,2 3 19 0,-2 7-6 15,-4-13 8-15,-1 5 5 0,0 4 6 0,-2 0 5 16,7 4 2-16,-15-5 5 0,5 5 4 0,10 0-15 15,-13 3 5-15,5-2-12 0,-2 4-2 0,3 2-13 16,-1 0-2-16,1 2-9 0,1 1 0 0,0 1-10 0,2 5 0 16,4 2-2-16,2-1-9 0,2 1-9 15,-4-1-3-15,5-1-19 0,2 0-13 0,0-2-16 16,-1-3-19-16,1 1-4 0,5-1-9 0,-1 2-5 0,7-2-5 16,-7-1-1-16,7-2 0 0,-9-2 1 15,4 0-1-15,-1-2-4 0,-1-1 1 0,-3-1-6 16,2 0-8-16,-1-1 1 0,-3 0 4 0,1 0 0 15,0 2 10-15,0-1 9 0,-7-2 4 0,13 5 12 0,-7-2 5 16,0 2 7-16,2 1 7 0,-1 1 9 0,-3 2 10 16,-1-2 5-16,6 2 12 0,-4 2 6 0,-3-1 11 15,2-3 14-15,-4-2 15 0,0-5 22 0,2 11 9 16,-2-11 7-16,2 6 4 0,-2-6 0 0,0 0-5 16,0 0-11-16,0 0-10 0,0 0 0 0,0 0-6 15,0-26-9-15,0 13-7 0,0 0-1 0,0-6-8 16,0 0 0-16,3-6-5 0,-1 1 2 0,2 5-6 15,2-9 2-15,-2 4 0 0,4 7 2 0,-3 0-3 16,1 3-1-16,-3 3-4 0,2 0 5 0,3 3-10 16,-3 1 4-16,-1 2-7 0,1 1 5 0,-5 4 6 15,11-2 0-15,-11 2 2 0,11 8 0 0,-2 1 3 16,1 4-11-16,0 1 0 0,-1 2-2 0,-1 1 2 16,1 0-1-16,1 1 1 0,-1-3-6 0,3 3 0 0,-3-3 2 15,0 0 0-15,4 1-4 0,-6-5 0 16,1-3 4-16,2 2-4 0,-1-3 1 0,2-1-6 15,-2-4-4-15,0-1-7 0,0 0-10 0,0-3-6 16,2-3-13-16,2-1-9 0,-6-3-5 0,5-3-7 0,3-3-4 16,-5-3 4-16,1-3-4 0,-1 3 5 0,0 1 10 15,-3 0 4-15,-1 3 0 0,-1 3 4 16,-2-1 9-16,3 4 8 0,-2 1 10 0,-3 2 20 0,-1 5 12 16,4-9 13-16,-4 9 15 0,4-5 2 0,-4 5 3 15,0 0-4-15,0 0-7 0,0 0-2 0,0 0 1 16,0 0-6-16,0 0 1 0,11 12 2 0,-7-5-6 15,0 2 5-15,4 0 3 0,-3 1-2 0,1 0-6 16,4-1 0-16,-2 1-2 0,4 1 5 0,-4-1-5 16,8-1-7-16,-5-1 4 0,1-1-3 0,6-2-2 15,0 0 0-15,-2-2-1 0,2-3-10 0,0-3 5 16,-1-3-12-16,0-1-7 0,-2-4-3 0,1 0-10 16,-3 1-6-16,1-3-9 0,-1-1-2 0,-2 0 3 15,-2 1-2-15,-4 0 7 0,-1 3 2 0,1-1 2 16,-3 0 4-16,0 2 6 0,-2 2 7 0,0 7 4 15,-4-10 8-15,4 10 3 0,-7-4 6 0,7 4 10 16,-14 0 7-16,14 0 8 0,-11 7-7 0,5-2 2 16,1 4-1-16,-2 0-4 0,2 3 0 0,1-2-5 0,-2 0-1 15,5 3-3-15,-3-3-2 0,4 3-2 16,-4 0-3-16,4 2 8 0,0-3-8 0,-4 0-5 16,8 2-2-16,-2-5 0 0,3 1-6 0,-1-2-12 0,2-2-5 15,-2-2-11-15,6-2-13 0,1 0-14 0,0-2-14 16,-1-3-17-16,3-1 2 0,5-4-3 0,-3-2-1 15,1-2-11-15,-2-3 0 0,2 1 5 0,4-2 10 16,0-1 17-16,-1 4 23 0,-5-1 12 0,-3 1 8 16,3 0 1-16,-5 6 6 0,-2 0 0 0,5 0 12 15,-8 4 23-15,0-1 20 0,-4 4 23 0,9-2 6 16,-9 2 8-16,0 0-3 0,0 0-2 0,2 16 4 16,0-11-9-16,-4 5 0 0,2-10-6 0,-2 17-4 15,0-8-8-15,-1 1-4 0,2 1-3 0,-2-3-5 16,1 2-2-16,0-3-1 0,2 0-7 0,-2 3 0 15,0-4-6-15,-3 2-1 0,5-8 1 0,-2 10-5 16,2-10 2-16,0 9-5 0,0-9-3 0,0 9-12 16,0-9-6-16,0 0-13 0,2 5-10 0,-2-5-8 0,0 0-5 15,16-4-3-15,-16 4-10 0,16-14-16 0,-6 3-25 16,1-3-24-16,1-1-36 0,-1 2-8 16,5-9-10-16,-5 9 9 0,2-1 11 0,-1 1 21 15,-1-1 20-15,-2-1 41 0,3 1 19 0,-6 3 19 0,2 2 7 16,0 1 10-16,-5 2 3 0,3-1 17 0,-4 4 19 15,2-2 27-15,-4 5 11 0,3-7 6 16,-3 7 0-16,0 0 4 0,0 0 1 0,0 0 7 0,0 0 21 16,0 0 0-16,-13-5-5 0,13 5 0 0,0 0-3 15,-13 10-7-15,9-5-2 0,2 2-9 0,-2-1-3 16,2 1 1-16,0 3 1 0,-1-1 6 0,3 7 1 16,-2 1 12-16,6 0 17 0,1 8-2 0,-1-1 8 15,4 3 5-15,1-1 2 0,1 2 6 0,-3-3-3 16,1 2-4-16,-2 0 3 0,1 3-1 0,-1-3-4 15,-2 0-1-15,6-4 0 0,-10-5-5 0,4 0-1 16,-8-2-4-16,4-4-6 0,-4 0-10 0,1-3-9 16,-4 2-10-16,1-1-12 0,-3-3-14 0,-3-1-15 15,1-2-18-15,-1 0-22 0,-3-2-28 0,-1-2-38 16,-2-4-34-16,0-1-37 0,1 2-39 0,-2-1-55 16,2-2-74-16,-4 0-322 0,3 1-1036 0,1-2-79 15</inkml:trace>
  <inkml:trace contextRef="#ctx0" brushRef="#br0" timeOffset="50014.46">13245 3810 436 0,'0'0'415'0,"-9"-7"-57"16,2 5-43-16,7 2-21 0,-17 3-21 0,4-1-20 16,2 2-21-16,-5 5-22 0,-1 2-27 0,-1 0-12 15,-5 10-26-15,0 2-5 0,-2 1-10 0,1 3-4 16,1 0-8-16,1 5-4 0,4-4-5 0,4 4-5 16,2-3-7-16,1 0-3 0,4 0-4 0,3 0-6 15,4-2-1-15,6-4 5 0,3 2-18 0,3-2-8 16,2-7-4-16,4 3-1 0,3 0-1 0,6-6-11 15,-1 0-11-15,1-7-3 0,4-1 2 0,-2-4-11 16,4-2 1-16,-2-4-13 0,-1-1-20 0,-2-1-35 16,-7 1-32-16,-2-3-47 0,-2-1-62 0,6-7-73 15,-13 4-286-15,2-1-790 0,-2-2 51 0</inkml:trace>
  <inkml:trace contextRef="#ctx0" brushRef="#br0" timeOffset="50385.15">13497 3697 464 0,'2'-5'506'0,"-2"5"-75"15,0 0-52-15,6 20-31 0,-3-2-27 16,0 9-30-16,-2 3-22 0,2 2-16 0,0 2-26 16,-1 3-13-16,-1 9-25 0,6 0-12 0,-2 2-22 0,-1-16-15 15,-1 2-16-15,0 1-21 0,1-3-10 0,-2-3-5 16,2-1-9-16,-2-7-12 0,1-2-4 0,0-2-11 15,-2-2 9-15,2-5-21 0,-2-3-3 0,0-1-3 16,-1-6-9-16,3 6-9 0,-3-6-1 0,0 0-4 16,11-1 4-16,-11 1 5 0,14-20-12 0,-9 8 0 15,5-4 0-15,-3-1-2 0,3 0 8 0,-2-1-10 16,0 3 2-16,-1 3 0 0,-2 3-1 0,2 0-4 16,-5 4-2-16,2-1 6 0,-4 6-2 0,7-8 2 15,-7 8 5-15,6-3-2 0,-6 3 4 0,0 0-5 16,11 9-2-16,-7-5 4 0,3 4 1 0,-3-1-5 15,2 2-7-15,-1 0 4 0,-1 1-17 0,2 2-23 16,-1-2-21-16,2 3-23 0,-1-1-30 0,2 1-30 16,-3-2-40-16,3-1-49 0,0-1-52 0,-2-2-249 15,-1-2-765-15,-1 1 59 0</inkml:trace>
  <inkml:trace contextRef="#ctx0" brushRef="#br0" timeOffset="51600.31">13911 4328 300 0,'0'0'292'15,"9"3"-15"-15,-9-3-29 0,8 4-23 0,-8-4-10 16,6 3-13-16,-6-3-1 0,5 4 17 0,-5-4 7 16,0 0 6-16,0 0-3 0,0 0-2 0,0 0-18 15,0 0-14-15,0 0-11 0,0 0-19 0,0 0-17 16,0 0-16-16,0 0-16 0,0 0-16 0,0-21-11 16,0 21-10-16,0-16-7 0,0 6-9 0,1 0-6 15,-1-2-8-15,2-4-6 0,-2 5 0 0,2 1-8 16,1-3-2-16,-1 1-6 0,1 3-2 0,5-1-3 15,-3 1-3-15,1 0-4 0,1 0-3 0,3 0-3 16,-3 3 2-16,4 1 6 0,-2-3-9 0,3 3-3 16,0 0 0-16,1 0-1 0,-3 2 1 0,0 0-5 15,3-1 0-15,-4 4-2 0,1-1-3 0,-1 0 5 0,-9 1-5 16,14-3-5-16,-14 3 3 0,11 0-2 16,-11 0 6-16,11 3-3 0,-11-3 2 0,7 2 0 15,-7-2 0-15,4 2 2 0,-4-2-2 0,3 8 2 16,-3-8 1-16,0 12 1 0,0-12-1 0,0 13-2 0,0-6 5 15,1 3-5-15,-1-1 2 0,0 2 0 16,1 6 2-16,1-7-1 0,0 2 3 0,0-1-3 16,1-4 2-16,0 2-1 0,-2-2 1 0,3-1-1 15,-1-1 0-15,-3-5-2 0,6 9 2 0,-2-6-6 0,1-1 1 16,-5-2-5-16,0 0-11 0,0 0-10 0,15-7-13 16,-10 3-11-16,1-4-16 0,-3-1-13 0,0-1-9 15,1 1-5-15,-3-3-7 0,0-1-6 16,-1 2 3-16,0-1 6 0,0 0 15 0,-2 2 2 0,-2-1 5 15,1 0 7-15,-2 2 6 0,0 0 7 0,0 1-1 16,0-2 14-16,2 4 8 0,3 6-2 0,-6-12 9 16,3 8 11-16,3 4-5 0,-3-10 3 0,3 10 3 15,0-8 10-15,0 8 2 0,0 0 8 0,3-9 4 16,-3 9 10-16,8-3 5 0,-8 3 9 0,11-2 14 16,-11 2 10-16,12 0 7 0,-12 0 18 0,17 6 9 15,-8-1 7-15,0 0 1 0,-2 2-6 0,2 1-8 16,-2 1 4-16,-1 1-13 0,4 3-8 0,-4-2-3 15,1 0-4-15,-2 1-4 0,3 2 8 0,-3 2-11 16,0-6-7-16,-1 0-1 0,0 0-9 0,-2-1 0 16,4 0 0-16,-5-1-6 0,4-2-4 0,-5-6-4 15,6 7-1-15,-6-7 1 0,4 2-8 0,-4-2-3 16,0 0 3-16,0 0-7 0,13-9-3 0,-5-2 1 16,-2 1-3-16,-1-2 4 0,0 2-1 0,2-6-1 15,0 1 0-15,-2 3 0 0,-1 1-3 0,1 0 3 16,-1 0 1-16,-1 2-5 0,1 0 1 0,-2 2 5 15,2 1-1-15,-4 6 3 0,2-8 5 0,-2 8-1 16,5-6 6-16,-5 6 2 0,4-3 2 0,-4 3 8 16,0 0 2-16,0 0 0 0,14 6 12 0,-14-6-7 15,9 6-4-15,-4-2-2 0,0-1-2 0,1 1-2 16,0-1-1-16,0 1 1 0,2-2-2 0,0 4-4 16,-1-3-1-16,1-1 2 0,-2 2-3 0,1-2 2 15,-7-2-3-15,13 3 2 0,-6-3-4 0,0 1-5 16,-7-1 3-16,11-1-3 0,-3 2 10 0,-8-1-9 15,12-3-4-15,-5 1 6 0,-1-2-7 0,3 1 1 16,-2 0-4-16,0-4-3 0,-2 4 2 0,1-2-3 16,0 1-4-16,-6 4-1 0,10-5-2 0,-6 2-3 15,-4 3-3-15,5-4 1 0,-5 4-1 0,10-4 0 16,-10 4 0-16,0 0-1 0,7-4 4 0,-7 4-2 0,0 0 10 16,0 0-6-16,0 0-6 0,7-1 4 0,-7 1 0 15,0 0-1-15,0 0 5 0,10 3-1 16,-10-3 0-16,0 0 4 0,9 4-1 0,-9-4-4 15,8 5 12-15,-8-5-4 0,8 3-2 0,-4 0 3 0,3-1-3 16,-7-2 1-16,12 5 2 0,-4-4 0 0,1 0-1 16,1-1 2-16,1 0 3 0,1 0 2 0,0-1-4 15,1 0-1-15,1 1-4 0,-1-2 3 0,2-1 1 16,-2 1 2-16,4-4-1 0,-2 1-2 0,-2 0-5 16,-2 0-3-16,0-1-1 0,1-1-6 0,-1 1-8 15,-2-3-7-15,2 1-5 0,-3-1-11 0,2 0-2 16,-2-1-4-16,-3 1-3 0,0-1-1 0,0-2 10 15,-1 4 9-15,-3 1 6 0,0 1 22 0,-1 6 12 16,2-10 13-16,-2 10 18 0,0 0 11 0,0 0-1 16,0 0 2-16,0 0-1 0,0 0 0 0,0 0 11 15,-21 15-10-15,13-5 5 0,1 7 4 0,-1-1-7 16,2 2 1-16,0 1-8 0,-1 5 0 16,3-6-2-16,3-1-3 0,1 1-2 0,1-2-3 0,2 1 0 15,1-4-5-15,3-3-3 0,1 1-1 0,1-3-4 16,4-3-7-16,-1 0-22 0,8-6-32 0,-9-1-48 15,5-7-71-15,7-9-105 0,-6-4-292 0,-2-4-832 16,-3-3 38-16</inkml:trace>
  <inkml:trace contextRef="#ctx0" brushRef="#br0" timeOffset="51904.36">14089 3037 208 0,'0'0'659'0,"0"0"-84"0,0 0-79 15,0 0-62-15,0 0-37 0,6 30-52 0,-3-15-39 16,-1 3-36-16,0 9-26 0,0-1-30 15,3 2-31-15,-2 2-19 0,0-2-9 0,-1 2-25 16,3-1-22-16,0 1-15 0,-2-1-13 0,3 1-22 16,2-4-34-16,-2-2-30 0,0-8-28 0,0 0-29 0,-1-5-37 15,1 0-41-15,-1-2-57 0,-1-5-58 0,-1-2-279 16,-3-2-771-16,0 0 57 0</inkml:trace>
  <inkml:trace contextRef="#ctx0" brushRef="#br0" timeOffset="52192.45">14430 3188 689 0,'0'0'594'0,"0"0"-92"0,5-6-71 0,-5 6-54 15,0 0-52-15,0 0-45 0,0 0-33 0,0 0-38 16,0 0-18-16,4 14-22 0,-4-3-14 0,-1 1-15 16,1 0-17-16,1 3-6 0,2 1-16 15,-3 0-8-15,2 1-10 0,1 0-7 0,3 1-8 16,-2-3-5-16,1 3-4 0,1 0-10 0,-1-1-4 0,4-2-4 15,-2-3-3-15,0 3-3 0,0-5-3 0,3-1-5 16,-2 1-1-16,2-4-1 0,-1 1 1 0,1-1-7 16,2-2-5-16,-1 0 6 0,1-2-5 0,-1-1 0 15,4-4-5-15,3 0 2 0,-2-3-10 0,2-3-17 16,-1 0-22-16,2 0-30 0,-3 0-24 0,-2-2-25 16,0 1-28-16,-2-3-21 0,0 1-27 0,0-1-34 15,-6 3-63-15,0 1-233 0,-3-1-749 0,-2 3 65 16</inkml:trace>
  <inkml:trace contextRef="#ctx0" brushRef="#br0" timeOffset="52370.44">14590 3344 287 0,'-7'4'515'16,"1"-2"-75"-16,6-2-63 0,-9 4-57 0,9-4-50 16,-8 1-37-16,8-1-29 0,0 0-23 0,0 0-27 15,0 0-15-15,0 0-17 0,0 0-12 0,25-5-12 16,-20 0-12-16,5 1-8 0,3-1-11 0,-2-3-7 15,6-1-23-15,-3 0-26 0,1-1-33 0,-3 2-25 16,-3 3-38-16,3-4-47 0,-3 0-55 0,-3 2-254 16,-4-3-597-16,0 4 97 0</inkml:trace>
  <inkml:trace contextRef="#ctx0" brushRef="#br0" timeOffset="52521.21">14537 3183 167 0,'0'0'650'0,"-10"-2"-123"0,10 2-93 0,0 0-57 15,-9-3-68-15,9 3-38 0,0 0-40 0,0 0-30 16,8-18-31-16,0 13-17 0,2-2-18 0,2-4-12 0,5 2-21 16,-3-2-29-16,0 0-56 0,1 2-60 15,1 0-87-15,2 1-60 0,-8 2-276 0,3 0-643 16,-4-2 89-16</inkml:trace>
  <inkml:trace contextRef="#ctx0" brushRef="#br0" timeOffset="53416.33">13875 2235 122 0,'0'0'573'0,"0"0"-95"15,-6-12-67-15,6 12-66 0,-13-3-31 0,3 3-39 16,-4 1-37-16,-3 0-30 0,-2 3-22 0,0 3-24 15,-7 2-18-15,2 5-21 0,0-1-12 0,1 2-12 0,1 1-10 16,5-4-10-16,3 2-10 0,0-2-9 16,4-1-7-16,2 0-7 0,3-1-9 0,0 0-11 15,4-3-9-15,2 1 0 0,4 2-5 0,2-3 1 16,3 0-1-16,8 2-2 0,0 0 2 0,7 4-3 16,3-3-2-16,2-2 2 0,-1 1-1 0,2 0-5 0,-3 2-14 15,-1-4-5-15,-7-1 10 0,-1 1-3 16,-1 0 4-16,-4 2 2 0,-3-3 15 0,-3 1 5 15,-1 0 13-15,-3 2 11 0,-2-3 2 0,-2 4-5 16,-2 1 5-16,-3 1-11 0,-4 4-2 0,-4-1-6 16,0 0-3-16,-9 3-5 0,5-5-13 0,-5 3-12 0,3-5-19 15,1-3-22-15,-3-1-26 0,2-3-26 16,2-1-48-16,-2-3-44 0,6-2-48 0,1-2-248 16,0 1-686-16,6-6 82 0</inkml:trace>
  <inkml:trace contextRef="#ctx0" brushRef="#br0" timeOffset="54863.49">14128 2392 410 0,'0'0'476'0,"0"0"-75"16,0 0-58-16,0 0-35 0,-15 16-26 0,4-9-24 0,-1 4-18 15,-3-1-16-15,6-2-13 0,-4 0-19 16,3 2-22-16,-2-1-18 0,2 1-19 0,1 1-12 15,0-1-15-15,3 1-8 0,0-3-15 0,4-1 1 16,-2 2-7-16,3-2-17 0,1-7-6 0,0 11-9 16,0-11 0-16,6 9-12 0,-1-4-1 0,-5-5 0 0,13 2-12 15,0-4-4-15,0 1-10 0,-1-4-7 16,5-2-13-16,-1-3-8 0,1 1-7 0,1-1-11 16,-4-1-3-16,3-1 0 0,-4 2 0 0,2-3 3 15,-5 5 13-15,1-1-2 0,-5 2 4 0,1 4 5 16,-3-2 3-16,-4 5 1 0,7-4 16 0,-7 4 4 0,0 0-2 15,0 0 4-15,0 0 1 0,-2 21-4 16,2-21-2-16,-5 16-1 0,0-4 4 0,3-4-3 16,-1-1-4-16,2 3-6 0,1-10-7 0,0 13 2 15,4-7-10-15,-1-3-11 0,3 1-18 0,-6-4-13 16,13 3-15-16,-2-5-18 0,2 0-32 0,3-4 4 0,4 0-8 16,0-4 10-16,5-5 1 0,0 2 0 0,-1-3 0 15,2-2 12-15,-1 0 4 0,-2-3 21 16,0-1 11-16,-1-4 2 0,1 2 11 0,-4 1 12 15,0-3 13-15,0 0 13 0,-3-2 17 0,-2 1 33 16,-3-1 1-16,-2 0-4 0,-2 2 26 0,-5 7 24 0,1-2 4 16,-3 2 22-16,-2 1 13 0,-1 3 12 15,-2 5 16-15,0 2 3 0,-2-1 2 0,2 4-6 0,-4-1-6 16,0 4-15-16,9 2 1 0,-17 0-25 0,6 4-6 16,3 0-12-16,-1 4-5 0,-1 2-12 15,0 6 8-15,1 8-3 0,2 0 1 0,1 5 6 0,2 3 0 16,2-1-4-16,3 16-6 0,-1-10 0 0,5 10 5 15,0 1-5-15,2-4-2 0,-1-8-4 0,1-1-4 16,5 11-5-16,-4-14-2 0,-2 2-3 16,5-3-9-16,-3-1-1 0,1 0-2 0,-3-5-5 15,0 0-2-15,-1-4-1 0,0-5-1 0,-2 0-5 0,-1-7-3 16,-2-3 1-16,1-1-20 0,-1-5-28 0,0 10-28 16,0-10-33-16,-6 4-27 0,6-4-21 0,0 0-11 15,-23-12-3-15,13 2-20 0,0 2 8 16,-3-6-17-16,-4-7-13 0,2-1-7 0,5 6 3 15,0-1 6-15,1-1 18 0,2 1 20 0,3-1 34 0,3 1 29 16,-1 2 31-16,2 0 32 0,2 5 28 0,2 1 26 16,-2-2 25-16,6 2 5 0,0-1 14 0,3 3-2 15,3-4 1-15,3 1 2 0,2 2-2 16,5-4-2-16,3 0-2 0,-1-1-4 0,1 1 3 16,3 1-6-16,-3 0-1 0,0-1-2 0,1 2-5 0,-9 1 2 15,8-4-5-15,-10 4-1 0,1 2 1 0,-3 0-3 16,-2 2-6-16,-2-1 6 0,-2 2-3 0,0-3 16 15,-4 5 29-15,-5 2 18 0,7-3-10 0,-7 3-3 16,0 0 3-16,0 0-13 0,0 0-7 16,0 0-3-16,0 0-6 0,-21-4 4 0,21 4-7 0,-18 10-8 15,3 3 0-15,2-1-1 0,-2 1 6 0,-2 6-1 16,3-5 0-16,3 3-7 0,0-2 2 0,-1-1-7 16,4 0 0-16,3-3-2 0,1-1-2 0,1-2 1 15,2-1-3-15,1 0-13 0,0-7 5 16,3 8-1-16,-3-8-6 0,7 6-6 0,-1-5 3 0,-6-1 3 15,20-5-10-15,-10-1-3 0,5-3-5 0,0 0-10 16,1-2 1-16,-2 0-6 0,0-4-2 0,-1 4 4 16,0-3-5-16,0 1-3 0,-4 1-3 0,-2 2-9 15,1 0-5-15,-3 1-7 0,1 0-13 16,-4 2-13-16,-1 2-8 0,2-3-9 0,-3 8-11 0,-2-12-19 16,2 12-8-16,0 0-20 0,-1-11-14 0,1 11-7 15,0 0 4-15,0 0 19 0,0 0-6 0,0 0 27 16,0 0 17-16,0 0 12 0,0 0 9 0,0 0-7 15,0 0 21-15,20 14-7 0,-16-10 27 16,1 0-7-16,-5-4 6 0,11 6 2 0,-4-3 1 0,0-2 16 16,-1 1 7-16,-6-2-6 0,17-1 5 0,-17 1 4 15,16-5-4-15,-6 2 11 0,-1 0-4 0,0-2 6 16,-3-1 3-16,3 0 8 0,1-1 17 0,-3 1 12 16,-1 1 27-16,0-3 30 0,0 3 18 0,-1-2 15 15,-2 2 13-15,-3 5 15 0,5-9 1 0,-5 9-3 16,0 0-8-16,4-4-6 0,-4 4-13 0,0 0-8 15,0 0-12-15,6-3-5 0,-6 3 2 0,0 0 5 16,0 0-16-16,7 12-4 0,-5-7-2 0,2 1-2 16,1 3-3-16,-1-2-4 0,1 1-2 0,-1 1-2 15,1-4-13-15,-2 2 4 0,-2 1-9 16,-1-8 7-16,5 11-12 0,-4-5-6 0,-1-6 0 0,3 11 6 16,-2-7-6-16,-1-4 0 0,1 9 10 0,-1-9-1 15,0 0-1-15,-3 11-3 0,3-11-5 0,-4 4-1 16,4-4-4-16,-7 4 3 0,7-4-1 0,0 0-10 15,0 0-5-15,0 0-2 0,0 0-5 0,0 0-2 16,0 0-12-16,0 0-5 0,14-29-6 0,-5 19-15 16,5-2-14-16,-2-4-18 0,1 1-25 0,-2 0-14 15,2 2-4-15,4 3 5 0,-7 3 8 0,1 2 6 16,0 0 4-16,-2 4 10 0,2 0 4 0,-5 1 12 16,-6 0 3-16,16 4 6 0,-7 1 4 0,-2 3 2 15,1-3 7-15,-2 5 3 0,3 0 3 0,-2 0 6 16,2 3 1-16,-2 3 0 0,3 0-2 0,-2 1-2 15,1 0-10-15,0-2-18 0,0 1-35 0,0-3-47 16,0-3-65-16,-1-1-270 0,-2-3-652 0,-1-3 85 16</inkml:trace>
  <inkml:trace contextRef="#ctx0" brushRef="#br0" timeOffset="55004.29">15572 2179 386 0,'-5'-16'789'16,"0"2"-160"-16,0 3-108 0,1 1-90 0,2 2-72 15,-2-2-51-15,0 5-43 0,0-1-41 0,4 6-40 16,-4-10-41-16,4 10-64 0,-4-6-81 0,4 6-107 16,0 0-141-16,0 0-252 0,0 0-707 0,-13 20 76 15</inkml:trace>
  <inkml:trace contextRef="#ctx0" brushRef="#br0" timeOffset="56200.13">15822 3950 355 0,'-4'-8'638'15,"0"1"-109"-15,-1 2-80 0,1-1-65 0,-4 1-57 16,2 0-40-16,0 3-24 0,-3 0-20 0,-1 1-23 0,10 1-22 16,-21 5-29-16,11-1-14 0,0 3-14 15,0 1-3-15,-2 5-10 0,3 5-11 0,-1 9-6 16,-2 0 5-16,7 5-6 0,0 2-10 0,4 2 5 15,-1-1-8-15,4 15-11 0,-1-1-9 0,1-4-1 0,1 4-8 16,-2-12-7-16,3 8-9 0,0-12 5 0,0 0-14 16,1-2-6-16,-1 1 1 0,1-5-7 0,-1 1-5 15,0-9-1-15,-2-1-3 0,1-2-6 16,-1-5-2-16,-2 0-24 0,2-1-25 0,-2-2-28 0,-2-1-32 16,-2 1-29-16,-1-2-41 0,-4 1-36 0,-3-4-24 15,1-3-28-15,-2 0-28 0,-3-2-41 0,-2 1-212 16,-4-6-770-16,1 0 58 0</inkml:trace>
  <inkml:trace contextRef="#ctx0" brushRef="#br0" timeOffset="56470.32">15482 4664 616 0,'-8'-9'135'0,"2"0"143"0,-1 1 8 0,4 0 0 16,0-2-16-16,0 0-15 0,3 10-18 0,2-18-22 15,2 7-12-15,1 1-19 0,1-1-7 0,4-3-23 16,3-1-12-16,0 2-12 0,1-3-17 0,6-2-14 16,2 0-10-16,-2 1-7 0,3-1-12 0,2-1-8 15,-1 5-2-15,-1 1-15 0,3 1-7 0,-9 2-9 16,2 2-5-16,1-1-6 0,-2 2 1 0,-3 0-7 15,-1 5-5-15,-2-5-4 0,0 4-3 0,1 0-3 16,-3 4 2-16,-1-3-2 0,0 1-2 0,-1 0-2 16,-8 1 8-16,14 2 0 0,-5-1 7 0,-1 5 11 15,-2 1 18-15,0 2 8 0,2 0 5 0,-2 6-1 16,1 0-1-16,-5 1-3 0,4 1-12 0,-5-5 5 16,4 6-7-16,-1-2-3 0,-2-3-1 0,1 0-1 15,1-4-7-15,-2 1-13 0,-2-3-11 0,1 0-26 16,1-2-34-16,-2-5-33 0,1 9-43 0,-1-9-49 0,0 0-61 15,0 0-259-15,0 0-722 0,0 0 71 0</inkml:trace>
  <inkml:trace contextRef="#ctx0" brushRef="#br0" timeOffset="57017.38">15970 4254 520 0,'0'0'521'16,"-4"-12"-95"-16,3 6-60 0,1 6-58 0,-3-11-42 15,3 11-42-15,0 0-28 0,-5-7-34 16,5 7-23-16,0 0-16 0,0 0-10 0,0 0-14 15,0 0-15-15,0 0-7 0,8 35-9 0,-6-24-7 0,3 4-8 16,1 1-7-16,-1-1-1 0,4 2-9 0,-7-1-5 16,6 5-1-16,1 1 0 0,-3-4-7 0,0 1-3 15,4-4-1-15,-5 1-5 0,1-2 2 16,3 2 0-16,-4-5-7 0,0-1 0 0,2-2-7 0,-3-2-6 16,1 0-7-16,1-4-7 0,-2 3-6 0,-4-5-8 15,9 3 9-15,-9-3-3 0,9 0 2 0,-9 0 1 16,10-8 7-16,-5 5 2 0,-5 3 2 0,9-15 0 15,-4 9 0-15,-1 1 5 0,2-4 2 0,1-2 10 16,-2 1-2-16,-1 2 5 0,1 2 8 0,-3 0 3 16,-2 6 1-16,9-8 5 0,-8 3 3 0,-1 5-1 15,4-5-2-15,-4 5 6 0,7-5 3 0,-7 5-2 16,0 0-4-16,7-1 0 0,-7 1 5 0,0 0-3 16,16 4-4-16,-10-3 2 0,-6-1-8 0,14 1 0 15,-1 1-4-15,-3-2 4 0,3-1-8 0,-2 1-3 16,4-2 0-16,-3 3 2 0,2-3-10 0,-1-3-2 15,-1 0-6-15,2 3-8 0,-4-2-3 0,0 1-1 16,0-2 3-16,-5 2-2 0,1-2 3 0,-3 1-1 16,-3 4 4-16,4-12 2 0,-4 12 1 0,-2-12 0 15,2 12-2-15,-5-12 11 0,-1 6 15 0,1 1 15 16,5 5 15-16,-12-6 12 0,5 5 2 0,-1-1 2 16,8 2 1-16,-17 3 0 0,8 0-8 0,-1 4 4 15,2 0-8-15,0 4-1 0,2-3 4 0,-1 3-12 16,1-1-5-16,2 6-4 0,-1 0-4 0,4 1-2 15,1-2-2-15,1-2-1 0,3 0-8 0,-2 0-9 0,4-4-15 16,4 3-10-16,-4-2-17 0,2-2-18 16,2-1-29-16,-1-1-29 0,3-1-39 0,1-1-38 15,2-5-52-15,-5-2-286 0,3 1-762 0,-1-2 63 16</inkml:trace>
  <inkml:trace contextRef="#ctx0" brushRef="#br0" timeOffset="57411.94">16742 4159 179 0,'2'-6'371'0,"-2"6"-68"15,7-8-35-15,-5 4-42 0,-2 4-9 16,3-7-47-16,-3 7-12 0,4-7-32 0,-4 7 2 0,0 0 3 16,3-9-28-16,-3 9 6 0,6-6-5 0,-3 1 1 15,-3 5-4-15,3-7 11 0,-3 7-3 0,3-8 7 16,-3 8-9-16,1-10-5 0,-1 10 3 0,-1-9-7 15,1 9-2-15,-6-11-10 0,1 5-1 0,1 0-7 16,-2-1 6-16,0 3-4 0,-1-2 6 0,-2 1 0 16,1 0 1-16,1 3 19 0,-1 1-8 0,1-2 5 15,7 3 2-15,-15 1-2 0,5 2-11 0,4 0-6 16,0 4 9-16,-3 2-17 0,1 7 4 0,0 2 9 16,-2 8 5-16,3 3 14 0,1 5-4 0,1-2 0 15,1 4-8-15,2 12-9 0,2-13-5 0,1 12-12 16,2 1-7-16,1-15-6 0,-1 2-8 0,4-1 1 15,-1-1-14-15,2-3-3 0,-3 4-6 0,1-4-13 16,0-2-17-16,-3-3-20 0,1-7-15 0,0-3-24 16,-2-2-14-16,0-3-19 0,-1-3-16 0,0-1-41 15,-1-6-35-15,0 0-28 0,-7 7-36 0,7-7-11 16,0 0-25-16,-10-18-16 0,3 9-240 0,-1-7-784 16,2-1 52-16</inkml:trace>
  <inkml:trace contextRef="#ctx0" brushRef="#br0" timeOffset="57750.03">16602 4604 2133 0,'-7'-25'-86'0,"3"6"99"16,1 2 43-16,1 1 50 0,2-2-8 0,-1 4 6 15,1 2-5-15,0 1 10 0,1 3-14 0,0-2-3 0,3 2 5 16,1-2-8-16,2 3 6 0,1 0 0 16,1 1-1-16,2-1-2 0,7-2 11 0,-3 3-3 15,1-2 8-15,6-1-2 0,-4 3 0 0,3 1-12 16,-2-3 2-16,0 0-14 0,-1 1-3 0,-2 2-13 0,5-2-6 16,-3 1-8-16,-3 1-2 0,-2 0 3 0,1 1-12 15,-4 0 4-15,-3 1-10 0,4 2-7 0,-5-3-2 16,1 3-5-16,-7 1 11 0,10-3 17 15,-10 3 11-15,6-2 9 0,-6 2 4 0,0 0-10 0,0 0-5 16,0 0-9-16,0 0-1 0,0 0-4 0,0 0-11 16,-14 20-2-16,11-16-3 0,-1 3 1 0,1 3-4 15,1-4-5-15,-1 5 11 0,3-1-11 16,-3 4-5-16,3-3-3 0,-1-1-3 0,1-10 2 0,0 22-2 16,0-13-6-16,1 0 3 0,2-3-4 0,0 0-4 15,-3-6-7-15,5 8-5 0,-5-8-7 0,4 7-5 16,-4-7-19-16,9 1-9 0,-9-1-17 0,0 0-11 15,0 0-14-15,16-9-17 0,-9 2-13 0,-3-1-11 16,3-2-20-16,-2-1-29 0,-1-4-22 0,0 3-60 16,-3-2-232-16,-2 4-706 0,-2-7 75 0</inkml:trace>
  <inkml:trace contextRef="#ctx0" brushRef="#br0" timeOffset="57966.43">16907 4211 300 0,'9'8'364'0,"0"-2"-15"16,0 4-22-16,6-1-12 0,-5 0 1 0,3 4-9 16,2 0-13-16,1 0-16 0,5 4-20 0,-4-4-17 15,0-1-18-15,0-1-16 0,0 0-21 0,6 6-18 16,-5-5-18-16,-4-3-17 0,0 0-18 0,-2-3-9 16,-2 1-13-16,1-1-12 0,-3 0-11 0,1 1-19 15,-4-4-23-15,1 1-23 0,-1 0-26 0,-1-1-31 16,-4-3-34-16,8 4-42 0,-8-4-35 0,0 0-70 15,6 1-297-15,-6-1-761 0,0 0 60 0</inkml:trace>
  <inkml:trace contextRef="#ctx0" brushRef="#br0" timeOffset="58167.51">17271 4246 432 0,'0'0'591'15,"0"0"-99"-15,0 0-63 0,0 0-39 16,0 0-39-16,-8 25-21 0,3-14-17 0,1 5-1 15,-3 2-5-15,0 0-14 0,0 0-23 0,-4 8-31 16,0-3-31-16,3-3-31 0,-2 2-19 0,0-2-16 0,0 2-13 16,0-5-24-16,0 1-14 0,3-2-36 0,-1-2-11 15,2-3-27-15,-3-1-34 0,2-2-41 16,0 1-38-16,-2 0-52 0,0-3-62 0,1 1-84 16,-2-1-293-16,2-2-887 0,8-4 11 0</inkml:trace>
</inkml:ink>
</file>

<file path=ppt/ink/ink19.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in"/>
          <inkml:channel name="T" type="integer" max="2.14748E9" units="dev"/>
        </inkml:traceFormat>
        <inkml:channelProperties>
          <inkml:channelProperty channel="X" name="resolution" value="393.73947" units="1/cm"/>
          <inkml:channelProperty channel="Y" name="resolution" value="393.73947" units="1/cm"/>
          <inkml:channelProperty channel="F" name="resolution" value="249.9771" units="1/in"/>
          <inkml:channelProperty channel="T" name="resolution" value="1" units="1/dev"/>
        </inkml:channelProperties>
      </inkml:inkSource>
      <inkml:timestamp xml:id="ts0" timeString="2020-04-02T08:23:27.242"/>
    </inkml:context>
    <inkml:brush xml:id="br0">
      <inkml:brushProperty name="width" value="0.05292" units="cm"/>
      <inkml:brushProperty name="height" value="0.05292" units="cm"/>
      <inkml:brushProperty name="color" value="#FF0000"/>
    </inkml:brush>
  </inkml:definitions>
  <inkml:trace contextRef="#ctx0" brushRef="#br0">4209 3588 379 0,'6'2'654'0,"-6"-2"-123"0,0 0-82 16,7 2-63-16,-7-2-52 0,0 0-38 0,0 0-32 15,6 4-29-15,-6-4-20 0,0 0-30 0,0 0-17 16,0 0-8-16,0 0-19 0,0 0-22 0,0 0-10 0,0 0-9 16,8-9-24-16,-6 3-5 0,1-2-4 15,1 0-10-15,-1-2-6 0,3 1-2 0,0-1-3 16,-1 2-3-16,-1-2-8 0,1 2-10 0,-2 2 5 16,3-3-9-16,-2-1-1 0,1 1-3 0,-1 2 3 0,-1 0-4 15,1-2-5-15,0 4 2 0,1-5 0 16,2 2-1-16,-2-2-2 0,-1 5-7 0,2-4 3 15,-2 3 0-15,0 2-3 0,1-1-1 0,-5 5 5 0,7-9-1 16,-3 6-5-16,-4 3 2 0,5-6 1 0,-5 6-6 16,0 0 4-16,6-5 1 0,-6 5 2 0,0 0-1 15,0 0 4-15,0 0-1 0,5-5 2 16,-5 5-4-16,0 0 3 0,0 0 1 0,0 0-2 0,0 0 1 16,0 0 1-16,2-9 0 0,-2 9-4 0,0 0 1 15,4-8 3-15,-4 8-4 0,0 0 3 0,4-4 2 16,-4 4-2-16,0 0 7 0,0 0-8 0,4-7-3 15,-4 7 4-15,0 0-4 0,0 0-4 0,0 0-13 16,0 0-12-16,0 0-20 0,0 0-24 0,0 0-32 16,0 0-37-16,0 0-56 0,0 0-57 0,0 0-320 15,0 0-847-15,1 20 27 0</inkml:trace>
  <inkml:trace contextRef="#ctx0" brushRef="#br0" timeOffset="2359.73">6430 4526 231 0,'0'0'504'0,"0"0"-64"0,0 0-48 0,0 0-30 15,18-15-32-15,-13 10-31 0,3-2-27 0,-1-8-30 16,3 1-18-16,-1-2-25 0,0-1-13 0,7-4-29 16,-3-1-8-16,0-1-22 0,3-2-15 0,-7 1-13 15,6 1-16-15,1 2-4 0,-2 5-4 0,-5-1-12 16,3-1-5-16,-2 7-9 0,-2 1-6 0,1 2-5 15,0 0-9-15,-3 1-7 0,-2 4-5 0,-4 3-5 16,7-5-5-16,-7 5-10 0,0 0 4 0,0 0 2 16,11 15-1-16,-11-5-4 0,-1 6 7 0,2 3-1 15,-8 5 0-15,1 2 2 0,1 2 3 0,-2-1 5 16,-2-1 5-16,1-7 6 0,6 0 5 0,-2-2 4 16,0-2 2-16,1-3-7 0,1-3-3 0,2-1-6 15,-2-3-1-15,2-5 0 0,0 0 1 0,0 0-2 16,7 4 1-16,-7-4-7 0,11-13 8 0,1 0-7 15,-1-3 1-15,8-6-6 0,0-3 4 0,2-1-4 0,2 1-1 16,-1 0-3-16,1 1-1 0,1 1-2 16,-2 3 1-16,-2 1-16 0,-6 7 3 0,0 4-2 15,-1 3-2-15,-4 2-3 0,-2 7 7 0,-2 3 3 0,3 6-1 16,-2 6 8-16,-6 10 1 0,-2 1 13 0,-2 1 1 16,-4 5 16-16,0-1 12 0,3-3 13 0,-3-3 5 15,2-9 1-15,1-1-3 0,0-9 0 0,3-2-5 16,2-2-6-16,0-6-4 0,0 0-9 0,0 0 0 15,21-6-2-15,-7-8-17 0,7-9-25 0,1-4-42 16,1-2-42-16,-1-1-61 0,6-9-90 0,0-2-361 16,-6 11-934-16,-3 0-13 0</inkml:trace>
  <inkml:trace contextRef="#ctx0" brushRef="#br0" timeOffset="3274.81">6899 3896 499 0,'-10'-15'565'0,"-9"-3"-74"0,1-3-58 0,-7 4-65 15,-3 1-50-15,-2 1-26 0,-18-3-23 16,13 5-11-16,-4 3-31 0,-14-5-7 0,1 7-13 16,-3 3-2-16,3 7-9 0,1 1-19 0,-4 6-9 15,4 3-20-15,-3 3-13 0,4 2-17 0,4 9-20 0,0 2 1 16,0 8-23-16,5 5-5 0,4 8-17 0,-12 27-5 16,11 3-5-16,6-1 0 0,8 0-10 0,13 7 2 15,13-1 3-15,6 0-1 0,12 0 1 0,0-2-8 16,20-1 2-16,9-9-2 0,6-3-5 0,9-6-3 15,5-1-2-15,2-14-8 0,-17-13 8 0,31 8-2 16,0-5 0-16,3-7-2 0,-24-21 2 0,28 4-4 16,0-9 3-16,0-10-2 0,-2-8 3 0,-2-10-4 15,-1-8 3-15,1-8 1 0,-11-5 0 0,-1-10-1 16,1-8 3-16,-7-8 3 0,-6-7-4 0,-1-4 2 16,-11-6-1-16,-3-4 2 0,-6 4 4 0,-7-6 7 15,-11-3-2-15,-8 2-1 0,-11 2 2 0,-12 1 0 16,-7 3-1-16,-8 7-3 0,-7 2 0 0,4 28 2 15,-5-3-3-15,-12 9-2 0,-2-2-1 0,-6 7-4 0,2 3-4 16,-12 6-4-16,-24 0-9 0,21 16-11 16,-28 7-8-16,26 6-8 0,-28 11-13 0,-1 10-15 15,3 4-23-15,6 12-23 0,-2 2-46 0,1 6-44 16,0 8-65-16,10 7-82 0,1 6-297 0,5 3-1001 0,8 5-55 16</inkml:trace>
  <inkml:trace contextRef="#ctx0" brushRef="#br0" timeOffset="4160.59">7686 7585 20 0,'-21'-8'549'0,"-4"-1"-56"16,-4 2-49-16,1 4-41 0,-7-1-39 0,-3 7-26 0,-11 0-28 16,-3 0-25-16,-2 8-5 0,1 4-35 15,0 2-13-15,-2 5-14 0,1 0-6 0,-4 6-18 0,2 0-20 16,4 6-9-16,6 6-20 0,3 2-20 0,7 6-8 15,-10 27-5-15,6-1-10 0,24-19-13 16,-2 32 2-16,10 0 7 0,12-28 4 0,8 30-3 0,9-4-1 16,1-29-3-16,22 21-10 0,8-6-6 0,-9-25-10 15,23 9-5-15,-14-23-10 0,5-3-2 0,5-8-6 16,3-5-3-16,23-7-3 0,4-11-3 0,-29-6-6 16,27-14-2-16,0-8-3 0,-4-9-1 0,0-14-3 15,-9-5-3-15,-5-9 0 0,-10-4 0 0,-3-4 5 16,-5-4 3-16,-12 0-2 0,-8 3-3 0,-13 20 2 15,-7-2-5-15,-1-1-4 0,-7 0 2 0,-6-1-1 16,-4 6-1-16,-11-2-3 0,-6 6-3 0,-4 5-2 0,-11 0-7 16,-5 8-3-16,-3 4-10 0,-11 2-11 0,-3 10-13 15,-3 7-9-15,-4 6-24 0,1 3-19 16,-4 6-27-16,-22 8-35 0,25 1-37 0,-22 15-58 0,32-6-92 16,-4 4-296-16,4 4-1012 0,2 1-62 0</inkml:trace>
  <inkml:trace contextRef="#ctx0" brushRef="#br0" timeOffset="5856.41">12430 7415 496 0,'-19'2'545'0,"-3"-4"-75"0,-8 1-67 16,0 2-39-16,-5-2-28 0,-1 2-19 0,1 3-32 15,-2 0-23-15,-2 4-18 0,0-3-19 16,-11 5-14-16,13 0-18 0,-3-1-16 0,-7 7-20 0,11-4-12 15,-12 8-9-15,0 3-17 0,5 3-17 0,14-5-11 16,-11 10-10-16,12-6-5 0,1 1-16 0,1 2 11 16,-1 10-18-16,8-8 15 0,2 2-9 0,2 0-2 15,5 3 3-15,3 0-8 0,4 12-4 0,8-10 4 16,4 11-6-16,8-3 1 0,6 2-6 0,2-6 2 16,7-1-10-16,4-2-1 0,5-3-3 0,7-4 2 15,1-7-8-15,6-2 1 0,1-9-6 0,5-1 2 16,1-7 1-16,2-4-4 0,1-10 2 0,26-10-5 15,-30 0 3-15,0-5 0 0,22-14-3 0,-7-8 3 16,-24 9-2-16,17-16 1 0,-22 13-4 0,-2-4 1 16,11-19-7-16,-20 17 5 0,-1 0-3 0,-7 0 6 15,-4-3-6-15,-6 1 3 0,-6 0 0 0,-7 1 1 0,-3 1 0 16,-6 10 0-16,-6 1-2 0,-9-7 4 0,0 13 0 16,-6 1-4-16,-11-4 4 0,3 14-4 0,-18-1 1 15,-1 3 4-15,-4 9-7 0,-2 5 0 0,-2 3-1 16,-1 5-10-16,-3 1-10 0,1 4-17 0,0 1-18 15,2 2-21-15,8-1-28 0,-1 2-33 0,4 5-48 16,3-1-67-16,15-1-105 0,2-2-273 0,8 1-981 16,-3 3-39-16</inkml:trace>
  <inkml:trace contextRef="#ctx0" brushRef="#br0" timeOffset="7690.39">17887 3298 122 0,'4'-16'404'16,"-3"11"-81"-16,0-6-65 0,2 2-42 0,1 0-44 15,-2-5-14-15,1 3-17 0,1-1-26 0,1 0-7 16,-1 0-9-16,1-2-17 0,2-1-10 0,-2 3-16 16,-1 1-23-16,1-1-17 0,-1 2-38 0,1-4-30 15,-1 3-22-15,0 1-20 0,-3 1-27 0,2-3-35 16,-2 1-118-16,0 1-338 0,-1 0 95 0</inkml:trace>
  <inkml:trace contextRef="#ctx0" brushRef="#br0" timeOffset="8836.02">17721 2436 447 0,'-41'28'400'0,"3"5"-41"16,0-2-32-16,0 3-27 0,0-1-15 0,1 7-26 15,-2-1-16-15,-4 2-17 0,2 6-17 0,-18 15-13 16,22-15-17-16,-20 19-11 0,17-18-4 0,-12 18-7 0,15-18-9 16,-14 23-8-16,12-21-5 0,-10 19-6 0,19-19 0 15,-3 2-4-15,-13 17-8 0,18-20-11 16,0-1-7-16,-11 28-8 0,14-24-2 0,0 1-10 15,0-2 15-15,-1 2-24 0,2 4 2 0,1-3-8 0,0 2 5 16,1 1-4-16,2-1-8 0,-2-3-3 0,8 7-1 16,-1-4-6-16,-3-1-4 0,0 4-2 0,5-1-3 15,-1 0-6-15,1-2 2 0,0 3-10 16,-2-4 4-16,1 1-7 0,-1-2-13 0,6-1 10 16,-3-3 0-16,3 1-4 0,0-3 3 0,-2 1-1 0,3 0-3 15,0-2-4-15,2 1 0 0,0 5 2 0,-3-3 0 16,1 3-13-16,2-2 10 0,-1 1 1 0,0-1-1 15,0 0 3-15,3-1-11 0,2-2 12 0,-1 0-2 16,2-1 3-16,-3 2-10 0,3 1 11 0,0-2-1 16,-1 2 2-16,2-1 2 0,-2 2-1 0,-2-5 5 15,4 5-2-15,3-4-10 0,0 2 9 0,-6-3 2 16,4-10-5-16,3 13-2 0,-2-3-1 0,-1 1 3 16,1-11 0-16,2 10 3 0,-3-11-3 0,0 2 0 15,3 10 5-15,-3 4 1 0,4-3 0 0,-1 2 1 16,-2-4 0-16,2-10-2 0,-1 13-4 0,0-2 2 15,1-1-1-15,2-1-3 0,-3-8 0 0,0 10 0 16,5-1-4-16,-3-8 2 0,-1 8-4 0,0 2 2 16,0-13-2-16,-4 0-1 0,5 12 0 0,0 1-1 15,0-11 0-15,-1 8-4 0,1 2 5 0,-1-11 0 16,3 11-2-16,-1 1 0 0,-3 2 3 0,1 0 1 16,0-1-3-16,0 2 2 0,-2-3 1 0,2 1 0 15,-1 1 2-15,2 1 1 0,4-2-2 0,-5 1 0 16,1 0 1-16,-1-12-1 0,5 7 1 0,-1 4-2 15,0-14 2-15,4 11-3 0,-1-2 0 0,1 2 0 16,-2-11-2-16,5 9 3 0,-1 2-4 0,-1-2 3 16,1-1-1-16,-1-7 0 0,1 9-2 0,4 4-1 15,-4-1 2-15,2-1-4 0,-1-2 4 0,0 2-2 16,2 1-1-16,-2 1 2 0,-2-2 0 0,3 3-1 16,2 0-1-16,-1 0-3 0,1 0 3 0,2 2 1 15,0-3-2-15,0 3-1 0,0-3 1 0,4 3 1 16,1 1-2-16,-1-3 3 0,2 3-3 0,3-5 1 15,-1 1-1-15,0-2 1 0,0-2-2 0,2 0 0 16,-1-3 0-16,0 3-2 0,0-4 2 0,1 1 0 16,-3 2-1-16,3-4 0 0,-2 1-4 0,0 3 4 15,3 1 1-15,-3-1 0 0,4 2-1 0,-2-2 1 16,1-3-1-16,0 2 0 0,1-1 1 0,-1 0 0 16,1-1-1-16,-1 0 1 0,1 1-2 0,5 1 1 15,-3-1-2-15,2 0 2 0,-1 0 1 0,-3-1 0 16,2-2 0-16,2 3-3 0,-2-2 3 0,0 2-2 0,3 2 4 15,1-2-2-15,-1-1 0 0,-2 0-3 0,2 0 2 16,0-2 1-16,-1 3-3 0,-1-2 2 16,3 1 1-16,-4 2-3 0,3-1 2 0,1-5 1 15,-3 4-2-15,-3-3 1 0,2 0-1 0,-8-8 1 0,-1-3-2 16,0 0-2-16,4-2 2 0,-8-3 0 0,5 3-2 16,-13-11-2-16,8 4-3 0,-6-5-6 0,-1-3-7 15,-4-3-7-15,0 0-15 0,-10-7-23 16,11 7-27-16,-3-1-194 0,-8-6 81 15,0 0-58-15,0 0-105 0,0 0-260 0,0 0-1005 0,0 0-57 16</inkml:trace>
</inkml:ink>
</file>

<file path=ppt/ink/ink2.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in"/>
          <inkml:channel name="T" type="integer" max="2.14748E9" units="dev"/>
        </inkml:traceFormat>
        <inkml:channelProperties>
          <inkml:channelProperty channel="X" name="resolution" value="393.73947" units="1/cm"/>
          <inkml:channelProperty channel="Y" name="resolution" value="393.73947" units="1/cm"/>
          <inkml:channelProperty channel="F" name="resolution" value="249.9771" units="1/in"/>
          <inkml:channelProperty channel="T" name="resolution" value="1" units="1/dev"/>
        </inkml:channelProperties>
      </inkml:inkSource>
      <inkml:timestamp xml:id="ts0" timeString="2020-04-02T07:08:16.970"/>
    </inkml:context>
    <inkml:brush xml:id="br0">
      <inkml:brushProperty name="width" value="0.05292" units="cm"/>
      <inkml:brushProperty name="height" value="0.05292" units="cm"/>
      <inkml:brushProperty name="color" value="#FF0000"/>
    </inkml:brush>
  </inkml:definitions>
  <inkml:trace contextRef="#ctx0" brushRef="#br0">7879 8634 289 0,'0'0'303'0,"0"0"-24"16,0 0-25-16,0 0-6 0,0 0-25 0,0 0-1 16,0 0-8-16,0 0-8 0,0 0-14 0,0 0-6 15,0 0-15-15,0 0-12 0,0 0-5 0,0 0-14 16,0 0-1-16,0 0-11 0,0 0-5 0,0 0-12 15,0 0-9-15,0 0-15 0,0 0-6 0,0 0-4 16,0 0-12-16,0 0-4 0,0 0-7 0,0 0-4 16,-21 9-8-16,21-9-4 0,0 0-2 0,-8 3-5 15,8-3-2-15,-9 3-6 0,9-3-3 0,-8 4 3 0,2-1-5 16,6-3-3-16,-11 5 0 0,4-3-4 16,3 0 0-16,-5 2-1 0,4-2 4 0,-1 2-6 15,-1 0 2-15,7-4-5 0,-14 6 3 0,8-3-5 0,-1 1 0 16,2-1 3-16,5-3 1 0,-15 4-2 0,12-3 8 15,3-1-3-15,-12 5 0 0,7-3 0 0,5-2-1 16,-9 4-1-16,9-4 1 0,-11 7 0 16,6-4-1-16,5-3-4 0,-9 7 2 0,4-2 0 0,0 0-2 15,1 0 2-15,0 2-3 0,-3-1-1 0,1 2 5 16,0-1-3-16,-4 1 0 0,3 2-1 0,0-2-2 16,-1 2 2-16,1-2-4 0,0 2 6 0,-1-2-8 15,-1 2 3-15,3-2 6 0,0 2-6 0,-1-2 0 16,1-1 1-16,0 1 1 0,2-1-1 0,-1-4 1 15,2 4-2-15,-2-2-1 0,5-5 2 0,-4 8 2 16,4-8 1-16,-4 8-2 0,4-8-2 0,-4 7 2 16,2-2-1-16,2-5-2 0,-6 11-1 0,6-5 2 15,-3 0 0-15,3-6 5 0,-2 13-5 0,2-13 1 0,-2 13 0 16,-2-7 2-16,2 2 1 0,0 0 1 16,1 1 1-16,1-1 1 0,-6 2 1 0,6-3-3 15,-3 3 4-15,2-1 0 0,-3 2 2 0,4 1-6 16,-2-1 1-16,2-1-3 0,-2 1 0 0,2-11 3 0,2 13-3 15,-4-3 2-15,2-3-2 0,2 1 3 0,0 2 0 16,-2-4-6-16,3 1 4 0,-2 1-2 0,-1-8 0 16,1 10 0-16,2-3 0 0,1-2 2 0,-4-5-5 15,2 9 0-15,1-3 7 0,-3-6-6 0,5 7 0 16,-5-7 0-16,5 7 5 0,-5-7-4 0,4 5-4 16,-4-5 3-16,5 6-3 0,-5-6 3 0,0 0 2 15,2 5-4-15,-2-5 6 0,0 0-5 0,0 0 2 16,0 0 2-16,0 0-2 0,4 6 2 0,-4-6 1 15,0 0-1-15,0 0 0 0,0 0 2 0,0 0-1 16,0 0 0-16,0 0 8 0,0 0-4 0,0 0 3 16,0 0-3-16,0 0-2 0,0 0 0 0,0 0-1 15,0 0 0-15,-15 5-1 0,15-5 1 0,-9 1-1 16,9-1-2-16,-11 3 2 0,6 0 0 0,5-3-2 16,-11 4-2-16,7 0-1 0,-6-1 1 0,4 0 3 15,-2 1-5-15,0-1 1 0,3 1 2 0,-4 2 2 16,1-1 1-16,1-2-4 0,1 5-2 0,-3-4 2 0,1 1 3 15,0 1-1-15,3-1-3 0,-1 3 1 0,-2 0 0 16,2-1 2-16,-1-1-1 0,1 2 0 16,2-2-2-16,-2 0 0 0,2 0-1 0,0 0 4 0,-1 0-2 15,1 3-1-15,-5-2 0 0,6 2-1 0,-3 0 3 16,1-1 1-16,0 2-1 0,0 2-1 0,-2-3 1 16,3 1 0-16,1-1 0 0,-2 1-2 0,1 0 2 15,-1 1 1-15,1-3-2 0,-2 3 2 0,2-3-2 16,-1 2-1-16,2-3 0 0,-2 3 1 0,1 0-1 15,0-1 0-15,0 0 0 0,0 1 2 0,0-2 1 16,0 1-2-16,1-2 1 0,1 2 0 0,-2-1-2 16,2-3 2-16,2-5-3 0,-3 15 4 0,0-8 1 15,1 2-3-15,0 0 3 0,1-3-1 0,0 4 0 16,1-10-2-16,-3 15 2 0,3-8-2 0,0-7 1 16,0 14-1-16,1-8 1 0,-1-6 0 0,0 13 0 15,2-4 1-15,2-2-1 0,-2-2-1 0,-2 3 3 16,4 0 0-16,-2 2 0 0,2-2-2 0,0 2 3 15,0 1-3-15,0 0-1 0,1-3 0 0,-2 3 4 16,1-4-4-16,3 4 4 0,-2-2-3 0,-1 0 1 0,1-2-3 16,-2 2 3-16,5-1-1 0,-1 0 4 15,-1 1-2-15,0 0 4 0,1-2-6 0,-1 0-3 0,2 0 2 16,-4-3 4-16,3 0-1 0,-2 1-2 0,2 0 1 16,-2-1 1-16,0 0 1 0,1 2-1 0,-1-3-3 15,1 1 3-15,-2 0-3 0,-4-4 1 0,7 6 2 16,-3-4-3-16,-4-2-3 0,7 5 6 0,-7-5-1 15,5 4-1-15,-5-4-1 0,0 0 7 0,7 3-7 16,-7-3 1-16,0 0 1 0,0 0 0 0,6 4-1 16,-6-4-2-16,0 0 1 0,0 0 1 0,0 0 1 15,0 0 3-15,0 0-2 0,1 5 2 0,-1-5 1 16,0 0-4-16,0 0-2 0,0 0-1 0,0 0 4 16,-13 7 1-16,13-7-5 0,-4 4 1 0,4-4 1 15,-9 6-4-15,9-6 4 0,-7 7 1 0,3-3 1 16,4-4 3-16,-10 6-5 0,5-2-3 0,5-4 1 15,-9 7 2-15,2-3 0 0,1-1-1 0,2 2 0 0,-4 1 0 16,3 0-1-16,-3-2 0 0,2 3 3 16,-1-1-1-16,1 0-1 0,0 1-2 0,-1 0 2 15,-1 2 2-15,2-1-4 0,-1 0 2 0,-1 1 0 0,0 1-1 16,1 0 1-16,0 0 0 0,1 1-1 0,-3 0-1 16,3-1 1-16,1 0 4 0,-2 1-3 15,2-2 1-15,0 1 0 0,-1 0-1 0,2-1-1 16,-1 1 1-16,2 3-2 0,1-2 4 0,-1 0-6 0,-1-2 1 15,1 2 5-15,0-1 1 0,-1 3-3 0,4-1 1 16,-5-2 1-16,4 3 2 0,-2-1-3 0,1-1 2 16,0 2-1-16,-2-3 0 0,3 2 1 0,1 4 2 15,0-4-1-15,-1 0-2 0,1-1 3 0,-2 0 2 16,2 1 2-16,0 1-4 0,2-1 1 0,-1 0-4 16,0 0 5-16,3 0-3 0,-4-1-1 0,4-1 1 15,-1 2 1-15,-1-1-2 0,2 0 1 0,0 1-1 16,2-2 3-16,-1 2-4 0,0-3 2 0,2 1 0 15,-3-2-2-15,4 1-1 0,0-1 1 0,-1 0-3 0,0 1 5 16,1-1-2-16,2 0 0 0,-3-2 1 0,2 2-3 16,2-2 2-16,-6 1-1 0,3 1 1 15,-2-2 0-15,0-2 0 0,1 2-1 0,-1-1 1 16,0-1-1-16,-2 0-1 0,2 0 0 0,0 1 2 0,-1-2 0 16,0 0-4-16,3 0 2 0,-8-3-1 0,10 6 2 15,-7-3 2-15,-3-3-2 0,7 3 2 16,-7-3-5-16,7 4 1 0,-7-4 2 0,4 4-3 0,-4-4-1 15,0 0 5-15,8 3-4 0,-8-3 7 0,0 0-6 16,0 0 1-16,0 0-2 0,0 0 2 0,2 6 4 16,-2-6-3-16,0 0-3 0,0 0 3 0,0 0-1 15,0 0-2-15,-13 7 2 0,13-7-4 0,-5 4 2 16,5-4 0-16,-10 3 1 0,10-3 1 0,-13 4 3 16,8-2-3-16,5-2 1 0,-13 6-1 0,8-3 1 15,-4 0-3-15,3 1 4 0,-1 1-4 0,1 1 4 16,-4-1-4-16,2 0 0 0,2 1-1 0,-2 1 3 15,-1 0-1-15,3 0 2 0,-1-1 4 0,-1 1-6 16,2-1 0-16,-2 4 3 0,3-3-6 0,-1 1 6 16,1 2-1-16,1 1-4 0,-4-3 4 0,6 3-3 15,-3 1 5-15,2-1-3 0,-2 1-4 0,2-2 5 16,-2 1-2-16,3 1 4 0,-2 2-1 0,0-1-4 0,0 2-1 16,2-2 10-16,-1 3-6 0,-1 0-4 0,2-4 4 15,-1 1-2-15,1 2 1 0,-3 2 2 16,2-4-3-16,2 0 12 0,-2 5-15 0,1-7 3 15,0 3-3-15,0 0 4 0,0 3-4 0,2-4 8 0,-1-2-8 16,1 2 4-16,0-1 1 0,1 0 1 0,-1 2-4 16,0-5 2-16,0 1 1 0,2-1-4 0,0-1 8 15,1-3-6-15,-1 5 0 0,1-4-3 0,0 0 3 16,2-1 3-16,-5-5-5 0,5 11 2 0,1-7 2 16,-4 1-1-16,3 0 3 0,-2 0 0 0,2-1-3 15,-1 0-2-15,0 1 0 0,-4-5-2 0,8 9 1 16,-4-5 1-16,1 1 5 0,-5-5-6 0,4 5 6 15,1-2-5-15,-5-3 0 0,5 6 4 0,-5-6 3 16,5 4-4-16,-5-4-2 0,6 5 0 0,-6-5 1 0,0 0 2 16,3 6 1-16,-3-6-5 0,0 0 1 15,4 4 1-15,-4-4 2 0,0 0-5 0,0 0 3 16,0 0-3-16,4 6 4 0,-4-6-2 0,0 0 4 16,0 0-3-16,0 0 0 0,0 0-2 0,0 0 7 0,0 0-7 15,0 0 0-15,0 0 3 0,0 0-3 16,0 0 3-16,0 0-3 0,-6 12 2 0,6-12-3 15,-7 7 3-15,3-3-1 0,1 2 5 0,-1-1-4 0,1 1 0 16,3-6 0-16,-9 12-3 0,4-5-1 0,0-1 5 16,2 1-2-16,-1 0 0 0,0-2 4 15,0 1-4-15,-2 2-1 0,2 0 10 0,1 1-9 0,1-2 2 16,-3 1-5-16,2 2 6 0,0-2-3 0,0 2 1 16,-2 0 2-16,4 0-4 0,-2 1-2 0,1 0 6 15,-1 1-3-15,0-1 1 0,2-1-1 0,-1 4 0 16,0-4 3-16,1 2-2 0,0-1 4 0,1 2-8 15,-2-1 3-15,2-1 1 0,2 2 0 0,-2-1 1 16,1 0 2-16,0-2-5 0,1 2 3 0,0 0-2 16,-1 0 3-16,3 0-1 0,-2-1 2 0,-1 0-5 15,3 0-2-15,-2-1 3 0,2-1 2 0,1 3-1 16,-1-1 2-16,1-2 1 0,2 1-3 0,-1 0 4 16,1 1-2-16,1-3-1 0,2 2 2 0,-2 0-3 0,2-1 2 15,2 3 1-15,-2-3-1 0,-1-2-7 16,0 0 7-16,0 0 1 0,3 1-5 0,-4-1 1 15,1-4 1-15,1 3 0 0,-6-2 1 0,1 0 3 16,1-1-5-16,-2 1 0 0,0-1 0 0,2 2 5 0,-6-5-6 16,11 6 6-16,-8-5-4 0,-3-1 3 0,5 6-3 15,-5-6-1-15,6 5 2 0,-6-5-2 0,5 5-1 16,-5-5 3-16,4 5-3 0,-4-5 1 0,0 0 3 16,3 7-4-16,-3-7 4 0,0 0-2 0,0 0 0 15,-3 13 2-15,3-13-4 0,-2 7-2 0,2-7-1 16,-7 6 7-16,7-6-7 0,-6 6-2 0,2-2 3 15,4-4 2-15,-8 7 0 0,4-1-4 0,-2-2 3 16,1-1-2-16,0 4-2 0,0-3 1 0,0 0 2 16,5-4 0-16,-10 11 1 0,4-7-1 0,4 1-1 15,-3 3 5-15,0-1-2 0,2 1 1 0,-4 0 3 16,4 1-6-16,2 2 2 0,-2-3-2 0,3 4 2 16,-5 2 2-16,5 3 0 0,-1-5-2 0,-1 0 1 15,1 4 0-15,1 1-1 0,0-4 1 0,-1 3-2 0,1-3 3 16,0 2-3-16,1 1 3 0,0-3 0 15,2-1 0-15,0 2 0 0,-1 3 2 0,4 0 0 16,-2-2-1-16,1 2 3 0,-1-1-1 0,2 0 1 0,0-2 3 16,2 0-2-16,-2-3-1 0,1 0 3 0,0 0 1 15,2 0-5-15,-2-2 1 0,1 0 2 16,4 2 1-16,-3-2-2 0,2 4 1 0,3-3-4 0,-8-1 0 16,3-1 1-16,0-1 1 0,0 4-1 0,4-1-1 15,-3 0 3-15,6-1 0 0,-6-1-1 0,4 2-2 16,-4-2 1-16,0-4-3 0,2 5 4 0,-2-4 2 15,0 1-7-15,0-2-1 0,-2-1 1 0,1 1 1 16,-1-2 1-16,-2-1 2 0,-6-1-3 0,9 5 0 16,-4-4-2-16,-5-1-2 0,7 1-5 0,-7-1 1 15,0 0-2-15,10 5-1 0,-10-5-6 0,0 0-1 16,6 4 0-16,-6-4 3 0,0 0-3 0,0 0-3 16,0 0-8-16,0 0-3 0,0 0-2 0,-2 9-4 15,2-9 0-15,0 0 2 0,-12 10 3 0,12-10 2 16,-6 7 7-16,2-3 3 0,4-4 2 0,-5 6 0 15,1-1 3-15,4-5 2 0,-5 8 0 0,3-2 1 16,-1 0 0-16,3-6 2 0,-4 13 2 0,0-7 1 16,4-6-1-16,-1 12 1 0,1-4 2 0,-1 1 1 15,1-1 4-15,0 3-1 0,0-1 4 0,2 3 1 16,-1-2 1-16,2 1 6 0,-1 0 1 0,0 0 4 16,0 0 1-16,2-1 1 0,0 2-1 0,1 2 3 0,0 1-3 15,0 0-1-15,-1-6 4 0,2 2-2 0,2 3 0 16,1-1 2-16,-3 0-2 0,5 1-1 0,-3 1-3 15,3-2 6-15,-1-1-6 0,2-1-2 0,-1 2 0 16,-1-5 5-16,3 2-6 0,0 1 1 0,-5-4 1 16,2-1-1-16,-1 1 2 0,3-1 0 0,-1 0-4 15,1 1 2-15,-1-1-3 0,-2 1 0 0,1-3 1 16,2-1-1-16,-1 1-2 0,-1 0-2 0,3 0 5 16,-5-3-4-16,4 2 2 0,-1 0 0 0,0-1 1 15,-1 0-2-15,1 0-2 0,-1 0 6 0,1 1-7 16,1-1 0-16,-3 2 0 0,0-2 0 0,-2-2-1 15,0 2 0-15,-1 0 0 0,2-2-2 0,-8-1 3 16,13 4-5-16,-7-4 4 0,-6 0-4 0,13 1 4 16,-7-1-6-16,-6 0 6 0,13 0-3 0,-13 0 4 0,10 2-4 15,-10-2 0-15,12-2-3 0,-12 2 1 16,10-3 0-16,-10 3-3 0,11 2-1 0,-11-2-4 16,9-2-8-16,-9 2-1 0,9 0 1 0,-9 0 1 0,0 0-2 15,12-1-1-15,-12 1-1 0,8-2 1 0,-8 2-1 16,0 0 2-16,11-1 3 0,-11 1 2 0,4-2-4 15,-4 2 2-15,0 0 2 0,10-2 1 0,-10 2 4 16,0 0-2-16,8 4 2 0,-8-4 1 0,7 2 1 16,-7-2 2-16,6 5-1 0,-6-5 4 0,8 6-1 15,-5-1 2-15,-3-5-2 0,6 7 2 0,-2-2-2 16,-4-5 1-16,5 7-2 0,-1-5 3 0,-4-2-1 16,8 8 1-16,-4-3 4 0,-4-5-2 0,7 5-4 15,1 1 1-15,0-2 3 0,0 3 7 0,-1 0 2 16,2-2 1-16,0 2-1 0,0-1 3 0,0 1 2 15,2 1 2-15,3 1 5 0,-4-4-5 0,0 0 0 16,-2 1-1-16,1 1 0 0,3-2-1 0,-1 1-1 16,-2-1 2-16,5-1-2 0,-5 0 1 0,4 3-3 15,3-3 4-15,-1 1 1 0,-1 0 2 0,-3 0 3 0,5-3-8 16,-1 3 6-16,4-2-6 0,-2 1 4 16,-3-3-4-16,3 4 2 0,0-4-3 0,3 2 4 15,-7-3 5-15,8 2-6 0,-4-3-3 0,2 2 1 0,-8 0-2 16,11-2-1-16,-5 0-2 0,0 1 5 0,1-1-5 15,-5-2-1-15,3-1 0 0,-3 3 3 0,-3-1-8 16,5 1 2-16,-2-2-3 0,-1 1 5 0,1 0-2 16,1-3 3-16,-5 2-4 0,2 1-6 0,1-2 2 15,-3 0 0-15,3 0-4 0,-2-1-2 0,-1 0 2 16,0 0-1-16,-3-1-2 0,4-1 2 0,-1 0-6 16,3 1 2-16,-2-1-4 0,1-1-1 0,0-1 1 15,-1 1-1-15,0 1 0 0,-1 2-2 0,-1-1 5 16,1 0-4-16,1 0 2 0,-6 1 3 0,2 1 1 15,1-1-2-15,-1 1 4 0,-2-1 0 0,1 0 1 16,1 0-6-16,2 2 3 0,-8 3 0 0,6-6 3 16,1 3 1-16,-7 3-1 0,6-3 2 0,-6 3-1 15,6-4 0-15,-6 4 4 0,6-2-3 0,-6 2-1 16,0 0 4-16,0 0 1 0,0 0 4 0,0 0-2 0,15 5-1 16,-15-5 0-16,3 8 5 0,1-6-4 15,-4-2-1-15,7 6 2 0,-7-6-1 0,9 9-2 0,-5-6 4 16,1 0-3-16,0 1 2 0,0-1 3 0,-5-3 1 15,10 7 1-15,-3-3 1 0,-1-1 2 0,2 2-1 16,1 0 2-16,-3 1-3 0,3 0 1 0,1 0 9 16,-2-1-4-16,1 0-2 0,1-1 2 0,0 0 8 15,1-1-5-15,-1 0 2 0,-3-2 0 0,1 0 1 16,5 1 4-16,-1-2 0 0,-1 0-5 0,3 0 2 16,-3 0-3-16,-1-2-2 0,5 1 0 0,1-4 5 15,2 3-4-15,0-2-4 0,-1 0-1 0,2 1 2 16,-6-1-2-16,7 1-1 0,-3-1-2 0,0-1-3 15,0-1 4-15,1 2-1 0,-1 0-1 0,-6-1 1 16,2 2-7-16,5-4 5 0,-7 0-7 0,1 1 3 16,3-2-3-16,3-2-2 0,-4 2 1 0,-3 0 0 15,0 1 2-15,0-2 2 0,3-2-3 0,1-1 1 16,-3 2-2-16,1-3 1 0,-3 1 2 0,1 4 3 16,0-4-6-16,2-1 2 0,-3 0-1 0,2 1 2 15,-2-1-4-15,-1-1 2 0,2 1 0 0,-2 0-2 16,2-1 1-16,-2 0 4 0,-2 3-5 0,2-4-2 0,-3 4 4 15,1-3-5-15,-1 2 9 0,-1 1-3 0,1-1 1 16,0 0-1-16,-2 1-2 0,-2 1 4 0,3-1-8 16,-3-2 6-16,-2 5-1 0,2-3-2 0,-2 3-1 15,2-2 3-15,-2 3-1 0,0 7-6 0,2-17 8 16,-2 11-3-16,0-3 2 0,0 9 2 0,-2-15-6 16,0 9 4-16,2 6-1 0,0-14-1 0,-2 2 1 15,2 4-1-15,0 8 5 0,0-11-3 0,0 11 0 16,0-12 0-16,-2 6-3 0,2 6 4 0,0-10 1 15,0 10-4-15,-1-8 0 0,1 8 2 0,0 0 6 16,0 0-10-16,1-9 1 0,-1 9 4 0,0 0-2 16,2-7 0-16,-2 7 2 0,0 0-6 0,2-7 5 15,-2 7-4-15,8-6 0 0,-8 6 5 0,2-8 1 16,2 4-8-16,0-2 4 0,1 1 3 0,-1 0 0 16,3-4 4-16,2 2-5 0,-2-2 1 0,-1 2-5 15,1-1 2-15,1-2 4 0,-2 2-3 0,1 0 6 16,1 1-3-16,0-2-9 0,-2 2 6 0,3-2-1 0,-1 0 3 15,-3 1 6-15,2 0-4 0,0-2-2 0,1 0 6 16,-2 3-1-16,2-2-3 0,-3 2 0 16,2-2 6-16,-3 0 0 0,4 0-5 0,-4 0 2 15,-2-3 0-15,3 3-2 0,-1-3 1 0,0 3-1 0,-2-4 7 16,1 1-6-16,1 2 2 0,-4-1 5 0,4 0-7 16,-4-1 6-16,5 1 2 0,-4 1-6 0,-1-3 2 15,0 2 0-15,1-2-4 0,1 0-1 0,-4 1 2 16,2 0-1-16,-1 1 5 0,1-2-8 0,0 1 3 15,-1 0-1-15,1 0 1 0,0 0-4 0,-2 1 2 16,-1-4-3-16,3 3 6 0,0 1-3 0,-1 0 1 16,-2-1 0-16,3 3 2 0,-1-2-5 0,0 0 1 15,-2 1 2-15,-1 1-2 0,0-1-1 0,2 2 1 16,-1-1 2-16,-1 2-3 0,2 0 2 0,-5 0 5 16,2 1-3-16,1 0 4 0,-3-1-10 0,3 1 4 15,0-2 4-15,-2 4-5 0,-1-3-2 0,3 1 0 16,-3-1-1-16,3 4 2 0,-4-3-1 0,8 6-2 15,-3-10 1-15,-4 3-2 0,2 2 4 0,-1 0 1 16,2 0-5-16,-4 1 5 0,8 4-8 0,-6-10 4 0,1 6 2 16,5 4-2-16,-6-9-3 0,6 9 3 15,-5-6-3-15,5 6-2 0,0 0 6 0,-5-7-3 0,5 7-3 16,0 0-1-16,0 0 4 0,0 0 4 0,0 0-5 16,0 0 3-16,8-10-3 0,-8 10 5 0,6-3-4 15,-6 3 4-15,11-3 0 0,-4 1 1 16,2-3-4-16,0 1 7 0,1 0-1 0,0-1-6 0,1 2-2 15,-2-5 3-15,5 2 0 0,-5-1 11 0,2 0-15 16,3-4 8-16,-1 0-3 0,0-1 1 0,0 0 0 16,-1 1-3-16,-1-2 6 0,-2 0-2 0,0-3 7 15,-1 2-5-15,0-2-3 0,1 0 5 0,0 1 0 16,-4 0 3-16,1-2-6 0,-1 1 13 0,-1 2 6 16,-2-2-13-16,5 0 10 0,-4 3-10 0,-1-5 0 15,4 3-4-15,-4-1 5 0,1-2-5 0,-1 2 2 16,1 3 1-16,-3-2-1 0,4 0 1 0,-4 1-7 15,2 1 4-15,-2 2-3 0,2-3 4 0,-2 3 1 0,0-1-6 16,0-1 5-16,-2 3 0 0,2-2 1 16,0 0-1-16,0-1 2 0,0 1-6 0,0 0 1 15,-2 1 4-15,-3 2-8 0,3-1 5 0,2 0 2 16,-2 4-1-16,0-3 1 0,1 1-2 0,1 8 0 0,-4-9 1 16,3 2 2-16,1 7-5 0,-5-10 9 0,2 4-3 15,3 6-4-15,-7-10 0 0,7 10 1 16,-4-8-2-16,4 8 1 0,-3-7-3 0,3 7-6 0,-2-9 7 15,2 9 1-15,-4-6-4 0,4 6 7 0,0 0-12 16,-2-10 1-16,2 10 1 0,0 0 2 0,0-10 2 16,0 10 1-16,0 0 0 0,4-6 0 0,-4 6-2 15,5-4 0-15,-5 4 9 0,9-4-8 0,-9 4 7 16,7-3 3-16,-1 0-2 0,1 1-1 0,2 0-3 16,-2 0 3-16,2-3 1 0,2 1-1 0,1 0-3 15,-2-3 0-15,2 2 1 0,-3-3-2 0,6-3-3 16,1 0 3-16,-4 2 2 0,1-3-4 0,0 0 1 15,-1 0 0-15,-1 1 2 0,2-2-2 0,-4 0 1 0,3 1 0 16,-4-4 8-16,-1 7-15 0,0-6 5 16,-2 3 2-16,-1 0-2 0,1 1 2 0,-1-1 6 15,0-3-5-15,0-2 5 0,-2 0 8 0,-2 0 2 0,3-1 5 16,-3 0 3-16,5 1 2 0,-4-3-4 0,0 0-4 16,1-1-1-16,-1-4-5 0,-1 6 2 0,1 2-2 15,0 1-2-15,-1-3-1 0,0 4-2 0,0-1-4 16,2 4 4-16,-2 1-2 0,-2 0 0 0,1 2-3 15,0-1 4-15,0 2-1 0,-1-2-3 0,2 10 1 16,-4-13 3-16,1 6-2 0,1 0 0 0,2 7 0 16,-4-11-2-16,4 11 3 0,-3-11-3 0,3 11 2 15,-4-7-1-15,4 7-2 0,-2-7 1 0,2 7 0 16,-3-8-2-16,3 8 1 0,0 0-3 0,-4-8 2 16,4 8-3-16,0 0 2 0,0 0 4 0,0 0-3 15,0 0 6-15,0 0-10 0,-2-6-4 0,2 6 7 16,0 0-3-16,0 0 2 0,0 0 0 0,0 0-2 15,0 0 3-15,10-6-1 0,-10 6 4 0,0 0 0 16,8-4-3-16,-4 2-2 0,-4 2 0 0,13-3 0 16,-8 1 2-16,-5 2-3 0,14-4-6 0,-8 2 8 15,4-1 0-15,-2-1-1 0,1 1 1 0,1-2 4 0,1 1-4 16,-3-2 1-16,4 1 1 0,-1-2-3 0,-2 1 3 16,2 0-3-16,-2-4 3 0,7 0-2 0,-7 1-3 15,1 1 1-15,2-4 3 0,-5 2 1 0,2 1 0 16,1 0-2-16,-2-2 3 0,3 0 0 0,-7 1-1 15,0 0-7-15,2 1 9 0,-1-2 1 0,-1 3 2 16,0-2 1-16,-1 0-2 0,-2-2 3 0,3 0-1 16,-3 0 0-16,-1 0-1 0,2 0 1 0,-4 0 0 15,5 0-1-15,-3-1-2 0,-3 1 3 0,3 2-5 16,0-4 1-16,-2 2 0 0,-1 0 2 0,0 0-7 16,2-1 0-16,-4 1-4 0,2 0-3 0,0 0-4 15,-2-1 0-15,1 1 3 0,-1 0-3 0,1 1 4 16,0 1 8-16,0 1-10 0,1-1 7 0,1 2-5 15,-2-2 1-15,2 4 1 0,2 6-4 0,-4-12 1 0,4 6 2 16,0 6 1-16,-4-12-1 0,4 12-2 16,0-8 4-16,0 8 5 0,0 0-5 0,0-14 1 15,0 14-3-15,0-7 2 0,0 7 1 0,5-9 0 0,-5 9-2 16,8-10 4-16,-7 5-6 0,-1 5 6 0,5-8-3 16,-1 3 0-16,0-3 4 0,1 3-2 0,-3-1 3 15,4 1-3-15,-1-1-1 0,-2-1 14 0,3 1-12 16,-1-1 0-16,0-3 3 0,-1 2-4 0,3-1-1 15,-3 0 4-15,3-1-4 0,-4 0 3 0,0 0 0 16,2-1 0-16,-1-1 4 0,1 0-1 0,-5-6-3 16,4 0 3-16,-3 5-4 0,0-3 3 0,2 0-2 15,-3 3-2-15,-1 1 4 0,1 0 1 0,-2-3-2 16,1 2 0-16,-2-1 0 0,0 4 3 0,-1-7-3 16,0 2-4-16,-1 2 3 0,2 1 1 0,-5-3 2 15,1-1-4-15,-2-3-3 0,4 2 3 0,-3 0-2 16,1-1 2-16,-1 1-2 0,5-1-1 0,-6 0 0 0,2 1-5 15,-2-2 3-15,0 1 1 0,0 3 0 0,2-1 2 16,-3 1-4-16,4 0 5 0,0 6-2 16,-2-2 2-16,-4 1 1 0,5 2 3 0,0-1 0 0,1 1 1 15,-2 1-4-15,1 1 1 0,1 1-4 0,1-1 3 16,0 1 3-16,-3 0-2 0,4 2-5 0,4 3 5 16,-11-7-2-16,11 7-2 0,-7-8 8 0,5 5 5 15,2 3-11-15,-5-6 13 0,5 6-18 0,0 0 3 16,-7-8-3-16,7 8 9 0,-3-8-7 0,3 8 1 15,0-8 1-15,0 8 0 0,0-11 2 0,0 11-4 16,1-14 1-16,1 7 4 0,0 1-5 0,-1-4 6 16,3 0-6-16,-2 2 8 0,1-4-4 0,-1 1 4 15,0 0-6-15,1-1 13 0,-3 1-12 0,4 1 6 16,-4-2-3-16,0-1 3 0,0 4 2 0,0-2-3 16,0-1 0-16,-3 0 2 0,-5-2-4 0,5 3 4 15,-3-3 0-15,0-2 1 0,0 0-3 0,-2-1 2 16,1 2 3-16,-1 0-4 0,-3 0 2 0,3 2-2 0,-3-2 4 15,2 3-6-15,-1-3 4 0,-1 1 2 16,0 0-6-16,0 2 4 0,-3 0-1 0,1-3-1 16,2 4-3-16,-1-4 1 0,-2 3-1 0,-1 2 1 0,-2-5 2 15,7 4-1-15,-7-1 0 0,4 1 0 0,-1 2 3 16,2 2-2-16,-1-3 0 0,1 4 2 0,-2 0-3 16,2 1 3-16,0 3-1 0,3-1-1 0,-5 0-1 15,9 0 4-15,-5 1 1 0,-1 2 2 0,1 0-4 16,10 0 4-16,-17 1-2 0,9 0 7 0,0 2-6 15,-1-2 5-15,9-1-9 0,-14 4 4 0,9-2-4 16,-1 1 3-16,6-3-1 0,-8 1-2 0,8-1-2 16,-9 2 3-16,9-2-4 0,-10 0 0 0,10 0-3 15,0 0 2-15,-9-5-7 0,9 5 1 0,-8-3 1 16,8 3-1-16,-10-8-3 0,6 4 2 0,4 4-1 16,-11-10-3-16,2 3-3 0,1-2-4 0,-3 0 3 15,-1-2-5-15,0-2 0 0,-1 1-2 0,-1-3-1 0,0 1 7 16,-6-4-1-16,3 0-1 0,-2-3 3 0,-1 0-3 15,7 8 8-15,-2-2-3 0,2 1 5 16,-1 2 0-16,0 1 2 0,1 0 0 0,-2 1 6 0,4 0 0 16,-1 5 2-16,-1 0-2 0,1 1-3 0,-4 2 8 15,0-4-1-15,4 4 1 0,-5-1 9 0,3 1-4 16,-3-2-6-16,3 4 5 0,-6 0-2 0,6-3 0 16,1 3 7-16,-1-1-3 0,1-1-2 0,-1 2 4 15,1 0-2-15,-1 2 1 0,1-2-2 0,0 3 4 16,1-3-2-16,3 1-2 0,0-1 2 0,-1 1-2 15,0 1-3-15,-1-2-1 0,11 0 0 0,-12 3 1 16,12-3-2-16,-11 1 0 0,11-1-2 0,0 0 1 16,-8-1-3-16,8 1-5 0,0 0 3 0,-10-3-7 15,10 3 6-15,-7-3-6 0,7 3 10 0,-8-7-11 16,8 7 1-16,-5-7 4 0,-2 3-3 0,7 4 0 16,-11-8 3-16,6 3-2 0,-3 1 2 0,2 0 0 15,-4-1 2-15,1 2-4 0,-3-2 9 0,1 3-9 0,-2-2-3 16,1 0 4-16,-1-1 0 0,5 4 5 0,-9-3 4 15,4 1-6-15,-7-1 3 0,1 2-4 16,2 2 4-16,-1 0-2 0,4 2-1 0,-6 0 3 0,3-1 0 16,-4 0-1-16,2 2-2 0,0-3 4 0,-1 0-4 15,3 2 3-15,0 0-2 0,-2-1 2 0,2 3-4 16,3-2 7-16,1 3-4 0,1 0-1 0,-1-1 1 16,2-1 1-16,-1 1 2 0,1 1-4 0,1-1 2 15,0-1-2-15,1 3 4 0,1-1-2 0,-2 1-2 16,1-3 3-16,0 5-1 0,5-4-3 0,-3 1 1 15,5 0 2-15,2-5-7 0,-9 7 6 0,5-3-6 16,4-4 1-16,-5 4-4 0,5-4-10 0,0 0 8 16,-4 8-10-16,4-8 2 0,0 0-7 0,0 0-2 0,0 0 1 15,0 0-3-15,0 0 6 0,0 0 0 16,0 0-3-16,0 0 9 0,0 0 2 0,-9-15 2 16,9 15-3-16,0 0 2 0,-7-9-3 0,4 4 0 15,3 5 3-15,-8-8-7 0,3 1 3 0,-2 3-2 0,2-2 6 16,-3-2-7-16,-1 3 8 0,-3 0 3 0,3-2 2 15,-3 2 0-15,0 1 1 0,1-1 4 16,-3 0-3-16,1 3 0 0,0 0 5 0,1 0-4 0,-1 1 4 16,-4 2 1-16,4 1-1 0,-5 1 3 0,3 1-2 15,-1-2 2-15,5 2-1 0,-3-2-1 0,-1 4 4 16,4-1-1-16,1 1-2 0,1-1-2 0,-1 4 4 16,0-1-2-16,1 0 1 0,0-2 2 0,-2 2-2 15,4 0 3-15,-2 1 0 0,1 0 1 0,3-2-4 16,-2-1 3-16,0 1-5 0,5-2-3 0,-3-1 4 15,1 1 1-15,4-5 2 0,-6 8-3 0,0-5 5 16,6-3-9-16,-2 7 5 0,2-7-5 0,0 0 6 16,-2 7-5-16,2-7-4 0,0 0-5 0,0 0-12 15,0 0 2-15,-4 5-2 0,4-5-6 0,0 0 6 16,0 0 0-16,0 0-3 0,0 0 6 0,0 0-1 16,0 0 9-16,0 0 2 0,0 0-1 0,0 0-1 15,0 0 1-15,0 0 2 0,-21-9 1 0,21 9 1 0,-10-4-1 16,5 2 7-16,-2-1-1 0,7 3 1 0,-12-2 3 15,4 2-1-15,8 0-1 0,-11-2 3 0,-1 1 1 16,12 1 1-16,-13-2-3 0,3 4 1 16,2 0 3-16,-1 0-3 0,0 2-1 0,-3-1 0 0,4 0-2 15,-3 0 2-15,-1 3 1 0,3-1-3 0,-4 2 3 16,3-3 1-16,2 1-1 0,-4 1 0 0,3 1 0 16,1 0 1-16,1 1-2 0,-1 0-2 0,2 2 1 15,-1-2 2-15,3-1-2 0,-2 2 0 0,2-2 0 16,0-3 2-16,4-4 1 0,-4 10-2 0,0-6 3 15,4-4-5-15,-5 7 1 0,5-7-2 0,-2 6 7 16,2-6-5-16,0 0 1 0,-4 6-6 0,4-6 7 16,0 0-2-16,0 0 0 0,-4 6 4 0,4-6-8 15,0 0-1-15,0 0-2 0,-5 6 2 0,5-6-2 16,0 0 4-16,0 0-7 0,-8 1 3 0,8-1-1 0,0 0-2 16,0 0-1-16,0 0 2 0,-11 0-3 15,11 0 6-15,0 0-1 0,-14-2-1 0,14 2-2 16,-12-3 1-16,12 3 0 0,-14-1 1 0,5-2-3 0,0 3-2 15,-2-1 5-15,11 1-1 0,-20-1 1 0,13 1 3 16,-5 0-4-16,1 1 6 0,-2 0 0 16,0 1-1-16,2 0 2 0,-4 1 2 0,3-1 0 0,-1 2-2 15,-4-2 7-15,6 1-1 0,-2 2 6 0,3-1 3 16,0 0 3-16,2 1 0 0,-5 0 0 0,5 0 4 16,1 2-4-16,1 1-3 0,-2 0-3 0,3-2 2 15,-1 1-5-15,-1-1 3 0,4 2-3 0,-3 0 1 16,1-3-8-16,3 0-11 0,2-5-17 0,-6 10-23 15,6-10-22-15,-2 6-25 0,2-6-32 0,0 0-33 16,-4 6-35-16,4-6-50 0,0 0-303 0,0 0-809 16,0 0 47-16</inkml:trace>
  <inkml:trace contextRef="#ctx0" brushRef="#br0" timeOffset="3296.3">11091 9624 329 0,'-4'5'447'0,"4"-5"-60"0,0 0-46 16,-7 8-39-16,7-8-23 0,-6 6-28 0,3-2-15 15,-3 3 167-15,1-4-220 0,5-3-2 0,-5 5-16 16,5-5-8-16,0 0-18 0,0 0-11 0,-5 6-17 15,5-6-9-15,0 0-13 0,0 0-6 0,0 0-8 16,0 0-5-16,0 0 0 0,0 0-1 0,19-19-2 16,-10 10-1-16,0 0 10 0,3-4-4 0,0 1-3 15,2-2-3-15,-1 0-1 0,1 0-7 0,6-3 3 16,-4 4-7-16,5-3 2 0,-4 4-12 0,-1 0 0 16,8-3-6-16,-8 4 1 0,7-4-10 0,-6 4 9 15,1 1-4-15,-2 1 3 0,3-2-4 0,-2 1 1 16,-2 1-8-16,1 2 3 0,-5-1-4 0,1 1 10 15,-3 1-16-15,1 0-3 0,-1 0 7 0,-1 0-3 16,-2 2-9-16,0 2-2 0,-6 2 4 0,9-6-7 16,-9 6-2-16,8-4-13 0,-8 4-16 0,6-6-14 15,-6 6-13-15,6-2-27 0,-6 2-23 0,0 0-44 16,0 0-63-16,0 0-90 0,0 0-282 0,-9-13-870 16,9 13 19-16</inkml:trace>
  <inkml:trace contextRef="#ctx0" brushRef="#br0" timeOffset="3623.37">11653 8937 499 0,'0'0'526'0,"5"-3"-91"0,-5 3-77 0,0 0-47 16,0 0-43-16,0 0-34 0,5 12-34 0,-4-3 6 16,2 4-11-16,-2-1-9 0,-1 6-11 0,3 7-10 15,1 3-13-15,-6 0-9 0,4-1-13 0,0 0-11 16,3 3-13-16,-5-4-7 0,3 2-10 0,-2-3-8 0,2-6-9 16,-1 1-8-16,-1-3-10 0,3 1-3 15,-1-2-10-15,-2-4-2 0,2 0-6 0,-2-5-1 16,2-1-21-16,-3-6-8 0,2 9-22 0,-2-9-24 0,0 6-36 15,0-6-46-15,0 0-43 0,0 0-50 0,0 0-93 16,-18-19-205-16,13 8-734 0,0-1 71 16</inkml:trace>
  <inkml:trace contextRef="#ctx0" brushRef="#br0" timeOffset="3924.16">11530 8943 167 0,'1'-9'374'0,"1"1"-60"0,0-2-35 16,1 0-27-16,2 0-15 0,0 0-13 0,3 3-18 16,1-1-11-16,0 2-16 0,3 1-21 0,-1 0-15 15,1 3-11-15,1 0-10 0,5 2-9 0,1 0-7 16,-1 3-6-16,0 0-4 0,-3 1-1 0,1 1-10 16,-6 1 5-16,3 0-3 0,-4 2 3 0,1-1-4 15,-3 2 1-15,1-1-3 0,-4 2-2 0,0-1-3 16,-3 2-3-16,-1-1-7 0,0 1 4 0,-2 2-6 15,-4-1-4-15,1 0-2 0,-1-3-2 0,-3 1-7 0,-1 2-8 16,-2 0-4-16,0 0 1 0,1-4-8 16,-1 5-4-16,1-5-7 0,2 0-5 0,2-1-15 15,-2 1-16-15,0-2-21 0,2 0-27 0,2-3-32 0,-3 1-46 16,8-4-46-16,-8 2-83 0,8-2-254 0,-9 0-750 16,9 0 65-16</inkml:trace>
  <inkml:trace contextRef="#ctx0" brushRef="#br0" timeOffset="4403.12">11843 9137 215 0,'0'0'459'16,"0"0"-65"-16,0 0-46 0,0 0-49 0,-2 17-19 15,2-10-16-15,0-7-16 0,-2 15-22 0,4-5-25 0,-2 1-13 16,1 1-18-16,-1 0-15 0,0-2-16 16,3-1-18-16,-1 1-17 0,-1 0-9 0,3-2-12 15,0-1-9-15,-2-1-1 0,5 0-16 0,-3-1 3 0,1 0-10 16,0-1-6-16,0 0-6 0,2-2-4 0,-7-2-6 16,14 3 3-16,-8-2-7 0,-6-1-2 0,14 0-2 15,-6-3-2-15,-2 1-1 0,2-3 0 0,1 1-5 16,-2-3-2-16,-3 2 0 0,4-2 3 0,-2-1-5 15,1-1-2-15,-5-1-1 0,3-1 3 0,-2-1-6 16,-1 2 1-16,0-2 1 0,-2 2 3 0,1-1-3 16,-1 11 4-16,-1-12 3 0,1 12 4 0,1-10 7 15,-1 10 6-15,-1-9-1 0,1 9 4 0,0 0-1 16,-2-8-3-16,2 8-3 0,0 0-3 0,0 0-4 16,0 0-1-16,0 0 2 0,0 0-6 0,0 0 2 15,0 0-2-15,4 32-4 0,-2-21 1 0,-1 2-1 16,0 0-1-16,0-1 0 0,2 4-4 0,-3-4-1 15,6-2 4-15,-3 0-5 0,-2 0-3 0,2-2-15 16,-1-1-17-16,1-2-24 0,1 1-19 0,-4-6-18 16,6 7-27-16,-2-3-18 0,-4-4-28 0,9 2-44 15,-9-2-79-15,0 0-201 0,0 0-692 0,0 0 82 16</inkml:trace>
  <inkml:trace contextRef="#ctx0" brushRef="#br0" timeOffset="4806.32">12071 8875 122 0,'0'-10'489'0,"0"10"-59"16,1-9-55-16,-1 9-57 0,0 0-34 0,0-9-25 16,0 9-33-16,0 0-26 0,0 0-17 0,0 0-8 15,0 0-15-15,0 0-1 0,5 21-16 0,-2-10-9 16,0 4-12-16,0 4-11 0,1 0-7 0,0-1-3 15,-2 3-6-15,2 4-13 0,-1-5-2 0,1 5-5 16,2 0-9-16,-2 2-3 0,1-3-10 0,0-6-6 0,0 0-5 16,2-2-4-16,0 0-2 0,0-5-4 15,0 0-4-15,1 0-3 0,1-3-4 0,0-2-4 16,0 0-3-16,0-4 3 0,-3 1-5 0,3-4-2 0,-9 1-12 16,18-4-14-16,-8-3-8 0,-1 0-15 0,1 0 1 15,-2-3-4-15,-2 3 4 0,-2-2 3 16,0 3 6-16,-1-1 1 0,-3 7 6 0,0-14 8 15,0 14 1-15,-5-13 10 0,1 8 0 0,-2 1 14 0,-1 0 4 16,-4 2 6-16,1 2 4 0,-1 0 0 0,-2 1-3 16,2-1-2-16,0 2-4 0,-1-2 2 0,0 3-7 15,-1-2-6-15,3-1-12 0,-2 3-25 0,4-2-24 16,0 1-35-16,8-2-38 0,-12 1-36 0,12-1-59 16,0 0-289-16,-14-4-729 0,14 4 71 0</inkml:trace>
  <inkml:trace contextRef="#ctx0" brushRef="#br0" timeOffset="5094.78">12297 8821 539 0,'0'0'484'0,"1"-9"-51"0,-1 9-50 15,0 0-45-15,1-7-32 0,-1 7-36 16,0 0-25-16,0 0-29 0,0 0-21 0,0 0-23 15,0 0-20-15,6 27-9 0,-5-15-11 0,3 4-8 0,-3 3-6 16,2-2-7-16,0 2-4 0,3 5-6 0,-3-6-2 16,2 3-3-16,4 2-13 0,-5-3-8 0,1-1-4 15,-1-1-6-15,2 1-4 0,0-2-13 0,-1 0-3 16,-3-7-6-16,2 1-9 0,0-3-7 0,0 1-14 16,0-3-21-16,-1 0-19 0,0-1-23 0,-3-5-21 15,6 5-30-15,-6-5-23 0,0 0-31 0,0 0-30 16,15-11-33-16,-9 0-46 0,-1 0-243 0,-1-2-727 15,-2 1 71-15</inkml:trace>
  <inkml:trace contextRef="#ctx0" brushRef="#br0" timeOffset="5238.68">12483 9018 165 0,'2'5'404'0,"-1"3"-45"16,0-1-30-16,2 4-28 0,-1-1-33 0,1 1-27 15,-2 1-36-15,2 0-27 0,2-3-23 0,-2 5-19 16,2-5-14-16,-2 2-17 0,1-2-13 0,-2-2-25 0,0 0-55 15,-2-7-76-15,4 11-119 0,-4-11-212 16,0 0-526-16,0 0 104 0</inkml:trace>
  <inkml:trace contextRef="#ctx0" brushRef="#br0" timeOffset="5401.28">12464 8916 425 0,'0'0'669'0,"-6"-8"-131"15,3 4-87-15,3 4-81 0,-5-7-83 0,5 7-66 16,-7-4-54-16,7 4-44 0,0 0-54 0,0 0-36 16,0 0-37-16,0 0-41 0,0 0-43 0,0 0-91 15,0 0-232-15,0 0-549 0,18 16 98 0</inkml:trace>
  <inkml:trace contextRef="#ctx0" brushRef="#br0" timeOffset="5672.3">12742 9003 120 0,'0'0'498'0,"0"0"-71"0,0 0-47 16,-28-3-53-16,28 3-37 0,-15 0-28 16,7 1-25-16,1 2-25 0,1 0-16 0,-1 1-9 15,1 1-11-15,-3 0-20 0,1 2-7 0,2 0-13 0,-1 1-5 16,1 3-2-16,1 3-11 0,4-3-11 15,-2 6-10-15,2-5-10 0,-2 0-15 0,6-1-4 0,1 0-7 16,0-3-9-16,0-1-4 0,2 1-5 16,2-2-4-16,1-2-9 0,1 0 5 0,0-1-21 0,-2-3-22 15,2 0-35-15,3-1-50 0,-3-1-58 0,3-2-81 16,-4 1-303-16,1-1-775 0,1 0 57 0</inkml:trace>
  <inkml:trace contextRef="#ctx0" brushRef="#br0" timeOffset="6153.45">13098 9143 186 0,'0'0'586'0,"0"0"-75"0,5 3-54 15,-5-3-43-15,0 0-38 0,0 0-40 0,0 0-52 0,5-22-33 16,-3 11-28-16,-2-1-15 0,0-2-19 16,1-3-21-16,-2-2-19 0,-1 1-17 0,0-1-10 15,-1-1-12-15,-1-4-14 0,1-2-16 0,-5 0-9 0,2 7-7 16,1-8-5-16,-2 3-9 0,1-2-1 0,-2 9-9 16,2-2-4-16,1 1-5 0,-1 3 1 0,3 3-6 15,-2 2-5-15,2 3-1 0,0 0-5 0,3 7-5 16,-3-10-9-16,3 10-2 0,0 0-3 0,0 0-2 15,0 0 2-15,0 0-2 0,0 0 2 0,0 0 1 16,17 27-3-16,-6-11-2 0,-4 0 6 0,5 8 2 16,1 0 0-16,2-1-2 0,-2 1 2 0,1 3-2 15,4-5-3-15,-5 0 5 0,1 1-3 0,-5-7 3 16,2-1 1-16,-1-2 3 0,-2-4-6 0,5 2 1 16,-6-4 3-16,1-1 4 0,-2-3-1 0,2 1 13 15,-2-3 6-15,-6-1 13 0,12-2 2 0,-12 2 4 16,9-13-3-16,-3 3 10 0,-2-5-12 0,-1 3-8 15,-2-1-2-15,-1-4-5 0,1 1-4 0,-5 0-5 0,2-1-13 16,2 5-6-16,-4 0-21 0,0 0-19 16,0 2-28-16,-1 0-32 0,1 0-50 0,-2-1-42 15,2 1-68-15,-1 2-312 0,-4 0-861 0,4 1 24 0</inkml:trace>
  <inkml:trace contextRef="#ctx0" brushRef="#br0" timeOffset="6510.78">13394 8916 213 0,'11'-1'466'0,"-1"-1"-55"0,-1-3-61 16,3 1-45-16,-2 0-33 0,0-2-27 0,0 0-13 16,-1-3-22-16,-1 2-5 0,-2 0-19 0,2-2-18 15,-2 0-18-15,-2-1-11 0,0-1-18 0,-1 2-15 16,-2 0-13-16,-1 2-8 0,0 7-12 0,-4-14-8 15,1 6-5-15,-2 4-7 0,5 4-6 0,-13-9-4 16,10 6-5-16,-5 1-5 0,8 2-1 0,-16-1-8 16,5 5 4-16,1 0-3 0,-1 0 0 0,3 3-4 15,-1 2-2-15,1 0 3 0,1 1 7 0,0 1 0 16,1 0 1-16,-1 4-1 0,3-3-3 0,1 0-1 16,-2 1-5-16,5-2-2 0,-3 3 0 0,6-2-3 0,-1-1-3 15,3 2 2-15,-1-2-2 0,4 1-2 0,-2-1-3 16,-1-2 8-16,3-1-9 0,0-1 0 15,2-1-8-15,3-4-12 0,-2 1-15 0,-1-3-23 0,3 2-23 16,-1-5-41-16,-1-1-48 0,3-2-60 0,-2 0-81 16,-2-1-191-16,0-6-699 0,-2 4 77 0</inkml:trace>
  <inkml:trace contextRef="#ctx0" brushRef="#br0" timeOffset="6776.49">13616 8760 548 0,'4'16'493'0,"-2"0"-56"0,1 2-52 16,2-2-49-16,-3 5-31 0,1-5-31 0,0 3-20 15,0-1-20-15,3-2-28 0,-1 1-19 0,-2 1-13 0,1-6-13 16,-1 1-16-16,1-2-20 0,-2 0-8 15,1-2-16-15,1-1-11 0,-2-1-7 0,3-1-16 16,-5-6-2-16,4 8-12 0,-4-8-5 0,3 6-6 0,-3-6-18 16,0 0-27-16,3 7-43 0,-3-7-76 0,0 0-89 15,0 0-342-15,0 0-810 0,0 0 47 16</inkml:trace>
  <inkml:trace contextRef="#ctx0" brushRef="#br0" timeOffset="7064.81">13561 8900 90 0,'0'0'628'16,"0"0"-116"-16,0 0-82 0,0 0-63 0,0 0-57 0,0 0-43 15,15-16-37-15,-7 13-34 0,3-4-25 16,-2 2-29-16,0 1-31 0,4-3-39 0,-1 3-50 16,0-1-58-16,-1 0-68 0,-1-2-79 0,2 1-248 15,-3 3-583-15,3-3 97 0</inkml:trace>
  <inkml:trace contextRef="#ctx0" brushRef="#br0" timeOffset="7530.36">13819 8756 188 0,'-5'14'528'0,"4"-8"-61"0,1-6-45 0,-3 13-41 15,3-3-31-15,0 1-33 0,0 0-25 0,0 3-25 16,3 2-25-16,-1-2-19 0,1-3-30 0,1 7-18 15,0-2-19-15,0-1-21 0,-2-4-15 0,4-2-12 16,-2-1-17-16,2 2-11 0,0-2-8 0,-1-1-7 16,-1-4-10-16,3 1-6 0,-2-2-6 0,-5-2-5 15,12 0-6-15,-12 0-6 0,12-6-9 0,-8 1-11 0,4-3-12 16,-3-3-7-16,-1 1-9 0,1 1-2 16,1-7-3-16,-2 1 2 0,0-1-5 0,0 0 2 15,-3 4 0-15,2-4 0 0,-3 4-2 0,0 2 2 16,-1 2 3-16,1 8-4 0,-3-14 2 0,0 10 4 0,3 4 2 15,-5-6 1-15,5 6 5 0,0 0 1 0,0 0 3 16,0 0 3-16,0 0 4 0,-15 15 4 16,14-9 5-16,1-6 2 0,0 16 4 0,1-6 4 0,0-2 12 15,6 0-4-15,-2 1 12 0,0-1 0 0,1 0 5 16,-1-1 6-16,6-1 2 0,-4 1 2 0,1-4 7 16,-2 1 1-16,3-2 0 0,-2-1 12 0,-7-1 0 15,13 0 7-15,-13 0 4 0,11-3-4 0,-6-1-6 16,0 0-6-16,-5 4-7 0,5-12-5 0,-2 5-7 15,-3-5-9-15,1 1-13 0,-2-1-14 0,1-2-24 16,-1 1-10-16,-2-3-15 0,0 6-12 0,2-4-17 16,-3 5-20-16,2-2-27 0,-2 3-35 0,0 2-41 15,2 0-37-15,2 6-65 0,-4-10-265 0,0 5-822 16,4 5 41-16</inkml:trace>
  <inkml:trace contextRef="#ctx0" brushRef="#br0" timeOffset="7862.28">14260 8757 575 0,'9'-3'563'0,"-9"3"-91"0,0 0-65 0,0 0-57 16,0 0-41-16,0 0-41 0,0 0-30 0,0 0-19 15,-24-5-15-15,24 5-17 0,-16 2-15 0,7-1-11 16,0 1-9-16,-2 3-9 0,2 0 2 0,-1-1-22 15,0 3-1-15,1 0-14 0,1 1-8 0,0-1-12 16,1 6-3-16,0 1-3 0,2 0-11 0,-1 5 0 16,3-7-10-16,2 1 19 0,2-2-26 0,0 2 5 15,3-4-7-15,-1 2-7 0,5-1-3 0,-2-3-4 16,3 0-7-16,4-2 2 0,-4-2-7 0,2 0-7 16,1-3 13-16,-1-3-11 0,0-2-1 0,0-1-2 15,-2-1-11-15,1-6-10 0,-2 4-21 0,1-6-19 16,-2 4-19-16,-6 1-27 0,1-4-31 0,-2 2-29 15,0 0-40-15,-2-1-37 0,1 2-35 0,-1-1-315 0,-2 0-860 16,0 4 23-16</inkml:trace>
  <inkml:trace contextRef="#ctx0" brushRef="#br0" timeOffset="8120">14372 8894 368 0,'8'7'546'0,"-8"-7"-70"16,5 5-52-16,-5-5-45 0,0 0-25 0,6 4-9 15,-6-4-16-15,0 0-2 0,0 0-4 0,0 0-43 16,0 0-28-16,0 0-26 0,6-17-13 0,-6 17-30 16,-3-14-25-16,2 4-18 0,-1 1-16 0,0-2-9 15,3-1-20-15,-2 0-16 0,1 0-14 0,0 0-15 16,0 0-26-16,1 0-22 0,0 1-27 0,1 1-27 15,-1-1-34-15,-1 1-35 0,1 0-48 0,2 0-57 16,1-1-75-16,-2 5-276 0,2-4-861 0,-1 2 22 16</inkml:trace>
  <inkml:trace contextRef="#ctx0" brushRef="#br0" timeOffset="8680.25">14503 8525 653 0,'-14'6'577'0,"14"-6"-83"15,-6 9-59-15,4-1-60 0,2 1-24 0,-2 2-34 16,0 2-18-16,2 3-27 0,0 2-8 0,0 2-24 16,0 0-24-16,2 5-21 0,1-6-17 0,0 2-23 15,-1 4-12-15,0-7-21 0,0 1-9 0,1-2-15 16,-1 1-9-16,0-5-13 0,0 0-7 0,0-1-12 15,0-2-4-15,-1-1-6 0,2-1-9 0,-3-2 0 16,0-6-1-16,4 8-11 0,-4-8-9 0,1 6-8 16,-1-6-13-16,0 0-8 0,5 4-3 0,-5-4-3 15,0 0-2-15,0 0-10 0,8-14-7 0,-8 14-2 16,5-11-4-16,-2 1 0 0,0 2 3 0,1-4 4 16,2 1 0-16,-2 0 3 0,1 1-1 0,1-2 0 0,-3 1 4 15,0-1-1-15,3 2-6 0,-1 0-5 16,1-1 0-16,-3 0-1 0,3 3 5 0,0 0 6 15,-5 2 3-15,4 0 0 0,-5 6 3 0,3-10 2 16,-3 10 3-16,5-4 1 0,-5 4 0 0,0 0 0 0,0 0 2 16,0 0 1-16,0 0-3 0,0 0 1 0,0 0-4 15,0 0 0-15,0 0 3 0,0 0 0 16,-19 21-1-16,14-14 3 0,0 0 2 0,-2 1-1 0,0 0 7 16,0 0 15-16,2-1 16 0,0 2 13 0,1-2 12 15,0 1 5-15,2-2 2 0,2-6 5 0,0 14 4 16,0-9 20-16,2 2 9 0,3 1 7 0,-1-1 6 15,4 3 6-15,2-3 2 0,0 2 0 0,4-1 2 16,2 0-6-16,-1 1-6 0,3-4-15 0,-2 3-8 16,0-1-10-16,-5-2-6 0,3 0-10 0,-2-2-7 15,-2 2-5-15,2-3-18 0,-6 2-26 0,1-3-26 16,-7-1-47-16,12 3-40 0,-8-1-57 0,-4-2-85 16,0 0-384-16,0 0-1032 0,0 0-79 0</inkml:trace>
  <inkml:trace contextRef="#ctx0" brushRef="#br0" timeOffset="11556.16">18095 8900 421 0,'0'0'428'0,"0"0"-64"16,-2-10-44-16,2 10-21 0,0 0-25 0,0 0-10 15,0 0-14-15,0 0-14 0,0 0-10 0,-6-6-1 16,6 6-16-16,0 0-19 0,0 0-10 0,0 0-19 16,0 0-11-16,0 0-12 0,0 0-8 0,3 26-5 15,-3-15-8-15,1 5-10 0,1 4-3 0,-2 9-4 16,2-2-6-16,1 2 2 0,-1 0-3 0,1 2-6 15,1-2-4-15,-2 3-8 0,2-5-4 0,0 3-13 16,2-4 3-16,-2-2-16 0,0-4-3 0,0-2-7 0,0 0 2 16,1-1-7-16,0-1-1 0,-1-5-13 0,-2-3-16 15,1-2-20-15,-1 0-23 0,1-1-27 0,-3-5-27 16,1 7-28-16,-1-7-34 0,0 0-50 16,0 0-64-16,0 0-309 0,0 0-874 0,0 0 18 0</inkml:trace>
  <inkml:trace contextRef="#ctx0" brushRef="#br0" timeOffset="11904.19">18052 8971 287 0,'0'0'483'15,"4"-8"-82"-15,-4 8-57 0,7-8-46 0,-2 4-44 16,1-1-30-16,4 1-17 0,-4 1-23 0,4-2-19 15,2 2-14-15,3 0-17 0,4-1-9 0,-1 1-13 16,3 0-13-16,-2 0-7 0,1 2-10 0,2 0-8 16,-1-1-11-16,0 2-5 0,-3 2-2 0,-4-1-9 0,-1 1 1 15,1 1-1-15,-5 0 2 0,2 2 0 16,-2 0 3-16,-2 2 2 0,-1 0-3 0,-2-1 4 16,-2 0 7-16,-2 3 0 0,0-9 5 0,-1 14 2 15,-5-5-2-15,0 0-11 0,-3 0 3 0,-5 1-7 0,-1 3-6 16,-1-1 3-16,-1-1-7 0,-3-1 0 0,3-2-4 15,-2 1-5-15,2-2-1 0,1 0-7 0,3-3-1 16,0-1-16-16,3 0-10 0,-1-3-24 0,4 0-27 16,7 0-38-16,-10-4-43 0,10 4-41 0,-5-6-39 15,5 6-52-15,1-11-258 0,-1 11-752 0,0 0 65 16</inkml:trace>
  <inkml:trace contextRef="#ctx0" brushRef="#br0" timeOffset="12226.64">18359 9203 199 0,'0'10'364'16,"1"1"-41"-16,-1-2-26 0,2-2-29 16,-2 3-9-16,3 0-31 0,-2-2-15 0,0-1-16 15,1-1-21-15,-2-6-18 0,4 11-12 0,-4-6-13 16,0-5-6-16,3 7-3 0,-3-7 5 0,0 0 8 0,0 0 14 15,0 0 12-15,0 0-15 0,0 0-7 0,0 0-15 16,0 0-7-16,9-22-8 0,-6 13-9 16,1-1-7-16,-2-2-7 0,2 1-3 0,1-3-8 0,-1 1-2 15,0 1-1-15,0 2-11 0,1 0-3 0,0-3-10 16,0 1-4-16,4-2-3 0,-1 0-3 0,1 4-10 16,-2 2 2-16,5-7-10 0,-8 6-5 0,6 1-17 15,-2 1-20-15,-1 1-23 0,-2 1-21 0,3 2-29 16,-8 3-31-16,10-4-38 0,-10 4-51 0,11-1-71 15,-6 0-257-15,-5 1-788 0,0 0 53 0</inkml:trace>
  <inkml:trace contextRef="#ctx0" brushRef="#br0" timeOffset="12415.37">18667 9129 320 0,'0'0'437'0,"-3"11"-56"0,3-4-42 0,0-7-33 0,-1 18-24 15,2-11-32-15,-1 4-19 0,0 2-24 16,0-1-22-16,0 1-24 0,0-2-14 0,0 1-22 16,5 0-18-16,-4-3-15 0,-1 1-25 0,4 0-37 15,-3-5-45-15,1 2-53 0,-2-7-69 0,4 9-124 0,-4-9-167 16,0 0-575-16,2 7 99 0</inkml:trace>
  <inkml:trace contextRef="#ctx0" brushRef="#br0" timeOffset="12571.23">18705 8982 419 0,'-5'-8'634'15,"-3"1"-123"-15,4 0-95 0,-1 3-89 0,5 4-76 16,-10-6-69-16,10 6-58 0,-9-5-32 0,9 5-35 16,-5-2-36-16,5 2-39 0,0 0-67 0,0 0-118 15,0 0-175-15,0 0-495 0,-4 12 104 0</inkml:trace>
  <inkml:trace contextRef="#ctx0" brushRef="#br0" timeOffset="12915.27">18769 9111 273 0,'0'0'659'0,"0"0"-107"0,0 0-88 0,0 0-76 0,0 0-57 16,0 0-49-16,0 0-36 0,10 3-28 0,-7 2-25 16,-1 1-24-16,1 4-21 0,3-2-17 0,-2 4-11 15,0 0-17-15,1 3-6 0,0-1-16 0,1 3-9 16,2-2-9-16,-3 0-4 0,1-1-6 0,0-3-1 16,-1 0-8-16,0-2 0 0,0-1-2 0,0 1-3 15,-1-3-6-15,-2 0-1 0,-2-6-2 0,7 8 1 16,-5-5 1-16,-2-3 6 0,0 0 5 0,9 4-1 15,-9-4-1-15,0 0-8 0,9-17-7 0,-4 6-10 16,1 0-14-16,0-3-15 0,-2-2-8 0,-1 0-9 16,3 5-12-16,-1-5-17 0,1-2-29 0,-1 7-32 15,2-5-37-15,-4 5-37 0,3 0-36 0,0 0-58 16,-1 1-224-16,-1 1-730 0,5 0 74 0</inkml:trace>
  <inkml:trace contextRef="#ctx0" brushRef="#br0" timeOffset="13340.29">19180 9096 199 0,'0'0'523'0,"0"0"-74"0,0 0-56 0,0 0-42 16,0 0-36-16,0 0-36 0,0 0-29 0,0 0-14 16,0 0-18-16,0 0-15 0,-30-1-13 0,30 1-8 15,-17 4-18-15,7-1-9 0,0 1-14 0,-1 2-9 16,0-1-17-16,2 2-6 0,1-1-11 0,-2 3-16 15,2 0 0-15,2 0-15 0,1 1-4 0,1-2-10 16,-1 1-8-16,2-2-5 0,2 1-4 0,1-8 3 16,0 12-12-16,1-4 5 0,-1-8-12 0,3 9-3 15,2-5-8-15,0 0-5 0,-5-4-6 0,9 4-5 16,-4-4-2-16,-5 0-3 0,13 0-7 0,-5 0-6 16,-8 0-9-16,14-9-12 0,-3 3-9 0,-2-1-7 15,2-7-2-15,0 6 4 0,-2-4 1 0,-1 1 10 16,2-4 4-16,-5 5 4 0,0-1 7 0,-3 5 14 15,2 0 20-15,-1-4 15 0,-1 6 9 0,-2 4 10 16,4-9 7-16,-4 9 8 0,0 0-1 0,0-6-5 0,0 6-5 16,0 0 4-16,0 0-9 0,0 0-6 0,0 0-1 15,0 0-1-15,-11 23-3 0,9-12-4 16,2-1 0-16,0 3 3 0,-1 0-5 0,1-1-8 0,1 1 4 16,1-2-6-16,0 2-8 0,1-1-22 0,1-1-26 15,0-2-21-15,0-3-35 0,-1-1-40 0,1-1-47 16,-4-4-66-16,10 2-278 0,-10-2-782 0,0 0 55 15</inkml:trace>
  <inkml:trace contextRef="#ctx0" brushRef="#br0" timeOffset="13598.61">19345 8914 388 0,'0'0'637'0,"-1"-11"-102"15,1 11-77-15,0 0-60 0,-6-6-61 0,6 6-37 16,0 0-30-16,0 0-23 0,0 0-16 0,-17 19-11 15,12-7-11-15,1-1-18 0,-1 5-12 0,2 3-9 16,1-1-19-16,0 1-7 0,0 9-15 0,-1-9-17 16,1 6-2-16,3 2-18 0,0-4-7 0,-1-3-15 15,3-1-6-15,-3-1-1 0,2-2-16 0,0-2-7 16,0-2-11-16,1-2-20 0,2-2-18 0,-5-1-21 16,4-1-28-16,-3 0-27 0,-1-6-22 0,2 10-30 0,-2-10-25 15,3 4-24-15,-3-4-18 0,0 0-13 0,0 0-36 16,0 0-43-16,0 0-223 0,0 0-745 0,12-14 66 15</inkml:trace>
  <inkml:trace contextRef="#ctx0" brushRef="#br0" timeOffset="13966.34">19303 9133 136 0,'-3'-5'553'0,"3"5"-73"0,0 0-69 0,-3-7-57 16,3 7-55-16,0 0-34 0,0 0-41 0,0 0-11 15,0 0-6-15,0 0-8 0,0 0-17 0,0 0-14 16,20 9-7-16,-11-6-19 0,1 0-20 0,2-1-1 15,-1 0-8-15,2 1-17 0,5-3-6 0,1 4-7 16,-2-3-15-16,3 1-9 0,-3-2 0 0,3-2-7 16,-2 2-6-16,-1-4-6 0,0 0-7 0,-1 2-8 15,0-4-10-15,-4 2-10 0,0-1-13 0,-2 2-12 16,-1-2-10-16,1 2-11 0,-3-3-15 0,-1 1-3 16,-1 1-5-16,-3-1-5 0,1-3 7 0,-3 8 0 15,4-10 6-15,-4 10 5 0,0 0 8 0,-5-13 5 0,5 13 12 16,-11-4 3-16,6 1 10 0,-4 2 10 0,9 1 10 15,-19 4 14-15,8-1 11 0,-1 3 8 0,1-3 9 16,-1 4 10-16,1-1 10 0,-4 5 10 0,7-2 3 16,0 0 9-16,-3 4 4 0,3-4-3 0,5 4-3 15,-1-2 1-15,4 1-4 0,-2 5-2 0,2-4-9 16,2-2-7-16,1 4-7 0,1-3-3 0,4 1-4 16,-4-1-16-16,4-3-18 0,-1-1-27 0,1-1-33 15,4-5-39-15,-2 0-57 0,3 0-81 0,4-7-96 16,-4 0-266-16,3-2-871 0,-3 0 21 0</inkml:trace>
  <inkml:trace contextRef="#ctx0" brushRef="#br0" timeOffset="15014.49">20003 8835 447 0,'0'0'570'16,"0"0"-79"-16,0 0-55 0,2 28-57 0,-4-17-37 16,0 6-42-16,-2 0-22 0,-1 1-33 0,1 0-15 15,3 1-25-15,-3 6-27 0,1-6-26 0,1 0-14 16,-1 1-21-16,3 0-9 0,-1 0-10 0,1-4-17 16,1 1-12-16,-2-5 0 0,2-3-12 0,0 1-4 15,-1-4-12-15,2 2-6 0,-2-8-13 0,0 0 1 0,1 9-9 16,-1-9-9-16,0 0-6 0,0 0-11 15,0 0 2-15,0 0 2 0,0 0-2 0,3-29 3 16,-3 18-2-16,-2 1 4 0,2-6 0 0,-2-1 2 16,0-1-2-16,4 0 2 0,-4-1-2 0,4-1 1 0,-1 3 0 15,-1-2 2-15,1 1-2 0,-1 1 6 16,0 6 2-16,2 0 4 0,-2 3 1 0,0 1 3 16,0 7 2-16,1-8-6 0,-1 8 5 0,0 0-1 0,0-10-2 15,0 10 1-15,0 0-3 0,0 0 5 0,0 0-5 16,15 19 3-16,-10-8-5 0,2-1 7 0,0 4 0 15,2 3 2-15,-2 2 4 0,3-1 0 0,-1-1 3 16,5 4 0-16,-5-4-4 0,4-1 4 0,-3-1-1 16,0-1 0-16,1 1-3 0,1-7 5 0,-5 0-7 15,0-1 0-15,1-3 1 0,-2 0-2 0,-1-1 5 16,-5-3 8-16,9 2 9 0,-9-2-3 0,10-6 2 16,-3-1 2-16,-3-2 1 0,1-2-10 0,-1-1 2 15,-3 1-10-15,4-7 1 0,-2 2-4 0,-2 2 0 16,-1 3-14-16,-1-3-7 0,1 5-2 0,-2-3-12 15,1 2-10-15,-4 0-24 0,4 2-15 0,1 8-22 16,-5-13-19-16,3 8-31 0,2 5-26 0,-5-7-31 16,5 7-33-16,-5-5-52 0,5 5-270 0,0 0-808 0,0 0 47 15</inkml:trace>
  <inkml:trace contextRef="#ctx0" brushRef="#br0" timeOffset="15356.84">20325 9103 108 0,'10'4'455'16,"2"-4"-80"-16,-5 3-39 0,2-3-50 0,-9 0-25 15,19-3-12-15,-11 1-12 0,-2 0-23 0,1 0-8 16,-7 2-20-16,11-6-18 0,-6 3-22 0,1-3-12 16,-6 6-15-16,5-10-11 0,-5 10-9 0,0-10-4 15,0 10-13-15,-2-9-9 0,2 9-1 0,-7-10-8 16,7 10-12-16,-9-6-1 0,3 3-2 0,-1 0-6 15,7 3-9-15,-17-3 4 0,8 3-8 0,-1 0 3 16,10 0-5-16,-18 4 5 0,12-2-4 0,0 1 6 16,-3-1-3-16,4 4 3 0,1-2-1 0,0 3 10 0,0-1 0 15,2 2 5-15,-1 1 1 0,3 2 4 16,2 0-8-16,-1-1-4 0,0 4-3 0,0-3-5 16,3 0-2-16,1 5-5 0,1-7-1 0,1 6-9 0,2-7-4 15,-2 1-8-15,-1 0-24 0,1-5-17 0,4 0-29 16,-2-1-28-16,3-2-46 0,-4-1-35 0,2-3-51 15,-1-1-86-15,0 3-203 0,0-3-729 0,0-3 72 16</inkml:trace>
  <inkml:trace contextRef="#ctx0" brushRef="#br0" timeOffset="15584.34">20635 8938 355 0,'0'0'543'0,"0"0"-99"0,0 0-60 0,0 0-43 15,0 0-27-15,0 0-21 0,-12 20-12 0,8-9-19 16,2-1-15-16,-2 1-16 0,1 6-19 0,0 0-22 16,0 0-18-16,2 2-19 0,-2-1-3 0,2 9-34 0,0-8-10 15,-1-1-12-15,2 3-13 0,0-3-9 16,0-7-11-16,0 5-6 0,2-3-18 0,-2-2-15 16,1-1-22-16,-1-3-23 0,2 0-27 0,-2-7-28 0,0 8-33 15,0-8-37-15,0 0-57 0,0 0-74 0,0 0-254 16,0 0-769-16,0 0 59 0</inkml:trace>
  <inkml:trace contextRef="#ctx0" brushRef="#br0" timeOffset="16172.89">20504 9095 384 0,'-2'-11'514'0,"2"11"-80"15,0 0-70-15,6-6-60 0,-6 6-37 0,10-3-33 16,-10 3-25-16,8-7-26 0,0 3-14 0,2 1-14 15,1 0-15-15,1 2-15 0,1 0-18 0,-1-3-6 16,0 2-19-16,2 2-4 0,3-1-9 0,-4-1 0 16,0 1-12-16,-1-1-2 0,-2 0-11 0,-1 2-2 15,1-1-7-15,-10 1 1 0,13 0-3 0,-13 0-5 0,9 1-2 16,-9-1 1-16,7 2 0 0,-7-2 5 16,7 5-2-16,-7-5 0 0,0 8-1 0,0-8 1 15,0 9-4-15,0-9 1 0,-3 15-2 0,2-3 4 0,-2-4-3 16,1 3 2-16,2 0 0 0,-3 1 5 0,1 0 0 15,2-3 2-15,0 2-2 0,0-2-7 0,2 0-2 16,1 0 2-16,-3 1-6 0,0-1-3 0,4-1 4 16,-2-2-4-16,1 0-1 0,1 0-3 0,0-1-1 15,1 0 0-15,-5-5-5 0,10 2 4 0,-10-2-4 16,14-1 6-16,-14 1-8 0,16-4-4 0,-8-3-9 16,1 1-11-16,-1 0-8 0,1 0 1 0,0-4-1 15,-2 3 1-15,-2 3-2 0,1-3 2 0,-1-1 0 16,-1 2 3-16,0 2 0 0,-1-2 7 0,-3 6-2 15,4-9 1-15,-4 9 7 0,2-7 1 0,-2 7 4 16,0 0 3-16,0 0-5 0,2-7 1 0,-2 7 2 16,0 0-3-16,0 0 1 0,0 0 1 0,0 0 2 0,0 0 0 15,0 0 2-15,0 0 2 0,8 15 2 16,-8-15 5-16,6 7 0 0,1 3 30 16,-4-4-11-16,3-2 6 0,-2 0 5 0,2 0 2 0,4 3 1 15,-1-2 4-15,-3-3 4 0,4 3 2 0,1-2 1 16,-2-2 1-16,-3-1 5 0,-6 0 2 0,14-2-2 15,-5 0 1-15,-2-2-2 0,0 0-5 0,-2-1-8 16,3-3-3-16,-4 0-6 0,3 1-9 0,0-3-14 16,-5 1-19-16,1-3-15 0,1 0-17 0,-4 0-21 15,1 0-27-15,-1 1-37 0,-1 0-29 0,-1 2-49 16,2 2-33-16,0 7-83 0,-6-14-227 0,5 10-796 16,1 4 49-16</inkml:trace>
  <inkml:trace contextRef="#ctx0" brushRef="#br0" timeOffset="16526.32">21257 9146 9 0,'0'0'554'0,"0"0"-59"0,6-3-56 0,-6 3-46 0,0 0-53 16,3-6-24-16,-3 6-31 0,0 0-23 0,0 0-22 15,-9-16-16-15,9 16-27 0,-14-3-12 0,8-1-24 16,-5 3-15-16,1 0-11 0,-3 0-15 0,-1 2-5 16,3 0-11-16,0 4-6 0,-3-2-9 0,-2 6-12 15,3-2 4-15,4 3-9 0,-2-2-9 0,-1 3-5 16,2-2-12-16,3 1-4 0,1 1-5 0,2 1-2 16,2 0-4-16,2-1-1 0,0-3 0 0,0-1-8 15,5-1 11-15,2-1-11 0,1 0-1 0,1-2-3 16,1 0-1-16,1-2 2 0,-1-2-9 0,2-2 5 15,3 1-3-15,-4-1 0 0,2-2-14 0,-1 0-13 16,-2 0-15-16,1-1-16 0,-2 0-21 0,-3-2-22 16,-2 2-21-16,4-3-31 0,-6 0-47 0,-2 2-34 15,0 7-55-15,3-12-271 0,-4 4-802 0,1 8 46 16</inkml:trace>
  <inkml:trace contextRef="#ctx0" brushRef="#br0" timeOffset="16800.27">21303 9319 136 0,'0'0'534'0,"1"7"-54"0,-1-7-20 15,0 0-37-15,0 0-9 0,0 0-30 0,4 6-26 16,-4-6-43-16,0 0-46 0,0 0-33 0,0 0-32 15,6-19-27-15,-2 9-21 0,0 1-16 0,0 1-28 16,0-3-5-16,3 0-17 0,-3 0-18 0,4 1-8 16,-2-1-19-16,3-2-21 0,1-3-18 0,-2 5-23 15,2-2-26-15,2-2-30 0,0-3-32 0,-1 2-30 16,5-4-38-16,-3 4-40 0,0 1-44 0,-7 6-265 16,2 0-746-16,-1 1 64 0</inkml:trace>
  <inkml:trace contextRef="#ctx0" brushRef="#br0" timeOffset="17428.3">21532 8990 313 0,'0'0'673'15,"0"0"-115"-15,0 0-92 0,-11 2-55 0,11-2-52 16,0 0-36-16,-6 13-29 0,2-5-24 0,-1 1-19 16,0 2-17-16,1-1-28 0,-1 8-12 0,1 2-17 15,0 0-21-15,-1 0-19 0,-1 3-11 0,2 1-16 16,0-4-21-16,2-1-7 0,-2 0-5 0,3-2 7 16,-1 0-23-16,0-2-5 0,0-4-11 0,0 0-8 15,2-4-18-15,0-1-12 0,0-6-14 0,-3 9-19 16,3-9-14-16,0 0-12 0,-1 9-6 0,1-9-6 15,0 0-7-15,0 0-1 0,0 0-7 0,0 0-1 0,19-21-3 16,-12 14 0-16,-2-1-7 0,2-3-2 16,1 1-6-16,1-3-2 0,3 0 3 0,-2-1 5 15,-1 4 8-15,1-4 12 0,-1 4 6 0,-1 2 4 0,2 0 6 16,-1-1 12-16,1 2 4 0,0 0 7 0,-1-1 16 16,4 2 14-16,-4 2 4 0,1 0 7 15,0-1 2-15,0 2 6 0,1-2-1 0,-5 2-1 0,-1 1-4 16,4-2 5-16,-9 4-6 0,13-2-6 0,-13 2 4 15,7-1-4-15,-7 1 0 0,0 0-4 0,0 0 3 16,0 0-4-16,0 0 2 0,-13 22-1 0,4-16 1 16,0 2 0-16,0-1 0 0,-10 4-4 0,6-2 3 15,1-2 1-15,-1-2 7 0,-2 2 3 0,4 0 13 16,-1-3 6-16,4 2 9 0,-2-1 10 0,3-1 5 16,1-2 0-16,0 3-4 0,6-5 4 0,-6 8 6 15,2-3 9-15,4-5 6 0,0 10 7 0,0-10 11 16,7 11 8-16,0-3 10 0,-1 0 4 0,3 2 5 15,5 0 7-15,-1 2 0 0,-1-1-5 0,1 2-12 16,0-2-3-16,1 0-9 0,-1 2-13 0,-3-5-9 16,1-1-5-16,-1 0-11 0,1-1-5 0,-3-1-10 15,-3-2-14-15,1 0-25 0,-6-3-31 0,8 5-27 0,-8-5-54 16,0 0-48-16,0 0-74 0,0 0-110 0,0 0-278 16,0 0-963-16,0 0-28 0</inkml:trace>
  <inkml:trace contextRef="#ctx0" brushRef="#br0" timeOffset="-196975.51">15524 1687 505 0,'0'0'479'0,"0"0"-43"0,0 0-35 16,1-7-40-16,-1 7-23 0,0 0-39 0,0 0-21 16,0 0-26-16,0 0-23 0,0 0-14 0,0 0-20 15,0 0-16-15,0 0-8 0,0 0-4 0,0 0-20 16,0 0-1-16,0 0-20 0,0 0-2 0,0 0-16 15,0 0 9-15,0 0-30 0,0 0 1 0,0 0-8 16,0 0-15-16,0 0-1 0,3 25 0 0,-2-13-7 16,0 5-5-16,0 1-5 0,2 1-5 0,-2 0 0 15,-1 9-3-15,3-2-1 0,-2 1 8 0,0 3-5 16,-1-5 3-16,0 2-8 0,2 3-2 0,-2-3-1 16,0 0 1-16,-2 2 0 0,2-3-6 0,0-6-4 15,-1 6-5-15,2-11-1 0,-1-2 0 0,0 2-3 16,0-5-2-16,0-3 0 0,2 0 2 0,-2-7-14 15,-2 14-9-15,2-14-11 0,2 8-23 0,-2-8-20 16,0 0-11-16,0 6-22 0,0-6-26 0,0 0-25 16,0 0-38-16,0 0-49 0,0 0-69 0,0 0-295 15,0 0-914-15,9-26 0 0</inkml:trace>
  <inkml:trace contextRef="#ctx0" brushRef="#br0" timeOffset="-196485.54">15734 1826 412 0,'0'0'540'0,"0"0"-63"16,0 0-59-16,0 0-48 0,0 0-57 0,0 0-28 15,0 0-26-15,0 0-9 0,0 0-18 0,0 0-14 16,6 27-16-16,-2-18-10 0,-3 5-16 16,1-2-2-16,1 5-16 0,1 0-12 0,-2 2-10 15,2 6-18-15,-2-5-6 0,-1 0-8 0,3 0-11 0,-3-1-14 16,3 6-7-16,-3-5-9 0,3-2-8 0,-4 1 0 16,1-7-10-16,0 4-8 0,-1-4-8 15,2-2 9-15,-1 0-15 0,-1-2-12 0,1-1-17 16,-1-7-20-16,2 7-10 0,-2-7-12 0,0 0-12 15,1 7-12-15,-1-7-20 0,0 0-22 0,0 0-34 0,0 0-36 16,0 0-16-16,0 0-23 0,-4-34-29 0,3 23-43 16,-2-1-222-16,1 1-738 0,-2-1 70 0</inkml:trace>
  <inkml:trace contextRef="#ctx0" brushRef="#br0" timeOffset="-196123.77">15704 1760 136 0,'0'0'367'0,"0"-12"-49"0,0 12-34 0,1-13-36 0,-1 7-32 15,0 6-16-15,6-10-8 0,-3 4-9 0,0 2 1 16,2-2-14-16,0 2-9 0,0-2-5 0,1 2-10 16,3 2-8-16,0-2-12 0,2 1 0 0,0 3-15 15,2-2-7-15,-1 2-6 0,0 4-4 0,0-2-10 16,0 2-1-16,0 2-11 0,0-1-8 0,0 1 0 15,1 2-6-15,1 3-3 0,-4-4-3 0,1 0-4 16,-3 3 7-16,4 1-9 0,-4-3-4 0,-2 1 13 16,3-1-2-16,-3-1 7 0,0-1 2 0,-6-6 8 15,6 13 6-15,-4-5-2 0,-2-8 2 16,-2 16 0-16,2-16-1 0,-4 21-1 0,2-12-6 0,-5 3-3 16,2-3 1-16,-4 0-20 0,0 3 11 0,0 2-11 15,0-4-2-15,-3 1-5 0,-1 0-3 0,0-4-5 16,5 0-8-16,-2 1-21 0,-3-4-16 0,6 2-23 15,-2-1-35-15,9-5-32 0,-16 6-39 0,10-3-55 16,6-3-85-16,-13 1-294 0,13-1-862 0,0 0 20 16</inkml:trace>
  <inkml:trace contextRef="#ctx0" brushRef="#br0" timeOffset="-194850.22">16369 1808 403 0,'0'0'481'0,"0"0"-55"15,0-12-37-15,0 12-33 0,0 0-36 0,-3-11-27 16,3 11-27-16,-3-5-18 0,3 5-29 0,-6-8-8 16,6 8-22-16,-6-6-14 0,6 6-15 0,-8-4-16 15,8 4-14-15,-8-4-12 0,2 1-9 0,6 3-18 16,-14-2-9-16,14 2-11 0,-14-1-7 0,4 2-2 16,-2-1-10-16,3 1-5 0,0 0-2 0,9-1-8 15,-15 3-2-15,15-3-2 0,-19 2-2 0,9 0-3 16,10-2-4-16,-11 1 1 0,11-1-2 0,-11 4-4 15,11-4 1-15,-10 5-6 0,10-5 0 0,-8 8-4 16,8-8-1-16,-9 9-1 0,9-9 2 0,-4 11-7 16,4-11 5-16,-2 10-8 0,2-10 8 0,-2 13-6 15,2-13 2-15,2 15 1 0,-2-15-2 0,2 13 1 16,1-4 4-16,-2 0-8 0,3 1 5 0,1-1-7 16,-1 0 0-16,1 0 6 0,0 2-3 0,3 3 0 15,1-5 0-15,0 6 5 0,0-6-5 0,2 4 2 16,1-1-6-16,-1 4 8 0,0-4-3 0,0 0-2 15,-4-3 1-15,2 1 4 0,-2-1-5 0,0 4 2 16,0-2-3-16,-1 0 1 0,-2 0 4 0,0 3 0 16,-2-3 6-16,0 3 6 0,-1-4-1 0,0 0 10 15,-1 1 5-15,0 1-4 0,-1 0 7 16,1-12 4-16,-4 13 9 0,1-6-4 0,3-7 4 0,-6 13 5 16,0-8-6-16,1 4 7 0,-4 0 0 0,2-3-7 15,-2 0 0-15,2 0-2 0,-4-1-3 0,11-5-3 16,-17 4-1-16,17-4-2 0,-15 2-5 0,15-2-6 15,-13-1-9-15,4-4-6 0,9 5-11 16,-17-11-18-16,11 4-21 0,6 7-25 0,-12-14-27 16,6 5-25-16,6 9-40 0,-12-12-46 0,12 12-66 0,-8-8-343 15,8 8-951-15,0 0-24 0</inkml:trace>
  <inkml:trace contextRef="#ctx0" brushRef="#br0" timeOffset="-194212.86">16500 2118 315 0,'11'0'368'0,"-11"0"-42"16,0 0-35-16,10 2-24 0,-10-2-30 0,10 1-13 15,-10-1-30-15,8 2-14 0,-8-2-19 0,11 0-17 16,-11 0-8-16,10 1-20 0,-10-1-8 0,11-1-10 0,-11 1-10 16,8-2-6-16,-8 2-5 0,9-4-11 0,-9 4-10 15,9-4-2-15,-9 4-9 0,6-7-7 16,-1 4-3-16,-5 3-11 0,3-7 5 0,-3 7 1 15,6-7-9-15,-5 1-4 0,-1 6 4 0,0-10-2 0,0 10-6 16,0-9 0-16,0 9 5 0,-1-10 0 0,1 10 12 16,-3-8 8-16,0 1 11 0,3 7-5 0,-8-5 7 15,8 5 2-15,-7-7-9 0,7 7-1 16,-9-6 2-16,4 4-6 0,5 2-1 0,-13-2 3 0,13 2-2 16,-12-1-2-16,12 1 1 0,-11 2-2 0,2-2-3 15,9 0-3-15,-10 3-2 0,4-1-6 0,-1 3 0 16,1-2-5-16,6-3 6 0,-8 11-8 0,3-7-4 15,0 4 3-15,2 1-2 0,-3-2-1 0,4 0-5 16,-2 3 2-16,0-1 2 0,1 0-2 16,2 3 4-16,0-2-4 0,-1 0 5 0,2 1-2 0,0-3 9 15,2 4-11-15,-1-2 3 0,-1-1-2 0,1 1-2 16,1-1 3-16,-1-1 3 0,3 0-6 0,-2-2 7 16,1 3 3-16,2-2-4 0,-3-1 2 0,4 1-1 15,-3-1 1-15,0 0-1 0,1 0 2 0,0-3 1 16,0 2-5-16,-4-5 0 0,7 6 0 0,-7-6-2 15,8 5-4-15,-8-5 3 0,9 1-3 0,-9-1-2 16,0 0-2-16,16-3-3 0,-9-2-3 0,-1 2-17 16,1-3-21-16,1-1-28 0,0 3-38 0,-1-3-46 15,-7 7-49-15,15-10-74 0,-11 4-259 0,2 0-774 16,-6 6 55-16</inkml:trace>
  <inkml:trace contextRef="#ctx0" brushRef="#br0" timeOffset="-193634.41">16908 2077 503 0,'0'0'490'0,"3"-6"-50"16,-3 6-40-16,0 0-42 0,0 0-29 0,-7-5-33 16,7 5-24-16,0 0-21 0,0 0-25 0,0 0-9 15,-9-10-18-15,9 10-18 0,0 0-13 0,-11-7-21 16,4 6-18-16,7 1-13 0,-9-3-5 0,9 3-12 15,0 0-6-15,-14-6-4 0,7 6-20 0,7 0 1 0,-8-3-8 16,8 3-2-16,-10 1-11 0,10-1-1 16,-13 1-6-16,13-1-5 0,-9 1-5 0,9-1-6 15,0 0-2-15,-14 8-3 0,14-8 0 0,-11 8-3 16,7-3-1-16,4-5 0 0,-9 12-6 0,5-6 3 16,1 4-2-16,-2 1-2 0,4-3-1 0,-4 5-2 0,2-2 3 15,1 0-1-15,-1-1-3 0,2 2 2 16,1 1-6-16,-1-2 3 0,1 2-2 0,0 2-1 15,-2-4-2-15,4 1 3 0,-2 0 1 0,1-1-1 16,1 0-3-16,1-1 0 0,1 0 4 0,1-2-2 16,-1 0-4-16,1-1 7 0,-1-2 4 0,-4-5-13 15,13 9 4-15,-6-5-1 0,2-2 1 0,3 0 0 0,-12-2 2 16,21 0 4-16,-13 0-3 0,-8 0-4 16,20 0 0-16,-9-2 6 0,-11 2-5 0,15-4 5 15,-15 4-4-15,14-5-1 0,-6 2 1 0,-8 3-7 16,12-6-12-16,-5 4-23 0,-2-4-24 0,-1 2-31 15,-4 4-44-15,0 0-58 0,6-11-69 0,-6 11-319 0,0 0-888 16,0 0 14-16</inkml:trace>
  <inkml:trace contextRef="#ctx0" brushRef="#br0" timeOffset="-182377.69">17155 2298 158 0,'0'0'483'0,"0"0"-66"0,0 0-44 0,0 0-49 0,0 0-39 16,0 0-26-16,0 0-37 0,0 0-22 0,0 0-23 15,0 0-22-15,0 0-22 0,0 0-12 16,0 0-14-16,0 0-9 0,0 0-12 0,0 0-5 15,0 0-13-15,0 0-5 0,0 0-8 0,0 0-5 0,0 0-8 16,0 0 1-16,0 0-9 0,0 0 6 0,0 0 3 16,0 0 1-16,0 0 5 0,0 0 4 0,25-6-25 15,-25 6 8-15,14-1-4 0,-4 1 12 16,1-2 3-16,3-1 4 0,-1 0-13 0,0 1 0 16,-1-1-1-16,7 0 2 0,-2-1-2 0,1 2 0 0,0-2-5 15,0-1-2-15,-2 3 0 0,2-1 0 0,1-1-3 16,-5 3 5-16,5-3-8 0,-6 3-3 0,1-2-10 15,3 3 7-15,2 0-6 0,-2 0 1 0,2-1-3 16,-6-1 2-16,5 2-3 0,-2 0-4 16,3 0 4-16,-5-2 2 0,-2 2-5 0,3-2 2 0,-1 2-1 15,-1-1-1-15,4 2 1 0,2-1-4 0,0-2 2 16,-6 1-2-16,0-1-2 0,-1 0 4 0,2-2-2 16,-2 3 2-16,1 0-3 0,-2-1 3 0,1-1-4 15,-1 2 2-15,-1-2-2 0,-2 2-2 16,1-2 0-16,-3 0 4 0,-6 3-1 0,13-3-4 0,-7 2 4 15,-6 1-1-15,9-1 0 0,-9 1 1 0,8-3-5 16,-8 3 2-16,0 0 1 0,0 0 2 0,8-2-3 16,-8 2 4-16,0 0-3 0,0 0 3 0,0 0-1 15,0 0 3-15,0 0-3 0,1-8-3 0,-1 8 0 16,0 0-1-16,0 0-2 0,-11-8 5 0,11 8 0 16,-8-4 0-16,8 4 1 0,-10-8-1 0,3 2-1 15,0 0-2-15,1 0 1 0,-2-1 2 0,3 0-2 16,-2 2 9-16,1-1-8 0,1 0-2 0,-1-1 4 15,-2 1 1-15,1 0-3 0,-1 0 8 0,2 1 0 16,-1 0 1-16,-4 1 0 0,3 1 5 0,0-1 2 16,4 1-2-16,4 3-1 0,-10-4 1 0,10 4-2 15,-11-2 1-15,11 2-2 0,-9-1-4 0,9 1 0 16,0 0-3-16,0 0 0 0,-9 3-1 0,9-3 3 16,-2 8-5-16,2 2 4 0,-1-2-1 0,-1 5-4 15,2-4 5-15,2 4-3 0,-2-1-4 0,1 1 10 16,0-2-9-16,-2 2 2 0,2-2 1 0,-1 1-2 15,3-1-5-15,-2 0 11 0,0 1-4 0,2 0 4 16,-3-4-7-16,1 2-1 0,0-3 0 0,-1-7 3 16,0 11-5-16,0-11 4 0,3 8 1 0,-3-8-4 15,3 6 5-15,-3-6-1 0,0 0 5 0,0 0-1 16,5 6 1-16,-5-6 5 0,0 0-9 0,9 1 2 16,-9-1 4-16,0 0-3 0,11-8-5 0,-8 3 8 15,-3 5-2-15,11-9-2 0,-5 2 1 0,-2 1-5 16,2-3 2-16,0 1-11 0,0 3-24 0,1-5-27 15,-1 3-36-15,-2 1-55 0,1-3-75 0,-3 3-94 16,2 2-230-16,-4 4-803 0,0 0 46 0</inkml:trace>
  <inkml:trace contextRef="#ctx0" brushRef="#br0" timeOffset="-181666.48">18411 1924 122 0,'0'0'523'0,"0"0"-59"0,0 0-40 0,0 0-25 15,0 0-24-15,0 0-35 0,-8 26-25 0,6-11-33 16,-2 2-20-16,1 3-32 0,1 1-15 0,-2 4-26 15,4 3-8-15,0-3-19 0,0 2-5 0,0-2-23 16,-3 1-26-16,3-7-10 0,0 0-2 0,0-1-10 16,3 2-15-16,-6-5-6 0,6-3-4 0,-3 0-12 15,0-1-2-15,-3-2-9 0,6-2-18 0,-3-7-20 16,0 11-28-16,1-5-20 0,-1-6-20 0,3 8-12 16,-3-8-22-16,0 0-15 0,2 6-30 0,-2-6-43 15,0 0-62-15,0 0-63 0,0 0-206 0,0 0-739 16,0 0 63-16</inkml:trace>
  <inkml:trace contextRef="#ctx0" brushRef="#br0" timeOffset="-181190.47">18195 2162 397 0,'16'-7'385'0,"-8"5"-29"0,3 0-36 0,1 1-26 0,1-3-23 15,5 1-19-15,0 1-24 0,1-3-42 0,0 0-11 16,3 2-22-16,-3 0-16 0,0-2-13 0,3-2-17 16,-3 0-8-16,1 4-11 0,0 0-13 0,-1-2-10 15,-1 2-4-15,-4 1-6 0,-3-1-7 0,5 1-3 16,-1 1-9-16,-1-1-1 0,-5 3-3 0,-1-2-1 16,-1 2-2-16,-7-1-3 0,12 1-3 0,-6 2-1 15,-6-3 2-15,5 4 2 0,-2 1 0 0,-3-5-3 16,0 0-5-16,3 16 3 0,-3-8-2 0,-2-1 0 15,0 2-4-15,-1 0-1 0,3 2-2 0,0 1-3 16,1-2-3-16,-2 1 0 0,4-1 4 0,-2 1-10 16,0 1 8-16,3 0-2 0,0 0-1 0,2-2 1 15,-1-2 0-15,0 1 0 0,3-4-6 0,1 3 4 16,-3-6-9-16,6 1 8 0,-2-5-1 0,0 0 2 16,1-2-2-16,0-1 1 0,1 0-4 0,-1-3 3 15,3-1 1-15,-4 2-3 0,1-3 10 0,-3 2-2 16,-2 1 10-16,-1-2 19 0,-1 0 16 0,-3 2 10 15,0 0 1-15,-1 7 3 0,-5-13-5 0,0 4 1 16,-2 2-6-16,-3-1-7 0,0 1-5 0,-1-3-6 16,-6 0-5-16,5 5 2 0,-4-5-10 0,6 5-4 15,-3 0-9-15,3 1-21 0,-2 0-24 0,1 1-27 16,3 2-39-16,8 1-56 0,-12-4-72 0,12 4-83 16,0 0-225-16,0 0-772 0,0 0 59 0</inkml:trace>
  <inkml:trace contextRef="#ctx0" brushRef="#br0" timeOffset="-179576.43">19551 2023 255 0,'0'0'506'0,"0"0"-63"15,0 0-49-15,0 0-51 0,-16 0-47 0,16 0-32 16,0 0-24-16,-20 4-20 0,14-3-16 0,6-1-21 16,-14 3-24-16,6 0-10 0,-1 0-18 0,3-1-14 15,-6 4-13-15,4 0-10 0,1-2-11 0,-2 3-9 0,0-2-5 16,1 2-9-16,-1 3-9 0,-1 0 0 16,1-2-3-16,3 2 2 0,-1-2-8 0,1 0 2 15,2 1-6-15,-1-1-1 0,2 2-2 0,2-3-1 16,1-7-5-16,-2 17 1 0,2-8-6 0,1 0 1 0,0 1 3 15,0 2-12-15,3-1 4 0,0-2-4 0,2 2-4 16,1-3-1-16,-3-2 0 0,6 1 3 16,-2-1-7-16,3-1-4 0,-1 0-13 0,0-3-25 15,3 0-30-15,-1-1-35 0,2 0-37 0,-3-2-49 16,2-2-39-16,0 1-86 0,-3 1-194 0,-4-2-715 0,6 0 77 16</inkml:trace>
  <inkml:trace contextRef="#ctx0" brushRef="#br0" timeOffset="-178921.47">19683 2125 224 0,'0'0'521'0,"0"0"-83"0,0 0-61 0,0 0-56 15,0 0-37-15,0 0-25 0,0 0-25 0,3 26-20 16,-1-15-25-16,-2 0-22 0,0 0-14 0,1 0-13 0,-1-2-16 15,2 2-15-15,0 0-9 0,-1 0-11 0,-1-1-8 16,3 0-8-16,-1 0-11 0,-1-2-3 16,2-1-9-16,0-2-2 0,-3-5-7 0,2 8 0 15,-2-8 3-15,3 5 6 0,-3-5 8 0,0 0 14 0,4 6 8 16,-4-6 6-16,0 0-8 0,0 0-12 0,0 0-2 16,0 0-10-16,0 0-7 0,3-24 1 15,-3 15-12-15,-3-15 26 0,3 9-37 16,3 1-2-16,-2 0-4 0,-1 4-6 0,3-2-5 15,-2-1-12-15,1 3-5 0,0 0-9 0,0 1-7 0,0 0-3 16,-2 9 1-16,4-8-3 0,-3 3 3 0,-1 5-2 16,0 0-5-16,6-7 7 0,-6 7 2 0,0 0 1 15,11 0 1-15,-11 0 1 0,0 0 5 0,10 7 1 16,-5-2 2-16,2-2 3 0,0 1 0 0,2 1 1 16,0 2-1-16,2-3 3 0,0 1 4 0,-1-1-3 15,3 1 3-15,0 0-2 0,1-3 3 0,2 3 2 16,-2-3-1-16,3 2-2 0,1-2 3 0,-6-3-6 15,6 1 6-15,-6 0-4 0,0-1 1 0,2-1 0 16,-3 1-1-16,2-2 0 0,-3 2 0 0,-3-2 0 16,0-3 2-16,1 4 2 0,-8 2-3 0,9-5 2 15,-9 5-2-15,6-6 2 0,-6 6 2 0,3-7 0 16,-2 0 1-16,-1 7 5 0,0 0 3 0,-5-11-2 16,5 11 11-16,-7-9 0 0,5 2 2 0,-5 2-3 15,1 1 7-15,0-1 4 0,1 1-3 0,5 4 8 16,-12-4 4-16,5 1 2 0,7 3-7 0,-15-1 0 15,5 4 0-15,0-1-5 0,2 4 5 0,1 2 0 16,-5 6-2-16,3-5-3 0,0 6-4 0,2-5 0 16,0 2-3-16,3-1-4 0,-1 0-3 0,0 5 2 15,1-4-1-15,3-1-3 0,1 2-9 0,0-1-9 16,1-3-12-16,1 2-20 0,0-4-18 0,3 0-27 16,3 1-24-16,0-3-28 0,2-2-39 0,1-2-47 15,2 0-71-15,-1-2-239 0,0 0-768 0,6 0 61 16</inkml:trace>
  <inkml:trace contextRef="#ctx0" brushRef="#br0" timeOffset="-178424.43">20374 2127 120 0,'-9'-6'600'0,"0"5"-84"0,9 1-67 15,-14-1-51-15,5 0-32 0,-2 0-49 0,11 1-23 16,-16-4-31-16,5 3-20 0,2 2-20 0,9-1-28 16,-17 4-24-16,8-1-23 0,0 2-18 0,3 2-15 15,-3-1-11-15,1 0-15 0,3 0-6 0,-3 3-12 16,0-1-8-16,1 3-6 0,1-1-3 0,3 1-11 16,-1 0 2-16,2-2-9 0,0 0-3 0,0 2-5 15,4 0-4-15,-2-4 2 0,2 0-4 0,0-1-4 16,1 0-3-16,1-1-5 0,-4-5-6 0,10 7 0 15,-4-6-8-15,1 1 0 0,0-1-12 0,5-2-7 0,-12 1-5 16,18-4-2-16,-9-2 0 0,1 1-5 16,-1-1 3-16,1-4-4 0,-2 2 1 0,6-5-1 15,-3 1 7-15,2-2 3 0,-5 4-3 0,-2 1 5 16,2-5 6-16,1 1-1 0,-5 3 6 0,-1 1 5 16,1-2 14-16,-2 4 10 0,-1 1 9 0,-1 6 8 0,-1-15 12 15,1 15 12-15,-2-9 0 0,2 9 6 16,-4-8 1-16,4 8 0 0,0 0-12 0,0 0-3 15,-2-7-3-15,2 7-6 0,0 0-11 0,0 0 3 16,0 0-6-16,-7 23-2 0,7-11-1 0,0-2 2 0,0 2-9 16,0-2 0-16,2 1-1 0,-1 2-2 0,2-3-5 15,0 0-8-15,0 1-15 0,1-1-18 0,-2 0-14 16,3-3-19-16,-1 3-14 0,-1-4-17 16,3 1-21-16,-3 0-30 0,-1-2-35 0,2 0-41 0,1-2-77 15,-1 3-240-15,-4-6-788 0,4 6 52 0</inkml:trace>
  <inkml:trace contextRef="#ctx0" brushRef="#br0" timeOffset="-178121.66">20562 1996 329 0,'0'0'662'0,"0"0"-78"15,0 0-81-15,0 0-61 0,0 0-70 0,0 0-48 0,0 0-50 16,0 0-27-16,0 0-15 0,0 0-30 0,0 0-14 16,-2 33-27-16,2-16-17 0,0 1-18 0,0-8-12 15,-2 16-8-15,2 0-16 0,0-7-4 16,0 0-16-16,2 1-8 0,-2-2-11 0,3 1-2 16,-2-3-12-16,2 0-7 0,-1-5-14 0,0 1-22 0,-1-1-13 15,2-5-24-15,-1 0-14 0,-2-6-17 0,4 10-8 16,-4-10-11-16,2 7-9 0,-2-7-5 0,0 0-13 15,3 3-17-15,-3-3-42 0,0 0-21 0,0 0-28 16,0 0-47-16,3-18-211 0,-3 18-676 16,-6-14 82-16</inkml:trace>
  <inkml:trace contextRef="#ctx0" brushRef="#br0" timeOffset="-177710.62">20548 2171 235 0,'0'0'444'0,"0"0"-57"16,-7-4-39-16,7 4-43 0,0 0-36 0,0 0-17 15,0 0-23-15,0 0-33 0,0 0-15 0,0 0-8 0,0 0-16 16,0 0-16-16,26 6-12 0,-20-3-12 0,4-1-9 16,-2-2-7-16,1 3-12 0,3-2-14 0,-1 2-2 15,0-2-9-15,0 1-6 0,0-2-10 16,6-1-2-16,0 0-3 0,-1 0-7 0,-2-3-2 16,4 1-4-16,-5 1-6 0,3-3-2 0,-3 3-5 0,1-3 0 15,-3 3 0-15,2-1-10 0,-4-5-1 0,2 3 1 16,-1 1-8-16,-1-1 7 0,-4 1-9 0,1-2-5 15,-2 0 4-15,2 3-3 0,-6 3-4 0,3-13 6 16,-3 13-11-16,2-10 8 0,-2 10-1 0,-2-8 7 16,2 8 2-16,-7-10 7 0,3 6 8 0,4 4-1 15,-11-7-4-15,1 6 10 0,0 0-8 0,1 0 7 16,-3 1 6-16,12 0 8 0,-19-3 0 0,11 5 3 16,-3 3 0-16,2-2-2 0,3 0 9 0,-2 1 5 15,2 2 5-15,-3 1 4 0,5 0-3 0,-1 5-2 16,1-1-8-16,-1 1 1 0,4 0 5 0,1 1-7 15,-1 3 6-15,3-4-15 0,3 0 3 0,-5 0-1 16,5-1-10-16,3 3-6 0,-3-3-2 0,1-1-7 16,2-3-6-16,-2-2-10 0,5-1-24 0,-5-1-28 15,4-2-41-15,-5 0-64 0,7-3-82 0,-4 1-328 16,-8 1-853-16,14-5 26 0</inkml:trace>
  <inkml:trace contextRef="#ctx0" brushRef="#br0" timeOffset="-176660.51">21422 2019 204 0,'0'0'602'0,"0"0"-70"0,0 0-59 0,0 0-52 16,0 0-43-16,0 0-39 0,-6-5-42 0,6 5-41 15,0 0-25-15,0 0-37 0,0 0-17 0,0 0-28 16,0 0-17-16,0 0-14 0,0 0-17 0,0 0-15 16,0 0-5-16,0 0-7 0,0 0-7 0,7 33-6 15,-3-21-8-15,-1 5-1 0,0 2-10 0,5 0 0 16,-3 8-2-16,1-1-3 0,0-1-1 0,1-1 14 16,-3-5-27-16,1 1 1 0,0-4-1 0,0 2-6 15,-1-2 3-15,3-2-4 0,-3-2 0 0,1-2-1 16,0 0-3-16,-3-5-6 0,2 1 5 0,0-1 1 15,-4-5 3-15,11 2 2 0,-11-2-2 0,16-6-3 16,-7-2-5-16,3-2 2 0,1-3-1 0,-2-1 5 16,1-2-7-16,0 0-3 0,3-7 1 0,-5 7 3 15,-1-1-2-15,1-1-2 0,1 0-1 0,-5 1 1 16,3 2 2-16,-3 4 5 0,0-1-17 0,-2 3-13 16,-1-1-14-16,3-1-20 0,-4 3-23 0,-1 3-35 15,-1 5-38-15,9-8-41 0,-9 8-58 0,2-6-67 16,-2 6-227-16,0 0-792 0,0 0 54 0</inkml:trace>
  <inkml:trace contextRef="#ctx0" brushRef="#br0" timeOffset="-176384.47">21896 1999 69 0,'0'0'729'0,"0"0"-111"0,0 0-105 0,0 0-68 16,5 12-63-16,-5-12-23 0,-2 17-41 0,-1 0-21 16,-1-2-46-16,2 5-11 0,-1 0-25 0,-1 6-26 15,4-1-16-15,0 1-24 0,-2-1-21 0,2-7-11 0,-2 7-18 16,4-6-2-16,-2-2-14 0,0 1-11 16,0-1-16-16,0-5-4 0,2 2-4 0,-2-2-9 15,0-2-10-15,0-2-22 0,0 0-28 0,0-8-26 16,0 10-24-16,0-10-24 0,0 7-22 0,0-7-29 0,0 0-34 15,0 0-33-15,0 0-45 0,0 0-299 0,0 0-817 16,0 0 41-16</inkml:trace>
  <inkml:trace contextRef="#ctx0" brushRef="#br0" timeOffset="-176031.47">21854 2042 76 0,'4'-5'403'0,"-4"5"-31"0,7-8-33 0,-3 3-31 15,4 2-18-15,0 1-25 0,1-1-22 16,3-1-21-16,-3 2-25 0,4 1-16 0,1-1-9 0,3 1-20 16,4 1-8-16,-3 1-18 0,-5 1-5 15,0 0-2-15,-1-1-10 0,-1 0 3 0,-1 3-9 16,-4-1-1-16,5 3-7 0,-4-2-5 0,-3 2-6 0,3 2 5 15,-2 0-4-15,-3-3 0 0,2 5 7 0,-6 0-11 16,0 0-2-16,2 0-1 0,-5-1-6 16,-4-1-2-16,4 8-8 0,-1-7-3 0,-3-2-5 15,-1 3-3-15,0-2-5 0,-1-1-4 0,-3 2-3 0,3-2-3 16,-2 0-3-16,1-3-8 0,-1-1-1 0,-1-1-7 16,5-1-16-16,-2-1-20 0,11 0-25 0,-14-1-33 15,6 0-29-15,8 1-33 0,-9-1-54 16,9 1-74-16,-7-6-302 0,7 6-847 0,0 0 30 15</inkml:trace>
  <inkml:trace contextRef="#ctx0" brushRef="#br0" timeOffset="-175352.76">22274 2090 416 0,'0'0'518'0,"0"0"-82"15,0 0-65-15,0 0-50 0,0 0-35 0,-11 19-29 0,8-8-21 16,1 0-20-16,-2 0-22 0,4-1-15 0,-4 6-14 16,1 0-19-16,1-1-15 0,0-4-9 0,-1 2-14 15,3 1-17-15,-2-1-7 0,2-1-10 16,-2 0-5-16,2-2-7 0,-1 0-5 0,-1-2-6 0,2-8-7 16,0 11 4-16,0-11-8 0,0 8 2 0,0-8 1 15,0 0 2-15,0 8 7 0,0-8 1 0,0 0-5 16,0 0 0-16,0 0-9 0,0 0-1 0,0 0-5 15,0 0-5-15,0 0 0 0,5-28-5 0,-3 16-3 16,-2 0-1-16,3-5-6 0,-1 2-1 0,-2-2 2 16,0 4-3-16,2-4 0 0,-2 6 1 0,0-6-5 15,0 2-1-15,0 3 2 0,0 1-3 0,0 0 6 16,-2 0 5-16,2 11 0 0,0-14 9 0,0 8-1 16,0 6 6-16,-5-9-4 0,5 9-4 0,0-8 1 15,0 8-3-15,0 0 9 0,0 0-15 0,0-9-5 16,0 9 3-16,0 0-3 0,0 0-2 0,0 0 11 15,0 0-10-15,0 0 0 0,22 10-1 0,-15-1 0 16,3-2 5-16,0 3 6 0,-3-2-10 0,7 4 8 16,-3 4-4-16,3-4-2 0,-1 2-1 0,0 2-3 15,1-2 7-15,-1-1 8 0,-1 1-1 0,-1-1-12 16,2 1-7-16,-1-1 1 0,1-1 7 0,-7-1-5 16,6-2-1-16,-3-1 1 0,-3 2-3 0,2-5 0 15,-1 2 2-15,-1 1 4 0,0-3-3 0,-3-1 1 16,1 2-10-16,-4-6-5 0,7 7-16 0,-7-7-4 15,3 4-13-15,-3-4-20 0,0 0-21 0,6 2-23 16,-6-2-28-16,0 0-31 0,0 0-21 0,0 0-20 16,0 0-23-16,0 0-29 0,0 0-45 0,2-19-206 15,-2 12-727-15,0 7 72 0</inkml:trace>
  <inkml:trace contextRef="#ctx0" brushRef="#br0" timeOffset="-175061.85">22553 2051 340 0,'0'0'497'15,"0"0"-54"-15,0 0-38 0,0-10-38 0,0 10-28 16,0 0-27-16,0 0-29 0,0 0-26 0,0 0-29 16,0 0-20-16,0 0-26 0,0 0-8 0,0 0-16 15,0 0-4-15,0 0-7 0,0 0 2 0,0 0-14 16,2 30-3-16,-4-14 1 0,2-4-1 0,-2 3-9 15,-1 2-7-15,3 1-11 0,0-1-5 0,-2 1-15 16,-1-1-10-16,1 1-7 0,0-5-2 0,2 5-9 16,-2-5-8-16,1 2-2 0,1-4-7 0,-4 0-7 15,4-1-9-15,0-1-20 0,0-9-15 0,0 11-34 16,0-11-20-16,-2 8-43 0,2-8-53 0,0 0-61 16,0 0-82-16,0 0-296 0,0 9-918 0,0-9-3 15</inkml:trace>
  <inkml:trace contextRef="#ctx0" brushRef="#br0" timeOffset="-169280.27">13218 6850 231 0,'0'0'510'0,"0"0"-61"0,0 0-50 16,0 0-59-16,0 0-36 0,0 0-36 0,0 0-22 16,0 0-34-16,8-2-20 0,-8 2-14 0,0 0-10 15,0 0-16-15,0 0-1 0,0 0-17 0,0 0-5 16,0 0-10-16,0 0-11 0,0 0-13 0,0 0-12 0,0 0-5 15,0 0-9-15,0 0-6 0,0 0-9 0,0 0-9 16,-19 15 0-16,19-15-5 0,-8 5-1 16,6-1-11-16,2-4 8 0,-12 4-7 0,8-1 1 0,4-3 0 15,-9 6-2-15,4-4 0 0,5-2-7 0,-10 5 0 16,4-1 3-16,1-1-6 0,5-3-2 0,-9 7-3 16,5-3 3-16,4-4 6 0,-10 6-11 0,4-3-2 15,1 0 4-15,0 1-4 0,5-4 1 0,-11 5 2 16,3-1 7-16,3 0 1 0,5-4-6 0,-13 5 0 15,8-2-3-15,-1 2 2 0,-1-2 1 0,2 1 0 16,-1 0-3-16,1 2-3 0,-4-1 5 0,5 0 0 16,-4 0-8-16,3-1 2 0,-1 0-1 0,-1 1-1 15,1 0-3-15,1 0 17 0,-2-1-3 0,2-1-5 16,-1 1 3-16,2 3-3 0,-1-2 3 0,0-1 2 16,0 1-9-16,1 0 0 0,-4 0 1 0,3 0 0 15,-3 0-2-15,3 0-2 0,1 0 1 0,-3 0 1 16,3-1 1-16,-1 2-7 0,0-2 5 0,0 1 0 0,-1 0-4 15,6-5-2-15,-10 10 3 0,7-5 5 0,-3 0-4 16,3 0-3-16,-3 0 2 0,0 2-1 0,-2-1-2 16,1 2 2-16,0-3-1 0,1 2 6 15,-3 1 2-15,1-2 4 0,4-1-10 0,-3 1 4 0,3 1-3 16,-5-1-2-16,1 1 1 0,3-3 1 0,0 1-4 16,-4 3 4-16,4-4-3 0,-1 3 0 0,-1-4 3 15,3 3-1-15,-3 1-4 0,2-3 4 0,0-1-3 16,-1 2 4-16,1 0-5 0,5-5 8 0,-14 11-7 15,8-8 3-15,-1 4 0 0,0 0 2 0,-1-2-5 16,1 3 0-16,0-2 1 0,-1 0-1 0,0 1-1 16,0 0 3-16,0-1 1 0,2 3-2 0,-3-4 0 15,3 2 0-15,0-1-2 0,-1-2 4 0,0 2 1 16,1-1 0-16,1 1-3 0,-2-3 1 0,2 1 4 16,0 1 11-16,1-1-8 0,-1 1 1 0,5-5 10 15,-11 6-7-15,8-1 1 0,3-5 2 0,-9 5-2 16,5 1 1-16,0-3 5 0,4-3-5 0,-10 6 0 15,5-2-4-15,5-4-2 0,-6 5 0 0,6-5-1 0,-8 7-1 16,4-2 1-16,-1-2 0 0,5-3 0 16,-10 9 3-16,3-5-6 0,-1 4 2 0,3-5-2 15,-2 4 7-15,-1 0-9 0,1 1 5 0,2-3-2 0,-2 1 2 16,0 2-1-16,0 1 1 0,-2-4 4 0,2 2-4 16,-1 2 3-16,0-3 2 0,2 3-3 0,0-1 3 15,0-3-4-15,1-1 3 0,0 4-3 0,1-4-2 16,-1 1 5-16,0 0-6 0,1-1 1 0,-1 0 0 15,0 1-3-15,5-5 9 0,-8 9-7 0,5-5 1 16,3-4-4-16,-8 7 1 0,4-3 2 0,4-4 2 16,-8 6 8-16,3-2-6 0,3 1-1 0,2-5 1 15,-8 9 3-15,4-5-3 0,4-4 0 0,-7 8-1 16,3-5 0-16,4-3-2 0,-10 9-5 0,4-4 3 16,1-1-4-16,1 0 8 0,-1 2-6 0,0 1 4 15,-2-2-3-15,0-1 0 0,1 4-3 0,1-2 4 16,-1-2-6-16,-1 1 7 0,2-1-6 0,0 1 3 15,0-1 0-15,-1 1 1 0,1 0-2 0,-2-2-1 0,7-3 1 16,-8 8 1-16,3-2-5 0,1-3 3 0,4-3 0 16,-8 7-2-16,2-2 4 0,3 0-5 15,3-5 1-15,-7 7 5 0,3-4 2 0,4-3-5 0,-8 7-1 16,3-3 1-16,0 1-2 0,5-5 10 0,-8 8-6 16,4-5 5-16,4-3-11 0,-6 10 2 0,1-6-1 15,0 1 3-15,-1 1-1 0,0-1 3 0,1 0-3 16,0 1-3-16,0-3 2 0,-1 3 3 0,6-6-1 15,-9 10 7-15,4-5-10 0,-1-1 3 0,3 1 1 16,-2 1 2-16,1-1-7 0,-1 0 7 0,1 0 2 16,-1 0-7-16,-1 0 0 0,3 2-2 0,-4-1 4 15,5 0-4-15,-5 1 4 0,2-1-2 0,1-2-1 16,-1 2 5-16,0-2-2 0,0 2 0 0,1-1 3 16,0 0-1-16,-1-2-3 0,5-3 0 0,-7 10 0 15,2-5 2-15,1 0-1 0,-1-1 2 0,1 1-3 16,4-5 2-16,-8 9 10 0,3-6-8 0,0 1-4 0,5-4 6 15,-5 9-6-15,0-4-1 0,5-5 1 0,-7 8 3 16,1-2-4-16,6-6 2 0,-8 9 1 16,4-4-5-16,1 0 1 0,3-5 0 0,-6 9 0 0,3-4 5 15,0 1-6-15,-1-2 4 0,0 4 3 0,-2-3-4 16,1 2 1-16,0-2 2 0,1 2 0 0,-3-2-2 16,1 2 0-16,0 0 1 0,1-1-2 0,-1-1 0 15,4 0-2-15,-3 0 5 0,5-5-4 0,-9 8 5 16,6-5-2-16,3-3 0 0,-6 7-2 0,6-7 4 15,-6 4-3-15,6-4 1 0,-4 5-1 0,4-5-2 16,-7 5 1-16,0-1 4 0,7-4-4 0,-5 8-1 16,1-4 5-16,0 1-3 0,0 2-1 0,-1-3 2 15,-1 5 0-15,2-5-5 0,0 4 3 0,-1 0-1 16,-2 1 3-16,1-2 2 0,-2 2-1 0,2 1-4 16,-1 1 2-16,1-3 1 0,2-2 1 0,-1 0-2 15,-1 0-1-15,1-1 0 0,1 1 0 0,0 0 2 16,0 0-4-16,4-6 5 0,-7 7 1 0,7-7-1 0,-7 8-7 15,6-5 5-15,1-3-4 0,-4 6 2 0,4-6-3 16,-4 6 10-16,4-6-12 0,-4 7 4 0,2-2 9 16,-2 0-9-16,4-5 4 0,-7 11-1 0,4-5 7 15,-1 0-6-15,0 0-3 0,-1 2 3 0,1-2 2 16,-1 1-3-16,1-1 0 0,0 0 0 0,2 0 7 16,-3 2-6-16,1 1-1 0,-1-1-2 0,0-1 3 15,1-2-2-15,0 0 0 0,4-5 4 0,-6 11-4 16,3-7 2-16,3-4 1 0,-4 10-1 0,0-6-1 15,4-4-2-15,-4 8 0 0,4-8 5 0,-2 7-5 16,2-7-2-16,-6 7 22 0,6-7-19 0,-4 7-1 16,3-1 3-16,1-6-2 0,-6 7 3 0,4-2-4 15,2-5 2-15,-5 11-3 0,1-4 3 0,1-1 0 16,-2 2 0-16,4-1-1 0,-5 1 0 0,2 0 0 16,0 0 2-16,0 0 7 0,0 0-11 0,0 3 0 15,1-5 5-15,-2 2-4 0,3-1 0 0,-2 0 4 16,4-7-2-16,-5 9 3 0,3-4 0 0,2-5-3 0,-4 10-1 15,4-10 2-15,-5 8 4 0,5-8-6 16,-4 11 4-16,3-5-1 0,1-6-3 0,-4 8 3 16,1-3 1-16,3-5-6 0,-2 9 8 0,0-2-2 0,2-7 0 15,-4 8 1-15,2-2 1 0,2-6 0 0,-4 11 2 16,1-6-2-16,1 2 0 0,-3-1 0 0,3 1 2 16,-1 0-2-16,0 1 0 0,1 0-1 0,-2-3 1 15,4-5-1-15,-4 12 4 0,2-6-1 0,0 1-2 16,2-7 1-16,-4 11 0 0,1-6-1 0,3-5-1 15,-2 13 0-15,0-6-2 0,2-7 7 0,-4 11-4 16,3-4-4-16,1-7 5 0,-4 11-4 0,4-4 1 16,0-7 1-16,-3 10-1 0,3-10-1 0,-2 9 3 15,0-3-4-15,2-6 1 0,-1 10-1 0,-2-5 2 0,3-5-3 16,-1 11 2-16,0-5 0 0,-2 2-1 16,3-8-1-16,-3 18 2 0,2-8 1 0,-2 1-2 15,0 0 1-15,2-1-2 0,-2-1 3 0,2 0-1 0,0-2 0 16,-1 0-2-16,2-7 0 0,-1 16-2 0,0-6 2 15,0-2 2-15,-1 2-2 0,2-3 2 0,0 6-2 16,-2-6 3-16,2-7-1 0,-2 15 0 16,1-9 6-16,1-6-6 0,1 12 0 0,-1-12 2 0,0 12-2 15,0-12 2-15,0 11-2 0,0-11 6 0,0 11-7 16,0-4-1-16,0-7 1 0,-1 11 0 0,4-4 0 16,-3-7 2-16,0 13-2 0,0-3 0 0,0-3-1 15,2 0 2-15,-2-7-1 0,-2 16 1 0,4-9-1 16,-2 0 1-16,0-7-2 0,0 12-1 0,0-3 2 15,2-3 3-15,-1 1-4 0,-1-7 2 0,0 13-1 16,1-7 0-16,0 1 0 0,-1-7 2 0,0 15-3 16,0-8 6-16,0-7-5 0,2 11-1 0,-1-6 0 15,-1-5 0-15,3 11-2 0,-2-6 3 0,-1-5 1 0,2 10-1 16,1-4-3-16,-1 0 4 0,0 0-6 16,2 0 6-16,-4-6-2 0,3 12 2 0,-1-5-3 15,0 0 0-15,0 0 1 0,0 1 2 0,-2-1-2 0,4 3 1 16,0-1 0-16,-3-2-1 0,2 2 2 0,-1-1 0 15,0 2-1-15,2-3-2 0,-2 0 2 0,-1 0 0 16,-1-7 0-16,4 11-1 0,-4-5 2 0,0-6 0 16,4 10-2-16,-4-5 0 0,0-5-2 0,4 9 2 15,-3-4-2-15,-1-5 4 0,5 11-2 0,-1-8 1 16,-4-3-1-16,5 11-3 0,-3-6 5 0,2-2 0 16,-1 4-4-16,-3-7 2 0,8 10 1 0,-4-4-2 15,2 1 0-15,1 2 2 0,-4-3-4 0,0 1 6 16,3 3-4-16,-2-2 2 0,1 0 0 0,0-1-3 15,-1 0 2-15,-1 1-2 0,2 0 3 0,0 1-1 16,-3-3-3-16,3 2 3 0,-1 1 0 0,1-2 2 16,-1-2 0-16,0 0-2 0,0 0-2 0,0 2 2 0,1 1 1 15,-1-2-3-15,2 0 1 0,-2 0 3 0,0 0 3 16,1 0-5-16,2 1-2 0,-1-1 3 16,0 2-1-16,0 0-1 0,1-1 0 0,-2-1-1 15,-1 2 1-15,2 0-1 0,2 0 2 0,-2-1-2 0,2 2 3 16,-3-2-2-16,2-3 11 0,-1 3-10 0,-1-3-1 15,4 2 6-15,-4-2-5 0,4 2-1 0,-4 0-2 16,1 0 4-16,1 0-2 0,-1 1-1 0,-1-2 4 16,4 1-2-16,-4-1 0 0,0 0 0 0,2 1 1 15,0 0-2-15,0-2 1 0,1 3-2 0,-1 0 1 16,2 0 1-16,-1 0-2 0,-1 1 5 0,5-1-2 16,-2 1-2-16,-1 0 3 0,2-1-2 0,0-1-4 15,-2 0 4-15,2 2 0 0,-1-4 0 0,1 1 1 16,1 0-2-16,0-1 4 0,-2-1 0 0,-1 1-1 15,1-1 4-15,0-2-5 0,3 3 0 0,-4 0 1 16,2-2-2-16,0 2 0 0,-1-1 4 0,1-1-1 16,1 1-2-16,-1 0-2 0,0-1 3 0,-3-1-2 0,2 0 4 15,3 3-3-15,-3-1 2 0,3-1-3 0,-1 2 2 16,-1-1-2-16,5-1 1 0,-4 2-1 0,-1-3-1 16,3 4 1-16,-1 0 1 0,1-3 1 0,-1 3-1 15,5 0 1-15,-5-2-2 0,1 1 1 0,-2-2-1 16,6 3 1-16,-5 1-2 0,1-4 2 0,-1 1 2 15,1-1-1-15,-1 1-4 0,0-2 4 0,-1 1-1 16,0 1 3-16,-1-2 0 0,2 0-2 0,-1 1 0 16,2-2 0-16,-3 1 0 0,1-1 0 0,0 2-1 15,-1-1 0-15,-1 0 0 0,4 1 2 0,0-1 0 16,-1 0-1-16,-2 0 7 0,1-1-7 0,2 0 0 16,-6 0-2-16,4-1 2 0,1 1 1 0,-1 0 0 15,2 0-1-15,-1 0 0 0,-1-1-2 0,0 0 1 16,1 1-2-16,-1 0 4 0,2-2-4 0,-1 1 1 0,-1 1 4 15,-1-1-2-15,4 1-2 0,-5 0 4 16,2 0-3-16,1 0 0 0,-4 0 1 0,5 0-2 16,-2 1-1-16,0 0 1 0,0 1 8 0,-2-1-4 15,3 2-4-15,-2 0 6 0,-1-1-8 0,3-1 2 0,-1 1-1 16,3 1 2-16,-2-2-1 0,1 1 0 0,-3-1-4 16,7 1 7-16,-4-2-2 0,-1 1 1 0,5 0-2 15,0-1 0-15,-4 2 0 0,5-4 2 0,-6 4 3 16,7-2-6-16,-3 1 1 0,-3-1-1 0,-1 1 2 15,2-1-1-15,1 1 0 0,4-1-1 0,-7 0 0 16,1 0 2-16,-1 1-1 0,4-1 1 0,0 1-4 16,0 2 3-16,-1 0 2 0,4-3-2 0,-4 2-1 15,-3-2 2-15,4 1-2 0,-3-1 2 0,4 0 8 16,-1 0-8-16,2 1-1 0,-6-1 1 0,8 0-1 16,-5-2-1-16,4 3 1 0,-4-2-1 0,3 1 2 15,-7 0-1-15,7-1 0 0,-6 1 0 0,5-1 0 0,-3 0 0 16,-3 1-1-16,4-2 9 0,2 1-7 15,-5 1-4-15,1 0 1 0,3-2 2 0,0 4 2 16,1-4-2-16,-5 4-3 0,1-1 3 0,4-2-1 16,-3 1-2-16,-2 0 5 0,-1 0-1 0,7-3-2 0,-1 1 2 15,-4 1 0-15,6-2-1 0,-7 2 0 0,5-2 2 16,-5 0 1-16,2 1-2 0,-4 0-2 0,2 0 1 16,5-1 2-16,-5 1-5 0,0 0 3 0,-2 0-1 15,4 1 1-15,-2-1 0 0,0 1 0 0,4-2-5 16,-4 2 5-16,4 0 1 0,1-1 0 0,-5 2 0 15,0-1 1-15,2-2 2 0,-2 2-6 0,4 0 3 16,-3 1-1-16,5 0 0 0,-5-1 1 0,-4 2-1 16,4-1-1-16,-1-1 1 0,0 1 3 0,0 0-3 15,-1-1-2-15,5 1 3 0,-3-2-1 0,0 2 1 16,0 0-1-16,3-1 0 0,-2 0 1 0,-2 0 0 16,5 1 0-16,-5 0-1 0,0-2-1 0,0 2-2 0,-1 0 2 15,1 0 3-15,-1-1-1 0,4 1-1 16,-3 0-3-16,-3 0 3 0,4-1 0 0,4 1 0 15,-2-1 2-15,-3 0-6 0,0-3 4 0,-2 3 3 0,3 0-3 16,-1 0 1-16,2-2 0 0,-2 1-4 0,5-1 2 16,-1 1 6-16,2-1 5 0,-5 1 1 0,0 1 1 15,2-3-1-15,1 2-3 0,-4 0 0 16,4 0 4-16,-1 1 11 0,3 0-3 0,-6 0-1 0,8-2-1 16,-5 2-4-16,1 0 0 0,1 1 0 0,-1-2-3 15,4 0-1-15,-4 1-1 0,2 1 1 0,-5-2-2 16,4 1-1-16,5 1 0 0,-3-1-2 0,0-2 1 15,-3 2-1-15,1-1 0 0,1 1 1 0,1 1-1 16,1-1-1-16,-1 0 1 0,-4 1-2 0,5-1 2 16,-2 2-1-16,-1-1 2 0,2 1 1 0,-1-2-2 15,-2 1 2-15,1 0-2 0,0 0-2 0,0 0 1 16,3 0-2-16,-4-1 4 0,2 2 0 0,-1-2 1 16,1 1 2-16,0 1-3 0,-1-1-1 0,1 0 1 0,-2-1-3 15,1 2 3-15,-4 0-3 0,8-1 3 16,-2-1-2-16,-3 1-3 0,2 0 2 0,-1-1 0 15,-3 1-2-15,3 1 0 0,0-1 0 0,1-1 3 0,0-2 4 16,0 2 1-16,-1 0-3 0,-5 1 1 0,6-1-2 16,-2 1-1-16,-3 0 0 0,4-1 0 0,-4 1 0 15,-3-1-1-15,6 1 0 0,-4 0-2 0,-1-3 3 16,8 3 0-16,-7-2-5 0,1 4 1 0,-2-2 2 16,2 0-1-16,-3 1 1 0,3-1 2 0,-4 3-3 15,0-3 0-15,3 0-1 0,-2 1 0 0,0 1 0 16,3-2 2-16,-4 3-1 0,3-2 3 0,-1-1-3 15,3 0 2-15,1 0-1 0,-3 0 2 0,2 0-1 16,3 1 1-16,-2-2-1 0,3 1 0 0,-1-1 2 0,2-1 0 16,-1 0 0-16,0 1-2 0,-1-1-1 15,-1 2 1-15,3-3-2 0,-8 0 0 0,2 1 2 16,-1 0-1-16,1-2 1 0,-4 1 1 0,2 0-2 0,-1-1-3 16,-1 3 1-16,-1-2-4 0,-9 3-16 15,12-2-15-15,-12 2-22 0,7-1-31 0,-7 1-55 16,0 0-78-16,0 0-120 0,0 0-318 0,0 0-1105 15,-24-4-139-15</inkml:trace>
  <inkml:trace contextRef="#ctx0" brushRef="#br0" timeOffset="-168330.54">15093 9617 674 0,'0'0'589'0,"0"0"-83"0,0 0-74 0,0 0-57 15,0 0-43-15,0 0-43 0,0 0-30 0,0 0-27 16,0 0-23-16,0 0-18 0,0 0-11 0,0 0-13 16,0 0-4-16,10 30-12 0,-4-18-13 0,0 4-4 15,0 1-4-15,3-1-7 0,1 8-7 0,0-7-3 16,-3 2-15-16,5-1-11 0,-2 5-2 0,0-5-10 0,0 0-8 15,1 0-8-15,-1-3-9 0,0-2-6 0,-2-4-4 16,1 1-7-16,-2-2-7 0,-2 0-9 16,0-2-26-16,1-3-20 0,-6-3-20 0,6 6-25 0,-6-6-28 15,4 2-30-15,-4-2-42 0,0 0-51 0,0 0-51 16,0 0-315-16,0 0-896 0,0 0 6 0</inkml:trace>
  <inkml:trace contextRef="#ctx0" brushRef="#br0" timeOffset="-168071.47">15234 9664 129 0,'0'0'595'0,"-2"-8"-89"0,2 8-85 0,0 0-54 16,0 0-49-16,0 0-23 0,0 0-7 0,0 0-14 16,0 0-19-16,16 13-17 0,-10-6-19 0,1 0-10 15,0 3-13-15,4 3-26 0,-1 1-15 0,0-1-9 0,-2 1-12 16,4-1-21-16,-3 2-2 0,3 1-18 0,-2-1-16 15,2 0-2-15,-2 1-11 0,-1-7-1 16,-3 1-9-16,3-1-9 0,0 0-4 0,-3-2-8 0,1-1-4 16,-2 0-18-16,-2-1-19 0,-3-5-17 0,7 5-17 15,-7-5-21-15,5 2-26 0,-5-2-39 0,0 0-43 16,0 0-43-16,0 0-52 0,0 0-297 0,-15-24-834 16,9 13 35-16</inkml:trace>
  <inkml:trace contextRef="#ctx0" brushRef="#br0" timeOffset="-167803.63">15213 9604 434 0,'-5'-10'437'0,"5"10"-68"0,2-11-45 0,-2 11-31 16,2-10-24-16,3 4-15 0,3-1-14 16,-1 1-12-16,4-2-19 0,0 2-15 0,-1 0-10 15,2 0-18-15,2 4-13 0,-1-2-10 0,2 3-10 0,2 1-8 16,-3 1-11-16,4 4 1 0,-6 0-7 0,1 1 9 15,-4 1-6-15,3 2 2 0,-2 4 4 0,-3 0-13 16,1 4-1-16,-3-3-5 0,-2 3-5 0,-2-2-15 16,-2-1-8-16,0 0-10 0,-3-2-7 0,-1 0-10 15,-2 0-2-15,1-2-18 0,-2-1-15 0,-1-2-22 16,0-2-22-16,-1 0-22 0,1 1-25 0,2-4-30 16,-1 1-42-16,8-3-41 0,-14-1-49 0,6-3-326 15,3-1-851-15,5 5 29 0</inkml:trace>
  <inkml:trace contextRef="#ctx0" brushRef="#br0" timeOffset="-167132.65">15507 9392 460 0,'4'-6'547'0,"-4"6"-87"15,0 0-70-15,0 0-51 0,0 0-38 0,0 0-24 0,-13-7-21 16,13 7-12-16,0 0-16 0,-15 3-18 0,15-3-17 15,-10 5-21-15,10-5-17 0,-10 6-18 0,3-4-19 16,3 3-17-16,-3 1-9 0,3-2-8 0,1 1-13 16,1 1-5-16,2-6-8 0,-4 14-8 0,2-6-2 15,2-8-8-15,3 14-4 0,1-6-6 0,1 0 1 16,0 1-9-16,4-3 0 0,0 0-3 0,6 3-7 16,0 1 6-16,-3-4-4 0,5 1-6 0,-2-1 1 15,2 2-1-15,-2-1 3 0,1 2 0 0,0-2-3 16,-4 0 1-16,4 3-5 0,-5-2 0 0,0 0 3 15,-3-1 3-15,-1 1 0 0,0 0 5 0,-3 1 7 16,2 0-1-16,-2 0 7 0,-2-2 0 0,-4 1 1 16,2 2-1-16,-2-2-1 0,0 2 1 0,-3-3-8 15,0 1-7-15,-2-1 4 0,2 0-1 0,-1-4-1 0,-3 4-7 16,0-4 3-16,3-1-2 0,-2 1-3 16,-2-2-4-16,10-1-13 0,-13-1-10 0,4-3-5 15,-1 1-3-15,3-1-12 0,1-2-1 0,1 1-5 0,-3-3 3 16,4-1-2-16,2 1 4 0,1 1-4 0,1 7-1 15,2-17-7-15,1 8-4 0,2-1-12 16,-2-1-13-16,3-1-18 0,3-1-10 0,-3-1-10 0,7-2-17 16,-3 0-9-16,2 2-12 0,-1 0 11 0,1 0 8 15,0 0 11-15,0 3 7 0,0-1 4 0,-3 1 30 16,0 3 9-16,-1-2 13 0,1 4 16 0,-3 2 21 16,-2-2 28-16,0 3 39 0,-4 3 40 0,8-5 34 15,-8 5 21-15,3-4 4 0,-3 4-13 0,0 0 1 16,0 0-10-16,0 0-1 0,0 0 2 0,0 0-4 15,0 0-3-15,0 0-7 0,0 0-7 0,0 0-4 16,-27 4-9-16,27-4-2 0,-9 5-6 0,5-2-3 16,-1 3-7-16,-1-2 3 0,6-4-6 0,-7 14-1 15,5-9-3-15,-1 1-6 0,0 1-2 0,2 2-4 0,1-9-7 16,0 16-1-16,1-6-8 0,0-2-3 16,2-1-1-16,3 1-4 0,-1 1-4 0,2-3-16 15,1 0 3-15,-1 0-23 0,1-3-14 0,2 0-15 0,3-3-21 16,-2 1-23-16,0-4-25 0,-4 2-32 0,6-4-27 15,-1 0-30-15,0 0-56 0,-1-4-58 0,-1 2-216 16,0-3-774-16,-1 1 57 0</inkml:trace>
  <inkml:trace contextRef="#ctx0" brushRef="#br0" timeOffset="-166878.33">15966 9331 262 0,'0'0'587'15,"0"0"-89"-15,0-13-57 0,0 13-43 0,0 0-38 16,0 0-34-16,-6-7-31 0,6 7-24 0,-9-3-25 15,9 3-15-15,0 0-30 0,0 0-20 0,0 0-19 16,-18 8-12-16,10-5-27 0,3 1-10 0,0 1-6 16,1 3-12-16,-1-2-7 0,1 3 2 0,0 0-7 15,-2 1 7-15,5-1 1 0,-2 4-3 0,3-4-3 16,0 4-8-16,1-2-6 0,1 0-4 0,3 0-3 16,0-1-4-16,1 0-8 0,-1-1-4 0,3-1-3 15,1-1-4-15,-1-1-7 0,1-1-5 0,1-3-2 0,-3 0-13 16,2-1-16-16,-9-1-14 0,18-6-30 0,-7 4-27 15,-2-5-39-15,-2 3-53 0,3-3-75 16,-6 0-109-16,1-1-253 0,-2-3-924 0,-3 11-6 0</inkml:trace>
  <inkml:trace contextRef="#ctx0" brushRef="#br0" timeOffset="-162273.55">9627 6828 192 0,'0'0'377'16,"0"0"-36"-16,0 0-32 0,0 0-33 0,0 0-28 16,0 0-25-16,0 0-24 0,0 0-20 0,0 0-6 15,0 0-13-15,0 0-10 0,0 0-6 0,0 0-11 16,0 0-1-16,0 0-4 0,0 0-2 0,0 0-6 15,0 0-8-15,0 0 2 0,0 0-11 0,0 0-8 16,0 0-12-16,0 0-4 0,0 0-15 0,0 0-1 16,0 0-6-16,0 0-6 0,0 0-2 0,8 22 0 15,-8-22-1-15,0 10 2 0,2-3 3 0,-2-7-5 16,0 11-2-16,0-11 5 0,0 12 0 0,0-5-2 16,0 3 2-16,0-1-6 0,0-1 2 0,0 2-3 15,-2-1 1-15,2 2-9 0,0 0 0 0,0 2-4 0,0-2 8 16,0-2-11-16,0 3-5 0,0-2 3 0,0 0-1 15,0 0-4-15,0 1 0 0,0 1-2 0,0-3 2 16,0 1-5-16,0-2-5 0,0 4-3 0,0-2 2 16,0 1-3-16,0-2 0 0,0 2-2 0,0-1 5 15,-2 1-6-15,2 0 4 0,0-1 2 0,0 0 2 16,0 1 0-16,0-2 6 0,0 1-1 0,-2-3-2 16,2-7-2-16,0 15 3 0,0-5-6 0,0-10-3 15,0 13 4-15,0-6-3 0,0-1 7 0,0-6-4 16,0 14-1-16,0-14-4 0,-2 13 4 0,2-3-3 15,2-3 2-15,-2-7 0 0,0 16-7 0,0-8 1 16,0-1-2-16,0 1 5 0,0 0 0 0,2-1 2 16,0 3-7-16,-2-1 7 0,-2 0 3 0,2-9-5 15,0 14-2-15,0-6 4 0,-2-1-3 0,4 2 6 16,-2-2-3-16,2 3-2 0,-4-1 5 0,4 1 0 16,-2-3-5-16,0-7 5 0,2 17-9 0,-2-7 12 15,0 0-5-15,2 1 3 0,-1-2 0 0,-1 1-2 0,0-4 2 16,0 3 0-16,0 0 2 0,0-9 0 0,0 18-1 15,0-11-1-15,0-1 0 0,0-6-1 0,-1 14-4 16,1-7-1-16,0-7 2 0,0 13 0 0,-2-4 0 16,2-1 2-16,-2 0-4 0,2 3 1 0,2-3-3 15,-2 3 1-15,2-2-6 0,-4 2 4 0,2-1-3 16,0-1 6-16,0 2-3 0,0-1 16 0,0 1-14 16,0-1 5-16,0 1-3 0,0 0 2 0,2 1-3 15,-2-2 3-15,0 1-3 0,0 2 4 0,0-3 1 16,1 1-5-16,-1 0 1 0,0-1-2 0,0 0 0 15,0 1 0-15,2-2 0 0,-2 1-2 0,0 0 3 16,0 0-3-16,0 2 0 0,2-2-1 0,-4 1-1 16,4-1 3-16,-2 3-4 0,0-1 3 0,3 0-1 15,-3 0 0-15,2 0-3 0,-2 0 3 0,0 1 9 0,0 1-9 16,0-3-5-16,2 0 3 0,-4 1 0 16,4-2-1-16,-2 0-2 0,3 1 4 0,-3 0 3 15,0-1-2-15,2 0-4 0,-4 2 2 0,4-1 1 0,0 3-2 16,-2-4 2-16,0 0-4 0,0 0 2 0,0 3 0 15,2-2 0-15,-4 0 10 0,6 0-11 16,-4 5 2-16,0-6-1 0,0 3 8 0,0-1-9 0,0-2-1 16,1 0 0-16,-1 1 4 0,0 0-3 0,1-2 0 15,0 1-2-15,1-2 0 0,0 0 4 0,0 5-1 16,-2-4 1-16,2 0 2 0,0 3-7 0,0 0 9 16,-4-2-3-16,4 3-2 0,2-2 0 0,-4 1 0 15,2 1-2-15,0-1 0 0,-2 0 4 0,4 1-2 16,-2 0-4-16,-1-1 7 0,1 0-4 0,0 0 3 15,0-1 1-15,0 2-2 0,0-1-1 0,0 0 1 16,-1 3 2-16,2-3-2 0,-3 1 1 0,0 0-1 16,2 3 1-16,2-6 2 0,-4 2-2 0,0-1 1 0,1 1-6 15,1-1 7-15,0-2-4 0,-2 2 0 0,2-1-1 16,0 1 1-16,0-2 3 0,0 1-2 16,1-2 0-16,-1 2-2 0,2-1 0 0,1 1 2 15,-2-2-2-15,-1 3 0 0,2-5 3 0,0 4-5 0,-1-2 3 16,3 2 1-16,-4-2-2 0,3 3 3 0,0 0-2 15,-3-2-1-15,3 2 1 0,-1 0-2 0,0-2 1 16,-1 1 0-16,1 2 2 0,1-3-2 0,-1 1 2 16,-1 1-3-16,-1 0 5 0,2 0-1 0,1-2-2 15,-3 1 0-15,1 0 2 0,0-5-1 0,3 4 2 16,-2-1-4-16,0 0 3 0,1 0 2 0,-1-1 0 16,0 2 2-16,1-3-6 0,0 0 4 0,1 3-1 15,-1-2-2-15,2 3 3 0,-2 1-2 0,1-2-1 16,-1 1-1-16,3 0 1 0,-5-2-1 0,3 2 0 15,-1-2 1-15,0 0-2 0,1 2 8 0,0 0-8 16,-1-2-2-16,0 1 1 0,4 0 2 0,-3 0 4 16,-1-1-1-16,2 0 2 0,-1 2-5 0,3-2 0 0,-2 1 0 15,-1 0 0-15,-1 1 2 0,5-2-6 16,-2 2 5-16,1-1-3 0,-2 1 4 0,5-1-1 16,-6 3 3-16,3-2-4 0,0 1 3 0,0-1-5 0,0-1 3 15,-1 1 0-15,0-2-2 0,-1 1 0 0,1-2 0 16,-2 0 2-16,4 1 4 0,-3-1-4 0,2-1-4 15,-1 2 3-15,0 1 2 0,1-1-4 0,-1-3 1 16,0 4 1-16,1-3-2 0,-3 1 3 0,3 2-2 16,2-2-2-16,-4 0 5 0,4-1-1 0,0 2-3 15,-2 0 3-15,-2-1-3 0,2-1 3 0,0-1-1 16,0-1 1-16,-1 1 0 0,-3 0-2 0,5-1 1 16,0 3 1-16,0-3-4 0,-3 1 3 0,1 0 0 15,1 0-2-15,0-2 2 0,1 1 0 0,0 1-2 16,0 0 2-16,1-2 6 0,0 2 4 0,1-2-12 15,-1 3 2-15,2-2 1 0,-2 2 0 0,1 2-5 16,4-3 4-16,-6 1 2 0,3 4-3 0,-1-3 2 16,-1 1-3-16,0 0 4 0,-1-1 0 0,0 0-4 0,-2-1 2 15,3 0 2-15,-2 0-6 0,1 3 7 0,-1-2-4 16,-1-2 3-16,2 2-6 0,0-1 6 16,-3 1-3-16,3-1 4 0,0-3-5 0,0 6 0 0,2-2 4 15,2 3-3-15,-3-1 2 0,0-1-2 0,5 3 0 16,0-1 1-16,-5-1-1 0,-2-2 1 0,4 0-1 15,-3-1 2-15,0-1 2 0,1 1 0 0,0-1-2 16,1 1 2-16,2-3-4 0,-3 2 1 0,-2 0 1 16,2-2-1-16,0 2 3 0,-1-2-4 0,1 1 3 15,0 1 0-15,-2 0-4 0,2 0 5 0,1-2-3 16,-1 3 0-16,-2 0 1 0,2 0-2 0,0 0-2 16,4 0 4-16,-6-1 1 0,0 1 0 0,3-1-2 15,-3 0 2-15,0 1-2 0,2-1-1 0,-2 0 2 16,0 1 6-16,2-2-5 0,-2 2-4 0,2-1 3 15,-1 0 7-15,0 1-8 0,-1-1 0 0,1 0-2 16,-2-1 2-16,1 1 0 0,2 0 2 0,0 0 0 0,-2 1-3 16,1-2-2-16,0 4 1 0,-1-5-1 0,2 3 11 15,0-1-9-15,-1 0-1 0,1 0 0 16,0-1 4-16,-1 2-4 0,1-2 4 0,1 1-2 0,-1 1 0 16,3 1 0-16,-3-2 0 0,0 0 1 0,1 0 0 15,0 1 1-15,0-1-3 0,-3 0 0 0,4 1 10 16,-2-1-9-16,1-1 2 0,-2 1-2 0,0-1-4 15,-1 0 11-15,3 3-7 0,0-2 0 0,-1-1-3 16,-1 0 6-16,0 2-3 0,0-1-2 0,3 0 3 16,-2 0 0-16,0-1-1 0,0 0 0 0,-1 0 2 15,0-2 0-15,2 0 0 0,7 5 7 16,-5-4-5-16,-3 1-2 0,1-2-4 0,0 3 2 16,-2-3 3-16,4 2-3 0,-4-1-2 0,2 0 6 15,-2 2-4-15,2-2 5 0,0 2-3 0,1-1-10 16,-1-1 11-16,2 1-4 0,-3-1 2 0,3 1-2 15,-2 1 0-15,0 1 3 0,1-3-2 0,3 4 0 16,-4-3-2-16,0 0 2 0,1-1 3 0,3 1-4 0,-4 0 2 16,-1-1 0-16,1 1-3 0,0-2 5 0,0-1-1 15,1 3-2-15,0-3 0 0,0 3 5 0,-2-3-5 16,2 2 2-16,-3 1-4 0,5 0 2 0,1-2 2 16,-2 3-3-16,-1-2 3 0,0 1-3 0,0-1-1 15,-1 0 4-15,2 1-1 0,-3 0-1 0,3-1 0 16,-1 1 0-16,0-1 1 0,4 1-2 0,-1 2 1 15,-3-4-1-15,1 2 2 0,1-1-1 0,-2 3 0 16,0-3-5-16,1-1 3 0,3 2 2 0,-5-2 0 16,1 2 2-16,-1 0-1 0,2-3 0 0,-3 0 1 15,1 1-2-15,3 2 1 0,-2-1 0 0,0-1-1 16,5 3 1-16,1-1-1 0,-3 0 0 0,2 1 1 16,3 1-1-16,-5-1 2 0,2 0-2 0,-1 1 3 15,2 1-4-15,-4-2-1 0,-1 0 4 0,3 1-2 16,2-2 2-16,0 1-2 0,-1-1 0 0,-1 0-2 15,-1 1 2-15,0-3 1 0,0 1 9 0,2 0-8 0,-3-1-2 16,3 3 2-16,-6-4-4 0,7 1 6 0,-1-1 0 16,-3-1-5-16,4 3 1 0,-2-1 5 0,-3-1-3 15,0 0-5-15,4 1 10 0,-1 0-6 0,1 1-3 16,-4-3-1-16,4 1 10 0,-1 2-9 0,0 1 0 16,-5-1 2-16,9 1-2 0,-8-1 6 0,6-1-4 15,-1 0-2-15,-5 2 3 0,5-1-2 0,0 0-1 16,-4 0 0-16,3 0 3 0,2 0-1 0,-7 1 2 15,9-3-3-15,-1 3 1 0,1-3-4 0,0 1 3 16,0 2 1-16,-1 0 1 0,0-2 1 0,-1 1 0 16,-1 1-3-16,3-2 2 0,-1 2-1 0,1 0 0 15,-7-3 3-15,7 4-3 0,-1-2 2 0,1-2-1 16,-2 3 3-16,1-3-5 0,1 3 4 0,-1-3-3 16,1 0-2-16,-1 2 2 0,2-2 2 0,-3 1 0 0,3 0-2 15,-2 0 0-15,1 2-2 0,7-3 5 0,-9 1-2 16,4 0-1-16,-1 2 1 0,-1-3-2 0,-1 0 1 15,10 2-2-15,-2-2 4 0,-7 1 0 0,2-2-2 16,-4 0 2-16,4 0-2 0,4 0-1 0,-7 0 2 16,10-2-1-16,-2 2 2 0,0 0-2 0,0-1 0 15,0-2 1-15,-5 2 1 0,6 1 0 0,-2-1 1 16,3 1 0-16,-3 0-1 0,2-1-2 0,-1-3 2 16,3 3-2-16,-1 0-1 0,2-1 3 0,-4 1-1 15,2-2 1-15,1 0-4 0,-2 2 1 0,0 0 4 16,1 0-1-16,0-2-1 0,1 3-3 0,-3-1 3 15,0 0-1-15,-5 1 0 0,7 0-1 0,1-2 0 16,-1-2 2-16,-1 4-4 0,0 0 3 0,1-1 0 0,0 1 0 16,-1 0 0-16,0 0 2 0,2-2-2 15,-3 4 0-15,2-4 0 0,0 2 2 0,1 0-2 16,-3-2 1-16,0 1-1 0,1-3 3 0,0 3-2 0,-1-1 1 16,0-2-1-16,-9 3 0 0,1 0 1 0,2 0-1 15,6-2 0-15,-8 2-1 0,1 1-1 16,1-1 1-16,-2 0 1 0,0-2 2 0,0 2 3 15,-1-1-7-15,2 1 2 0,-6-2 1 0,7 1 3 0,-3 0-3 16,0 2-1-16,-1-2 0 0,0 0 1 0,0-1 0 16,1 1-2-16,1 1 1 0,-2-2 0 0,3 2 2 15,-3-1-3-15,3-1 3 0,0 0-3 0,-3 1 3 16,2 0 1-16,-2 0 0 0,2 1-2 0,-1-2 2 16,1 2-1-16,0-4 2 0,-1 4 0 0,-1 0-1 15,3-1 2-15,-2 2 2 0,0-1-4 0,3 0 1 16,-2-1 1-16,-2-2-1 0,4 3-1 0,-3-1 0 15,0-4 3-15,3 3 0 0,-4 1-3 0,2-1 6 16,-3 0-4-16,2 1 4 0,0-1-1 0,-1 0 1 16,1-1 5-16,-2-1-6 0,1 3-4 0,0 1 0 15,-7-2 2-15,3 0-2 0,-2 1-1 0,-2 1 1 16,-1-2-3-16,-9 3 3 0,18-1-2 0,-12 2 0 0,-6-1-4 16,12 0 0-16,-12 0 0 0,7 2-6 0,-7-2-3 15,0 0-16-15,5 3-32 0,-5-3-49 16,0 10-61-16,0-10-98 0,-6 19-388 0,1-8-1078 0,-3 0-116 15</inkml:trace>
  <inkml:trace contextRef="#ctx0" brushRef="#br0" timeOffset="-153171.93">6792 9896 355 0,'0'0'406'0,"0"0"-42"0,0 0-33 0,-14-2-28 16,14 2-29-16,0 0-22 0,0 0-14 0,0 0-12 0,0 0-7 15,0 0-25-15,0 0-13 0,0 0-8 0,0 0-7 16,-6 4-14-16,6-4-4 0,0 0-19 0,0 0-8 15,0 0-14-15,0 0-6 0,0 0-14 0,0 0-15 16,0 0-1-16,0 0-7 0,0 0-6 0,0 0-4 16,0 0-4-16,0 0-6 0,0 0-6 0,0 0 4 15,0 0-9-15,0 0-4 0,0 0-3 0,0 0-2 16,0 0 0-16,0 9-2 0,0-9-2 0,0 0-2 16,0 0-2-16,11 9-1 0,-11-9-4 0,5 8 1 0,-1-6 1 15,-1 3-2-15,-3-5 0 0,10 6-3 0,-5-3 4 16,-1 1-4-16,2 1-1 0,-1-1 1 0,-5-4-1 15,10 8 5-15,-5-2-8 0,3-2 1 0,-3 1-1 16,3 1-2-16,-2 0 1 0,4 1-3 0,-2 0 4 16,-2 1 0-16,2-1-1 0,2 1-3 0,-2-2 4 15,0 2-1-15,1 0-4 0,2-2 8 0,-3 2-5 16,0-1-3-16,3 0 7 0,-1 1-4 0,-2-2-2 16,2 1 5-16,-1-1 0 0,-1 1-1 0,1-2 0 15,2 0-3-15,-3 0 0 0,-1-1 4 0,3 3-6 16,-2-3 4-16,-1 0 0 0,2 2-3 0,-2-3 2 15,2 2 3-15,-2 0-2 0,1 0 0 0,0-1 0 16,1 3-1-16,-1-2 0 0,1 0-2 0,0 1 1 16,-2-3 2-16,1 3-2 0,2-1-1 0,-1 3 3 15,0-1-6-15,-2 1 3 0,2-2-1 0,1 1 4 16,-3 0-6-16,5 0 5 0,-7-3-3 0,3 3 1 16,0-1-1-16,1 0 2 0,-1 0 1 0,0 0 1 0,0 1 0 15,2-2-5-15,-4 2 0 0,1-2 2 16,0 1 0-16,3 0-1 0,-1 2 3 0,0-1-10 15,-1 0 8-15,2 2 2 0,1-2-1 0,1 1-1 0,-3 1 5 16,0-2-4-16,2 2-1 0,0-1 2 0,0-1-1 16,-2 2-2-16,0-1-1 0,5 3 0 0,0-2 5 15,-5 2-2-15,1-2-2 0,6 1 3 0,-5-3-3 16,-1 0 3-16,5 1 4 0,1 2-4 0,-2-2 3 16,3 0-1-16,-4 2-4 0,2-3 5 0,0 1-4 15,1-1-2-15,-5-1 7 0,6 1-6 0,1 0 1 16,-1 1 3-16,-2 2 1 0,2-3 0 0,0 0-3 15,1 1 5-15,-1 0-8 0,2 0 6 0,-4 0-1 16,-1 0-1-16,-1-3 6 0,5 3-6 0,-2-2 0 16,2 4-8-16,0-1 7 0,0 0 2 0,-1 1 0 15,-1-2-7-15,1 0 1 0,0 1 6 0,4-1-5 16,-3-1 1-16,-1 0 2 0,0 2-2 0,0-2-1 16,1 0 5-16,0 1-2 0,1 0 7 0,3-1 2 0,3 3-7 15,-1-1 14-15,-4-2-13 0,-1 2-5 0,0-4 3 16,4 1 3-16,-5-1 1 0,2 0-4 0,1 3-7 15,1-5 8-15,-4 2-4 0,4 1 5 0,-1-1-2 16,-3 1 2-16,0-2-4 0,3 4-1 0,-2-2 1 16,1-2-2-16,0 3 1 0,-2-1 6 0,5-2-2 15,-5 2-5-15,0 0 2 0,3 0 3 0,-2-1 1 16,4 2 4-16,-3-2-7 0,-4 1 0 0,4-1 0 16,-2 0 0-16,2-1 1 0,-5 1 0 0,4 0 2 15,1-1-5-15,-3-1 1 0,0 2 3 0,0 0-3 16,-3-1 3-16,3-1-2 0,2 2-1 0,1-2-2 15,-2 1-3-15,-2 1 5 0,3 0 3 0,0-2-2 16,-1 2 5-16,2-1-5 0,1 1 4 0,-5-1-5 16,5 1 1-16,-2-1-1 0,0 1 3 0,2 2-3 15,0-5 0-15,-2 2-2 0,0 2 4 0,3-3-5 16,-4 2 2-16,4-1 2 0,-3-1-2 0,2 2 3 16,-2-1-2-16,4 1 2 0,-4-1-1 0,4 1 0 0,4 1-5 15,-7-3-1-15,0 4 3 0,7-3 1 16,-6 0 0-16,-2-2 0 0,2 2-4 0,1 0 5 15,-2-2 2-15,7 2-3 0,-6-1 5 0,1 2-4 0,-2-2 1 16,1-1 3-16,-1 2-5 0,2-1 0 0,0-1-1 16,-3 2-1-16,4 0-2 0,-1 1 14 0,-2-3-10 15,1 0-5-15,7 2 3 0,-5-2 2 0,3 1-4 16,-3-2 9-16,5-2-10 0,-2 2 6 0,2 0 4 16,-7-1-4-16,6-1-2 0,-6 2 1 0,-1-1 3 15,0 0-2-15,2 3 0 0,-2-2 1 0,1 0-2 16,0 2 4-16,-2 0-10 0,3-2 4 0,0 2 3 15,-3-1 1-15,1 2-3 0,1-2 2 0,-2 1-3 16,2 1 7-16,-1 0-5 0,-2-1-1 0,4 1 1 16,-3-2 0-16,3 3 0 0,-1-2 3 0,-4 0-3 15,3 0 2-15,1 0-3 0,1-2 0 0,-2 3-3 16,-1-3 7-16,-2 1 1 0,3 1-3 0,1-1 2 16,-2 1-2-16,2 0 4 0,0 0-5 0,-1-1 0 0,0 1-2 15,5 2 2-15,-3-2-2 0,-2-1-3 0,2 1 5 16,-3 2 2-16,3-2-4 0,1 0 3 15,-4-2-2-15,2 2-3 0,0 0 5 0,1-1 4 0,-4-1-5 16,4 1-1-16,-1 1 0 0,4-3-1 0,-5 3 2 16,0-2-3-16,1 0 6 0,-2-1-8 0,1 2 11 15,1-3-5-15,-2 2-1 0,-1 2 1 0,3-2 3 16,-3 0-3-16,-1 1 11 0,2 0-16 0,-2-2 3 16,2 1 5-16,-3-1-2 0,-1 2-2 0,4-2 0 15,0 0 0-15,0 0 0 0,-1 2 7 0,0-1-9 16,1 2 7-16,0-1-3 0,-1-1-6 0,2 0 3 15,-1 0-3-15,0 1 3 0,-1-2-1 0,2 2 3 16,1 1 2-16,-3-1-5 0,1-1 1 0,-2 0 4 0,0-1-4 16,1-1 3-16,-1 2 5 0,-3-1-6 15,0 0-3-15,4-1 1 0,-5 3-4 0,4 1 5 16,-5-2-3-16,2-1 8 0,4 2-8 0,-6 0 1 0,7 0 2 16,0 2 0-16,-2-4-2 0,0 7 0 0,-1-5-2 15,2 0 6-15,-6 1 4 0,8-2-6 16,-4 2-1-16,-1-1 2 0,5 0-1 0,-5 1 1 15,4 0 2-15,-2-2-2 0,2-1-7 0,-2-1 9 0,-2 2-5 16,2-1 11-16,2 0-8 0,0-1-1 0,-1 2 0 16,3-4-3-16,-9 3 5 0,3 0-4 0,1-4-1 15,4 4 8-15,-2-1-4 0,0-2 1 0,2 1-4 16,-2 1 5-16,1 0 6 0,2-2-7 0,-2 2-2 16,0 0-2-16,1 2 3 0,-1-3-9 0,2-1 8 15,-3 3 0-15,4 0-1 0,0-1 3 0,-6 0 1 16,3 1-1-16,2-1-2 0,-2 1 2 0,4 0-4 15,-4 1 1-15,0-1-1 0,3 1 1 0,0 0 1 16,4 1-2-16,-6-1 2 0,8-2 4 0,-9-1-3 16,-1 2 0-16,6 0 1 0,-5-1-2 0,1-1-3 15,-1 2 1-15,-1-3 4 0,0 2 0 0,2 0 0 16,-2-2-1-16,1 0-5 0,0 3 11 0,-1-2-6 0,-3-1-6 16,2 3 6-16,2-2 4 0,-1 2-7 0,3-1 1 15,-4 2-1-15,-4-4 2 0,9 3 3 16,-5 4-1-16,2-4-2 0,0 1 0 0,-1 0 0 15,0-1-4-15,-1 0 5 0,1 3 2 0,0-4-3 0,-1 1 5 16,2-3-4-16,-1 0 0 0,0 1-2 0,-1 2 1 16,-3-1-3-16,4 0-5 0,-2 1 7 0,3-5 2 15,-6 3 0-15,6-1-5 0,-1 2 7 0,0 0-6 16,-4 0 1-16,5 0 3 0,2-2-3 0,-3 3 2 16,1-1 5-16,-6 1-1 0,8-3-4 0,-3 5 2 15,0-2-1-15,1-2-2 0,-2 2 5 0,2 0-2 16,-1-1-3-16,-5 2-1 0,3-2 2 0,3 1 3 15,-1 0 0-15,-1 0-5 0,-3-1 3 0,4-1 2 16,0 2-3-16,-1 0-1 0,0-1 1 0,1 2 9 16,-5-2-7-16,5 1-8 0,0 2 6 0,0-1 1 15,-6-1 0-15,0 0-3 0,3-1-3 0,6 1 10 16,-7 1-7-16,-1-1 1 0,-1-1 5 0,2 0-2 0,7 0-1 16,-4-1 2-16,-2 2-5 0,3 0 7 0,-6-1 0 15,6 0 5-15,-5-1-3 0,1 1 2 16,0 1-2-16,-1-2 2 0,6-1-3 0,-6 2 3 0,1-1-3 15,-1 0 1-15,5 2 3 0,-2-1-6 0,2-1 2 16,-5 1-2-16,1 0-5 0,4 0-1 0,0 0 4 16,-5-2 2-16,6 2-4 0,-7-1 2 0,4-1-5 15,1 2 4-15,-3-2 2 0,-2 0-1 0,6 1 5 16,-4-2-1-16,3 0 2 0,0 1-2 0,2-1-1 16,-6 1 3-16,4 0-6 0,-4 0-1 0,2 2 1 15,-2-2 0-15,0-1 0 0,1 3 4 0,3 0-1 16,-7-1-2-16,5 0-1 0,-3 1-4 0,2-4 4 15,4 4-4-15,-6-1 6 0,1-2 3 0,-1 2-6 16,3 1 0-16,1-2 2 0,-3 1-6 0,0 0 11 16,0 0-5-16,2 0-2 0,-3 0 4 0,3 0-6 15,-2 1 4-15,5 1 5 0,-5-2-2 0,5-1-4 16,-6 2 1-16,6 0-5 0,-5 0 6 0,0-2-4 0,-2 2 3 16,2 0-8-16,0-1 8 0,0 1-1 0,-1 0-3 15,12-1 2-15,-12 1 7 16,1 1-7-16,0-2 5 0,-2 1-4 0,1 0 4 0,1 0-1 15,-2 0-3-15,3-2 8 0,-1 3-4 0,1-1 1 16,-1-3 1-16,0 3 2 0,4-1-11 0,-5 1 2 16,3-2 5-16,-3 0-3 0,3 2-3 0,1-4-4 15,-3 3 9-15,4-1-1 0,-3 0-6 0,0 1 6 16,0-1-2-16,-1 0 3 0,0 0-4 0,5 0 13 16,-7 0-15-16,3 0 1 0,0 1 3 0,0-2-1 15,2-1-4-15,-2 3 6 0,-1-2-8 0,2 2 8 16,-2-3-3-16,3 2 3 0,1 0 10 0,-3-1-15 15,-1 2 2-15,-1 0-3 0,6-4 1 0,-4 4 1 0,-2 0-5 16,5-1 5-16,2 1 0 0,-7 0 3 16,4-1-1-16,-1 1-7 0,4-1 8 0,-7 1-1 15,3 1 0-15,3-2 1 0,-4 1-8 0,-1 0 9 0,0-2 3 16,3 1-10-16,-3-1 7 0,5-2 0 0,-1 1-1 16,-4 2 3-16,4-2 4 0,0-1-7 0,2 1 0 15,-5 0 0-15,-1 1 1 0,3 0 1 0,-1-1-5 16,-4 3 4-16,3-1-2 0,-1-1 1 0,1 1-5 15,-2 1 3-15,-2 0-3 0,1 0 8 0,-1 1-6 16,1 0 3-16,-2 0 4 0,0 1 2 0,-9 0 4 16,18 0-4-16,-11 0 0 0,-7 0 0 0,13 0 0 15,-5 0-6-15,-8 0-1 0,12 1 4 0,-12-1-4 16,8 0 0-16,-8 0-1 0,0 0-7 0,8 0-16 0,-8 0-15 16,0 0-20-16,0 0-40 0,0 0-57 15,0 0-96-15,0 0-377 0,0 0-992 0,-28 10-45 16</inkml:trace>
  <inkml:trace contextRef="#ctx0" brushRef="#br0" timeOffset="-146191.95">6191 14656 368 0,'0'0'331'16,"0"7"-41"-16,0-7-41 0,0 0-29 0,0 0-12 16,0 0-30-16,0 0-9 0,3 6-14 0,-3-6-11 0,0 0-6 15,0 0-21-15,0 0 2 0,0 0-6 0,0 0 0 16,0 0 1-16,0 0-2 0,0 0 4 16,0 0-2-16,0 0-11 0,0 0-6 0,8-17-4 15,-8 17-3-15,3-9-8 0,-2-1-6 0,-1 10-7 0,5-11-6 16,-2 2-2-16,-2-2-4 0,3 0 1 0,-1 2-7 15,-1-3 0-15,3-1-6 0,-1-3-2 16,0 1-4-16,0 2-3 0,0 1-2 0,1-3-1 0,-3 2-5 16,5-2-3-16,-4-2 4 0,5 2-10 0,-3-2 5 15,-1 5-7-15,3-2 6 0,-3-3-5 0,3 3-4 16,-2-1 1-16,0 3-2 0,0-4-1 0,-1 4 3 16,4-2-3-16,-3 1-2 0,-1 2 2 0,2-4 2 15,-2 3-2-15,1-1 0 0,0 2 2 0,0-1-3 16,-1-1 1-16,1 2 3 0,-1-2-1 0,0 2-2 15,4-2 2-15,-3 3-3 0,0-1 3 0,0-2 3 16,1 2-9-16,-2 0 8 0,4-5-1 0,-3 6 2 16,0-5-5-16,-1 4 2 0,0 0-2 0,2 0 1 15,-1 1 0-15,0-1-2 0,0-5 2 0,1 7-1 16,0-1-3-16,-1-1-1 0,3-1 2 0,-1 0 0 16,-1 2-1-16,0 0 0 0,0-1 0 0,3-3-4 15,-1 3-1-15,-2 0 6 0,4-4 2 0,1-1-10 16,-2 1 4-16,1 3-1 0,-1-2-1 0,1 0-3 15,1-1 7-15,-1 1-3 0,0-2-2 0,-2 2 5 16,2-1 0-16,-1 6-3 0,5-4-1 0,-8 2 4 0,4-2-7 16,-1-1 4-16,3 0 1 0,-2 3 1 15,0-3 1-15,3 1-5 0,-2-1 6 0,-3 0-5 16,4 1-1-16,-2-2 1 0,3 3-1 0,-1-4-1 16,0-1 12-16,1 1-13 0,3-4 2 0,1 0 2 0,0-1-1 15,-3 6-3-15,3-6 4 0,-1 0-2 16,1-1 2-16,2 4-2 0,0 0 1 0,-1-3-1 15,-4 8 4-15,6-5 5 0,-7 5-11 0,9-7 2 16,-3 3-2-16,-4 5 5 0,-1-1-3 0,3 1-3 0,-1-2 5 16,0 1-1-16,-1 1-4 0,0-1-1 0,1 0 2 15,1-1 2-15,-2 0-3 0,0 3 1 16,1-2 0-16,0-1 0 0,0 3-1 0,0-1 1 16,-2-1 4-16,1 0-2 0,0 0 0 0,2-3 0 0,0 4-1 15,-2 0-1-15,-1 0 1 0,3 0 0 0,0 0-1 16,-1 2-2-16,-2 0 1 0,2 1 0 0,-1 0 2 15,-1 0-1-15,1 0 1 0,-1 0 2 0,-1 2-7 16,2-2 6-16,0 2-1 0,-5 1 2 0,3 0-1 16,1-2 1-16,1 0 1 0,-3 1-6 0,4-1 0 15,-2 1 1-15,-1 1-3 0,3-1-1 0,0-1 1 16,-5 1 4-16,6 0 0 0,-2-3 0 0,-3 3 0 16,3 0-1-16,2-1 1 0,-3-1-2 0,1 1 5 15,2-1 0-15,-3 2-4 0,3-1 0 0,1 1 3 16,-2 1 0-16,2 0-5 0,-1-2 6 0,2 3 3 15,0-1-4-15,-1-2-6 0,1 0 3 0,1 2 1 16,0-1 2-16,0 0 1 0,-2 0 1 0,9-1-2 16,-7 1-1-16,0 0-4 0,1 0 3 0,-1-2 1 15,2 2 1-15,-4 0 0 0,3-2-5 0,-4 2 4 16,10-3 0-16,-13 3-5 0,6 1 2 0,0-1 0 16,-2 0 1-16,1 1 0 0,1 0 1 0,0-1 1 15,2 0-2-15,-1 1-1 0,-1 0 3 0,-2 2-1 16,2-3 0-16,0 1 1 0,0 2 3 0,3-2-6 15,-6 0 2-15,4 1 1 0,0 1-4 0,-2 1 3 16,2-1 3-16,-1 0-4 0,-2-1-1 0,0 0 2 16,0 3 0-16,2-1-3 0,-2 3 0 0,-5-2 2 15,6 1-2-15,-2 0 2 0,2 1 1 0,-2-3-2 16,3 2 3-16,-7-3-5 0,6 3 0 0,1 0 2 16,-2-2 4-16,0-1-3 0,-1 3 3 0,2-3 6 15,-4 2-11-15,4-1-1 0,1 1 0 0,-2-1 5 16,6 0-2-16,-5-1-1 0,0 0-1 0,0 1 2 15,3-1-5-15,-2 1 7 0,1-1-3 0,-1 2 2 16,6-3 0-16,-7 0 1 0,1 2-1 0,-1-2 0 0,2 3-2 16,-2-3-4-16,2 3 10 0,-2 0-6 0,4-2-2 15,-4 0 6-15,0-2-1 0,1 2 3 0,0-1-8 16,0-1 6-16,10 0-6 0,-13 1 1 16,3 1 0-16,-1 0 4 0,0 1-3 0,0 2 3 0,3-4 2 15,-4 3-5-15,4-1 2 0,-3-1-5 0,0-1 2 16,2 0 1-16,-2 2 1 0,2-1 0 0,0 1 4 15,-1-1-3-15,7 1-2 0,1 0-3 0,-1-3 16 16,1 4-10-16,-5-3-2 0,4 0 1 0,-8 1-2 16,8-1 1-16,-4 2-5 0,4 0 5 0,-4 0-2 15,4-1 2-15,-1-1 0 0,-4 0 0 0,-3 3 3 16,11-3-5-16,-4 0 6 0,1-1-6 0,-5 4-1 16,7-4 2-16,-8 3 1 0,5-4 4 0,1 3 0 15,-6-1-11-15,8 3 7 0,-7-2 0 0,-4 0 1 16,13 0-3-16,-10 0 3 0,1 1-1 0,-3-1 0 15,11 0-1-15,-9 2 2 0,6-4 6 0,3 4-4 16,-2-1-2-16,0 0 1 0,1 0 1 0,-2-2 0 16,1 2-8-16,2-1 3 0,-3 1 3 0,-6 0 0 15,6-3 2-15,2 1-3 0,-2 1-5 0,-6 0 7 16,6-1-3-16,-1 0 11 0,-4 3-13 0,6-3 4 16,-7 2-2-16,8-1 1 0,-7 1-7 0,3-1 7 15,3 0-4-15,-7 0 7 0,3 3-6 0,4-2 0 16,-1 1 6-16,-4 0-3 0,-2-1-1 0,6 0 0 15,-1-3 6-15,-4 2-3 0,6-1-2 0,-1-2-2 16,1 4 2-16,3-1 1 0,0-2-2 0,-2 1 13 16,-2 1-16-16,1-1 1 0,0 0 5 0,0 0 0 15,1 2-5-15,0 0 0 0,-3 1 2 0,4 0 1 16,0-1-2-16,-2 0 6 0,3 0-5 0,-1-2 3 16,-3 1 0-16,5 0-4 0,-5-1 0 0,3 1 7 0,-2-1 4 15,-6 0-8-15,6 1-5 0,0-3 0 16,0 3 5-16,-1 0-5 0,1-2 2 0,-1 2 2 15,1 0 2-15,-7 1-1 0,7 1-2 0,0-1-4 16,-6-1 7-16,4 1-5 0,4 1 5 0,-2 1-1 0,-6-1 1 16,0 1-3-16,7 0 1 0,-8-2-1 0,1 2-1 15,6-4 2-15,-6 4-2 0,5-3 5 16,-5 3-4-16,-1 0 1 0,2 0-2 0,-2-2 6 16,7 2-1-16,-6-1-2 0,0-1-1 0,-1 1 4 0,-1-2-7 15,5 3 15-15,-7-1-9 0,6-1-6 0,-2 1 3 16,-1-1-1-16,0 1 0 0,2-3 0 0,-2 3 4 15,8-2-11-15,-10 2 7 0,8 0 4 0,-7 0-3 16,8-3-2-16,-9 3 4 0,3-3-2 0,1 3-1 16,4-3-1-16,-7 1-1 0,10 1 3 0,-10-1 10 15,3 1-12-15,-2 1 0 0,0-3 2 0,6 3 0 16,-5-1 1-16,-1 0-1 0,5 1 1 0,-5 0-1 16,-1-1 3-16,2 0-3 0,0 2 0 0,-1 0-1 15,4 1 0-15,-2-1-1 0,-2 1 2 0,0 1-3 16,1-1 7-16,-1 0-6 0,7-1 2 0,-10 1-2 15,5-1 2-15,4 0-4 0,-4 1 5 0,-4-2-3 16,4 1 3-16,-1 1-4 0,1-1 4 0,-4 0-1 16,9 0 1-16,-7 0 1 0,-1 0 0 0,1 1 0 15,-2-2-3-15,8 4 3 0,0-4 0 0,-7 4-4 16,0-2 1-16,2 0 2 0,5 1-1 0,-5 0 0 16,-1 1-2-16,1 0 4 0,1 0 2 0,-1-1-8 15,5-2 1-15,-4 2 5 0,-3 0-4 0,8 1-1 16,-6 1 4-16,0-2 0 0,5 2 0 0,1-1-1 15,0-2 3-15,-5 1-2 0,4 0-4 0,-6-2 5 0,0 0-2 16,7 3-1-16,-6-2 4 0,-3 2-5 16,9-5 12-16,-6 2-13 0,1 0 2 0,5-1-1 0,0-1 0 15,0 0 0-15,-6 3 0 0,10-2 0 16,-4 1-1-16,0-2 1 0,0 1 6 0,1 2-5 0,-7-1 4 16,6 0 0-16,-1 0-1 0,0 0-4 0,1 2 2 15,0-2 1-15,0-1-2 0,-6 4 1 16,1-1 0-16,4-1 2 0,-5 2-4 0,7-2 2 15,-1 1 0-15,-6 0 5 0,7 0-5 0,-1 1 3 0,-1-1 1 16,-4 0 4-16,5-1 4 0,-5 0-3 0,4 1 1 16,1-2 9-16,-1 0-10 0,-5 0-4 0,1 1 2 15,-2-2 6-15,5 0-4 0,1 1-10 16,-5 0 7-16,-1 0-1 0,0 0-2 0,7 1 8 0,1-2-4 16,0 2 1-16,-9-1 2 0,3 1-5 0,3 0-2 15,-5 1-1-15,6-2 3 0,-5 1 4 0,-3 1 2 16,10-2-8-16,-8 1 1 0,2 1 0 0,-4-1 0 15,9 2 1-15,-7-2 0 0,0 0 0 0,-1-2 1 16,0 5 1-16,0-3 5 0,-2 0 0 0,1 1 6 16,-1 0 4-16,1 1-1 0,-1-1-3 0,0 2 7 15,0 0-5-15,0-2-4 0,0 2 1 0,-2 0-2 16,1-1 0-16,-3 0 5 0,4 0 4 0,-8-1 0 16,6 0-7-16,-2 0 3 0,0 0-3 0,-1-1-1 15,0 0-3-15,6 1 5 0,-6 0-7 0,-1 1 3 16,6-2-4-16,-5 0 7 0,-3 0-11 0,4 0 3 15,-14 0-1-15,17-2-3 0,-3 4-1 0,-14-2-1 16,16-2-3-16,-3 2 2 0,-13 0-2 0,17 0 7 16,-6 0 1-16,-11 0-6 0,21-1-1 0,-21 1 5 15,14-1-6-15,-14 1-2 0,10 2-20 0,-10-2-16 0,0 0-17 16,10 2-28-16,-10-2-46 0,0 0-103 16,0 0-398-16,0 0-1000 0,0 0-53 0</inkml:trace>
</inkml:ink>
</file>

<file path=ppt/ink/ink20.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in"/>
          <inkml:channel name="T" type="integer" max="2.14748E9" units="dev"/>
        </inkml:traceFormat>
        <inkml:channelProperties>
          <inkml:channelProperty channel="X" name="resolution" value="393.73947" units="1/cm"/>
          <inkml:channelProperty channel="Y" name="resolution" value="393.73947" units="1/cm"/>
          <inkml:channelProperty channel="F" name="resolution" value="249.9771" units="1/in"/>
          <inkml:channelProperty channel="T" name="resolution" value="1" units="1/dev"/>
        </inkml:channelProperties>
      </inkml:inkSource>
      <inkml:timestamp xml:id="ts0" timeString="2020-04-02T08:24:01.812"/>
    </inkml:context>
    <inkml:brush xml:id="br0">
      <inkml:brushProperty name="width" value="0.05292" units="cm"/>
      <inkml:brushProperty name="height" value="0.05292" units="cm"/>
      <inkml:brushProperty name="color" value="#FF0000"/>
    </inkml:brush>
  </inkml:definitions>
  <inkml:trace contextRef="#ctx0" brushRef="#br0">12418 6025 224 0,'0'0'641'0,"0"0"-83"0,0 0-72 15,0 0-47-15,0 0-50 0,0 0-34 0,0 0-46 0,0 0-32 16,0 0-33-16,0 0-15 0,0 0-15 0,0 0-7 15,3 25-11-15,-2-9-5 0,-1 0-15 0,1 4-9 16,-1 0-18-16,-1 4-10 0,-1 2-12 0,0-2-14 16,-4 2-11-16,6-5-9 0,0-1-10 0,-1-1-12 15,-1 0-8-15,2-1-3 0,-2-1-11 0,2 0-7 16,-1-6-7-16,1 0-3 0,-2 0-19 0,1-4-18 16,1-7-26-16,-1 10-22 0,1-10-26 0,0 0-24 15,0 9-23-15,0-9-41 0,0 0-52 0,0 0-51 16,0 0-63-16,0 0-257 0,1-34-891 0,2 23 9 15</inkml:trace>
  <inkml:trace contextRef="#ctx0" brushRef="#br0" timeOffset="565.65">12464 5872 611 0,'-5'-4'554'0,"0"0"-55"0,-4-1-67 16,0 2-44-16,0-1-34 0,-2 1-45 0,1-1-29 15,-1 0-35-15,-1 2-30 0,1-1-15 0,-3 3-31 0,0 0-22 16,-1 0-17-16,1 2-18 0,0-1-6 0,-3 0-15 16,0 4 2-16,0 2-17 0,0-1-6 0,-1 2-3 15,-1 1-5-15,2 1-7 0,0 2-2 16,-6 7-6-16,3 1-4 0,1 2 6 0,0 1-8 0,1-1 3 15,3 1-11-15,-1 3 2 0,2 0 0 0,2 0-5 16,1-1 5-16,-1 2-9 0,5-1-3 0,5-2-4 16,-1 5 3-16,4-3-5 0,-1 1 3 0,3-1-4 15,3 0-5-15,2 0 6 0,1-1-1 0,0-8-3 16,7 4 1-16,-4-4-5 0,8 3 3 0,-3-7 2 16,6 3 3-16,1-1-3 0,0-3 2 0,5-3 1 15,-1 0 6-15,1-2 6 0,3-3-4 0,-2 0 4 16,0-2 7-16,1-5 4 0,-2 0 11 0,2-2-4 15,-4-1 1-15,2-3 1 0,-1 1-5 0,0-4 4 16,-3-2-3-16,-9 4 1 0,2-5 0 0,3-3-1 16,-5-1 0-16,1 0-1 0,-8 1-1 0,2-5-2 15,-1 1 1-15,-2-4-2 0,-3 2-4 0,-1 5 0 16,-5 0-3-16,2-6 0 0,-2 5-3 0,1-6-2 0,-4 7-2 16,-4-5-1-16,4 6-2 0,-2 0-2 0,1-1-2 15,-1 3-3-15,-2-1 1 0,1 0 0 16,-1 2-2-16,0 4-1 0,3 0-1 0,-3 2-2 15,-2-1 0-15,1 2-4 0,1-1-2 0,-3 2-7 0,-1 0-14 16,1 1-10-16,-2 0-17 0,-2 0-18 0,2 2-19 16,3-2-33-16,-2 4-31 0,0-3-39 0,-1 3-56 15,-1 0-72-15,-3-1-336 0,-1 6-1052 0,1-2-92 16</inkml:trace>
  <inkml:trace contextRef="#ctx0" brushRef="#br0" timeOffset="3094.86">15823 6128 280 0,'0'0'409'0,"0"0"-42"0,0 0-35 15,-3-8-42-15,3 8-15 0,0 0-27 16,0 0-19-16,0 0-24 0,0 0-16 0,0 0-11 16,0 0-18-16,0 0-14 0,0 0-9 0,0 0-12 0,-2-7-14 15,2 7-9-15,0 0-9 0,0 0-11 0,0 0-8 16,0 0-4-16,4-11-5 0,-4 11-4 0,0 0-7 15,5-10-1-15,-3 5-11 0,2 0 3 0,-4 5-5 16,9-8-7-16,-1 2-1 0,-3 1-2 0,3-2 0 16,-2 3-1-16,0-4-1 0,2 1 1 0,0-1-5 15,2 3-1-15,-4-1-6 0,3 1 5 0,-2 1-6 16,0 1-2-16,1 1-1 0,-8 2-1 0,14-2 0 16,-9 0 1-16,-5 2-3 0,14 0 1 0,-6 0-1 15,-1 2-1-15,0 0 0 0,-7-2 4 0,11 6-2 16,-4-3-3-16,-1 0 0 0,0-1 2 0,0 1-2 15,-2 2 3-15,1-2-3 0,0 2 3 0,-5-5 0 16,6 7-2-16,-1-5 1 0,-5-2 4 0,7 9-2 0,-5-7 1 16,-2-2 1-16,3 8 3 0,-3-8 4 0,0 9 1 15,0-9 1-15,-3 9 2 0,3-9-8 16,-4 12-2-16,2-5-1 0,-2-1 1 0,-5-1-2 0,7 2-4 16,-5 0 2-16,1 2-2 0,-4-2-3 0,2 2-4 15,0-2-4-15,-2 1 1 0,0 0-3 0,-3 4-2 16,-1-1-2-16,0-1 2 0,-3 1 0 0,4 1 8 15,-1-1-2-15,0-1 1 0,0 0 3 0,3-2 11 16,-3 2-14-16,1-3 4 0,3 0-7 0,1-1 5 16,-1 0-7-16,3-2 3 0,2-1-1 0,0 0 3 15,5-3-1-15,-8 3-2 0,8-3 0 0,0 0-1 16,-6 4 0-16,6-4-1 0,0 0 4 0,0 0 8 16,0 0 6-16,0 0 7 0,0 0 13 0,23 2 6 15,-12-2 8-15,1-1 6 0,2 1 9 0,-1 0 7 16,5-2 1-16,-1 2-1 0,1 0-7 0,0 0 4 15,-7 1-8-15,9 0-9 0,-2 0-2 0,1-1-7 16,-8 2 0-16,1-2-8 0,0 2-2 0,0-1-6 16,-3 1-3-16,-1-2 1 0,-8 0-1 0,13 3-7 0,-8-1-3 15,-5-2-16-15,9 1-15 0,-9-1-25 16,0 0-22-16,0 0-24 0,0 0-41 0,0 0-51 16,0 0-57-16,4-9-69 0,-4 9-289 0,0 0-914 0,0 0-1 15</inkml:trace>
  <inkml:trace contextRef="#ctx0" brushRef="#br0" timeOffset="4295.89">16160 5856 423 0,'0'0'444'15,"0"0"-43"-15,-6-9-37 0,6 9-31 0,-7-6-26 16,7 6-19-16,-6-6-24 0,6 6-17 0,-7-6-20 0,3 4-24 16,4 2-13-16,-12-5-11 0,12 5-16 15,-13-4-11-15,7 2-10 0,0 0-13 0,6 2-9 16,-21-4-12-16,11 2-6 0,-3 1-9 0,3-2 2 0,-2 2-11 16,-2 1-4-16,2-3 0 0,-2 3-6 0,2-1-3 15,0 0-6-15,-1 0 4 0,0 1-9 16,-4 1 2-16,4 0-3 0,1-1-9 0,-1 1-8 0,0 3 3 15,0-3-2-15,-1 2-9 0,1 0-3 0,-3 1-2 16,2-2-5-16,1 3 1 0,-4 1-2 0,2-1-2 16,1 0 2-16,-1 3-4 0,3-2 4 0,-2 0 0 15,-1 2-5-15,2-4-1 0,0 1 3 0,-2 4-3 16,5-2 3-16,-1-1 1 0,0 1 3 0,2 0-4 16,-1-1 1-16,1-1-1 0,1 3 1 0,-1 1-1 15,3-1 0-15,-3-1-4 0,2 2-5 0,1-1 0 16,-1 3 2-16,0-3-1 0,-1 2-2 0,3-1-1 15,-1 2 1-15,1 0 0 0,-3 0 1 0,3 0-3 16,2-1 3-16,-2 1-3 0,1-1 1 0,2-1 0 16,-2 2-1-16,0-1 1 0,2 0 1 0,0 1 0 15,1 0 2-15,0 0-5 0,0-1 1 0,1 1-3 16,2-1 2-16,-1-1 0 0,1 1 1 0,-1 1 0 0,4 0 0 16,-4 0-4-16,3 1 0 0,-1-1-1 0,-1 0 1 15,3 4 0-15,0-3 0 0,1 3-1 16,-1-4 0-16,1 5-3 0,-2-3 3 0,1 2-1 0,1-1 1 15,2-3-1-15,-3 0-1 0,1-1 1 0,1 2 2 16,1-2-4-16,2 0 4 0,-3-2 1 0,2 1-1 16,2 0-1-16,-1 0-1 0,-1 0 1 0,6-2 3 15,-3 1-1-15,-1-2-2 0,2 1 0 0,-3-1 4 16,2-1-7-16,0 2 4 0,1-3-4 0,0 3 0 16,-1-3 1-16,1 1-2 0,-4-1 1 0,8 1 2 15,-4-2 2-15,-2 2-2 0,3-2 1 0,-1-1-2 16,1-1 3-16,-2 1-2 0,1-1-2 0,1 2 0 15,-3-2 1-15,4-2 0 0,-3 1 3 0,-4-2-2 16,7 1 1-16,-2 0 0 0,1-2-5 0,2 1 4 16,2-5 0-16,-2 2-2 0,2-1-2 0,-6 2 2 15,5-2 0-15,-4 1 4 0,3-3-1 0,-2 0-5 16,3-1 3-16,-4 2 5 0,2 1-3 0,1-2-3 0,-4 2 0 16,2-2 2-16,-2 1-2 0,-1-1 1 0,0 1 1 15,5-4 0-15,-6 3-3 0,3-2 2 16,1-1 1-16,-2 1-1 0,-2 3 2 0,3-5-2 0,-6 3-1 15,7-3 1-15,-2 0 0 0,-3 3 1 0,2-4-2 16,0-1 3-16,-1 2-4 0,-1 2-1 0,-3 2 5 16,2-3-2-16,-3 2 0 0,5 0-2 0,-5 0 1 15,-1-1 4-15,1 0-1 0,-2 0-4 0,2-1 2 16,-4 1 1-16,3 0-2 0,-3 1 2 0,0 2 0 16,2-4-3-16,-4 1 4 0,1 1 3 0,-3 0 1 15,2 0 2-15,0-1-2 0,-3 0 3 0,0 0-2 16,0-2-1-16,0 2-1 0,1 1-1 0,-1-2 0 15,0 0 0-15,-2 0 0 0,0 1 2 0,1 1 3 16,1-2 2-16,-2 1 0 0,0 0 4 0,-4 2 0 16,3-5 1-16,-1 4 1 0,-2-1 0 0,-3-2 0 15,3 4-2-15,-4-3 1 0,1 0-1 0,1 6 0 16,-4-4-2-16,-1 2-1 0,1-2-2 0,-2 4 2 0,1 0-5 16,-2 1-2-16,6 0 0 0,-7 2-2 0,-9-3-3 15,10 3-6-15,-2-2-6 0,3 3-8 16,-2-2-12-16,-2 2-19 0,-1-1-11 0,3 1-18 0,2 2-19 15,-3 1-18-15,2-1-20 0,0 4-16 0,0 4-22 16,-2-2-24-16,2 2-39 0,1 0-41 0,0 1-79 16,-9 2-241-16,10-3-907 0,0 1-2 0</inkml:trace>
  <inkml:trace contextRef="#ctx0" brushRef="#br0" timeOffset="37339.61">11958 11054 133 0,'-10'0'449'0,"10"0"-61"16,-9 2-48-16,9-2-50 0,-9 1-22 0,9-1-30 15,-9 1-21-15,9-1-22 0,-9 2-16 0,9-2-14 16,0 0-18-16,-13 1-13 0,13-1-5 0,-9 0-13 16,9 0-7-16,-8 1-11 0,8-1-2 0,-9 2-4 15,2 1-4-15,7-3-7 0,-10 1 1 0,4 3-7 16,6-4-5-16,-13 4-3 0,3 0-2 0,1 2 0 15,-2-1-9-15,0-2 1 0,1 2 0 0,2 1-5 0,-3 0-4 16,-5 2-6-16,1 1-2 0,1-1-3 16,-1 2 2-16,-1-1-5 0,6-2 3 0,-5 2-4 15,2 0 5-15,-2 1-8 0,0 0 6 0,3 0-5 0,0 0-4 16,2-1-3-16,-3-1 3 0,4 1 0 0,-1-1-1 16,0 0 1-16,0-1 0 0,-2 0-8 0,2 3 7 15,2-3-2-15,-1 1-4 0,-1-1 5 0,2-1-1 16,2 0 7-16,-2 2-12 0,-1-1 3 0,4-2-9 15,-1 2 0-15,-1 2 4 0,2-1-4 0,-1 2 2 16,1-4 0-16,0 2-3 0,-2 3 4 0,2-1 0 16,1 0-12-16,-5 5 11 0,4-5 0 0,0 4-1 15,1-2-3-15,-1 5 1 0,-4-3 8 0,6-2-6 16,-3 3 1-16,1 1 2 0,0-4 2 0,1 4-1 16,-1-3 2-16,1 2-2 0,0 0-1 0,2 0 1 15,-2-2-3-15,3 0 9 0,-2-2-6 0,2 1-2 0,-2-1-2 16,3-2 5-16,-1 3-11 0,2 0 10 0,-1 0-8 15,1-1 1-15,2 1 0 0,-1 0 2 0,-1 0-5 16,1-2 3-16,2 2-6 0,-1-1 3 0,-1 2 3 16,1 0 0-16,3-1-7 0,-2 0 7 0,1 1-7 15,0-1 1-15,1 2 1 0,0 2 2 0,3 0 5 16,-5-5 0-16,3 3 2 0,-1-1 1 0,4 1 0 16,-4 2-1-16,-1-5 0 0,3 3-6 0,-2-3 5 15,3 3-6-15,-1 0 2 0,0 0-2 0,-1-5 8 16,2 6-6-16,-1-3 0 0,-1-2 0 0,4-1 8 15,-2 0-10-15,0 4 0 0,0-5 1 0,1 2 0 16,4 2-3-16,-4-4 4 0,-1 3-5 0,1-4 2 0,5 3-2 16,-6-2 1-16,2 0 1 0,0-2-1 15,3 4-4-15,-1-4 5 0,-3 2-3 0,2-4 0 16,-1 3 1-16,2 0-3 0,6-3 2 0,-7 2-1 0,4-1 2 16,-3-1-1-16,5 0-5 0,-1 0 4 0,-1 1 1 15,-4-1-1-15,1 0 2 0,1 0-5 0,-4-1 0 16,2 0 4-16,-1 1-2 0,2 0-5 0,-1 0 5 15,-1 0 6-15,2-1-8 0,-1 1-6 0,-2 0 7 16,2 1 0-16,1 0 0 0,-3-1 1 0,3 1-1 16,-2-2-2-16,2 0 1 0,-3 2 1 0,3-3-1 15,-2 3-2-15,0-1 1 0,3-1 10 0,-4 1-8 16,3-2-1-16,1 3-2 0,-3-2 6 0,3-1-4 16,-1 2 0-16,-2-2 1 0,5 1-6 0,-5-2 5 0,3 2 1 15,-1-2-2-15,2 0-4 0,0-1 5 0,-1 1 2 16,2-1-4-16,0-1 2 0,-4 0-1 0,6 0 1 15,-4 2 3-15,-2-2 0 0,1 1-4 0,2-2 2 16,-2 2 1-16,3-1-2 0,-2 0 0 0,-1 1-4 16,1-2 1-16,4 2 6 0,-4-1-4 0,0 0 4 15,4-1-8-15,0-2 5 0,1 1 0 0,-1-3 1 16,0 4-4-16,-1-2 5 0,-1 0-1 0,1-2 3 16,-4 1-8-16,2 1 5 0,0 0 3 0,2-3-4 15,0 2-4-15,-5 0 7 0,1-1-1 0,-1 0-2 16,3-2 1-16,0-1 1 0,-1 0-4 0,0-2 1 15,-2 4-1-15,-2-1 3 0,4-1-2 0,0-2 0 0,-1-1 3 16,-2 3-7-16,4 1 1 0,-1-4 2 16,-2 2 1-16,-1 1 0 0,-1 1-2 0,1-5 1 0,-2 4 1 15,1 0 1-15,-1 1-3 0,3-4 1 0,-2 5-4 16,-2-3 1-16,1 2 0 0,-4-2-1 0,6 2-1 16,-3-1 2-16,0 0 5 0,-2-1-1 0,2 2-1 15,-2-2-3-15,1 1 1 0,-1 0-1 0,-1 0 1 16,3-1 5-16,-3 2-6 0,-1-1 5 0,1 1 2 15,-1 0-1-15,-1 0-9 0,-1 2 2 0,3-2 6 16,-1 2 2-16,0-1-4 0,-2-1 1 0,1 3 0 16,-1-4 1-16,1-1-5 0,1 1 2 0,-4-1 5 15,4 0-2-15,-1-1 2 0,1 0-2 0,-1-1 0 16,-1 0 1-16,1 0-2 0,-1 1 1 0,1-2-2 16,-3 0 4-16,1 2-6 0,-1-1 6 0,0-2-5 15,0 3 5-15,0-1-1 0,-1 1-1 0,0-1 0 0,-1 1-1 16,1 0 2-16,-3-3-7 0,2 3 5 0,-2 0 3 15,0-4-8-15,-2 5 1 0,3-2 3 0,-1 0 2 16,-2-3 4-16,1 1-2 0,1 2-4 0,-2 0 4 16,0-3-1-16,1 4-6 0,0 1 10 0,-1-5-4 15,1 5-3-15,-3-5 4 0,0 0-2 0,3 5 4 16,-3-4-2-16,0-2-2 0,1 3 2 0,0 2 2 16,-1 1-1-16,-2-3 0 0,1-2-2 0,0 3 0 15,-4-1-3-15,5 3 4 0,-3-3-4 0,2 0 6 16,-4 1 3-16,4 2 12 0,-2 2-9 0,0 1 9 15,-1-3-1-15,0 2 5 0,2-1 2 0,-4 0 2 16,2 2-4-16,-2-3 1 0,2 3-3 0,0 1 0 0,-2-4-3 16,2 3-1-16,-3 0-4 0,4 3 1 0,-5-3 0 15,4 2-1-15,-4-1-1 0,1-1-1 16,2 3-1-16,-1 1-2 0,-3-3 0 0,6 2 2 0,-3 0 0 16,2-2 3-16,-4 2-1 0,3 0-3 0,-4-1 1 15,2-1 1-15,1 2-2 0,-3-4 0 0,-1 2 1 16,6 0-1-16,-5-1 4 0,2-1-1 0,1 3 4 15,-2-2-5-15,0 0 2 0,0-2 3 0,0 3 0 16,2-1 0-16,0 2 1 0,-3-1-1 0,0 3-2 16,4-1 3-16,-2 1 0 0,0-2 1 0,1 2-3 15,-3 1-1-15,-2-1 2 0,1 1-1 0,0 1-4 16,-1 1 2-16,1 1-3 0,-2 0 0 0,-1 3 3 0,1-2-1 16,-1 0 0-16,-7 4-1 0,8-1 4 0,-12 0-4 15,9 1-1-15,1 0 0 0,-6 1-5 16,0 3 3-16,0-3 0 0,1 2-2 0,-2-2-3 0,-2 1 3 15,8 1-2-15,0-5-1 0,-3 6 1 0,5-5-2 16,1-1-2-16,3 2 3 0,0 1-2 0,3-3-4 16,1 0-7-16,0 0-12 0,2 2-12 0,1-3-19 15,-2 1-13-15,4-1-20 0,2-1-25 0,-3 1-14 16,9-3-24-16,-7 5-37 0,0-2-58 0,7-3-61 16,-8 13-332-16,6-5-1020 0,-2 1-67 0</inkml:trace>
  <inkml:trace contextRef="#ctx0" brushRef="#br0" timeOffset="41355.78">14414 11114 18 0,'-6'3'437'0,"6"-3"-45"0,0 0-51 16,-9 4-31-16,9-4-39 0,0 0-28 0,-9 1-23 15,9-1-20-15,-9 1-10 0,9-1-19 0,-7 1-16 16,7-1-15-16,-9 0-7 0,9 0-11 0,0 0-9 16,-16-1-5-16,16 1-5 0,-9-1-3 0,9 1-11 15,0 0-8-15,-11-1-9 0,11 1-2 0,-13-2-9 16,13 2 0-16,-9 2-6 0,9-2 0 0,-11 0-8 15,11 0 7-15,-16-3-7 0,10 4 0 0,6-1 1 16,-14-1-1-16,14 1-3 0,-14 1-1 0,6 1-3 16,1 0-3-16,-4-1-1 0,1 3-1 0,0 1 1 15,-2-3 1-15,2 2-9 0,1-1-3 0,-2 2 3 16,0 1-4-16,2-1-3 0,1 1 3 0,-3-1-7 0,1 1-2 16,1-2-2-16,0 3 2 0,1-3 2 0,-3 0-7 15,3 0-1-15,-1 2 5 0,2 0-7 16,-2-3 1-16,2 1-3 0,-3-1 6 0,1 3-4 0,2-1-1 15,-1 0 2-15,0 0 0 0,-2 1-3 0,1-2-2 16,1 1 7-16,0 1-5 0,2-1 0 0,-1-1-1 16,0-1 6-16,0 2-6 0,-1-1 4 0,2 0 0 15,-1 1 2-15,2-1-1 0,-4 3-1 0,2-2-4 16,-1-2 3-16,3 4 0 0,-2-2-2 0,0 0 1 16,-1 3 1-16,0-2 3 0,3-4-2 0,-2 5 5 15,0-2-7-15,2-1 2 0,0 0-6 0,0 2 6 16,0-1 2-16,-1 1-1 0,0-1 1 0,0 0-2 15,2 1 0-15,4-6-1 0,-8 9-2 0,1 0 1 0,3-5 3 16,0 2-1-16,-1-1-4 0,2 1 3 16,-1 0-1-16,4-6 1 0,-7 13-1 0,5-8 1 15,-3 2-9-15,2-3 6 0,3-4 4 0,-6 14 2 0,1-9 1 16,4 1-3-16,1-6 1 0,-6 12-4 0,2-6 8 16,4-6-7-16,-4 10 4 0,2-5-1 0,2-5 4 15,-7 11 2-15,7-5-11 0,-3-1 13 0,3-5-9 16,-2 13 5-16,-1-8 0 0,3-5-6 0,-1 14 2 15,1-14 1-15,-1 14 2 0,1-6-1 0,-2 1 7 16,1 0-5-16,1 3-3 0,-1-3-1 0,0 2-3 16,1-2 7-16,-3 0 0 0,7 3-9 0,-3-3 4 15,0 2 0-15,-1 0 3 0,2 0-6 0,-1-2 4 16,2-1 5-16,-2 2-11 0,3 0 0 0,-2-1 0 16,1 0 4-16,0-2-11 0,-1 2 8 0,2 1 1 15,2 0-1-15,-5 0 2 0,5 2-5 0,-3-2 3 16,3 1 1-16,-3 0-2 0,3 1 4 0,0-2-1 0,-1 1-2 15,0 4-1-15,0-6 0 0,0 1-1 16,1 1-5-16,-2 0 3 0,3 0 15 0,-3-1-12 16,0 2-1-16,1-1 2 0,0 0 2 0,-1-4-4 0,1 2 4 15,1 0-10-15,1 0 7 0,-2-2-1 0,2 1 5 16,0-1-6-16,-1 4 4 0,2-3-5 0,-2-1 0 16,3 1 3-16,0-1 8 0,-1 2-7 0,2-1-2 15,-2 0 3-15,2 2-7 0,-2-2 8 0,0 1-2 16,1 1-3-16,-1 0 2 0,2-2-7 0,2 6 2 15,-6-5 0-15,2-2 7 0,2 0-3 0,-1 2 1 16,-1-1 5-16,2 1-6 0,0-3 1 0,0 1 1 16,1 2 0-16,-2-1 0 0,3 3 2 0,-2-4-1 15,1 1 2-15,-1-1-2 0,1 2 1 0,1-3 4 16,0 1-6-16,0-1 1 0,0 0 0 0,0 1 4 16,0-1 3-16,1 1-4 0,-2-1 8 0,5 2-10 0,0-1-2 15,-2 0 7-15,4-1-6 0,-5-1 4 0,1 1 1 16,3-1-2-16,1 1 5 0,-1 0-5 0,0-2 3 15,2 1 2-15,-3 0 7 0,1 0-9 0,2-1 4 16,0-1 0-16,-1 2 0 0,1-3-9 0,0 2 6 16,0-2 1-16,0 2 0 0,2 0 0 0,-2-3 1 15,2 1-2-15,1-1 2 0,0 0-2 0,0-1 0 16,7 2-2-16,-9-2 2 0,0 0-4 0,0-2 2 16,0 2-3-16,1 0 0 0,-2-1 0 0,2 0-1 15,-2 0 0-15,0 0 0 0,-1 0-2 0,0-1-1 16,2 0 0-16,-3-1-2 0,1 1 2 0,-2-2 0 15,-2 2-7-15,2 0 5 0,2-2 1 0,0 1 3 16,-6 0-3-16,6-1 0 0,-6-1 0 0,4 0-2 0,-2 1 2 16,-2 0 2-16,6-1-6 0,-5 1 0 0,3-5 4 15,1 2 0-15,-2 0 0 0,-2 2-2 16,0-1-2-16,-1 1 8 0,3-3-8 0,-3 2 0 0,0 0-1 16,3-2-4-16,-5 3 1 0,2 0 1 0,1-1-1 15,-1-1 1-15,0 1-3 0,-1-3 3 0,2 2-4 16,-3 0 1-16,1 0 4 0,3-2-3 0,-5 1-1 15,4-2 0-15,-6 1-4 0,3 0 4 0,1-5-3 16,-5 5 7-16,5-3-4 0,-2 2 1 0,-1 0-3 16,2-3 1-16,-3 2 2 0,3-1-4 0,-2 3 1 15,3 0 1-15,-5-2-5 0,1 1 6 0,-2 0-4 16,3-2 7-16,-3 2-5 0,0-1 4 0,-1 0-2 16,1 0-4-16,-1 0 9 0,0-1-1 0,-2 1 3 15,2-1-1-15,-2-2-6 0,1 2 1 0,0 1 7 0,-2-1 2 16,0-1-4-16,0 2-3 0,1 0 3 0,-1 1 2 15,-1-3-5-15,0 1 1 0,0-1 1 0,-1 1-3 16,1 2 10-16,-2-2-3 0,2 1 5 0,-1-2-7 16,0 1-1-16,0-1 2 0,-1 1-9 0,1-1 8 15,-2 2-4-15,1-2 3 0,0 1 1 0,-4 0 1 16,4-3-6-16,-5-1 5 0,3 4-2 0,-1 0 2 16,-2-2 4-16,-2 1-1 0,1-2-2 0,0 2 6 15,-2 0-6-15,0-1 4 0,3 2-4 0,0 3 6 16,-6-4-3-16,3 1 5 0,2 3-3 0,-3 0 6 15,0-4-3-15,0 0 0 0,0 1-1 0,0-2-3 16,2 5 0-16,0-2-2 0,-2 0 3 0,2 1 1 16,-1 1 1-16,-3-3 1 0,3 3 2 0,-1 1 5 15,0-1-5-15,-3-2 2 0,1 0-4 0,-1 0 2 0,0 1-4 16,6 2 1-16,-8-3-3 0,3 1 0 0,-1 2 4 16,0-1 0-16,2 2-2 0,-3-1 1 0,3 2 1 15,0-1-1-15,0 1 2 0,2 0 1 0,-5-2-2 16,-2 0-3-16,4 2-2 0,-2 0 2 0,1 2 1 15,4-1 1-15,-4 0-3 0,1 0 3 0,1-1-1 16,-2 2 3-16,1 0-2 0,1-1 1 0,0 2-5 16,1-3 3-16,-1 2-5 0,1-1 7 0,-2 2-8 15,3-3 3-15,-1 3-1 0,0-1 3 0,2 1 1 16,-1-1 1-16,0 0-2 0,1 0 0 0,-2 0 5 16,0 2-5-16,2-1-1 0,0 1 7 0,-1-1-8 15,-2 3 0-15,3-3 2 0,-1 2 0 0,-1-2-2 16,0 1 2-16,0 1 1 0,1 0 1 0,-1-1 0 0,-2 1-1 15,3-1-1-15,-1 0 6 0,-1 2-2 16,2-1-3-16,0 0 2 0,-2-1 1 0,1 2-2 16,1-3 2-16,-2 2-3 0,2 1 2 0,-3-1-2 0,0 0 0 15,3 1 0-15,-4-1 0 0,3 2-3 0,-1-1 2 16,-1 0 0-16,0 0 2 0,0 0 1 0,0 1 0 16,-1 0-3-16,2-2 0 0,-1 1 4 0,1 0-4 15,-5 0 0-15,3 0 2 0,-2 1-2 0,3-1 2 16,0 1-3-16,-1-1 0 0,1 1-2 0,-1 2 1 15,2-2 0-15,-1 0 1 0,1 0-2 0,0 2-2 16,0-1 0-16,0 1 0 0,0-1-2 0,-1 2-2 16,0-1-2-16,1 1 1 0,2 0-8 0,-2-1-3 0,2 1-9 15,-1 0-9-15,2 1-9 0,-2-2-12 0,1 1-13 16,1 0-9-16,2-1-11 0,-2 0-25 16,2 1-19-16,-3 0-29 0,1 1-42 0,3-3-45 0,-1 1-75 15,0 0-279-15,-2-2-924 0,9-1-10 0</inkml:trace>
  <inkml:trace contextRef="#ctx0" brushRef="#br0" timeOffset="53773.88">11639 13047 340 0,'-8'1'462'0,"-2"2"-49"0,2 0-43 0,1-2-33 16,-4-1-29-16,11 0-27 0,-19 4-20 0,13-2-20 16,-1 1-22-16,-4-2-21 0,2 1-14 0,1-1-19 15,0 3-14-15,-3 1-13 0,3-3-12 0,-2 2-13 16,0-1-6-16,5 0-7 0,-4 1-6 0,-1 1-10 15,-2 1-4-15,2-1-10 0,1-1-5 0,-2 2-4 0,0-2-2 16,2 2-3-16,-2 1-4 0,1 0-5 0,-3-2 3 16,4 4-8-16,-3-3-2 0,1 2 3 0,1 0-3 15,0 0 0-15,1-1-1 0,0 0-2 0,1 2-7 16,0-1 4-16,-2 1-4 0,1-1-4 0,3 0-4 16,-3 1 1-16,0 0-3 0,2 1 3 0,1-1-1 15,-1 1-3-15,-1 0-6 0,4-1 4 0,-4 1-1 16,3 1 2-16,-1-1 0 0,-2 0 2 0,4 1-6 15,-2-1 5-15,1 1 1 0,-2-1-1 0,1 2-1 16,0-1-4-16,2 1 1 0,0-1 6 0,-1 2 1 16,-1-2-6-16,1-1 5 0,3-1 2 0,-3 2-8 15,1-2-6-15,1 2 6 0,1-1 3 0,-1 1-12 16,1-2 11-16,0 0-9 0,2 0 7 0,0 1-9 0,-1-2 6 16,1 2-7-16,-2-1 6 0,2 0-7 0,0-9 2 15,2 17 1-15,-1-8 2 0,1 1-3 16,0-2 0-16,0 3 2 0,0 1-3 0,0 0 5 0,3 0 3 15,-3-1-2-15,3 6 1 0,1-1 0 0,-2-1 3 16,-1-3-5-16,-1 0 9 0,4 2 2 0,-2-3-3 16,1 1 2-16,0 1-5 0,0-2 1 0,0 0 1 15,-1 2 4-15,2-3-3 0,2 3-4 0,-1-3 1 16,-3 1-1-16,2 1 14 0,1-3-3 0,2 1-2 16,-3 2 2-16,3 1-5 0,-2-2-3 0,5 0 0 15,-4-1 0-15,2 3-1 0,1-3 1 0,-1 3-1 16,-1-5-2-16,-1 2-2 0,0 1-1 0,4 3 4 15,-5-6-6-15,4 4 1 0,-2-3-2 0,4 2-2 0,-2-1 0 16,-1-1-4-16,-2 0 2 0,3 0 3 16,-2 0-3-16,3-1 4 0,-3 0-5 0,0 0 1 15,2-2-1-15,2 3-1 0,-3-3 2 0,2 2 1 16,1-2-4-16,-2-1 0 0,6 4 2 0,-6-3-2 0,2 0 1 16,2-1 3-16,3 3-5 0,-8-1 0 0,3-1 0 15,1-1 0-15,0 1 2 0,3 0-1 16,-7-1-1-16,3 0 0 0,4 3 2 0,-1-1-1 0,1-1 1 15,-1 0 0-15,-3-3-2 0,2 0-1 0,2 1 2 16,1-1 0-16,-3 1 0 0,3-2 1 0,-1 1 0 16,-2-2 0-16,-2 1 2 0,5 0-2 0,-1-1 2 15,0 1 1-15,1 2-3 0,-4-3 4 0,4-1-1 16,0 1 0-16,-4-1-1 0,-1 0-1 0,6 1 0 16,-1-1 1-16,-4-1 1 0,3 0 0 0,-2 1 2 15,2 0 0-15,-1-1-1 0,1 1 1 0,-3-1 1 16,3-3 0-16,-3 2-2 0,-2-1 1 0,6 1-5 15,-5-1 5-15,1 1-1 0,-1-2-1 0,3 1 0 16,-3-1-1-16,2 1-1 0,-2-1 1 0,6-2 2 16,-2-1-2-16,0 1-3 0,-2-1 3 0,2-1-2 15,-4 4 0-15,3-2-1 0,-4 1 1 0,3-3-1 16,-1 0 1-16,-3 1 0 0,5 1 0 0,-5-1-1 0,6-1 2 16,-7 2-3-16,5 0 2 0,1-1-1 0,-2 1 2 15,0-1 0-15,-4-1-2 0,0 2 0 16,2 0 2-16,-3 0-2 0,2-1 4 0,0 1-2 0,0-3-3 15,2 2 4-15,0-4-1 0,-3 4-2 0,0 0 3 16,0-2-2-16,4-2 0 0,-5 3 0 0,3-3 2 16,-2 2-3-16,-1-2-1 0,2 2 1 0,-2-1 0 15,0-1-1-15,0 0 0 0,-3 0 2 0,6 1 1 16,-4 0-4-16,-1 1 2 0,2-3 0 0,-2 3 0 16,-1-2 0-16,0 1 1 0,0-3-3 0,1 3 1 15,-1 2 0-15,0-3-1 0,-1 3 2 0,2-2-1 16,-1 2 0-16,-1-2-2 0,-1 1 1 0,0-1-3 15,0 2 5-15,-1 0-4 0,4-2-3 0,-5-1 2 16,1 3-2-16,-1 0 1 0,1 0 0 0,-2-1 0 16,-1-1 0-16,1 0 0 0,1-1 1 0,-1 2 0 15,-1-1 1-15,1 1 1 0,1-2-1 0,-4 0 0 16,2 11 0-16,-1-17-5 0,0 7 2 0,1 1-3 0,-2 0-2 16,2-1 1-16,-1 0-2 0,-1 0 0 0,0 1 5 15,0 0-3-15,-2 0 5 0,-1-1-5 16,2-1 3-16,0 1 1 0,-1-1 0 0,0 1 0 15,0 0 1-15,0-1 0 0,-1 0 0 0,1-1 3 0,-5-2-2 16,5 6-1-16,1-4 2 0,-3 1 1 0,-1 0 1 16,2 1 0-16,-4-3-2 0,2 4 1 0,2 0 1 15,-4-1 0-15,3 1 0 0,-2-1-2 0,0 2 4 16,-2-3 1-16,1 3-1 0,0-2-2 0,0-1 1 16,1 4 0-16,0-1 3 0,-1 0 1 0,0 1-2 15,1-2 1-15,-2 1 0 0,-1 1-1 0,2-1 8 16,-4-2-6-16,3 3 1 0,-1-1 0 0,1 0 1 15,-2 0 4-15,0 1-3 0,2 1-2 0,-3-1 2 16,-3-2 2-16,0 2-2 0,1 0 3 0,2 0-1 0,-3 0 2 16,3 3 4-16,-3-3 0 0,2 3 0 15,1 0 2-15,-5 0 1 0,3-2-2 0,0 3 1 16,2-1 2-16,-4 0-2 0,5 0 0 0,-1-1 1 0,0 2 0 16,0 0-1-16,-1 0 2 0,0 0-1 0,1 0 0 15,1 0 0-15,0 0-2 0,-2 0 0 16,1 2 0-16,-5-2 1 0,5 1-2 0,0 0-1 0,-2 1-3 15,-2-4 0-15,0 2-1 0,3 3 0 0,-4-2 5 16,1 0-5-16,0-1-1 0,4 2 2 0,-1 1 4 16,0-1-5-16,1 0-2 0,-1 1 2 0,0-1-1 15,1 1 2-15,-2 0-4 0,1 2-2 0,2-1 1 16,-1 0 2-16,-2 2-3 0,2-2-1 0,0 1 0 16,1 1-2-16,0-2 1 0,-2 1 0 0,1-2-1 15,-1 4 1-15,1-3 0 0,-1 3-1 0,2-1 2 16,-2 1 1-16,-6-2-1 0,2 3 0 0,6-1-5 15,-7-1 5-15,0 1-2 0,2-1 0 0,4 2 2 16,-6-1-3-16,1 2 1 0,1-3 0 0,-1 5 1 16,5-4-2-16,-4 2 1 0,1 1-3 0,-3 1 2 15,5-1 1-15,-4 2-1 0,3-3 1 0,2 2-2 16,2-1 0-16,-6 1 0 0,7-1-2 0,-7 0-7 0,4 1-6 16,3-1-5-16,-3-1-7 0,3 0-7 0,0 0-7 15,-2 1-8-15,0 0-11 0,0-2-15 16,2 2-17-16,2 0-20 0,3-3-21 0,-5 2-18 15,5 0-24-15,-4 0-38 0,1 1-52 0,3 1-72 0,-5-1-299 16,2-2-1017-16,4 0-65 0</inkml:trace>
  <inkml:trace contextRef="#ctx0" brushRef="#br0" timeOffset="56744.49">14908 13069 108 0,'0'0'367'0,"0"0"-44"0,-8-2-65 15,8 2-31-15,0 0-32 0,-9-3-23 0,9 3-23 16,0 0 0-16,-7-4-12 0,7 4 6 0,-9-2 1 16,9 2-9-16,0 0 8 0,-8-5-3 0,8 5-9 15,-6-4-1-15,6 4 2 0,-6-6-3 0,6 6-3 16,-8-4 4-16,8 4-6 0,-8-6-8 0,3 4-5 16,5 2-1-16,-12-3-5 0,3 1 0 0,9 2-6 15,-14-3-6-15,6 4-3 0,8-1-10 0,-20-2 1 16,10 1-3-16,-3 1-8 0,3 0 0 0,-3 1-12 15,3-2 3-15,-3 2 2 0,-2-1-7 0,3 1-7 0,0-1 7 16,-1-2 0-16,0 0 0 0,2 1-6 16,-1 1-5-16,-1 1 0 0,0-1-9 0,1 0 4 15,-1 2-3-15,1-1-3 0,-3-2 2 0,-2 3-4 0,3-1-4 16,0 0 12-16,-2 2-5 0,3-1 8 0,-1-1-21 16,1 0 8-16,-1 3 5 0,-4 0-5 0,4-3 12 15,-4 2-9-15,-1 0-10 0,0-2 12 0,1 5-5 16,1-1-1-16,-2 1 2 0,8-2 7 0,-7 3-7 15,1-1 0-15,0-1 4 0,1 1-3 0,-1 1 7 16,1 0-1-16,0 0-6 0,0 1 0 0,3-3 0 16,-3 2 2-16,1 0-2 0,-1 0-1 0,4 0 0 15,-3-1-6-15,-1 1 0 0,0 0-4 0,2 1-3 16,0 1 1-16,1-2-3 0,1 1-4 0,-2-3 0 16,0 2-1-16,-1 3-2 0,5-3 5 0,-2 0-4 15,-2 3-2-15,3-3-2 0,-1-1 0 0,-2 4-1 0,4-2 2 16,-1-2-2-16,3 2 1 0,-1 0-3 0,-3-1 0 15,3 2-1-15,2 0 0 0,-1 0 1 16,-1 0 1-16,0 0-1 0,-1 4-4 0,1-4 2 0,0 1 0 16,0 1 0-16,3-2 1 0,-4 4-3 0,-1 1 2 15,1 3 0-15,2-7-1 0,2 1-2 0,1 0 3 16,-3 0 0-16,-2 1-2 0,4-3 2 0,0 2-2 16,1 0 3-16,1 1-4 0,-2-3 0 0,2 3 2 15,2-1-1-15,1 0 1 0,-2 1-2 0,-1-3 0 16,4 4 2-16,-4-2-2 0,2 0 1 0,0 6-2 15,2-6 2-15,-1 7 1 0,0 0-2 0,-1-2 1 16,0-1 1-16,1-2-1 0,1 4 0 0,0-3 2 16,1 0 0-16,-2 4 0 0,2-6 1 0,0 4-3 0,2-6 1 15,-1 3 1-15,2 0-1 0,-1-2 3 0,-1 1-3 16,1-2-1-16,2 2 2 0,0-1-4 16,5 5 6-16,-2-3-2 0,0 0 0 0,-1-2-1 0,0-1 1 15,-1 1 15-15,3 2-2 0,1 2-2 0,-1-1 4 16,-1-1-5-16,2-1-4 0,2 3-1 0,-2-1 1 15,-1 0 0-15,4-1-3 0,-2 1 2 16,2-1-3-16,-2 0 2 0,1 1 0 0,3-1-1 0,-3-1 0 16,-2-4 0-16,3 5-3 0,4-4 0 0,-4 1 1 15,3-1-1-15,-2 0-1 0,1-2 1 0,2 0 0 16,-1-1-1-16,2 1 2 0,-1-1-2 0,-2 1 0 16,3-2 2-16,2 0-1 0,-4 0-1 0,1 0-1 15,2 0 3-15,-2-1-1 0,2-2 0 0,-6 2-1 16,5 0-1-16,3 1 3 0,-1-1-1 0,2-3 2 15,-3 3 0-15,3 0-1 0,-2-2-1 0,2 0 3 16,-2 0-2-16,-2-1 3 0,4 3-1 0,-3 0 0 16,-1-2 1-16,0-1 0 0,-1 0-1 0,3-1 3 0,-2 2 0 15,1-2 2-15,-1 1-2 0,0-2 0 16,1-1 1-16,-1 3-3 0,0-2 0 0,0 0 1 16,0 0 0-16,1 0-1 0,-3 0 0 0,-3-3-2 0,3 4 0 15,0-1-1-15,-2 0 1 0,0-2 1 0,1 0-1 16,-2 0 0-16,2 0-2 0,-2 2 1 0,4-3 1 15,0 1-2-15,-4 1 0 0,1-3 0 16,2 0 2-16,1 0-3 0,-4 1 2 0,4-1 1 0,0 0 0 16,0-1 0-16,-6 1-2 0,8 0 0 0,-6-1 0 15,5 0 0-15,-6 1-1 0,2 1 0 0,-3-2 3 16,5-2-3-16,-5 4 1 0,4-4-2 0,1 1 2 16,-5 1-2-16,2-1 1 0,2-1 0 0,-3 0 1 15,-2 1-1-15,7-3 1 0,-2 0-1 0,-6 1 2 16,6-3 2-16,-1 1-4 0,2 2 1 0,-4-2-2 15,0 1 1-15,3-1-1 0,-2 0 2 0,-3 1 1 16,1-1-3-16,2 0 2 0,-2 2-2 0,2-3 1 16,-4 3 0-16,1 0 1 0,-3-1-2 0,2 2 2 0,1-3-2 15,-2 3 1-15,3-4 2 0,-5 2-1 16,4 0-2-16,-4 0 0 0,1 0 1 0,2 0-2 16,2-3 1-16,-4 1-1 0,-2 1 1 0,0 0-1 15,5-4 1-15,-5 3 1 0,-1 0 0 0,3-3 2 0,-4 4-4 16,4-1 0-16,-4-1 2 0,1-3 1 0,1 0-3 15,-1 5 4-15,-1-2-3 0,0 1 2 0,-2-5-4 16,1 6 3-16,0-5-1 0,-1 3-1 0,0 1-1 16,-1 0 1-16,-1-2-1 0,0 4 2 0,-1 0-3 15,2 0 1-15,-2-3-2 0,-1 3 1 0,1-1-3 16,-2-1 0-16,2-2-1 0,0 4-2 0,-2-1 0 16,1 0 3-16,-3-1-4 0,0-4 6 0,1 5-5 15,1-2 3-15,-1 1-1 0,-2-1 2 0,1 0-1 16,0 2 1-16,-2-2 0 0,1 1 3 0,0 3-1 15,2-3 0-15,-2 1 2 0,-2-2 0 0,2 2 1 16,-2 0-1-16,0-1-1 0,0-3 2 0,-1 2 0 16,3 3 0-16,-3-3 4 0,-2 3-3 0,1-3 1 0,1 3-1 15,-2-3 0-15,2 1 5 0,-2 0-5 0,0-1-1 16,0 1 2-16,-3 0-1 0,5 2 2 16,-7-2-1-16,8 4 1 0,-5-5 1 0,0 4 0 15,3 2-1-15,-7-2 1 0,2 0 3 0,1 0-5 0,3 3 0 16,-4-4 1-16,1 0-2 0,-1 3 3 0,0 0 3 15,-1-1-6-15,2 2 2 0,-1-1-1 0,0 2 3 16,2 0-2-16,1 3 0 0,-1 0 1 0,-3 1-8 16,3 1-6-16,-4-1 1 0,-1 1-5 0,1 0-5 15,0 1-2-15,-1 2-4 0,0-1-9 0,-1 0-8 16,0 0-7-16,0 0-8 0,0 2-9 0,-1-1-8 16,1 0-17-16,-2 2-9 0,4-1-18 0,-1 3-17 15,0-2-28-15,3-1-30 0,-2 1-36 0,6-2-44 16,0 0-333-16,-2 2-939 0,2-3-11 0</inkml:trace>
  <inkml:trace contextRef="#ctx0" brushRef="#br0" timeOffset="97168.12">13392 1610 251 0,'-1'-6'293'0,"1"6"-6"0,-3-18-15 15,2 12 8-15,1-4-13 0,0 0-3 0,-1 2 12 16,1-1-3-16,-1 0 2 0,1 9 0 0,-4-15 4 15,2 8-3-15,1 1 5 0,1 6-20 0,0-11-13 16,0 11-22-16,0 0-19 0,-1-11-13 0,1 11-15 16,0 0-5-16,0 0-6 0,0 0-3 0,5 23 0 15,-4-4-13-15,3 8-11 0,-1 3-15 0,1 1-15 16,-3 2-9-16,0-2-16 0,3 3-6 0,0 1-10 16,-2-2-10-16,2-1-7 0,2-2-5 0,-3 2-5 15,0-5-12-15,0-4-17 0,2-5-15 0,-5-4-24 16,2 0-21-16,2-3-26 0,-2-4-30 0,-2-1-17 15,0-6-23-15,4 9-16 0,-1-5-19 0,-3-4-31 16,0 0-31-16,0 0-36 0,0 0-25 0,0 0-33 16,0 0-233-16,-3-30-840 0,-1 12 34 0</inkml:trace>
  <inkml:trace contextRef="#ctx0" brushRef="#br0" timeOffset="97447.79">13350 1662 179 0,'-8'-16'430'0,"-1"2"-32"0,3-3-43 0,0 3-25 16,0 4-27-16,4-1-26 0,-3 2-34 0,4 0-20 15,1 2-12-15,2-3-31 0,2-1-8 0,1 3-14 16,0 1-12-16,4-2-9 0,3 2-18 0,-1 1-8 16,8-2-6-16,-1 0-14 0,9 3-1 0,0-1-4 15,-4 3-5-15,-4 3-2 0,3 0 0 0,-1 2 4 16,-1 0-3-16,0 3-6 0,-2-2 5 0,0 6-7 16,-3-1 7-16,-5 1 2 0,-2 1-2 0,-1 0 7 15,0 4-7-15,-4-1 3 0,-2 2-3 0,-5 3-8 16,0 1 1-16,-6 4-13 0,1-8-7 0,0 2 3 15,-10 2-12-15,6-5-6 0,-1-3-3 0,-1 2-5 16,1-2-9-16,-2 0-17 0,0-1-18 0,0-4-16 16,4 0-21-16,3-2-21 0,1-2-24 0,1 3-28 15,1-4-36-15,6-1-47 0,-6 2-37 0,6-2-41 16,0 0-277-16,0 0-834 0,0 0 35 0</inkml:trace>
  <inkml:trace contextRef="#ctx0" brushRef="#br0" timeOffset="97776.64">13944 1728 518 0,'0'0'593'0,"0"0"-67"16,-16 17-47-16,4-13-48 0,1 1-37 0,-5 5-45 15,2-2-24-15,-2 2-30 0,0-1-23 0,1 0-20 16,0 1-25-16,-1 4-28 0,4-2-28 0,0 2-20 15,-1-2-19-15,6 4-12 0,0-6-18 0,1 3-12 16,4-4-8-16,2 1-12 0,1 1-10 0,4-3-12 16,-3-2-14-16,5-1-11 0,2 1-14 0,3-4-2 15,0 0-3-15,6-3-4 0,-4-1-4 0,5-4-4 16,-2 0-3-16,-1-2-8 0,-2-1-2 0,1-3 0 16,-4 0-7-16,-5 2 0 0,1-1 2 0,-1-1-9 15,-2-4-4-15,-3 4-11 0,-1-1-8 0,-1 1-7 16,-2 1-17-16,-2 0-15 0,0 2-14 0,0-2-29 15,-2 1-27-15,0 3-28 0,-2-1-32 0,4 3-39 16,-3-3-262-16,0 3-759 0,2 2 62 0</inkml:trace>
  <inkml:trace contextRef="#ctx0" brushRef="#br0" timeOffset="98315.01">14163 1482 645 0,'-3'-5'800'0,"3"5"-88"0,-4-7-100 0,4 7-74 15,0 0-65-15,-5-4-63 0,5 4-56 0,0 0-49 16,0 0-46-16,-6 17-30 0,6-1-30 0,0 1-31 16,1 10-18-16,-1 0-20 0,3 2-16 0,-2 4-11 15,3 0-11-15,0 1-7 0,2 13-10 0,1-3-11 16,-3-9-11-16,-1 0-5 0,0 0-19 0,-1-6-13 15,2-3-25-15,0-8-23 0,0 0-35 0,1-6-33 16,0-3-21-16,-1-2-24 0,0-1-21 0,-1-2-22 16,-3-4-21-16,8 2-17 0,-8-2-23 0,13-13-4 15,-7 5-24-15,1-3 0 0,2-6-13 0,0 0-10 16,-6-1-182-16,4 2 420 0,-2-4-152 0,-1 2 71 16,5-1 80-16,-2 2 54 0,0 1 37 0,-2 1 55 15,-1 4 18-15,0 2 16 0,1 3-3 0,-3 0-7 16,-2 6 7-16,9-5 11 0,-9 5 13 0,0 0 8 15,0 0-5-15,12 12-17 0,-8-2-20 0,-3 0-10 16,3 6-20-16,-1-3-19 0,0 3-19 0,1 3-31 16,-3-5-32-16,3 4-31 0,-3-6-46 0,2-2-69 15,-2 2-66-15,2 0-256 0,-3-12-697 0,2 13 81 16</inkml:trace>
  <inkml:trace contextRef="#ctx0" brushRef="#br0" timeOffset="98467.89">14458 1703 188 0,'-3'-4'565'16,"0"-2"-90"-16,3 6-78 0,-10-10-59 0,6 7-53 15,4 3-53-15,-8-6-44 0,8 6-41 0,-7-3-66 16,7 3-43-16,0 0-56 0,0 0-48 0,0 0-65 16,0 0-87-16,0 0-134 0,0 0-455 0,0 0 104 15</inkml:trace>
  <inkml:trace contextRef="#ctx0" brushRef="#br0" timeOffset="98738.88">14755 1684 716 0,'0'0'622'0,"0"0"-85"16,0 0-75-16,0 0-50 0,0 0-30 0,0 0-32 15,-27 14-32-15,15-11-20 0,2 2-33 0,-5 1-15 16,-1 2-24-16,1 3-20 0,2 2-21 0,-3-2-24 15,4 4-12-15,-1 2-15 0,2-3-17 0,1 1-5 16,4 3-17-16,1-1-7 0,-1 1-15 0,3-2-8 16,1 1-5-16,2-5-6 0,1-2-7 0,-1 1-10 15,3-1-6-15,1 1-18 0,1-5-13 0,1 2-16 16,0-3-12-16,2 1-17 0,3-3-13 0,0 0-21 16,-1-2-30-16,3-1-29 0,-2 0-39 0,1-2-36 15,2-3-51-15,-3 0-76 0,1-1-244 0,-1-5-876 16,1 4 14-16</inkml:trace>
  <inkml:trace contextRef="#ctx0" brushRef="#br0" timeOffset="98971.67">14857 1726 662 0,'0'0'631'0,"0"0"-94"16,0 0-66-16,0 0-45 0,0 0-46 0,-13 20-45 15,12-11-21-15,1 1-24 0,-1 2-27 0,1 0-22 16,1-1-35-16,0-1-18 0,0 1-28 0,3 1-17 15,-1-1-12-15,-1 0-22 0,1 0-16 0,2 2-7 16,-1-4-7-16,0 1-27 0,-1-2-16 0,0 2-25 16,3-4-20-16,-3-1-25 0,-1 0-20 0,-2-5-14 15,8 7-11-15,-8-7-20 0,7 1-19 0,-7-1-23 16,0 0-31-16,15-7-13 0,-15 7-22 0,14-16-11 16,-5 4-28-16,0 3-57 0,-3-1-195 0,1-2-698 15,-2 0 76-15</inkml:trace>
  <inkml:trace contextRef="#ctx0" brushRef="#br0" timeOffset="99305.08">15005 1749 117 0,'0'-8'446'0,"0"8"2"16,1-11-28-16,-1 11-44 0,0 0-24 0,-1-11-31 16,1 11-17-16,0 0-24 0,-6-5-13 0,6 5-35 15,0 0-28-15,0 0-25 0,0 0-20 0,0 0-14 16,-7 25-14-16,6-12-18 0,1 4-11 0,-1 2 6 16,1 1-8-16,1 4-9 0,-1 3 4 0,3 0-11 15,-1 3-1-15,-1-1-7 0,5 1 0 0,-2 1 2 16,0 2-1-16,0 2-3 0,1-1-3 0,2 2-4 15,2-4-7-15,-6-1-5 0,4 1-2 0,-3-1-11 16,0 1 2-16,-2-6-7 0,2-1 0 0,-2-6-33 16,-1-1 12-16,-1-1-2 0,-1-4-3 0,-2-1 3 15,0 0 2-15,-2-2-4 0,0-1 0 0,-3-2 2 16,-3 1-7-16,-2-6-3 0,-2 0 3 0,-2-2-8 16,-2-3 5-16,0-5-2 0,-1 0 0 0,-4-6 3 15,3-3-1-15,0 0 3 0,5 4 2 0,-1-6 10 16,3 5-4-16,4-3 3 0,-1 1-1 0,2-1-6 15,6 2 5-15,0-2-6 0,4-1-7 0,2-9 2 16,3 8 2-16,6-3-7 0,-1 5-27 0,7-4-42 16,0 1-55-16,-1 7-67 0,7-5-86 0,-7 7-343 15,7-1-972-15,1 1-35 0</inkml:trace>
  <inkml:trace contextRef="#ctx0" brushRef="#br0" timeOffset="99814.06">15475 1716 177 0,'3'-6'537'0,"2"1"-72"0,0-5-60 0,-1 3-48 16,6-3-37-16,-2-3-17 0,-2 4-17 0,-1-6-32 15,3 5-17-15,-3-1-19 0,1-1-18 0,0 2-12 16,-1 1-14-16,-3 5-13 0,2-2-10 0,-4 6-12 16,5-5-5-16,-5 5-2 0,0 0 0 0,0 0-8 15,0 0-12-15,7 14-8 0,-9 2-1 0,1 2-20 16,-2 0 9-16,2 11-10 0,0 0-3 0,-4 1-13 15,4 1-6-15,-1-3-1 0,2-1-13 0,0 0-2 16,0-7-2-16,2 0-7 0,-1-2-2 0,0-1-13 16,2-5-30-16,-6 1-36 0,6-2-36 0,-2-1-60 0,-1-10-81 15,0 13-121-15,0-13-260 0,0 13-926 16,0-13-8-16</inkml:trace>
  <inkml:trace contextRef="#ctx0" brushRef="#br0" timeOffset="101645.7">13816 3033 273 0,'-1'10'574'0,"1"-10"-57"16,-1 8-58-16,1-8-34 0,0 0-45 0,0 0-34 15,0 10-32-15,0-10-21 0,0 0-24 0,0 0-12 16,0 0-36-16,0 0-33 0,0 0-14 0,0 0-21 16,0 0-6-16,8-25-4 0,-4 8-26 15,1-7-12-15,3-4-4 0,-2 2-7 0,-1-2-7 0,2 2-5 16,1-3-1-16,-2 3-10 0,0-2-10 0,-3 2-3 16,1 8 7-16,0-9-16 0,0 11-3 0,-3-1-7 15,2 5 5-15,0-4 22 0,-1 7 0 0,-1 0-7 16,2 2-1-16,-2 1 4 0,-1 6-2 0,1-10-1 15,-1 10-2-15,0 0-1 0,0-7-7 0,0 7-7 16,0 0-4-16,0 0-4 0,0 0-4 0,0 0-2 16,8 33-3-16,-2-16-8 0,2 9 2 0,1-1 1 15,1 1-3-15,0 2-2 0,1-2-3 0,-2-1 1 16,2-7-2-16,-2 5-1 0,-1-9-4 0,-1 1-12 16,1-1-5-16,2 0-11 0,-2 0-8 0,-3-4-10 15,3 0-12-15,-5-2-11 0,0-3-20 0,0 0-20 16,-3-5-25-16,3 5-23 0,-3-5-39 0,0 0-58 15,0 0-69-15,0 0-309 0,-12 13-990 0,3-12-46 16</inkml:trace>
  <inkml:trace contextRef="#ctx0" brushRef="#br0" timeOffset="101829.9">13778 2904 260 0,'0'0'567'0,"0"0"-54"0,0 0-53 0,0 0-44 15,23-5-39-15,-13 2-32 0,3 1-32 0,1 1-44 16,-1-1-25-16,1-1-29 0,4-2-31 0,0 4-20 16,-1-4-27-16,0 2-24 0,0-2-29 0,-3 1-35 15,-1-1-36-15,1 3-40 0,-1 0-45 0,-2-1-61 16,3 1-66-16,-2-3-99 0,-5 3-207 0,4-2-714 16,-2-1 76-16</inkml:trace>
  <inkml:trace contextRef="#ctx0" brushRef="#br0" timeOffset="102044.03">14204 2712 172 0,'0'0'691'0,"0"0"-66"15,0 0-68-15,0 0-53 0,0 0-38 0,9 11-44 16,-8-6-38-16,1 8-42 0,0-2-46 0,0 5-28 16,0 0-36-16,-2-1-19 0,1 2-37 0,2 1-23 15,-1 1-17-15,3-1-20 0,-1-1-11 0,-3 0-16 0,2-2-10 16,-1 2-15-16,1-5-19 0,-2 1-20 15,0-4-21-15,2 2-21 0,0-2-36 0,0 1-31 16,-3-4-31-16,2 1-34 0,-2-7-34 0,-2 10-52 16,2-10-45-16,0 7-306 0,0-7-888 0,-7 5 14 0</inkml:trace>
  <inkml:trace contextRef="#ctx0" brushRef="#br0" timeOffset="102231.98">14160 2893 293 0,'11'-1'495'0,"-11"1"-43"0,17 0-42 16,-10-1-47-16,5-2-36 0,0 2-45 0,1 0-37 15,1 1-34-15,0-4-23 0,0 2-23 0,-1-1-18 16,2 1-18-16,-3 0-26 0,2-2-25 0,-4 2-32 0,0-3-43 16,0 0-42-16,2 1-47 0,-3-1-73 0,1-1-65 15,-6 1-227-15,0 0-618 0,0-2 92 16</inkml:trace>
  <inkml:trace contextRef="#ctx0" brushRef="#br0" timeOffset="102433.9">14414 2688 514 0,'0'0'630'0,"0"0"-78"0,0 0-53 16,0 0-54-16,0 0-41 0,0 0-23 16,0 0-21-16,0 31-30 0,0-14-26 0,-1 2-27 15,1 1-9-15,1 5-22 0,1 3-23 0,-1-3-23 0,2 0-22 16,-2-8-22-16,-1 8-21 0,0-6-13 0,0-1-17 15,1-2-13-15,0 2-13 0,-1-6-16 16,0 0-25-16,2-3-19 0,-2-2-30 0,1-1-33 16,-1-6-38-16,1 11-44 0,-1-11-45 0,-1 8-52 0,1-8-77 15,0 0-324-15,0 0-981 0,-4 12-41 0</inkml:trace>
  <inkml:trace contextRef="#ctx0" brushRef="#br0" timeOffset="105366.32">13823 3974 468 0,'3'6'470'15,"-3"-6"-50"-15,0 0-40 0,4 10-43 0,-4-10-20 16,0 0-33-16,0 0-15 0,1 5-15 0,-1-5-14 0,0 0-6 16,0 0-14-16,0 0-16 0,0 0-13 0,0 0-13 15,0 0-13-15,0 0-5 0,0 0-23 16,0 0-19-16,-9-27-4 0,7 16-13 0,0 2-15 15,-1-3-10-15,-1-5-8 0,2-1-8 0,-2 1-6 0,0-1-5 16,0 0-1-16,2 0-7 0,-1 0-9 0,-1-1-1 16,1 4-7-16,0-1-3 0,0 0 9 15,1 0-12-15,-1 3-1 0,0 2-4 0,1 2 0 16,0 1-5-16,2 8 1 0,0-10-5 0,0 10 2 0,0-10 1 16,0 10-11-16,0 0 2 0,0 0-5 0,0 0 7 15,0 0-4-15,0 0 1 0,0 0 5 0,19 24-3 16,-13-8 8-16,-1-5-6 0,5 6-3 0,-2-3 0 15,-1-3 4-15,-1 0-3 0,5 2 2 0,-3-3 14 16,0-1-15-16,0-1 6 0,2 1-2 0,-3-3-1 16,1 1 11-16,0-5-13 0,-1 1 3 0,0-3-3 15,-7 0 5-15,10-2-4 0,-1-4 0 0,-3 3 4 16,1-7 4-16,0 2-7 0,0 0 1 0,2-2 12 16,-4 0-16-16,0 3 1 0,0-1-4 0,-1 3 9 15,0-1-6-15,-1 1 4 0,-3 5-4 0,4-9 1 16,-4 9 1-16,3-4-5 0,-3 4 3 0,4-7-4 15,-4 7 1-15,0 0 6 0,0 0-8 0,0 0-2 16,0 0 1-16,0 0 10 0,10 10 1 0,-7-3 6 16,-1 3-6-16,3 6-3 0,0 0 5 0,0-1 1 15,-1 1-3-15,0 0-2 0,3-1-11 0,-2-2-18 16,-3 1-20-16,5-1-11 0,-2 2-21 0,-1-4-16 16,-2-3-23-16,1 0-26 0,3-2-36 0,-2-2-21 15,0 0-19-15,-4-4-35 0,10 1-33 0,-10-1-251 16,7-7-778-16,-7 7 52 0</inkml:trace>
  <inkml:trace contextRef="#ctx0" brushRef="#br0" timeOffset="105601.84">14211 3697 539 0,'0'0'496'16,"4"-5"-40"-16,-4 5-33 0,0 0-25 0,0 0-33 0,0 0-25 16,4 15-33-16,-3-5-36 0,-1 0-28 0,2 3-24 15,-2 4-12-15,1 0-21 0,2 1-17 16,-2 0-28-16,3-1-14 0,-2-1-16 0,3 4-4 15,-1-3-30-15,-4-6 0 0,5 1-13 0,0 4-18 0,0-5-16 16,1-3-21-16,0 2-17 0,-2-4-22 0,0-1-7 16,-1-2-15-16,3 1-19 0,-6-4-17 0,6 2-14 15,-6-2-18-15,0 0-12 0,0 0-17 16,10-12-17-16,-10 12-10 0,0-14-19 0,1 3-3 0,-2-1-2 16,0 0-20-16,1 0-24 0,-3-3-11 0,1 1-149 15,-6-5-538-15,2 2 105 0</inkml:trace>
  <inkml:trace contextRef="#ctx0" brushRef="#br0" timeOffset="105875.72">14254 3767 1467 0,'-9'-16'68'0,"1"2"79"15,0 2 35-15,-1 3 19 0,0 2 17 0,-1 0 10 16,4 3 1-16,-2-2 2 0,0 1-11 0,2 2-10 16,-2-1 1-16,8 4-30 0,-7-3-22 0,7 3-18 15,-5-4-27-15,5 4-12 0,0 0-16 0,0 0-1 16,0 0-3-16,0 0-16 0,24 1-1 0,-13 2-7 16,1 0 0-16,1 2-4 0,2-1-2 0,4 4-3 15,0-2 9-15,-1 1-13 0,1 3 2 0,3 2-4 16,-4 1 7-16,-3-1 6 0,1 1 3 0,-5 0-1 15,2 2 8-15,-5-1 0 0,-1 1 4 0,0 0 8 16,-2 0 1-16,-3 2 0 0,-2-1 3 0,0 0-3 16,-4 1-4-16,-2-2-7 0,-1 3-1 0,-4-1-4 15,1 1-9-15,-7 1-1 0,1-4 1 0,6-1-5 16,-2-3-10-16,-3-2 1 0,3 1-5 0,3-3-7 16,-1-2-13-16,2-1-17 0,1-2-18 0,0-1-29 15,7-1-24-15,-11 0-32 0,11 0-40 0,-9-4-47 16,9 4-58-16,-5-10-61 0,5 10-302 0,1-16-952 15,3 6-25-15</inkml:trace>
  <inkml:trace contextRef="#ctx0" brushRef="#br0" timeOffset="106179.79">14481 3679 342 0,'0'0'554'0,"0"0"-56"0,9-11-53 16,-3 7-51-16,2-1-31 0,1 1-47 0,1-2-35 16,2 1-32-16,2-1-25 0,1 0-31 0,-1 4-22 0,2-4-13 15,-3 2-24-15,4 0-15 0,-4-2-22 0,1 3-6 16,4-2-14-16,-8 3-25 0,2-3-15 0,0 2-17 15,-3 2-20-15,-1 0-15 0,-8 1-17 0,11-3-21 16,-11 3-13-16,8 0-26 0,-8 0-30 0,0 0-25 16,0 0-36-16,0 0-30 0,0 0-34 0,0 0-225 15,0 0-656-15,0 0 86 0</inkml:trace>
  <inkml:trace contextRef="#ctx0" brushRef="#br0" timeOffset="106563.72">14519 3686 51 0,'-4'7'488'0,"3"3"-43"0,-1 2-41 16,-1-2-35-16,2 3-40 0,1-1-30 0,-3-2-26 16,6 3-22-16,-3-3-28 0,4 1-15 0,-4-1-18 15,2 0-14-15,1-1-21 0,-1-2-16 0,1-1-18 16,-3-6-13-16,5 11-12 0,-4-5-9 0,-1-6-4 16,6 9-10-16,-6-9-9 0,6 3-4 0,-6-3-1 15,10 1-10-15,-10-1-1 0,9-6-3 0,-9 6-9 16,9-10-3-16,1 6-5 0,-2-2 1 0,1-2-8 15,1 1 0-15,0 1-1 0,-1 1-2 0,0 2-5 16,1-1 1-16,-1 0-2 0,-1 1-4 0,0 1 4 16,-1-1-6-16,-7 3 6 0,14-2 1 0,-2 1 3 15,-12 1 6-15,14 1 4 0,-5 1 10 0,-2 1 10 16,0-1 9-16,-1 1 10 0,0 0 4 0,0 2 17 16,0 3 2-16,-3 0 4 0,-2-4 4 0,-1 6-2 0,-1 2-2 15,-2 0-6-15,-4 3-4 0,-2-4 2 16,0 3-5-16,0-1-5 0,-4-1-5 0,1 0-11 15,-3-1-5-15,2-1-6 0,1 1-5 0,0 1-4 0,-1-1-11 16,1-4-11-16,1 1-19 0,1-6-19 0,-1 4-33 16,2-4-31-16,1 1-42 0,-1-1-57 0,1-1-73 15,8-1-99-15,-11-3-270 0,11 3-991 0,-9-8-49 16</inkml:trace>
  <inkml:trace contextRef="#ctx0" brushRef="#br0" timeOffset="107748.38">13995 4338 174 0,'2'26'653'15,"-2"-14"-71"-15,0 5-70 0,0 8-58 0,3-1-48 16,0 2-40-16,0 1-41 0,-1-3-39 0,1 1-23 16,-1-1-37-16,2-5-23 0,0 2-28 0,0-2-19 15,-2-1-22-15,2-2-8 0,-3 3-19 0,1-7-13 16,0 0-19-16,0-2-7 0,-1-1-39 0,0-1-15 16,-1-8-15-16,-1 9-18 0,1-9-25 0,0 0-38 15,-4 7-33-15,4-7-31 0,-8 2-34 0,8-2-50 16,0 0-50-16,0 0-253 0,-15-20-771 0,13 9 57 15</inkml:trace>
  <inkml:trace contextRef="#ctx0" brushRef="#br0" timeOffset="108123.84">14040 4363 115 0,'7'-4'465'15,"1"-3"-67"-15,-1 4-38 0,-1-1-43 0,5 0-38 0,-3 4-18 16,-1-2-24-16,-7 2-17 0,15 0-12 0,-7-1-13 15,-1 3-11-15,-7-2-14 0,12 3-11 0,-6 0-7 16,-1 2-12-16,2 3-12 0,-2-3-16 16,0 0-10-16,-2 1-9 0,-1 0-9 0,2 0-10 0,-4-6-7 15,2 12-8-15,-2-5-4 0,-1 1-10 0,1-8-3 16,-5 14-11-16,0-8-7 0,-1 1-7 0,-2 1 4 16,2-3-7-16,-3 1 4 0,0-1-3 0,-3 2-6 15,2-1-1-15,1-1 2 0,1 0 2 0,0-2 9 16,1 1 2-16,7-4 5 0,-9 4-6 0,5-2 0 15,4-2-7-15,0 0 2 0,-4 6 9 0,4-6 5 16,0 0 6-16,0 0 3 0,9 10 10 0,-3-6 7 16,-1 1-2-16,3 3 3 0,0 0 4 0,1 0 2 15,-1 3 5-15,1-1-9 0,1 1-6 0,-1 2 0 16,1-4-10-16,-2 3-4 0,0-3-7 0,1 1-8 16,-2-2-14-16,0 1-25 0,-1 0-27 0,-2-2-27 15,1-2-39-15,0-1-46 0,-3 1-54 0,-2-5-51 16,8 4-86-16,-8-4-220 0,0 0-834 0,9-1 33 15</inkml:trace>
  <inkml:trace contextRef="#ctx0" brushRef="#br0" timeOffset="108482.47">14453 4430 401 0,'4'-5'669'0,"-4"5"-89"15,0-8-78-15,0 8-52 0,0 0-63 16,-5-10-48-16,5 10-36 0,-9-2-19 0,9 2-33 0,0 0-30 15,-17 1-21-15,5 0-37 0,4 2-16 0,-5 0-18 16,5 0-16-16,-2 0-11 0,0 2-16 0,-1 1-11 16,3 1-13-16,0-1-6 0,3 3-9 0,0-1-5 15,1 0 0-15,1 2-10 0,2 1 3 0,0-2-6 16,2 1-5-16,3 2-5 0,1-1 2 0,1-1 0 16,1-1-7-16,-1 0 2 0,1 1-1 0,5 3-2 15,1 0 2-15,-2 0-3 0,0-1-10 0,0 1 9 16,-2-3 4-16,3 3-5 0,-6-2 8 0,2-3-1 15,1 2 3-15,-4-1 3 0,0-3 7 0,-2 3 3 16,0-2 13-16,-1-1 14 0,-2 1-6 0,0-7-7 16,-5 14 1-16,-1-9-7 0,1 0-4 0,-2 0-4 15,-5 0-10-15,-1-3-13 0,-1 0-9 0,0-1-10 16,-4 1-15-16,2-4-20 0,0 1-27 0,4 0-20 0,0-1-27 16,2-1-32-16,-2-3-34 0,2 0-41 0,5-2-53 15,0 1-325-15,0-4-925 0,4 0-9 16</inkml:trace>
  <inkml:trace contextRef="#ctx0" brushRef="#br0" timeOffset="108864.57">14652 4761 449 0,'0'0'645'15,"0"0"-116"-15,0 0-84 0,0 0-53 0,0-18-53 16,0 9-41-16,0-3-35 0,-1-4-28 0,1-1-21 16,0-1-19-16,0 0-20 0,0-1-13 0,1 0-13 15,1 0-8-15,0 1-12 0,-2-3 0 0,1 3-18 16,-1 0 0-16,5 0-15 0,-4 3-11 0,0-2-4 16,-1 3-5-16,2 4-10 0,0-1-4 0,-2 5-4 15,0 6-6-15,0-12-11 0,0 12-1 0,2-6-4 16,-2 6 0-16,0 0-7 0,1-8 1 0,-1 8 5 15,0 0 5-15,0 0 9 0,8 15-8 0,-4-4 9 16,1 5-8-16,-2 1-1 0,7 0-2 0,-4 3-7 0,1-2 1 16,-1 7-5-16,4-2 0 0,0-2-6 0,0-3 0 15,1 0-6-15,-3-2-9 0,2 0-10 16,-4-5-10-16,3-1-19 0,-2 1-18 0,-2-2-12 16,1 0-23-16,-2-3-21 0,-3 0-24 0,3-1-24 0,-4-5-42 15,0 0-54-15,0 0-65 0,-9 12-270 0,9-12-883 16,-13 1 13-16</inkml:trace>
  <inkml:trace contextRef="#ctx0" brushRef="#br0" timeOffset="109010.72">14614 4655 67 0,'0'0'593'0,"0"0"-74"0,0 0-57 0,0 0-51 16,0 0-53-16,19-7-47 0,-10 5-43 0,-9 2-33 15,17-1-28-15,-3-2-28 0,-3 1-33 0,3 1-41 16,-1 0-53-16,0-1-66 0,-2 4-79 0,1-2-92 15,-1-3-286-15,-3 4-649 0,-8-1 85 0</inkml:trace>
  <inkml:trace contextRef="#ctx0" brushRef="#br0" timeOffset="110114.5">14052 5293 584 0,'0'0'577'0,"0"0"-71"0,0 0-37 0,0 0-32 15,0 0-22-15,0 0-27 0,0 0-23 0,11 28-33 16,-8-13-31-16,2 3-30 0,-1 1-18 0,0 6-40 16,0-5-23-16,2 4-22 0,-4-5-26 0,5 6-12 0,-3-7-17 15,-2 0-16-15,2-2-9 0,1 0-15 16,-3-3-18-16,-2-3-24 0,4 1-24 0,-2-5-32 16,-1 0-28-16,-1-6-24 0,0 11-32 0,0-11-37 0,-3 7-43 15,3-7-45-15,0 0-68 0,0 0-286 0,0 0-889 16,0 0 9-16</inkml:trace>
  <inkml:trace contextRef="#ctx0" brushRef="#br0" timeOffset="110441.49">14013 5261 161 0,'-2'-10'590'0,"2"10"-84"0,0-11-64 15,0 11-53-15,2-9-49 0,-2 9-37 0,7-10-31 16,-2 5-18-16,2 0-34 0,0 4-21 0,1-3-17 15,3 3-17-15,1-1 0 0,1 2-12 0,0-1-6 16,0 2-8-16,5 5 1 0,-1-2-7 0,-1 3-2 16,1 2-7-16,0 2 5 0,-1 2-13 0,3 4-7 15,-3-2-8-15,-6-1-5 0,4 0 1 0,-4 2-2 16,3 5-1-16,-8-4-4 0,1 0-1 0,1-1 2 16,-2 0-2-16,-4-4-3 0,1 4-3 0,-2-4-3 15,-6 3-4-15,4-2-7 0,-6 2-3 0,-1-4-4 0,0 2-3 16,-2-2-7-16,1-2-5 0,-3 1-6 0,4-3-4 15,-3 1-6-15,3-3-8 0,0-1-9 0,-2-2-12 16,5 1-10-16,-2 1-17 0,8-4-20 0,-12 2-29 16,12-2-29-16,-11 0-35 0,11 0-35 0,-8 0-47 15,8 0-54-15,0 0-60 0,-6-7-296 0,6 7-1000 16,0-10-53-16</inkml:trace>
  <inkml:trace contextRef="#ctx0" brushRef="#br0" timeOffset="110688.08">14376 5296 186 0,'0'0'732'0,"4"-5"-101"0,-4 5-61 0,0 0-67 16,0 0-58-16,0 0-56 0,0 0-23 16,10 11-52-16,-10-3-32 0,3 1-30 0,-3 3-32 15,1-1-32-15,0 2-23 0,1 3-19 0,2-1-18 16,-2 1-18-16,1-4-13 0,-1 0-13 0,1 5-9 0,-1-1-11 15,1-4-21-15,1 1-25 0,-2-5-22 0,-1-1-23 16,1 0-25-16,-2-7-20 0,0 10-17 16,0-10-29-16,-2 10-32 0,2-10-33 0,-6 7-32 0,6-7-28 15,0 0-35-15,-9 0-275 0,9 0-810 0,0 0 44 16</inkml:trace>
  <inkml:trace contextRef="#ctx0" brushRef="#br0" timeOffset="110838.37">14366 5448 154 0,'6'-7'375'15,"0"4"-33"-15,-1 0-25 0,-5 3-36 0,14-7-21 16,-5 5-24-16,-1-1-33 0,5-1-23 0,-4 2-24 16,3-1-19-16,1 0-31 0,-3 0-40 0,2 1-39 15,0-1-32-15,-2-1-28 0,2 0-36 0,-2-1-32 16,-2 0-27-16,1 2-28 0,-4-1-40 0,1-1-114 16,-2-1-394-16,-1 2 103 0</inkml:trace>
  <inkml:trace contextRef="#ctx0" brushRef="#br0" timeOffset="111011.77">14567 5287 275 0,'-2'-12'441'0,"2"12"-1"15,0 0-11-15,-1-9-24 0,1 9-36 16,0 0-34-16,0 0-31 0,0 0-26 0,0 0-26 16,0 0-9-16,0 0-12 0,0 30-12 0,1-17-6 15,-2 3-7-15,2 0-8 0,1 3-8 0,-2-1-17 0,1 0-16 16,2 2-18-16,0-2-21 0,0-2-12 0,-1 1-16 16,1-4-14-16,0-1-23 0,-1-2-21 0,1-2-27 15,-1-1-28-15,0 0-23 0,0 0-28 0,-2-7-27 16,4 7-37-16,-4-7-44 0,0 0-46 0,0 0-68 15,0 7-281-15,0-7-859 0,0 0 22 0</inkml:trace>
  <inkml:trace contextRef="#ctx0" brushRef="#br0" timeOffset="111377.75">14884 5173 597 0,'0'0'666'0,"2"-6"-63"0,-2 6-59 0,0 0-45 16,0 0-39-16,0 0-41 0,0 0-45 0,0 0-43 16,0 0-34-16,3 26-26 0,-2-6-19 0,-1 5-15 15,1-2-13-15,-1 3-23 0,3-1-24 0,-3 2-20 16,1-2-21-16,0-7-18 0,1-1-15 0,0 0-12 16,2-2-18-16,0-4-25 0,-3 0-26 0,3-3-27 15,-3-2-32-15,-1-6-41 0,3 10-43 0,-3-10-50 16,-2 8-66-16,2-8-89 0,0 0-311 0,0 0-1020 15,0 0-67-15</inkml:trace>
  <inkml:trace contextRef="#ctx0" brushRef="#br0" timeOffset="113595.59">17373 1604 208 0,'-1'-9'592'0,"1"9"-71"0,0-11-43 16,0 11-44-16,0-10-32 0,0 10-31 0,0-8-25 16,0 8-22-16,0 0-29 0,-3-8-11 0,3 8-26 15,0 0-15-15,0 0-23 0,0 0-21 0,0 0-24 16,0 0-22-16,0 0-15 0,0 0-10 0,4 22-9 15,0-3-11-15,-2 10-10 0,4 2-12 0,-4 2-11 16,3 2-4-16,-1 1-12 0,0-2-7 0,0 2-4 16,1 0-4-16,0-3-6 0,-1-2-16 0,0-2-14 15,0-4-28-15,-1-3-18 0,0-8-33 0,1 1-37 16,1-4-28-16,-3 0-35 0,1-2-29 0,-3-9-38 16,4 8-41-16,-4-8-52 0,0 0-253 0,0 0-879 15,0 0 16-15</inkml:trace>
  <inkml:trace contextRef="#ctx0" brushRef="#br0" timeOffset="113894.52">17331 1603 217 0,'-1'-18'386'0,"2"1"-31"0,2-1-30 0,-1 2-14 15,3 2-18-15,1 3-21 0,5-3-20 0,0 0-20 16,3 2-16-16,-1 2-25 0,5 3-7 0,-3 1-9 15,5 1-10-15,-4 2-6 0,5 2 5 0,-1 5-9 16,0 1-2-16,-2 2-11 0,-1 2-4 0,0 3-7 16,-3 1-15-16,2 8-3 0,-5-8-4 0,-1 5 1 15,-3 1-7-15,-3 0-6 0,-4 0-17 0,0 0-3 16,-1 7-1-16,-3-7-18 0,0 1-1 0,-2-2-12 16,-4 0-8-16,1-3-17 0,-2 1-20 0,0-4-26 15,-2 1-17-15,3-4-26 0,-1-2-20 0,-1-1-20 16,2-1-22-16,1-3-20 0,2-1-22 0,7-1-29 15,0 0-35-15,-15 0-40 0,15 0-247 0,0 0-748 16,0 0 65-16</inkml:trace>
  <inkml:trace contextRef="#ctx0" brushRef="#br0" timeOffset="114259.81">17874 1689 533 0,'0'0'551'16,"0"0"-19"-16,8-1-32 0,-8 1-40 0,0 0-44 0,0 0-41 16,0 0-50-16,0 0-23 0,0 0-47 0,0 0-41 15,-32 17-21-15,20-10-23 0,-7 4-20 0,3 3-18 16,-1 7-19-16,-2-1-4 0,2 1-14 16,3-6-10-16,3 2-20 0,3 1-1 0,-1-1-4 15,5 1-11-15,2-3-7 0,2 2 3 0,2-1-8 0,2-1-10 16,1-5-4-16,4 1-14 0,3-5 5 0,-2 0-23 15,4-2 0-15,4 0-1 0,0-3-8 0,2-2 5 16,-3-1-1-16,2-6 1 0,-2 1-1 16,0-4 3-16,-1 2 0 0,-4-4 2 0,0 1 5 15,-1-2-1-15,-4-2 4 0,-2 1 0 0,-2 2-2 16,-2-3 7-16,-4 5-4 0,1-6 0 0,-5 2 6 0,1 0-6 16,-3 5-5-16,-1-2-1 0,-1 4-8 0,1-1-11 15,-1 1-16-15,0 0-23 0,0 4-24 16,0-1-37-16,0 2-35 0,0-1-55 0,11 4-56 15,-17-4-297-15,6 4-848 0,11 0 31 0</inkml:trace>
  <inkml:trace contextRef="#ctx0" brushRef="#br0" timeOffset="114554.2">18066 1496 4655 0,'-1'-6'221'0,"1"6"-120"0,-9-9-21 16,5 6-9-16,4 3-9 0,-7-5 12 0,7 5-25 15,0 0-15-15,0 0 2 0,-10 9 4 0,9-2 11 16,1 6 3-16,1-1 0 0,3 6 1 0,0 8-3 16,1 2 7-16,4 1-4 0,-4 1-3 0,1 1-1 15,2-1-6-15,0 2-7 0,-2-1-3 0,0-6 5 16,1 0-14-16,-2 0-1 0,0-6 2 0,0-2-5 15,0 0-18-15,-1-5-17 0,0 0-27 0,0-2-37 16,0-2-30-16,0 0-30 0,-4-8-38 0,5 9-32 16,-5-9-32-16,7 2-45 0,-7-2-53 0,0 0-214 15,0 0-807-15,13-19 47 0</inkml:trace>
  <inkml:trace contextRef="#ctx0" brushRef="#br0" timeOffset="114702.83">18245 1780 117 0,'0'0'467'16,"6"-3"-10"-16,-6 3-31 0,0 0-24 0,12 11-38 15,-8-4-28-15,0 1-36 0,0 4-30 0,-1-2-32 16,0-1-27-16,-1 2-27 0,2-1-26 0,-1-3-20 16,0 4-12-16,1-3-23 0,0-1-28 0,-2 0-42 15,-2-7-43-15,4 8-46 0,-4-8-55 0,0 0-65 16,2 9-84-16,-2-9-227 0,0 0-679 0,0 0 83 16</inkml:trace>
  <inkml:trace contextRef="#ctx0" brushRef="#br0" timeOffset="114864.8">18256 1603 110 0,'-4'-12'768'0,"1"2"-135"16,-3 0-81-16,1 2-91 0,1-2-73 0,0 5-47 15,1 0-56-15,3 5-30 0,-5-10-51 0,5 10-40 16,-3-7-40-16,3 7-38 0,0 0-25 0,0 0-34 16,0 0-34-16,0 0-47 0,17 0-38 0,-17 0-52 15,16 8-58-15,-5-5-38 0,0 4-241 0,-1 1-667 16,2-1 86-16</inkml:trace>
  <inkml:trace contextRef="#ctx0" brushRef="#br0" timeOffset="115134.86">18658 1674 635 0,'0'0'633'0,"0"0"-88"15,0 0-72-15,0 0-44 0,0 0-44 16,0 0-33-16,-38-6-33 0,38 6-35 0,-26 5-24 15,14-3-18-15,-1 3-22 0,-5 3-17 0,1 0-21 16,0 2-19-16,0 1-18 0,2 0-22 0,0 5-6 0,3-2-15 16,1 0-11-16,4 1-11 0,0 0-10 0,1-1-3 15,4 0-9-15,2 1-7 0,1-2-7 0,0-1 2 16,3 1-10-16,0-2-9 0,3-1-12 16,-1 0-13-16,3-2-19 0,1 1-6 0,0-2-13 15,4-3-17-15,3 1-18 0,-3-2-19 0,3-2-29 0,1 0-30 16,-4-2-41-16,4-3-50 0,-2-1-58 0,2 2-294 15,-8-1-895-15,6-4 8 0</inkml:trace>
  <inkml:trace contextRef="#ctx0" brushRef="#br0" timeOffset="115329.86">18747 1728 362 0,'0'0'669'0,"-4"-8"-81"0,4 8-73 15,0 0-57-15,0 0-64 0,0 0-56 16,0 0-52-16,0 0-46 0,0 0-29 0,0 0-24 15,0 0-24-15,0 0-18 0,8 29-11 0,-4-19-15 16,3 0-19-16,-2 2-6 0,2-2-16 0,-2 2-5 16,0-1-13-16,0 0-27 0,1-2-27 0,0 2-31 15,0-3-33-15,-3 1-28 0,1-1-39 0,-4-8-45 16,6 11-39-16,-6-11-56 0,10 5-267 0,-10-5-768 16,0 0 61-16</inkml:trace>
  <inkml:trace contextRef="#ctx0" brushRef="#br0" timeOffset="115553.66">18951 1699 586 0,'3'-6'686'16,"-3"6"-82"-16,5-7-56 0,-5 7-51 0,4-6-58 15,-4 6-26-15,0 0-32 0,0 0-33 0,0 0-35 16,0 0-31-16,-3 25-25 0,-3-7-29 0,-4 10-20 16,0-1-24-16,-3 4-16 0,-1 3-17 0,-3 9-17 15,-1 2-18-15,2-2-14 0,-2 3-11 0,4 4-8 16,-4-7-12-16,6-10-5 0,0-1-9 0,0-1-8 15,6-2-4-15,-2 2-14 0,0-5-18 0,3-7-17 16,-3 4-24-16,2-6-38 0,4-4-41 0,-2-4-43 16,1-3-54-16,3-6-65 0,-5 12-95 0,5-12-274 15,0 0-1025-15,0 0-73 0</inkml:trace>
  <inkml:trace contextRef="#ctx0" brushRef="#br0" timeOffset="116768.83">19277 1652 275 0,'0'0'453'0,"0"0"-49"0,-2-12-34 16,2 12-49-16,-1-11-21 0,1 11-26 0,-3-15-24 15,3 9-12-15,0 6-19 0,-1-13-18 0,2 6-18 0,-1 7-17 16,-1-10-19-16,1 10-12 0,1-9-17 0,-1 9-11 16,3-9-14-16,-1 2-9 0,-2 7-13 15,4-11-5-15,4 7-6 0,-2-4-13 0,3 3-7 16,-3-4-4-16,4 6 2 0,-1-2-6 0,2 3-2 15,3-2-7-15,-3 4 4 0,0-1-11 0,1 2 3 16,-1 3-4-16,1-3 7 0,-3 2-1 0,2 2 2 0,0 3 6 16,-1-3 0-16,-2 4 2 0,0-1 4 15,0 7 2-15,-2-5-8 0,-3 1 7 0,1 2-4 16,-1 2 1-16,-3-2-1 0,-4 4 0 0,1-1-2 16,-2 3-1-16,-2-5-8 0,-1 3 2 0,-4-3 0 15,1 3-2-15,-7 2-3 0,6-4 2 0,-1 0 0 16,0-1 1-16,-1 0-3 0,0-2-1 0,-4 0 5 0,4-1 4 15,5-4 5-15,-1 1 7 0,1 0 3 0,1-1 18 16,2-5-2-16,0 2 3 0,6-4-3 0,-5 4-4 16,5-4-6-16,0 0-4 0,0 0-2 15,0 0 4-15,0 0 1 0,0 0-3 0,21 3-1 16,-8-5-3-16,0 1 1 0,4-1-5 0,2 1-3 16,0-1-4-16,-2 0-2 0,1 2-6 0,1 2 1 15,-1-4-3-15,-5 2 1 0,2 2-6 0,-2 2-12 16,-1-3-22-16,-1-1-30 0,1 3-51 0,-12-3-46 15,16 6-73-15,-10-4-98 0,-6-2-308 0,0 0-989 16,10 13-48-16</inkml:trace>
  <inkml:trace contextRef="#ctx0" brushRef="#br0" timeOffset="118419.83">17938 2784 318 0,'0'0'491'0,"0"0"-5"15,0 0-41-15,0 0-36 0,5 13-40 0,-7-3-31 16,-1 2-36-16,0-1-38 0,1 5-27 0,-3 5-21 15,-1-2-24-15,2 5-12 0,1-6-20 0,0 2-10 16,1-2-13-16,-1 0-19 0,1 3 6 0,0-2-26 16,4 0-2-16,-2 0-10 0,-2 0-14 0,5-1-5 15,-2 0-13-15,2-1 10 0,-2-5-9 0,4 4-4 16,1-5-17-16,-1-2 10 0,1 0 2 0,2-1 0 16,-1-1-6-16,2 0-3 0,1-2-3 0,1-1-1 15,0-1-4-15,1 0 0 0,-1-2-3 0,3-2-3 16,-2 0-6-16,-2-1-10 0,4-1-9 0,-4-1-19 15,2 2-11-15,-2-2-29 0,0-1-26 0,-5 2-22 16,3-1-28-16,-3 2-31 0,-5 2-35 0,6-10-49 16,-3 5-69-16,-3 5-236 0,0 0-819 0,0 0 40 15</inkml:trace>
  <inkml:trace contextRef="#ctx0" brushRef="#br0" timeOffset="118620.89">17935 3080 240 0,'0'0'569'0,"0"0"-98"0,0 0-75 0,0 0-37 15,9-13-50-15,-9 13-34 0,11-6-25 0,-5 2-27 16,3 1-22-16,1-1-29 0,3-1-21 0,-3 2-19 16,4-2-20-16,-1 1-20 0,0 2-38 0,0-3-44 15,-2 2-45-15,2 0-58 0,-2-2-64 0,0 0-72 16,-6 2-230-16,1-1-630 0,0 1 91 0</inkml:trace>
  <inkml:trace contextRef="#ctx0" brushRef="#br0" timeOffset="118818.08">17924 2871 46 0,'-13'-6'756'0,"9"3"-149"0,4 3-107 16,0 0-81-16,0 0-67 0,-10-4-57 0,10 4-38 15,0 0-37-15,0 0-34 0,0 0-20 0,0 0-19 16,18-13-17-16,-10 10-18 0,3 0-15 0,2 1-22 16,1 0-31-16,4 1-37 0,0-1-39 0,0 2-34 15,2 0-40-15,2 0-49 0,5 0-60 0,0 0-276 16,-7-1-688-16,9 0 81 0</inkml:trace>
  <inkml:trace contextRef="#ctx0" brushRef="#br0" timeOffset="119171.8">18530 2782 217 0,'0'0'559'0,"0"0"-97"0,0 0-56 0,0 0-38 15,-32 4-40-15,19-1-10 0,-2 0-22 0,-3-1-22 16,1 3-26-16,-1-2-24 0,2-1-20 0,3-1-21 0,0 3-27 16,2-1-23-16,-1-1-7 0,1 1-15 0,4-1-22 15,7-2-9-15,-11 3-11 0,6-1 1 16,5-2-20-16,-6 8-6 0,6-8-6 0,2 9-2 15,-2-9-3-15,4 12-1 0,1-3-6 0,1 3 7 16,3-3-10-16,1 1-4 0,-2 3 4 0,2-2 1 0,0 3 2 16,-3-3 8-16,2 3 2 0,-4-3 5 0,0 0-1 15,0 1 4-15,-1-2 12 0,1 0 4 16,-4-2 5-16,2 0 2 0,-2-1 8 0,-1-7 3 16,0 11-7-16,0-11-1 0,-5 11-3 0,1-5-8 0,-1-1-7 15,0-2-4-15,-4 2-10 0,-1 1-1 0,1-2-3 16,0-1-6-16,-4-2-4 0,3 2-9 0,0-3-15 15,-2 1-13-15,2-4-24 0,10 3-35 0,-14-3-30 16,4-1-27-16,3 2-34 0,1 0-43 0,6 2-52 16,-8-8-78-16,2 6-257 0,6 2-903 0,0-13 5 15</inkml:trace>
  <inkml:trace contextRef="#ctx0" brushRef="#br0" timeOffset="119422.09">18590 2803 588 0,'8'-1'589'0,"-8"1"-69"0,0 0-63 16,0 0-58-16,0 0-51 0,0 0-48 0,0 0-42 15,10 5-16-15,-8 3-15 0,-1 1-19 0,2 4-16 16,3 2-24-16,-3-2 6 0,1 3-9 0,2-1-31 16,-2 3-8-16,1-1-19 0,0 8-8 0,-1-7-8 15,-1-1-15-15,1-1-10 0,-2-5-1 0,1 4-10 16,1-3-3-16,1-1-17 0,-2-1-22 0,3-1-29 15,-4-2-27-15,-1 0-27 0,1 2-19 0,-2-9-25 16,1 9-22-16,-1-9-29 0,1 9-27 0,-1-9-27 16,0 0-38-16,3 7-286 0,-3-7-791 0,0 0 53 15</inkml:trace>
  <inkml:trace contextRef="#ctx0" brushRef="#br0" timeOffset="119709.83">18599 2831 74 0,'-4'-7'544'16,"1"2"-94"-16,2-4-76 0,1 9-57 0,0-12-38 16,0 12-32-16,4-12-29 0,0 8-20 0,2 0-7 15,0-1-14-15,2 2-4 0,-1 0-10 0,0 2 2 16,7-3-7-16,-1 2-4 0,1 2 4 0,-1 1-6 16,1 0 6-16,-1 3-3 0,-2 0 3 0,2 0-8 15,-1 2-10-15,-3-1-18 0,1 2 1 0,-3 1 2 16,1-1-3-16,-5 3-22 0,1-3 12 0,-1 4-8 15,0-1-8-15,-3 0-3 0,-3 0-8 0,0 1-14 16,-1-4-3-16,-3 2-8 0,1-2-9 0,-3 1-6 16,-3 1-12-16,-3-2-17 0,-1 0-19 0,3-2-16 15,-5-2-38-15,0 0-26 0,0 1-31 0,5-2-26 16,-1 0-33-16,-3-1-45 0,7 1-54 0,-1-1-332 16,-2 0-924-16,13-1-8 0</inkml:trace>
  <inkml:trace contextRef="#ctx0" brushRef="#br0" timeOffset="120230.84">18217 3753 136 0,'0'0'565'0,"-4"-10"-59"0,4 10-51 0,0 0-36 15,0 0-37-15,0 0-34 0,0 0-39 0,0 0-24 16,0 0-32-16,0 0-38 0,0 0-13 0,0 0 7 15,0 0-8-15,0 0-11 0,9 21-12 0,-5-10-11 16,0 5-26-16,1 0-8 0,0 1-27 0,0 1-1 16,-1 2-13-16,1-2-11 0,0 0-5 0,1-2-12 15,-2 2-10-15,1-2-9 0,-2-4-25 0,1-3-28 16,-2 2-29-16,-1-3-30 0,3-3-30 0,-4-5-21 16,2 10-28-16,-2-10-16 0,0 0-43 0,0 0-53 15,0 0-314-15,0 0-852 0,0 0 26 0</inkml:trace>
  <inkml:trace contextRef="#ctx0" brushRef="#br0" timeOffset="120548.54">18113 3633 167 0,'-1'-8'421'0,"1"8"-51"15,0 0-33-15,13-6-11 0,-6 5-23 0,5-1-18 16,2 2-25-16,3 0-19 0,3 2-10 0,-1-1-22 15,-1 1 0-15,2 2-16 0,2-2-4 0,-3 1-9 16,0 2-11-16,1 1-10 0,-1 2-3 0,-1-2-11 16,-2 2-5-16,1 3 0 0,-4-1-15 0,1 1 1 15,-4-2-10-15,-2 1-4 0,-1 0 4 0,-2 4-2 16,-1-2 3-16,-1 1-8 0,-3 2-5 0,-3 3-10 16,1-1-4-16,-3 1-11 0,-3-2-9 0,2 3-3 0,-2-1-8 15,-1-2-4-15,0 0-9 0,0-4-6 16,1 3-4-16,2-4-4 0,1-3-9 0,-3 0-12 15,4-1-13-15,-1-3-19 0,5-4-21 0,-6 7-39 16,6-7-38-16,-9 2-45 0,9-2-50 0,0 0-46 16,0 0-64-16,0 0-282 0,0 0-933 0,-13-23-10 0</inkml:trace>
  <inkml:trace contextRef="#ctx0" brushRef="#br0" timeOffset="120798.88">18510 3698 219 0,'15'-1'540'15,"-15"1"-36"-15,0 0-33 0,14 7-45 0,-14-7-31 16,7 13-34-16,-5-2-11 0,0 2-28 16,1 1-24-16,-1-3-24 0,1 5-28 0,1 2-25 15,-3-2-22-15,0 2-22 0,3-2-24 0,1 5-14 16,-3-5-19-16,2 0-9 0,0 1-15 0,3-2-10 0,-3-4-11 16,1 0-2-16,0 0-13 0,1-1-1 0,-1-1-12 15,3-1-3-15,-1-1-4 0,-1-4-7 16,-6-3-5-16,15 9-6 0,-7-7-6 0,-8-2-7 15,18 0-11-15,-7-1-24 0,2-4-13 0,-2 0-26 0,0-1-27 16,-1-1-31-16,1-3-34 0,1 0-41 0,-3 1-55 16,-1 0-57-16,-2-1-271 0,-1-1-869 15,-2 1 20-15</inkml:trace>
  <inkml:trace contextRef="#ctx0" brushRef="#br0" timeOffset="120999.64">18504 3792 520 0,'0'0'517'0,"0"0"-59"0,0 0-53 16,0 0-35-16,31-15-42 0,-20 9-34 0,1 3-36 16,-1-5-33-16,6 0-26 0,1 1-25 15,-4 1-28-15,1-5-50 0,2 0-53 0,-4 3-62 16,-1 1-92-16,4-2-92 0,-6 2-276 0,-1 0-662 0,-1 0 84 15</inkml:trace>
  <inkml:trace contextRef="#ctx0" brushRef="#br0" timeOffset="121207.76">18521 3595 699 0,'0'0'645'16,"-12"-3"-125"-16,12 3-93 0,0 0-74 0,0 0-42 15,0 0-42-15,0 0-18 0,0 0-25 0,14-12-18 16,-3 6-14-16,-1 0-23 0,8 0-35 16,1-2-12-16,0 0-14 0,0 3-13 0,-1-2-17 0,0 1-24 15,0 1-32-15,0 1-42 0,-6 2-48 0,1-1-61 16,-2 5-74-16,0-4-100 0,-11 2-220 0,13 2-747 16,-13-2 65-16</inkml:trace>
  <inkml:trace contextRef="#ctx0" brushRef="#br0" timeOffset="121683.7">19004 3584 481 0,'5'-3'503'0,"-5"3"-45"0,9-9-51 15,-5 5-18-15,-4 4-19 0,5-3-20 0,-5 3-11 16,0 0-34-16,3-8-35 0,-3 8-31 0,0 0-19 16,0 0-22-16,0 0-30 0,0 0-21 0,-26 3-21 15,16 2-16-15,-2 1-12 0,-1 1-11 0,-1 3-13 16,-1-3-9-16,1 1-4 0,0 2-13 0,2-4 1 15,2 2-12-15,-1-2-2 0,4 0-10 0,2 0-2 16,5-6-16-16,-8 10-8 0,8-10-3 0,-1 11-2 16,2-4 0-16,-1-7 3 0,9 8-2 0,-1-2 2 15,3 0 5-15,1-1-16 0,2 1 10 0,3 3 4 16,1-2-1-16,-3 1 2 0,2 1 5 0,-1 3 4 16,-1-4 9-16,0 3 3 0,-6-3 3 0,3 4 10 15,-4-4 7-15,0 2 13 0,-1 0-14 0,-3-2 16 16,-1 3 10-16,-2-1-2 0,-4-1-6 0,-2 4-10 15,-2-3-1-15,-5 2-9 0,1-1-9 0,-6-3-4 16,-2 0-20-16,1-4-21 0,-1 2-35 0,-3-5-39 16,0-1-39-16,1-1-56 0,-7-4-64 0,8 2-103 15,-7-7-251-15,3 1-923 0,3 1-4 0</inkml:trace>
  <inkml:trace contextRef="#ctx0" brushRef="#br0" timeOffset="122414.37">17781 3531 213 0,'0'0'511'0,"27"-6"-43"0,-18 1-55 16,2 1-45-16,1-1-28 0,3-2-31 0,1 2-32 0,-3 1-27 15,5-3-27-15,0 4-27 0,1-1-11 16,-7 4-21-16,6-1-14 0,-4 2-7 0,2 1-9 16,-3 3 2-16,2-1-17 0,-3 2-16 0,-3-1 0 15,1 2-10-15,-2 0-6 0,0 1-8 0,-2 1-6 16,-5-1-6-16,3 2 8 0,-4 1-22 0,-1-2 0 0,-6 2-6 15,4 1-6-15,-5-2-5 0,0 2-5 16,-2-3-1-16,-2 2-1 0,2-3-4 0,-5 3-3 16,3-5 1-16,2 2-5 0,0-3-2 0,0-2 2 15,10-3-3-15,-14 6 0 0,9-4-4 0,-1-1-7 0,6-1-8 16,0 0-14-16,-9 1-1 0,9-1 2 16,0 0-4-16,0 0 3 0,0 0 0 0,0 0 0 15,0 0 6-15,0 0-1 0,0 0-1 0,26-7 3 16,-26 7 0-16,17 4 2 0,-7-2-3 0,1 0 2 0,1 2 0 15,1-1 2-15,-2 0-2 0,-1 3 5 0,2-1 3 16,-2 2 7-16,-1 0 8 0,2 0-4 0,-2 1 10 16,-1-1 5-16,-3 0 13 0,-1-1 0 0,2 2 17 15,-2-1 0-15,-2 0 6 0,-2 0 6 0,0-7-6 16,-7 18-4-16,2-10-6 0,0 1-1 0,-1-1-4 16,-1-2 0-16,-2-1-5 0,-2 0-3 0,1 0-3 15,-1-2-2-15,-1-1-7 0,0-2 2 0,1 0-16 16,-1-1-9-16,3 0-18 0,9 1-24 0,-15-5-14 15,8 4-19-15,7 1-22 0,-11-4-27 0,11 4-31 16,-8-3-47-16,8 3-54 0,0 0-61 0,0 0-273 16,-11 5-891-16,11-5 9 0</inkml:trace>
  <inkml:trace contextRef="#ctx0" brushRef="#br0" timeOffset="136263.79">18290 4898 172 0,'-3'-11'288'0,"2"-1"-40"15,-2-6-12-15,-1-1-21 0,0 1-8 0,0 0-2 0,0 0-26 16,0-7-20-16,1 6-6 0,-2-8-17 0,2 2 6 16,1 7-16-16,1-1 6 0,-2 3 1 0,2 2-1 15,-2 3 3-15,3 0 2 0,-1 3 1 16,1 8-3-16,-1-12-10 0,1 12-13 0,-4-6-10 0,4 6-8 15,0 0-13-15,-4-5-13 0,4 5-4 0,0 0-6 16,0 0-3-16,0 0 1 0,0 0-5 0,6 32 1 16,-3-23-6-16,1 2-2 0,0-1-1 0,-2 0-1 15,5 6-5-15,-2-6-2 0,1-1-6 0,-1 2-4 16,3-3 0-16,-2 1-4 0,2-2 0 0,-2-3-1 16,2 3 1-16,-2-6-7 0,2-1-3 0,1 1 1 15,-9-1-2-15,17-6 1 0,-8-1 0 0,2 0-4 16,-3-2 0-16,2 2-1 0,-1-2 0 0,0-1 6 15,-3 0-7-15,2 3 0 0,1-2 3 0,-4 1 4 16,0 1 1-16,-1 2 1 0,0 0 5 0,0 1 2 16,-4 4 1-16,6-9 0 0,-6 9 1 0,4-5 12 15,-4 5-12-15,0 0 0 0,5-3 2 0,-5 3-5 16,0 0-1-16,0 0-3 0,0 0 1 0,8 14-1 16,-5-6 1-16,-1 4-1 0,4-2-6 0,-2 1 1 15,1-1 6-15,0 6-27 0,0-4-14 0,1 3-17 16,3-1-28-16,-2-3-34 0,-1 2-43 0,2-3-48 15,1-3-61-15,-3 0-287 0,-1-3-785 0,2-1 52 16</inkml:trace>
  <inkml:trace contextRef="#ctx0" brushRef="#br0" timeOffset="136465.85">18718 4627 599 0,'0'0'498'16,"0"0"-71"-16,0 0-63 0,0 0-38 0,0 0-34 0,0 0-33 15,-9 19-19-15,9-19-32 0,2 21-19 16,1-12-22-16,-1 3-16 0,1 3-26 0,0-2 1 16,2 2-29-16,0-3-10 0,-2 0-9 0,0-1-8 15,1 1-11-15,1-1-9 0,0-1-25 0,-1-2-23 0,0-2-32 16,2-1-34-16,-3-2-35 0,-3-3-43 0,5 4-62 16,-5-4-292-16,0 0-699 0,0 0 78 0</inkml:trace>
  <inkml:trace contextRef="#ctx0" brushRef="#br0" timeOffset="136805.6">18667 4544 249 0,'-11'-7'514'0,"1"1"-52"0,1 0-55 16,2 1-44-16,0 2-29 0,7 3-19 0,-10-6-37 16,5 4-38-16,5 2-30 0,-7-4-31 0,7 4-24 15,0 0-19-15,0 0-13 0,0 0-5 0,0 0-10 16,18-10-5-16,-6 11-13 0,-1-1-6 0,2 0-1 15,5 3-4-15,0 1-7 0,1 0 9 0,-1 0-6 16,4 2-11-16,-2 2 1 0,5 2-5 0,-6-3-2 16,0 1-6-16,0 1-2 0,0 1 3 0,-3 0 0 15,0-1-2-15,-2 1 0 0,-5 0-2 0,0-1 2 16,-3 1 0-16,2 1 11 0,-4-3 6 0,-2 3 0 16,-3-1 6-16,0 3-3 0,-7 1-8 0,2 2-6 15,-5 1-3-15,0-1-8 0,-4 0-6 0,2-2-4 16,-2-1-2-16,0 1-3 0,-1-1-2 0,2-2-8 15,2-4-1-15,1-2-8 0,2 2-13 0,-1-2-19 16,2-3-15-16,2 1-22 0,6-3-26 0,-11 3-24 16,11-3-41-16,0 0-45 0,-10-7-53 0,10 7-56 15,0-11-292-15,0 11-903 0,8-19 3 0</inkml:trace>
  <inkml:trace contextRef="#ctx0" brushRef="#br0" timeOffset="137082.82">19063 4505 126 0,'0'0'473'16,"0"0"-61"-16,4-5-26 0,-4 5-24 15,11-5-25-15,-2-1-20 0,1 1-38 0,2 1-30 16,-2-2-32-16,3 2-16 0,-2-1-27 0,5 0-19 15,-2-1-21-15,-3 1-15 0,3 1-18 0,-2-3-11 0,-1 3-7 16,3 1-17-16,-3-1-13 0,-4 1-15 0,2 2-13 16,-4-3-22-16,-5 4-22 0,9-5-28 0,-5 3-22 15,-4 2-23-15,0 0-29 0,0 0-31 16,0 0-32-16,0 0-33 0,0 0-27 0,0 0-190 0,0 0-588 16,0 0 96-16</inkml:trace>
  <inkml:trace contextRef="#ctx0" brushRef="#br0" timeOffset="137355.5">19205 4431 222 0,'-10'4'216'0,"2"-2"97"0,-3 3 2 15,2 0-30-15,0 0-22 0,-1-2-25 0,1 2-28 16,2 1-32-16,-1 1-5 0,0 0-16 0,1 3-20 16,0-2-9-16,0 1-1 0,2 1-3 0,-2-2-1 15,2 2-5-15,1 0 1 0,0 0-9 0,0 1-2 16,2-2-14-16,4 3-4 0,-2-1-8 0,2 1 2 16,3 0-8-16,3 2-3 0,-2 1 1 0,2-6 1 15,0 7-3-15,2-3 3 0,-1 2 4 0,-2-1-5 16,3 0 1-16,-2-3 4 0,-1-2-7 0,-1 0 13 15,0 1-10-15,-2-4-1 0,-1 0 3 0,-1 0 3 16,-2-6 21-16,4 9 10 0,-4-9 10 0,0 5-8 16,0-5-11-16,-6 7-14 0,6-7-4 0,-9 8-12 15,3-5-10-15,-2 0-13 0,-3 0-1 0,0 0-23 16,-1 1-20-16,2-3-23 0,-3 0-32 0,-1 0-32 16,1 0-27-16,-4 0-41 0,3 2-51 0,3-4-71 15,-4 3-332-15,1 0-930 0,2 1-12 0</inkml:trace>
  <inkml:trace contextRef="#ctx0" brushRef="#br0" timeOffset="138845.75">18560 5416 113 0,'2'-9'568'15,"-2"9"-66"-15,0 0-53 0,0 0-51 0,0 0-36 0,0 0-35 16,0 0-29-16,0 0-26 0,0 0-14 0,0 0-22 16,0 0-22-16,0 0 3 0,5 19-10 0,-5-6-16 15,1 5-4-15,-1 10-2 0,0-2-12 0,1 3-7 16,1 1-17-16,-4 0-8 0,0 2-24 0,1-1-6 15,-2-2-9-15,4-1-17 0,-2-3-2 0,1-4-12 16,0-2-7-16,0-1-9 0,-1-1-7 0,2-5-5 16,-1-2-4-16,1 4-1 0,1-3-12 0,-2-4-16 15,0 0-20-15,0-7-25 0,1 8-17 0,-1-8-26 16,4 6-19-16,-4-6-35 0,0 0-31 0,0 0-39 16,0 0-30-16,0 0-52 0,4-27-313 0,-6 15-915 15,4-3 1-15</inkml:trace>
  <inkml:trace contextRef="#ctx0" brushRef="#br0" timeOffset="139166.4">18513 5464 199 0,'-3'-8'406'16,"3"8"-49"-16,6-10-32 0,-6 10-32 0,5-10-26 15,0 1 2-15,0 5-7 0,6-3-14 0,0 0-23 16,4 1-15-16,-2 3-17 0,5-2-18 0,1 1-12 15,-2 3-14-15,2 0-8 0,0 2-1 0,-2 2-6 16,0 2-11-16,-5-3-2 0,2 2-4 0,-3 1-7 16,1 0-7-16,-2 1 2 0,-3-1-4 0,2 1-2 15,-4 1 8-15,2 0-13 0,-4 1 5 0,-3 1-9 16,0 0-2-16,-6 2-9 0,2-1-8 0,-5 1-8 16,0-1 4-16,-2 0-10 0,-4 1-9 0,0 0-3 15,2-2-7-15,-5 0-5 0,2-2 1 0,-2 1-9 16,5-4-1-16,-4 2-17 0,6-2-16 0,-1-2-22 15,3-1-22-15,2 0-15 0,7-1-26 0,-12 2-25 16,12-2-35-16,-9-2-40 0,9 2-34 0,0 0-53 16,-4-9-294-16,4 9-859 0,0 0 26 0</inkml:trace>
  <inkml:trace contextRef="#ctx0" brushRef="#br0" timeOffset="139534.87">19019 5445 416 0,'0'0'570'0,"9"-1"-65"0,-9 1-67 0,0 0-52 16,0 0-43-16,0 0-27 0,0 0-28 0,-24 13-26 15,12-8-29-15,1 2-29 0,-4 3-28 0,-2 0-21 16,-1-1-15-16,0 2-12 0,3 1-16 0,3-2-11 16,1-2-11-16,1-1-7 0,2-1-15 0,1 0-1 15,1-3-12-15,2 4-8 0,0-1-1 0,4-6-9 16,0 11-2-16,0-11-8 0,4 10 4 0,0-1-8 15,4-3 12-15,-1-2-18 0,2 3 0 0,8 1 0 16,-5-3 1-16,0 0 0 0,1-1-9 0,-1 2 2 16,2 0-3-16,-3-1 2 0,-1 0-1 0,1 1 19 15,-2 0 17-15,-3-1 0 0,-1-1 14 0,0 1 4 16,1 2 1-16,-4-2 3 0,-2-5-5 0,-2 15-7 16,-4-9-3-16,2 4-4 0,-1-2-9 0,-2-1-7 0,-1 1 2 15,-2-2 0-15,1 1-11 0,-2-3-4 16,0 2-9-16,1-1-16 0,1 0-27 0,-3-3-19 15,5 1-23-15,-4-1-25 0,3-1-31 0,8-1-36 16,-13-1-43-16,13 1-51 0,-5-5-341 0,5 5-924 0,-4-11-9 16</inkml:trace>
  <inkml:trace contextRef="#ctx0" brushRef="#br0" timeOffset="139748.79">19151 5509 399 0,'3'5'602'0,"1"3"-54"0,-3 2-57 0,0 3-45 16,1 3-42-16,-5 2-43 0,3 2-31 0,-4 1-39 16,3-2-42-16,-2 1-31 0,2-1-30 0,-2-1-13 15,2 2-31-15,-1-2-22 0,2-2-6 0,0 1-17 16,-1-5-20-16,0-1-16 0,1-2-19 0,1-1-23 16,-1-8-27-16,-1 9-24 0,1-9-31 0,0 10-34 15,0-10-36-15,0 0-34 0,0 0-40 0,0 0-39 16,0 0-47-16,0 0-228 0,0 0-743 0,0 0 67 15</inkml:trace>
  <inkml:trace contextRef="#ctx0" brushRef="#br0" timeOffset="140071.82">19215 5613 51 0,'9'-11'400'0,"-2"1"-65"0,2 0-47 16,-1-1-20-16,5-1-35 0,-6 3-9 0,2 1-30 15,2 0-9-15,-2 2-21 0,-2 1-8 0,1 0-11 0,-2 3-17 16,-6 2-7-16,12-1-8 0,-7 0-12 0,-5 1-12 15,10 3-3-15,-10-3 10 0,5 6-1 0,-5-6-8 16,-1 11-9-16,1-11-3 0,-9 15-8 16,3-6-2-16,-1 0-3 0,-1-1-1 0,1 2 5 0,-2-2 3 15,0 1-5-15,1 1 7 0,-1-2-4 0,2 1 1 16,-1-1 1-16,2 0-6 0,-2-3-7 0,3 1 0 16,0 1-2-16,1 2 2 0,-1-2 3 0,3 0 2 15,2-7 14-15,0 16 2 0,3-5 5 0,0-1-1 16,-1 1-3-16,2-1 3 0,3 1-3 0,3-2-3 15,0 2-5-15,3 0-8 0,1 0-7 0,0-3 1 16,4 2-13-16,-4-1 7 0,0-2-17 0,-3-2-1 16,5 2 2-16,-5-1-8 0,-1 1-22 0,0-2-31 15,0 0-33-15,-1 0-40 0,-2 1-59 0,-2-1-90 16,-5 1-356-16,0-6-934 0,-1 17-10 0</inkml:trace>
  <inkml:trace contextRef="#ctx0" brushRef="#br0" timeOffset="141344.76">18720 6488 237 0,'0'0'572'0,"0"0"-45"16,0 0-54-16,-2-7-44 0,2 7-45 0,0 0-37 16,0 0-31-16,0 0-20 0,0 0-33 0,0 0-21 0,0 0-20 15,0 0-13-15,0 0-8 0,0 0-11 16,0 29-1-16,1-12-16 0,0 1-15 0,1 7-16 15,-1 2-9-15,0-6-16 0,4 7-11 0,-5-4-17 0,0 2-7 16,0-1-11-16,3 3-7 0,-2-9-14 0,0 0 2 16,-1-1-9-16,3-1-12 0,-5-5-28 0,4-1-25 15,-2-3-22-15,0-2-26 0,0-6-26 0,2 9-25 16,-2-9-31-16,0 0-38 0,0 0-40 0,0 0-38 16,0 0-66-16,0 0-241 0,0 0-861 0,-4-43 25 15</inkml:trace>
  <inkml:trace contextRef="#ctx0" brushRef="#br0" timeOffset="141666.81">18655 6486 213 0,'0'0'517'0,"-4"-10"-86"16,4 10-74-16,-1-8-50 0,1 8-37 0,0 0-25 16,2-10-4-16,-2 10-22 0,9-6 3 0,0 4-25 0,2 1-8 15,1-1-9-15,6 1-10 0,0 2-11 16,3 2-2-16,-1 0-11 0,-1 1-8 0,9 3-4 15,-1 4-9-15,-1-2-8 0,1 1-6 0,-3 1-5 0,0 1-13 16,-5-1-5-16,-1-1 3 0,-1 0-20 0,2 1 7 16,-6-2 1-16,-1 3 6 0,-1-3-3 0,-4 2 2 15,-1-1-6-15,0 0 2 0,-4-1 3 16,0 4 5-16,-1 2-8 0,-5-2-5 0,0-3-6 0,-6 6-6 16,0-2-5-16,0 5-4 0,-10 1-7 0,4-7-6 15,2 1-4-15,-5 4-3 0,5-3-3 0,-4-3-3 16,5-2-4-16,-1-1-3 0,2-1-9 0,2-3-10 15,-1 1-15-15,2 0-27 0,2-4-29 0,2 1-33 16,5-3-35-16,-11 1-47 0,11-1-58 0,0 0-75 16,0 0-304-16,-4-15-970 0,4 15-38 0</inkml:trace>
  <inkml:trace contextRef="#ctx0" brushRef="#br0" timeOffset="141909.82">19152 6565 289 0,'-2'9'645'15,"0"1"-88"-15,1 3-67 0,0 4-52 16,-2 1-39-16,2-1-35 0,-2 1-38 0,3-1-35 16,0 1-34-16,-1 0-29 0,1 2-25 0,1-2-33 15,1 0-23-15,-1 1-16 0,0 0-14 0,-1-8-13 0,4 6-14 16,-3-5-13-16,1-2-10 0,2 1-20 0,-3-4-27 15,0 1-22-15,1-2-29 0,-1 0-36 0,-1-6-47 16,0 0-69-16,-1 10-80 0,1-10-306 0,0 0-847 16,0 0 31-16</inkml:trace>
  <inkml:trace contextRef="#ctx0" brushRef="#br0" timeOffset="142087.78">19095 6729 318 0,'8'-1'474'0,"-8"1"-45"0,19-1-43 16,-7-3-42-16,-2 2-44 0,2 1-34 0,2-1-36 16,-2-1-28-16,1 1-27 0,0-1-21 0,-1 1-22 15,-1-1-13-15,2 1-38 0,-4-1-34 0,0 1-42 16,1 1-55-16,-3-3-48 0,3 1-64 0,-5-1-91 16,-5 4-166-16,8-9-558 0,-4 3 97 0</inkml:trace>
  <inkml:trace contextRef="#ctx0" brushRef="#br0" timeOffset="142292.54">19325 6608 183 0,'0'0'525'0,"0"0"-68"16,0 0-42-16,0 0-34 0,-4 24-16 0,4-24-12 15,-3 17 0-15,3-5-22 0,-1 4-20 0,1 2-6 0,0 0-16 16,1 8-15-16,0-8-24 0,1 7-21 0,0-5-25 16,0 0-21-16,0-2-24 0,2 0-21 0,-1-3-17 15,-1-2-12-15,0-2-18 0,3 1-7 16,-4-5-14-16,3 2-8 0,-3-2-14 0,0 0-21 0,-1-7-24 15,4 8-27-15,-4-8-27 0,0 8-25 0,0-8-29 16,4 5-34-16,-4-5-40 0,0 0-48 0,0 0-61 16,0 0-311-16,0 0-915 0,0 0-1 0</inkml:trace>
  <inkml:trace contextRef="#ctx0" brushRef="#br0" timeOffset="143124.01">19511 6606 78 0,'0'0'655'15,"-9"-3"-95"-15,9 3-65 0,0 0-67 0,-5-6-60 16,5 6-46-16,0 0-31 0,-2-7-34 0,2 7-23 16,0 0-19-16,7-11-13 0,-3 6-22 0,0-2-15 15,4 3-16-15,-2 0-6 0,-1-2-19 0,8 3-5 16,-4-1-6-16,1 0-11 0,2 2-8 0,-2 0-7 0,1 0-8 15,0 2 0-15,-5 3 1 0,7-2-13 0,-2 1-8 16,-2 2 0-16,4 1-10 0,-4-2 0 16,1 3-4-16,-2 0-3 0,1 2 0 0,-3-1-9 15,-2 2 1-15,0 3-5 0,-2-3-3 0,0 1 1 0,-4 1-10 16,2 2 3-16,-5 1-6 0,1 2 4 0,1-2-3 16,-3 1 2-16,-2 1-7 0,-3 2 2 0,1-4-9 15,0 1 10-15,0-1-6 0,1-1-2 0,1-2 3 16,-3 1-6-16,2-2 5 0,3-2-2 0,1 0 2 15,-1-2 2-15,3-1-5 0,3-5 4 0,-5 6 3 16,5-6-2-16,0 0-1 0,0 0 1 0,2 8-2 16,-2-8 5-16,6 4 1 0,-6-4 1 0,18 3 2 15,-7-1 4-15,2 0 2 0,0 0 6 0,6-2-2 16,-1 0 1-16,0 1-4 0,1 0-3 0,-2 1-1 16,-3-2-2-16,0 1-2 0,4 0-5 0,-7 1-28 15,-4-1-26-15,5-1-41 0,-4 0-50 0,-3 2-60 16,-5-2-92-16,7 4-351 0,-7-4-1023 0,0 0-69 15</inkml:trace>
  <inkml:trace contextRef="#ctx0" brushRef="#br0" timeOffset="144930.56">21509 1304 300 0,'6'-6'525'0,"-6"6"-61"16,0 0-54-16,0 0-39 0,0 0-19 0,0 0-13 15,0 0-17-15,2 21-32 0,0-11-21 16,1 8-17-16,-1 1-16 0,2 10-25 0,0-3-29 16,0 4-12-16,2 0-10 0,-2-1-21 0,0 2-16 15,1-2-10-15,-1 2-16 0,1 0-9 0,-2-3-10 0,1-4-11 16,-1 2-2-16,0-8-12 0,0 1-2 0,-1-6-7 15,0-1-1-15,0-1-17 0,-1 0-3 16,1-5-44-16,-2 0-26 0,0-6-34 0,4 7-33 16,-4-7-38-16,3 6-38 0,-3-6-67 0,0 0-76 15,0 0-226-15,0 0-826 0,0 0 38 0</inkml:trace>
  <inkml:trace contextRef="#ctx0" brushRef="#br0" timeOffset="145205.85">21463 1299 340 0,'10'-7'417'0,"1"1"-51"0,6-1-31 16,1 1-24-16,3 3-18 0,-2 0-24 0,2 4-13 16,-1-2 19-16,0 3-13 0,0 3-22 0,1 0-30 15,-3 2 3-15,-2-1-25 0,1 6-12 0,-3 0-20 16,-1 0-10-16,-1 1-9 0,-5 2-20 0,-1-4 2 15,-6 9 4-15,0-4-10 0,-2 2-5 0,-5 7-24 16,-7-2-2-16,1-1-10 0,-3 0-11 0,-3-2-7 16,2-8-6-16,-6 5-9 0,8-8-30 0,-5 3-29 15,4-7-36-15,-2 2-27 0,5-4-30 0,-1 0-32 16,3-2-43-16,1-1-58 0,-1 0-321 0,11 0-841 16,-15-7 31-16</inkml:trace>
  <inkml:trace contextRef="#ctx0" brushRef="#br0" timeOffset="145531.81">21753 1584 78 0,'-2'11'544'16,"-4"6"-59"-16,0-1-52 0,-3 2-32 0,3-1-45 16,-2 2-46-16,0-1-40 0,1-1-32 0,1 0-29 15,2 0-27-15,3-2-22 0,1-1-18 0,1-3-15 16,3 0-19-16,4 2-10 0,-3-2-11 0,7 1-8 15,-2-4-8-15,1-1-8 0,3-1-9 0,4-2-5 16,0-3-4-16,0-2-8 0,4-1-6 0,-1-3-1 16,-4 0 0-16,-1-5-4 0,0-1-1 0,0 0 0 15,-1-2 6-15,-5 1 4 0,0-1 16 0,-5 1 4 16,-3 1 5-16,-2 0-10 0,0 11 0 0,-7-20 5 16,-1 6-13-16,-1 7 7 0,-3-1-8 0,-1-3 0 15,-5 2-10-15,1 4-2 0,0-3-1 16,-1 5-11-16,1-3-24 0,-1 1-24 0,4 3-27 15,-4-2-36-15,7 1-32 0,2 0-43 0,-3-1-56 0,6 3-78 16,6 1-239-16,0 0-789 0,-13-6 50 0</inkml:trace>
  <inkml:trace contextRef="#ctx0" brushRef="#br0" timeOffset="145808.42">22018 1385 453 0,'0'0'697'0,"6"-7"-114"0,-6 7-96 16,0 0-64-16,0 0-64 0,0 0-61 0,0 0 16 16,3 25-17-16,-3-12-33 0,2 4-42 0,1 1-10 15,-1 7-24-15,0 1-19 0,-2 0-21 0,4-2-17 16,-1 3-19-16,3 0-12 0,-4 2-12 0,6-4-8 15,0 2-12-15,-5-9-4 0,1 7-7 0,2-6-8 16,-1-2-13-16,0 0-18 0,-1-5-44 0,1-1-19 16,1-1-31-16,-4-2-59 0,3-1-55 0,-5-7-80 15,12 6-325-15,-12-6-906 0,0 0 2 0</inkml:trace>
  <inkml:trace contextRef="#ctx0" brushRef="#br0" timeOffset="145953.73">22277 1747 563 0,'2'13'497'0,"-2"-2"-75"16,0 5-64-16,2-1-47 0,0-2-43 0,-2-2-44 16,4 4-23-16,-4-5-29 0,5 0-19 0,-1-1-15 15,-2-1-45-15,-2-8-43 0,6 9-58 0,-6-9-87 16,10 1-128-16,-10-1-198 0,0 0-563 0,0 0 98 16</inkml:trace>
  <inkml:trace contextRef="#ctx0" brushRef="#br0" timeOffset="146126.81">22306 1537 307 0,'0'0'556'0,"0"0"-111"15,-5-7-79-15,5 7-75 0,0 0-55 16,0 0-34-16,0 0-26 0,0 0-30 0,0 0-30 16,0 0-21-16,0 0-49 0,0 0-50 0,31 16-23 15,-21-13-35-15,3 1-8 0,-1 2-40 0,0-2 2 16,1 1-26-16,-1 0-52 0,2 0-139 0,-1 0-416 0,0-1 101 15</inkml:trace>
  <inkml:trace contextRef="#ctx0" brushRef="#br0" timeOffset="146853.92">22606 1580 32 0,'0'0'628'0,"8"-1"-58"0,-8 1-66 16,0 0-65-16,0 0-68 0,0 0-26 0,0 0-29 16,0 0-31-16,0 0-37 0,0 0-2 0,-28 8-30 15,17-3-16-15,0 0-17 0,2 2-21 0,0 1-6 16,-1 0-16-16,0 0-15 0,3 1-10 0,0 0-10 15,2 1-13-15,-3-1-8 0,5 1-14 0,-1-1-5 16,2 1-13-16,2-10-6 0,2 19 1 0,-2-19-17 16,4 15-12-16,1-8-4 0,-1-1-17 0,3 1-12 15,2-3-20-15,0-3-11 0,2-1-24 0,1-2-20 16,-1-3-21-16,7-3-15 0,-5 3-19 0,-2-2-5 16,3-5-15-16,-3 6-13 0,3-7-14 0,-3 1-9 15,2 0-15-15,-6 3 2 0,0 0 8 0,-3 1 21 16,-4 8 49-16,5-10 56 0,-5 10 36 0,4-6 37 15,-4 6 22-15,0 0 20 0,0 0 13 0,0 0 10 16,0 0 8-16,0 0 12 0,0 0-1 0,-13 24 11 16,13-18-6-16,-4 1-1 0,4-7-13 0,-1 12-4 15,-1-6-6-15,2-6-2 0,2 11-10 0,-2-11-1 16,1 10-6-16,-1-10-1 0,6 8-4 0,-4-4-2 16,3 0-5-16,-5-4-9 0,8 7-3 15,-2-5-14-15,-6-2-4 0,11 1-18 0,-11-1-13 16,15-1-11-16,-15 1-10 0,20-4-10 0,-12-1-11 15,5 2-8-15,-2-2-26 0,1 0-1 0,-2-2-30 0,-1 0-18 16,5 0-19-16,-5 0 3 0,1-3 11 0,-3 2 13 16,1-2 23-16,0 2 43 0,-3-1 25 0,1 1 45 15,-6 8 36-15,4-14 27 0,0 7 22 0,-4 7 18 16,0-11 8-16,0 11 20 0,0 0 9 16,-4-15 7-16,4 15 9 0,0 0 13 0,-4-10-2 15,4 10-6-15,0 0-16 0,0 0-6 0,0 0-17 16,0 0-7-16,0 0-12 0,0 0-11 0,0 0 0 0,0 0-3 15,-8 33 9-15,8-14-4 0,2 5 12 16,2 1 4-16,-2 3-1 0,3 2 7 0,-2 1-12 16,1 1 9-16,2 2-8 0,-1 1-23 0,1 2 12 15,4 7-3-15,-5-9-9 0,5 11-5 0,-5-12-9 16,1 12-10-16,0-11 2 0,-2-3-2 0,3 1-8 16,-6-5-2-16,-2 0-1 0,0-1-9 0,-3-8 1 0,0-3-5 15,-4 2 1-15,0-4-2 0,-3-1-4 16,-1-6-1-16,-1-2-6 0,13-5-2 0,-25 0-2 15,10-5-3-15,-4-5 0 0,4-1-3 0,-6-7-1 16,1-3 3-16,7 1-4 0,1 3 2 0,1-6-4 16,3 7 2-16,3-4 1 0,-2-3 2 0,4 6-5 15,6 1 3-15,2-1 0 0,2-1 4 0,1 0-4 0,9-2 0 16,0 1 2-16,3-1-4 0,3 3-19 16,2 1-40-16,-3 2-51 0,3-1-75 0,0 4-120 15,-5 5-303-15,-3 0-955 0,-1 1-25 0</inkml:trace>
  <inkml:trace contextRef="#ctx0" brushRef="#br0" timeOffset="148500.32">21807 3217 338 0,'0'6'386'0,"0"-6"-63"0,0 0-38 0,0 0-33 16,-2 9-13-16,2-9-12 0,0 0-10 0,0 0-12 0,0 0-9 15,0 0-14-15,0 0-15 0,0 0-11 16,0 0-14-16,0 0 12 0,0 0-8 0,0 0-4 15,0 0-6-15,0 0-1 0,2 10-5 0,-2-10-3 16,0 0 0-16,0 0-3 0,0 0-7 0,0 0-10 0,0 0-11 16,0 0-2-16,0 0-12 0,0 0-7 0,0 0 3 15,-3 6-16-15,3-6-2 0,0 0 0 16,0 0-7-16,0 0-2 0,0 0-10 0,0 0 0 16,0 0-6-16,0 0 7 0,0 0-19 0,0 0 7 15,0 0 3-15,0 0-11 0,0 0-1 0,0 0-1 0,0 0 1 16,0 0-6-16,-8 2-3 0,8-2 1 0,0 0 3 15,0 0-4-15,0 0-3 0,0 0 9 16,-5 4 4-16,5-4 4 0,0 0 5 0,0 0 1 16,0 0 1-16,0 0 4 0,0 0 0 0,0 0 4 0,0 0 1 15,0 0-7-15,0 0-1 0,0 0-6 0,-14-10-1 16,14 10-7-16,0-12 1 0,-1 5 2 0,1 7-7 16,-3-16-1-16,3 5-3 0,0-1-2 0,0 0 0 15,0-2-4-15,0 0 3 0,-2-2-2 0,1 0 0 16,1 1-1-16,0 0 3 0,-2 1-7 0,2 3 2 15,-4-2 2-15,4 3 4 0,-2 0 3 0,2 3 3 16,-2-3 0-16,2 10 2 0,-3-10-4 0,3 10 6 16,-2-9-2-16,2 9-1 0,0 0-2 0,-4-8 1 15,4 8-6-15,0 0-1 0,0 0-1 0,0 0 1 16,0 0-1-16,0 0-2 0,-12 25 1 0,5-11-4 16,3 4 0-16,-2-1 0 0,2 1 1 0,2 0-2 15,-2 0 2-15,2 0 0 0,0 0-1 0,2-1-3 16,0 0 0-16,2-1 3 0,1-3 0 0,0-2-6 15,5 6 6-15,-1-6-1 0,-1-3-6 0,0 1 3 16,6-1-1-16,-3-1 2 0,4-2-4 0,5 0 6 16,1-4-1-16,-2 0 1 0,2-1-1 0,0-1-2 15,4-1 1-15,-7-2-3 0,-3 1-7 0,5-2-6 16,-5 1-8-16,0 0-13 0,-3 1-12 0,3-1-13 16,-3-2-20-16,-1 2-13 0,-5 1-12 0,-4 3-24 15,7-8-23-15,-5 2-32 0,-2 6-40 0,0 0-46 16,-5-13-65-16,5 13-244 0,-17-10-874 0,5 7 16 15</inkml:trace>
  <inkml:trace contextRef="#ctx0" brushRef="#br0" timeOffset="148674.57">21821 3132 509 0,'0'0'441'16,"0"0"-70"-16,0 0-55 0,-3-5-36 0,3 5-15 15,0 0-22-15,0 0-16 0,0 0-16 0,18-4-12 16,-9 2-23-16,0 0-23 0,-3-1-18 0,6-3-12 15,-3 1-18-15,2-1-11 0,1 1-23 0,1-5-30 16,-2 3-34-16,5-3-37 0,-5 3-40 0,3-3-41 16,-5 3-47-16,1-1-53 0,-2-1-237 0,-2 3-610 15,-6 6 95-15</inkml:trace>
  <inkml:trace contextRef="#ctx0" brushRef="#br0" timeOffset="148878.82">21802 2899 266 0,'-13'-5'609'15,"1"2"-87"-15,-1 0-60 0,6-2-59 0,1 3-36 16,-4-2-42-16,8 0-47 0,2 4-35 0,-8-11-32 16,7 6-21-16,1 5-20 0,1-12-11 0,-1 12-12 15,10-12-16-15,0 4-13 0,-1 2-11 0,1 0-15 16,2 0-5-16,1 3-13 0,6-1-11 0,-2 0-16 16,2 3-15-16,0 0-16 0,2-2-27 0,1 3-22 15,5 0-33-15,1 0-34 0,1 1-38 0,-5-4-51 16,5 1-39-16,2-1-81 0,-1 0-200 0,-3-1-723 15,2 1 72-15</inkml:trace>
  <inkml:trace contextRef="#ctx0" brushRef="#br0" timeOffset="149196.82">22377 2778 458 0,'0'0'464'16,"-11"11"-59"-16,4-6-49 0,0-1-39 0,-6 2-29 16,1-1-19-16,-5 3-27 0,-4-1-19 0,1 2-13 15,1-2-16-15,-7 2-8 0,6-2-14 0,3-3-10 16,-2 3-22-16,8-3-11 0,-2-1-7 0,8 0-17 15,-2-2-9-15,1 2-15 0,6-3-9 0,0 0-6 16,-10 2-5-16,10-2-7 0,0 0-4 0,6 13-6 16,2-7-2-16,1 1-11 0,3-3 2 0,1 3-8 0,3 1-3 15,-1 0 5-15,4 1-10 0,-2 0 0 0,-1 2-1 16,-1-3 4-16,2 4 13 0,-2-2 2 16,1 0 8-16,-7-3 19 0,-1 1 0 0,2-1 11 15,-3 2-2-15,-3-3 1 0,-2 3 3 0,0 1 2 16,-4-1-4-16,-2 2-9 0,0 0-6 0,-10 2-4 0,3 2-11 15,-5-4 2-15,2-2-7 0,-4 1-8 16,5-3-4-16,-3 0-5 0,-2-1-3 0,7-5-18 16,-3 1-21-16,1-2-26 0,0-3-34 0,1 1-30 15,4-3-35-15,-2-1-43 0,4-2-67 0,3-2-79 0,1-6-255 16,2-1-896-16,-2 6 10 0</inkml:trace>
  <inkml:trace contextRef="#ctx0" brushRef="#br0" timeOffset="149430.7">22424 2825 11 0,'10'6'617'0,"-4"-4"-68"15,-2 3-52-15,-1 5-50 0,-1-1-47 16,1 4-36-16,0 3-29 0,1 0-18 0,-2 1-29 16,2 0-27-16,-2 1-29 0,-2-2-30 0,5 3-19 0,-3-2-26 15,4 0-11-15,-1-1-24 0,-5-3-8 0,7 3-25 16,-2 0-7-16,-1-4-7 0,0-1-5 0,1 1-15 15,0-3-16-15,1 0-15 0,-1-1-22 0,-3-3-23 16,0 0-32-16,-2-5-27 0,4 7-25 16,-4-7-33-16,3 5-42 0,-3-5-49 0,0 0-74 0,0 0-249 15,0 0-809-15,0 0 45 0</inkml:trace>
  <inkml:trace contextRef="#ctx0" brushRef="#br0" timeOffset="149660.68">22458 2762 563 0,'7'-8'499'0,"2"0"-48"16,2 1-47-16,1 1-32 0,-2 4-33 0,2-2-18 15,-1 2-23-15,-4 1-21 0,2 1-6 0,-9 0-24 16,13 2-12-16,-6 0-1 0,4 2-10 0,-6 3-11 16,1 0-37-16,-1 2-5 0,-1 0-28 0,-2 1-16 15,-2 1-13-15,0 0-18 0,-2 0-7 0,-2 2-11 16,0-1-12-16,-1 0-8 0,-2-1-9 0,2 1-16 15,-3-3-26-15,3 0-37 0,-6-2-51 0,2 0-50 16,0 1-61-16,-2-3-78 0,-1-1-342 0,-1-2-949 16,-1-1-21-16</inkml:trace>
  <inkml:trace contextRef="#ctx0" brushRef="#br0" timeOffset="151276.65">21751 4348 436 0,'0'0'492'15,"0"0"-52"-15,0 0-35 0,0 11-32 0,0-11-27 16,0 0-19-16,0 0-18 0,0 0-23 0,0 0-29 15,0 0-15-15,0 0-11 0,0 0-13 0,0 0-12 16,0 0-20-16,0 0-8 0,0 0-16 0,11-31-17 16,-9 18-14-16,4-2-15 0,-3-3-10 15,4-1-8-15,-2 0-8 0,-1-2-7 0,2-3-6 0,-1 5-6 16,0 1-3-16,-1-3-5 0,3 3-7 0,-3-1-5 16,-1 1-2-16,1 0-5 0,0 0 1 0,-2 1-5 15,3 0-1-15,-3 5 0 0,3 3 0 0,-3-1-1 16,-2 2-4-16,0 8 3 0,0-13-4 0,0 13-2 15,3-5-2-15,-3 5-3 0,0 0-5 0,0 0 0 16,0 0-5-16,0 0-3 0,0 0-2 0,0 0-3 16,0 0 0-16,10 14 4 0,-5-1-1 0,4 1 2 15,2 1-3-15,-2 2 2 0,3 0-2 0,-1 0 0 16,4 4-3-16,-3-5 3 0,-1-1-3 0,3 1 1 16,-1-2 1-16,-2 1-1 0,1-3-4 0,-1 2 1 15,2-2-2-15,-6-3-5 0,-1 0-9 0,-1-1-9 16,1 1-14-16,0-3-18 0,-6-6-23 0,8 8-26 15,-8-8-28-15,5 5-37 0,-5-5-60 0,0 0-84 16,0 0-325-16,0 0-1013 0,0 0-64 0</inkml:trace>
  <inkml:trace contextRef="#ctx0" brushRef="#br0" timeOffset="151475.81">21703 4217 23 0,'19'-10'605'0,"-10"6"-62"16,1 3-70-16,2-2-54 0,3-3-50 0,4 2-45 16,-2-1-36-16,4-1-39 0,-1 1-26 0,8-2-31 15,-9 0-27-15,8-2-21 0,-4 4-16 0,-8-2-26 16,5 0-41-16,1-1-43 0,-1 2-51 0,0 0-56 16,-5-1-55-16,4-1-67 0,-1 4-281 0,-9 0-688 15,2-2 77-15</inkml:trace>
  <inkml:trace contextRef="#ctx0" brushRef="#br0" timeOffset="151785.64">22189 4024 488 0,'0'0'507'0,"2"-7"-51"0,-2 7-41 0,0 0-27 15,0 0-26-15,0-7-29 0,0 7-20 0,0 0-27 0,0 0-23 16,0 0-20-16,0 0-13 0,0 0-20 16,0 0-2-16,0 0 3 0,0 0-9 0,0 27-13 15,2-16-13-15,0 0-19 0,0 5-9 0,1 1-16 16,-1 1-8-16,0 0-9 0,2 0-8 0,2 1-5 0,-2 1-12 15,0 4-6-15,-2-6-11 0,1 1-7 0,1-2-7 16,-2 0-6-16,1-1-7 0,1-6-2 16,1 2-5-16,-3 0-1 0,3-2-3 0,-1 0-2 15,0 0-5-15,3-2-1 0,-3-3-3 0,2-1-2 16,0 0-3-16,0 0-1 0,1-2-1 0,1-1-2 0,2 2-1 16,-1-3-3-16,3-2-1 0,-1 0 0 0,0-1-4 15,1-3-6-15,1 2-13 0,3-2-10 16,-3 1-17-16,3-3-19 0,-5 1-20 0,0-3-23 15,1 3-26-15,-1-1-16 0,-3 0-24 0,2-1-21 0,-3 3-28 16,-3-1-37-16,2 0-42 0,-4 0-320 0,-2 7-962 16,0 0-29-16</inkml:trace>
  <inkml:trace contextRef="#ctx0" brushRef="#br0" timeOffset="151987.96">22279 4185 326 0,'0'0'630'0,"-8"2"-108"0,8-2-86 0,0 0-59 0,0 0-63 16,0 0-43-16,0 0-36 0,0 0-9 16,0 0-13-16,0 0-10 0,21-16-22 0,-12 12-21 0,4 0-21 15,0-2-14-15,6-1-13 0,-4 2-17 0,3-3-12 16,1 1-9-16,-4-1-21 0,1-1-30 0,0 1-33 16,-3 2-33-16,-2 1-32 0,-2-1-35 0,-2 2-34 15,0-4-44-15,-2 3-57 0,-5 5-260 16,2-11-711-16,-2 11 77 0</inkml:trace>
  <inkml:trace contextRef="#ctx0" brushRef="#br0" timeOffset="152167.87">22191 3923 410 0,'0'0'633'16,"-6"-4"-116"-16,6 4-87 0,0 0-67 0,0-11-51 15,0 11-32-15,10-8-34 0,-3 3-23 0,3 0-17 16,0-1-16-16,1 2-18 0,8-2-18 0,-2 2-22 15,3-2-15-15,-1 4-19 0,0-3-32 16,2 3-46-16,0 0-43 0,-2 2-58 0,0-1-57 0,1-1-84 16,-3 4-292-16,-2-1-733 0,2-2 68 0</inkml:trace>
  <inkml:trace contextRef="#ctx0" brushRef="#br0" timeOffset="152525.65">22821 3760 597 0,'3'-8'532'16,"-3"8"-86"-16,0-7-63 0,0 7-44 0,0 0-35 16,-13-4-19-16,13 4-13 0,-17 0-21 0,7 4-32 15,1-1-25-15,-6 0-22 0,7 3-16 0,-1 0-23 16,-5 2-11-16,4-2-13 0,1 3-19 0,1 0-9 16,0 1-6-16,1-1-10 0,3 2-4 0,0 1-7 15,-1 0-2-15,5 2-9 0,-3-3 0 16,3 3-7-16,3 1-2 0,1-2-4 0,1 3-6 0,4 0 6 15,1 0-10-15,0 0 4 0,-1 1-1 0,2 0 9 16,3-1 5-16,-3-1 0 0,1 0 14 0,-2 0 5 16,-1-1 8-16,3 0 8 0,-6-3-1 0,-1 2 2 15,1-3 9-15,-2 1 1 0,-2 0 5 0,-1-2-10 16,-1-9-9-16,-4 21-9 0,-1-11 4 0,-2-3-14 16,1 1-5-16,-4-1-8 0,-1-1-4 0,0 2-2 15,-3-5-4-15,2 0-5 0,-3-1-2 0,3 0-9 16,0-2-20-16,-2-1-23 0,2-2-35 0,2-2-43 15,-3-3-40-15,4 0-52 0,2-3-71 0,-2-2-355 16,2-1-994-16,3-1-51 0</inkml:trace>
  <inkml:trace contextRef="#ctx0" brushRef="#br0" timeOffset="155674.92">22130 4781 346 0,'0'0'612'16,"0"0"-68"-16,5-4-60 0,-5 4-51 0,0 0-39 15,0 0-35-15,0 0-37 0,0-10-22 0,0 10-19 16,0 0-21-16,0 0-24 0,0 0-22 0,-7-14-12 15,3 10-22-15,4 4-14 0,-8-6-21 0,8 6-17 16,-11-3-16-16,1 1-15 0,-4 1-8 0,3 0-11 16,-8 5-9-16,2 1-10 0,-2 0-4 0,-6 4-10 15,2 0-4-15,-5 3-3 0,4 0-8 0,-1 3-1 0,7-6 2 16,0 0-10-16,-1 2 2 0,2-1-8 0,1 4-5 16,3-5-5-16,4 1-12 0,-1-1-8 0,4 0-10 15,0-1-2-15,3 1-3 0,3 0-7 16,2 0 0-16,3 0 6 0,3-1 5 0,2 0 10 0,3 3-12 15,3-3 4-15,2 2 3 0,2-2-2 0,6 3 5 16,1-2 0-16,-2 2 5 0,-4-2 9 0,-2-2-7 16,5 2 2-16,-4 0 2 0,-2-3 0 0,0 3-2 15,-4-1 7-15,-1-2-2 0,-5 1 8 0,2 0 7 16,-5 0 12-16,-1-2 1 0,2 1 15 0,-4 2-12 16,-2 0-1-16,0-8-2 0,-6 17 2 0,-5-8-7 15,2 0 6-15,-5 1-7 0,0 1-3 0,1-1 1 16,-3-1-5-16,1 0-2 0,-4-2-2 0,6 1-6 15,-3-3-12-15,3 0-18 0,0-1-21 0,-1-1-23 16,3-2-22-16,0 2-23 0,2-3-31 0,2 0-35 16,7 0-45-16,-9-5-43 0,8-5-320 0,1 10-898 15,2-19 10-15</inkml:trace>
  <inkml:trace contextRef="#ctx0" brushRef="#br0" timeOffset="155944.66">22256 4914 468 0,'7'-3'583'0,"-7"3"-88"0,0 0-60 0,0 0-47 15,0 0-45-15,0 0-38 0,0 0-28 16,0 0-30-16,0 0-15 0,0 0-14 0,4 14-11 16,-4-6-16-16,2 1-18 0,-2 2-3 0,5 0-4 0,-3 2-13 15,3 4-15-15,1-1-13 0,-3-1-11 0,3 1-6 16,-1-4-15-16,0 0-11 0,3 2-8 0,-3 2-7 15,3 0-8-15,-3-1-10 0,0-5-6 16,-3 0-1-16,1 0-8 0,1 0-15 0,-2-3-35 0,2-1-13 16,-4 0-22-16,0-6-20 0,3 10-25 0,-3-10-28 15,2 7-62-15,-2-7-60 0,0 0-85 0,-11 2-249 16,11-2-870-16,-14-4 20 0</inkml:trace>
  <inkml:trace contextRef="#ctx0" brushRef="#br0" timeOffset="156290.98">22238 5088 6 0,'9'0'493'0,"-9"0"-46"15,22-3-44-15,-8 2-39 0,-1-1-25 0,1-2-38 16,3 0-28-16,2 2-35 0,-4-4-17 0,3 1-36 16,-1-1-26-16,-2 0-20 0,3 0-20 0,-9-1-34 15,2 2-29-15,1-1-30 0,-2-1-31 0,-3 1-34 16,0-1-13-16,2 0-15 0,-4 1-3 0,-1 0-1 15,0-2-3-15,-2 1 6 0,1 2 7 0,-3 5 17 0,0-13 7 16,0 13 29-16,0-10 26 0,0 10 18 16,-3-9 20-16,3 9 23 0,0 0 20 0,-6-7 11 15,6 7 9-15,0 0 5 0,-4-5 1 0,4 5-9 16,0 0 0-16,0 0-3 0,0 0-10 0,0 0 3 0,-5 18 3 16,5-8-13-16,0 1 20 0,0 1-21 0,0 1-14 15,0 3 8-15,0-5-24 0,2 6-1 16,-2-4-9-16,3 3-5 0,-3-1-7 0,2 1-22 0,0 2-27 15,2-1-30-15,-4-1-36 0,0 0-49 0,2 2-67 16,1-6-47-16,0 0-89 0,-2 2-221 0,2-5-795 16,-1 3 49-16</inkml:trace>
  <inkml:trace contextRef="#ctx0" brushRef="#br0" timeOffset="156589.41">22669 5225 302 0,'9'-10'541'16,"0"-5"-50"-16,-4 0-51 0,3-1-44 0,0 1-26 15,-2-3-20-15,3-7-30 0,-5 0-26 0,1 0-20 16,2 0-10-16,-2 6-20 0,-3-2-12 0,2 1-17 16,0 2-20-16,-1-1-22 0,-3 2-9 0,2 1-12 15,-1 1-11-15,2 3-14 0,-3 2-8 0,3 3-3 16,-3-3-6-16,0 10-10 0,0-9-7 0,0 9-13 16,0 0-7-16,3-7-12 0,-3 7-12 0,0 0 1 15,0 0-5-15,0 0-1 0,6 18-3 0,-2-5-6 16,1 1-6-16,-1 2-1 0,4 2-4 0,-2-1-2 15,5 7-3-15,-1-7 1 0,-2 2-4 0,5 3-1 16,-3-5-2-16,5 4-1 0,-4-5 0 0,-1-3-7 16,3 1-9-16,-4-1-15 0,0-2-22 0,-4-2-19 0,1-1-20 15,3-1-24-15,-4-2-19 0,-4 0-16 16,3-1-31-16,-4-4-52 0,0 0-51 0,0 0-66 16,-10 7-266-16,10-7-933 0,-18-2-11 0</inkml:trace>
  <inkml:trace contextRef="#ctx0" brushRef="#br0" timeOffset="156716.53">22714 5074 477 0,'0'0'538'0,"0"0"-76"0,0 0-63 0,0 0-48 0,23-2-52 15,-14 0-35-15,2 0-37 0,3 1-34 0,-1-1-26 16,1 0-36-16,-1 0-61 0,0 1-88 0,7-3-136 16,-6 3-296-16,-1-1-613 0,-4 1 94 0</inkml:trace>
  <inkml:trace contextRef="#ctx0" brushRef="#br0" timeOffset="157915.79">22045 5878 516 0,'-3'-9'511'0,"3"9"-65"0,0 0-53 0,0 0-35 16,1-9-41-16,-1 9-18 0,0 0-24 0,0 0-25 16,0 0-9-16,0 0-9 0,0 0-13 0,4 24 0 15,-4-12-2-15,2 5-20 0,-2 9-12 0,-2 0-17 16,4 1-11-16,-4-1-9 0,4 2-6 0,-2-2-23 16,0 1-10-16,-2-2-12 0,2 1-10 0,0-6-5 15,0-1-13-15,0-2-7 0,0 2-7 0,0-3-9 16,0-3-4-16,0 0-7 0,0-3-14 0,2-1-27 15,-2-3-23-15,0-6-26 0,0 10-27 0,0-10-27 0,0 8-29 16,0-8-43-16,0 0-46 0,0 0-60 16,0 0-309-16,0 0-912 0,0 0 1 0</inkml:trace>
  <inkml:trace contextRef="#ctx0" brushRef="#br0" timeOffset="158305.65">21988 5867 237 0,'5'-7'458'0,"5"3"-59"0,2-5-46 16,0 4-29-16,-1-1-38 0,4 3-14 0,2-1-28 15,3 1-4-15,-2 1-9 0,-4 2-17 0,5-1-16 16,-1 1-23-16,-5 4-18 0,2-4-22 0,2 2-13 16,-3 1-15-16,-1 0-11 0,-1 0-13 0,-1 0-6 15,-5-1-8-15,-1 0-9 0,-5-2 1 0,11 5-14 16,-11-5-3-16,1 7-9 0,-1-7 2 0,0 0-10 15,-10 13 0-15,3-7-1 0,-3 0-5 0,-2-1-3 16,1 1 0-16,-2-2-2 0,-1 1-2 0,1-2-2 0,-4 4-1 16,0-2-1-16,3-1-2 0,-1 0 4 15,1 1 0-15,3-3 2 0,-3 1 5 0,5-1 10 16,3 0-1-16,-1 0-1 0,7-2 1 0,-6 6 13 0,6-6 3 16,0 12 9-16,0-12 10 0,6 18 0 0,-2-9 10 15,3 2-1-15,0-1 1 0,7 2 11 0,-1 1 2 16,1-2-8-16,-1 1-12 0,0 3-3 15,1-4-3-15,-3 0-9 0,5-1-6 0,-7-1-4 0,1 0-11 16,0-1-2-16,1-2-22 0,-4 0-40 0,2-2-55 16,-5 1-70-16,1-2-94 0,-1 1-374 0,-4-4-989 15,13 2-50-15</inkml:trace>
  <inkml:trace contextRef="#ctx0" brushRef="#br0" timeOffset="158663.87">22629 5943 324 0,'0'0'665'0,"-19"-1"-110"16,8 1-99-16,-4-1-70 0,-1 1-47 0,1-2-38 16,1 2-29-16,-4-3-34 0,4 2-23 0,3 0-27 15,-1-2-22-15,0 2-20 0,5 1-15 0,7 0-20 16,-14 1-14-16,14-1-10 0,-6 1-6 0,6-1-12 15,0 0-9-15,-7 7-9 0,7-7-4 0,0 0-2 16,4 14-6-16,1-3-6 0,-1-3-1 0,0 6-2 16,4 1 0-16,0 1-4 0,-3-1-4 0,4 2 5 0,0-2 8 15,-2 1 4-15,2 0 11 0,-3-3 0 16,1 4 11-16,-2-5-4 0,-1 3 5 0,1-4 3 16,-3 0 2-16,0 0 6 0,-2-1 1 0,0 0-2 0,-2 0-11 15,0-1-2-15,-5 0-11 0,-2-3-4 0,0 0-7 16,0 0-2-16,-4-3-2 0,-1 0-8 0,-3-3-18 15,-2-4-26-15,3 0-26 0,-1-3-32 0,0 0-34 16,2-2-41-16,1-2-52 0,5-3-71 0,1 3-336 16,1-4-946-16,-2 0-23 0</inkml:trace>
  <inkml:trace contextRef="#ctx0" brushRef="#br0" timeOffset="159037.78">22732 6270 228 0,'14'-9'562'0,"-8"0"-91"0,-2-1-77 0,0-4-59 16,7-4-36-16,-7 1-21 0,0-1-18 0,9-7-18 15,-5 1-14-15,0-3-10 0,-1 1-22 0,1 0-13 16,-2 1-15-16,-1 0-14 0,-1 7-21 0,0-1-11 0,2 2-3 15,-5 3-7-15,4 2-5 0,-4 2-5 0,2 3 0 16,-3 1-3-16,3 0-3 0,-3 6-7 16,2-9-5-16,-2 9-15 0,0 0-4 0,6-4-9 15,-6 4 4-15,0 0 7 0,0 0 0 0,14 17-2 0,-7-5 0 16,2 2 1-16,-3 5 4 0,3-3-7 0,5 9-2 16,-3-2-8-16,5 0-3 0,-7-5-5 0,4 4-7 15,0-6-2-15,-4 1-2 0,2 2-6 0,-1-3-4 16,1 1-9-16,-5-3-21 0,2-3-15 0,-2-1-16 15,-1-3-29-15,-3-1-29 0,0 2-30 0,0-3-62 16,-2-5-59-16,0 0-90 0,-11 10-271 0,11-10-933 16,-14-3-15-16</inkml:trace>
  <inkml:trace contextRef="#ctx0" brushRef="#br0" timeOffset="159178.79">22903 6084 432 0,'11'-3'460'15,"3"1"-76"-15,-3-2-55 0,5 2-49 0,-3 3-49 16,1 0-43-16,-3 2-37 0,2-1-48 0,-1 2-51 16,-2 1-58-16,-3-1-74 0,1 2-129 0,-6 4-121 15,2 1-423-15,-4-2 105 0</inkml:trace>
  <inkml:trace contextRef="#ctx0" brushRef="#br0" timeOffset="159979.54">22085 6842 681 0,'0'0'703'0,"0"0"-116"0,0 0-95 16,0 0-57-16,0 0-24 0,-7 23-30 0,7-6-24 15,2 1-28-15,-4 9-14 0,4 4-22 0,-2 1-24 0,1 0-30 16,3-1-29-16,-4-1-30 0,5 0-23 16,2-1-18-16,-1-1-20 0,-4-9-11 0,5 6-16 15,-3-7-13-15,2-3-12 0,-2-1-15 0,-2-3-26 0,2-3-23 16,-4-2-28-16,5 1-29 0,-5-7-31 0,4 5-25 16,-4-5-40-16,0 0-51 0,0 0-52 0,0 0-65 15,0 0-297-15,0 0-963 0,-11-32-28 0</inkml:trace>
  <inkml:trace contextRef="#ctx0" brushRef="#br0" timeOffset="160296.47">22029 6801 384 0,'5'-5'552'0,"-1"1"-63"0,5-1-51 15,1 3-47-15,0-1-31 0,3 0-26 0,6 0-17 16,-2 3-22-16,4-1-17 0,-1 3-8 0,7 0-12 0,-7 4-9 15,9-3-21-15,-2 4-23 0,0 2-14 0,-8-2-19 16,0 1-13-16,8 4-13 0,-10 0-8 16,0-1-7-16,-3 2-7 0,-3-1-2 0,-2 4-3 0,-2-1 16 15,-3 0-5-15,-1 4-3 0,-3-2-13 0,-3 4-12 16,-7 1-7-16,2 2-9 0,-3-1-11 0,-3 0-7 16,-3-3-8-16,-2 3-10 0,-1-2-7 0,0-3-2 15,-3 0-4-15,8-6 0 0,-3 0-8 0,2-2-7 16,3-4-6-16,4 2-11 0,-5-4-16 0,5-2-19 15,1 2-21-15,-4-4-25 0,5 0-32 0,7 0-33 16,-9-7-34-16,5 2-28 0,4 5-30 0,0-16-30 16,2 6-47-16,3-2-331 0,1-6-1033 0,3 3-79 15</inkml:trace>
  <inkml:trace contextRef="#ctx0" brushRef="#br0" timeOffset="160496.84">22440 6867 81 0,'4'-3'658'15,"-4"3"-110"-15,5-4-88 0,-5 4-48 0,0 0-19 0,12 7-20 16,-12-7-13-16,0 11-17 0,2-1-16 16,-4 2-20-16,4 4-31 0,-4 0-27 0,-1 2-30 15,-3 2-26-15,5 0-25 0,-1 6-22 0,-2-2-20 0,3-5-15 16,-3 0-11-16,2 3-15 0,2-4-13 0,-2-1-19 16,2 0-25-16,-2-2-16 0,2-3-40 0,-3-3-35 15,3-3-42-15,0-6-47 0,-4 12-66 0,4-12-105 16,-7 6-274-16,7-6-911 0,0 0-2 0</inkml:trace>
  <inkml:trace contextRef="#ctx0" brushRef="#br0" timeOffset="160841.6">22449 7010 242 0,'9'-3'636'15,"0"-2"-85"-15,0 1-66 0,3 1-70 0,-1-2-62 16,6-2-49-16,-1-1-39 0,0 0-41 0,-2 0-28 15,-2 2-25-15,5-2-21 0,-4 1-21 0,1-4-18 16,-3 4-23-16,3-3-21 0,-3 3-26 0,0 0-14 16,-2 0-14-16,-2 0-7 0,-1 0-1 0,-1 2 0 15,-1 2 7-15,-4 3 9 0,9-8 13 0,-9 8 11 16,5-5 5-16,-5 5 6 0,0 0 3 0,0 0 1 0,0 0 3 16,0 0-4-16,0 0 12 0,0 0-1 0,0 0 10 15,-8 29 11-15,6-16 10 0,-2 1 0 0,0 1 7 16,-1 2 5-16,3 2-3 0,-2 8-3 0,2-2 2 15,2 1-1-15,0-1-6 0,0-1-11 0,-1 2-8 16,2 0-9-16,3-1-9 0,-4-6-6 0,4 1-8 16,-4 0-6-16,2-5-4 0,0 1-7 0,-1-4-11 15,1-1-18-15,0 0-29 0,0-4-34 0,0-1-29 16,-2-6-34-16,2 6-40 0,-2-6-48 0,0 0-56 16,0 0-75-16,0 0-275 0,0 0-961 0,12-19-26 15</inkml:trace>
  <inkml:trace contextRef="#ctx0" brushRef="#br0" timeOffset="161339.76">22851 6896 11 0,'0'0'742'16,"0"0"-140"-16,0 0-113 0,0 0-79 0,0 0-59 16,12-17-44-16,-1 10-33 0,-2 2-14 0,8-3-14 15,-1-1-11-15,0 2-17 0,3-2-7 0,-2 0-18 16,1 5-4-16,-5 2-18 0,1 0-9 0,-3 0-9 16,2 4-9-16,1 0-6 0,-5 1-5 0,2 3 5 15,-2-2 0-15,-2 7 0 0,1-1 0 0,-1 5-3 16,-1 2-6-16,-4 2-8 0,0 6-8 0,-2 2-9 15,-2 1-10-15,-1 1-12 0,-2-1-11 0,1 0-7 16,-1 2-8-16,1-1-5 0,0-4-6 0,1 1-6 0,-1-6-5 16,2-2-7-16,0 0-12 0,-1-2-14 0,0-3-18 15,3-2-18-15,-2-4-24 0,2 4-22 16,-2-6-42-16,2-5-35 0,-4 9-60 0,4-9-66 0,-4 6-82 16,4-6-275-16,-11-3-1037 0,11 3-78 0</inkml:trace>
  <inkml:trace contextRef="#ctx0" brushRef="#br0" timeOffset="161506.35">22912 7059 275 0,'0'0'908'0,"0"0"-131"0,0 0-99 16,0 0-58-16,25 10-56 0,-12-4-57 0,0-2-55 16,1 3-47-16,8-1-52 0,-3 0-49 0,0-1-48 15,4-2-33-15,-1-2-37 0,-4 0-47 0,2-2-54 16,-1 0-75-16,-2-3-98 0,-5-4-146 0,1-2-422 15,-3-2-1092-15,-1 3-126 0</inkml:trace>
</inkml:ink>
</file>

<file path=ppt/ink/ink21.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in"/>
          <inkml:channel name="T" type="integer" max="2.14748E9" units="dev"/>
        </inkml:traceFormat>
        <inkml:channelProperties>
          <inkml:channelProperty channel="X" name="resolution" value="393.73947" units="1/cm"/>
          <inkml:channelProperty channel="Y" name="resolution" value="393.73947" units="1/cm"/>
          <inkml:channelProperty channel="F" name="resolution" value="249.9771" units="1/in"/>
          <inkml:channelProperty channel="T" name="resolution" value="1" units="1/dev"/>
        </inkml:channelProperties>
      </inkml:inkSource>
      <inkml:timestamp xml:id="ts0" timeString="2020-04-02T08:28:07.486"/>
    </inkml:context>
    <inkml:brush xml:id="br0">
      <inkml:brushProperty name="width" value="0.05292" units="cm"/>
      <inkml:brushProperty name="height" value="0.05292" units="cm"/>
      <inkml:brushProperty name="color" value="#FF0000"/>
    </inkml:brush>
  </inkml:definitions>
  <inkml:trace contextRef="#ctx0" brushRef="#br0">5437 4170 188 0,'-10'-2'345'0,"10"2"-31"15,0 0-32-15,-12-3-32 0,12 3-19 0,-6-1-21 16,6 1-17-16,0 0-10 0,-12-1-18 0,12 1-17 16,-11 0-8-16,11 0-3 0,0 0-10 0,-12 0 1 15,12 0-2-15,-11 0-12 0,11 0-6 0,-10 1-12 16,3 1-6-16,7-2-6 0,-11 0 4 0,2 2-9 16,1 0-5-16,8-2-4 0,-16 4 2 0,8 0-5 15,-1-2-9-15,1 0-7 0,-2 0-2 0,1 2-6 16,0-1-2-16,-1 1-5 0,1 0 7 0,-1 0-9 15,1 1-8-15,-1 3-1 0,0-3-1 0,3 0-3 16,-5-1 0-16,3 4-2 0,0-3 0 0,1 1-1 16,-1 0 3-16,1-2-4 0,0 1 2 0,-1 2-3 15,0-1 4-15,2-1-4 0,-3 0 9 0,3 3-10 16,-3-5 3-16,1 3-1 0,0 0-3 0,0 0 4 16,1 1-1-16,1 0-3 0,-3-2 1 0,2 2 1 15,3 0-3-15,-1-3-1 0,-2 2 2 0,4-1-3 16,-3 1 5-16,1 0-4 0,-1 2-2 0,0-3-2 15,4 0 4-15,-3 2-4 0,0 1 0 0,0-4 0 16,-2 4-2-16,1 0 3 0,2-3 1 0,0 1 2 0,1-1-4 16,-1 0-2-16,0 0-1 0,0 1 2 15,1 0-6-15,0 0 7 0,0 1-2 0,0 1-2 16,0 0 3-16,0-1-1 0,1 0 2 0,-1-1-2 16,2 2 5-16,-4-1-1 0,3 0-1 0,0-1 4 0,-1 3-5 15,2-2 2-15,-2 2 2 0,0 0-4 16,0-1 3-16,0 1-1 0,2 0 2 0,-2 1 0 15,3-1 2-15,-2-2-2 0,2-1 2 0,-2 3-6 16,2-2 7-16,-3-1-4 0,4-6-6 0,-1 15 4 0,-2-10 3 16,2 4-4-16,0-2-8 0,0 0 9 0,1-7-3 15,-2 15 2-15,1-8-5 0,0-1-3 0,1-6 4 16,0 16 0-16,-2-8 0 0,2 0 1 16,0-8-1-16,0 17 3 0,-1-10-10 0,2 3 12 0,-1-2-6 15,0-1 2-15,2 2-6 0,-2 0 2 0,1 1 2 16,-2-2 0-16,1 3 2 0,0-1-2 0,0 0-3 15,0-10 2-15,1 15 3 0,0-7-3 0,-1 0-2 16,0-8 0-16,0 12-2 0,2-5 2 0,-1 0 2 16,-1-7 0-16,2 16 0 0,-1-10-6 0,2 1 5 15,-3 0 0-15,4 4 4 0,-3-4-4 0,2 0 10 16,1 2-9-16,-3-2 1 0,1-1-1 0,1 1 2 16,0 0-3-16,-1-1 5 0,-2-6-5 0,5 12 0 15,-3-6-1-15,0 0 4 0,3 0-3 0,-2 0 3 16,1 0-6-16,1 1 3 0,-1 0-1 0,1-1-4 15,-1-2 8-15,4 6-4 0,-1-2-2 0,-2-1 6 16,4 0-2-16,-3 0-1 0,-1 1 0 0,3-1-5 16,0 3 10-16,-2-2-6 0,3 2-2 0,-1-3 4 15,-2 1 0-15,1 0-1 0,3-1-3 0,-4 1 4 16,1 0-2-16,0-1-3 0,2-2 3 0,-4 2 1 16,2-1 5-16,-1-3-6 0,3 4 5 0,-1 0-3 15,-2-4-1-15,2 5 0 0,-1-3 0 0,1-1-3 16,-2-1 2-16,1 3 5 0,-1-2-5 0,2 0-1 15,-1 2-1-15,1 0-1 0,-3-3 4 0,7 2 1 16,-3-1 1-16,-2 1-1 0,1-1-3 0,2 1 1 16,-1-3 0-16,-2 2 1 0,3 1-2 0,-3-1 5 15,1-1-5-15,0-2 0 0,1 4 4 0,-2-3-7 16,0 3 3-16,2-2 2 0,0-1-2 0,0 2 4 16,0 0-1-16,1 0 2 0,-4-1-5 0,3 0 1 15,0 1 12-15,1 0-13 0,-2-1-1 0,1 1-1 16,1-1 1-16,-1 2 2 0,0-2-3 0,-1 1 2 15,2 0 2-15,-1-1-1 0,1 1 2 0,2-3 1 16,-3 3-3-16,-2-2 2 0,3 1-2 0,1 0 0 0,-4-2-1 16,4 2 3-16,-1-1 0 0,-4 0 1 0,3 1-3 15,1 1 7-15,-2-3-7 0,0 0 0 0,1 1 0 16,-2 2-7-16,1-3 6 0,0 0 0 16,1 0-4-16,-3 1 6 0,-6-2 4 0,15 2-4 0,-6-2 0 15,0 0-1-15,-9 0-1 0,14 0 2 0,-2 0-1 16,-5 1 4-16,-7-1-4 0,15 2 1 0,-5-2 2 15,-3 1-2-15,-7-1-2 0,14 0 3 0,-14 0-2 16,16 1 1-16,-16-1-3 0,15 1 4 0,-15-1 0 16,18 1-5-16,-8 1 5 0,-10-2 1 0,18 1-1 15,-10 0-6-15,0 0 5 0,0-1-2 0,4 2 5 16,-4-2-5-16,-8 0-1 0,16 2 2 0,-8-2 1 16,1 1-1-16,-9-1 0 0,15 0 4 0,-7-1-2 15,2 2 0-15,-1 0-1 0,-9-1-3 0,17-1-4 16,-9 1 5-16,-8 0 1 0,16-1 3 0,-6 2-2 15,2-2 0-15,-5-1-2 0,1 1 0 0,3 0 2 16,-11 1 3-16,17-1-1 0,-7-1 1 0,-2 3-1 16,0-2 9-16,-8 1-9 0,17-3 9 0,-9 3-14 15,-1-2-1-15,0 1 5 0,-7 1 0 0,16-2-2 16,-7 1 0-16,0 1-2 0,1-1 4 0,-3 0-3 16,1-2 0-16,-8 3 2 0,17-1-2 0,-7 0 6 15,-1-3-6-15,2 2-2 0,-4 1 8 0,0 0 8 16,5-1-15-16,-3 0-1 0,1 1 3 0,0 1 0 15,1-2-2-15,-2-2 2 0,2 3 3 0,-5-1-1 16,5 0 0-16,-4 1 1 0,2 0 1 0,-2-2 1 16,-7 3-2-16,15-6-5 0,-8 4 7 0,0 1 0 15,1-2 1-15,-8 3-4 0,15-2 1 0,-6-3 0 16,-3 3-1-16,2 0 2 0,0-1-4 0,-2-1 4 0,-6 4-8 16,15-6 9-16,-9 3 1 0,-6 3 0 0,15-7-6 15,-10 4 5-15,-5 3 2 0,15-8-3 16,-8 6 0-16,-7 2 10 0,14-8-11 0,-8 4 0 15,-6 4 0-15,14-7 0 0,-7 5 0 0,-7 2-2 0,11-6-3 16,-3 2-1-16,-8 4 8 0,11-6 2 0,-3 2-8 16,-8 4 4-16,17-8-7 0,-8 3 4 0,-4 2 4 15,-5 3-4-15,15-6 0 0,-15 6 2 16,11-7 4-16,-5 4-4 0,-6 3-1 0,14-6-1 0,-8 1 3 16,-6 5-3-16,12-7 4 0,-4 5 0 0,-8 2-10 15,13-9 5-15,-4 4 6 0,-3 0-3 0,-6 5 2 16,12-8-2-16,-5 5 0 0,-7 3-2 0,13-8 4 15,-5 5 1-15,-3-2-4 0,-5 5 0 0,12-10 0 16,-5 7 0-16,-7 3 1 0,12-8 5 0,-7 1-3 16,-5 7-6-16,14-10 3 0,-9 5 2 0,-5 5 4 15,11-10-1-15,-11 10-6 0,10-8 5 0,-5 3-1 16,-5 5-1-16,10-7-4 0,-10 7 4 0,9-8 0 16,-4 4-3-16,-5 4 6 0,9-7-5 0,-4 3-4 15,0 1 11-15,-5 3-4 0,0 0-2 0,8-11 1 16,-2 7-2-16,-1 2 2 0,-5 2 1 0,7-9 0 15,-5 6 3-15,2-2-2 0,-4 5 0 0,5-9 2 16,-3 5 1-16,-2 4 0 0,8-10-1 0,-5 5-4 16,-3 5-1-16,5-9-5 0,-1 4 15 0,-1-1-7 15,-1 0-4-15,1 0 3 0,-1 0 4 0,1 0-8 16,2 0 2-16,-5 6 4 0,6-11-1 0,-4 5-3 16,-2 6 2-16,3-10-3 0,-1 6-1 0,-2 4 0 15,6-12 5-15,-6 7-9 0,0 5 16 0,4-9-12 16,-4 9 0-16,3-13-1 0,-2 9 5 0,-1 4 1 15,6-10-3-15,-5 5 0 0,-1 5 3 0,3-11 1 0,-2 6 2 16,-1 5-1-16,3-11 4 0,-2 6-7 16,-1 5 1-16,4-12-3 0,-4 6 1 0,0 6 1 15,0-12 0-15,1 6 2 0,-1 6-5 0,4-12-5 16,-4 6 6-16,0 6-2 0,3-14-1 0,-3 7 1 0,0 7 1 16,0-10 3-16,0 10 3 0,0-12 0 0,0 12-1 15,0-13-1-15,0 8-1 0,0 5-6 16,3-13 4-16,-3 13-6 0,-3-11 8 0,3 11-3 15,0-13 2-15,0 8-5 0,0 5 3 0,-2-11-1 0,1 4-3 16,1 7 6-16,-2-10 11 0,-1 2-18 0,3 8 6 16,-3-10 4-16,3 10-5 0,-2-10 5 0,2 10 1 15,-4-8-3-15,1 3 1 0,3 5 1 16,-7-9 5-16,5 4-5 0,-3-1 0 0,2 0-9 0,-1-1 7 16,-1 2-2-16,5 5 4 0,-7-11-2 0,1 2 1 15,1 5 0-15,1-5-2 0,-3 1-2 0,2-2 0 16,0 4 8-16,0-2-9 0,0 3-5 0,-3-3 5 15,3-1-1-15,-3 3 1 0,4 2 0 0,-4-4 6 16,3 3-6-16,-2 0 3 0,2 0 1 0,-4-3 0 16,2 1 0-16,7 7 3 0,-13-11-6 0,4 3-6 15,2-1 8-15,0 2-2 0,-1 1-3 0,-1-3 6 16,0 2 0-16,3 0-1 0,-3 2-3 0,0-1 0 16,3-2 0-16,6 8-2 0,-12-8 8 0,3 1-6 15,2 1-1-15,-1 0-3 0,0 0 2 0,-3-1 5 16,3 2-4-16,0 0 3 0,0-1-3 0,1 2 4 15,1 0 0-15,-3-2-2 0,2 2-4 0,-2 0 3 16,3-1 2-16,-1 1 1 0,1 1-3 0,0-2 3 16,-2 2-1-16,3-2-2 0,-3 0 1 0,2 2-5 0,-3-2 5 15,4 1 1-15,-2 1-1 0,0-3-1 0,-1 2-1 16,2 1 5-16,-1-1-4 0,1 1-1 16,-1-1 6-16,0 0-5 0,7 4-1 0,-12-6 4 15,6 3-5-15,-1-1 7 0,1 1-2 0,6 3 0 0,-13-7 1 16,6 5-2-16,0 0 2 0,0-2-3 0,7 4-4 15,-13-5 7-15,6 2-1 0,0-1 9 0,1-1-7 16,-1 2-3-16,1-2-3 0,-2 2 2 0,-1 0 0 16,0-1 0-16,9 4 1 0,-16-4 1 0,9 0-1 15,-1 0 1-15,-1 2-3 0,-2-2 3 0,3 1 1 16,-1 1 0-16,-3-3-2 0,4 2-1 0,-2 1-1 16,-3-1 2-16,3 1-2 0,-1-1-1 0,0-2-5 15,1 2 9-15,-1-1-3 0,0 2 0 0,2 1-2 16,-1 0 1-16,-2-3 4 0,1 1 1 0,2 1-5 15,-1-1 2-15,-2 0 3 0,3 2 0 0,-2-1-2 16,0 1 3-16,2-2 1 0,-2 1-1 0,3 0 3 16,-2 2-4-16,-1-2 2 0,0 1-2 0,1 1 1 15,-1-1 0-15,0-2 0 0,1 3 4 0,0-1-4 16,0 1-2-16,1-1-1 0,9 1-2 0,-15-1 8 16,6 0-6-16,9 1-2 0,-20 0 5 0,13 1-2 15,-2-2-3-15,9 1 0 0,-19 0 2 0,10 0-1 16,9 0 3-16,-17 0 0 0,9 0 0 0,8 0-3 15,-15 0 0-15,7 1 1 0,-2 0 1 0,10-1 0 0,-15 1 1 16,6-1-6-16,0 0 10 0,1 1-8 16,8-1 2-16,-18 3 1 0,11-2 2 0,-2-1-5 15,0 1 3-15,9-1 0 0,-19 1-2 0,7-1 0 0,6 0 1 16,-5 1-3-16,1 1 4 0,10-2-3 0,-16 0 1 16,6 1-2-16,-1-1-2 0,4 1 4 0,-5-2-2 15,12 1 4-15,-17 4-2 0,7-3 6 16,0 0-6-16,0 0-1 0,-1-1 0 0,3 2 7 0,-1 0-7 15,-2-1-2-15,1 0 4 0,0 1-1 0,0 1-1 16,-1-2 0-16,1 1 1 0,0-1-2 0,-3 0 3 16,3 2-2-16,-2-2 3 0,0 2 2 0,0 0-3 15,0 1 3-15,-1-1 6 0,1 0-2 0,-6 2 2 16,1 1-4-16,1 1 0 0,0-2 1 0,-1 1-2 16,3-2-1-16,-3 2 1 0,1-3-1 0,-2 1-2 15,0 1 3-15,2-1-2 0,1-1-1 0,1-2 1 16,0 0 4-16,-4 0 0 0,4 0-4 0,3-1-4 15,-2 0 4-15,3 0-6 0,-1-1-5 0,3 0-14 16,8 1-22-16,-12-1-13 0,12 1-44 0,-10-1-41 16,10 1-57-16,0 0-67 0,-9-4-367 0,9 4-1006 15,0 0-58-15</inkml:trace>
  <inkml:trace contextRef="#ctx0" brushRef="#br0" timeOffset="11531.06">8283 4519 266 0,'-13'-1'292'0,"13"1"-7"0,-9 1-23 16,9-1-18-16,-11 1-18 0,11-1-18 0,-9 1-30 16,9-1-11-16,-11 0-28 0,11 0-4 0,-12 0-17 15,12 0-19-15,-9 0 1 0,9 0-13 0,-14 2-5 16,14-2-4-16,-12 1-1 0,7 0-12 0,5-1-1 0,-12 2-8 16,12-2 0-16,-11 1 1 0,11-1-7 15,-11 0 5-15,11 0-7 0,-13 0 0 0,8 2 2 16,5-2-5-16,-13 0 2 0,4 1 0 0,9-1-3 15,-12 3 0-15,6-2 0 0,0 1 0 0,6-2-3 0,-14 6-1 16,7-5-15-16,1 1-1 0,-3 2 2 0,1-1-2 16,-1 1-4-16,3 1 1 0,-4 1 1 0,2-2 3 15,1-1-8-15,0 0 1 0,-2 3-3 16,2-3 2-16,0 1-6 0,1 1 5 0,0-2-5 0,0 2 0 16,0 1-1-16,-3 0-2 0,0-1 1 0,2-1-1 15,0 2 1-15,3 1-2 0,-5-2 2 0,0 3 2 16,4-3 1-16,-1-1 2 0,0 3 1 0,-1-1-1 15,1 1 2-15,0 0 1 0,-1 0-3 0,3 0 5 16,-5 1-8-16,2-4 0 0,1 4 1 0,1 0 12 16,-1 0-15-16,3-2 2 0,-3 3 3 0,1-1-2 15,2-2-1-15,-1 0 1 0,-2 3 3 0,3-1-4 16,-1 2-1-16,-1-3 5 0,3 1-1 0,-2 1 2 16,-1-1-4-16,1-1 4 0,1 3 0 0,1-2-2 15,-1-2-1-15,2 3 4 0,-3 0-4 0,1-1 0 16,3 2 0-16,-3-2-1 0,-1 3 0 0,1-1 4 15,3-1-9-15,-2 3 4 0,2-2 2 0,-4 0-5 16,3 3 0-16,-2-3 0 0,2 1-2 0,-1-2 2 16,2 2 0-16,0-3-5 0,0 2 2 0,0-10 6 0,-2 15-8 15,2-7-1-15,0-1 1 0,0-7-1 16,2 13 2-16,-2-6 1 0,0-7-4 0,2 13 5 16,-2-5-3-16,4-1-3 0,-1-2 1 0,1 0 2 15,-2 3 1-15,-1-2-1 0,3 0 1 0,2 3 9 0,-2 0-6 16,0-3-2-16,0 3-2 0,0 0 2 0,2 3 1 15,-1-3 2-15,-1 2-3 0,2 1-1 0,1-1 3 16,2-4-4-16,-2 2 2 0,0 1 10 16,-1 1-1-16,0-2-7 0,4 0 2 0,1 0 2 0,-3-1 1 15,-1 0-1-15,3 1-2 0,-1 0-3 0,0-2 2 16,4 3 3-16,-6-3-3 0,1 0-1 0,2 1 6 16,1-1-5-16,-2 0-6 0,1 0 6 0,0-1-3 15,1 1 2-15,1 0 0 0,-4-1-3 0,2 1 3 16,2-1-1-16,-2 0-1 0,1 0 1 0,-1-3 6 15,3 2-8-15,-4 0 2 0,4-1 2 0,-2-1 0 16,0 0 0-16,3 1-4 0,-5-3 2 0,3 1-1 16,-2 0-4-16,1-1 14 0,2 1-11 0,-2-1-3 15,1 0-3-15,0 0 6 0,-1 0 1 0,1 1-2 16,-5-1-1-16,3 0-2 0,1-1 3 0,1 1 4 16,1-1-6-16,5 0-1 0,-7 0 4 0,3 0-4 15,1 0-3-15,-3-1 7 0,6 0 3 0,-4 1-4 16,-1-1 3-16,0-2-2 0,1 2-4 0,-3 0-1 15,3 1 7-15,-1-3-4 0,1 2-2 0,-1-1 4 16,0 0-4-16,-1 0 0 0,1-1 1 0,-1 0 11 16,1 1-10-16,0-2 0 0,-1 0 3 0,1 1-7 15,-1 1 0-15,1-2 4 0,1-1-2 0,-3 1 0 16,0 2 0-16,2-3-3 0,-1 2 3 0,0-4 0 16,0 4 4-16,-1-2-4 0,3 2-1 0,-5-2 1 0,3 1 1 15,-1 1-1-15,0-2 0 0,1 2 1 16,0 0 0-16,-3-3 1 0,3 2 0 0,-3 1-1 15,1-2 9-15,2 1-9 0,-3-1 10 0,0 1-14 16,0-2 2-16,2-2-1 0,-2 1 4 0,0 0 0 0,0 0-6 16,0-1 4-16,0 0-3 0,3 1 2 0,-4 0-1 15,1-3-1-15,0 2 7 0,1 1-5 0,0 0 0 16,-3-3 4-16,2 2-4 0,0-2 3 0,-2 2-2 16,-1-2-1-16,2 0 4 0,0 2-6 0,-1 1 4 15,0 0 1-15,0-1-2 0,-1 0-2 0,-3 2 4 16,3 0 0-16,-1 1-2 0,0-2 0 0,1 2-1 15,-6 5-2-15,5-8 4 0,-5 8-1 0,6-8 2 16,-6 8 1-16,3-5 5 0,-3 5-5 0,2-6 2 16,-2 6 5-16,2-8-4 0,-2 8 13 0,0 0-13 15,2-11-3-15,-2 11 2 0,0-10 1 0,0 10-4 16,-2-13 4-16,2 13-4 0,0-11 2 0,0 11-2 16,0-14-2-16,0 6-3 0,-2 1 3 0,0-3 1 15,-1 3 1-15,3 7 10 0,0-19-13 0,-2 9 0 16,0-2-1-16,0 4-2 0,2 0 9 0,0-1-8 15,-2 0 5-15,-1 1-2 0,-3-2 3 0,5 3-6 16,1 7 4-16,-2-13-2 0,-1 7 5 0,-1-1-4 16,2 1-2-16,-2-1 3 0,4 7 9 0,-5-15-9 15,1 8-3-15,-2-2 0 0,5 3 1 0,-2-2 4 0,-5-1-2 16,5 3 0-16,-3-3 10 0,4 1-10 16,-6-1-2-16,4 1 4 0,0 1-1 0,-1 0 0 15,-1-1 1-15,3 0 11 0,-4 2-9 0,3-1-6 16,-1-1 8-16,1 1-5 0,0 1 1 0,-3-2 8 0,-1 0-3 15,4 2 0-15,-4-1-5 0,3 1 4 0,-1-2-3 16,-2 1 2-16,4 3 1 0,-1 0-1 16,-1-1 6-16,6 5-5 0,-12-8 12 0,6 4-7 15,1 0-1-15,5 4 7 0,-11-7-8 0,5 4 3 0,-2-1 0 16,2 1 5-16,-1 0 0 0,7 3-6 0,-15-5-2 16,5 1 2-16,2 0-3 0,1-2 0 0,-5 1 1 15,2 2 2-15,1-4-5 0,-1 3 1 16,-1 0 9-16,2-2 2 0,-2 0 1 0,2 2 5 0,-2 0 3 15,-1-1-3-15,3 0 2 0,-1 3 2 0,0-3-1 16,-1 3-1-16,2-2 1 0,-3 2-6 0,2-1 6 16,1 1-2-16,-3 0-3 0,1 0-4 0,2 1 4 15,-4 0-5-15,2-2-3 0,-1 3 3 0,-1-1-1 16,0-1 5-16,-2 2-4 0,0-4-3 0,1 4-5 16,-3 2 3-16,-1-1 4 0,1-1-5 0,0 1 0 15,-2 1 0-15,2-1 1 0,-6 1-3 0,3 1 0 16,2 1-2-16,-2 0 3 0,0-1 0 0,2-1-4 15,-2 2 0-15,4 1-1 0,0-2 1 0,1 3-4 16,3-3 3-16,-1 0-4 0,-1 0 5 0,3-1-6 16,0 1-7-16,-1-1-17 0,3-1-24 0,-1 2-17 15,2-3-31-15,8 0-35 0,-15 0-46 0,7 1-69 16,8-1-71-16,-15-3-301 0,9 2-962 0,-3-1-32 16</inkml:trace>
  <inkml:trace contextRef="#ctx0" brushRef="#br0" timeOffset="19108.8">6595 8615 224 0,'0'0'223'16,"0"0"17"-16,0 0-37 0,0 0-31 0,0 0 2 0,0 0-22 15,0 0-29-15,0 0-8 0,0 0-12 0,0 0-12 16,0 0-7-16,3-8-7 0,-3 8-25 16,0 0 8-16,0 0-6 0,2-7-2 0,-2 7 11 0,0 0-28 15,0 0 34-15,0 0 0 0,2-8-20 0,-2 8 25 16,0 0 6-16,0 0-18 0,0 0 22 0,0 0 15 16,0 0-4-16,0 0 6 0,0-9-2 0,0 9-5 15,0 0 7-15,0 0-6 0,0 0 1 0,0 0-7 16,0 0-5-16,0 0-4 0,0 0-5 0,0 0-7 15,0 0-1-15,0 0-7 0,0 0-2 0,0 31-6 16,0-20 1-16,2-2-4 0,-2 2 4 0,0 0-2 16,0 4-1-16,0-3-1 0,0 4-4 0,0 2-1 15,-2-2-1-15,1 0-2 0,0 1 4 0,1 1-5 0,1-5-5 16,0 0-5-16,-1 2-3 0,0-4-1 16,-1 1 0-16,1-4-3 0,0 2-3 0,1-3-5 15,-1-7 3-15,0 12-3 0,2-7-2 0,-2-5-2 0,1 10-2 16,-1-10 0-16,0 0-1 0,1 7-1 0,-1-7 0 15,0 0-4-15,0 0 1 0,0 0-7 16,0 0 1-16,0 0 1 0,0 0-5 0,0 0 1 0,0 0-6 16,0 0-1-16,0 0-4 0,0 0 0 0,-2-32-1 15,-1 25-8-15,3-3 2 0,-3 0-5 0,3-2-1 16,-1 1-3-16,-1-4 3 0,1-1-5 0,0 0 1 16,1 1 1-16,0-2 6 0,1 2 1 0,-4-3 5 15,5 3-5-15,-1 2 8 0,-1 0-6 0,0 1 9 16,1 1-2-16,-1-5 4 0,2 4 1 0,-4 0-2 15,2 2 1-15,0-3 5 0,0 5-2 0,0-2 1 16,-1 0-1-16,1 10 2 0,-1-15 0 0,-1 8 2 16,2 7 1-16,-1-11 3 0,1 11 4 0,-3-10 3 0,3 10 6 15,-1-5 6-15,1 5 4 0,0 0 4 16,0 0 0-16,2-12 5 0,-2 12-4 0,0 0-1 16,0 0 0-16,0 0 1 0,0 0-3 0,0 0-2 0,0 0-4 15,0 0 7-15,0 0-8 0,0 0-1 0,0 0 2 16,-3-6-2-16,3 6-1 0,0 0 1 0,0 0-8 15,0 0 4-15,0 0-1 0,0 0 3 0,0 0-2 16,0 0-3-16,0 0 6 0,19 2 8 0,-19-2-5 16,9 0 6-16,-9 0-3 0,17 1 4 0,-6 0-6 15,-1 0 8-15,-1 0-1 0,2-1-2 0,0 1 4 16,0-1-2-16,1 0 4 0,1-1-1 0,0 1-5 16,-1 1 5-16,2-2-2 0,-2 0-1 0,3 0 1 15,-4 0 1-15,1 0-3 0,3 1-9 0,-2-2 7 16,1 2-1-16,-2-3 1 0,2 2 0 0,-3 0-2 15,2-1-9-15,1 1 26 0,-2 1-12 0,0 0-10 16,1-2-3-16,1-1 2 0,0 2-6 0,-2-1 14 16,2 1-14-16,-1 0 6 0,0-1-4 0,2 0 6 0,0 0-9 15,-4-2 0-15,2 3-1 0,1-2 5 16,-1 1-4-16,0-2 1 0,0 1-2 0,1 1 5 16,-2-1-6-16,1 0 1 0,0 1 8 0,0-1-7 0,-1-2-3 15,0 4 7-15,0-2 2 0,2 2-6 0,-4-2 3 16,3 1-2-16,-2 1-5 0,0 0 6 0,-3 0-6 15,3-1 3-15,-3 1 5 0,4 2 1 0,-3-2-8 16,1 1 4-16,-1-2-3 0,3 2-2 0,-5-2 0 16,5 2 4-16,-12 0 0 0,19-3 2 0,-8 0-5 15,0 2 0-15,-1-1-4 0,-2 2 5 0,6-4-5 16,-3 3-7-16,1-1 9 0,-2 0-1 0,0 2-4 16,1-2 3-16,0 4 4 0,-2-5-3 0,2 1 3 15,-1 2 5-15,0-1-7 0,2 0 3 0,-1 0-5 16,0 0 2-16,-1-2-1 0,0 3 3 0,3 0 0 15,0-1-2-15,-3-1-8 0,3 0 6 0,0 2-1 16,-2-3 11-16,4 3-9 0,-2 0 2 0,-1-1-5 0,1 1 0 16,-2 1 3-16,5-2-4 0,-5 1 1 0,3-2 2 15,-1 1 4-15,-1 1 2 0,-1 0-7 0,0 1-1 16,3-1 2-16,-5 0 3 0,1 0-2 0,3-1 3 16,-1 1-6-16,-3 1 1 0,3-3-1 0,-1 2 1 15,-1-1-2-15,1 1 6 0,1-1-7 0,-4 1 7 16,3-3-2-16,-3 3 1 0,-8 0-7 0,19 0 3 15,-10 0 9-15,-1 0-9 0,0 2-2 0,-8-2 5 16,17 0 0-16,-5-2-2 0,-5 2-5 0,-7 0 3 16,14-1 6-16,-7 2-1 0,3-1-10 0,-10 0 9 15,13 2-4-15,-6-2-2 0,0 1 0 0,-7-1 7 16,11 2-2-16,-5-1 2 0,-6-1-8 0,13-1-1 16,-13 1 10-16,12-1 0 0,-8 3-9 0,-4-2 5 0,9 0 5 15,-9 0 6-15,10 1-11 0,-10-1 3 16,9 0-12-16,-9 0 8 0,0 0 4 0,8 2-2 0,-8-2-1 15,0 0 6-15,10 2-6 0,-10-2 0 0,5 3-6 16,-5-3 4-16,0 0 7 0,0 0-3 0,6 2-8 16,-6-2 6-16,0 0 2 0,0 0 0 0,7 2-1 15,-7-2 1-15,0 0-2 0,6 4 10 0,-6-4-13 16,0 0 1-16,0 0 7 0,6 2-6 0,-6-2-3 16,0 0 2-16,0 0-1 0,6 6 6 0,-6-6 0 15,4 4 7-15,-4-4-9 0,0 0-2 0,2 9-2 16,-2-9 3-16,1 12-1 0,-2-6 4 0,1 3-5 15,0-9 6-15,0 18-3 0,-2-10-5 0,2 3 5 0,-2-2 4 16,4 2-2-16,-2-2 0 0,0 2-3 0,-2 1 1 16,2 1-2-16,0-1 4 0,2 4 0 15,0 0 0-15,-2 2 1 0,0-3 5 0,1 2-3 0,-1-5 1 16,2 5-8-16,-4-6 5 0,4 5 2 0,-2-4-2 16,0 6 1-16,2-2 2 0,-2 0-1 0,0-1-1 15,4-2-3-15,-4 3 3 0,2-1 0 0,1 1 10 16,0 2-15-16,-1-3 0 0,0 1 4 0,0-4 3 15,-2 2-3-15,2-3 2 0,0-1-11 0,-1-1 8 16,-1 1 2-16,1-4-2 0,2 1 3 0,-3-7-2 16,0 13-1-16,0-13-3 0,4 10 0 0,-4-6 5 15,0-4-4-15,0 0 4 0,4 7 3 0,-4-7-2 16,0 0 5-16,0 0-3 0,0 7 1 0,0-7-2 0,0 0 2 16,0 0 5-16,0 0-3 0,0 0 1 15,0 0 1-15,0 0 5 0,0 0 2 0,0 0 5 16,0 0 0-16,0 0 8 0,0 0-3 0,0 0 4 0,0 0-3 15,0 0-2-15,0 0-3 0,0 0-5 0,-8 6 1 16,8-6-2-16,0 0-5 0,0 0 1 16,-11-1-3-16,11 1-1 0,-8 1-2 0,8-1 1 0,-12 1-1 15,12-1-3-15,-14 3-1 0,7-2-1 0,0 0 2 16,-3 1-3-16,-2 1 0 0,1 1 0 0,2-2 0 16,-3-1-1-16,1 1-4 0,1 3 5 0,-3-3-2 15,2 3 0-15,-2-3 0 0,0 1 1 0,2-1 3 16,-4 0-2-16,5-3 2 0,-9 4 2 0,8-2 2 15,-6 0 1-15,5 1 1 0,-4 1 1 0,3-3 2 16,0 2 0-16,-1-1-2 0,1-1-4 0,-1 1 4 16,1 2-3-16,-7-3-3 0,7 1 2 0,-1 1-2 0,1-1-1 15,0 0 0-15,0-1 2 0,1 3-5 0,-1-2 2 16,3 0-2-16,-1 1-2 0,-3-1 3 16,2 0 0-16,-1 0-1 0,2-1 0 0,0 1 0 0,-1 1-4 15,-1-2 4-15,0 0 0 0,2 0-2 0,0 0 0 16,-1 0 1-16,0-2-2 0,2 4 0 0,-2-2 1 15,-2 0-1-15,3 2 2 0,-2-2-1 0,-1 0-1 16,1 2 1-16,0-2-2 0,1 1 2 0,-1 1 1 16,-1-1-1-16,-1 0 1 0,3-1-2 0,1 1 4 15,0-2-2-15,-5 2 1 0,5-1 0 0,-1-1-1 16,-1 1 0-16,0 3 0 0,-1-5 0 0,1 1 1 16,-1 1 0-16,3 0 0 0,0 0 0 0,-2 0-2 15,0-1 3-15,0 0-2 0,1 3-2 0,3-3 2 16,-4 2 1-16,2-2 0 0,3 1 1 0,-4 4 0 15,-1-4 2-15,1-2 0 0,1 4 2 0,-1-1 1 16,1 0 0-16,-1-2 0 0,1 1 0 0,1 0-2 0,-3-1 1 16,1 2 1-16,0-2-2 0,0 1 2 0,-1 0-1 15,2 2-1-15,1-3-1 0,-4 1 0 0,3-1 1 16,1 1-4-16,-1 1 3 0,2-1-1 0,-4 1 2 16,5-1-1-16,8 0 0 0,-16-1 0 0,7 1-2 15,0 0-1-15,9 0 0 0,-15 1 1 0,6 1-1 16,1 0 1-16,8-2-2 0,-18 1 2 0,6 0-3 15,5-1 0-15,7 0 1 0,-17 1 0 0,9-2 3 16,-2 0-4-16,10 1-1 0,-15-1 2 0,3 1 0 16,12 0-2-16,-16 1 1 0,6-2 0 0,1 1 1 15,9 0 0-15,-17 0-1 0,7 0-2 0,1 4 1 16,-1-3 0-16,10-1 0 0,-16 0 0 0,9 2-2 16,7-2 4-16,-14 0-2 0,7 1 1 0,7-1-1 15,-15 1-1-15,8-1 3 0,7 0-3 0,-11 1 2 16,11-1 0-16,-14 0 2 0,14 0 0 0,-9 0 3 15,9 0-3-15,-11 4 0 0,11-4-1 0,-9 1 3 0,9-1-2 16,-7 3-2-16,7-3 1 0,0 0 0 0,0 0 0 16,-13 0 0-16,13 0-1 0,0 0 2 0,0 0 0 15,0 0 0-15,-10-3 1 0,10 3 1 0,0 0-2 16,0 0-1-16,0 0 1 0,0 0 2 0,0 0-4 16,0 0 1-16,0 0 2 0,0 0-3 0,0 0-1 15,0 0 1-15,0 0-2 0,-8 3 1 0,8-3 0 16,0 0 0-16,0 0 2 0,0 0-2 0,0 0-1 15,-3-9 0-15,3 9 1 0,0 0-2 0,-2-8-1 16,2 8 2-16,-1-15-1 0,0 8 0 0,-2 0 0 16,1-3 1-16,-2 0 0 0,1-1 2 0,1 1-4 15,-1 0-1-15,-1-2-2 0,2 1 0 0,-1 1 0 16,2 0 5-16,-2 0-6 0,1 2 0 0,-1 1-2 0,1 0-2 16,2 7 3-16,-7-11-2 0,6 5-3 0,1 6-4 15,0 0 1-15,-2-10-8 0,2 10-6 16,0 0-9-16,-3-7-12 0,3 7-21 0,0 0-27 0,0 0-25 15,0 0-25-15,0 0-37 0,0 0-47 0,0 0-52 16,0 0-76-16,0 0-267 0,0 0-992 0,0 0-49 16</inkml:trace>
  <inkml:trace contextRef="#ctx0" brushRef="#br0" timeOffset="34505.99">6619 11687 266 0,'-2'7'358'0,"0"2"-54"0,0 2-28 16,0-4-24-16,1 0-18 0,1 0-24 0,-4-1-12 15,4-6-16-15,-1 12-7 0,1-12-19 0,-1 8-14 0,1-8-13 16,1 9-16-16,-1-9-6 0,0 0-12 0,0 0-8 15,1 8-6-15,-1-8-3 0,0 0-5 16,0 0-2-16,0 0 1 0,0 0 6 0,0 0 0 0,0 0-5 16,0 0-7-16,7-28-6 0,-3 12-4 0,-1-1 0 15,-1 0-12-15,0-1-4 0,2-1-4 0,0 0-7 16,-2-2 3-16,1-2-7 0,-1-4-1 0,1 8-5 16,-2 2-1-16,2-1 1 0,0 0 0 0,-1 0-6 15,0 2 2-15,0 2-5 0,-2 3 1 0,1 1-2 16,2 0-1-16,-3 3-1 0,0 7 0 0,1-14 0 15,-1 14 3-15,2-8 5 0,-2 8-4 0,0 0 7 16,0 0-6-16,0-8-1 0,0 8-2 0,0 0 0 16,0 0 4-16,0 0-2 0,0 0-3 0,11 22 0 0,-5-6 0 15,1 1-2-15,1 1 4 0,1 0-1 0,2 4-3 16,0-5 4-16,1 5-1 0,-1 1 0 16,-1-6-4-16,1-1 6 0,-2 0-3 0,2-2 5 15,-2 2-5-15,0 0 1 0,-2-7 10 0,0 2-7 0,-1-3-4 16,1 1 6-16,-3-2-6 0,2-1-2 0,-2 0-2 15,-2-2-2-15,-2-4-5 0,5 7-11 0,-5-7-12 16,3 3-30-16,-3-3-28 0,0 0-30 0,0 0-30 16,0 0-36-16,-22-1-26 0,12-4-46 0,0 1-232 15,-8-4-677-15,-1 2 85 0</inkml:trace>
  <inkml:trace contextRef="#ctx0" brushRef="#br0" timeOffset="35036.64">6569 11632 379 0,'0'0'366'0,"-9"-3"-60"15,9 3-47-15,0 0-36 0,0 0-25 0,0 0-19 16,0 0-27-16,0 0-21 0,0 0-19 0,0 0-4 16,19-10-20-16,-8 8-5 0,0-1-11 0,-1-1-9 15,1-1-4-15,4 4-10 0,-2-2-4 0,2 2-5 0,-2-2-11 16,1-1-11-16,-1 3-3 0,4-2-4 16,2-3-1-16,-2 3-5 0,-5-3-12 0,2 1-5 15,-1 1-1-15,-3-2-4 0,5 0-6 0,-3 1 21 0,0 0-8 16,-1 0-7-16,-2 2 3 0,0-1 4 0,-2 3 1 15,0-1-1-15,-1-1 2 0,-6 3 7 16,10-1 2-16,-10 1 18 0,8-1 19 0,-8 1 19 0,0 0 13 16,0 0 13-16,9 7 11 0,-9-7 2 0,1 8 0 15,1 2-4-15,-1-3 2 0,0 3-7 0,2 2 1 16,0 1-6-16,1-2-3 0,-1-1-10 0,1 1-4 16,-1-1-8-16,3 1-6 0,-1 0-9 0,0-2 0 15,2 0 2-15,0-2-7 0,-2-3-6 0,0 1-2 16,2 0-6-16,-1-2-2 0,0-1 1 0,-6-2-3 15,13 0-6-15,-13 0 1 0,18-6-8 0,-13 2-3 16,5-3 3-16,-2 0-13 0,-2-2-1 0,1 0-7 16,-2-1-1-16,1 1-5 0,1 0-1 0,-4 1 1 15,1-1 2-15,0 2 3 0,-2-1 0 0,0-2 4 16,-1 4-2-16,-1 6-1 0,2-13 6 0,-1 7 1 16,-1 6-1-16,2-8 3 0,-2 8 7 0,3-9 3 15,-3 9 5-15,0 0 3 0,0 0 0 0,0 0 2 16,0 0 1-16,0 0 1 0,0 0-5 0,0 0 8 0,0 0-2 15,0 0 2-15,14 20-1 0,-13-13-6 0,3 2 3 16,0 0-4-16,0-1 3 0,-2-1-5 16,5 1-2-16,-4-1 0 0,1 0-3 0,1-3 1 0,-1 3-4 15,1-2-12-15,-2 0-23 0,-3-5-27 0,10 8-21 16,-7-5-44-16,-3-3-34 0,7 2-59 0,-7-2-272 16,0 0-688-16,0 0 81 0</inkml:trace>
  <inkml:trace contextRef="#ctx0" brushRef="#br0" timeOffset="35314.43">7254 11354 4 0,'0'0'605'0,"0"0"-82"16,0-9-63-16,0 9-64 0,0 0-44 0,0 0-49 15,0 0-35-15,0 0-30 0,0 0-35 0,0 0-19 16,0 0-20-16,0 0-21 0,0 0-5 0,0 0-9 15,9 22-10-15,-4-11-7 0,-1-1-14 0,4 6 1 16,-2 2-11-16,1-1-16 0,-1 3-5 0,4-3-8 16,-2 0-6-16,0 2-4 0,-1-3-6 0,2 2-4 15,-1-3-4-15,0 2 0 0,-1-2-6 0,1-3-5 0,-3-3-7 16,1 2-3-16,0-3-14 0,-3 1-16 0,0-5-11 16,-3-4-22-16,4 9-23 0,-4-9-38 15,0 6-53-15,0-6-54 0,0 0-92 0,0 0-213 16,0 0-748-16,-23-17 63 0</inkml:trace>
  <inkml:trace contextRef="#ctx0" brushRef="#br0" timeOffset="36054.76">7162 11472 269 0,'0'0'370'16,"0"0"-53"-16,0 0-41 0,13 18-30 0,-13-18-25 15,10 5-20-15,-5-3-6 0,-5-2-18 0,15 3-21 16,-9-3-9-16,4 1-15 0,1-1-8 0,-1-1-19 16,1-2-9-16,1 0-7 0,-1-2-9 0,-1-1-15 15,-1 0-11-15,1-1-6 0,-1-3-2 0,1 2-10 16,-2-2-6-16,0 1-11 0,-2 0 1 0,-1 1-1 0,-2 3-9 16,1 0 6-16,-4 5 2 0,6-7-2 0,-6 7 7 15,3-6 12-15,-3 6 14 0,0 0 8 16,0 0 6-16,0 0-8 0,0 0-2 0,0 0-8 0,0 0 4 15,0 0-8-15,0 0 3 0,0 0 2 0,-9 30-6 16,9-20-1-16,-1 1 1 0,1 2 5 0,1-1-3 16,1-2 3-16,-2 1-4 0,4 0-4 0,0 0-1 15,-2-2-2-15,4-1 2 0,0 0-3 0,1-1-7 16,-2-2 1-16,2 0-3 0,-3 0-2 0,5-3 0 16,-4 1-8-16,-5-3-1 0,15 2-1 0,-8-3-2 15,-7 1 3-15,13-4-5 0,-1 2-2 0,-5-4-2 16,3 1-1-16,0-1-5 0,-2 0-2 0,1-1-6 15,-4 2 0-15,1 2-2 0,-2-3-2 0,-4 6 13 16,8-4-10-16,-8 4 3 0,4-5 1 0,-4 5 2 0,0 0 5 16,5-5 0-16,-5 5 3 0,0 0 2 15,4-5 1-15,-4 5-1 0,0 0 2 0,0 0-1 16,0 0 0-16,0 0-5 0,0 0 3 0,0 0-3 16,12 1 1-16,-12-1 1 0,0 0-2 0,9 7 3 0,-9-7 0 15,8 3-1-15,-3 1-1 0,3-2 0 16,-2 2-2-16,1-3 3 0,-7-1 0 0,12 3-2 15,-4-2 0-15,-3 0 1 0,-5-1 1 0,14 0 3 0,-14 0-7 16,13 0-1-16,-13 0 1 0,12-2-2 0,-6-1 2 16,-6 3-2-16,10-5-3 0,-5 2-1 0,-2-2-1 15,-3 5-1-15,4-11-1 0,-2 5 7 0,-2 6-4 16,0-12 5-16,0 12-1 0,-2-14-3 0,-1 9 3 16,3 5-3-16,-4-11 5 0,0 6-1 0,4 5 8 15,-7-6 2-15,-1 5 7 0,8 1 2 0,-8-1 6 16,8 1-3-16,0 0 0 0,-15 3 4 0,9 1 1 15,6-4-8-15,-8 4 2 0,4 2 0 0,4-6-4 16,-3 11 0-16,1-4-1 0,2-7 3 0,0 10-9 16,0-10 1-16,4 16-3 0,-2-7-1 0,3-1 5 15,-1-2-10-15,2 2-6 0,0-1-19 0,0-3-17 16,1 1-18-16,-1-2-20 0,4 2-23 0,-1-4-20 16,-1-1-27-16,0 0-25 0,3-1-24 0,0-2-53 0,-5 0-239 15,-1 0-689-15,2-2 82 0</inkml:trace>
  <inkml:trace contextRef="#ctx0" brushRef="#br0" timeOffset="36391.72">7818 11443 228 0,'0'0'478'0,"1"-4"-46"15,-1 4-61-15,0 0-33 0,0 0-38 0,0 0-45 16,0 0-31-16,0 0-26 0,0 0-24 0,0 0-18 16,8 16-14-16,-8-10-15 0,3 1-11 0,-3-7-10 15,4 11-9-15,-1-4-12 0,1-1-6 0,-2-1-7 16,-2 2-5-16,4-1-12 0,-1-1-3 0,-1 2-10 15,2-4 2-15,1 2-9 0,-5-5-4 0,5 6-3 16,-5-6-1-16,4 6-1 0,-4-6-9 16,0 0-3-16,4 4-5 0,-4-4 0 0,0 0 0 0,0 0 2 15,0 0-3-15,7-16 2 0,-5 10-3 0,2 0-1 16,0 0-1-16,-4 6-2 0,2-12 4 0,0 7-3 16,-2 5-2-16,3-7 5 0,0 1-5 0,-3 6 2 15,0 0 4-15,5-9 3 0,-5 9 0 0,0 0 2 16,0 0 5-16,4-2 1 0,-4 2 6 0,0 0 1 15,0 0-1-15,0 0-4 0,0 0 5 0,14 14-9 16,-10-11-1-16,1 3 0 0,-3-2-3 0,5 3-6 0,-5-2-11 16,2 0-30-16,2 2-37 0,0-3-50 0,-3 1-52 15,3-1-79-15,-6-4-265 0,6 7-738 0,-6-7 70 16</inkml:trace>
  <inkml:trace contextRef="#ctx0" brushRef="#br0" timeOffset="36978.23">8077 11233 442 0,'0'0'603'0,"0"0"-106"0,0 0-78 16,0 0-59-16,0 0-49 0,2 24-37 0,-2-14-19 15,2 2-23-15,-1 1-32 0,3-1-19 0,-2 4-16 16,0 1-17-16,2-1-15 0,1-5-15 0,-1 6-12 16,1-2-15-16,-2-4-7 0,1 1 1 0,-2 1-20 0,0-2-7 15,3-1-4-15,-3 1-6 0,0-3-9 16,1-2 4-16,0-1-14 0,1 0 1 0,-4-5-7 16,4 7-1-16,-4-7-6 0,6 3-5 0,-6-3-4 15,0 0 3-15,0 0-3 0,12-4 3 0,-12 4-5 0,12-11-2 16,-6 3-2-16,-2-3 8 0,1-1-10 0,3 1-1 15,2-2 3-15,-1 0-6 0,-5 1 4 0,8-1-2 16,-6-1-2-16,1 3-9 0,0 1-4 0,1 0-5 16,0 1-3-16,-2-1 0 0,-3 4 0 0,3 0-5 15,-4 1 1-15,-2 5 1 0,8-8 4 0,-8 8 2 16,4-7 3-16,-4 7-1 0,0 0 4 0,0 0 3 16,2-5 4-16,-2 5-3 0,0 0-1 0,0 0 4 15,0 0 0-15,0 0 4 0,-20 1-2 0,20-1 8 16,-15 6-4-16,7-1-1 0,-1-2 3 0,-2 2 5 15,4 0 5-15,-2 0 3 0,0 2 4 0,1 0 8 16,0-1 9-16,0-1-4 0,3-1 6 0,-1 2 1 16,2-2-7-16,0 2 2 0,0 0-2 0,4 3-3 15,0-9 3-15,-2 17 1 0,4-9 0 0,0-1 2 0,3 3-5 16,-1-3 4-16,1 1-3 0,3-2-5 0,1 0 0 16,1-1 0-16,1 1-4 0,0-4 1 15,-1 1-3-15,2-2 2 0,0-1-10 0,-1 2-10 0,0-4-17 16,3 2-17-16,-3-1-25 0,-3 2-29 0,-8-1-29 15,17-1-29-15,-11-2-32 0,1 2-40 16,-7 1-70-16,10-3-235 0,-10 3-755 0,6-9 65 16</inkml:trace>
  <inkml:trace contextRef="#ctx0" brushRef="#br0" timeOffset="37352.76">8371 11417 255 0,'0'0'396'0,"0"0"-30"0,0 0-32 0,12 1-30 15,-12-1-13-15,0 0-26 0,17-1-26 0,-11-1-15 16,-6 2-29-16,15-5-17 0,-5 2-15 0,0 2-18 16,-5-1-22-16,6-1-8 0,-1 1-16 0,0 0-6 15,-1-1-13-15,-1 0-11 0,-3 0-3 0,4 0-4 0,-2 0-10 16,-3 0-6-16,-4 3 0 0,14-6-9 16,-13 2-3-16,3-1 5 0,-4 5-11 0,4-9-1 15,-4 9-1-15,0-11-6 0,0 11 0 0,-4-9-5 16,4 9-2-16,-8-12-1 0,4 9-4 0,-3 0 2 0,3-3-2 15,-5 4-1-15,2-2 1 0,7 4-4 16,-13-3 6-16,8 2 2 0,5 1 13 0,-12 0 4 16,12 0 5-16,-11 0 6 0,11 0 0 0,0 0 4 0,-10 2 0 15,10-2-6-15,0 0-5 0,-7 6 0 16,7-6-2-16,-3 10 2 0,3-10 0 0,4 14-3 0,-1-4 1 16,2-3-4-16,-1 1-2 0,1 2-3 0,3-3 2 15,-1-1-9-15,1 3-3 0,2-2 1 0,-3 0-11 16,2-4-10-16,0 1-23 0,0 2-21 0,-2-4-29 15,2 3-34-15,-3-2-33 0,1-2-52 0,-7-1-52 16,14-1-280-16,-14 1-768 0,9-5 61 0</inkml:trace>
  <inkml:trace contextRef="#ctx0" brushRef="#br0" timeOffset="37795.9">8624 11302 224 0,'0'0'637'15,"0"0"-93"-15,0 0-92 0,0 0-60 0,0 0-60 0,0 0-38 16,0 0-34-16,0 0-32 0,0 0-28 16,0 0-14-16,0 0-17 0,10 20-19 0,-6-14-19 15,-1 2-12-15,-1-2-18 0,4-2-3 0,-1 6-15 0,-1-4-10 16,1 0-8-16,2 2-8 0,-3-3-6 0,-1 2-5 16,1-2-6-16,0 0 1 0,0 1-7 15,0-1-6-15,0-2-2 0,-4-3-5 0,9 7-5 0,-5-3-9 16,-4-4 1-16,12 2-8 0,-12-2-3 0,0 0-7 15,15-6-1-15,-10 2-11 0,0-1-6 0,3-1-7 16,-3 0-9-16,1-2 0 0,-1-2-2 0,2 0 0 16,2 0 3-16,-3 0 8 0,-4-1 1 0,3 0 6 15,-3 2 0-15,2 1 3 0,-4 1 7 0,0 7 14 16,3-10 10-16,-1 6 13 0,-2 4 5 0,0 0 6 16,0 0 0-16,0 0 13 0,0 0-4 0,0 0-6 15,0 0 1-15,0 0 3 0,0 0 1 0,-16 19 4 16,12-7 7-16,-2 4 12 0,-1 3 1 0,0 5 10 15,2 0 10-15,-3 2 6 0,3 2-6 0,-2 0-2 0,0-2-6 16,3 2-2-16,-1-4-8 0,1 2-5 16,2-8-5-16,-3 0 6 0,2-1-20 0,1-3-4 15,2-3 4-15,-2-1-22 0,2-3-13 0,0-7-26 0,2 11-21 16,-2-11-31-16,0 0-33 0,0 0-40 16,-2 7-52-16,2-7-79 0,0 0-320 0,0 0-914 0,0 0 0 15</inkml:trace>
  <inkml:trace contextRef="#ctx0" brushRef="#br0" timeOffset="38724.51">7351 12124 275 0,'2'-8'482'0,"-2"8"-68"0,0 0-52 0,0 0-31 0,0 0-36 16,0 0-18-16,0 0 5 0,0 0-7 0,11 17-17 15,-6-6-24-15,0 4-22 0,2 1-23 16,1 2-21-16,-2 3-22 0,3 2-10 0,-3-4-13 0,3 5-19 16,-1-5-9-16,1-1-10 0,0 0-11 0,0 0-1 15,-1-2-11-15,-1-5-11 0,-1 0-4 0,1 2-10 16,-2-5-18-16,1 2-28 0,1-2-34 0,-6-3-43 15,4 0-50-15,-5-5-47 0,6 2-63 0,-6-2-292 16,0 0-783-16,0 0 55 0</inkml:trace>
  <inkml:trace contextRef="#ctx0" brushRef="#br0" timeOffset="38990.69">7533 12100 282 0,'0'0'555'0,"0"0"-86"0,6 14-64 16,-6-14-48-16,7 12-39 0,0-3-27 0,-2 0-27 15,2 1-25-15,2 3-18 0,2 0-25 16,-2 2-20-16,-1-1-19 0,1-1-13 0,-2-3-25 0,0 1-11 16,2 3-9-16,-1-5-10 0,0 3-14 0,1-1 1 15,-3-3-17-15,1 0-6 0,-1-1-10 0,-2-2-8 16,0 1-12-16,1-1-18 0,-2 0-14 0,-3-5-18 15,5 4-21-15,-5-4-22 0,3 5-24 0,-3-5-42 16,0 0-35-16,0 0-42 0,0 0-60 0,0 0-215 16,0 0-684-16,-16-25 79 0</inkml:trace>
  <inkml:trace contextRef="#ctx0" brushRef="#br0" timeOffset="39291.24">7512 12050 326 0,'0'0'315'0,"7"-8"-38"0,-7 8-3 0,14-1-10 0,-14 1-21 16,15 1-18-16,-1 0-16 0,-1 3-6 0,6 1-24 15,-2 1-6-15,1 0-5 0,-1 1-16 0,5 8-4 16,-4-5-10-16,-1 0-9 0,2 0-7 0,-3 4-8 16,-1-1-1-16,-1 0-10 0,-3 2 1 0,2-1 4 15,-5 4-5-15,-2-1-2 0,-1-1 1 0,-1 1-5 16,-4-2-12-16,0 2 1 0,-6-1 2 0,1 0-16 15,-4 1-6-15,-3 0-1 0,0-4 11 0,0 0-18 16,-1-1-8-16,-1-3-5 0,1-2-6 0,3-1 2 16,-1-2-8-16,2-1-4 0,1 0-14 0,0-1-15 15,8-2-18-15,-13-1-28 0,13 1-28 0,-7-8-24 16,5 2-24-16,2 6-26 0,2-15-49 0,5-1-61 16,-3 7-278-16,1-2-779 0,4-3 55 0</inkml:trace>
  <inkml:trace contextRef="#ctx0" brushRef="#br0" timeOffset="39900.69">8203 12205 390 0,'0'0'465'0,"0"0"-54"16,0 0-47-16,0 0-36 0,0 0-37 0,-16-13-26 15,16 13-33-15,-11 0-16 0,11 0-14 0,-12-3-13 16,12 3-16-16,-11-2-12 0,11 2-15 0,-11 2-8 16,11-2-20-16,0 0-13 0,-14 1-11 0,14-1-12 15,0 0-12-15,0 0-13 0,0 0-7 0,0 0-8 16,0 0-9-16,0 0-9 0,0 0-10 0,0 0-10 16,0 0-7-16,0 0-9 0,0 0-12 0,0 0 1 15,23-13-2-15,-17 9 2 0,1 0 1 0,-7 4-2 16,8-5 0-16,-4 1 4 0,-4 4-1 0,6-7 0 15,-6 7 6-15,0-7-1 0,0 7 1 0,0 0 1 16,-4-11 6-16,4 11-2 0,-5-7 1 0,5 7 2 0,-7-6 0 16,7 6 8-16,-7-6 4 0,7 6 2 0,0 0-1 15,-4-5 0-15,4 5-6 0,0 0 1 0,0 0 0 16,0 0 2-16,2-14-3 0,-2 14 1 0,7-10 1 16,1 2-2-16,-2 0 6 0,3-1 0 0,-1 0-1 15,6-4 3-15,0 0-3 0,1 0-3 0,-1-2 0 16,4 2 1-16,-3 0 1 0,1-2 1 15,-2 2-2-15,4 1 1 0,-5-2-3 0,1 0 0 0,-7 5-2 16,1-1-2-16,2 2-4 0,-3-1 1 16,-1 2-1-16,-2 3 6 0,-4-3-2 0,0 7-1 15,0-9 4-15,0 9 8 0,0 0 2 0,-11-5 11 0,11 5 4 16,-12-1 11-16,12 1 6 0,-15 1 11 0,5 2 1 16,0-1 9-16,1 2 0 0,0-2 7 0,-3 4 1 15,4-1-3-15,1 2-3 0,1 1 0 0,-2 1-10 16,6 1-1-16,-2 1-10 0,4 7-7 0,0-2 2 15,4 3 0-15,1 0-3 0,7 4-2 0,-6-4-6 16,4 3-3-16,5 0-5 0,-5-4 0 0,5 2-7 0,0 3 3 16,-3-6-20-16,1-2-15 0,-2 1-21 0,0-2-29 15,0 1-38-15,-4-4-43 0,0-1-50 0,0-1-72 16,-5-2-289-16,-2 0-830 0,0 0 39 0</inkml:trace>
  <inkml:trace contextRef="#ctx0" brushRef="#br0" timeOffset="40050.87">8297 12226 399 0,'0'-10'497'0,"0"10"-78"0,4-11-63 15,3 1-49-15,-1 0-40 0,4 0-37 0,-1 1-31 16,2-3-26-16,3 1-20 0,1 1-33 0,3 0-47 16,-2 0-53-16,0 3-98 0,2-1-119 0,-3 3-204 15,3-1-533-15,0-1 103 0</inkml:trace>
  <inkml:trace contextRef="#ctx0" brushRef="#br0" timeOffset="41448.03">8942 12052 371 0,'0'0'417'16,"0"0"-40"-16,0 0-54 0,0 0-45 15,0 0-26-15,0 0-24 0,0 0-28 0,0 0-15 16,0 0-19-16,0 0-25 0,0 0-11 0,0 0-11 0,0 0-5 15,-10-22-6-15,10 22-5 0,-4-6-1 0,4 6-10 16,-5-6 3-16,5 6 3 0,0 0-3 0,-4-7-8 16,4 7 3-16,0 0-12 0,0 0-5 0,-6-3-2 15,6 3-10-15,0 0-5 0,0 0-4 0,0 0-10 16,0 0-2-16,0 0-5 0,0 0-3 0,6 22-5 16,-2-16 2-16,-1 0-7 0,3 3-2 0,2-1-5 15,-2 1 1-15,-2 1-3 0,3-2 4 0,-3-3-6 16,-2 0 1-16,4 2-1 0,-2-3 0 0,-4-4-3 15,3 7-2-15,-3-7 0 0,6 7-1 0,-6-7-1 16,0 0 1-16,0 0-2 0,0 0 2 0,0 0-3 16,0 0-2-16,0 0-1 0,0 0 2 0,0 0-3 15,-13-27 0-15,13 16 3 0,-6-2-3 0,6-4 0 16,-4 1 2-16,2 0-2 0,0-1 2 0,0 0 2 0,4 1-3 16,-4 0-1-16,2-1-1 0,2 6 2 15,-2-1 1-15,4 0-3 0,-4 1 2 0,4-1-2 16,2 1 1-16,-2 3-5 0,1 0-9 0,3-1-6 0,-1 1-3 15,2 2-3-15,0-2 3 0,4 1-3 0,-3 2-4 16,5 0 1-16,-3 0-2 0,-1 1-3 16,0 1 6-16,-2 0-1 0,2 1-2 0,0 2-1 0,1-1 3 15,-5 1 1-15,-7 0-1 0,12 0 4 0,-12 0-1 16,12 1 0-16,-12-1 9 0,7 0 0 0,-7 0 7 16,0 0 0-16,2 6-1 0,-2-6 10 0,0 0 8 15,-2 12-1-15,2-12 6 0,-6 9 1 0,3-3 10 16,-2 1 8-16,0 1 9 0,1 0 1 0,-2 2 7 15,-1 0 1-15,3-1-3 0,-1 2-3 0,0-2 1 16,3 2-2-16,0 0-7 0,-2 1-3 0,3 0 0 16,1-1-4-16,1 1-2 0,3-2-6 0,0-1 5 15,4 1-7-15,-6-2-2 0,4-2 0 0,-1-1-4 0,3 1-1 16,-1-3 0-16,0 0-5 0,2-2 0 0,-2-1-7 16,5 0-9-16,-4-4-8 0,-1 1-8 15,1-3-16-15,0 0-7 0,-2-2-12 0,1 0-8 0,-1-1-7 16,-1-4-2-16,-1 3-4 0,-1-3-7 0,0 2 11 15,-3 0-7-15,4-1 16 0,-4 1 2 0,0 0-5 16,0 1 16-16,0-1 10 0,0 1-6 0,-2 2 13 16,2 8 8-16,0-13 18 0,0 13 12 0,-3-11 14 15,3 11 10-15,-2-7 10 0,2 7 15 0,0 0 0 16,-3-7 5-16,3 7-3 0,0 0 0 0,0 0-6 16,0 0-1-16,0 0 1 0,0 0 1 0,0 0 2 15,0 0 7-15,0 0 2 0,18 16 4 0,-13-6-3 16,1-2-6-16,2 2 1 0,-2-2-5 0,1 2-3 15,0 0 0-15,2-2-3 0,-2-1-7 0,3 0-6 0,-3 0-2 16,1 0-2-16,-4-4 6 0,2-1-10 0,-1 2-1 16,-5-4-6-16,12 3-1 0,-12-3-6 15,8-1 1-15,-8 1-9 0,9-7-6 0,-2 0-10 0,-3-1-1 16,-1-1-2-16,-1-2-1 0,1 2-2 0,-1 0 4 16,0 2-4-16,0-2 5 0,-2 9 0 15,0-15 7-15,0 8-2 0,0 7 3 0,0-12 0 0,0 12 15 16,0-8 5-16,0 8 9 0,2-8 5 0,-2 8 1 15,0 0 2-15,0 0 0 0,0 0-6 0,2-8 1 16,-2 8-5-16,0 0 1 0,0 0-1 0,0 0-5 16,0 0 3-16,0 0-3 0,0 0-2 0,10 13 3 15,-10-13-1-15,11 9-1 0,-5-3-4 0,-1-1 3 16,1 3-3-16,2-3 0 0,-4-2-1 0,1 2 4 16,3-1-8-16,-1-1-6 0,0 1-16 0,0 0-25 15,-7-4-29-15,11 0-27 0,-11 0-39 0,10-5-31 16,-4 0-60-16,-2 0-279 0,-2-2-731 0,1-4 69 15</inkml:trace>
  <inkml:trace contextRef="#ctx0" brushRef="#br0" timeOffset="42034.85">9497 11546 34 0,'0'0'607'16,"-3"-9"-87"-16,3 9-71 0,-6-4-47 15,6 4-56-15,0 0-39 0,0 0-31 0,0 0-27 0,0 0-22 16,0 0-10-16,6 32-13 0,1-17-19 0,-3 1-10 15,7 2-11-15,-3 0-18 0,2 0-16 0,-3 0-11 16,2 0-14-16,5 6-15 0,-4-7-10 0,0-2-8 16,-1 0-11-16,0-3-3 0,0-3-6 0,-2 2-20 15,-3-3-2-15,3 0-8 0,-1-3-13 0,-2 0-15 16,-1-1-11-16,-1 1-17 0,-2-5-12 0,0 0-17 16,5 8-18-16,-5-8-23 0,0 0-18 0,0 0-22 15,0 0-16-15,0 0-9 0,0 0 0 0,-20-24-2 16,13 16-14-16,1-2-10 0,1 0-23 0,-4 2-12 15,2-2-12-15,-2 1-166 0,-2-1 351 0,2 1-135 0,2 0 53 16,0 1 83-16,2 2 105 0,-1 1 57 0,0-1 32 16,1 3 10-16,5 3 7 0,-9-6 1 15,9 6-7-15,-7-4-16 0,7 4-22 0,-4-4-11 0,4 4-17 16,0 0-1-16,0 0-7 0,0 0-7 16,0 0 2-16,0 0-5 0,29 7 0 0,-16-5-1 0,1-2 1 15,0 1 0-15,-1-1-6 0,5-1-4 0,-2 0-3 16,1-4-3-16,1 1-5 0,-3 1-10 0,-2-1 2 15,2-4-3-15,5 1-7 0,-3-2 2 0,-4-2-5 16,2 3-11-16,-6 1-2 0,0-3-7 0,-1 3-2 16,-2 0-5-16,1-1 5 0,-5 2-6 0,2-1 3 15,-4-2 2-15,0 9-1 0,0-12 1 0,0 12 4 16,-6-9 4-16,6 9 7 0,-7-4 9 0,7 4 10 16,-14-2 7-16,14 2 4 0,-13 3 9 0,7-1 1 15,-4 3-1-15,1 1 0 0,2 0-6 0,0 1 0 16,3 0-3-16,-3 0-4 0,1 2 1 0,4-1-11 15,-1-1-3-15,-1 2-1 0,4-2-3 0,0-7 0 0,5 16-6 16,-3-9 0-16,0-2-13 0,2 0-7 16,3 0-6-16,-3 1-18 0,5-4-12 0,-2 0-18 15,2 1-19-15,-1-3-29 0,2-2-17 0,1 0-27 0,1-1-33 16,-3-3-46-16,1 1-58 0,-1-1-227 0,1-2-727 16,-2 1 71-16</inkml:trace>
  <inkml:trace contextRef="#ctx0" brushRef="#br0" timeOffset="42295.85">9916 11546 217 0,'0'0'480'0,"0"0"-64"0,0 0-49 16,0 0-53-16,0 0-43 0,0 0-32 0,0 0-32 15,0 0-23-15,8 15-19 0,-8-15-12 0,2 12-8 16,0-5-3-16,0 0-4 0,0 0-7 0,2 2-12 16,-1 0-3-16,1 1-10 0,-4 0-2 0,4-2-11 15,-3-1-4-15,1 1-10 0,-2-8 3 0,2 10-4 16,-2-4 2-16,0-6 5 0,5 5 0 0,-5-5 7 15,0 0-11-15,0 0-5 0,0 0-13 0,0 0-3 0,0 0-9 16,0 0-11-16,0 0 9 0,-21-12-16 16,17 6-2-16,0-2-4 0,1 0-1 0,-3-5-5 15,3 3-3-15,1-2-2 0,2-1-16 0,0 2-12 0,0-3-26 16,2 1-29-16,1-2-34 0,2 4-37 0,-3 0-55 16,8-3-71-16,-3-2-288 0,0 5-806 0,0-3 44 15</inkml:trace>
  <inkml:trace contextRef="#ctx0" brushRef="#br0" timeOffset="44674.8">10049 11556 2 0,'0'0'614'0,"0"0"-80"16,0 0-59-16,0 0-45 0,0 0-36 0,9-3-40 0,-9 3-37 16,0 0-28-16,9-4-36 0,-5 2-28 15,-4 2-31-15,12-6-30 0,-1 2-20 0,-1-2-14 0,0 0-16 16,3 0-27-16,-4 0-43 0,3-1-47 0,-1 1-57 16,2-1-66-16,-2-3-81 0,-2 4-329 0,1-2-776 15,-2-1 56-15</inkml:trace>
  <inkml:trace contextRef="#ctx0" brushRef="#br0" timeOffset="45071.01">10347 11406 300 0,'0'0'541'15,"0"0"-55"-15,0 0-49 0,0 0-37 16,0 0-40-16,18-12-28 0,-16 6-34 0,3-1-30 15,2-2-31-15,-3-1-23 0,2-2-28 0,-2-2-21 0,2-4-20 16,1 1-25-16,-5-4-11 0,3 2-8 16,-1-6-12-16,-3 0-9 0,0 3-13 0,2 3-5 0,-3-5-9 15,-2 3-4-15,1-4-7 0,-2 5-4 0,-5 2-1 16,3 0-4-16,-3 0-6 0,-1 2-4 0,-2 0 0 16,-1 1-5-16,3 2-1 0,-2 2-5 0,2 2 1 15,2 0 3-15,-4 1-4 0,2 2-3 0,3 3 0 16,-4 0-3-16,3 1 5 0,7 2-8 0,-13 0 12 15,13 0-14-15,-12 10 3 0,6-2 0 0,3 2 1 16,0 7-1-16,3 1-1 0,3 8 2 0,-2 2-5 16,3 3 9-16,6 3 5 0,0-1-3 0,2-1 12 15,0 1-4-15,1 0-1 0,2-4-4 0,1 0 2 16,0-4 3-16,4 0-12 0,0-5 0 0,-3-7-2 0,-1-2 10 16,1-4-10-16,1-2-13 0,0-4-28 15,-5-2-40-15,1 0-45 0,-1-4-59 0,3-2-71 16,-5 1-332-16,-2 0-879 0,0-1 16 0</inkml:trace>
  <inkml:trace contextRef="#ctx0" brushRef="#br0" timeOffset="55831.04">13640 7914 145 0,'-5'-5'142'0,"0"-2"-15"16,0-1-25-16,0-1-9 0,-2 1-13 0,2-2-10 0,-1 0-8 15,-2-1-5-15,-1-3-29 0,2-1-4 16,-1 0-32-16,-3-2-30 0,3 1-101 0,-4 0-161 15,3 0 56-15</inkml:trace>
  <inkml:trace contextRef="#ctx0" brushRef="#br0" timeOffset="56016.75">13407 7464 4 0,'0'0'106'0,"0"-17"-3"0,2 6-7 16,0 2-17-16,0-1-7 0,-1-1-16 0,1 2 1 15,1 2 7-15,1-3 0 0,0 1-6 0,0 0 4 16,1 0-5-16,-2 4-11 0,3-4-20 0,-1 2 13 16,1 0-15-16,1 0 0 0,1-1-18 0,-1 1-30 15,2-2-29-15,3-4-100 0,0 2-174 0,3-2 63 16</inkml:trace>
  <inkml:trace contextRef="#ctx0" brushRef="#br0" timeOffset="56913.03">14655 6210 514 0,'0'0'531'0,"0"0"-74"16,0 0-69-16,0 0-45 0,8 1-44 0,-8-1-25 15,0 0-32-15,0 0-23 0,0 0-22 0,0 0-23 16,0 0-23-16,0 0-11 0,0 0-17 0,0 0-13 15,0 0-14-15,0 0-10 0,0 0-12 0,0 0-11 16,0 0-2-16,0 0-3 0,0 0-10 0,0 0-8 16,0 0-6-16,0 0-2 0,7 2-2 0,-7-2-3 15,0 0-4-15,0 0 4 0,0 0-6 0,0 0-1 16,0 0-5-16,0 0-1 0,0 0-4 0,0 0-2 16,0 0 1-16,-10 18-2 0,10-18-2 0,-4 14 4 15,2-5-4-15,-2 1 1 0,-1-1-2 0,1 0 1 16,1 0-3-16,-2-3 3 0,4 0-4 0,1-6 2 15,-4 11 3-15,4-11-1 0,-2 8-2 0,2-8-1 0,-3 6 0 16,0 0-1-16,3-6-2 0,-1 9 4 16,1-9-2-16,-1 12 1 0,1-12-3 0,-2 12 4 15,2-12-4-15,0 8 1 0,0-8-1 0,0 0 3 0,0 10-4 16,0-10 2-16,0 0 2 0,0 0-4 0,2 7 2 16,-2-7 2-16,0 0-4 0,0 0 5 0,0 0-4 15,0 0-1-15,0 0 2 0,0 0-3 16,0 0 1-16,0 0 3 0,0 0-1 0,0 0-3 0,0 0 8 15,0 0-9-15,0 0 0 0,0 0 6 0,0 0-13 16,0 0-8-16,0 0-11 0,0 0 0 0,0 0-2 16,0 0 1-16,0 0 4 0,-14-1 2 0,14 1 2 15,0 0 3-15,0 0-1 0,0 0-4 0,0 0-20 16,0 0-34-16,-16-3-49 0,16 3-66 0,-7 3-335 16,2-1-764-16,5-2 61 0</inkml:trace>
  <inkml:trace contextRef="#ctx0" brushRef="#br0" timeOffset="59289.84">15477 5787 179 0,'0'0'403'0,"0"0"-23"0,0 0-32 0,0 0-30 16,0 0-25-16,0 0-29 0,0 0-33 0,0 0-33 15,0 0-19-15,0 0-27 0,0 0-11 0,0 0-17 16,0 0-9-16,0 0-18 0,0 0-3 0,0 0-13 0,0 0-6 15,0 0-3-15,0 0-5 0,0 0-2 0,0 0-2 16,9-7 0-16,-9 7 2 0,0 0 0 16,0 0 3-16,5-6 0 0,-5 6-6 0,0 0-3 15,4-7-3-15,-4 7-5 0,6-6-8 0,-2 2-2 0,-4 4-4 16,6-11 2-16,-2 6-5 0,0 0-6 0,2-4 0 16,0 2-2-16,-2 1-16 0,1-1 3 0,1 1-6 15,-2 1 2-15,-1-1 0 0,4 1-1 0,-4 1-2 16,-3 4 1-16,7-10 0 0,-5 7-6 0,-2 3 6 15,6-8-1-15,-6 8-2 0,6-6 0 0,-3 2 0 16,-3 4 0-16,6-7-1 0,-2 3 0 0,-4 4-2 16,5-11 1-16,-3 5 1 0,2 1 1 0,0-2-4 15,-1 1 1-15,4-4 1 0,-3 2-1 0,0 1 0 16,1-3 4-16,2 1-2 0,-3 0 7 0,3-2-2 16,-1 2 6-16,1-2 7 0,0-4-5 0,0 1-2 15,2-2-1-15,0 2 2 0,-2-2-5 0,2 0 2 16,-2 0 2-16,0-2 0 0,0 2-2 0,-2 1 0 15,2-4 0-15,0 2-1 0,3-6-1 0,-5 4 0 16,3 0-2-16,-4 0 4 0,3-7-6 0,-1 1 0 16,-1 0 1-16,-1-2 1 0,-1 1-9 0,0-3 5 15,-3-2 2-15,2 0 3 0,-2 1-7 0,-1-1 2 16,4-3 3-16,-2-1-6 0,-2 1 2 0,1 1-2 16,1 1 3-16,0-2-2 0,1 1 3 0,-2 0-1 0,2 0-1 15,-2 0-4-15,1-1 5 0,1 1-2 16,-1-2 4-16,3 3-1 0,-2-4 0 0,-2 2-4 15,3-1 2-15,1 1 1 0,-4-13-2 0,-3 11-4 0,7-13 2 16,-3 3 2-16,2-2-4 0,-1 10 2 0,0-8-3 16,1 0 2-16,3 10-2 0,0-11 6 0,-1 13-3 15,7-15-1-15,-3 5-1 0,-3 10-2 16,4 1 1-16,0-2-1 0,1 5 3 0,1-4-1 16,1-1 2-16,2 2 3 0,1 0-3 0,7-9 8 0,5 0-1 15,-4 3 4-15,3 1 1 0,-5 8 3 0,10-11 3 16,-3 2 5-16,-5 11 0 0,8-7 6 0,-10 5-4 15,5 4 0-15,0-2-3 0,8-8 4 0,-3-1 1 16,-8 15-4-16,-1-1-5 0,-2 3 2 0,2 1-6 16,-3 1 1-16,-4 3-4 0,-2 2-4 0,0 2 4 15,-5 3-10-15,0-1-10 0,0 4 6 0,-3 1-15 16,-2 0-29-16,1-1-32 0,-5 5-59 0,0 0-99 16,3-5-354-16,-3 5-895 0,0 0 7 0</inkml:trace>
  <inkml:trace contextRef="#ctx0" brushRef="#br0" timeOffset="59781.98">16547 2514 192 0,'0'-9'464'0,"2"2"-42"0,-2 7-31 16,0-11-32-16,0 11-36 0,1-7-27 0,-1 7-33 15,0 0-34-15,0 0-33 0,0 0-10 0,0 0-14 16,0 0-4-16,4 39-13 0,-1-16-12 0,-3 8-8 15,1 0-22-15,-1 2-9 0,-1 1-15 0,1 0-2 0,0 3-12 16,1-4-6-16,-1 12-10 0,0-13-7 16,2 3 3-16,0-5-23 0,2 0-20 0,-2-5-22 15,6 1-21-15,-5-9-37 0,3-2-47 0,0-1-46 16,-1-4-52-16,2-2-76 0,-1-2-213 0,-6-6-705 16,13 1 75-16</inkml:trace>
  <inkml:trace contextRef="#ctx0" brushRef="#br0" timeOffset="60114.48">16772 2845 81 0,'-3'8'452'0,"-1"3"-63"0,0 0-69 16,0-1-38-16,3-1-32 0,1-9-26 0,0 17-11 15,0-17-17-15,1 13-27 0,4-7-23 0,-5-6-5 16,9 9-15-16,-2-6-5 0,-7-3-15 0,20 2-11 15,-7-5-12-15,5-1-6 0,0-2-9 0,9-5-5 16,-8 2-7-16,-2-4-6 0,3-3 0 0,-4 3-9 16,-2 1-7-16,-2 0-3 0,-1 0 4 0,-4 1-4 15,-2 1 11-15,-1 0 10 0,-3-1 8 0,-2 1-3 16,-3 2 11-16,-1 1 0 0,-2 2 1 0,-6 1-8 16,-6 1-1-16,0 4-7 0,-2-2-8 0,1 1-1 15,0 3-9-15,1 0-1 0,1 0-4 0,0 1-3 16,6-1-2-16,1 1-13 0,1 0-17 0,3-1-25 15,1 1-29-15,1-1-29 0,5-3-33 0,0 0-37 16,0 0-37-16,0 0-46 0,0 0-254 0,0 0-694 16,14 16 82-16</inkml:trace>
  <inkml:trace contextRef="#ctx0" brushRef="#br0" timeOffset="60376.68">17268 2672 453 0,'0'0'427'0,"0"0"-41"16,0 0-36-16,0 0-28 0,0 0-22 0,-17-5-40 15,17 5-14-15,-13 3-29 0,5 0-17 0,-3 2-21 16,2 2-18-16,-2 2-20 0,0 2-14 0,2-2-12 16,0 4-15-16,2 1-9 0,1-4-11 0,0 6-11 15,2-5-4-15,0 0-8 0,3-1-5 0,-2 0-6 16,5 0-6-16,-2-2-4 0,1-1-6 0,1 0-8 15,1-2-19-15,2 1-20 0,-2-1-24 0,-3-5-13 16,19 3-33-16,-19-3-27 0,21-2-26 0,-8-1-42 16,5-4-40-16,-2-1-257 0,0 0-669 0,-2-2 86 15</inkml:trace>
  <inkml:trace contextRef="#ctx0" brushRef="#br0" timeOffset="60912.01">17414 2719 129 0,'0'0'506'0,"0"0"-63"0,0 0-54 0,-10 23-28 15,4-15-32-15,0 1-33 0,0-1-30 0,1 0-30 16,0 1-27-16,1-4-29 0,-1 2-21 0,2-1-24 16,3-6-9-16,-4 10-20 0,4-10-10 0,-1 7-13 15,1-7-9-15,0 0-12 0,3 9-10 0,-3-9-17 16,6 4-25-16,-6-4-9 0,9 1-26 0,-9-1-26 16,11-8-26-16,0 3-45 0,-2 0-50 0,-2-4-7 15,5-2-19-15,-4 3 8 0,2-1-11 0,-4 0 5 16,3 1 13-16,-1 1 14 0,-5 2 18 0,3-1 36 15,-2 4 28-15,1-5 36 0,-5 7 18 0,0 0 25 16,0 0 11-16,14-3 29 0,-14 3 13 0,0 0 22 16,0 0 28-16,0 0 4 0,9 8 22 0,-9-8 12 15,3 9-1-15,0-3-5 0,-3-6-6 0,4 10-6 16,-2-4-7-16,0 1-4 0,2-2-3 0,1 1-5 16,-2 0-13-16,3 0-3 0,-1-2-7 0,1-1-1 15,1 2-7-15,1-4-5 0,3 0-4 0,-1-1-5 16,1-1-6-16,1 0-6 0,1-6-2 0,-3 2-5 15,5-3-7-15,2-2 2 0,1-1-1 0,0-6-12 16,3-1-7-16,-4-3-21 0,1 1-1 0,-3-3-15 16,-1-1-5-16,0 0-3 0,0-2 3 0,-5 1-2 15,-1-3 1-15,-2 9-3 0,-2-8-2 0,-3 8-1 16,-1 1 4-16,-2 1 8 0,-3 0 9 0,1 6 4 16,-1 2 20-16,-2 1 21 0,1 2 11 0,-3 2-3 15,2 4 6-15,7 0 9 0,-22 9 6 0,12-2 11 16,-3 6 10-16,0 2 5 0,0 10 2 0,2 0 5 15,1 1-2-15,3 1 1 0,4 0-1 0,0 2 0 16,3 1-6-16,1-2-9 0,4-1 0 0,2 0-7 16,-1-1 4-16,5 0-15 0,5-4 3 0,0-1-17 15,6-2-15-15,-1-4-22 0,5-1-45 0,2-5-64 16,2-4-70-16,6-10-78 0,1-1-311 0,14-4-840 16,-1-3 31-16</inkml:trace>
  <inkml:trace contextRef="#ctx0" brushRef="#br0" timeOffset="61650.68">18490 2406 351 0,'1'7'417'0,"2"5"-43"16,-2 5-34-16,-1 1-39 0,4 1-27 16,-4 1-30-16,-2 5-22 0,2-5-23 0,0-1-16 0,0 0-16 15,1-1-18-15,0-1-14 0,-2-5-10 0,1-2-11 16,0 2-11-16,0-3-14 0,0-9-1 0,0 10-4 16,0-10 4-16,1 10-5 0,-1-10 2 0,0 0 3 15,0 5 5-15,0-5-10 0,0 0-12 16,0 0-9-16,0 0-3 0,8-25-10 0,-5 13-5 0,5-4-8 15,-5 0-2-15,3-4-5 0,-1 1-11 0,2-5-9 16,0 6-15-16,1-5-15 0,-2 7-18 0,7-10-26 16,-4 12-24-16,-4 3-31 0,7-2-18 0,0 0-37 15,-5 3-28-15,3 2-19 0,2-1-9 16,2 2-42-16,-7 2-168 0,5 1-594 0,-1 1 95 0</inkml:trace>
  <inkml:trace contextRef="#ctx0" brushRef="#br0" timeOffset="61945.02">18925 2378 414 0,'-7'4'386'0,"-3"1"-25"16,0 0-33-16,-1-1-32 0,-1 3-26 0,2 2-31 16,-4 2-18-16,3-3-29 0,1 5-16 0,1 0-25 15,3-2-23-15,-1 0-5 0,1 5-15 16,2-5-15-16,0 2-5 0,1-2-10 0,1-2-8 0,2 3-4 15,4-3-10-15,-2-2 0 0,4 1-8 0,-2-3-2 16,3 2-3-16,-1-3-3 0,2-2-3 0,-8-2-7 16,14 0 1-16,-4-2-1 0,1-2-9 0,-1-1-2 15,0-1-5-15,-1-2-9 0,0-1-3 16,-2 0-11-16,-1-2-9 0,0 2-12 0,-1-4-10 0,-2 2-13 16,-2 2-16-16,2-4-35 0,-3 2-41 0,0-1-29 15,-2 0-33-15,1 1-59 0,-1 1-157 0,-4 2-571 16,4 2 101-16</inkml:trace>
  <inkml:trace contextRef="#ctx0" brushRef="#br0" timeOffset="62370.05">19040 2326 64 0,'0'0'497'16,"1"12"-57"-16,-2-4-45 0,-2 3-48 0,1 1-38 15,-1 0-44-15,2-2-27 0,-2 7-27 0,2-5-22 0,1 0-20 16,0 5-19-16,0-5-16 0,0 0-16 0,0 0-16 16,1-1-7-16,1-2-13 0,0 1-6 0,-1-4-9 15,2 1-11-15,2-1-3 0,-1-1-7 16,0 1-4-16,-4-6-6 0,7 7-3 0,-3-3 2 16,-4-4-10-16,7 4-4 0,-7-4-7 0,0 0 2 15,11-2-7-15,-11 2-2 0,10-8 0 0,-3 0-3 0,1 0-2 16,-2-3 2-16,3-6-4 0,-4 6 0 0,0-2 1 15,1-1 6-15,-1-2-7 0,-1 5 0 0,-1-2 0 16,-1 4 3-16,0-2-6 0,-1 5 6 16,-1-1 4-16,0 7 10 0,1-12 1 0,-1 12 0 15,2-7 0-15,-2 7 0 0,0 0-3 0,0-9 0 0,0 9-2 16,0 0-2-16,0 0-1 0,0 0-1 0,0 0 1 16,0 0-1-16,0 0-6 0,4 22 5 15,-4-11 3-15,1 4 2 0,2 2-13 0,-1 1 8 16,0 0 0-16,1 1-6 0,-2 0-2 0,2-1 5 15,-2-1-6-15,4-2-8 0,-1-3-13 0,0-2-23 16,2 0-26-16,-1-3-29 0,2-2-25 0,-1-4-40 0,-6-1-53 16,18-5-274-16,-9 0-692 0,0-4 79 0</inkml:trace>
  <inkml:trace contextRef="#ctx0" brushRef="#br0" timeOffset="62597.91">19386 2217 183 0,'0'-8'591'0,"1"1"-76"0,-1 7-63 15,-1-10-57-15,1 10-51 0,0 0-49 0,-1-8-41 16,1 8-25-16,0 0-11 0,0 0-13 16,-7 22-14-16,3-6-11 0,-2 6-12 0,4 4-10 15,-2 2-22-15,0 0-19 0,4-1-3 0,-1 4-13 16,-1-3-19-16,1 2-6 0,2-3-9 0,2-1-1 16,-1 0-13-16,1-1-3 0,0-7-3 0,-3 1-9 0,3-3-10 15,2-1-18-15,-4-2-14 0,4-3-24 0,-3-1-27 16,2-3-26-16,-4-1-30 0,0-5-37 15,5 10-44-15,-5-10-21 0,0 0-60 0,4 3-254 16,-4-3-758-16,0 0 62 0</inkml:trace>
  <inkml:trace contextRef="#ctx0" brushRef="#br0" timeOffset="62937.98">19319 2488 219 0,'0'0'420'0,"0"0"-54"16,0 0-57-16,0 0-39 0,0 0-38 0,0 0-35 15,0 0-17-15,0 0-25 0,30 10-20 0,-21-10-16 16,4 0-3-16,1 0-10 0,4 0-5 0,9-1-13 16,-6-1-6-16,7-5-13 0,-8 0-1 0,5 0 0 15,2-4-20-15,-9 4 1 0,7-5-3 0,-8 5-11 16,1-4-5-16,-3 2 7 0,2 0-12 0,-3-2 5 16,-5 3-6-16,-2 0 1 0,-1 0-2 0,-4 1 1 15,-1-3 13-15,-1 10 9 0,-2-11 1 0,2 11 13 16,-9-10 3-16,0 9 5 0,0-2 8 0,0 0 2 15,-5 3 4-15,2 1-3 0,-3 1-4 0,0 5-2 16,0 1-7-16,3-1-4 0,2-1-7 0,0 5-5 16,3-4-3-16,-1 3-7 0,2 0-5 0,1 0 0 15,1 2-6-15,0-1 0 0,3 1-6 0,2 3-4 16,0-3-5-16,1 0-14 0,3 2-7 0,-3-4-33 16,2 1-27-16,3-3-39 0,1 0-33 0,-2-3-42 15,5-1-41-15,0-4-70 0,0 0-207 0,-1 0-704 16,-10 0 78-16</inkml:trace>
  <inkml:trace contextRef="#ctx0" brushRef="#br0" timeOffset="63212.54">19764 2448 255 0,'0'0'289'15,"0"12"-61"-15,0-5 9 0,0-7-16 0,0 13-26 16,0-2-13-16,0-1-15 0,-1-2-7 0,0 2-9 15,-1-1-3-15,2-9-1 0,-1 12-3 0,0-4 5 16,1-8 5-16,-1 8 11 0,1-8-1 0,0 0 11 16,-2 7-16-16,2-7-15 0,0 0-10 0,0 0-13 15,0 0-9-15,0 0-13 0,0 0-14 0,-5-22-8 16,5 12-9-16,3-7-7 0,1 0-9 0,1-2-2 16,1 0-11-16,7-4 4 0,-3 0-11 0,2-2-4 15,-1 10-1-15,-1-2-7 0,2 2-23 0,1 2-28 16,0 2-34-16,-2 3-40 0,0 0-37 0,1 1-61 15,-1 4-314-15,1 0-736 0,-2 2 65 0</inkml:trace>
  <inkml:trace contextRef="#ctx0" brushRef="#br0" timeOffset="64341.94">18865 5667 275 0,'0'0'515'0,"0"0"-63"0,0 0-53 0,0 0-38 16,0 0-37-16,0 0-52 0,0 0-39 0,0 0-27 15,0 0-23-15,0 0-20 0,0 0-9 0,0 0-17 16,12 4-8-16,-12-4-8 0,22-4-8 0,-9 1-20 15,5-3-9-15,2-2-5 0,5 0-11 0,0-3-7 16,6-2-2-16,-1-1-5 0,0-4-6 0,3 0-1 16,9-10-9-16,-11 8 0 0,11-7-5 0,-13 6-3 15,15-10-6-15,-13 10-1 0,13-13-3 0,-1 6 2 16,-1-3-4-16,-3-1 1 0,0 0-5 0,-11 5 0 16,8-6-8-16,1 1 5 0,1-2-5 0,-16 7 2 15,15-11-2-15,-4 0-2 0,-4-1 0 0,1-1 1 16,-3 1-3-16,-2 0 0 0,-4 7 1 0,4-8-1 0,-7 10 2 15,4 1-5-15,-3-3 3 0,7-7-3 16,-6 9 2-16,7-12 0 0,0 1 1 0,3 2-5 16,0 0 6-16,-10 10-3 0,10-9-1 0,4 2 6 15,0-2-4-15,-13 12 13 0,7 2-3 0,-4 2 6 0,1-3-1 16,-1 2-6-16,-5 5 0 0,2 0 1 0,-8 4-1 16,5 3 0-16,-5-1-7 0,1 3 1 0,-1-1 2 15,-1 4-2-15,-3-2-3 0,1 3-12 16,-3-1-22-16,0 3-24 0,-2 0-35 0,-5 3-46 0,9-2-39 15,-9 2-58-15,6-4-302 0,-6 4-779 0,0 0 56 16</inkml:trace>
  <inkml:trace contextRef="#ctx0" brushRef="#br0" timeOffset="65314.01">20778 3755 34 0,'0'0'350'0,"0"0"-24"15,0 0-3-15,0 0 6 0,0 0-2 0,0 0-21 16,0 19-20-16,0-8-26 0,0-1-26 0,0 6-14 16,-2 0-31-16,2 0-14 0,-1 4-22 15,0-2-12-15,1 0-19 0,-1-1-9 0,1-2-18 0,1 2-11 16,-2-5-11-16,2 0-5 0,-2-3-8 0,1 2-9 16,0-4-4-16,0-7-3 0,0 10-4 15,0-10-5-15,0 0-6 0,0 9-1 0,0-9-18 16,0 0-16-16,0 0-25 0,0 0-22 0,0 0-10 0,0 0-1 15,0-30 0-15,1 15 6 0,1-4 4 0,2-7 7 16,-4 0 5-16,2-3 6 0,-1-2 0 0,0 1 15 16,1 0 9-16,-1-2 24 0,-1-1 12 0,0 3 11 15,0 2 10-15,-1-4 10 0,-1 4 3 0,1 0 12 16,1 2 4-16,0 1 10 0,0 6 4 0,0-1 3 16,-1 5 27-16,1 2 1 0,-2 2 12 0,4 4-2 15,-2 7-2-15,-2-11-9 0,2 11-9 0,0-7-10 16,0 7-17-16,0 0-3 0,0 0 0 0,0 0-16 15,-10 32-4-15,5-13 0 0,-3 9-3 0,4 5 0 16,-2-2-6-16,1 4-5 0,5 1-4 0,-4 8 2 16,4-9-8-16,2 1-5 0,0-1-7 0,-2-2 0 15,3-1-5-15,0 0-12 0,2-1-16 0,0-3-20 16,2-2-30-16,-2-7-27 0,1 1-25 0,0-6-20 16,-1-2-26-16,4-3-28 0,-2-3-17 0,1 0-19 15,2-4-23-15,3-2-47 0,-2-1-268 0,1-4-823 16,-3-2 38-16</inkml:trace>
  <inkml:trace contextRef="#ctx0" brushRef="#br0" timeOffset="65582">20990 3885 342 0,'6'-10'481'0,"-2"1"-47"0,-1-2-47 0,-2 3-31 15,-1 8-30-15,0-12-18 0,0 12-26 0,-4-7-16 16,4 7-17-16,0 0-17 0,-4-6-28 0,4 6-26 16,0 0-26-16,0 0-18 0,0 0-14 0,0 0-12 15,-11 13-17-15,11-13-7 0,4 14-8 0,-2-3-8 16,5 0-12-16,-1 0-5 0,0-2-7 0,-1 0-3 15,3 0-5-15,0 0-1 0,2-2-4 0,-1-1-6 16,-1 0-4-16,-3-4-3 0,4 2-4 0,-2-4 4 16,-7 0-2-16,11-4 0 0,-11 4-4 0,9-8 0 15,-6 2-4-15,1-3 1 0,-4-1-2 0,-4-3-13 16,4 2-8-16,-5-6-9 0,0-1-11 0,-1 2-8 16,-1 1-12-16,-4-3-7 0,2 5-5 0,4 3-20 15,-7-3-11-15,7 6-11 0,-5 1-18 0,4 0-22 16,6 6-12-16,-9-11-37 0,4 6-60 0,5 5-236 15,0 0-693-15,-12-5 78 0</inkml:trace>
  <inkml:trace contextRef="#ctx0" brushRef="#br0" timeOffset="65825.62">21306 3660 58 0,'0'0'637'0,"10"0"-56"16,-10 0-65-16,0 0-65 0,0 0-59 0,0 0-41 15,0 0-41-15,0 0-24 0,-13 29-30 0,7-19-13 16,-3 4-49-16,-1 0-23 0,2 4-16 0,0-1-22 16,3-2-7-16,-5 2 7 0,6-1-34 0,0 1-19 15,2-6 2-15,1 3-23 0,2-1-28 0,-1-3-18 16,2 0-27-16,2 0-27 0,0-4-26 0,0-1-28 16,4-1-24-16,-1-1-23 0,3-2-20 0,-10-1-21 0,25-2-14 15,-14-2-21-15,3 1-19 0,5-4-25 16,-2-1-13-16,-2 0-168 0,-1-2-603 0,-1 0 94 15</inkml:trace>
  <inkml:trace contextRef="#ctx0" brushRef="#br0" timeOffset="66364">21443 3832 1861 0,'11'-10'-88'16,"0"2"117"-16,-2-1 59 0,-2 0 65 0,0 2 41 16,-1 3 30-16,-3-1 15 0,-3 5 5 0,9-5-5 0,-9 5-4 15,0 0-15-15,0 0-2 0,4-4-12 0,-4 4-10 16,0 0-18-16,0 0-9 0,0 0-25 0,0 0-7 16,0 16-16-16,0-16-3 0,-4 13-11 15,4-13-11-15,-2 12-5 0,2-12-16 0,0 10-8 16,0-10-8-16,2 8-1 0,-2-8-9 0,0 8-10 0,0-8 0 15,4 7-14-15,-4-7-6 0,5 4-13 0,-5-4-10 16,8 4-7-16,-8-4-18 0,9 0-16 16,-9 0-17-16,14-5-20 0,-5 0-19 0,-3-1-19 15,4-3-18-15,-3-1-18 0,1 2-24 0,-1-2-20 0,2 2-22 16,0-3-10-16,-2 1-1 0,-1 1 3 0,2 2 11 16,-2 1 9-16,-6 6 34 0,7-9 32 0,-7 9 28 15,4-7 43-15,-4 7 23 0,0 0 30 16,8-3 21-16,-8 3 23 0,0 0 13 0,0 0 8 15,0 0 0-15,0 0 4 0,0 0 1 0,2 16 8 0,0-10 17 16,0 0 16-16,-2-6 13 0,4 15 3 0,1-6-7 16,-3 1-6-16,0 1-10 0,0-3-8 0,1 1-8 15,1 2-7-15,1-5-6 0,0 4-9 16,-1-4-4-16,5 1-5 0,-5-2-4 0,4-3-3 16,-2-1-7-16,-6-1-2 0,17-4-7 0,-7-4-5 0,5-1-14 15,-1-4-11-15,2-9-13 0,2 2-14 0,-3-5 1 16,1-3-4-16,0-5-2 0,-2 4 6 0,1-4 3 15,-3 1 1-15,1-2 4 0,-2 1 1 0,3-12 11 16,-8 11-1-16,1 1-4 0,-1 2 1 0,-6 2 12 16,-2 2 11-16,0 9 18 0,-3 2 33 0,1 5 35 15,-2 4 22-15,1 1-3 0,-8 2-4 0,6 4-5 16,-4 5 3-16,-3 6 4 0,-5 7 10 0,0 5 11 16,0 3 8-16,2 6-3 0,1 0-6 0,3 1-8 15,1 13 1-15,3-14-24 0,7 0-8 0,0-1-7 16,6 1-8-16,1-3-3 0,4 0-9 0,2-4-8 15,4-2-18-15,4-4-7 0,1-3-63 0,-4-5-49 16,4-1-61-16,7 1-48 0,5-7-86 0,-3-1-302 16,7-2-889-16,-5-1 7 0</inkml:trace>
  <inkml:trace contextRef="#ctx0" brushRef="#br0" timeOffset="67652.02">22640 3377 397 0,'7'-3'452'0,"-7"3"-63"15,0 0-45-15,0 0-33 0,7 21-19 16,-7-12-28-16,0 4-13 0,0 3-22 0,0 2-11 15,0 0-30-15,-3 1-22 0,3 2-20 0,0-3-15 0,0-3-15 16,0 0-12-16,3-2-12 0,-6-2-11 0,3-1-11 16,3-2-8-16,-3-8-4 0,0 9-5 0,0-9 0 15,0 11 0-15,0-11 6 0,0 0 11 0,0 0-11 16,0 0-5-16,0 0-9 0,0 0-10 16,0 0-11-16,2-29-2 0,0 17-14 0,0-4-3 0,5-1-5 15,-3-1-3-15,4 0 0 0,-4 2-2 0,2-3-2 16,1 3-1-16,-1-1-1 0,2 1-2 0,1 4-3 15,1-3-5-15,0 3-3 0,-1 3-6 0,2-2-7 16,1 1-2-16,-2 3-3 0,5-3-3 0,0 2 3 16,3 2-1-16,-3-1 3 0,4 1 5 0,-2 1 2 15,1 0-3-15,-2 2 6 0,-2-1 3 0,-1 0 0 16,1 2 3-16,-4 0 3 0,-1 2 1 0,-1-2 1 16,-8 2-3-16,13 0 8 0,-13 0 4 0,0 0 6 15,8 3 2-15,-8-3 10 0,0 0 9 0,-6 15 13 16,-3-8 10-16,0 3 5 0,0 0 9 0,0 5 2 15,-1-1 7-15,-2 4-4 0,3-3-3 0,0 2-7 16,0-2-6-16,6 1-2 0,-3 0-3 0,2-1-6 16,1-3-1-16,3 3-5 0,0-4-4 0,3-1-1 15,-1 0-3-15,2-2 0 0,3 1-2 0,0-5 5 16,0 0-10-16,3-1-5 0,0-1 1 0,1-4-9 16,0-1-9-16,3-2-13 0,-3 1-8 0,0-6-7 15,3-1 1-15,-1 0 1 0,-4 2 4 0,0-4-2 16,0-3 1-16,-3 0-3 0,1 6 2 0,0-1-4 15,-3-2-7-15,-3 2 1 0,-1-1-5 0,0 1-1 16,0 1 3-16,-3-1-1 0,1 4 3 0,2 7 1 16,-4-12 8-16,1 6-8 0,3 6-15 0,-7-8-10 15,7 8-19-15,-6-5-5 0,6 5-28 0,0 0-7 16,0 0 2-16,0 0-1 0,0 0 1 0,0 0 9 16,0 0 12-16,10-8 9 0,-10 8 0 0,12-4 24 15,-5 2-6-15,2-2 24 0,3 0 6 0,-4 1 10 16,5-2 29-16,-1 1 16 0,-1-2 20 0,0 2 13 15,1 0 22-15,-1 0 10 0,0-2 7 0,-6 4 2 16,-5 2 6-16,10-3 43 0,-10 3 9 0,7-3 2 16,-7 3 4-16,0 0 2 0,0 0-5 0,0 0-4 15,0 0-8-15,5 9-1 0,-5-9-9 0,0 16 1 16,-2-5-6-16,-1 1-23 0,3 1-4 0,-4 2-3 16,4-2-9-16,-4 5-10 0,3-3-3 0,1 1-8 15,0 0-10-15,0-5-4 0,1-2-5 0,-1 2-2 16,1-4-1-16,2-1-8 0,-1-1 6 0,-2-5-25 15,4 8-8-15,-1-4-2 0,-3-4-8 0,0 0-6 16,0 0-18-16,18-7-12 0,-9 0-16 0,-2-2-12 16,4-4-1-16,0-1-3 0,-1-1 9 0,0 2 2 15,-1-2 8-15,-2 5 5 0,0 0 4 0,2-1 7 16,-2 2-1-16,-1-1 9 0,-2 4 5 0,1 0 7 16,-4 1 11-16,-1 5 10 0,9-5 10 0,-9 5 4 0,0 0 7 15,4-4-2-15,-4 4 4 0,0 0-1 16,0 0 4-16,0 0-5 0,0 0 2 0,4 18-2 15,-2-12-4-15,0 1 2 0,-2 0-3 0,5-1-4 16,-4 5 3-16,3-3-3 0,-2-3-2 0,1 2 0 16,1 2-7-16,0-6-18 0,2 2-25 0,-1-3-23 0,-5-2-24 15,12 4-32-15,-12-4-46 0,15-7-48 0,-5 1-71 16,0-2-204-16,-1-1-689 0,3-3 81 16</inkml:trace>
  <inkml:trace contextRef="#ctx0" brushRef="#br0" timeOffset="67882">23615 3059 455 0,'2'-13'548'0,"0"3"-45"0,-2 2-49 16,0 1-44-16,0 7-40 0,0 0-49 16,0-12-29-16,0 12-43 0,0 0-34 0,0 0-26 15,0 0-7-15,-9 21-2 0,5-5-1 0,0 5-11 16,-1 4-10-16,1 4-9 0,-1 0-20 0,1-2-9 16,4 2-16-16,-1-1-5 0,2 1-22 0,2-3-5 0,-2-7-14 15,1 0-3-15,1 0 0 0,1 1-10 16,-3-2-7-16,1-6-21 0,0 1-26 0,2-5-20 15,-2 2-27-15,0-4-23 0,-2-6-26 0,1 7-17 16,-1-7-18-16,0 0-24 0,0 0-18 0,0 0-25 0,0 0-30 16,0 0-9-16,0 0-22 0,2-24-23 0,-2 13-192 15,-2 1-674-15,-1-3 84 0</inkml:trace>
  <inkml:trace contextRef="#ctx0" brushRef="#br0" timeOffset="68177.92">23597 3313 1630 0,'-3'-10'69'0,"2"1"77"0,1 0 56 0,0 9 37 15,0-12-14-15,0 12-20 0,0 0-23 0,0-11-25 0,0 11-15 16,0 0-19-16,4-8-8 0,-4 8-5 0,5-2-6 15,-5 2-9-15,15 3-8 0,-3-3-5 0,-1 0 3 16,6 0-4-16,2 0-6 0,-1-1 4 0,4 0-3 16,-2-2-6-16,7-1-5 0,1-3-8 15,-10 2-7-15,1-1-4 0,-1 0-6 0,-3-2-3 0,2 1 2 16,0 1-9-16,-2-2-1 0,-7 1-4 0,-1 2 5 16,-3-1 6-16,1 1 5 0,-2-1-1 0,-3 6-2 15,0 0-5-15,-4-12-3 0,4 12-2 16,-9-6 10-16,-1 5 0 0,-2 0 11 0,12 1 0 15,-20 1 11-15,8 2 1 0,-2 0-3 0,3 1-11 0,-2 0 7 16,3 1-5-16,1 1-10 0,-1 1-5 0,2 1-5 16,3 1 3-16,-3 2-4 0,2 3 1 0,2-2-9 15,1 5-2-15,2 0-12 0,2-5-18 0,2 3-23 16,1 0-27-16,0-3-27 0,2-3-34 16,4 1-34-16,-1-2-40 0,1-3-44 0,3-1-73 0,-3-3-239 15,5-1-811-15,-2-1 44 0</inkml:trace>
  <inkml:trace contextRef="#ctx0" brushRef="#br0" timeOffset="68457.03">24060 3198 122 0,'0'0'575'15,"4"-6"-105"-15,-4 6-68 0,0 0-69 0,2-7-40 16,-2 7-46-16,0 0-33 0,0 0-27 0,0 0-24 16,0 0-18-16,0 0-11 0,0 29-17 0,0-18-7 15,1 1-16-15,-1 0-8 0,0-1-6 16,-1 1-8-16,-1-2-9 0,2 0 0 0,0 3-6 0,-1-5-1 15,0 2 4-15,-4-2-2 0,5-1 0 0,0-7-5 16,-2 11 1-16,2-11 7 0,-3 6 8 0,3-6 1 16,0 0 11-16,0 0 4 0,0 0-21 0,0 0-5 15,0 0 1-15,0 0-16 0,5-27-3 0,-5 17 1 16,5-2-7-16,-1-4 5 0,0 1-6 0,2-1-4 16,0 1-1-16,5-4-7 0,-6 1-4 0,8-6-15 15,1 3-24-15,1-1-36 0,-1 1-45 0,0-2-63 16,3 1-103-16,-12 7-290 0,4 0-821 0,-3 1 42 15</inkml:trace>
  <inkml:trace contextRef="#ctx0" brushRef="#br0" timeOffset="113904.32">6528 13733 269 0,'0'0'600'0,"-5"-5"-64"0,5 5-61 16,0 0-50-16,0 0-38 0,0 0-53 0,0 0-32 15,0 0-33-15,0 0-32 0,0 0-21 16,0 0-20-16,0 0-15 0,0 0-16 0,0 0-12 0,0 0-18 16,0 0-13-16,0 0-10 0,0 0-6 0,0 0-10 15,0 0-15-15,0 0-5 0,7 24-3 0,-7-15-11 16,2 3-3-16,-2-1-13 0,3 7 0 0,-2 5-5 15,0 0-5-15,0 2-4 0,-2-4-7 0,1-2 7 16,0 0-14-16,-1 8-2 0,1-3 1 0,-1-6-3 16,-2-1-1-16,3-1-6 0,0 0 4 0,0 2 3 15,0-5-3-15,0-1 0 0,0-1-4 0,3-3-5 16,-2 1 8-16,-1-9-4 0,-1 9-4 0,1-9-4 16,0 0 5-16,0 10-1 0,0-10-5 0,0 0 2 15,0 0 0-15,0 0 1 0,-3 9 15 0,3-9-15 16,0 0 2-16,0 0-4 0,0 0-2 0,0 0 1 15,0 0-10-15,0 0-9 0,0 0-2 0,0 0 0 16,0 0-3-16,0 0-6 0,0 0-1 0,0 0 2 16,0 0-9-16,0 0-2 0,4 5-11 0,-4-5-8 0,0 0-18 15,0 0-23-15,0 0-44 0,0 0-52 0,0 0-63 16,0 0-313-16,0 0-863 0,-11 1 27 0</inkml:trace>
  <inkml:trace contextRef="#ctx0" brushRef="#br0" timeOffset="115141.3">6153 10407 362 0,'-6'-17'526'0,"3"1"-52"0,-1 2-44 0,1 2-37 16,-2-5-41-16,4 6-29 0,-4 1-26 0,1 1-12 15,0 1-17-15,0 0-14 0,4 8-8 0,-4-9-15 16,4 9-17-16,-2-5-33 0,2 5-19 0,0 0-21 16,0 0-12-16,0 0-7 0,5 40-14 0,0-10-7 15,-1 1-10-15,2 2-12 0,1 13-13 0,-1-10 1 16,2 9-12-16,-1 0-5 0,0-11-5 0,-1-1-4 15,1 1-5-15,0-1-5 0,-2-2-18 0,1-3-12 16,0-2-4-16,-1-1-8 0,-1-7-14 0,-2-6-6 0,0-3-8 16,0 1 1-16,0-4 0 0,-1-2 2 15,-1-4 0-15,0 0 3 0,0 0-1 0,0 0 4 16,0 0 4-16,0 0-2 0,-10-34 4 0,6 16 4 16,-3-11 3-16,0 0-1 0,2-2 0 0,-2-1 0 0,1-2 4 15,-3 0 0-15,2 0 4 0,-2-1-4 16,2 1 8-16,-2 3 1 0,1 2-3 0,2-1 7 15,1 6-2-15,2 6 9 0,0 0-2 0,1 4 4 16,2 3 8-16,0 1-8 0,0 10-2 0,1-12 3 0,0 5-7 16,3 1-3-16,0 2 4 0,1-3-1 0,4 3-1 15,3 0 1-15,-1 2 1 0,2 1 3 16,2-1-6-16,4 4 0 0,1-1 3 0,-1 2-2 0,0 0 1 16,2 0-4-16,-1 3 4 0,-3 0-2 0,2 4-1 15,-5 0 6-15,2-2-4 0,-3 2 0 0,-3-1-1 16,-1 1 6-16,-2 0-6 0,-1 5-3 0,-2 2 5 15,-4-4-1-15,-4 1 5 0,-1 7 3 0,-3-5-5 16,-3 0 1-16,-1 1-3 0,0-2-1 0,-5 0 2 16,3-2 1-16,-3-1 6 0,2-1 4 0,-2-3 11 15,1 0 11-15,3-4 10 0,1-1 8 0,2-1 11 16,1-1 6-16,9-1-3 0,-11 1-6 0,11-1-10 16,-8 2-6-16,8-2-9 0,0 0-3 0,0 0 0 15,0 0 1-15,26 3-3 0,-14 1-2 0,5-3 4 16,4 3 0-16,-2 0-5 0,1 1 0 0,-1 4-3 15,2-2-4-15,-2 0-1 0,1 0-3 0,-1 0-1 16,-2 1-14-16,0 1-18 0,-3 0-28 0,2-1-31 16,-4-2-31-16,0-1-35 0,0 0-33 0,-3-4-41 0,3 0-50 15,-1-3-67-15,-11 2-273 0,16-10-930 16,-6 2-12-16</inkml:trace>
  <inkml:trace contextRef="#ctx0" brushRef="#br0" timeOffset="115346.05">6656 10358 20 0,'0'-10'772'0,"0"0"-91"16,3 0-82-16,-2 4-57 0,-1 6-52 0,4-9-49 16,-4 9-46-16,0 0-49 0,4-6-24 0,-4 6-18 0,0 0-14 15,7 15-14-15,2 2-23 0,-2 8-21 0,-2 0-20 16,1 3-23-16,-2-1-21 0,4-1-23 16,-2 0-17-16,2-3-16 0,-3-5-15 0,0 2-10 0,0-2-10 15,0 2-15-15,0-2-20 0,2 0-17 0,-2-2-22 16,0 1-29-16,1-3-35 0,-2-2-44 0,4 5-51 15,-3 1-60-15,0-6-87 0,-1 0-354 0,4 2-1094 16,-1 1-130-16</inkml:trace>
  <inkml:trace contextRef="#ctx0" brushRef="#br0" timeOffset="117212.04">18682 4465 37 0,'4'-10'691'0,"-2"-2"-87"0,0 3-55 15,0-1-58-15,-2 0-39 0,4 5-27 16,-4 5-48-16,0-10-49 0,0 10-41 0,0 0-47 0,0 0-31 15,0 0-24-15,0 0-22 0,0 0-6 0,-4 44-12 16,-1-16-12-16,2 3-8 0,0 4-10 0,-3 1-6 16,3 0-8-16,0 0-14 0,1 10-7 0,-1-12-4 15,2 2-11-15,-2-2-4 0,1-3-7 0,0-3-7 16,2 0-5-16,-2-1-5 0,3-8-4 0,2-1-3 16,-3-1-13-16,0 1-18 0,0-3-21 0,2-5-27 15,-1-3-27-15,1-1-31 0,-2-6-17 0,0 11-18 16,0-11-25-16,0 0-34 0,0 0-42 0,0 0-43 15,0 0-306-15,0 0-900 0,0 0 6 0</inkml:trace>
  <inkml:trace contextRef="#ctx0" brushRef="#br0" timeOffset="117614.53">18611 4481 167 0,'7'-11'417'0,"3"-2"-55"15,2 5-42-15,0-1-33 0,5 3-26 0,-5 1-18 16,4-1-27-16,2 2-11 0,1 1-22 0,-1 3-25 0,1-2-16 16,-1 4-31-16,1-1-1 0,-1 1-15 0,-1 3-11 15,-3 0-10-15,0 1-6 0,-2 2-7 16,-1-1-11-16,-2 2-5 0,0-1-1 0,-2-1-3 16,-1 2-10-16,0-1 2 0,-2 0-5 0,-3 0 3 0,-1 1-5 15,-2 0 0-15,-2-2-5 0,-4-1 4 0,-2 1-2 16,0-2-4-16,-1 1-3 0,-4-1 10 0,-2-2 0 15,1 1 9-15,-1 2 6 0,1-1 10 0,3-3 21 16,-1 1 9-16,4-1-3 0,-1 2 4 0,1-2 3 16,0 1-14-16,3-1-13 0,1 1-3 0,6-3-4 15,-7 9-2-15,5-2 2 0,2-7 8 0,4 16 3 16,1-7 9-16,8 6 9 0,-2-1 7 0,10 3 4 16,-1 1 0-16,1-1-6 0,2 2-3 0,0-2-11 15,-3 2 1-15,2-1-18 0,-3-2-5 0,-5 0-4 16,0-1-7-16,4 4 0 0,-5-5-10 0,-3-2-24 15,-1-2-33-15,0-3-33 0,-1 0-40 0,-3-2-40 16,-1 0-54-16,0-2-48 0,-4-3-77 0,6 4-259 16,-6-4-870-16,0 0 20 0</inkml:trace>
  <inkml:trace contextRef="#ctx0" brushRef="#br0" timeOffset="118018.53">19143 4536 233 0,'9'-5'485'0,"3"-1"-44"0,-1 2-51 15,3 1-25-15,-2-1-38 0,1 1-27 0,2 2-32 16,2 0-24-16,-4 0-40 0,5 3-23 0,-4-1-21 0,-1 4-21 16,0 0-16-16,-2 1-17 0,-3 1-12 15,5-2-9-15,-4 4-7 0,-1-2-9 0,-5 2-1 16,2 2-6-16,1 4-5 0,-5 0-4 0,-4 2-4 15,-1 1-3-15,-4-2-6 0,-4 5 0 0,-4 3-7 0,0 0-2 16,-3 1-5-16,-4-1-2 0,2 1-1 0,0-4 4 16,-3 1 6-16,1 2-8 0,-2-6 10 0,2 0 11 15,6-5 12-15,4-1 9 0,2-4 9 16,1-2 4-16,2-1-2 0,3-1-1 0,3-1-12 0,2-3-4 16,0 0 12-16,-2 10 7 0,2-10 10 0,12 6 8 15,2-4 6-15,4 1 1 0,11-1 0 0,1 0-1 16,2 1-7-16,-2-2-6 0,4-1-11 0,0 3-7 15,2-1-8-15,-4 2-7 0,-1 0-6 0,-10 0-9 16,6 1 1-16,-8-2-11 0,-5 0-18 0,-3 0-21 16,1 2-27-16,-3-1-37 0,-1-2-32 0,-3 3-41 15,-4 0-61-15,-1-5-98 0,0 0-344 0,-14 18-1048 16,0-10-90-16</inkml:trace>
  <inkml:trace contextRef="#ctx0" brushRef="#br0" timeOffset="149671.85">5860 4656 51 0,'0'0'352'15,"0"0"-20"-15,0 0-28 0,0 0-22 0,0 0-11 0,0 0-19 16,0 0-21-16,0 0-9 0,0-31-10 15,0 16-23-15,0-3-10 0,0 0-5 0,0-8-13 0,-1-2-5 16,2-2-5-16,0 0-11 0,-3-5-4 0,3-1-18 16,-1-12-3-16,2 2-4 0,1-3-8 0,-3 1-5 15,1-2-4-15,-1-2-8 0,4 7-2 0,-3-2-10 16,1 11-6-16,-2-9-6 0,0 10-8 0,0 0 0 16,-2 0-2-16,4 2-9 0,-1-1 0 0,0-1 2 15,1 4-14-15,0 0-4 0,-1-3-1 0,2 4-5 16,-3 0 13-16,0-1-9 0,4 2-6 0,-1 4-3 15,-3 5-2-15,3 0-3 0,1 4 4 0,-5 3-5 16,1 2 3-16,0 1-2 0,-2 3-3 0,2 7 0 16,-1-12-4-16,1 12 1 0,0-12-9 0,0 12 6 15,-3-6-29-15,3 6-12 0,0 0-17 0,0 0-25 16,0 0-24-16,-4-10-25 0,4 10-25 0,0 0-28 16,0 0-23-16,0 0-36 0,0 0-277 0,0 0-745 15,0 0 66-15</inkml:trace>
  <inkml:trace contextRef="#ctx0" brushRef="#br0" timeOffset="150672.23">5745 4325 311 0,'-9'-4'376'16,"-4"-1"-32"-16,4-1-43 0,-1 0-21 16,0 0-16-16,1 1-14 0,0-1-21 0,-3-1-21 0,2 1-12 15,2-1-19-15,0 0-13 0,0 0-17 0,1 0-11 16,1 0-18-16,1-2-7 0,-1 2-8 0,1-2-8 16,1 3-8-16,-1 1-5 0,1 0-1 0,4 5-4 15,-9-9-7-15,9 9-4 0,-4-5 3 16,4 5-14-16,0 0-7 0,-4-6-3 0,4 6-6 0,0 0 4 15,0 0-14-15,0 0 0 0,0 0-4 0,0 0 2 16,0 0-9-16,0 0-1 0,0 0 1 0,22 14-4 16,-16-5 3-16,5 4-2 0,1 0-2 0,-3 2-1 15,6-2-1-15,-3 3-2 0,-1-1-3 0,5 5 4 16,-1 1-2-16,-2-5 3 0,3 7-4 0,-4-8 1 16,1 7-5-16,-4-7 6 0,-3-3-3 0,2-1 4 15,-2-3-8-15,1 0 1 0,-1 0 0 0,-2-3 2 16,0 0-1-16,-2 1-4 0,-2-6 11 0,8 8-8 15,-5-6 1-15,-3-2 5 0,10 2 0 0,-10-2-1 16,7 0 21-16,-7 0-4 0,13-1 2 0,-4-3 7 16,3-1 5-16,3-6 0 0,0 3 4 0,1-4 5 15,0-2 5-15,7-2 4 0,-1-5 1 0,2 2-3 16,0 0 1-16,2-3-1 0,-2 1-6 0,-2 1-7 16,1 2-4-16,-1-2-7 0,-2 4 0 0,-1-2-5 15,-7 4-1-15,3 2-2 0,-2 1-2 0,-3 3-9 16,0 0 6-16,-2 3-1 0,-1-1-4 0,-1 2 1 15,-2 0-7-15,-4 4 4 0,6-6 0 0,-6 6 4 16,5-3-2-16,-5 3-7 0,0 0 5 0,5-4-5 16,-5 4 2-16,0 0-2 0,0 0 1 0,0 0-1 15,0 0-2-15,6-3-5 0,-6 3-6 0,0 0-13 16,0 0-14-16,0 0-24 0,0 0-30 0,0 0-45 16,0 0-66-16,0 0-107 0,-22 19-291 0,13-14-911 15,0 1-3-15</inkml:trace>
</inkml:ink>
</file>

<file path=ppt/ink/ink22.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in"/>
          <inkml:channel name="T" type="integer" max="2.14748E9" units="dev"/>
        </inkml:traceFormat>
        <inkml:channelProperties>
          <inkml:channelProperty channel="X" name="resolution" value="393.73947" units="1/cm"/>
          <inkml:channelProperty channel="Y" name="resolution" value="393.73947" units="1/cm"/>
          <inkml:channelProperty channel="F" name="resolution" value="249.9771" units="1/in"/>
          <inkml:channelProperty channel="T" name="resolution" value="1" units="1/dev"/>
        </inkml:channelProperties>
      </inkml:inkSource>
      <inkml:timestamp xml:id="ts0" timeString="2020-04-02T08:30:53.347"/>
    </inkml:context>
    <inkml:brush xml:id="br0">
      <inkml:brushProperty name="width" value="0.05292" units="cm"/>
      <inkml:brushProperty name="height" value="0.05292" units="cm"/>
      <inkml:brushProperty name="color" value="#FF0000"/>
    </inkml:brush>
  </inkml:definitions>
  <inkml:trace contextRef="#ctx0" brushRef="#br0">5783 3456 78 0,'0'0'279'0,"0"0"-33"0,0 0 0 0,-6-6-52 16,6 6-22-16,0 0-19 0,-7-7 8 0,7 7-23 15,0 0-6-15,-7-3-16 0,7 3-1 0,-5-5-14 16,5 5-10-16,0 0-3 0,-13-2-1 0,13 2 3 16,-8 0-11-16,8 0-10 0,0 0-9 0,-18-1 0 15,18 1-13-15,-13 1 2 0,7 0-5 0,-3 0 2 16,9-1-8-16,-15 2 2 0,6-1-11 0,0 0 8 15,-1 0-5-15,-2 0-5 0,2 1 7 0,-2 0-6 16,1-2-9-16,1 3 6 0,-2-1-5 0,0 1 6 16,1 1-6-16,-1-2 4 0,0 2-1 0,2 0 5 15,-3 0-9-15,3 1-6 0,-2-1 5 0,0 3-5 16,-1-1 0-16,3 0-2 0,-2 0-3 0,2 0 0 16,-3 1 2-16,3 0 1 0,-1 2-2 0,-1-2 0 15,0 1-10-15,1-1 8 0,1 1-1 0,1 1-5 16,-3-1 5-16,3 1-2 0,-2 2 3 0,-1-2-5 15,3 1 7-15,0-2-1 0,0 1-9 0,-1-1 3 16,-3 2 2-16,6 1 2 0,-2-3 1 0,2 3-4 16,0-3 4-16,-1 2-2 0,0-6 4 0,-1 6-2 15,3 0 7-15,-2 1-5 0,-2-1-4 0,2 0 2 0,1 3-2 16,-2-3-3-16,2 1-1 0,1 0 9 16,-2 2-4-16,2-4-3 0,-4 6-3 0,5-5 4 15,-2 3 4-15,2 1 3 0,0-2-6 0,1 2 0 16,-3 2-1-16,1-2-7 0,3-1 9 0,-3 3 3 15,2 0-10-15,-1 1 8 0,0 0 6 0,3-2-3 16,1-3-1-16,-1 0 4 0,0 4-5 0,-1-3 10 0,2 2-1 16,-2 1 2-16,2-3 3 0,1 3-4 15,-1-2 3-15,-1 3-1 0,0-5 1 0,2 4-1 16,-1-1 0-16,1 2 0 0,0 0 0 0,0-4 0 0,-3 1-3 16,3 2 5-16,0-1-2 0,0-1-6 15,0-2 0-15,3 5 1 0,-2 0 1 0,1-6 1 16,-3 1-2-16,2-1 3 0,1 0 3 0,-1 2-5 15,-1 1 3-15,1-3 1 0,3 1-2 0,-3-1-1 0,3 2-1 16,0-3 2-16,0 1 0 0,0 1-4 0,1 0 0 16,3 2 1-16,-3 1 0 0,0-3-3 0,-1-1 1 15,4 5-4-15,-2 1 0 0,0-2 3 0,-1 0-3 16,1-1 1-16,1 1-6 0,-2-1 6 0,0-2-2 16,0 4-3-16,2 0-3 0,-2-3 5 0,-1-2-2 15,1 5-3-15,0-4 6 0,0 0 1 0,3 2 3 16,-2-3 1-16,2 0-8 0,-2-1 10 0,1 0-6 15,0 0 2-15,3 1 6 0,-2-2-4 0,1 0-6 16,2 2-1-16,-2-2 3 0,6 3-2 0,-3-1 3 16,1 0-4-16,1-1-2 0,-4-4 5 0,3 6-2 15,1 0 9-15,-2-5-11 0,4 1 1 0,-2 2-4 16,2-2 2-16,-2 1 0 0,-2-2 2 0,3 0 0 16,-4 0 2-16,4 1-3 0,-2 0-5 0,-1-4 3 15,3 5 1-15,2-3-2 0,-6 0 1 0,6 1 5 16,-3 0-5-16,0 0 2 0,1 1-4 0,3-1 1 15,-2 0 0-15,0-2 3 0,-1 1-3 0,2 0 1 16,-4-1 0-16,5 1 3 0,-1 2-6 0,0-3-2 16,0 1 7-16,1 0-4 0,-2-1 2 0,2 1-1 15,-1-2-3-15,-4 1 5 0,3 0 3 0,0 3-1 16,3-5 0-16,-4 1-1 0,-2 2-2 0,0-4 2 16,-2 1 3-16,7 0-7 0,0-1 4 0,-5-1-2 15,2 3 2-15,-2-1-2 0,5-2 2 0,-6 0-4 16,8 2 3-16,-8-1-1 0,6 1 0 0,-1-1-1 15,-3 1-1-15,-1-1 0 0,5 2 1 0,-2 0 0 16,-2-1 0-16,4-1 2 0,0 0-3 0,-3 2 1 16,3-1-1-16,1-3 7 0,-2 1-3 0,2 3-5 15,-2-1 3-15,2 0 3 0,-1-2-3 0,0-1-1 16,2 2 1-16,-3-2-3 0,1 2 2 0,-2-2-2 16,5 2 2-16,-4-2 8 0,0 1-11 0,1 1 3 0,-5-4-3 15,6 4 4-15,-5 0-3 0,5-1 4 16,1 1 0-16,1 1-6 0,-2-3 4 0,-3 5-1 15,3 0 2-15,0-3 0 0,0 1-1 0,-1 1-2 16,-1-3 1-16,2 3-2 0,-1-2 1 0,1-2 0 16,-1 2 1-16,0-1 2 0,2-1 3 0,-4 0-3 0,4 2-3 15,-1-1-3-15,-2-1 6 0,3-1 0 16,-3 2-3-16,1 2 0 0,1-3 1 0,-2 2 1 16,2-6 1-16,-1 6-3 0,2 0 5 0,-7-4-7 15,4 2 5-15,2 2-1 0,-3-1 0 0,3-1-4 0,-2 0 2 16,-3 0 0-16,5 0 0 0,0-1 0 0,1-1 2 15,-4 0-2-15,-2 2 1 0,3 0 0 0,1-1 1 16,-1 0-4-16,-2 1 4 0,3-1-1 16,-4 1 0-16,-2 0 0 0,1 0-1 0,1-1 1 0,-1 1-2 15,5 0 0-15,-4 0 1 0,0-1 0 0,1 1 1 16,2 2 0-16,1-2 0 0,-5 2 0 0,-1-2 0 16,5 0-1-16,0 3-1 0,-1-3 1 15,-3 3 3-15,6-3-1 0,0-3-3 0,0 5 1 0,-1-2-1 16,2 1 12-16,-2 0-4 0,1 1-9 0,0-1 2 15,-2-2-1-15,2 2 10 0,-3-1-10 0,-1 0 1 16,-2 0-1-16,7 1 4 0,-7-1-5 0,2 0 2 16,-1-1-1-16,-1 1 0 0,1-1 0 0,1-1 1 15,-1 2-1-15,-1 0 2 0,1 2 0 0,0-2-2 16,-2 1-1-16,5-1 10 0,-4 1-8 0,1 0 0 16,-1 1 0-16,5-1 0 0,-5 0 1 0,2-1-3 15,2 2 0-15,3 1 0 0,-3-3 3 0,0 0 2 16,-3 0-2-16,5-2 1 0,2 1 1 0,-3 1-2 15,2-2 15-15,-4 1-15 0,-1-2 2 0,6 0 9 16,-4 0-10-16,2-2-2 0,-1 4-1 0,2-1 9 16,-4-2-6-16,1 1 1 0,2 2-2 0,-6 1-2 15,7-5 2-15,-4 6 1 0,0-5-2 0,2 3 7 16,-1-1-5-16,-3 2 1 0,4-3-2 0,-4 3-4 16,-1 0 0-16,0-1 6 0,6 1-3 0,1-1 2 15,-5 0-6-15,6 0 12 0,-10-1-8 0,3 1 0 16,3 0 0-16,1 2 0 0,0-2 2 0,-2-3-2 15,-2 4-1-15,3 0-1 0,2-3 4 0,-6 2 1 16,5-2 3-16,0 2 2 0,0-1-3 0,-1-2 2 16,0 0 3-16,2 1 1 0,-1-2-8 0,-1-1 4 15,2 0 3-15,0 2-3 0,-3-1-2 0,4 0 3 16,0 1-5-16,-3-1-2 0,2 2 4 0,-1 0 0 16,0-1-2-16,2 1 3 0,-3-1-8 0,-2 1 16 15,2-2-13-15,3 1 2 0,-7 3-2 0,4-4-1 16,2 3 3-16,-3-2 1 0,3 1-3 0,-4-1 1 0,1 0 0 15,-3 2-6-15,0-1 6 0,3-1-1 0,1-1 1 16,-6 1-1-16,2 1 0 0,1-2 4 0,1 2-1 16,-3-1 1-16,1 1-5 0,-2-1 3 15,1-1 2-15,1-1-5 0,-2 1 6 0,0 0-2 16,0 0 3-16,3-2-4 0,-1-3-2 0,-4 3 2 0,5-2-1 16,-1-1-1-16,-1 3-1 0,1-3 3 0,-1 2-4 15,-1 1 4-15,-2-2-3 0,-1 2-1 16,2-1 5-16,0 0-3 0,-1-1 4 0,-1 1-10 15,1 0 5-15,-1-1 2 0,2 1 1 0,-3-3-3 0,-1 4 1 16,0-2 1-16,0 0 0 0,3 1-5 0,-1-1 1 16,-3-1 1-16,3 1 5 0,0-6-4 0,-1 5-1 15,1 0 3-15,2-4-3 0,-4 3 2 16,3-3-4-16,0 0 5 0,0 0-2 0,-2 1 0 0,1-1 2 16,-1 3-3-16,2-2 1 0,-2-1-2 0,0 4 1 15,-1-2 5-15,-1 0-3 0,-1 1-2 0,2 2-2 16,0-2 4-16,-2-1-1 0,1 1 2 0,-1 2 0 15,-2-1-1-15,3 1-2 0,0-4-2 0,-3 1 5 16,0 2-3-16,2-1-4 0,-1 1 5 0,1 0 2 16,-2-1-4-16,1 0 1 0,1 0-1 0,1-1 0 15,-1-1 3-15,-1-3-3 0,-1-2 1 0,2 3-1 16,-2 4 0-16,2-4 2 0,-3 3 0 0,1-3-1 16,0 4 2-16,-2-5 1 0,2-1-5 0,0 2 4 15,-2 2-1-15,4 1 0 0,-4-4-2 0,0 3 2 16,0 0 2-16,-1 2-3 0,1-2 0 0,0 1 0 15,0-4 1-15,0 4 6 0,-3 0-11 0,1 0 0 16,0 2 9-16,2-2-11 0,-4 0 17 0,3 2-3 16,-3-1-8-16,0-1-3 0,1-5 1 0,-3 7 3 15,-1-5 0-15,3 4-1 0,-1 0 1 0,0 1 0 16,-1-6 1-16,1 6 2 0,-4-4 6 0,3 3-11 16,1-1 0-16,-5-5 2 0,2 3-1 0,-1 1 1 15,1-1 1-15,1 0 3 0,0 5-7 0,-3-5 6 16,2 4 2-16,3-1-2 0,-6-5-1 0,0 7 6 15,6-2 2-15,-4 1 6 0,0 0 8 0,0-3 0 16,-3 1 6-16,-1 1-6 0,1 6 1 0,2-4 11 16,-1 1-9-16,-2-3 0 0,-1 1-3 0,1 2 0 15,-1-5-8-15,3 3 0 0,-1 2 3 0,-1-3-6 16,0 1 1-16,-1 1-2 0,1-2-2 0,-1-1 4 16,-1 1-9-16,3 0 1 0,-1 0 1 0,0 2 5 0,-3 0-7 15,2-1 2-15,-2 0 3 0,1 3 1 16,-3-3 2-16,5 2-3 0,-3 0-1 0,0 0 0 15,-4 2 3-15,5-1-2 0,-4 0-7 0,3 1 5 16,-1 0 0-16,0-1-1 0,0 0 0 0,1 0 4 0,1 0-6 16,-4 2-3-16,6-2 2 0,-1 4 3 0,3-3-4 15,-5-1 3-15,-1 1-3 0,3 0 6 16,3-1 5-16,-6 2-15 0,7 0-1 0,-8 0 4 16,4-1 1-16,-2 1 9 0,3 1-8 0,-5-2 3 15,5 2-8-15,-1-2 4 0,-4 3 1 0,-1-2 0 0,2 2-1 16,-1-2 1-16,3-1 7 0,1 4-10 0,-4-2-2 15,4 0 3-15,1 1-1 0,-3-2-4 16,-1 2 7-16,0 0 0 0,4 1-4 0,-5-3 0 0,3 3 4 16,1-2-3-16,-2 2-2 0,-2-2 1 0,1 1 3 15,-4 0-1-15,1 1-1 0,0 0-7 0,-1 1 11 16,1 1-3-16,0-1-3 0,0 0 3 0,-3 0-2 16,-4-2-2-16,-2 3-1 0,9-1 3 0,-7 1-4 15,5 1 6-15,-4-1 0 0,3 2-4 0,2-1 4 16,-8-1-4-16,-1 1 9 0,8-1-1 0,-6 1 1 15,9 1 2-15,-4-2-4 0,1 2-4 0,2-2 5 16,-1 0-2-16,1 1-1 0,-1-1 4 0,2-1-1 16,-1 1 5-16,2 1-5 0,-2-2 2 0,2-1-4 15,-4 2 3-15,3-1-2 0,-1 1 6 0,0-1-9 16,1 1 0-16,-2 1-6 0,0-2 8 0,0 0 0 16,2 0 1-16,-4 1 1 0,-4 1-8 0,4-1 0 15,4 0 2-15,-4 0 2 0,2 1 0 0,-8-2-6 16,9 1 3-16,-2 0-2 0,1-1 3 0,0-2-1 15,1 3 2-15,-1 2 1 0,1-2 2 0,-1 0 0 16,1 0 3-16,0 0-8 0,-2 0-2 0,4 0 3 16,-2 0-3-16,0 1 0 0,0 0 12 0,2-2-9 15,-3 1-4-15,2-3 7 0,0 5-12 0,1-2 6 16,2 1 2-16,-2-1 3 0,1 0-4 0,2 0 3 16,2 0 2-16,-1 0 0 0,1-1-4 0,-7 1-4 15,2-2 4-15,2 1 3 0,1 1 2 0,1-1-7 16,0 1 4-16,-5-3 0 0,2 1-2 0,2 2 8 15,-3-1-8-15,0 0-3 0,3-2 4 0,-2 3 0 16,-1-1 2-16,1 1-4 0,2 1 0 0,-2-2-2 16,1 1 0-16,3 1 12 0,-3 0-8 0,-1 1 0 0,-1-2 0 15,5 1-1-15,-2 0-1 0,1-1 2 16,3 1 3-16,-4-2-3 0,-3 3-6 0,7-2 5 16,-3 0 5-16,0 0-9 0,1 0 7 0,-1 0-2 15,2-1-3-15,0 1 0 0,1 0 4 0,0 0-1 0,-2-1-1 16,2 1 1-16,-1 0 1 0,2 0-3 0,-2-1 3 15,1 0-1-15,-1-1-9 0,2 4 18 0,-1-4-12 16,2 2 6-16,-3-1 7 0,1 2-11 0,1 1-2 16,-1-2 1-16,0 1 4 0,4 1-2 0,-3-1 1 15,-1 2 4-15,-1-3-5 0,2 4 5 0,-1-3-3 16,0 1-2-16,3-1 2 0,-3 2 0 0,1-1-1 16,0-1-6-16,-2 1 4 0,3 1-7 0,-1 1 6 15,-1-2 2-15,1 0 4 0,0 1-1 0,0-3 1 16,1 3-4-16,-1 0 7 0,-2-1 20 0,3 1-4 15,2-1-2-15,-5 0 0 0,3 1-3 0,3-1-1 16,-4-1-4-16,-2 2 3 0,3-1-8 0,-2 0 5 16,1 2-3-16,1-1-2 0,0-3-4 0,-3 3 6 15,6-1-5-15,-5 0 0 0,1 0 3 0,3-1-5 16,0 2 2-16,-2-1-1 0,-2 2 4 0,3-2-3 16,-1-1-4-16,-2 3 3 0,-1-3 2 0,2 1-6 15,0 1 1-15,-1 0 1 0,4-2-2 0,7-1 1 16,-17 3-19-16,10-3 21 0,-3 1-1 0,2 0-1 15,-1 1 0-15,1-1-1 0,2 1 1 0,6-2 1 16,-16 2-3-16,6 1 3 0,4-1 2 0,-3 0-1 16,0-1-2-16,0 1 5 0,-1 0-6 0,2 0 2 15,-2 0-2-15,0 0 3 0,-1 1 0 0,1 1 0 16,0-2 0-16,-3-1 1 0,1 4-2 0,1-2 1 16,0 0-1-16,-2 1-2 0,0-1 1 0,1 1 3 15,-3-2 0-15,2 1-4 0,-1 1 2 0,3-1-4 16,-3 1 0-16,2-2 2 0,1 3 0 0,-2-3-5 15,1 4-18-15,2-2-18 0,0-1-29 0,4-2-36 16,-5 4-34-16,4-1-58 0,0 0-65 0,0 0-362 16,-1 2-984-16,3-2-46 0</inkml:trace>
  <inkml:trace contextRef="#ctx0" brushRef="#br0" timeOffset="20478.23">7006 10667 253 0,'0'0'482'0,"0"0"-63"16,0 0-44-16,0 0-52 0,0 0-26 0,0 0-32 0,0 0-27 16,0 0-27-16,0 0-10 0,0 0-23 15,0 0-15-15,0 0-9 0,0 0-10 0,0 0-10 16,0 0-11-16,0 0-7 0,0 0-3 0,0 0-10 0,0 0-7 15,0 0-7-15,0 0-6 0,0 0-6 0</inkml:trace>
  <inkml:trace contextRef="#ctx0" brushRef="#br0" timeOffset="51730.13">4740 12009 318 0,'-3'3'491'0,"3"-3"-64"0,-9 6-35 16,5-3-34-16,4-3-34 0,-5 4-46 0,5-4-31 16,0 0-35-16,0 0-16 0,-7 5-18 0,7-5-22 15,0 0-18-15,0 0-15 0,0 0-20 0,0 0-5 16,0 0-15-16,0 0-9 0,16-16-1 0,-6 10-8 16,5-6-9-16,1 1-2 0,4-6-5 0,4-3-1 15,-1 2-2-15,4-1 2 0,0-2-1 0,0-2-5 16,10-8 1-16,-10 6 10 0,10-9-6 0,-12 9 4 15,12-10-10-15,-2 0 1 0,1 1-8 0,-12 8-4 16,5 2 0-16,11-10-6 0,-14 10 1 0,0-3-3 16,3 2 1-16,-1-1-6 0,-2 0-4 0,2 1 3 15,1 4-2-15,-5 0-1 0,0 0-4 0,1 1 0 16,-1 1 1-16,-1 0-2 0,-8 5-2 0,3 4 2 16,-3-2-3-16,2 1 2 0,-3 1-6 0,-1 0-1 0,-4 4-5 15,-2 0-14-15,0 2-21 0,-1 0-21 0,-2-2-21 16,-4 6-23-16,8-3-18 0,-8 3-35 15,2-6-41-15,-2 6-69 0,0 0-260 0,0 0-759 0,-11-13 62 16</inkml:trace>
  <inkml:trace contextRef="#ctx0" brushRef="#br0" timeOffset="52106.4">5274 11213 386 0,'0'0'463'0,"-10"1"-53"15,10-1-64-15,0 0-61 0,0 0-36 0,-7 3-30 16,7-3-31-16,0 0-15 0,0 0-7 0,0 0-14 16,24-16-6-16,-14 8-6 0,8-2-7 0,-2 0-8 15,9-4-14-15,-2 1-13 0,2-1-7 0,0-1-12 16,0 3-6-16,4-2-9 0,-4-1-8 0,3 2-5 15,-4 1-6-15,-6 3-6 0,8-3-2 0,-6 4-3 16,0 0-5-16,-4 3-7 0,1 0 3 0,-3 2 4 0,-1 1-1 16,1-1 7-16,-3 3-5 0,1 1 9 0,-3 4 9 15,-4 0 10-15,2 5-1 0,0 0 7 16,0 8-7-16,-3 6 1 0,-1 5-6 0,-1 1-1 16,-2 1-4-16,-1-2 1 0,-1 1-12 0,-4-1-2 0,0-3-6 15,1 1-1-15,1-4-10 0,0-4 0 0,-1-1-28 16,3-3-26-16,-4 1-29 0,3-1-44 0,-6-4-54 15,5 0-73-15,-4-2-323 0,2 0-826 0,-2 0 39 16</inkml:trace>
  <inkml:trace contextRef="#ctx0" brushRef="#br0" timeOffset="52825.34">4094 11945 460 0,'0'0'496'16,"0"0"-79"-16,-4-12-59 0,4 12-42 0,-9-5-31 15,9 5-29-15,-17-5-22 0,7 5-23 0,-3 0-19 16,1 2-21-16,-5 1-22 0,0 2-10 0,1 1-9 16,-5 1-13-16,2 4-11 0,4 1-11 0,-3 0-10 15,-4 5-8-15,3 1-10 0,1 2-3 0,3 3-6 16,1 0-7-16,1 1 3 0,4-6-8 0,1 0 2 15,2 6-7-15,2 1-7 0,7-5 2 0,-3-1-7 16,1-1-3-16,3 2 2 0,2-2-6 0,4-1-5 16,6 2 0-16,-4-4 0 0,3-1-3 0,1-1 2 0,1-2-1 15,2-3-3-15,8 2 3 0,-8-6-8 0,10 4-1 16,-7-6-9-16,1-1-14 0,-3 1-21 16,0-1-24-16,1-2-37 0,-3-2-39 0,1 1-61 15,-1-3-63-15,-6 2-262 0,-1 1-751 0,1 0 64 0</inkml:trace>
  <inkml:trace contextRef="#ctx0" brushRef="#br0" timeOffset="53160.19">4290 12318 170 0,'3'-17'363'0,"0"-1"-37"0,0-8-8 16,1 1-33-16,0 4-23 0,0-4-18 0,-1-1-13 15,-1 7-13-15,3 0-13 0,-1 1-22 0,-3-1-10 16,1-1-20-16,1 3-18 0,0 1-16 0,0 3-14 16,-2 3-7-16,0 0-9 0,-1 3-10 0,0 7 3 15,3-10 1-15,-3 10 5 0,3-6 3 0,-3 6 8 16,0 0-6-16,2-5-4 0,-2 5-11 0,0 0-9 16,0 0-7-16,0 0-6 0,0 0-6 0,11 15-2 15,-7-4-4-15,3 3-3 0,0 4-6 0,5 5-3 16,-3 0-5-16,6 0-6 0,-2 2 3 0,0 0-2 0,1-4-7 15,2 2 3-15,-4-6-3 0,-1-3-2 0,1 3 0 16,-1-2-2-16,1-2-6 0,-2-2-4 16,-1-3-13-16,-1 2-17 0,-2-1-22 0,1-1-27 0,1-3-29 15,-4 1-37-15,-1 1-37 0,-3-7-45 0,4 7-301 16,-4-7-757-16,0 0 63 0</inkml:trace>
  <inkml:trace contextRef="#ctx0" brushRef="#br0" timeOffset="53330.8">4307 12285 78 0,'-9'-5'773'0,"9"5"-153"0,0 0-115 15,0 0-89-15,0 0-61 0,0 0-55 0,0 0-43 16,0 0-35-16,14-11-28 0,-2 7-21 0,-1 0-26 16,7 0-16-16,0 0-17 0,0-1-18 0,5 1-44 15,-4-1-64-15,3-1-78 0,7-1-104 0,-11 3-323 16,3-2-737-16,-1 0 67 0</inkml:trace>
  <inkml:trace contextRef="#ctx0" brushRef="#br0" timeOffset="57274.41">5691 7865 161 0,'0'0'94'0,"0"0"-136"0,0 0-47 0,0 0 18 16</inkml:trace>
  <inkml:trace contextRef="#ctx0" brushRef="#br0" timeOffset="62450.73">8256 9941 108 0,'0'0'293'0,"0"0"-11"0,0-9-33 0,0 9-4 16,0 0-15-16,0 0-21 0,-4-9-7 0,4 9 3 15,0 0-16-15,-7-4-9 0,7 4-22 0,-7-3-14 16,7 3-3-16,-8-1-12 0,8 1-7 0,0 0-18 16,-16 1-9-16,16-1-12 0,-9 3-6 0,-1 0-11 15,4 1-5-15,-1 1-5 0,-3-2-5 0,-2 3-7 16,3-2 1-16,0 3-5 0,-5-1-4 0,4 4 0 15,-4 0 5-15,4-2-2 0,-2-1 2 0,2 1-3 16,1-1 0-16,-4 3-1 0,-1-3-4 0,3 2-3 16,-3 0-3-16,1-1-5 0,0 3 7 0,1-3-7 15,-1 4-1-15,3-3 0 0,-2 3 5 0,-2-3-2 16,0 1 2-16,2 1-2 0,1-1 7 0,3-2-1 0,-1 0-5 16,-5 5 0-16,5-4 4 0,-2 3-11 0,-2 1 2 15,1 0-1-15,2 1-2 0,-2-2-1 16,1 2 1-16,1-1 3 0,-1 1-5 0,3-2-2 0,-3 1 0 15,3-3-3-15,-1 5 0 0,1-4-1 0,-1-2 0 16,0 4-3-16,3 2 0 0,-2 1-3 0,2-3 4 16,-2 3-1-16,2-1-2 0,0 2-1 0,1-2 4 15,1-1-4-15,-2 2 0 0,0 1-1 0,1-3-1 16,0 2-1-16,2-4 5 0,-1 0 1 0,1 7 3 16,0-7 9-16,0 5-8 0,2-2-1 0,-3 1-1 15,3 0 0-15,0 2 1 0,-2-2-3 0,3 3 5 16,-2-1-2-16,0 1 7 0,-2 0-5 0,3-2 3 15,0 1 0-15,-2 3 4 0,1-3-2 0,2-1-1 16,0 0 1-16,0 1 1 0,0-1-5 0,0 1 0 0,0 7 3 16,2-6-5-16,-2-2-2 0,-2 1 1 15,4 0 0-15,-2 0-4 0,1 0 2 0,3 1-2 16,0-1 2-16,0-1-3 0,0-1 2 0,2 4-2 0,0-4 4 16,1 1-2-16,-2 3 2 0,3-5-2 0,0 1-2 15,2 0 0-15,-1-1-1 0,2-1-1 16,-1 1 2-16,3 0 6 0,-1 1-2 0,-2-2-8 15,8 5 5-15,-4-4-2 0,-3-3 0 0,7 7 4 0,-2-7-4 16,-1 0 0-16,1 1 1 0,2 0 0 0,-3-2 1 16,1 3-3-16,3-3 3 0,-4-1-2 0,2 1 3 15,0 0-2-15,-1 1-1 0,1-3-1 0,0 1 1 16,-1 0-1-16,3 2 1 0,2-5 5 0,-4 2-1 16,2-2-4-16,-4 2 3 0,3 0 1 0,-2 0-3 15,-1 0 3-15,10 4 2 0,-11-5-8 0,6 2 5 16,-4 1-4-16,2-1-2 0,2 1-1 0,-2 0 4 15,-2 0-3-15,-1-3 0 0,6 2 1 0,-5-2 1 16,3 1 0-16,-2-1-1 0,2-1 1 0,2 0 1 16,-3 0-3-16,-2 0 4 0,4 0-6 0,-2-1 0 15,2-1 4-15,-1 3 1 0,-2-2 0 0,3 0-1 16,0 1-2-16,-2 0 3 0,0-1-4 0,2 0-1 16,-3 1 2-16,2-2 1 0,-1 1 3 0,0-1-3 0,-2 0-2 15,-4 0-2-15,7-2 2 0,0 2 6 16,-4 0-6-16,3 0-4 0,-5-3 6 0,1 0 1 15,0 1-3-15,-1-2-3 0,1 2 3 0,-1-3 3 0,1 2-3 16,-1-2-2-16,5 0 1 0,-5 0 2 0,-1-2 0 16,1 2 5-16,0-1-5 0,1 0 1 0,-3 1-5 15,3 0 5-15,3 0 1 0,2-1-5 0,-8 1 4 16,3 1-2-16,3-2 1 0,-3 1 2 0,-1-1-3 16,3 1 1-16,0 0 0 0,2-1 2 0,-1-1-1 15,2 0 0-15,0 1 6 0,2 0-8 0,-5-3 0 16,1 1-3-16,2 0 2 0,0-1 3 0,0 0-1 15,-1 0-3-15,-3 1 1 0,4-1 5 0,-4-1-2 16,1-1 0-16,3 1-1 0,-2-1 1 0,-2 3-2 16,3-3 3-16,-8 1-4 0,10 0 1 0,-5-1 4 15,3 1-4-15,-1-1-1 0,-2-2 2 0,1 1 3 16,1-2-3-16,0 4 1 0,0-2-4 0,1-1 3 16,-3 2 0-16,4 0 5 0,-4-1-4 0,3-1-3 0,-1 1-1 15,0 0 9-15,-1-1-6 0,0 1 1 16,0-1-1-16,-5 1-1 0,7-1 0 0,-1-3 2 15,-5 1 1-15,4 1-1 0,-1-1-3 0,-1 1 0 0,-1-4-1 16,1 4 2-16,1-4 8 0,1 2-8 0,-3 0 1 16,-1 0 2-16,1 1-2 0,1-4-2 0,-1 2 3 15,-4 4 2-15,5-3-5 0,-3-1 3 0,-2 4-2 16,4-5-1-16,-4 1 1 0,5-1 4 0,-3 1-4 16,0-3 0-16,-1 0 1 0,1 2-2 0,1 0 4 15,-1-1 0-15,-1 0 2 0,-3 4-5 0,6-5 2 16,-3 0 3-16,-2 0-2 0,6 1 0 0,-5 1 1 15,-2-2-1-15,2 1-1 0,0 1 1 0,-1-2 4 16,-3 4-4-16,3 1 0 0,-2-2 1 0,2-3 4 16,-3 4-6-16,-1-2 3 0,3 1-3 0,-2-4 2 15,1 1 0-15,-1-2 6 0,0 3-3 0,1-4-2 16,-1 2 2-16,-1 1-1 0,-1-2-1 0,1 0 2 16,-2 5 0-16,1-1 1 0,-2 1-6 0,-1-4 6 15,0 2 2-15,0 1-3 0,0 2 1 0,1-1-1 0,-2 1-1 16,2-2-2-16,-2 1-1 0,0-2 0 15,-2 3-2-15,1-6 6 0,0 0-1 0,0 6-2 16,0 1-2-16,0-1-1 0,-1 0 0 0,-2-1 2 0,5-4 2 16,-7 5-4-16,5 0 2 0,-4-4 1 0,1-2 1 15,-1 5-1-15,1-3-2 0,-2 0 3 16,2 3-3-16,-3-1 2 0,-2-2-2 0,5 4 4 0,-3 0-7 16,3-1 1-16,-3-3 3 0,-1 3-3 0,0-3 9 15,0 2-7-15,1-2 5 0,-1 2-5 0,-1 0-1 16,1-2 0-16,0 1 8 0,0 3-4 0,3 0-4 15,-1 2-1-15,-1-4 0 0,-1 2 3 0,-1-2 2 16,0 1-8-16,1-2 4 0,-2 5 2 0,-1-3-1 16,4 0-1-16,-1 1 0 0,-1-2-1 0,-4 0-1 15,-1 1 1-15,2-2 0 0,0 3 1 0,-3-2-2 16,3 0 4-16,5 4-2 0,-5-6 2 0,0 3-1 16,-3 0-2-16,1 0-1 0,1 0 4 0,1 2 0 15,-1-3-2-15,1 3-2 0,0-1 5 0,-4-1-4 16,1 2 3-16,-1-2 2 0,3 3-2 0,-1-2 4 15,-2 0-4-15,2 1 2 0,-3 1 1 0,3 0-2 16,1 0 6-16,-2-1-5 0,-4 2 1 0,3-2 1 0,-2 3 2 16,0-2 2-16,0 1 1 0,-1 0-4 0,1-1-1 15,0 3 0-15,0-2-1 0,0 1 4 16,2-2-3-16,-2 3-1 0,-4-1 3 0,5 1-2 16,-1-1-3-16,0 1 3 0,2-1 4 0,-2 2 6 0,-1-1-14 15,3 1-1-15,-2 2 5 0,0 0-2 0,0-1-1 16,0-1 3-16,-1 1 3 0,2 2-2 0,0-2-1 15,-1 3 3-15,0-3-1 0,2 0 2 0,1 1-2 16,-3 0-2-16,2 1-2 0,-2 0 5 0,2 3-2 16,-4-4 2-16,3 4-4 0,1-4 3 0,0 2-4 15,0-1-1-15,3 0 7 0,-3 0-8 0,3 1 5 16,-4-3-3-16,4 4-1 0,-3-3-4 0,1 3 4 16,3-3-1-16,-4 1 1 0,-3 0 0 0,7 1 0 15,-4-2 0-15,0 0 2 0,-1 2-2 0,5 0-3 16,-1 0 5-16,-2-2-1 0,4 2-3 0,-7 1 2 15,5 0 1-15,1 0 1 0,0 0 1 0,-3-1 1 16,0 1-5-16,-2 0 5 0,0 1 4 0,2-1-3 16,2 1 10-16,-3 1-11 0,3 0 3 0,-3 0-1 0,0 1-1 15,4 1 5-15,-2-2 0 0,-1 1 2 0,-2 1-5 16,3 1 2-16,-6 1-3 0,4-2-1 16,-2 0 1-16,3 0-2 0,-1 1 6 0,0 0-3 0,2-1-3 15,1 2 1-15,1-1-1 0,2 1 5 0,-3-1 0 16,3 1-3-16,-1 0-3 0,-1 5 0 0,0-4 1 15,-1 2-3-15,-1 2 1 0,1 1 2 0,1 2-2 16,-5 0-1-16,0 5-2 0,-2 3 8 0,-3-4-5 16,4 1-7-16,0 1 4 0,3-4 1 0,-1 3-4 15,0 0 1-15,4-3-5 0,-3-2 1 0,5 1-18 16,-2-1-13-16,1-1-21 0,1 2-12 0,1-2-13 16,2-4-22-16,-1 2-25 0,3-1-36 0,-1-1-49 15,7-4-58-15,-5 0-325 0,3 1-908 0,2-6 0 16</inkml:trace>
  <inkml:trace contextRef="#ctx0" brushRef="#br0" timeOffset="71000.36">736 6046 300 0,'0'0'316'16,"-3"-7"-16"-16,3 7-12 0,-3-10-21 0,0 5-9 0,3 5-7 16,-3-11-30-16,-1 5-9 0,1 0-14 0,3 6-10 15,-2-8-16-15,2 8-19 0,0 0-8 0,0 0-17 16,-3-8-9-16,3 8-7 0,0 0-9 0,0 0-12 16,0 0-7-16,0 0 4 0,17 26-10 0,-10-10-6 15,4 0-2-15,1 7-7 0,3 1-6 0,-2 2-17 16,3-2-6-16,0 0 0 0,-3 1-1 0,0-2-7 15,0 4 0-15,-1-3-1 0,-1-6-3 0,-2 0-2 16,2-1-2-16,-3-1 0 0,-3-5-3 0,0 0 4 16,-1-2-4-16,0-2-5 0,0-2-1 0,-2 0 11 15,2 0 8-15,-4-5 15 0,0 0 0 0,0 0 1 16,0 0-6-16,0 0-2 0,0 0 0 0,0 0-12 16,0 0-3-16,-19-25-3 0,11 8-3 0,2-2 2 15,-4 1-3-15,1-7 2 0,0-1-10 0,3-1-1 16,-1 2-2-16,3 6-1 0,-4-6-3 0,5 0 3 15,1 6-5-15,1 0 2 0,1 0 1 0,0-1 0 0,1 4 3 16,-1 3-9-16,4 3 5 0,0-1 0 16,0 1-3-16,0 5 1 0,1-1-4 0,1 3 1 15,1-1 0-15,2-2 0 0,2 6 2 0,-11 0-2 16,18 6 6-16,-5-1-2 0,1 3 0 0,0 6-3 0,0 0 2 16,-1 2 3-16,-1-2-1 0,4 8 3 15,-5-7-1-15,-1 2-1 0,-1 0 0 0,2 0-3 16,-2-2 3-16,-2 0 3 0,-2-5-7 0,4 0 5 15,-5-4 2-15,0 1-2 0,0-3 4 0,-3 1 3 0,-1-5-5 16,5 3-5-16,-5-3 3 0,0 0 0 0,0 0 1 16,2-29-3-16,-4 11-1 0,2-2 11 0,-1-4-12 15,-4-6 1-15,6 4 4 0,-1-1-5 0,0 8 1 16,0-5 1-16,1 9-1 0,-1-3 5 0,2 2-6 16,0 5 4-16,-2 2 1 0,-1-1 0 0,1 10 1 15,1-10-3-15,-1 10 4 0,4-4 4 0,-4 4-2 16,0 0 6-16,0 0 2 0,14 14-3 0,-6 0-1 15,-2 3-1-15,3-1 1 0,3 8 0 0,-5-5-1 16,1-2-3-16,3 1-2 0,0-3 1 0,-2 2 1 16,1-1-12-16,-1-1-17 0,0-5-15 0,3 3-27 15,-1-6-15-15,-2-1-20 0,-1 0-22 0,3-1-23 16,-3-3-18-16,-1-2-14 0,5-2-10 0,-2-3 5 16,-1-3 0-16,4-3 2 0,-2-3 4 0,1-1 18 15,-2 0 11-15,-1-1 13 0,1 2 16 0,-2-4 15 16,-3 2 10-16,-1-1 43 0,0 0 7 0,-1 3 29 15,0 2 40-15,-3-5 14 0,0 6 28 0,0-1 11 16,-3 2 15-16,2 0 6 0,-1 1 7 0,-4 3 21 16,4-1 11-16,2 7 0 0,-5-8 2 0,1 5 1 15,4 3-7-15,-8-3-6 0,8 3-15 0,0 0-13 16,0 0-11-16,-15 8-10 0,11 1-8 0,0 2-7 0,3 4-1 16,0-2-15-16,1 4-5 0,1 0-3 15,3 3-7-15,0-1 0 0,1 1-6 0,2-5 0 16,3 0-4-16,1-1-8 0,-1 1 4 0,0-7-5 15,-1-1 2-15,3-3-4 0,-1 0 1 0,1-3 1 16,2-2-1-16,-1-2-3 0,-2-3-1 0,0-1 6 16,2-4-7-16,-2-1-1 0,-3-2 1 0,-2 1 1 15,-4 3-5-15,-2-7 6 0,0 5-5 0,-1-6 0 16,-2 5 1-16,-4-1-4 0,-2-2 1 0,-2-1 2 0,1 1 1 16,-5 5-8-16,2-4 15 0,-2 2-9 0,1 1-7 15,-2 2 2-15,5 4 5 0,2-1-5 16,-2 2 0-16,-1 2-8 0,3-1-14 0,0 3-19 0,9 1-23 15,-13-1-24-15,13 1-20 0,-11 6-24 0,8-2-32 16,1 5-26-16,2-9-37 0,-3 13-286 0,1-6-731 16,2-7 71-16</inkml:trace>
  <inkml:trace contextRef="#ctx0" brushRef="#br0" timeOffset="71628.32">1524 5768 67 0,'0'0'349'15,"0"0"-20"-15,0 0-6 0,13 7-33 0,-8-2-11 16,3 2-23-16,-1 3-36 0,4 3-21 0,1-1-8 16,-3 0-20-16,2 1-14 0,-1 0-19 0,-1-3-5 15,-1 1-16-15,1-3-16 0,-1 2-4 0,1-2-10 16,-4-2-12-16,0 1-4 0,-1-5-4 0,2 3-5 15,-6-5-2-15,7 3-2 0,-7-3-2 0,3 4-1 16,-3-4-10-16,0 0 0 0,0 0-3 0,0 0-7 16,-1-25-6-16,-3 13 5 0,0 1-10 0,-1-5-5 15,-1-1 0-15,2-2 0 0,-1 0-4 0,-1-5-2 16,2 5 1-16,-1 1-6 0,1 2-1 0,-1-1-2 16,4 7-1-16,-2 1 4 0,0 3-2 0,1 0 3 15,2 6-4-15,-4-9 1 0,4 9-4 0,0 0 4 16,0 0 0-16,0 0-2 0,0 0 0 0,0 0-1 15,0 0-1-15,19 15 2 0,-9-8-4 0,1 0 4 0,-2 0 4 16,2-1-5-16,1 0-2 0,1 0 5 16,3 0 0-16,2-2 5 0,-4 1-2 0,2-1 1 15,1-2 1-15,-4 1 5 0,0-2-5 0,1-1 2 16,-3 1 3-16,1-1 0 0,0-2-7 0,0 0 1 0,-1-3-4 16,-2-2 1-16,0 1-1 0,-2-4 2 0,-1-5-4 15,2 1 3-15,-3-2-3 0,-1-1-3 16,-2 0 3-16,0-1 1 0,-1 3-3 0,-2 2-2 15,-3-4 0-15,0 1 1 0,0 4 1 0,-1 2-2 0,-1 1 6 16,-1 1-1-16,0-1-5 0,1 4 4 0,-2 3 4 16,1-1 10-16,7 3 0 0,-14 0-1 0,5 4-5 15,4 1 2-15,-4 5-1 0,3 4 2 16,-2 0 0-16,2 2 5 0,1 1 2 0,2 3 4 0,3-2-4 16,1 1 3-16,3-1 2 0,-1 2 1 0,4-2 1 15,1-1 0-15,2 2-6 0,5 1 3 0,-3-4-1 16,6 4-1-16,-4-9-6 0,2 1 0 0,3-4-1 15,0 1-4-15,-1-4-2 0,2-3-10 0,0-2-26 16,1-4-31-16,-3 1-62 0,0-7-93 0,-2-3-360 16,3-6-845-16,-3-2 30 0</inkml:trace>
  <inkml:trace contextRef="#ctx0" brushRef="#br0" timeOffset="72275.16">2610 5124 375 0,'0'0'438'0,"0"0"-47"0,-5-7-31 0,5 7-39 16,0 0-21-16,-9-3-30 0,9 3-28 0,0 0-31 16,-18 5-26-16,9-3-16 0,-4 2-18 0,3-1-26 15,-3 3-13-15,1-1-5 0,0 1-15 0,1-1-14 16,-1 1-7-16,3 0-9 0,-1 0-5 0,2 0-7 16,2-1-4-16,-1 0-5 0,2 0-7 0,0-1-9 15,5-4 0-15,-2 10-6 0,2-10 0 0,6 12-6 16,-2-5-1-16,3 2-2 0,2-2-2 0,2 1-3 15,3 3 1-15,3-1 1 0,-1 0 2 0,3 2-2 16,0-2 3-16,0 0-5 0,7 3 2 0,-2 0-4 16,-7-2 3-16,1 1-2 0,-4-2-1 0,1 1 4 15,-2 1 5-15,-1-1 3 0,-4 0 8 0,0-3 5 16,0 7 4-16,-2-7-3 0,-2 1 7 0,-3 0-1 16,0 1-5-16,-1-2 2 0,-2 2-5 0,-4-2 0 0,-2-1-1 15,0-2-1-15,-1 1-9 0,-2-2-1 16,-1-1 0-16,-2-3-7 0,0-1-2 0,0-1-22 15,1-2-18-15,0 1-23 0,1-4-17 0,-2 0-23 16,0-2-11-16,3 0-17 0,4 1-15 0,-2-1-1 0,3 1-14 16,-1 1-16-16,3 1-18 0,2 1-30 0,-1-2-33 15,3 7-172-15,-1-11-571 0,1 11 98 16</inkml:trace>
  <inkml:trace contextRef="#ctx0" brushRef="#br0" timeOffset="72635.3">2822 5236 172 0,'22'-16'264'0,"-2"0"-21"0,-2 4-26 16,4-6-2-16,-8 4-16 0,1-2-1 0,-2 4-2 16,0-1-10-16,-2 0-1 0,-2-3-4 0,0 1-9 15,-1 6 2-15,-4-2-11 0,1 1-6 0,-4-1-7 16,0 2 5-16,1 0-11 0,-4 0-5 0,2 9-1 16,-3-12-3-16,-1 8-11 0,-1-2-1 0,5 6-6 15,-13-7 1-15,6 6-8 0,7 1-9 0,-19 1-12 16,8 5-8-16,-1-1-7 0,-2 5 1 0,1 0-18 15,-1 2-1-15,2 1 4 0,-1 1-3 0,4 1-1 16,-1 1-8-16,0-2-4 0,3 4 1 0,1 2-6 16,2-1-5-16,-1-1-3 0,5 1 1 0,1 2-7 15,0-4 1-15,3 3-6 0,1-5-4 0,2 2 0 16,1-3-4-16,1 0-2 0,2-2 0 0,0-4-10 16,2 1 4-16,4-3-5 0,-5-3-2 0,3-1-10 15,2-5-7-15,2 0-6 0,1-4-10 0,0-1-17 16,4-5-12-16,-2-3-14 0,-4 5-16 0,6-9-19 15,-4-2-22-15,1 3-7 0,0-1-17 0,-1-2-15 16,-1 0-14-16,-1-2-7 0,-5 2-27 0,-3 2-10 16,2-1-12-16,-5 2-193 0,1 1-592 0,-3 0 96 15</inkml:trace>
  <inkml:trace contextRef="#ctx0" brushRef="#br0" timeOffset="73085.32">3280 4966 1934 0,'1'-16'-53'16,"-1"4"110"-16,0 1-10 0,-1 0 3 0,-3 1 29 16,1 1 42-16,-2 0 7 0,-1 2 9 0,1 0 6 15,-3 1 4-15,4 1 4 0,-5 3-6 0,9 2 3 16,-11-7-6-16,4 6-7 0,7 1-15 0,-12 0-10 15,12 0-17-15,-8 6-10 0,8-6-10 0,-9 8-9 16,5-1-6-16,0 1-3 0,2 2-2 0,-1 6-1 16,2-3-8-16,-2 2-1 0,7 2-4 0,2 3 3 15,-2-2-5-15,4-2 3 0,0 1-7 0,3 0 8 0,-2-2-9 16,1 1-2-16,0-4 5 0,1 0-9 16,3 1-5-16,-4-4 0 0,-1-3-5 0,-1-2-1 15,2 4-2-15,-1-5 0 0,-3-1 0 0,-6-2-8 16,14-3-1-16,-6 1-6 0,-2-3 1 0,2-5-10 0,1-1-9 15,-3 0-1-15,1-6-5 0,-2 0-1 0,-1-1-1 16,-2 0 1-16,0-1-1 0,0 0 1 0,-2-3-7 16,3 3 5-16,-7 0 0 0,4 1 5 15,-3 2 0-15,2 4 4 0,-2 2 4 0,0 1-2 0,0 4 5 16,2-3 12-16,1 8 2 0,-4-8 6 0,4 8 3 16,0 0 6-16,-3-7-6 0,3 7 2 0,0 0-1 15,0 0-2-15,0 0 1 0,0 0 2 0,4 25 0 16,-1-15 1-16,-1 2 0 0,5 2 4 0,-2 2 2 15,2-1 10-15,4 0-8 0,-4-1-3 0,6 2 6 16,-1-2-4-16,-3 0 0 0,5-3-1 0,-1 2 4 16,-2-1-9-16,-1-4-5 0,-1-1-1 15,1-1 1-15,-1-2-4 0,0-1-3 0,0 0-8 0,-1-2-9 16,-8-1-7-16,13-4-5 0,-8 1-14 0,1-5-12 16,-1 0-23-16,-4-1-30 0,1-1-24 0,-1-2-43 15,-2 0 10-15,1-5-23 0,-3 2-27 0,-3-2-55 16,-2 2-173-16,-1-1-601 0,1 1 98 0</inkml:trace>
  <inkml:trace contextRef="#ctx0" brushRef="#br0" timeOffset="73967.64">3484 4755 309 0,'0'0'355'0,"0"0"-43"0,0 0-35 16,0 0-12-16,0 0-14 0,0 0-7 0,0 0-3 15,0 0-8-15,0 0-10 0,0 0-12 0,21 19-21 16,-18-10-9-16,4 1-23 0,-1 0-16 0,3 4-17 15,-2-5-9-15,0 2-14 0,5 1-5 0,-5-1-8 16,2-3-18-16,0 1-5 0,0-1-6 0,-1 0-7 16,1 1-6-16,0-3-3 0,0 0-8 0,0-2-3 15,1 2-2-15,-1 0-1 0,-1-3-7 0,-2-1-3 16,1 1 0-16,1-2-6 0,-8-1-6 0,14 0-6 16,-6-3-7-16,-8 3-8 0,14-9-10 0,-8 2-4 15,-1-2-7-15,-1-2-9 0,1-1-7 0,-2-2 5 16,0-3-5-16,-2 4 1 0,-2-5 9 0,1 1-5 15,-3 0 7-15,2 0 4 0,-5 6 1 0,5-6 5 0,-2 5 2 16,-1 1 4-16,0 1 5 0,1 3 2 16,-1-2 8-16,2 4 9 0,2 5 15 0,-4-8-3 15,4 8 8-15,-3-7-2 0,3 7 3 0,0 0-6 16,0 0-1-16,0 0 0 0,0 0-2 0,0 0-5 16,0 0 9-16,0 0-4 0,0 0 6 0,13 26 7 0,-6-19-2 15,-2 1 4-15,4 0-1 0,-3 0-1 16,2-2 2-16,0 1-5 0,2 0 6 0,-3-2-8 15,1 2 0-15,1-2-1 0,0 0-2 0,-3 0-2 16,-1-3 2-16,4 2-5 0,-2-2 0 0,-7-2-6 0,11 1 1 16,-11-1-1-16,15-5-2 0,-7 2-4 0,0-3 5 15,-2-1-6-15,3 0-3 0,-2-2-6 16,0 1 2-16,-3-2-11 0,3-7-10 0,-2 7-18 16,-2-4-6-16,0-1-15 0,-2-4-5 0,2 8-4 0,-3-7-6 15,0 3 5-15,-1 2 3 0,1 0 13 0,-2 2 4 16,2 2 2-16,-2-2 2 0,0 5 13 0,2 6 16 15,-2-11 8-15,2 11 9 0,-4-8 11 0,4 8 3 16,0 0 4-16,0 0 5 0,-5-5-10 0,5 5 9 16,0 0 0-16,0 0 0 0,0 0 7 0,0 0 5 15,0 0 4-15,5 21 1 0,-2-13 1 0,2 0 2 16,-1 0 2-16,-2-1 2 0,3 1-1 0,-1 0 3 16,3-1-4-16,0 3 0 0,-3-2-1 0,4 0-4 15,-1-3 1-15,0 4-2 0,0-3-7 0,1 0 0 16,-3-3 4-16,4 1-13 0,-1-2 4 0,-1-1-5 15,-7-1-3-15,14-1 2 0,-7-4-7 0,-1-1 8 16,2-1-11-16,-2-3 3 0,2-1-8 0,1-2 6 16,-5-2-9-16,0 1-5 0,-3 2-4 0,-1-1-7 15,3-5 6-15,-6 3-8 0,-1-3-2 0,0 2-2 16,0 4-3-16,-2 1 4 0,-2 0 2 0,2 0 7 16,-2 0-3-16,0 4 2 0,0 0-3 0,-3 1 8 15,2 2-2-15,-1 2 5 0,3 1-2 0,7 1 3 16,-18 2 0-16,9 2 0 0,4 2 7 0,1-1 3 15,-1 4 7-15,2 2 11 0,2 3 4 0,2 5 4 16,0 0 3-16,1 0 5 0,3 0 0 0,1-1 17 16,6 5-2-16,-3 1-8 0,2-6 1 0,6 3 2 15,-2-2 2-15,0-5-1 0,1-2-5 0,2-3-7 16,-1 0 0-16,0-2-5 0,2 0-2 0,-2-4 3 16,1-3-2-16,0-2 1 0,0-1-8 0,-6-1 5 15,0-2-14-15,-2 3-13 0,-2-2-28 0,-4 1-37 0,-4 4-82 16,1-6-97-16,-1 6-312 0,0 0-816 15,0 0 42-15</inkml:trace>
  <inkml:trace contextRef="#ctx0" brushRef="#br0" timeOffset="75024.67">382 7903 224 0,'-4'-5'402'0,"4"5"-39"0,-6-5-25 16,6 5-24-16,0 0-21 0,-7-4-20 0,7 4-13 15,0 0-29-15,0 0-26 0,0 0-27 0,-4 22-20 16,5-4 0-16,2 10-12 0,2 6-8 0,9 13-16 16,0-3-3-16,-3-8-14 0,8 6-13 0,2 4-4 15,-7-13-11-15,5-2-6 0,4-4-9 0,-4-2-8 16,2-1-6-16,2-7-5 0,2-2-4 0,2-6-5 15,-5-3-1-15,0-3-5 0,7-9-1 0,-2-1-4 16,0-5-2-16,0-6-4 0,-2-4-3 0,-2-2-6 16,-3-1-7-16,-3-3-3 0,-3 2-2 0,-4 0 0 15,-3 7 3-15,-1 2-2 0,-2-1-1 0,-4 3 1 16,-6 2 3-16,3 4-2 0,-3 1 2 0,-2 0-4 0,-2 2 5 16,-2 4-1-16,1 2 1 0,-7 4 0 0,1 5 4 15,-2-2 0-15,3 5 0 0,-5 3-3 0,1 4 4 16,2 0-5-16,-2 2 4 0,9-3-2 15,-3-3-3-15,4 2 2 0,-1-2-1 0,5 2-2 0,2-6-12 16,3 1-23-16,-2-2-21 0,3-1-19 16,2-1-20-16,-2-8-31 0,0 0-10 0,10 11-48 15,-3-9-96-15,-7-2-208 0,0 0-682 0,0 0 82 16</inkml:trace>
  <inkml:trace contextRef="#ctx0" brushRef="#br0" timeOffset="75434.59">859 8080 149 0,'0'0'498'0,"0"0"-79"0,0 0-71 16,0 0-47-16,10 21-30 0,-5-14-30 0,1 3-26 16,1 5-22-16,0-5-19 0,3 4-14 0,0-3-12 15,1 2-14-15,2-2-14 0,-2-3-15 0,-2 2-9 16,1-5-11-16,-3 2-10 0,2-1-6 0,0-4-6 15,-2 0-14-15,3-1 2 0,-10-1-6 0,13-2-8 16,-8-3-6-16,1-6-4 0,-2 0-3 0,0-4-13 16,0-2-7-16,-3-3-3 0,0-4-8 0,-1 4 2 15,0 1-2-15,-2 0 1 0,0 2 3 0,-1-1-3 16,-3 2 3-16,1 0-1 0,1 5 2 0,-2-1 2 16,2 3 2-16,1 3 9 0,-1 1 11 0,1-2 13 15,3 7 11-15,0 0 2 0,-5-5-9 0,5 5 1 16,0 0-7-16,0 0 0 0,0 0-2 0,0 0 3 15,9 33-1-15,-3-19 4 0,4 4-4 0,-1-4-3 0,0 2-3 16,4-1-1-16,0-1-2 0,1 2 1 16,-1-1-8-16,1-4 0 0,-1 0-1 0,-2-1 1 15,1-2-2-15,3 1-8 0,-6-3 1 0,4 0-32 16,-3-2-34-16,-4 0-20 0,4 0-46 0,-3-3-39 0,-1 0-38 16,-6-1-94-16,0 0-198 0,9-12-692 0,-9 3 79 15</inkml:trace>
  <inkml:trace contextRef="#ctx0" brushRef="#br0" timeOffset="75666.69">1105 7677 126 0,'-8'-13'494'0,"1"3"-79"0,2 0-49 0,-2 2-38 16,3 3-22-16,0-1-24 0,4 6-26 16,-6-8-11-16,6 8-30 0,0 0-21 0,-6-2-21 0,6 2-25 15,0 0-12-15,8 24-14 0,-3-7-9 0,8 8-11 16,-3 1-9-16,3-1-9 0,0 6-11 0,1-1-4 15,4-1-9-15,-3 0-7 0,2-3-1 0,-1 0-9 16,1-2-4-16,-2-2-9 0,3 0-1 0,-5-8-2 16,1 1-5-16,0-4-6 0,0 1-15 0,-4 0-30 15,-1-4-32-15,0 0-39 0,0-2-31 0,-1-1-59 16,-3-2-77-16,-5-3-232 0,1 7-704 0,-1-7 76 16</inkml:trace>
  <inkml:trace contextRef="#ctx0" brushRef="#br0" timeOffset="75830.92">1071 7967 58 0,'0'0'654'0,"-6"-4"-119"0,6 4-90 15,-1-10-70-15,1 10-59 0,5-10-46 0,0 4-34 16,3-3-33-16,2 1-29 0,3-4-17 0,3-1-24 16,-1 0-18-16,7-5-27 0,-2 0-31 0,4-2-46 15,0-2-54-15,0 2-70 0,3-3-68 0,-3 1-277 16,-3-1-628-16,4 2 92 0</inkml:trace>
  <inkml:trace contextRef="#ctx0" brushRef="#br0" timeOffset="76648.32">1714 7300 496 0,'3'-4'486'0,"-3"4"-84"15,0 0-59-15,0 0-57 0,15 17-34 0,-10-8-27 16,3 2-12-16,-1 5-24 0,1 0-17 0,4-1-9 0,-2-1-17 16,2 3-18-16,-1 0-9 0,2 3-13 0,1-3-11 15,-3 0-12-15,1-2-11 0,-2 2-8 0,0-4-1 16,0 0-10-16,-3-3-4 0,0 1-11 16,-1-2 1-16,-1-1-5 0,-1-4-6 0,-1 1-3 0,-3-5-4 15,5 4 1-15,-5-4-3 0,0 0-7 0,0 0-5 16,0 0-7-16,0 0-4 0,0-29-5 0,-2 16-3 15,-1-5-3-15,-2-6-5 0,0 6 0 0,-1-10-1 16,2 1 0-16,-3 3-4 0,2-1 4 0,-1 1 5 16,3 5-4-16,1-1 8 0,1 5-1 0,1-2-1 15,0 6 1-15,-2 0 4 0,2 4-1 0,3 1 4 16,-3 6-3-16,4-8 1 0,-4 8 3 0,7-2 11 16,-7 2 4-16,0 0 6 0,13 8 6 0,-4-1-1 15,1 1-1-15,-1 2 3 0,4 0 2 0,0 0 0 16,-3-1 1-16,5-1 2 0,-2 2 0 0,1-2 3 15,0-2-3-15,-2 2 3 0,6-6 1 0,-7 0-4 16,3 0-7-16,2-1-4 0,-3-2 3 0,2-1-1 16,-1 0-3-16,-3-4 4 0,1-1-9 0,2-4 3 15,-3 0-9-15,-1-5 4 0,-1 0-1 0,-2 1 0 16,-1-2-3-16,-3-4 3 0,1 1-4 0,-2 0 1 16,-2 0 0-16,0-4-5 0,2 6 0 0,-8-1-2 15,1-1-1-15,-1 4 6 0,-1 1-6 0,0 3 0 16,-2-1-4-16,1 5 8 0,0-1-2 0,0 4 1 15,-1-3 0-15,2 4 8 0,1 3 2 0,6 1 6 16,-13-1-2-16,13 1-1 0,-9 5-1 0,5-2 0 0,2 5-3 16,-1 1-2-16,2 2 0 0,-1-1-1 15,5 4 0-15,0-2 5 0,3 4-2 0,1-1 2 16,3-1-1-16,1 1 6 0,1-3-5 0,3 0 3 16,-1 0 0-16,4-5 1 0,1 0-4 0,2-3 2 0,-1-2-1 15,1-2-2-15,7-2 0 0,-7-2-3 0,5-7-1 16,-1 0 1-16,-1-4-3 0,-1-3 3 15,-3 2-1-15,-6-1-1 0,-3 1-1 0,-2-1-5 16,2 0 3-16,-3-1 0 0,-1 2-1 0,-3-1-1 0,-3 1 3 16,-2-1 0-16,0 3 0 0,-5-2-2 0,1 6 4 15,1 0 8-15,-4 1-5 0,-1 2 10 16,2 4 6-16,-2-3 6 0,2 4 20 0,-1 0 2 16,8 2-2-16,0 0-5 0,-19 6-7 0,12-2-3 0,2 0-7 15,0 6-1-15,-2 1 8 0,4 1-17 0,2 2-2 16,2 1-8-16,2-4-6 0,4 4-3 0,-3-3-10 15,5 1-13-15,1 0-18 0,-1-3-8 16,3-2-16-16,4-2-15 0,0-1-32 0,-1-4-27 0,2-2-31 16,4-1-24-16,6-7-22 0,-3-2-46 0,-1-3-29 15,-4 2-205-15,1-4-699 0,-1-4 76 0</inkml:trace>
  <inkml:trace contextRef="#ctx0" brushRef="#br0" timeOffset="77066.35">2795 6640 179 0,'-4'-5'460'0,"-2"-1"-39"0,0 3-39 0,-2 0-30 16,8 3-33-16,-18-2-30 0,7 4-33 0,-1 1-22 16,3 5-22-16,-2 0-23 0,2 0-18 0,-2 5-15 15,3 3-18-15,-1-2-12 0,2 3-14 0,5 2-12 16,-1 1-7-16,3 5-10 0,1-6-9 0,3-1-8 16,0 0-3-16,1-1-9 0,2 1-4 0,3-5-7 15,-1 0-3-15,-2-4-8 0,3-1 1 0,-2-1-5 16,3-3-3-16,-1-2-1 0,-1-1-6 0,-2-2-2 15,-7 1 0-15,18-6-7 0,-9-1 5 0,-1-3-4 16,-1 1-4-16,-3-3-8 0,0-4-7 0,-1 0-11 16,-1-4-2-16,-3-7-7 0,0 8 0 0,-2-8-4 15,-3 3-2-15,-1-7-5 0,0 2-1 0,-5 1 2 16,-1 0-1-16,1 1 2 0,-6 2-8 0,-2-4-6 16,3 4 2-16,-2 1-2 0,2 0 9 0,-2 2 0 15,6 10 12-15,2 4 11 0,3 0 19 0,0 3 24 16,2 1 11-16,-1 2-1 0,7 2 0 0,-12 4-5 15,9 3 0-15,2 4 3 0,2 6 0 0,4 8 2 16,2 2 0-16,3 0 13 0,1 1-4 0,4-2 1 16,2 3 2-16,2-1-4 0,2-3 3 0,2 2-6 15,1-4-5-15,3 4 2 0,-3-7-6 0,4 1-6 16,-1-1 4-16,0-3-10 0,1-5 0 0,-1 0-13 16,1-2-20-16,-6-5-44 0,-3-4-69 0,4 0-93 15,-3-3-329-15,-2-4-803 0,3 0 46 0</inkml:trace>
  <inkml:trace contextRef="#ctx0" brushRef="#br0" timeOffset="78190.17">3282 6400 362 0,'0'0'444'0,"0"0"-62"0,0 0-57 0,0 0-43 16,0 0-29-16,14-1-20 0,-14 1-14 0,14 10-13 15,-5-1-20-15,5 2-10 0,-3 2-17 0,0 2-10 16,0 3-14-16,1-2-13 0,-3 0-8 0,1 0-13 15,0 1-6-15,-2-3-12 0,2 0-9 0,-5-1-6 16,2-5-11-16,-2 3-6 0,-1-5-2 0,0-2-9 16,-2 0 3-16,-2-4-3 0,5 6 4 0,-5-6-5 15,0 0-2-15,0 0-7 0,0 0-3 0,0 0 4 16,-5-26-9-16,1 14-1 0,-1-5-6 0,-1 2 1 16,-1-3-3-16,2 0-4 0,-1 0 4 0,0 1-2 15,2 2-1-15,0-3-4 0,-3 1 0 0,5 6-4 16,-3 0 4-16,4 2-4 0,-1 3 0 0,2 6 2 15,-1-9-3-15,1 9 2 0,0 0-2 0,0 0 1 0,9-4-1 16,-9 4-9-16,13 12 4 0,-7-5-2 16,2 2 4-16,3 2 0 0,0 3-2 0,1-2 10 15,-2 0-8-15,2 0 2 0,1 1-4 0,-4-5 0 16,0 0 3-16,2 0 1 0,-1-3-5 0,1 0 5 0,-1 1-2 16,-1-3-1-16,0-2 3 0,1-2 0 0,-1-1-2 15,1-5-6-15,-1 0-8 0,4-5-11 16,-3-3-6-16,-2-2 0 0,1-1-4 0,-2-6-1 15,-1 5-4-15,-3 1-1 0,1-7 0 0,1 0 2 0,-4 7 2 16,2 1 7-16,-3 1 0 0,0 4 5 0,0 1 1 16,0 5 3-16,0 6 18 0,-1-12 17 0,1 12 16 15,-3-7 18-15,3 7 0 0,0 0 0 0,0 0-8 16,0 0-5-16,0 0 0 0,0 0-6 0,-10 21-4 16,10-11 5-16,0-1 0 0,1 1 1 0,2 3 2 15,3 2-3-15,-2-4 2 0,1 1-2 0,2 4-1 16,-2-7 5-16,4-1-6 0,-2 1-3 0,1-2 7 15,3-2-11-15,0 1-5 0,-1-1 4 0,-2-4-8 16,6-2 3-16,-3-2-6 0,1-1 2 0,-1-3-5 16,2-6-11-16,1 0-13 0,-1-9-7 0,-1 0-3 15,0 0-10-15,-3 3-5 0,0 1 0 0,-3-1 2 16,-1 1 1-16,-1 2-2 0,-1-1 6 0,-2 5 1 16,0 3 5-16,-1-1 4 0,0 1 1 0,0 9 2 15,-1-9 11-15,1 9-1 0,0 0 14 0,-1-8-2 0,1 8 3 16,0 0 4-16,0 0-4 0,0 0 0 15,0 0 1-15,0 0 4 0,8 29 2 0,-3-18-2 16,2 4 4-16,0 0 4 0,0-1 1 0,3 1 1 16,2-3 3-16,-4-1-4 0,7 0 2 0,-1-2-5 0,1 1 5 15,1-2-4-15,2-4 0 0,-5-1-5 16,2-2 2-16,-2-2 1 0,1-2-4 0,-2-2 3 16,3-3 1-16,-4 1-3 0,-1-5 4 0,-3 1-3 15,0-1-1-15,-2 1-1 0,-2-7 2 0,-3 8-1 0,-1-4 1 16,-5 3-1-16,-2 1 3 0,-3-4 0 0,0 3 0 15,-4 1 5-15,-1 0 0 0,-3 2 0 0,1 3-1 16,-2 1 5-16,-1 2-9 0,2 1-2 16,0 3 0-16,0 2 2 0,1 2-5 0,-1 0-4 0,2 3-7 15,3 0-15-15,2-3-11 0,2-1-19 0,4-2-28 16,-1 1-34-16,7-4-12 0,-6 3-19 0,6-3-8 16,0 0-25-16,0 0-34 0,0 0-46 0,9-20-203 15,-2 10-631-15,0 1 91 0</inkml:trace>
  <inkml:trace contextRef="#ctx0" brushRef="#br0" timeOffset="78762.72">4105 5928 60 0,'0'0'460'15,"0"0"-32"-15,14 6-40 0,-9 0-27 0,-2 0-33 16,3 3-32-16,1 6-22 0,-2-2-29 0,-1 1-30 16,2 2-19-16,1-2-18 0,-3-3-26 0,3 1-17 15,-2-1-14-15,2 0-9 0,-1-4-13 0,1 1-10 16,0-2-9-16,-2 0-13 0,0-2-10 0,0-2-2 15,-5-2-10-15,13 0 8 0,-13 0-17 0,13-8-3 16,-8 1-6-16,4-4-9 0,-3-1-7 0,1-5-5 16,3-6-6-16,-4 6 2 0,-1-2-8 0,0-2-1 15,-1 3 3-15,-1 0-2 0,-3 0 0 0,2 2 2 16,-2 1 0-16,-1 4 1 0,-1 0 0 0,2 1 2 16,0 10 1-16,0-13-1 0,0 13 9 0,-2-8 4 0,2 8 9 15,-2-6 3-15,2 6 0 0,0 0-3 0,0 0-6 16,0 0 1-16,0 0 0 0,0 0-3 15,0 0-3-15,0 0 1 0,0 0 0 0,0 0-1 0,15 20 2 16,-7-12 0-16,-1-1 0 0,0 1-3 0,2-1-1 16,1 2 3-16,2-2-3 0,1 3 3 0,-1-3-1 15,-1 0 1-15,2-1-3 0,-2 0 4 0,1-3-7 16,-1 1 12-16,0 0-12 0,2-3-4 0,-3-2 2 16,0-2 1-16,2-2-1 0,-3-1 5 0,0-2-7 15,0-2-3-15,1-4-1 0,-4-1 4 0,2-2 0 16,3-9-1-16,-7 7 0 0,0 0-3 0,-1-7-3 15,-3 0 3-15,0 1 1 0,-3 5 0 0,1-4-2 16,-2 6 0-16,-3-1 1 0,-2 3 0 0,3 0-1 16,-3 1 1-16,-1 7 0 0,1 0 4 0,-1 2 1 15,1 5 0-15,-4 0 0 0,3 4 4 0,-2 5-6 16,-2 5 4-16,-1 9 3 0,3-5 9 0,2 7-3 16,0 0 7-16,5 0 5 0,-2 4 7 0,7-4 0 15,3-4 12-15,3 0-11 0,4-2 4 0,3 3-11 16,1-5 12-16,2-2-8 0,7 1-7 0,-4-5 6 15,1-4-12-15,6 2-1 0,1-4-5 0,-7-4-9 16,7-4-14-16,-5 0-19 0,6-6-30 0,-9 0-42 16,4-2-62-16,-6-1-134 0,-3-1-265 0,-4 5-833 15,-4 1 35-15</inkml:trace>
  <inkml:trace contextRef="#ctx0" brushRef="#br0" timeOffset="80090.27">1202 9247 287 0,'-4'-11'427'0,"3"4"-45"0,-2 2-42 16,3 5-26-16,-5-13-34 0,2 8-21 0,3 5-19 15,-1-10-29-15,1 10-19 0,-3-6-24 0,3 6-17 16,0 0-19-16,0 0-12 0,0 0 0 0,0 0-2 16,20 18-11-16,-8-1-12 0,4 5-12 0,0 0-4 15,-2 2-10-15,6 1-6 0,-4 3-8 0,-1-5-3 16,1 3-10-16,-1-4-3 0,-1 0-4 0,2-1-1 16,-7-5-5-16,-2-2-4 0,-1-2 0 0,0-3-6 0,0-1 2 15,-2-2-3-15,0-2-3 0,-2 1-1 16,-2-5-1-16,0 0-3 0,0 0 1 0,0 0-2 15,0 0-1-15,0 0-2 0,-9-20-6 0,0 5-3 0,-3-1-9 16,-2-9-16-16,-4 2 5 0,1-1-15 0,-1 0 0 16,0-2-2-16,-1 0 8 0,4 4 1 0,3 5 3 15,2 1 1-15,4 6 2 0,-2 2 8 0,0-2-1 16,4 5 2-16,1 0 1 0,3 5 5 0,-6-6 2 16,6 6-1-16,0 0 2 0,0 0-1 0,0 0-1 15,0 0 2-15,22 3 3 0,-10 0 0 0,4 0 9 16,-2-1 4-16,-1 0 2 0,9 0-1 0,-3 0 1 15,2-2-1-15,0 0-1 0,7-1 2 0,0-2 3 16,-6 0-2-16,4-5 1 0,-4 3 2 0,2-6-2 16,-1-2 4-16,-4 3-6 0,0-8 0 0,-1-5-2 15,-1 2-1-15,-3-1-2 0,-2 0 1 0,-4 3-2 16,-3 2 0-16,-2-1 3 0,-1 0 0 0,0 1-4 16,-4 3 0-16,0 3-2 0,-1 0 3 0,-3 0-8 15,-2 1 7-15,-2 2-2 0,0 2 1 0,-1 0-5 16,-2 3 4-16,0 0 10 0,-3 2 8 0,0 3-3 15,-2 3 5-15,5 0 0 0,-3 5 3 0,-1 0 1 16,2 5-1-16,-2 5-2 0,5-3 3 0,0 4 4 16,4-2 3-16,3 6-1 0,0-6-2 0,4-1 4 15,3 7-2-15,2-1-3 0,1-6-1 0,3-1-5 0,1 1-1 16,1-1-1-16,5-2-2 0,1-2-3 16,1-2-2-16,2-1-3 0,2-5-4 0,1-2-18 0,1-3-18 15,6-3-25-15,-1-6-47 0,0-4-49 0,-1-4-66 16,1-3-87-16,-3-4-224 0,0 0-758 0,-2-5 64 15</inkml:trace>
  <inkml:trace contextRef="#ctx0" brushRef="#br0" timeOffset="80439.25">1898 8590 108 0,'-10'-4'455'0,"-3"4"-76"16,0 0-47-16,1-1-48 0,0 2-12 0,2 1-25 15,0 0-25-15,3 0-17 0,0 2-14 0,0 0-19 16,1-1-22-16,6-3-18 0,-7 11-15 0,5-4-10 16,2 4-7-16,2 0-12 0,1 1-11 0,6 4-5 15,-1 1-3-15,2 0-6 0,2 1-6 0,3 1-2 0,2 4-6 16,-1-1 3-16,3-2-10 0,-2 1 0 16,-2-5-7-16,-2 0-2 0,5 3 0 0,-3 3-5 15,-2-8-3-15,-3 2 0 0,0-1-3 0,-1 0 0 16,-3-2 1-16,-2-1 4 0,0-1-5 0,-1 2 4 0,-1-2-3 15,-2-1 1-15,-1-1-1 0,-3 3-2 0,-4-3-1 16,1-1-4-16,-5 0-5 0,2-2-1 16,-3 4-9-16,-1-6-5 0,-1 1-14 0,-3-1-11 15,0-3-10-15,2-1-11 0,-2-1-12 0,5-2-16 0,3-1-9 16,-1-2-9-16,2-4-17 0,2-1-23 0,2-1-22 16,0-5-29-16,2 0-67 0,2 1-184 0,1-2-596 15,4 1 96-15</inkml:trace>
  <inkml:trace contextRef="#ctx0" brushRef="#br0" timeOffset="80754.72">2237 8545 445 0,'-8'4'410'0,"-1"3"-38"16,-1 2-35-16,0-1-28 0,0 2-28 0,-3 3-24 15,1 0-21-15,1 2-24 0,0-1-18 0,1 1-23 16,1 0-16-16,2 0-22 0,3 1-8 0,0 0-23 16,3-5-3-16,2 2-10 0,0-1-2 0,3-2-11 15,0 0-1-15,2-2-9 0,3 0-8 0,0-3-3 16,1-1-9-16,3-3-5 0,-1-2-5 0,0-2-1 16,1-2-4-16,3-2-3 0,-2-3-2 0,-3 0-3 15,-2 1-5-15,1-1 2 0,1-3-4 0,-5 4-4 16,0-4 2-16,-1 5-4 0,-2-1-9 0,-2-1-14 15,-2 0-26-15,-3 1-20 0,-2-1-39 0,-2 2-40 16,2-1-37-16,-3 0-50 0,0 2-277 0,-1-1-705 16,-1 1 75-16</inkml:trace>
  <inkml:trace contextRef="#ctx0" brushRef="#br0" timeOffset="81179.2">2297 8401 509 0,'5'19'473'16,"3"-3"-63"-16,-1 3-48 0,-2 0-46 0,3 0-46 16,0-1-23-16,6 4-31 0,-5-6-26 0,1 0-21 15,1-3-12-15,1-1-22 0,-3-2-16 16,2-3-13-16,0-1-13 0,-2-1-12 0,3-3-13 0,-3-1-5 15,2-3-6-15,-3-3-7 0,0-2-7 0,0-1-4 16,0-3-11-16,2-4 1 0,-4-2-6 0,1-1-7 16,-4-1-6-16,-1-2 0 0,4-2 1 0,-6-6-4 15,-2 11-4-15,-2 0-4 0,0-6 2 0,-1 5 0 16,0 3-2-16,-2-2 0 0,-1 2 1 0,1 6 3 16,2 0 3-16,0 4 14 0,1 0 18 0,0 2 14 15,-2-1 3-15,6 5 7 0,-7-4-3 0,7 4-17 16,0 0 0-16,0 0 0 0,0 0-7 0,0 0-10 15,-2 16 3-15,2-16-2 0,11 18 0 0,-5-8-5 16,6 4 0-16,-3 2-1 0,5-2-5 0,-2-2-1 16,1 3-2-16,2-1-2 0,2-1-4 0,1 4-5 15,0-6-9-15,0-1-15 0,0 1-21 0,1 0-33 16,-2-6-33-16,-1 0-43 0,-3-1-44 0,2-4-64 16,-4 0-255-16,0-4-734 0,1-2 70 0</inkml:trace>
  <inkml:trace contextRef="#ctx0" brushRef="#br0" timeOffset="82053.74">2738 8101 331 0,'2'5'441'15,"2"3"-59"-15,1-2-58 0,0 5-29 0,2-3-33 16,2 6-25-16,1-1-25 0,0 2-19 0,0-4-23 15,-1-1-12-15,2 3-20 0,-2-3-22 0,3 3-6 16,-4-3-11-16,0-2-13 0,-1 3-7 0,1-3-14 16,-2 1-1-16,-1-2-7 0,-1-2-1 0,0 0 0 15,-4-5 10-15,5 6 5 0,-5-6 13 0,5 7-1 16,-5-7 4-16,0 6-6 0,0-6-5 0,0 0-5 16,0 0-8-16,0 0-6 0,0 0-5 0,0 0-6 15,-19-16-4-15,14 9 3 0,-1-3-10 0,-1-1-9 16,1-1-3-16,2 2-1 0,-1-6-1 0,0 4-5 15,1-4-2-15,0-2-8 0,2 5-4 0,2-4-12 16,0 2-5-16,2-3-10 0,0 2-8 0,4-2-10 16,-2-1-15-16,2 4-11 0,1-2-15 0,3 1-10 15,0-1-14-15,0 2 4 0,4 1-5 0,-2-1 1 16,1 0 9-16,0 2 8 0,-1 1 1 0,3 2 9 16,-3-3 5-16,-2 2 9 0,0 2 3 0,-1 2 15 0,-1-1 5 15,2-1 1-15,-3 2 10 0,0 0 7 16,-2 1 2-16,-1 1 4 0,-4 5 30 0,10-4 21 15,-10 4 29-15,4-6 23 0,-4 6 22 0,0 0 7 16,0 0 6-16,0 0 4 0,0 0-14 0,0 0-11 0,0 0-14 16,3 15-8-16,-5-4-7 0,2-1-4 15,-1 6-7-15,1 1 1 0,1-2-8 0,1 3-4 16,2-2 0-16,-1 4-6 0,1-2 4 0,4-1-4 0,-2 0 1 16,2 1-6-16,0-4-1 0,2 0-3 0,0-3-8 15,-1-1 0-15,2-3 0 0,1 1-5 0,-1-1 1 16,1-4-4-16,1 0-6 0,-2-2-2 0,1-2 2 15,-1-3-7-15,2-3-1 0,-3-3 0 0,3-2-4 16,0-4-4-16,-3-2 1 0,-1-5-1 0,1-1-1 16,-3-1 2-16,-3 6 3 0,-3 0-3 0,0 1-1 15,-1-1 0-15,-1 1 4 0,-3 0-7 0,-1 3 3 16,-2-2-2-16,1 7 5 0,0 0 7 0,-2 2-6 16,0 1 5-16,2 2 13 0,1 1 0 0,-3 2 13 15,8 2-5-15,-10 0-1 0,10 0-4 0,-8 5 1 16,3 1 0-16,3 1-6 0,-1 1 0 0,3 2 3 15,3 3-3-15,-1-3 3 0,3 6-1 0,2-1-1 16,0 1-5-16,1-2 8 0,3 3-8 0,1 0-1 16,0-3-5-16,3 0-2 0,-1-1-9 0,3-1-6 15,-3-1-29-15,2-1-24 0,0-5-31 0,3 2-41 0,-2-5-47 16,0-3-52-16,0-2-81 0,-2-4-209 16,2-6-758-16,4-6 61 0</inkml:trace>
  <inkml:trace contextRef="#ctx0" brushRef="#br0" timeOffset="82370.02">3718 7461 23 0,'-5'-7'516'15,"-2"3"-67"-15,-1 2-64 0,-1-2-43 0,0 2-42 0,-3 0-21 16,2 2-23-16,10 0-12 0,-23 2-14 0,14-1-22 16,-1 1-23-16,-2 0-25 0,3 3-17 0,0-1-10 15,3-2-23-15,-2 3-17 0,3-1-6 16,0 2-9-16,1-1-15 0,2 3-3 0,0 1-5 0,2 0-8 15,2 2-3-15,1-2-6 0,4 2-4 0,2 2-3 16,1 1 1-16,0 0-9 0,2-1 1 0,2 4-3 16,3 2 0-16,-3-4-3 0,2 4-4 0,-2-3-3 15,-1-1 3-15,0 2-4 0,-2 1 1 0,-1-3 1 16,1-1 4-16,-4 2 5 0,0-6 3 0,-3 0 6 16,2 2 7-16,-2-3 7 0,-3 1 0 0,0-3 0 15,-1 4 1-15,-2 1-8 0,-1-6-2 0,-2 3-7 16,1-3 1-16,-2-1-5 0,0-2-5 0,-1 1-13 15,-4 0-29-15,0 1-31 0,0-3-42 0,-1 1-55 16,1-3-76-16,-3 1-339 0,-3 2-835 0,2-2 35 16</inkml:trace>
  <inkml:trace contextRef="#ctx0" brushRef="#br0" timeOffset="87025.22">706 11140 231 0,'0'-12'389'0,"2"0"-43"16,-1 0-23-16,1 1-23 0,-1 0-23 0,3-1-1 15,-5 3-11-15,2 3-4 0,-1 6-8 0,0-11-5 16,0 11-9-16,1-7-19 0,-1 7-23 0,0 0-19 16,-9-7-15-16,9 7-17 0,0 0-6 0,-13 0-14 15,13 0-14-15,-17 8-17 0,8-2-9 0,0 1-7 16,-5 3-11-16,5-1-8 0,0 8-9 0,-2-4 2 15,3 5-12-15,-1-1-4 0,-3 6-5 0,3-1-4 16,2 5-1-16,0 1-5 0,-3-3 1 0,6 1-3 16,2 2-4-16,0-2-1 0,4-1-3 0,-2 0-3 15,2-6-1-15,1 0 0 0,2-3-2 0,4 2 0 16,-2-2 0-16,4-1-3 0,3-3 0 0,1 1 1 16,3-2-1-16,0-2-4 0,2 0 4 0,2-5-2 15,0-1 5-15,3 2-2 0,-3-4-4 0,0-2 9 16,-3-1-10-16,1 0 3 0,1-2 0 0,-5 2 1 15,2-3 0-15,-5 1-3 0,1-1 0 0,0-2-6 16,-2 1-13-16,-3-2-12 0,0 1-20 0,0-4-27 0,-2 3-34 16,1-2-30-16,-4 0-40 0,1 1-64 0,-1-2-72 15,-2 3-217-15,-2-2-775 0,2 4 57 0</inkml:trace>
  <inkml:trace contextRef="#ctx0" brushRef="#br0" timeOffset="87418.78">1106 11425 453 0,'0'0'431'0,"2"-9"-45"0,-2 9-35 16,-2-17-34-16,1 6-38 0,-5-3-24 0,2 2-21 16,1-6-24-16,-5-1-30 0,0-1-15 0,-1-5-18 15,2 0-14-15,-3-2-11 0,1 0-10 0,-2 2-7 16,0-1-14-16,-1-2-6 0,2 2-5 0,1 0-9 15,-2 2-7-15,3 6-9 0,1 2-4 0,0 3-1 16,2-2-6-16,0 3-5 0,0 2-5 0,2-2-5 16,0 6 2-16,1-1-5 0,2 7-2 0,-4-7-2 15,4 7-2-15,-4-7-2 0,4 7-4 0,0 0 3 0,-2-6-8 16,2 6 6-16,0 0-3 0,0 0 2 16,0 0-1-16,21 16 6 0,-9-5 2 0,8 10-2 15,-1-2 4-15,0-1-7 0,1 1 1 0,2 0 2 16,-3 1-4-16,1-1 1 0,-3-4-6 0,2 5 2 0,1-4-2 15,-5-3 0-15,1-2-1 0,-2 2-4 16,0-3 5-16,0 0-6 0,-3-3 5 0,0 0-4 16,-3-1 3-16,1-1-8 0,-2-2-12 0,-2-1-17 15,-5-2-27-15,8 2-23 0,-8-2-21 0,0 0-38 0,0 0-59 16,0 0-52-16,0 0-274 0,0 0-749 0,0 0 64 16</inkml:trace>
  <inkml:trace contextRef="#ctx0" brushRef="#br0" timeOffset="87572.16">998 11317 190 0,'0'0'415'15,"0"0"-44"-15,13-21-52 0,-1 9-39 0,-2-5-41 16,4 1-30-16,3-3-20 0,3-1-27 0,-3 0-22 16,3 1-14-16,-6 6-25 0,7-3-39 0,-7 4-91 15,2 2-172-15,-5 3-160 0,1 1-467 0,-3-2 104 16</inkml:trace>
  <inkml:trace contextRef="#ctx0" brushRef="#br0" timeOffset="99543.02">1467 11096 300 0,'0'0'299'15,"0"0"-20"-15,0 0-34 0,0 0-23 0,0 0-36 16,0 0 3-16,0 0-11 0,0 0-18 0,0 0-9 15,0 0-7-15,0 0-22 0,0 0-4 0,0 0-8 16,0 0-10-16,0 0-7 0,0 0 0 0,0 0-4 16,0 0-5-16,0 0-3 0,0 0 0 0,0 0-5 15,0 0-5-15,0 0 0 0,0 0 3 0,0 0-6 16,0 0-1-16,12 15-7 0,-12-15 4 0,0 17-5 0,3-8-3 16,0 1-1-16,0 1-3 0,-1 1-4 0,1 0-5 15,0 0 7-15,-1-1-7 0,1 1-4 16,-3-1-1-16,-2-1 1 0,5 0-4 0,-2-1-2 0,1 1-5 15,0 1-1-15,1-2-5 0,-3-2-2 0,0 1 0 16,0-1-1-16,6-1-3 0,-6-6-2 16,1 10-2-16,-1-10-4 0,1 10-1 0,-1-10-4 0,0 0-22 15,2 7-26-15,-2-7-35 0,0 0-46 0,0 0-58 16,0 0-108-16,0 0-206 0,0 0-700 0,0 0 76 16</inkml:trace>
  <inkml:trace contextRef="#ctx0" brushRef="#br0" timeOffset="104220.38">7539 8263 104 0,'0'0'531'0,"-10"1"-55"15,0 0-41-15,10-1-49 0,-13-1-41 16,13 1-34-16,-13-1-24 0,3-1-27 0,10 2-19 0,-10-3-17 15,10 3-23-15,-14-1-18 0,7 0-19 0,-2 0-15 16,9 1-11-16,-16 0-13 0,8 0-12 0,-2 0-8 16,10 0 7-16,-24 0-21 0,13 2-5 0,-3-2 0 15,1 2-4-15,2 0-7 0,-3 0 7 0,-3 0-11 16,2 3-6-16,0-2-9 0,-5 0 0 0,1 2-3 16,4-3-18-16,-4 1 6 0,1 2 4 0,1 0-5 15,-4 1-3-15,5-1-9 0,-3-1 4 0,1 6-4 16,-1-2-4-16,-3 2 1 0,4-2-3 0,-2 1 1 15,0-1-6-15,2 0 9 0,-1 2-2 0,2-2-1 16,-1 1 0-16,1-2-1 0,-1 3 0 0,2-2-8 16,0 3 2-16,-1 0 2 0,3 1-6 0,-3 1 1 0,3-1 2 15,0 1 0-15,0 1-5 0,0-2 1 0,-2 2 0 16,2-1 2-16,2 2-7 0,-3-4 5 0,3 6-6 16,1-3 1-16,-1-1-3 0,0 1 2 0,2 0 4 15,-3 0-1-15,4 0-4 0,0 0 2 0,-2 3 0 16,3-1 0-16,2-2-4 0,-1 2 5 0,3 0-6 15,1 2 4-15,-2-2 1 0,1 2 5 0,1-1-11 16,1 3 5-16,-1-3-3 0,0 0 3 0,3 0-3 16,-1 0-1-16,1-2-2 0,3 2 4 0,-2 1 5 15,0-3-11-15,1 2 10 0,0 0-2 0,3 0-2 0,-2 0 1 16,4-1-2-16,-1 0 0 0,0 1 1 16,-1-5 0-16,3 5 0 0,1-4 3 0,0 2-1 0,0-1 1 15,1-1 3-15,3 0-3 0,1 2-2 0,-2-1 0 16,0 0 0-16,2-1 1 0,0 0-4 0,2 0 4 15,-3-1 0-15,1-2-1 0,-2 1 2 0,2 1-2 16,0-2-3-16,-1 0 0 0,4-2 1 0,-3 2-6 16,3-3 5-16,0 0 2 0,1 2-1 0,1-2-1 15,-1-1 3-15,2 0-2 0,0 1 1 0,-2-2-2 16,2 2-1-16,1-2 0 0,0-2 0 0,1 5-2 16,-3-3 3-16,3 1-2 0,-2 1-1 0,1-3 2 0,-1 1-2 15,6 3 0-15,-7-5-3 0,-1 1 1 16,-2 0-4-16,3 0 8 0,1-1-10 0,-2-1 0 15,1 1-4-15,0-1 7 0,-1 1-4 0,0-4 2 0,2 2 0 16,-3 0-2-16,4-1 1 0,-4 1 0 0,4-1 2 16,-4 2 0-16,4-1-2 0,-2 2 5 0,0-2-3 15,1 0-1-15,1 1 5 0,-2 3 0 0,2-2-10 16,-1 0 7-16,1-1-3 0,1 1 4 0,-1-1-6 16,2-1 7-16,5 1-1 0,-2-2 8 0,-3 0-9 15,5-3-3-15,-1 0 4 0,1-1 1 0,2 1-2 16,-1-2 1-16,0-1-3 0,0 1 5 0,3-2-3 15,-1 1 7-15,1-3-6 0,-3 2 3 0,3-2-1 16,3 0 1-16,-3-2 1 0,1 2 2 0,3-4-2 16,-2-1 0-16,2 1 8 0,11-6-11 0,-11 4 3 15,-2 0 1-15,2 0-4 0,11-6-7 0,-13 5 9 0,16-4 3 16,-13 5-1-16,9-4 2 0,-8 6-5 0,-3-4 5 16,8-4-2-16,-8 6-8 0,1 1 6 0,-4-1 4 15,2 1 0-15,-2-2-2 0,1 1 3 0,1 0 1 16,-5 1-4-16,0 1 0 0,-1-2 1 0,-2 0 1 15,-2 1-2-15,-5 4 1 0,-4-2-3 0,6-4-4 16,-8 3 2-16,3-3 4 0,-3 3 2 0,1 0-7 16,-5-1 0-16,2 0 2 0,0 0 2 0,-6 2 0 15,1 0-1-15,-1-3 5 0,-4 2-6 0,5-1 3 16,-4 1 1-16,-2-2-1 0,-2 0 0 0,-1-2 1 16,0 2-5-16,1-2 6 0,0 3-1 0,-2-3 0 15,0 5-1-15,1-3 1 0,-1 4-2 0,0-6 3 0,-1 5 0 16,2 2-1-16,1-4 0 0,0 3 2 0,-4-2-5 15,1-2 1-15,-1-1 1 0,0 4 2 0,0-4-2 16,-1 2 4-16,1 3 3 0,-1-3 4 0,0 2-3 16,-2-3 4-16,3 6-3 0,-1-7-2 0,-1 5 1 15,0 3-4-15,1-3 1 0,-2-2 3 0,-4 0-3 16,2 2-1-16,2 2-3 0,-5-2 6 0,1-2-2 16,-1 3 8-16,1-1-12 0,1 0 1 0,-1 0 2 15,4 3 1-15,-5-2 2 0,3 3 1 0,3-2 1 16,-4 1 1-16,1-3-4 0,-6 2 3 0,5-1 5 15,1 1-1-15,-3 0 9 0,-2 1-2 0,0 1 0 16,-1 1 2-16,1-1-1 0,-3 0 4 0,2 0 2 16,-1 2 5-16,2 0-6 0,-2-3 2 0,-1 4-6 0,0 0 2 15,-2 0-1-15,0-1 5 0,2 5-1 16,-3-3 4-16,2 0-4 0,-3 2-5 0,-4-1-1 0,4 0 0 16,4 2-5-16,-12 0 2 0,1 0-3 0,1 1 0 15,-4 0-5-15,1 1 3 0,-2 2 0 0,2-1 4 16,-2 3 1-16,1 1-2 0,-1 0 3 0,-2 3-2 15,0 0-1-15,3 1 2 0,-6 0-1 0,1 0 1 16,3 1 5-16,-2-2 0 0,-1 2 1 0,3-2 3 16,-2 5 1-16,2-1-4 0,-1-1-1 0,4 3-2 15,-1 0-2-15,1-3-2 0,-1 4-2 0,1-1-2 16,1-3-1-16,2 0 0 0,-1 1-3 0,1 0-7 16,0 0-7-16,-2-2-16 0,-1 3-17 0,3-2-16 0,3-2-15 15,-1 0-16-15,11-6-21 0,-3 0-33 16,2 4-43-16,2-1-63 0,3-2-97 0,1 0-301 15,0 0-1044-15,3-1-85 0</inkml:trace>
  <inkml:trace contextRef="#ctx0" brushRef="#br0" timeOffset="105029.31">6899 9251 62 0,'3'6'641'0,"-3"-6"-114"0,-11 5-88 0,5 0-61 0,-3-2-58 15,1 3-35-15,-3 0-26 0,0 0-8 0,-1 2-16 16,-4-3-6-16,0 5-10 0,-1-2-11 0,1 1-7 16,-1-1-11-16,-1-1-19 0,-3 3-7 0,-5 1-33 15,1 1-10-15,0-1-22 0,1-1-7 0,-2 3-10 16,1-2-9-16,-1 3-6 0,-2-2-16 0,0 2-1 16,-4 4-9-16,-2-3-1 0,-1 4-5 0,-1-3-3 15,-9 7-2-15,9-6-2 0,2 2-4 0,-12 4 4 16,10-6 9-16,-10 5-5 0,13-7-5 0,-1 1 1 15,0-1-4-15,2-1 1 0,-1 2 8 0,-1-3-13 0,-1 3-12 16,-1-2 8-16,1 1-2 0,0 1-2 0,1-4-2 16,-1 4 2-16,2 1-7 0,-2-1 4 15,1-1-9-15,-1 1 4 0,1-1-1 0,-1 2 5 0,-12 3-3 16,11-5 2-16,1 0-5 0,-1-2-5 0,0 0 4 16,0 0 12-16,3-1-19 0,1 1 13 0,2-2-5 15,0 1-4-15,0-1 7 0,0 3-3 0,-1-3-13 16,0 2 15-16,-1-2-4 0,0 1-2 0,2 0 6 15,0 3-2-15,1-2 7 0,-2 1-8 0,3 0-2 16,0 3-1-16,2-2 4 0,-3-2-3 0,5 0-8 16,0-1 8-16,-1 2 2 0,6-4 1 0,1 0-5 15,-2-1-4-15,2 0 6 0,-6 4 1 0,4-5 1 16,2 1 3-16,1-2-3 0,-2 2 11 0,1 0-15 16,-2-1 1-16,1 3 2 0,-5 1-4 0,0 0 5 15,6-3-2-15,0 3-2 0,0-3 3 0,1 3 0 0,1-1 1 16,-2 0-2-16,0 0-7 0,-1-2 6 0,1 3 3 15,-1-1-3-15,-5 1 5 0,6-2 1 0,-3-1-5 16,-5 2-3-16,9-3 8 0,-9 3-7 0,6-1 4 16,3 1 6-16,-2-2-1 0,1 1-4 0,0-1 10 15,-1 0-2-15,4 0 5 0,-2 2-7 0,0-2 6 16,1 4-1-16,-1-3 3 0,-1-2 1 0,1 3 5 16,-3-2 4-16,1 1 0 0,1-3-4 0,-2 2 6 15,-2-2 6-15,4-2 3 0,-2 3 2 0,2-2-4 16,-1-2-3-16,1 0-4 0,1 0-4 0,3-2 0 15,1 1-3-15,-1-2-3 0,-3 1-2 0,6-1-5 16,-2 0-6-16,3 1-17 0,-1-1-14 0,0 0-19 16,1-1-27-16,1 0-25 0,-1 1-31 0,10-1-46 0,-18 1-49 15,7-1-53-15,2 3-347 0,-4-3-981 0,1 0-43 16</inkml:trace>
  <inkml:trace contextRef="#ctx0" brushRef="#br0" timeOffset="107338.32">1768 10579 253 0,'5'7'352'0,"1"-1"-35"16,2 1-41-16,1 0-27 0,0 0-34 0,0 0-16 15,1 1-25-15,-1 0-18 0,0 0-15 0,-1-2-12 16,-1-1-15-16,0 1-7 0,-2-1-18 0,-1 0-3 0,1-1-7 16,-5-4-9-16,7 7-12 0,-4-4-9 15,-3-3-1-15,5 6 0 0,-5-6 2 0,0 0 12 16,0 0 4-16,0 0 10 0,5 2 0 0,-5-2 1 0,0 0-7 15,0 0-9-15,0 0-8 0,0 0-1 0,-13-18-11 16,9 10-3-16,-3-2-2 0,0 2-6 0,0-5-3 16,2-3 1-16,-4 1-3 0,1-1-5 0,0 1-1 15,3-2-3-15,-2 1 2 0,3 0-8 0,1 5 1 16,2-2 0-16,0 4-2 0,1-2-1 0,0 4-1 16,0 7-3-16,2-12 0 0,-2 12 0 0,5-11 1 15,-1 9-2-15,4-1-1 0,-8 3 0 0,11 0 0 16,-11 0-1-16,19 4-1 0,-8 0 5 0,-1-1-4 15,1 3 5-15,0 1-5 0,0-2 0 0,-1 1 1 16,-1 0-2-16,0-1 2 0,1 2 0 0,-1-1-4 0,-3-1 0 16,0 0 16-16,0-2-9 0,-2 1-5 15,-4-4-1-15,7 4 2 0,-7-4-1 0,6 3 0 16,-6-3 1-16,0 0 7 0,0 0-2 0,0 0 1 16,0 0 0-16,6-13-3 0,-7 3 2 0,-1-2 0 0,0 3 2 15,1-3-3-15,0 0-1 0,-1 0 3 0,1 2-13 16,0 0 4-16,2 2-1 0,-2-2 4 15,2 1-2-15,-2-1 3 0,1 1 0 0,0 9 8 0,0-14-2 16,1 7 4-16,-1 7 2 0,3-12 7 0,-2 6-2 16,-1 6 4-16,3-8-3 0,-3 8 0 0,7-5-1 15,-7 5-1-15,10 1 3 0,-10-1 0 16,16 7-5-16,-7 0-3 0,1 0 1 0,1 5-1 0,2-1-4 16,0 3-6-16,-1-2-2 0,2 1-19 0,-3 0-31 15,-1-3-29-15,0-2-36 0,1 1-39 0,1-2-52 16,-1-1-90-16,-5-2-183 0,4-1-669 0,-2-3 86 15</inkml:trace>
  <inkml:trace contextRef="#ctx0" brushRef="#br0" timeOffset="107669.29">2234 10283 438 0,'-4'4'411'0,"0"2"-62"0,0 0-41 0,0 1-47 15,1-1-28-15,-1 0-34 0,2 0-21 0,2-6-12 16,-2 13-17-16,2-13-16 0,4 11-17 0,0-5-13 16,1-2-12-16,3 3-5 0,-1-1-10 0,4-2-9 15,-1 1-8-15,1-2-10 0,2-1 0 0,0-1-5 16,-1 2-17-16,0-3 6 0,-2-4-1 0,1 4-1 16,-1-3-1-16,0-1 1 0,-5 0-1 0,2-1 5 15,-2 1 6-15,1-1 8 0,-6 5 4 0,5-9 12 16,-3 4-4-16,-2 5-5 0,-6-14-2 0,0 10-8 15,0-4-3-15,-2 2 1 0,-1 2-1 0,-1-1-4 0,-4 0-1 16,3 2-4-16,-1 0-3 0,-1 2-3 16,0 0-2-16,2 1-4 0,0 0-4 0,-1 2-11 15,3-1-19-15,1 0-26 0,-1 2-33 0,9-3-44 0,-11 5-46 16,7-3-35-16,4-2-312 0,-5 4-717 0,5-4 73 16</inkml:trace>
  <inkml:trace contextRef="#ctx0" brushRef="#br0" timeOffset="108234.31">2487 10301 74 0,'4'4'338'0,"0"1"-44"0,-4-5-34 15,0 0-28-15,9 4-31 0,-9-4-45 0,0 0 8 16,6 1-12-16,-6-1 0 0,0 0-5 0,0 0-15 15,8-10-7-15,-7 4-15 0,-1 6-7 0,3-16-12 16,-2 4-7-16,-1 0-9 0,-1 0-10 0,0-3-10 16,-5-1-4-16,5-1 3 0,-3 3-11 0,0-2-8 15,-3 2-3-15,2 2 1 0,1 1-5 0,-1 0 2 16,1 1 3-16,-1 2-3 0,2 4 8 0,-2-3 10 16,5 7 1-16,-4-9-4 0,4 9-11 0,-5-4 4 15,5 4-6-15,0 0-4 0,0 0-8 0,0 0 5 16,0 0-8-16,0 0 2 0,0 0-6 0,0 0 6 15,17-3-2-15,-17 3-7 0,15 5 3 0,-4-4 2 16,0-1-3-16,0 0 4 0,3 0 2 0,-1-1-1 16,6-2 2-16,-6-1-3 0,5-1 0 0,-3 0 1 15,2-5 0-15,-2 0-7 0,1-1 6 0,-2-1-2 16,-2 1-2-16,0-2 2 0,-3 1-1 0,0-3-12 16,-3 2 8-16,-1-2-2 0,-1 5-1 0,-2-3-1 15,-2 2-2-15,-2 1 1 0,-2-2-6 0,-1 1-2 0,-1 1 1 16,-4 1-2-16,1-1 1 0,-2 3-2 0,-1 0-1 15,0 2 4-15,-2 4 0 0,3-3 2 16,-2 4-3-16,0 2 1 0,2 1 4 0,-3 2-2 16,3 1 1-16,0 3 1 0,0 5 1 0,7-2 6 0,0-2 3 15,1 5 10-15,2-3 6 0,1 1 4 0,4 3 4 16,1 2-1-16,1-1-1 0,4-2 3 0,3 0-7 16,0-4-2-16,1 0 4 0,1-4-6 0,1 1 0 15,3-3-2-15,-3-2-5 0,4-3-4 0,-1-2-1 16,3-3-10-16,0 1-24 0,-1-4-37 0,-3-2-58 15,7-5-76-15,-7 4-325 0,-4-4-738 0,2 1 70 16</inkml:trace>
  <inkml:trace contextRef="#ctx0" brushRef="#br0" timeOffset="108536.36">2992 9411 484 0,'0'0'529'0,"0"0"-93"0,0 0-67 16,0 0-53-16,0 0-48 0,0 0-38 0,0 0-22 15,0 0-15-15,19 19-13 0,-8-5-10 0,0-1-16 16,-1 2-13-16,4-1-9 0,5 6-19 0,-1-1-9 15,-4-4-10-15,3 0-14 0,4 1-6 0,-5-2-5 16,1 0-12-16,2 4-3 0,-4-7-9 0,1 0-4 16,-1 1-9-16,-2-3-12 0,-3 0-22 0,3-3-31 0,-4 1-41 15,0-1-45-15,-3-1-48 0,-2-2-65 0,-4-3-270 16,4 8-709-16,-4-8 75 0</inkml:trace>
  <inkml:trace contextRef="#ctx0" brushRef="#br0" timeOffset="108811.02">3105 9618 386 0,'8'-15'435'0,"-1"-2"-20"0,1 2-28 15,1 0-37-15,3 1-34 0,1-2-33 0,0 0-18 16,1 2-26-16,0 1-21 0,3 1-20 0,-5 1-23 15,5 2-21-15,-5 4-16 0,1-1-14 0,-1 5-14 16,-2 0-13-16,4 1-9 0,-2 2-11 0,-1 1-5 16,0 3-9-16,-1-1-7 0,1 1-5 0,-2 1-9 15,-1 1-3-15,-2 1-4 0,3-2-4 0,-1 2-9 16,-4-3-20-16,0 1-24 0,-2-1-35 0,-2-6-39 16,3 9-44-16,-3-9-61 0,0 9-334 0,0-9-773 15,0 0 56-15</inkml:trace>
  <inkml:trace contextRef="#ctx0" brushRef="#br0" timeOffset="108947.24">3245 9298 373 0,'0'0'438'0,"-9"-6"-70"0,5 3-92 16,4 3-87-16,-6-4-81 0,6 4-61 0,-5-5-96 0,5 5-100 15,0 0-90-15,0 0-294 0,0 0 90 16</inkml:trace>
  <inkml:trace contextRef="#ctx0" brushRef="#br0" timeOffset="109694.33">3655 9343 291 0,'0'0'472'0,"7"6"-28"16,-7-6-25-16,2 5-40 0,-2-5-29 0,0 0-47 15,0 0-27-15,0 0-34 0,0 0-24 16,-10 9-29-16,10-9-23 0,0 0-12 0,-15-4-18 0,15 4-20 16,-13-7-17-16,5 2-6 0,1-1-12 0,-2-1-8 15,1-1-9-15,2 1-8 0,-1 1-6 0,1-2 3 16,0 3-13-16,3-1-8 0,3 6 1 0,-5-13-5 16,2 7 1-16,3 6-8 0,0-14-3 0,3 8-2 15,1-4-3-15,0 1-5 0,-1-1 3 0,5-1-1 16,0 0 1-16,-1 3 0 0,5 0-1 0,-1 1-4 15,0 1 4-15,1 2-1 0,-1 1 0 0,0 1 2 16,2 2-4-16,-3-1-4 0,0 3 6 0,3-1-7 16,-4 0-1-16,0 3 4 0,-2-2 0 0,3 1-3 15,-10-3 3-15,11 3-2 0,-6-2 0 16,-5-1-3-16,9 1 3 0,-9-1-3 0,0 0 2 0,0 0-1 16,10-4-3-16,-10 4-2 0,3-7-14 0,-3 7-11 15,-1-12-7-15,1 1-2 0,-3-1 6 0,2 1 1 16,-2 0 5-16,1 1 1 0,0-2 1 0,1 0 5 15,0 1-1-15,-2 1 3 0,2 4 2 0,1 6-1 0,-2-10 3 16,2 10 0-16,0 0 0 0,-2-10 3 0,2 10-2 16,0 0 5-16,6-9-1 0,-6 9-2 15,8-3 4-15,-8 3 6 0,12-3-6 0,-1 5-1 16,-2-2 4-16,1 0-2 0,3-2 3 0,0 1-1 0,1 1 0 16,3 0 0-16,0-3 1 0,0-1-2 0,1-2 8 15,-1 0-6-15,3 1 2 0,-6-2-3 16,5-2 7-16,-1-4 0 0,-2-1 1 0,-1 1-4 15,0-1 1-15,-1-3 0 0,-4 1-1 0,1 0-3 0,-2-2-1 16,-4 1-3-16,0 1-4 0,-4-1-3 0,0 0-1 16,-2 5-1-16,0 0-3 0,-3 2 1 0,-2-1 0 15,-4 4 0-15,0 0 0 0,1 0 6 0,-1 4 0 16,-1 2 3-16,-1 2 6 0,1 0-1 0,-1 2 3 16,1 4 5-16,2 0 2 0,1 3 6 0,0-1 7 15,1 1 4-15,3 3 6 0,2 2 0 0,2 2 3 16,1 0-2-16,0 2 5 0,4-1 1 0,4-2 3 15,0 2-2-15,3-4 4 0,3 2 4 0,1-4 4 16,2 0-5-16,1 0 2 0,2-5 10 0,-1 0-20 16,7-2-3-16,-5-3 1 0,-3-2-3 0,0 0 7 15,1-1-16-15,-1 0 1 0,-2-2-5 0,0 0-3 16,-3 1-11-16,-2-2-16 0,-3 0-23 0,0 2-23 16,-4-4-28-16,-1 2-51 0,-4 4-70 0,2-8-115 15,-2 8-226-15,0 0-800 0,0 0 48 0</inkml:trace>
  <inkml:trace contextRef="#ctx0" brushRef="#br0" timeOffset="138705.12">12282 1431 62 0,'4'20'350'0,"-3"-2"-36"0,1 2-29 16,0-1-28-16,1-1-14 0,0 0-23 16,1 0-19-16,-2 0-15 0,1-2-18 0,-2 1-8 0,2-4-33 15,1 2-2-15,-3-5-15 0,0-2-13 0,0-1-9 16,-1 0 0-16,0-7 7 0,4 7 18 0,-4-7 4 16,0 0-15-16,0 0-9 0,0 0-11 0,0 0-11 15,0 0-8-15,-14-17-4 0,10 6-12 0,-1 1-1 16,-5-6-7-16,2-2-5 0,1 1-8 0,-1-3-6 15,-1 1-5-15,3-6-10 0,-1 0 1 0,1-3-8 16,-2 9 2-16,8-6 2 0,-4 6 12 0,3-8-14 16,1 7-2-16,1-6-1 0,1 9 3 0,2-2-5 15,-1 1 4-15,0-1-2 0,1 4 3 0,1-3-4 16,1 0 35-16,0 5-3 0,1 1-4 0,1 4-3 16,-2-1-7-16,3 1 4 0,0 2-6 0,0 1 3 15,1 3-3-15,3-1-4 0,-2 4 2 0,1 2-5 16,-1 1 3-16,2 2 6 0,-1 1-7 0,-3 0 0 15,1 1-2-15,-2 3 3 0,3 2 1 0,-3 2 3 16,-3 0 0-16,-3 5 5 0,2-1-2 0,-1-4-4 16,-6 5 1-16,1-1 2 0,-1-8-3 0,-2 6 4 15,-1 0-6-15,-3-2 2 0,-2-3-2 0,1 1 1 16,-1-2-1-16,-2-4 3 0,1 1-1 0,1-2-4 16,-2 1 3-16,0-3-3 0,-3 1 2 0,3-3 7 15,0 2 7-15,3-4 10 0,0 3 5 0,2-2 8 16,8-1-2-16,-13 0 1 0,13 0-8 0,-8 2-8 15,8-2-13-15,-4 5 8 0,4-5-4 0,0 0 2 16,0 0 0-16,0 0 1 0,16 14 9 16,-7-10-1-16,2 2-1 0,1-1-1 0,3 4 0 15,2-2-3-15,-2 1 1 0,-1 1-5 0,3-2-1 0,0 2-14 16,-2-2 12-16,-1 3-7 0,-5-6-13 0,9 5-22 16,-8-1-26-16,4 3-26 0,-5-5-33 0,1 3-43 15,0-1-53-15,-2-2-66 0,0 2-272 0,-1-1-786 16,-7-7 52-16</inkml:trace>
  <inkml:trace contextRef="#ctx0" brushRef="#br0" timeOffset="139234.32">12600 1608 44 0,'0'0'512'0,"0"0"-94"0,0 0-60 0,0 0-49 15,0 0-46-15,0 0-28 0,0 0-26 0,0 0-16 16,7 11-27-16,4-14-22 0,0 3-17 0,-1-3-17 16,2 2 3-16,1-5-24 0,-2 3-11 0,1-3-12 15,-1 0-2-15,1 1-10 0,-3-2-8 0,0 1-1 16,0-3-4-16,0 4-8 0,-4-5-2 0,1 0 0 16,-4 1-6-16,0 0 1 0,-1 0-8 0,-1-1-1 15,-1-1 2-15,-3 2-3 0,3 1-3 0,-6-1-7 16,0 2 5-16,0 0-5 0,0 0 9 0,-5 1-1 15,3 1 11-15,-2 3 1 0,-3 0 3 0,2 3 2 16,-1 2 4-16,3 0 2 0,-2 0 6 0,-3 7 0 16,2 0 2-16,2-2 3 0,1 2-1 0,-1 3 1 15,2 4-2-15,3-1-4 0,1 0-3 0,-1 0 0 16,3-1-8-16,2 2-4 0,1-3 5 0,2 1-6 16,1-4 0-16,5 3-2 0,-3-5-3 0,1-1-10 15,6 0-10-15,2-1-11 0,-2-5-22 0,1-1-22 16,6-1-24-16,-1 0-21 0,1-2-38 0,2-2-39 15,-3-2-44-15,1-1-68 0,-2 1-189 0,-6 1-662 16,5-3 83-16</inkml:trace>
  <inkml:trace contextRef="#ctx0" brushRef="#br0" timeOffset="140068.14">12877 1510 183 0,'-5'-5'468'0,"5"5"-70"16,0 0-66-16,0 0-39 0,0 0-26 0,0 0-22 15,0 0-21-15,0 0-24 0,4 25-14 0,1-17-20 16,-3-2-18-16,2 5-15 0,0-3-17 0,0-3-10 16,1 5-14-16,0-2-7 0,-2 0-11 0,3 0-7 15,-2-2-7-15,0 0-6 0,-2-1-8 0,-2-5-1 16,6 8-9-16,-3-3 1 0,-3-5-8 0,4 5-3 16,-4-5-3-16,0 0-3 0,6 2-1 0,-6-2-12 15,0 0-7-15,0 0-6 0,6-16-7 0,-4 7-2 16,2 0-2-16,0 1 7 0,0-2 0 0,1 0-2 15,0 0 4-15,-1-1 0 0,0 5-1 0,-1-1-3 16,1 2 2-16,0-1 5 0,-4 6 2 0,7-7-1 16,-7 7 6-16,8-2-2 0,-8 2 5 0,0 0 6 15,11 0 14-15,-11 0 7 0,5 5 16 0,-1 0 4 16,-4-5 1-16,4 11 5 0,2-3 3 0,-2 1-6 16,-2 0-5-16,2 1 1 0,0 1-5 0,-1-4-14 15,0-1 8-15,-1 0-7 0,3 0 2 0,-3 1-11 16,-2-7 1-16,5 6-9 0,-1-2 8 0,-4-4-9 15,9 2 1-15,-9-2 3 0,12-3-7 0,-12 3-1 16,12-11-6-16,-5 0-16 0,1 0-17 0,2-5-14 16,0 0-3-16,0-2-3 0,3 1 6 0,-3 1-1 15,2 0 7-15,-2 1 4 0,-4 6 4 0,1 2-6 16,0 0 11-16,-4 1-2 0,-3 6 4 0,6-3 5 16,-6 3 21-16,0 0 18 0,0 0 13 0,0 0 10 15,4 13 6-15,-4-13-1 0,0 15-3 16,0-6 1-16,0 1-4 0,0-1-2 0,1 2-3 0,1-3-8 15,-1 3 0-15,0-2-7 0,1 1-4 0,0-5-10 16,3 1-17-16,-1 2-15 0,2-2-17 0,1-3-17 16,-1 0-7-16,2 2-3 0,-1-5-14 0,2 0 4 15,3-3-18-15,-1 1-4 0,0 0-17 16,-1-4-4-16,3 2-4 0,2-5-7 0,-2 2 9 16,-2-1 11-16,5-1 11 0,-7 3 12 0,1-4 10 0,-1 6 26 15,-3-2 14-15,-1 2 17 0,2 0 10 0,-2 1 25 16,-5 3 16-16,4-4 22 0,-4 4 18 0,0 0 7 15,0 0 11-15,0 0 3 0,0 0 5 0,0 0-3 16,0 21 2-16,0-21-4 0,-2 15-3 16,1-8-9-16,1 3-1 0,1 1-6 0,1 0-5 15,-2-4-4-15,4 4-2 0,2-2-1 0,2 2-7 0,-1 0-7 16,2-1-4-16,1-3 2 0,5 2-15 0,-3-4 1 16,-2 0-6-16,3-4 0 0,3-1-2 0,-4-2-2 15,4 2 0-15,-3-4-4 0,0 1-1 16,-1-5 0-16,-3 2-2 0,4-2-4 0,-6-2 2 15,1 0-3-15,-3 0 1 0,0 1-4 0,-5-4 4 16,-1 0-1-16,-5 3-4 0,-1-5-2 0,-2 6 0 0,-3-2 1 16,-4 3-3-16,-2 0 2 0,0 6 1 0,-8-4-6 15,4 6 4-15,-6-3-8 0,7 6-11 0,2-2-15 16,-1 4-17-16,4-2-23 0,3-1-23 16,1 4-29-16,3-3-50 0,1 2-49 0,4-2-90 15,2 3-207-15,2-6-744 0,0 0 68 0</inkml:trace>
  <inkml:trace contextRef="#ctx0" brushRef="#br0" timeOffset="140378.34">13899 1308 326 0,'-2'-10'675'0,"2"10"-91"0,-4-6-94 16,4 6-67-16,0 0-74 0,0 0-45 0,0 0-37 16,-11 17-22-16,8-6-30 0,-2 4-7 0,2 3-31 15,1 3-18-15,-2 6-16 0,0 1-14 0,4-2-19 16,-2 3-13-16,2 2-8 0,-2-3-9 0,6 0-14 16,-2 0 2-16,0 1-26 0,0-8 7 0,1-5-23 15,1 2-16-15,-1-6-16 0,0 3-27 0,0-6-13 16,0 1-23-16,-2-5-29 0,-1-5-16 0,0 0-10 15,6 10-15-15,-6-10-16 0,0 0-16 0,0 0-23 16,10-21-37-16,-8 9-38 0,-4 0-208 0,1-4-660 16,-2 1 86-16</inkml:trace>
  <inkml:trace contextRef="#ctx0" brushRef="#br0" timeOffset="140714.29">13816 1526 231 0,'0'0'462'0,"-9"-6"-58"0,9 6-52 0,-10-4-40 15,10 4-50-15,-6-2-36 0,6 2-34 0,0 0-28 16,0 0-8-16,0 0-18 0,0 0-10 0,0 0-5 15,0 0-1-15,18 17-2 0,-8-16-5 0,1 1-15 16,2 1-10-16,5-1-8 0,3 0-9 0,-1 0-6 16,-1-4-9-16,4 2-5 0,4-3-9 0,-5 1 1 15,0-3-13-15,-1 0-5 0,6 0-11 0,-8 2-8 16,-2-3-16-16,-1 0-7 0,-5 0-9 0,1 1-2 16,-1-1-7-16,-4 0 4 0,-1-1 4 0,-6 7 4 15,7-12-3-15,-7 12 5 0,-4-15 5 0,4 15 8 16,-5-11 15-16,5 11 8 0,-10-8 20 0,4 5 3 15,-6 2 4-15,3-4 7 0,-2 7 2 0,-1-1 3 16,1 2 1-16,-3 1-2 0,0 4 11 0,-1 2-1 16,1 1 3-16,-1 2 11 0,4 1 6 0,0 1-7 15,4-1 2-15,-2 3-13 0,4-1-17 0,2-6 10 16,3 0-8-16,3 0-1 0,-1-1-6 0,3 1-6 16,4-2 2-16,0 1-10 0,3-4 4 0,4 1-14 15,3-3-32-15,-1-3-42 0,3 2-54 0,-3-4-58 16,9-3-100-16,-7 3-303 0,-1 1-847 0,0-4 32 15</inkml:trace>
  <inkml:trace contextRef="#ctx0" brushRef="#br0" timeOffset="141352.99">14725 1364 260 0,'0'0'456'16,"3"20"-57"-16,-3-8-39 0,-3 1-36 16,6 6-18-16,-3-2-36 0,-3 2-14 0,3-2-28 15,-1 2-23-15,2-1-23 0,-1 0-16 0,3-2-26 0,-1-4-14 16,1 1-16-16,-1-2-12 0,2-1-9 0,0 0-14 16,0-2-6-16,0-2-6 0,1-2-13 0,-5-4-1 15,11 5-4-15,-11-5-9 0,13-4 0 16,-3-2 0-16,-1-2-13 0,0 0-3 0,3-5 0 15,-2 1-3-15,0-5-1 0,-1 2 1 0,0-2-8 16,-1 0 1-16,-1 4-3 0,1-4 2 0,-3 6-2 0,2-4-1 16,-5 6 9-16,1-1 9 0,-2 6 12 0,-1 4 2 15,1-8 7-15,-1 8-4 0,0 0-3 0,0 0-9 16,0 0 8-16,0 0-5 0,0 0-1 16,-7 25-5-16,3-14-3 0,1 0 0 0,2 0-5 15,0 3-20-15,-1-1-21 0,1-1-26 0,2 3-21 0,1-4-32 16,1 0-28-16,0-2-26 0,3-1-37 0,1-2-51 15,2-1-269-15,-3 0-727 0,3-3 69 0</inkml:trace>
  <inkml:trace contextRef="#ctx0" brushRef="#br0" timeOffset="141944.87">15130 1398 496 0,'0'0'527'16,"-10"2"-77"-16,10-2-76 0,-8 2-48 0,8-2-46 16,-5 8-35-16,5-8-31 0,0 8-23 0,0-8-13 15,4 11-17-15,-4-4-15 0,4 4-4 0,-1-3-19 16,7 4-9-16,-5 0-14 0,0 5-9 0,1-3-10 16,-2 2-4-16,-1-1-13 0,1-3 0 0,-2 1-10 15,2 0 8-15,-3-1-12 0,-1-1-2 0,-2 1-6 16,2-2 0-16,-3-1-6 0,3-9-1 0,-1 13-2 15,0-6-4-15,1-7 0 0,-5 7-9 0,-1-3-7 16,6-4-3-16,-10 2-10 0,4 0-6 0,6-2-3 16,-16-4-5-16,7 0 3 0,-1 0-1 0,1 0-1 15,2-1-3-15,0 2 7 0,0-1 4 0,1 1-1 16,6 3 6-16,-7-9 2 0,4 4 2 0,3 5 1 16,0 0 1-16,-6-7-9 0,6 7 3 0,0 0-2 15,0 0 4-15,4-12 1 0,-4 12 4 0,11-5 0 16,-1 0 4-16,1 2-1 0,1-1-1 0,6 0 2 15,4 1-2-15,-1-1 1 0,7-4-7 0,0 3 4 16,0 2-2-16,0-2 0 0,-1-2-9 0,1 0-8 16,-9 3-14-16,9-5-9 0,-10 5-8 0,1-1-8 15,-3-2-8-15,0 2 3 0,-6-1-5 0,-1 1 7 16,-2-1 3-16,2-1 10 0,-6 2 0 0,0 0 0 16,-3 5 16-16,0 0 15 0,0-10 12 0,0 10 16 15,0 0 2-15,-14-5 3 0,6 3 1 0,8 2 6 16,-20 3 2-16,8 0 14 0,2 0 4 0,-3 1 4 15,2 1-1-15,1 0 0 0,-1 4-1 0,-1-2-7 16,0 0 4-16,5 1-4 0,-2 1-3 0,3-1-3 16,2 3-3-16,2-3-2 0,0-1-5 0,2 3 0 15,-2-3-7-15,6 3-2 0,-2-2-8 0,1 0-12 16,2-1-16-16,0-2-31 0,3 2-24 0,0-2-38 16,1 1-28-16,1-1-40 0,4-4-44 0,-3-2-57 15,2 1-241-15,0-3-738 0,3-2 66 0</inkml:trace>
  <inkml:trace contextRef="#ctx0" brushRef="#br0" timeOffset="142245.46">15611 1512 329 0,'0'0'420'16,"0"0"-54"-16,0 0-48 0,0 0-52 0,0 0-31 16,0 0-25-16,0 0-31 0,0 0-21 0,0 0-16 15,0 0-19-15,-4 22-5 0,7-15-17 0,0 3-2 16,-1 0-9-16,2-1-1 0,-1 5 8 0,0-2-17 15,-1 2 1-15,0 0-5 0,-1 2 3 0,-1 1-7 16,-1 0 0-16,-1-7 0 0,1 0-1 0,1-2-4 16,-1 2 0-16,-1-4 4 0,2-6 14 0,-4 10 8 15,4-10 5-15,-6 6-8 0,6-6-13 0,0 0-2 16,-10-1-8-16,10 1-2 0,-9-9-2 0,7 2-3 16,2 7-10-16,-5-15 3 0,5 7-9 0,0-4-4 15,3 0 0-15,2-5-6 0,3 1-7 0,1-2 0 16,9-6-3-16,-2 3-3 0,4 0-3 0,0 5-28 15,-4 3-34-15,5-3-44 0,-4 5-51 0,-4 5-79 16,3 0-88-16,-3 4-241 0,-1 1-796 0,-12 1 49 16</inkml:trace>
  <inkml:trace contextRef="#ctx0" brushRef="#br0" timeOffset="143798.54">12616 3545 217 0,'-5'-9'540'0,"5"9"-72"15,-11-5-77-15,11 5-41 0,-12-3-41 0,2 4-29 16,-3-1-17-16,2 2-34 0,-2 2-15 16,-4 0-28-16,0 3-16 0,1 1-16 0,-2 4-14 0,-2 4-10 15,5-3-11-15,-1 2-14 0,-3 8-4 0,4 0-3 16,-1 1-2-16,2 1-11 0,4 2-8 0,2-7-9 16,2 4-3-16,3-4-5 0,2 1-10 0,2 3-5 15,2-5-1-15,3-1-4 0,3 5-6 0,3-6 8 16,2-3-15-16,2-1-6 0,0-1 10 0,3-2-15 15,0-5-13-15,8 3-10 0,1-6 4 0,0-3-16 16,2-3-4-16,-1-3-7 0,0-3-1 0,1-1-1 16,-3-1 0-16,-2-2-2 0,0-1 2 0,-1-2 0 15,-6 6 8-15,2-5-3 0,-5 2 0 0,-3 2 1 16,-2 4 5-16,-2 0 0 0,-2-1 5 0,-1 1 3 16,-1 2 4-16,-2 1 1 0,-2 5 11 0,0-8 8 15,0 8 4-15,0 0-1 0,0 0-3 0,0 0 0 16,-11-4 0-16,11 4 3 0,0 0 2 0,-14 13-2 15,8-5-1-15,2 1 3 0,0-1 2 0,2 1-5 16,0-2 4-16,1 2 0 0,1 0-3 0,1 0-2 16,2-4-2-16,1 2 0 0,3 0-2 0,-2-1-1 15,3-1 3-15,0-2-3 0,3-1 0 0,0-4 0 16,1-2-3-16,2 2 2 0,-1-4 1 0,5-4-2 16,-4 0 5-16,1-2 5 0,-2 0-9 0,1-4-1 15,-2 2 9-15,-2-1-3 0,0 2 6 0,-6 2 8 16,1 2 2-16,-4-3 2 0,-1 2 3 0,-1 0-4 15,-4 0-5-15,-4 3 2 0,-1-2-5 0,-4 2-5 16,-4 2-1-16,-2 1-2 0,2 1-6 0,-5 2-5 0,2 1-17 16,-1 2-12-16,2 1-18 0,1 3-15 0,1-3-20 15,4 2-21-15,-1 1-19 0,5 1-31 0,-1-1-39 16,3 0-31-16,3 1-53 0,0 0-245 16,3 1-743-16,-2-2 65 0</inkml:trace>
  <inkml:trace contextRef="#ctx0" brushRef="#br0" timeOffset="144909.23">12296 3469 92 0,'0'-11'526'0,"0"11"-70"0,-2-8-52 16,2 8-45-16,0 0-36 0,0 0-42 0,0 0-37 15,0 0-18-15,0 0-4 0,0 0-3 0,0 0-10 16,5 28-4-16,1-8-22 0,-3 5-10 0,3 5-22 15,-3 1-10-15,3 2-19 0,0-5-12 0,0 5-13 16,2-4-8-16,-3 1-12 0,0-4-6 0,1 3-8 16,0-5-9-16,-4-8 11 0,2 1-21 0,-1 0-8 15,-2-6-2-15,2-3-9 0,-2-2-17 0,-1-6-7 16,2 8-9-16,-2-8-11 0,0 0-10 0,0 0-9 16,0 0-16-16,0 0-10 0,7-27 0 0,-7 10 0 0,1 0 1 15,-2-8 8-15,-4 1 4 0,3-3 4 16,0 2 3-16,1-7 6 0,1 6 3 0,2-2 6 15,-3 1 2-15,1-1 8 0,1 3 4 0,-1 6 11 16,1 1 5-16,1-2 7 0,-1 4 6 0,0 3 11 0,3 1-4 16,-2 1 1-16,2 1 4 0,-1-1-4 0,1 2 3 15,0 0 2-15,2 1-1 0,3-1 1 0,1 2 4 16,0 0-5-16,7-3 10 0,-2 3 1 16,2 1-4-16,0 3-7 0,2 0 2 0,0 2 5 0,0 1-1 15,1 2 0-15,1 1-3 0,-1 2-2 0,0-2-3 16,-4 3-3-16,2 1 4 0,-5 2-3 0,1-2-6 15,-5 2 8-15,-1 0 0 0,-3 3 0 0,-2 5 0 16,-3 0-4-16,-3 2 1 0,-9 4-3 16,-1-1 2-16,-3 2-6 0,-4 1-1 0,-1 0 8 0,-6 0-8 15,3-5 3-15,1-1-5 0,-2-1-3 0,1 0 1 16,1-2-1-16,6-5 12 0,1-1-13 0,3-2-1 16,0-2 5-16,6-4-9 0,0 1 1 0,2-1-5 15,5-2-5-15,-10 2-4 0,10-2 2 0,0 0 0 16,0 0 1-16,0 0-2 0,24-7 3 0,-7 3 2 15,-4 1-1-15,8-3-1 0,7-1 3 0,0 1-1 16,1 1 4-16,-2-1-5 0,-1 2 1 0,3 3 2 16,-1 4-5-16,-5-2 3 0,-2 0 3 0,1 4 2 15,-1 0-1-15,-1 3-1 0,-2-2 1 0,-3 3 4 16,-2 3 10-16,-5-3 11 0,-1 3 14 0,-3 3 6 16,-4-2 7-16,-3 5 9 0,-3 5-7 0,-7 3 10 15,-3-3 0-15,-2-3 0 0,-4 2-9 0,-1-7 9 16,0 1-9-16,-2 0-2 0,-4-5-3 0,3-3-9 15,-1-4-4-15,-1-2-3 0,8-4-6 0,-1 0-13 16,-1-4-19-16,5 1-21 0,1-2-27 0,-1 1-20 16,3-6-22-16,7 4-27 0,0-2-29 0,2-1-52 15,1-1-29-15,8-1-37 0,-2 3-77 0,2-8-223 16,4 1-847-16,4 1 30 0</inkml:trace>
  <inkml:trace contextRef="#ctx0" brushRef="#br0" timeOffset="146324.9">13075 3899 289 0,'0'0'433'0,"-2"8"-38"16,2-8-41-16,-8 3-18 0,8-3-19 0,-9 0-22 15,9 0-25-15,-11-7-25 0,3 3-28 0,-2-5-11 16,2 1-29-16,0-3-14 0,-2-5-16 0,3 2-14 15,0-3-16-15,2 0-2 0,2 3-16 0,2-3-10 16,1-1-10-16,3 1-7 0,0 0-10 0,4 0 6 16,2 1-16-16,2 2-5 0,2 0-9 0,9-5-4 15,-2 3 0-15,3 0-10 0,-1 0 1 0,-3 5-1 16,4 1-4-16,3 1 0 0,-6 0-4 0,2 5 0 0,6-3-3 16,-7 4 2-16,1 1-8 0,8 0-5 0,-8 1-5 15,8 0-2-15,-10 1-6 0,0 1-5 16,-2-1-2-16,-4-1-4 0,-1 2 0 0,-2 2 0 15,-3-5 0-15,-2 4 2 0,-6-2 3 0,13 2 11 0,-13-2 3 16,0 0-1-16,0 0 2 0,0 0-4 0,0 0 5 16,-24 9-2-16,10-6 2 0,-3 1 1 0,-2 0 5 15,0 0 7-15,-8 4 8 0,4-2 1 0,-3 1 3 16,6 4 2-16,3-3 9 0,-8 4 4 0,6-3 3 16,3 0 5-16,5-2-10 0,-3 5 10 0,5-5-18 15,0 0-1-15,2 2-3 0,2 0-5 0,4-2 2 16,1-7 0-16,1 12-3 0,2-5-5 0,0-3-7 15,5 1 9-15,2-1-6 0,1 1 0 0,0-2-7 16,-1 0 0-16,3-2-16 0,1-2-11 0,0 0-5 16,0-1-5-16,3-5-3 0,-3 2-9 0,1-2-7 15,3-2-3-15,-2 1-7 0,2-4-16 16,-4 0-8-16,1-1-13 0,-1 0-9 0,-3 0-9 0,2 0 9 16,1-2 4-16,-2 5 18 0,-4 1 12 0,-2 3-2 15,1-2 1-15,-3 4 19 0,0 0 7 0,-4 4 9 16,0 0 32-16,11-1 26 0,-11 1 17 0,0 0 16 15,6 7 9-15,-6-7 7 0,0 12 3 0,2-2 3 16,0 0-1-16,-2-10 1 0,2 21-2 0,-1-11-2 16,-1-2-10-16,0-8 1 0,0 19 1 0,2-9-6 15,-2-10-5-15,0 18-10 0,1-9-3 0,0 1-6 16,-1-10-2-16,5 11 2 0,-3-7-7 0,3 1-3 16,-5-5-3-16,4 7-6 0,-4-7-7 0,7 2 0 15,-7-2-4-15,0 0 4 0,14-11-10 0,-6 1-2 16,1 4-1-16,-1-4 4 0,5-4-8 0,-2 1-1 15,2 1 0-15,-3-2 3 0,3 1 0 0,-3-2 2 16,-2 8 1-16,3-2 8 0,-3-1-4 0,1 4 2 16,0 0 0-16,-3 0 4 0,-1 2 4 0,0 2-2 15,-5 2 1-15,8-1 6 0,-8 1 8 0,0 0 16 16,11 3 5-16,-11-3 9 0,6 10 0 0,-4-4-1 16,1 5 1-16,-2-1 0 0,-1-10-4 0,3 17-4 0,-1-6-2 15,1-3-7-15,-1 0-2 0,4 0-3 16,-3-2-3-16,-3-6-5 0,9 10 3 0,-5-6-6 15,1-1-13-15,3-1-6 0,-1-1-9 0,-7-1-14 16,17-1-11-16,-6-2-9 0,1-3-14 0,0-2-15 0,3 0-9 16,0-3-11-16,3-1-10 0,-1 0-2 0,-1 1 1 15,1-3 1-15,3-3 6 0,-2 6 9 16,-1 1 9-16,-1 0 1 0,0 1 14 0,-2-1 4 16,-5 2 6-16,1 1 10 0,-2 1 1 0,-1 1 8 0,0 1 15 15,-4 2 18-15,-3 2 26 0,8-5 20 0,-8 5 19 16,0 0 3-16,0 0 0 0,0 0 3 0,0 0-3 15,0 0 4-15,0 0-3 0,-11 19 8 0,3-11 13 16,-1 1 1-16,0 0 7 0,2 1-2 0,-1 1-3 16,0 3-12-16,1-3-6 0,0 0-7 0,3-1-12 15,0 0-11-15,4-10 1 0,-3 13-1 0,3-3-9 16,0-10-5-16,6 11-6 0,-6-11 0 0,12 8 2 16,-2-6-5-16,0 0-12 0,5-2-6 0,1-2-10 15,4-1-6-15,-2-2-12 0,4-1-7 0,5-2-1 16,1-4-7-16,-3-1-2 0,1-2-1 0,-1 0-4 15,5 0 6-15,-2-1-10 0,-4-3-2 0,0 2-8 16,-5-2 3-16,1-1 5 0,-6-2 0 0,-4 5 4 16,0 3 7-16,-1-5 0 0,-3 1 10 0,0-1-1 15,-4 1 6-15,-3-1 4 0,0 2 12 0,-3 0 5 16,-2 3 16-16,-1 2 6 0,-3 0 6 0,2 2 10 16,-3 2 17-16,2 0-7 0,-3 0 15 0,2 4 3 15,-1 1-7-15,-1 1-5 0,1 1 2 0,-1 5-1 16,-3 0 4-16,4 3-13 0,0 5-7 0,0 1 5 15,0 2 3-15,3 2 8 0,2 9 3 0,0 0 5 16,-1 1 2-16,2 2-1 0,1 0-4 0,3 0 4 16,0-1-9-16,1 1-3 0,1 0-4 0,6-2 1 15,-4-2-4-15,3 1-2 0,0-8-7 0,1-2-2 16,1-1-2-16,0-4-1 0,-2-3-8 0,4 0-17 16,1-2-5-16,-1-4-8 0,3-2 0 0,0-1-8 15,-2-5-2-15,1 1-4 0,3-7 0 0,1 3 7 16,0-2 0-16,-3-1 1 0,-3 4 4 0,0 0-2 15,-1-1 0-15,-1 4 5 0,-3 0 3 0,0 1 3 16,-5 4 12-16,7-7 4 0,-7 7 1 0,6-2 15 16,-6 2-10-16,0 0 7 0,0 0 5 0,0 0 8 0,7 20-9 15,-3-9 4-15,-4-1 1 0,0 1-10 16,0-1 3-16,0-10-3 0,3 16-2 0,1-7-16 16,-4-9-26-16,2 12-38 0,2-7-33 0,-2 0-46 15,-2-5-57-15,0 0-74 0,0 0-323 0,7 8-912 16,-7-8 1-16</inkml:trace>
  <inkml:trace contextRef="#ctx0" brushRef="#br0" timeOffset="149182.64">21780 2437 53 0,'-3'-6'415'0,"-1"0"-50"0,4 6-21 16,-5-12-21-16,1 6-5 0,2 1-33 0,-5-1-27 16,3 0-18-16,-2 1 3 0,0 0-22 0,-1-1-28 15,-1 2-18-15,0 3-21 0,-2-1-18 0,-1 4-15 16,-3 1-14-16,-2 2-11 0,-2 5-5 0,-7 3-12 16,1 0-3-16,-3 6-3 0,4-2-6 0,-2 3-3 15,1 5 0-15,4-3-3 0,-3 1-9 0,8 1-2 16,-5-1-2-16,3 2-8 0,0 2-1 0,4-1-7 15,3-3-1-15,3-7-2 0,3 1-9 0,2-6 3 16,4 2-4-16,0-1 0 0,5 2-6 0,4-2-4 16,-2-2-13-16,7-2-12 0,4-1-11 0,0 0-11 15,11-2-5-15,-1-5-9 0,6-2-4 0,-4-1-1 16,2-2-1-16,-1 1 0 0,-2-1-1 0,1 1 10 16,-5-1-8-16,-6 0 3 0,-2 1-5 0,-1 0-5 15,-4 3-1-15,-2-2-3 0,1-1 7 0,-7 2 8 16,0 1 2-16,-6 1 3 0,12 1 16 0,-12-1 14 15,5 5 16-15,-5-5 11 0,4 12 3 0,-4-3 6 16,0 2 3-16,0-1 1 0,-2 0-4 0,0 3 2 16,2-1 0-16,0 0 2 0,4-1-7 0,-2-4 5 15,2 2-3-15,-1-3 1 0,3-2-4 0,4 2 1 16,-10-6-4-16,20 1 2 0,-9-1-2 0,2-2 4 16,6-6-7-16,-4 3-1 0,6-3 2 0,-11 1 1 15,9-4 6-15,-6 1-1 0,-3 0 5 0,0 0 15 16,-1-3-6-16,-5 5 2 0,-2-4 2 0,0 5-1 15,-2-3-7-15,-2 0 3 0,-2 1 2 0,0-1-4 16,-5 2 3-16,0 2-7 0,-5-6 2 0,1 7-4 16,-7-1-3-16,3 0-3 0,0 1-1 0,1 2 0 15,-1-1-13-15,2 3-21 0,2 0-23 0,0 0-29 16,2-2-28-16,0 3-30 0,11 0-39 0,-16-1-28 16,16 1-50-16,-5-2-231 0,5 2-670 0,0 0 84 15</inkml:trace>
  <inkml:trace contextRef="#ctx0" brushRef="#br0" timeOffset="149744.82">22103 2759 44 0,'9'15'335'0,"-1"-1"-21"0,-2-2-14 16,0 4-36-16,-3-4-23 0,1 0-29 0,-2 0-10 16,1 3-21-16,-3-5-10 0,4 2-10 0,-4-2-14 15,5 1-6-15,-5-11-19 0,0 13-6 0,0-7 0 16,0-6-5-16,0 10-1 0,0-10 3 0,0 7 16 15,0-7-5-15,0 0 2 0,0 0-20 0,0 0-10 16,0 0-11-16,0 0-14 0,0 0-10 0,9-23-4 16,-7 13-10-16,2 1-3 0,1-3-5 0,4 1-6 15,-4-1-8-15,5-2-7 0,-3 3-12 0,3-3-6 16,0 0-1-16,-1 1-9 0,5 6-4 0,-1-4-7 16,1 0-1-16,-3 4-3 0,0-1-10 0,1 0 4 15,-1 3-6-15,2 1-12 0,1-2 1 0,-3 3-8 16,1 0 5-16,-1-1-8 0,1 2-2 0,-2 2-4 15,-1-3 7-15,1 1-1 0,0 2 6 0,-1-2-7 16,-9 2 17-16,12 0 2 0,-12 0 4 0,15 0 9 16,-15 0 1-16,9 1 6 0,-9-1 3 0,8 0 22 15,-8 0 22-15,0 0 21 0,0 0 19 0,0 0 9 16,10-3 11-16,-10 3 0 0,0 0-1 0,0 0-1 16,0 0 0-16,0 0-3 0,0 0-2 0,5-6-4 15,-5 6-3-15,0 0-10 0,0 0-10 0,0 0-6 16,0 0-4-16,0 0-7 0,0 0-3 0,-3 23 10 15,1-5 1-15,0 7 10 0,0 3 2 0,-3 4-1 16,4 6 6-16,-3 12-5 0,0 1 0 0,0 3-4 16,-1-4-3-16,1-1-8 0,0 0-1 0,0-3-6 15,1-12-1-15,2-2-1 0,-1-3-9 0,2-2 2 16,2-5 1-16,-1-4-8 0,-1-6-5 0,0-2-12 16,0 1-18-16,0-5-15 0,0-6-12 0,6 10-4 15,-6-10-7-15,0 0-10 0,0 0-31 0,0 0-23 0,9-28-21 16,-5 9-28-16,-1-5-11 0,-1-7-17 0,2 1 10 15,-2-1-20-15,1-4-5 0,-3 0-18 16,3-12-21-16,-6 14-177 0,3-3-575 0,0 1 97 16</inkml:trace>
  <inkml:trace contextRef="#ctx0" brushRef="#br0" timeOffset="151044.25">22488 2978 1953 0,'-3'-32'-97'0,"2"-1"73"15,-1 5 58-15,0-2 43 0,-2 3 28 0,4 3-4 0,-2 7 9 16,4 0 8-16,-2 1-6 0,0 4-9 16,4 0-16-16,-2 0 8 0,4-4-13 0,0 5 0 15,1 2 7-15,1-1 1 0,2 2-5 0,1-1-2 16,-2 3-4-16,5 1 0 0,3-2 7 0,-1 2-8 15,0 2-4-15,2 1-6 0,-5 2-5 0,1 1-3 16,-1 1-7-16,6 3-7 0,-7 2-2 0,-3-1 1 16,1 1-2-16,-3 4 9 0,-3 1-2 0,0 0 7 15,-4 0-1-15,0 4 0 0,-4 2-7 0,-1 0-1 16,-1-2-3-16,-4 0-4 0,2 1 0 0,-3-3-4 16,-1 0-2-16,3 0 3 0,0-4-14 0,1-1-2 15,0-2-1-15,4-1-6 0,0-3 2 0,4-3-27 0,-7 7-17 16,7-7-16-16,0 0-17 0,0 0-1 15,0 0-10-15,0 0-8 0,20-17-1 0,-9 4-11 16,3 1 0-16,2 1 9 0,1 0 15 0,-3 1-7 16,1 2 14-16,-1 0 1 0,-5 2 3 0,1 1 7 15,5 0 12-15,-9 2 4 0,1 2 12 0,-1-3 3 0,-6 4 10 16,12-3 9-16,-12 3 10 0,9-1 13 16,-9 1 2-16,9 1 15 0,-9-1 5 0,10 1 6 15,-10-1-2-15,6 8 3 0,-2-2-3 0,1-2 0 16,-5-4-7-16,14 13-2 0,-10-8-4 0,1 1 0 15,-1 0-6-15,3 0-1 0,0 0-8 0,-7-6 2 0,11 9-1 16,-1-4-5-16,-5-1 1 0,-5-4-2 16,12 7-3-16,-3-5-1 0,0-1-2 0,0 0 2 15,-1-1 2-15,1-2-12 0,3 0-7 0,1-3-12 16,0 2-2-16,-1-3-2 0,-1 1 2 0,1-1-10 16,3-3-4-16,-1 3 6 0,-1-4-1 0,-2 4-1 0,1 3 7 15,-2 0-2-15,-3-2 6 0,-1 4 4 16,0-2-5-16,-6 3 5 0,9-1 0 0,-9 1 13 15,0 0 6-15,0 0 8 0,11 3-8 0,-11-3 2 16,7 5 7-16,-7-5 1 0,4 4-1 0,-4-4 3 16,0 0-3-16,3 9 3 0,-1-4 0 0,-2-5-2 0,4 10-3 15,-2-6-2-15,-2-4 1 0,4 10-1 16,-1-6-5-16,-3-4 1 0,11 6-14 0,-6-4-12 16,3 1-7-16,-1-2-6 0,5-1-3 0,-3 0-4 15,2-2-7-15,2 3 5 0,-2-4-9 0,0 1-1 16,2-2-3-16,-1 1 7 0,0 0 1 0,1 1 7 0,-2-2-6 15,3 1 10-15,-3 3 3 0,-1 2 7 0,2-5-3 16,-12 3 6-16,16 1 1 0,-8 2-2 16,-2 1 12-16,-6-4 6 0,13 2 8 0,-9 1 3 15,2-1 12-15,2 3-3 0,-3-3 3 0,1 1 5 16,-6-3 0-16,12 6 2 0,-6-2-5 0,1 1-2 0,-1-1-7 16,4-1 4-16,-3 0-2 0,-1-2 0 0,1 0-6 15,-7-1 7-15,20-1-9 0,-11-3-4 16,5 1-1-16,-7-5 0 0,4 4-4 0,3-7-7 15,-4 4-10-15,-3-3-12 0,5-4-7 0,-1-1 7 16,0 0-1-16,0-3 1 0,2-5 7 0,0-1 4 0,-5 6-4 16,-1-1 20-16,4-6 10 0,-4 3 11 0,0 3 15 15,-1-1 20-15,1 1 2 0,-1 1 17 0,-1 1 13 16,0 3 13-16,-5 3 6 0,0 1 9 16,2 5-9-16,-2 5 0 0,0-11 2 0,0 11-13 15,-2-9-6-15,2 9-11 0,0 0-9 0,0 0-6 16,0 0 0-16,-18 23-5 0,13-8 1 0,1 2-3 0,-2 2-2 15,3 6-1-15,-2 0-5 0,3 3-5 0,2-2-3 16,1 1-2-16,-2-1-5 0,1 0 4 16,0-6-11-16,0 5 2 0,0-6-5 0,1-1-1 15,0-1 5-15,2 0-9 0,-6-1-3 0,6-2-8 16,-3-5-17-16,0-9-11 0,0 12-17 0,0-12-11 0,0 8-5 16,0-8-18-16,0 0-21 0,0 0-27 0,0 0-24 15,0 0-23-15,0 0-10 0,-8-34-17 16,6 18-17-16,-2-6 7 0,2 5 4 0,0-2 11 15,-3 1 29-15,3 3-10 0,-1 3 35 0,-4 1 26 16,1 3 58-16,3-2 37 0,-3 4 52 0,4-1 18 0,-3 3 20 16,5 4 19-16,-11-7 2 0,11 7-3 0,-5-5-11 15,5 5-6-15,0 0-7 0,0 0 1 0,0 0 8 16,0 0 12-16,0 0-4 0,0 0 6 16,19 16 3-16,-9-11-5 0,4-1-4 0,2 2-1 15,3 2-4-15,-1-6 4 0,1 4-15 0,1-1-10 0,0 0-4 16,5 1-4-16,-5-3-2 0,8-1-5 0,-8 0-8 15,2-1 1-15,-2-1-6 0,7-3-5 0,-5 2-1 16,-1-2-10-16,1-2-1 0,-3-1-5 16,-1 0-2-16,-1 0 0 0,-5 1-4 0,-1-2 2 15,-4 2-8-15,0 1 5 0,-5 0-2 0,-2 4 1 16,0 0-3-16,-1-11 0 0,1 11 3 0,0 0 7 0,-24 0 6 16,14 4 9-16,-7-1 7 0,3 2 6 0,0 2 12 15,-3 2 2-15,3-1-4 0,3 0 2 16,-1 0-3-16,2-2 2 0,3 2-7 0,-1 3-2 15,4-2-1-15,0 0 0 0,4 2-7 0,3 2-1 16,-1-1-2-16,5-1-3 0,4 4-2 0,2 0 0 0,1-2-4 16,-1-2-18-16,3 1-14 0,-2-4-31 0,0 2-28 15,-6-5-29-15,1 3-44 0,-5-5-43 16,-4-3-52-16,10 10-80 0,-10-10-202 0,-4 15-756 16,-5-6 62-16</inkml:trace>
  <inkml:trace contextRef="#ctx0" brushRef="#br0" timeOffset="152010.31">22059 3937 249 0,'-2'11'373'16,"4"-3"-43"-16,-2-1-36 0,0-7-22 0,0 11 4 0,0-11 5 16,2 5-11-16,-2-5-13 0,0 0-19 0,0 0-28 15,9-18-43-15,-7 6-15 0,2-6-18 16,-2-1-14-16,5-9-17 0,-2-1-7 0,-1-1 1 15,-1-2 8-15,1-2 1 0,-2-1 2 0,0 0-5 0,5-10-10 16,-7 13-8-16,4 0-6 0,-4 4-8 0,4 1-8 16,-2 8-11-16,-2 4 5 0,0-2 0 0,0 9 15 15,0 1-21-15,0 7-5 0,2-9-8 0,-2 9-2 16,0 0-5-16,0 0 5 0,0 0-12 0,0 0-4 16,2 41 6-16,0-22 0 0,2 8-5 0,3 0 2 15,-2-1-2-15,2 2 2 0,4-1-1 0,-5-3 0 16,6-1-2-16,-3-5 5 0,0-3-1 0,1 0 3 15,-2-2-1-15,-4-3-4 0,3-4 4 0,-1 0-10 16,1 1 5-16,0-2-1 0,-2 0-4 0,-5-5-2 16,8 0-2-16,-8 0-5 0,11-6-11 0,-6 0-17 15,2-1-9-15,-1-4-12 0,1-6-16 0,1-3-18 16,2-5-19-16,-1 0-18 0,0 1-22 0,1-1-15 16,-4 5-6-16,-2 3 0 0,1 2-6 0,-1 5 2 15,-4-1 0-15,2 4-5 0,1 0 13 0,-3 7 6 16,0 0 13-16,0 0 34 0,0 0 38 0,0 0 17 15,0 0 38-15,0 0 20 0,0 0 19 0,0 0 1 16,0 0 9-16,0 0 6 0,-3 26 1 0,7-19 2 16,0 2 8-16,0-2 5 0,3 4-4 0,-1-3-4 15,6 8-4-15,-1-4-5 0,-4-3-3 0,4 0-3 16,-2-1 0-16,5 0-5 0,-1 3-10 0,-2-4 7 16,3-2-6-16,-3-1-1 0,0 0-6 0,3-1-2 15,-1 0 0-15,-1-4 0 0,1 1-5 0,-5-5-2 16,4 0 0-16,-1-1 5 0,0 1-9 0,-1-1 1 0,-2-2-4 15,-1 1 1-15,-3 3-9 0,-1-2 2 0,-3 6 1 16,0-12 0-16,0 12 0 0,-7-10 5 16,7 10 0-16,-13-6 7 0,3 5 4 0,1 1 7 15,-4 2 6-15,-5 5 7 0,3 1-1 0,-2 1 5 0,0 3 11 16,-3 5-9-16,-3 0 6 0,10-3 2 0,-1 1-1 16,3 1-10-16,2-1-3 0,0-3 0 0,4 3-9 15,3-3 2-15,2 0-3 0,2 0-4 16,3 0-5-16,-1-1 1 0,8 2-18 0,-3-3-18 0,5-1-20 15,-2-2-19-15,5-3-18 0,2-1-19 0,-2-4-21 16,5-4-30-16,-4 1-34 0,9-6-27 0,-4-2-44 16,-4 4-29-16,-1-2-197 0,0 0-661 0,5-6 86 15</inkml:trace>
  <inkml:trace contextRef="#ctx0" brushRef="#br0" timeOffset="152240.1">22880 3543 287 0,'3'-6'613'16,"-3"-1"-106"-16,0 7-75 0,0 0-59 0,0 0-59 15,0 0-44-15,-5-8-34 0,5 8-28 0,0 0-7 16,-15 21 0-16,7-7-6 0,0 3-2 0,-1 8-17 16,0 2-6-16,-1-2-24 0,6 3-13 0,-3 2-4 15,1 0-10-15,0-2-28 0,2-1-6 0,4-1-16 16,-2 1 0-16,0-7-8 0,2-2-14 0,0 0-1 16,0-5-20-16,0-1-18 0,-2 1-12 0,2-4-17 15,2 1-14-15,-2-4-15 0,0-6-10 0,0 11-14 16,0-11-23-16,0 0-26 0,0 0-23 0,0 0-22 15,0 0-30-15,0 0-23 0,0 0-23 0,-15-21-38 16,13 11-195-16,-3 0-660 0,-1-7 86 0</inkml:trace>
  <inkml:trace contextRef="#ctx0" brushRef="#br0" timeOffset="153201.24">22808 3705 412 0,'7'-7'388'0,"5"-2"-17"15,-1 4-38-15,-1 2-28 0,3 0-18 0,-1 0-16 16,0 3-24-16,-1 3-26 0,2 3 1 0,-1 1-17 0,-3 1-8 15,0 5-9-15,3 2-4 0,-4 3-19 0,-2-1-20 16,-3 1-7-16,3-2-11 0,-3 2-15 16,2 0-11-16,-1-7-14 0,1 1-9 0,-1 0-11 15,0-2-5-15,0-2-7 0,-3-2-5 0,3-1-9 16,1-1-5-16,-5-4-6 0,9 3-5 0,-9-3-11 0,13-1-8 16,-13 1 1-16,16-10-21 0,-5 1-8 0,5-1-8 15,-5 1-4-15,2-5 0 0,5-5-4 16,-5 7-2-16,-2 4-2 0,-3-4 2 0,2 5 1 15,0 0 0-15,-5 2 6 0,2-2 2 0,-3 3 8 0,-4 4 3 16,9-6 10-16,-9 6 12 0,5-5-3 0,-5 5 5 16,0 0-1-16,6-2-2 0,-6 2-1 0,0 0 11 15,0 0-9-15,0 0 2 0,0 0-1 0,0 0 3 16,11 7 4-16,-11-7 0 0,10 5 4 0,-4-3 7 16,-6-2-13-16,9 6 0 0,-2-4-2 0,0 0 6 15,-1 1-7-15,1 0-1 0,-1-2-5 0,6 1-8 16,-7 0-9-16,-5-2-1 0,17-2-10 0,-7 0-14 15,3 0-5-15,-2-2-11 0,-1 0-4 0,2 1-4 16,-3-2-7-16,3-2 0 0,-3 3-5 0,-2 1-7 16,-1-2 8-16,2 3 5 0,-8 2 2 0,10-7 10 15,-10 7 3-15,7-2 8 0,-7 2 9 0,0 0 4 16,6-4 3-16,-6 4 2 0,0 0 3 0,0 0 9 16,6-3 2-16,-6 3 13 0,0 0 16 0,0 0 14 15,6 10 4-15,-6-10 10 0,3 8 0 0,-3-8 0 16,4 6 5-16,-4-6-6 0,4 10-3 0,-2-5 7 15,2 0-5-15,2 1 1 0,0-2-4 0,-1 2-3 16,1-2-4-16,0 3 1 0,2-4-6 0,1 2-1 16,0-2-2-16,3 1 0 0,-2-3-6 0,-1-2 2 15,1 1-4-15,1-2-5 0,0-3-6 0,0-1-10 16,1 0-12-16,1-5-7 0,-1-1-5 0,1-2 1 16,4-2-7-16,-10 0-3 0,4-2-2 0,-1 1 0 15,3-6 3-15,-2 0 3 0,-2-1 7 0,-4 6 1 16,-1 1 8-16,0 0 4 0,0 1 15 0,-3 5 11 0,1-1 14 15,0 1 18-15,-2 1 28 0,0 2 14 0,0 8 12 16,-2-11 6-16,2 11 10 0,-3-9-19 16,3 9-9-16,-5-5-7 0,5 5-6 0,0 0 1 15,-18 16 1-15,13-6 4 0,-4 3 0 0,2 4 0 0,1 9-1 16,-2-1 2-16,2 2 13 0,1 2-13 0,-1 1-5 16,3 2-8-16,-1 3 3 0,-5-1-7 0,4-4-7 15,1-2-9-15,1 3 0 0,3-4-5 16,0-9 0-16,0 0-8 0,0-2 0 0,1-3-13 0,-1-4-14 15,2-3-20-15,0 2-14 0,1-4-8 0,-3-4 0 16,8 5-8-16,-8-5-6 0,14-5 1 0,-5 1-7 16,1-5-9-16,-2 0-9 0,3-5-9 0,1-1-7 15,-1-2-8-15,1-6-9 0,2-2-11 0,-1 1-2 16,-6 5-4-16,1 1 10 0,0 1 7 0,-1 2 17 16,-3 2 20-16,0 2 27 0,0 4 17 0,-4 3 9 15,0 4 20-15,0 0 26 0,0 0 35 0,0 0 16 16,0 0 8-16,6 24 2 0,-6-11 7 0,0 4 3 15,0 2 21-15,0 6-17 0,1-6 8 0,2 1 18 16,2-2-15-16,-1 1-1 0,1-4 10 0,4 1-1 16,-4-6-14-16,6 3 3 0,2 0-10 0,-1-6-2 15,2-2-13-15,1 0-4 0,3-2-8 0,0-2-10 16,-5 1-7-16,5-2-6 0,-3-2-13 0,2 0-24 16,-3 2-31-16,-4-1-36 0,0 0-27 0,-10 1-46 15,11-1-60-15,-11 1-74 0,0 0-354 0,0 0-963 16,0 0-28-16</inkml:trace>
  <inkml:trace contextRef="#ctx0" brushRef="#br0" timeOffset="156124.84">15087 3706 74 0,'0'0'310'0,"0"0"-38"0,0 0-30 16,0 0-41-16,0 0-17 0,0 0-16 0,0 0-12 15,0 0-18-15,0 0-10 0,0 0 4 0,0 0 4 16,0 0-4-16,0 0-6 0,0 0-1 0,0 0-2 15,0 0-5-15,0 0-1 0,0 0-6 0,0 0-7 16,0 0-2-16,0 0-7 0,23-9-6 0,-23 9-10 16,0 0-5-16,4-5-9 0,-4 5-2 0,0 0-1 15,7-3-11-15,-7 3-1 0,8-3 3 0,-8 3-4 0,9-2-6 16,-9 2 6-16,9-5-3 0,-3 3 8 16,-6 2 0-16,17-4 3 0,-9 1-7 0,1 1 4 15,3-3 1-15,0 2 5 0,0-3 0 0,0 1-3 16,0-1 1-16,0 1-4 0,4-2-5 0,-4 2-3 0,1 0-2 15,-2 1-2-15,3 0-5 0,-3-2-6 0,3 2-1 16,-1 0-6-16,0 0-1 0,-2 1-5 16,3 0 3-16,-4 1-4 0,3-3-2 0,0 3 0 15,-2-1-6-15,2-2 7 0,0 1-9 0,0 1 4 0,2 1-1 16,1-4-4-16,1 4 6 0,0-1-3 0,2-1-4 16,0 1 0-16,-1-3 2 0,1 4 0 0,-2-3-2 15,5 2 1-15,-3-2 3 0,0 1-4 16,0 2 3-16,-2 0 2 0,-1-2-1 0,4 1-3 0,-5 0 1 15,3 1-1-15,0 1 6 0,0-1-9 0,-2 0 6 16,3-2-3-16,1 2-2 0,-4-3 2 0,6 2 12 16,-4-1-11-16,2 0-6 0,1 1 2 0,-3-1 2 15,3-2 2-15,0 2-4 0,-2 0 0 0,1 0 5 16,1 0-4-16,-2-1 6 0,1 2-5 0,1 1-2 16,-2-3 1-16,0 2-4 0,1-2 1 0,0 1 28 15,2 0-3-15,-4 0-6 0,3-2-5 0,1 3 5 16,6-3-3-16,-9 0 3 0,2 1-10 0,0 2 5 15,0-3 2-15,-1 1-3 0,2 0-6 0,-4 0-1 16,4 1 1-16,-3-1 2 0,0-1-3 0,1 2-4 16,1 1 4-16,-2-2 0 0,2 0 1 0,-1 1-4 15,3 0-2-15,-1 0 5 0,5-1-6 0,-6 1 3 16,6 0 11-16,0-1-11 0,1-1 6 0,-7 1-2 16,-1-1 0-16,6 3-1 0,0-3 0 0,-4 3 3 15,-2 0-2-15,9-2-3 0,-9 1 2 0,8-1 0 16,-6 3-3-16,6-3 5 0,-10 2-5 0,11-3 3 15,-2 1 0-15,-5 2 5 0,5 1-3 0,1-3 0 16,-7 3-3-16,7-1 0 0,-2 0-2 0,4 0-1 16,-9 1 0-16,1-2 1 0,5 2 1 0,-5-1 3 15,1 1-6-15,3-3 3 0,-6 3 3 0,7-3-1 16,-6 3-2-16,0-1-8 0,4-2 0 0,-7 2 15 16,2-1 2-16,9-2 11 0,-2 3-17 0,-1-2 2 15,-4 3 5-15,6-2-7 0,-6-1 0 0,4 0-2 16,0 2 0-16,-3-1-9 0,4 0 6 0,3-1 2 15,-4 0 0-15,-5 2 0 0,7 1 2 0,0 0-2 16,-6-1-5-16,5 3 0 0,-7-1 5 0,10 1-9 16,-9-2 7-16,1 2 1 0,5 3 0 0,-6-3 0 15,0-1-6-15,7 1 4 0,-6-2 2 0,0 2 4 16,7-1-21-16,-1 1 16 0,-1 0 2 0,2-1 0 16,-2-1-4-16,1 2 3 0,0-3 1 0,3 1-1 15,-3 0 3-15,-1 2-1 0,1-2 2 0,-6 0-3 16,7 1-3-16,-2-1-10 0,1 1 12 0,-6 0 1 15,-4 3-3-15,5 0 2 0,-2-1-4 0,0-1-4 16,2 3-5-16,-1-1 22 0,6-1-15 0,-9 0 5 16,4-1 6-16,-3 1-8 0,2 2-2 0,0-3 5 15,1 2 3-15,-1-1-5 0,-3 2 6 0,3-2-6 0,-1 2 8 16,0-1 0-16,-2 0-6 0,0 0 0 16,0-1-1-16,2 1-1 0,-2-1 4 0,0 3-13 15,1-4 20-15,1 1-7 0,-6 2-1 0,9-1-1 16,-6 2 9-16,2-3-6 0,6 1-1 0,-8 2-5 0,3-2 4 15,-1 1 0-15,1 0 6 0,-1-2-18 0,-1 1 8 16,2 0 0-16,-1-1 1 0,1 1 2 16,-2 1-4-16,0-1 4 0,-1 2-3 0,1-2 3 15,1 1-6-15,-3-1 4 0,1 0-3 0,-2 1 0 16,4-1 8-16,-1 1-6 0,-4-2-1 0,3 1 2 0,-4 0-2 16,3 1 8-16,-4 1 0 0,4-2-9 0,-4 0-3 15,1 1 6-15,3-2-3 0,-2 2 2 16,1-1 2-16,1 0-3 0,-1 2 3 0,2-1-13 15,-2 2 12-15,-2-1-8 0,3-2 7 0,1 2 0 0,-7-1 1 16,9 1-2-16,-9-1 0 0,7 0-6 0,-4-1 6 16,-1 1 0-16,4 0 3 0,-4 1-4 0,0-1 2 15,4-1 2-15,0 0 0 0,-4 2 0 16,4-1-3-16,-3 0 5 0,-2 0-4 0,7-1 1 16,-6 1-3-16,7 2 12 0,-3-3-8 0,2 5-5 0,-1-3 1 15,1 1-2-15,0 0 5 0,0 1-4 0,0-1 5 16,1-1-2-16,-2 1 0 0,1 0 3 0,0 0-12 15,-1 0 6-15,3-1 3 0,-4 1 1 0,1 2 1 16,-5-2 0-16,1 0-1 0,5 0 2 0,1 0 2 16,0-1-3-16,-4 3-7 0,6-2 9 0,-6 0 1 15,1 3-2-15,4-4-1 0,-1 2 4 0,-3-1 0 16,2 1-1-16,-1 1-9 0,2 0 7 0,-2 0 0 16,0-2 3-16,-1 3 5 0,2-1-4 0,1-2-4 15,-4 4 1-15,3-3-3 0,-4 2 2 0,-1-4 1 16,3 3 0-16,-1-1-8 0,1 1 13 0,-4-2-3 15,7 2 2-15,-3 2 2 0,2-3-13 0,-10 0 10 16,8 1 3-16,2-2-1 0,-3 3-2 0,1-3 0 16,-1 1 2-16,-5-1-3 0,0-1-1 0,3-1 1 15,-1 1 1-15,-1 1-2 0,1 0-2 0,-1-2-4 16,-3 1 9-16,1-2-1 0,-4 0 1 0,1 1-2 16,-1-1-1-16,-6-2 2 0,11 3 1 0,-11-3-4 15,6 3 6-15,-6-3-1 0,0 0 0 0,7 2-5 16,-7-2-2-16,0 0 2 0,0 0-3 0,0 0-12 15,0 0-20-15,3 5-27 0,-3-5-41 0,0 0-42 16,0 0-62-16,0 0-89 0,0 0-341 0,0 0-1003 16,0 0-56-16</inkml:trace>
  <inkml:trace contextRef="#ctx0" brushRef="#br0" timeOffset="159820.21">15039 3814 406 0,'-12'-4'345'16,"12"4"-34"-16,-13-4-46 0,6 2-26 0,-1-1-18 0,3 0-22 15,-4-1-20-15,0-1-15 0,-2 2-24 0,2-1-10 16,0-2-2-16,-1 0-11 0,4 3-5 16,-2-5-15-16,2 2-11 0,1-4-13 0,1 4-12 15,0-6-5-15,2 3-2 0,0-1-7 0,2-1-4 0,3 0-6 16,-1-3-2-16,5 4-6 0,-1-7-7 0,0 6-1 16,4-3 0-16,1-1-2 0,-1 3-3 0,3 1-5 15,-3 1 0-15,0 2-4 0,5-1 1 16,-1 1-3-16,1-1 3 0,1 2-1 0,-4 2-4 0,1 1 3 15,0 2-4-15,-2 1-2 0,1 0 10 0,0 1-10 16,1 1 0-16,-3 2 0 0,1 2 3 0,0 0-5 16,-2 2 1-16,0 3 4 0,1-2 0 0,-5 4-1 15,2-1 7-15,-2 4 3 0,0 2 8 0,1 3 2 16,-2 5 0-16,-3-6 4 0,-1 6 2 0,-2-6 1 16,-1 6 1-16,-3-5-2 0,-4 4 1 0,3-6 2 15,0-1 3-15,-4-2 8 0,0 0-7 0,1-1 3 16,-2-2 0-16,-1-1 4 0,2-2 3 0,1-4 2 15,-1 1-6-15,-1-1-5 0,0-2 2 0,1-2-5 16,-2-1-2-16,1-2-2 0,-1-2-7 0,2 0-1 16,1-2-1-16,0-1-3 0,1-3 0 0,-2-4-4 15,4-1-1-15,-1 1-6 0,3-1 0 0,1-3-1 16,2 1-7-16,2 0 1 0,0 2-2 0,1 3-2 16,1 1 1-16,1-3 2 0,1 4-2 0,3-1-1 15,2-3-2-15,-1 6 1 0,4-4 0 0,3 0-1 16,-1 2 1-16,1 3-3 0,1 0 1 0,-4 2-1 15,1 2 2-15,1 2-2 0,-1 1 0 0,1 2-2 16,4 3 2-16,0 0 3 0,-3 3 1 0,1 2 3 16,-2 1-1-16,-3 4 0 0,-1 1 1 0,1-2-2 15,-4 1 2-15,0 3 3 0,-2 0 2 0,-3-1 4 16,-3 1 7-16,-4 0-6 0,0 0 1 0,-5-1 2 16,-2 1-2-16,-1-3 3 0,-1-3 5 0,-1 2-1 15,1-4 3-15,-1-3 4 0,-1-3 6 0,1-1 6 16,3-3 0-16,1-3-8 0,-1-1-1 0,3-3-3 15,0-3-3-15,0-5-3 0,1-2-2 0,4-2-1 0,1 3-2 16,1-5-3-16,4-4-7 0,-1 6 0 16,1 2-1-16,3-1-1 0,-1 0-5 0,1 8-4 15,1-3-3-15,1 2-2 0,-1 2 1 0,2 0-5 16,3 2 5-16,-3 3-6 0,1-1 1 0,-3 4-4 0,-6 1 5 16,14 1-4-16,-9 2 13 0,-1 2-4 0,0 1-1 15,-1 5 4-15,-5 2 2 0,2 2-1 16,-2 0 5-16,-1 4-1 0,-1-2 0 0,-1 0 6 15,0 0 4-15,0-2-3 0,-3-4 4 0,2 1 4 16,1-1 10-16,-2-2 0 0,1 1 7 0,-2-3 4 0,3-2 8 16,1-3 0-16,4-2-7 0,-10 1 0 0,10-1 2 15,-11-5-13-15,11 5 1 0,-5-10-7 0,2 3 1 16,3 7-12-16,-1-13-20 0,1 2-23 16,0 11-33-16,2-13-36 0,0 7-43 0,1 1-50 0,2-1-71 15,2 0-257-15,2 2-759 0,-9 4 62 0</inkml:trace>
  <inkml:trace contextRef="#ctx0" brushRef="#br0" timeOffset="161714.89">21571 4028 258 0,'-12'-1'470'15,"1"-2"-35"-15,-1 1-51 0,-2-3-36 0,1 1-39 16,-4-5-23-16,4 1-23 0,-3-2-27 0,3-2-28 16,-4 4-22-16,5-5-27 0,-2-1-17 0,2 1-14 15,2 0-11-15,-1-1-17 0,4-2-10 0,0 3-13 16,0-4-8-16,3 6-8 0,0-4-6 0,2-2-5 16,2 0-4-16,3 5-6 0,0-5-5 0,3 2 0 15,5 1-8-15,-3-3 0 0,5 3-2 0,2 3-4 16,1-2-2-16,3 2-4 0,-2 2-1 0,-2 0-3 15,4 2 1-15,1 2 2 0,0 1-2 0,-2 0-4 16,1 3 5-16,0 1 1 0,-2 3-6 0,0 2-2 16,-5-1 6-16,1 2-11 0,-5 1 6 0,4 2-4 15,-3 1 7-15,-2 5-6 0,-1 3-2 0,-1-1 5 0,-4 1 0 16,-1 2-3-16,-1-5 6 0,-1 3 2 16,-5-1 1-16,2 0 0 0,-6 0 0 0,3 0-4 15,-4-5 6-15,1 0-4 0,-5-3 3 0,3 2-1 16,-3-4-2-16,4-2 5 0,0-1-6 0,-2-2 12 0,1-1-11 15,-1-4 1-15,-1-2-2 0,-2-3-1 0,4-1 1 16,-1-2-2-16,1-1-2 0,2-2-1 16,0-3-3-16,2 1 2 0,2-2 1 0,1 1-3 15,3-2 0-15,2 0 2 0,1-6-3 0,1 6-1 0,6 1 0 16,-3 1-1-16,2 0 3 0,2 1-3 0,3 3 0 16,0 1-1-16,2 1 2 0,1 1-2 15,-3 3-3-15,3 3 2 0,-1 2-1 0,0-1 1 16,1 3 8-16,-1 1-10 0,1 2 4 0,-1 0 0 0,4 4-2 15,-3 1 0-15,-3 2 1 0,1-1-1 0,-1 5 8 16,-1 0-8-16,1 0 5 0,-5 3-5 0,-2-2 2 16,-2-2-4-16,1-1 7 0,-3 1-2 0,-3 2-1 15,0 2 2-15,0-1 1 0,-3-5 1 0,-1 3-5 16,-3-4 3-16,2 0 5 0,-1-2-1 0,-1-1 4 16,-1-2 3-16,-1-1 1 0,0-2 10 0,1-3-12 15,0 0-3-15,-1-3-1 0,1-1 0 0,0-3-3 16,-1 0 5-16,0-4-5 0,2-1-1 0,3 2 0 15,1-5-2-15,1 1 0 0,1 1 2 0,4 1-2 16,0 0-4-16,2 1 7 0,1 1-5 0,1 1 2 16,2 1-1-16,1-1 9 0,1 4-9 0,0-1-6 15,0 3 3-15,4-1-4 0,-1 2-4 0,-2 2 3 16,3 0-2-16,-1 1 1 0,-2 2-2 0,2 2 2 16,-2 2 1-16,0 1 1 0,-3-1 1 0,2 4 1 15,-2 1 1-15,-4 4 1 0,3 1 2 0,-3-3-3 16,-2 4 2-16,-2 1-3 0,2-6 2 0,-2-1 2 15,2 1 1-15,-4-3-3 0,1-1 4 0,1 1-1 16,-2-2 13-16,0-1-10 0,4-6 3 0,-4 8 1 16,4-8 0-16,-2 5 0 0,2-5-5 0,0 0 0 15,0 0-4-15,0 0 0 0,0 0-4 0,0 0 4 16,-4-21-3-16,4 21 2 0,4-12-3 0,-4 4 3 0,0 8 0 16,2-11-1-16,-2 11 1 0,2-9 3 15,-2 9-6-15,2-7 6 0,-2 7-5 0,0 0 3 16,2-10 2-16,-2 10-8 0,0 0-6 0,0 0 3 0,0 0 5 15,0 0-1-15,0 0-1 0,0 0-1 0,0 0 5 16,0 0-2-16,0 0 0 0,0 0 3 0,0 0-2 16,0 0 4-16,0 0 5 0,0 0 3 15,0 0 7-15,0 0 5 0,0 0 2 0,0 0 2 0,0 0-2 16,-6 26 5-16,6-26-14 0,-7 2 0 0,7-2 2 16,0 0-3-16,0 0-4 0,-4 4-19 0,4-4-20 15,0 0-32-15,-6 5-48 0,6-5-63 16,0 0-65-16,-9 6-315 0,2-3-817 0,2 1 43 0</inkml:trace>
  <inkml:trace contextRef="#ctx0" brushRef="#br0" timeOffset="163083.91">18163 3492 97 0,'0'0'476'0,"5"-9"-48"15,-5 9-45-15,0 0-19 0,1-8-31 0,-1 8-26 16,0 0-9-16,2-6 7 0,-2 6-22 0,0 0-21 16,0 0-15-16,0 0-29 0,0 0-30 0,0 0-20 15,0 0-22-15,0 0-21 0,0 0-10 0,0 0-11 16,0 0 3-16,0 0-4 0,0 24-5 0,0-11-1 15,0 1-11-15,0 4-10 0,0-1-6 0,2 2-5 16,0-1-5-16,1 9-4 0,-3-7-9 0,0 5-5 16,3-5-6-16,-2-1 11 0,2-1-17 0,-1 1 4 15,1-1-8-15,-2-2 1 0,2-3-5 0,-1-2-2 16,1-2 4-16,-2 0-38 0,0-3-12 0,2 0-17 16,-3-6-17-16,4 9-16 0,-4-9-14 0,5 3-11 15,-5-3-30-15,0 0-38 0,0 0-44 0,9-20-54 16,-7 11-305-16,-2-2-851 0,2-6 28 0</inkml:trace>
  <inkml:trace contextRef="#ctx0" brushRef="#br0" timeOffset="163429.12">18091 3400 186 0,'3'-11'455'0,"1"6"-77"0,1 1-57 15,0-2-36-15,5 0-12 0,0 2-7 0,2-1-23 16,-1 1-13-16,7-1-13 0,0 3-25 0,3 0-15 16,-2 2-19-16,3 0-16 0,-2 3-20 0,2-1-6 15,-2 1-18-15,1 2-11 0,-2-1-7 0,-3 2-8 16,0 2-4-16,-4-3-4 0,-1 2-11 0,-2 0 2 16,0 1 4-16,-3 0 6 0,-1 1 0 0,-1 2 0 15,-3-2 7-15,-5 2-9 0,-1-1 1 0,-1 2-11 16,-5 2 0-16,-1-2-1 0,2-3-6 0,-4 1-6 15,3-1-2-15,-4-1-6 0,0-2 0 0,1 0-4 0,3-1-2 16,-1-1-4-16,2 1-6 0,-1-3 1 0,5 0-12 16,-6-1-17-16,12-1-11 0,-10 0-25 15,10 0-20-15,0 0-30 0,-8-3-28 0,8 3-31 16,0 0-27-16,0 0-24 0,11-15-29 0,-2 12-53 16,-3-1-197-16,-1-1-680 0,-5 5 79 0</inkml:trace>
  <inkml:trace contextRef="#ctx0" brushRef="#br0" timeOffset="163829.24">18690 3422 563 0,'6'-3'499'0,"-6"3"-75"0,0 0-58 16,0 0-48-16,0 0-41 0,0 0-30 0,-22-10-26 15,12 8-22-15,0 1-20 0,-4 2-12 0,0-1-15 16,-3 0-11-16,-1 5-7 0,0-4-17 0,5 1-9 15,3 0-10-15,-2 0-17 0,1 0-6 0,5 1-7 0,-3 0-12 16,1 1-2-16,2-1-8 0,6-3-8 0,-9 8 1 16,7-2-10-16,-2-1 0 0,4-5-4 15,0 13 0-15,3-6-5 0,2 1-1 0,-1 2-2 16,1-2-2-16,2 0 1 0,-2 1-5 0,5 0 1 0,-4 0-4 16,4 0 0-16,1 3 1 0,-2-2-3 0,0-1 5 15,-1 1-6-15,0-2 2 0,1 2 2 16,-1 2 1-16,0-3 4 0,-2 0 5 0,-2 0 6 15,2 1 5-15,-3-2 2 0,-3 1 4 0,0-9 1 16,1 18 3-16,-2-8 2 0,1-10-2 0,-8 19-3 0,2-13-3 16,-3 1 3-16,0 2 0 0,1-5-11 0,-2 1-2 15,0-1-2-15,1-2-3 0,-1 1 3 16,0-3-3-16,0 0-11 0,10 0-8 0,-18-4-15 16,11 1-20-16,1 0-25 0,-2-1-29 0,0-2-29 15,8 6-41-15,-11-10-59 0,7 3-55 0,0 1-282 0,4 6-811 16,-4-14 41-16</inkml:trace>
  <inkml:trace contextRef="#ctx0" brushRef="#br0" timeOffset="164472.6">18794 3439 6 0,'0'0'503'0,"0"0"-56"0,0 0-30 0,0 0-26 0,5 10-19 16,-5-10-36-16,-2 14-18 0,2-6-40 0,-2 1-23 16,0 4-30-16,3-2-24 0,-1 1-27 0,-1 3-14 15,1-3-13-15,-4 4-20 0,4-3-12 0,0 4-16 16,-2-1-12-16,2-4-8 0,-2 1-9 0,1-2-9 16,0 1-3-16,0-1-6 0,-1-2-9 0,1 0-2 15,1-2-9-15,-1 1-14 0,1-8-15 0,-3 9-15 16,3-9-8-16,-1 8-7 0,1-8-5 0,0 0-8 15,0 0-6-15,0 0-2 0,2 8-6 0,-2-8 3 16,0 0 3-16,0 0 1 0,11-15 4 0,-4 7 9 16,-2 1-1-16,3-4 2 0,-1 2 3 0,0-2 8 15,6-2-3-15,0 0 7 0,-1-1-5 0,1-1 4 16,2 4 4-16,1-2 3 0,6-4 3 0,-8 5 3 16,7-4 2-16,-3 7 4 0,-2-1 3 0,1 1-2 15,-5 3 1-15,0-2-2 0,-1 2 7 0,-1 2-7 16,-2-1 0-16,1 2 1 0,-3 1-2 0,-6 2 2 15,9-4-5-15,-9 4 8 0,0 0-4 0,0 0 0 16,0 0-1-16,0 0 5 0,0 0-3 0,0 0-2 16,-25 17 2-16,16-13 3 0,-3 0-2 0,-2 0 9 15,3 1-1-15,-2-1 5 0,-1 1 3 0,2 0-1 16,0-1 1-16,-1 2-3 0,0-1-3 0,1 0 5 16,2-1-7-16,0-1 3 0,4 1-1 0,-1-1 7 15,1 0-2-15,6-3 1 0,-8 4-8 0,8-4 3 16,-7 4-3-16,7-4 2 0,0 0 0 0,-2 9 11 15,2-9 6-15,0 0 12 0,9 16 0 0,-5-7 4 16,1 0 9-16,3 1 10 0,-2 0 11 0,6 5 5 16,-2 2 5-16,2 5 2 0,0-5 3 0,4 2 1 15,-1 4-4-15,-2-8-2 0,2-1-10 0,0 0 0 16,1 1-3-16,-2-2-8 0,-2 0-11 0,0-2-1 16,-3-3-7-16,-1-1-8 0,2 0-13 0,-4 0 6 15,-1-4-21-15,1 2-24 0,-3-2-25 0,-3-3-23 16,7 7-36-16,-7-7-62 0,0 0-89 0,0 0-367 15,0 0-965-15,0 0-29 0</inkml:trace>
  <inkml:trace contextRef="#ctx0" brushRef="#br0" timeOffset="170216.89">16118 1341 23 0,'0'0'350'0,"-13"0"-3"0,13 0-66 0,-11-1-35 16,11 1 11-16,-15 2-46 0,8 0-26 16,-4 1-15-16,2 1-36 0,1 0 4 0,-2-1-24 15,3 3 2-15,-3 1-15 0,0 0-6 0,2 0-12 16,-1 1 1-16,0 0-9 0,3 1-4 0,-2-2-1 15,2 3-5-15,-1-2-9 0,1 2-1 0,2-1-7 0,2 1-1 16,-1 0 2-16,2 0-6 0,1 3-1 16,0-3-9-16,1 2 7 0,1-5-11 0,1 5-3 15,1-1-5-15,1 0 4 0,2-2-4 0,-1 0 2 16,2-3 1-16,-1 1-10 0,4-2-1 0,-2 1 4 16,0-3-4-16,2 2 3 0,2-2-4 0,-2-3-8 0,-1 0 2 15,5 0 5-15,-4-3-5 0,2-4 5 0,0 3-3 16,-2 0-2-16,-1-4-1 0,2 2 2 15,-3-1-3-15,-2 0 0 0,1-1 4 0,-3-2-5 16,3 0 3-16,-3 1-1 0,-2-2 2 0,0 0-4 16,-1 2 2-16,0-3 1 0,0 2-7 0,-1 0 7 0,-4-1-2 15,3 1-3-15,-1 1 8 0,1 9-5 0,-4-16 9 16,0 9 0-16,-1 2 8 0,-2-5-6 16,0 4-1-16,1 0 6 0,1 2-3 0,-4-2-4 15,1 3 0-15,2-1 8 0,-5 0-3 0,0 2 5 16,3 1-5-16,-3-2-1 0,-2 5 0 0,3 0-5 15,1-1 1-15,-3 4-3 0,3-4-2 0,-1 5-3 0,-3-2 5 16,6 3-1-16,-2 0-3 0,0 1 2 16,0 1-6-16,4 0 8 0,-3 1-9 0,2 1 3 15,-1-1 0-15,2 1 2 0,1 0-3 0,2 2 3 16,-1-1-2-16,2-2 0 0,2-1-2 0,-1 1 0 16,2-1-3-16,-1 0 7 0,4 0-4 0,1-2 9 0,4 0-12 15,-2-2-1-15,0 1 4 0,-1-3-2 0,5-1 1 16,1-1-3-16,2-1 3 0,-2 0-2 15,1-3-8-15,-3 0 4 0,2 0-7 0,0-4-3 16,-1 4-8-16,-3-4-1 0,3-4-4 0,-1 4 2 16,-1-1-2-16,-4-2 2 0,-1 2 4 0,0-2 3 15,-1 3 3-15,-2-1 0 0,-1 1 4 0,-1 7 0 0,0-12-3 16,0 12 7-16,-7-16-5 0,2 12 5 16,-1-3-4-16,-3 1 8 0,1 2 5 0,3-1 13 15,-4 2-1-15,9 3 3 0,-15-4 0 0,7 2-2 16,8 2-4-16,-15-1 0 0,9 1-1 0,6 0-2 15,-12-1 2-15,12 1-2 0,-13 4-3 0,9-1-2 16,4-3-1-16,-7 4 4 0,7-4-8 0,-5 7 11 0,2-2-8 16,3-5 1-16,-3 12 2 0,3-6-2 15,-2 1 2-15,2-7-3 0,2 11 3 0,-2-11-3 16,6 13 0-16,-4-5 5 0,5-2-4 0,-1 1 2 16,-1-3-2-16,1 0 1 0,-2 2-4 0,1-2-4 15,1-1-1-15,1 1-6 0,-1-2-1 0,1 1-8 16,-7-3-1-16,10 1-4 0,-10-1 5 0,14-4 3 15,-9 1-11-15,3-3-4 0,-3 1-4 0,0 1 4 16,1-4 2-16,0 4 3 0,-4-3 3 0,2 2 3 16,-4 5 2-16,3-12 9 0,-3 12-1 0,0 0 5 15,-2-12 6-15,2 12 2 0,-5-4 3 0,5 4 6 16,0 0 0-16,0 0 1 0,-11-2-8 0,11 2 4 16,0 0-3-16,-16 4-1 0,16-4 1 0,-10 3 0 15,6 2 6-15,4-5-1 0,-11 8-1 0,8-5-1 16,-2 4 4-16,1-2-3 0,0 1 10 0,1 0 0 15,-1 0-4-15,0 0-5 0,4-6 1 0,-1 10 3 16,1-10-7-16,-1 8 6 0,1-8 1 0,3 11-10 16,-3-11 5-16,7 6-2 0,-5-3 2 0,-2-3-3 15,9 4 4-15,-9-4-3 0,7 1-3 0,-7-1 4 16,0 0 5-16,9 2-3 0,-9-2-2 0,0 0 4 16,0 0-2-16,8 2 14 0,-8-2 7 0,0 0-2 15,0 0-4-15,0 0-6 0,0 0-19 0,0 0-41 0,0 0-80 16,0 0-86-16,0 0-278 0,-15 18-683 15,15-18 81-15</inkml:trace>
  <inkml:trace contextRef="#ctx0" brushRef="#br0" timeOffset="171678.75">14094 569 344 0,'0'0'513'15,"0"0"-70"-15,0 0-54 0,0 0-45 0,0 0-41 16,0 0-35-16,0 0-28 0,-44-21-24 0,44 21-30 16,0 0-16-16,0 0-17 0,0 0-16 0,-47 6-16 15,47-6-13-15,0 0-7 0,-42 16-16 0,42-16-7 16,-33 20-3-16,13-9-4 0,20-11-6 0,-39 27 0 16,18-7-11-16,21-20 9 0,-33 31-6 0,19-18-3 15,14-13-8-15,-22 26-3 0,22-26-8 0,-16 20-1 16,9-8-7-16,2-1 3 0,3 1-8 0,-1 0 3 15,2-1-1-15,3 2-6 0,2 1 1 0,-1-2-3 16,3 5 1-16,1-6-7 0,4 3 6 0,-1-2-5 16,3-3 1-16,0-1-13 0,1 2 11 0,4-3-8 15,-1-4 5-15,2-1-17 0,1-2-12 0,1 0-30 16,7-2-30-16,-7-1-35 0,-2-2-51 0,0-1-57 16,2 0-318-16,-9 2-789 0,6-4 52 0</inkml:trace>
  <inkml:trace contextRef="#ctx0" brushRef="#br0" timeOffset="172024.33">14224 683 154 0,'0'0'466'0,"0"0"-83"0,0 0-42 16,0 0-28-16,0 0-12 0,0 0-14 0,0 0-12 15,0 0-29-15,0 0-17 0,0 0-19 0,0 0-24 16,0 0-11-16,-5 61-19 0,4-48-14 16,2-1-19-16,-1 0-10 0,1 2-12 0,-1-1-10 15,2-1-14-15,-1 1-2 0,-1-1-8 0,1 0-11 0,1 4-2 16,-1-5-12-16,0 0-1 0,-1-4-5 0,3 4 1 16,-1-6-7-16,2 2-2 0,-2-2-2 0,2 2-1 15,0-3-7-15,-4-4-2 0,8 7 3 16,-4-4-4-16,3-2-1 0,-7-1-5 0,17 3-8 15,-8-5-13-15,1 2-11 0,2-3-12 0,-2-1-10 16,8-1-14-16,-5-1-8 0,-2 0-16 0,6 0-14 16,-5-2-14-16,-1 2-29 0,-1 2-23 0,3-3-33 0,-6 3-34 15,1-3-249-15,-4 4-668 0,-4 3 85 16</inkml:trace>
  <inkml:trace contextRef="#ctx0" brushRef="#br0" timeOffset="172256.18">14194 824 60 0,'0'0'445'0,"0"0"-70"0,0 0-34 16,0 0-29-16,0 0-13 0,0 0-26 0,0 0-20 15,0 0-36-15,0 0-21 0,0 0-22 0,0 0-26 16,0 0-10-16,74-24-21 0,-74 24-13 0,30-6-17 15,-30 6-16-15,0 0-27 0,44-11-40 0,-44 11-29 16,29-5-24-16,-29 5-58 0,0 0-41 0,33-9-66 16,-33 9-206-16,0 0-562 0,0 0 98 0</inkml:trace>
  <inkml:trace contextRef="#ctx0" brushRef="#br0" timeOffset="172481.99">14220 632 507 0,'0'0'528'0,"0"0"-85"0,0 0-67 0,0 0-57 16,0 0-42-16,0 0-29 0,0 0-27 0,0 0-13 0,0 0-27 16,0 0-25-16,0 0-18 0,0 0-22 0,0 0-14 15,0 0-33-15,0 0-27 0,72-29-36 16,-72 29-33-16,37-2-39 0,-37 2-31 0,40-4-41 15,-40 4-48-15,42-4-50 0,-42 4-190 0,42 0-576 16,-42 0 96-16</inkml:trace>
  <inkml:trace contextRef="#ctx0" brushRef="#br0" timeOffset="172855.55">14781 605 81 0,'0'0'482'0,"0"0"-65"0,0 0-33 15,0 0-42-15,0 0-28 0,0 0-33 0,0 0-24 16,0 0-16-16,0 0-20 0,0 0-25 0,0 0-2 16,0 0-20-16,0 0-10 0,-90 9-14 0,90-9-12 15,-22 14-16-15,22-14-8 0,-30 23-14 0,30-23-13 16,-26 28-8-16,14-13-5 0,12-15-15 0,-19 32-2 16,11-17-4-16,2 4-10 0,3-2-7 0,1-2 3 15,1 2-12-15,3-2 1 0,2 1 2 0,1-4-21 16,0-1 16-16,5 3-7 0,2-1 5 0,3-2-8 15,-1-2 0-15,3-4-1 0,0 1 0 0,4-3-2 16,0-3-2-16,-1-1-2 0,3-3 1 0,4-3-2 16,0-3-2-16,-8-1 4 0,3-2-3 0,-4 1-3 15,-18 12 6-15,38-35-4 0,-28 22 8 0,-10 13-9 16,19-28 21-16,-19 28 1 0,11-25-5 0,-11 25 21 16,0 0 2-16,0 0-1 0,-8-43-10 0,8 43 4 15,0 0-9-15,-28-27-1 0,28 27-11 0,-32-16-23 16,32 16-25-16,-35-13-34 0,35 13-44 0,-34-7-61 15,34 7-84-15,-35-3-323 0,35 3-864 16,0 0 19-16</inkml:trace>
  <inkml:trace contextRef="#ctx0" brushRef="#br0" timeOffset="196830.33">16491 1596 244 0,'-6'-5'401'0,"6"5"-29"0,0 0-36 16,0 0-25-16,0 0-24 0,0 0-26 0,0 0-18 15,0 0-30-15,0 0-14 0,0 0-20 0,0 0-19 16,0 0-14-16,0 0-17 0,0 0-4 0,0 0-14 16,0 0-9-16,0 0-10 0,0 0-5 0,0 0-8 15,0 0-10-15,0 0-2 0,0 0-4 0,0 0-3 16,0 0-6-16,0 0-5 0,0 0-3 0,0 0 1 15,0 0-3-15,0 0-4 0,0 0 1 16,26 6-4-16,-26-6-1 0,12 1 1 0,-12-1-6 0,13-1 3 16,-2 2-6-16,0-1 3 0,-2 3-5 0,2-1 0 15,-2 0-1-15,1-3 3 0,2 2-2 0,-1-1-7 16,2 3 3-16,-1-3-3 0,1 0 4 0,-1 0-4 16,1 2 0-16,2-3-4 0,-2 2 2 0,1-1-1 15,3 3-2-15,-3-2 6 0,-3 0-9 0,4 0-1 16,-2 2 6-16,2-1-3 0,-1-2-1 15,0 2 5-15,1-1-2 0,2 1 2 0,-3 0-2 0,4-1-6 16,-1 1 5-16,0-1 0 0,-3 0-5 0,-1 0 0 16,2 0 0-16,2-1-3 0,-1 3-1 0,2-3 4 15,-4 1-1-15,1 2-1 0,-2 0-4 0,0-1 1 16,0 1 2-16,1-2 2 0,-1 3 1 0,1 0-9 16,-1-3 1-16,5 3 0 0,-5 0 3 15,0-1-1-15,5 1 5 0,-4-1-9 0,3 1 10 0,1-3 0 16,-5 3-2-16,5-3-2 0,-2 4 2 15,2-5-7-15,-4 3 5 0,2 0 3 0,-4-1 3 16,2-1-5-16,-1 2 1 0,2-2 0 0,-2 3-4 0,1-2 3 16,-2 0-2-16,1 2 1 0,1-1 3 15,-1 2-5-15,-2-3-1 0,2 1 3 0,-3 0 1 16,4 1 3-16,1 3 0 0,-1-4 0 0,2 2-4 0,-2-2 3 16,0 1 1-16,4 0-4 0,-5 1 3 0,6-1-8 15,0-1 3-15,0 1-1 0,0 0 1 16,-2 0 0-16,2-1 3 0,-2 1 0 0,3 0 0 15,0-2 4-15,0-1 6 0,0 2-4 0,-1 0-1 16,-2 1 1-16,2-1 0 0,0 1-4 0,-1-3 8 16,2 3 1-16,-1-2 0 0,0 2 0 0,-1-3-3 0,1 2 2 15,0 0-5-15,-2 1 3 0,3-1 7 0,-1 1 3 16,-1 0 4-16,2-1-6 0,0 1 0 16,1-1-2-16,1-1-6 0,-4 2 5 0,1 2 4 15,0-2-1-15,-2 1 3 0,1-1-3 0,-3 1-2 16,2-1-3-16,-3-1 2 0,4 2-5 0,-5-1-2 0,4 0 0 15,-1-1-6-15,-2 1 4 0,-3 0-4 16,3-1-1-16,-2 1 2 0,-1-1 1 0,1 1-1 16,-2 0 1-16,1-1-2 0,1 0 0 0,1 3 1 15,0-1 1-15,-2 1-4 0,3-1-2 0,-2 0 6 16,1-3-9-16,0 3 5 0,-1 0 0 0,0 4-1 0,-2-4 2 16,1 0-2-16,-3 1 2 0,5-1-3 0,-3 0 1 15,-1 2 3-15,2-1 1 0,0-2-6 0,-1 3 1 16,1-3-1-16,3 4-2 0,-3 0-2 15,0-3 3-15,1-1 0 0,4 6 4 0,-5-5-4 16,5 2 2-16,-4-3 10 0,4 5 0 0,1-1 10 16,-1 0-2-16,0-2 0 0,0 1-4 0,-3-3-5 15,4 2-1-15,-6-2-1 0,6 1 5 0,-6 1-5 16,6-1 5-16,2 1 4 0,-7-1-3 0,-1 1 3 16,1 0-4-16,6 1-3 0,-7-3-1 0,2 3 1 15,-2-3-2-15,1 2-3 0,6 1 0 0,-5-2 2 16,1-1 3-16,-3 0-3 0,6 4 1 0,-6-2-2 0,2-1-1 15,2 2 2-15,-3-1-3 0,6 3 2 0,-2-2 1 16,1 1 4-16,-2 1 2 0,-3-3-3 16,2-2-1-16,2 2 1 0,-4 2-5 0,6-1 2 15,-3 0 1-15,4 0 8 0,-1 1 6 0,0-1-2 16,-1 1-2-16,-1 1-4 0,2-3 0 0,3 2-2 16,-3-1 1-16,1 1-1 0,-1 2-1 0,1-2-1 0,8 1-1 15,-9 0 1-15,1 1-2 0,9 2-1 0,-8-4-1 16,0-2 0-16,2 8-1 0,5-4-3 15,-9-1 1-15,3-1-1 0,3 3 2 0,1 0-1 16,2-1 1-16,-7-1-3 0,4 0 1 0,-5 0 0 16,0 0-1-16,9 1 1 0,-1 0-1 0,-4 5 0 0,-5-6 0 15,8 1 0-15,-1 0 2 0,-7-1-2 0,8 1 0 16,-7-1-1-16,8 3 2 0,-8-1 0 16,6 1-1-16,3 1 2 0,-1 1 1 0,1-2 2 15,-2 0-2-15,1 3 0 0,-5-2-1 0,1 0 2 16,1 1 0-16,-1 1 1 0,2 1 0 0,-3 0-1 0,1 1 0 15,3 0-2-15,-1-3 1 0,-2 4 0 0,3-3 1 16,1-1-1-16,-2 1-2 0,-2 0 0 16,4-1 2-16,-3 1-2 0,3-1 2 0,0 1-4 15,-2-1 2-15,-2 0-1 0,2 1 1 0,0 1-1 16,2-2 1-16,-1-1 0 0,-1 0-2 0,-3-4 2 16,2 5-2-16,3-1-1 0,-4 2 3 0,2-2-2 0,-5 2 3 15,3 0-1-15,-4-5-4 0,-5 3 4 16,2 0-2-16,-1-2 0 0,-3 1 0 0,1-1 2 15,-4-1-1-15,5 4-1 0,-1-3 1 0,1 4 0 16,-7-7-1-16,3 2-1 0,0-1 2 0,-6 0 0 16,5 0 0-16,-4-1-2 0,1 0 2 0,2 1-3 0,-8-9 0 15,8 11 2-15,-8-11-1 0,9 9 0 0,-9-9-2 16,6 7-1-16,-6-7-1 0,0 0-5 16,0 0-12-16,0 0-23 0,0 0-40 0,0 0-43 15,0 0-52-15,0 0-67 0,0 0-77 0,0 0-329 16,0 0-1070-16,-15-49-109 0</inkml:trace>
  <inkml:trace contextRef="#ctx0" brushRef="#br0" timeOffset="198056.33">18379 1129 269 0,'0'0'447'0,"0"0"-91"0,0 0-40 0,0 0-49 15,0 0-25-15,0 0-33 0,0 0-11 0,0 0-10 16,0 0-9-16,0 0 3 0,0 0-8 16,0 0-3-16,0 0-13 0,0 0-4 0,0 0-6 15,0 0-5-15,0 0-13 0,0 0 2 0,0 0-14 16,0 0-8-16,0 0-3 0,0 0-1 0,0 0-15 0,0 0-8 16,0 0-5-16,0 0-5 0,0 0-7 0,0 0 2 15,0 0-6-15,0 0 2 0,0 0-12 0,0 0-2 16,0 0-9-16,0 0 2 0,0 0 1 15,0 0-4-15,0 0-2 0,0 0 5 0,0 0-3 16,0 0 0-16,0 0-3 0,0 0-8 0,0 0 0 16,0 0-1-16,0 0 6 0,0 0-6 0,0 0-6 15,0 0 3-15,0 0-12 0,0 0 1 0,0 0 4 0,0 0-10 16,0 0 5-16,0 0-6 0,0 0-2 16,-12 24 5-16,5-15-4 0,0-1-3 0,2 4-4 15,-5 1-5-15,0 5 19 0,0 0-6 0,-2 4-3 16,-3 3 4-16,3 0-2 0,-2 3 2 0,1-4-4 15,1 2-1-15,-2-4-3 0,1 2 4 0,2-7 0 16,4 1-1-16,-1-3-4 0,0 3-9 0,0-3 9 16,1 0 4-16,2-3-1 0,0 2-11 0,0-5 13 15,4 1-6-15,-3-6-2 0,4-4 2 0,-2 10 2 16,-1-6-5-16,3-4-2 0,0 0-1 0,-3 7 9 16,3-7-3-16,0 0-3 0,-2 6 2 0,2-6-10 15,0 0 12-15,0 0-2 0,0 0 3 0,0 0 6 16,0 0-11-16,-3 5 5 0,3-5-16 0,0 0 12 15,0 0 3-15,0 0-1 0,0 0-2 0,0 0 15 16,0 0-10-16,0 0-2 0,0 0-3 0,0 0 1 16,0 0-14-16,0 0-4 0,0 0-11 0,0 0-16 15,0 0-20-15,0 0-21 0,0 0-27 0,0 0-37 16,0 0-37-16,0 0-43 0,0 0-84 0,0 0-232 16,0 0-804-16,5-32 46 0</inkml:trace>
  <inkml:trace contextRef="#ctx0" brushRef="#br0" timeOffset="198608.62">18316 1227 307 0,'11'-7'411'0,"-1"1"-55"16,1 2-40-16,1 0-40 0,1 0-23 0,-1-1-23 16,2 2-21-16,-2 1-21 0,2 0-21 0,-1 1-16 0,6 1-10 15,-9 0-8-15,2 2-6 0,2-1-12 16,-4 2-2-16,0-1-14 0,2 3-4 0,-3-2-10 16,0 0-1-16,-2 1-13 0,-2 0-2 0,4 1-11 15,-4-1-4-15,1 1-6 0,-3-1-8 0,-3-4-6 16,9 8-5-16,-9-8-4 0,5 9-1 0,-5-9-5 15,0 11-2-15,0-11-3 0,-9 9-3 0,1-2-2 16,-4 0 6-16,2 2-6 0,-1-2 1 0,-5 0-3 16,0 1-1-16,1-1 5 0,-1 2-3 0,-1-3 0 15,-1 3-3-15,1-4 0 0,-3 2-4 0,1-3 4 16,2-2-2-16,-2 4 5 0,4-3-8 0,2 0 8 16,0-2-4-16,3 4-2 0,-1-1 7 0,4-2 6 15,7-2-1-15,-10 3 1 0,4-2-4 0,6-1-2 16,0 0 0-16,-9 1 1 0,9-1 1 0,-3 6 3 15,3-6 4-15,0 0 11 0,8 14 2 0,-2-4 19 16,0 0 10-16,1 1-6 0,1-3 20 0,3 5 7 16,-2-2-2-16,3 3-2 0,1 0 5 0,0-3 4 15,-2-2-14-15,3 2 8 0,-3 1-12 0,0-5-1 16,-2 0-10-16,2 1-6 0,-5 1-3 0,3-3-2 16,-4 0 0-16,-1 0-13 0,-4-6 4 0,9 8-6 15,-3-3-8-15,-6-5-7 0,5 10-13 0,-5-10-20 16,4 4-28-16,-4-4-30 0,0 0-35 0,0 0-39 15,0 0-72-15,4 4-96 0,-4-4-271 0,0 0-891 16,0 0 9-16</inkml:trace>
  <inkml:trace contextRef="#ctx0" brushRef="#br0" timeOffset="199071.2">18861 1335 442 0,'5'-3'540'0,"-5"3"-53"16,0 0-59-16,4-9-42 0,-4 9-41 0,0 0-29 15,0 0-44-15,0 0-25 0,-13-9-37 16,6 8-28-16,-3 0-26 0,0 1-11 0,-3-2-21 16,2 2-17-16,11 0-15 0,-30 3-6 0,16-2-11 15,2 0-8-15,-3 1-7 0,3 1-6 0,1-2-23 0,1 4 10 16,-2-4-14-16,1 4-4 0,-1-2-7 0,3 4 0 15,0 2-5-15,-3-1-6 0,3 6 0 0,3-4-1 16,-2 0-2-16,4-1 0 0,-1 2-2 0,4 0-1 16,1-11-4-16,1 22-1 0,3-10 4 15,-3-1-4-15,3-1 5 0,2 7-7 0,2-6 6 16,0 0-2-16,1-2 1 0,-2 1 4 0,2 1-4 16,-1-1-1-16,0-1 3 0,-1 0-1 0,0-1-3 15,-2-4 2-15,0 3 5 0,-1-1 6 0,0-3 3 16,-2 2 5-16,-2-5 10 0,0 0 7 0,0 17 2 15,0-17-1-15,-10 12-4 0,1-6-3 0,0-1 5 16,-2-2-2-16,-1 2 5 0,-1-2-1 0,2-1-3 16,-1 0-4-16,-2-1 1 0,-4-2-8 0,5 1 1 15,13 0-7-15,-24-2-6 0,13 0-11 0,1 0-10 16,2 0-27-16,0-1-8 0,8 3-17 0,-10-7-28 16,10 7-28-16,0 0-48 0,0 0-51 0,5-20-87 15,-5 20-229-15,10-17-777 0,-3 10 54 0</inkml:trace>
  <inkml:trace contextRef="#ctx0" brushRef="#br0" timeOffset="199508.33">18794 1764 529 0,'0'0'488'15,"0"0"-49"-15,0 0-63 0,0 0-51 0,0 0-46 16,0 0-36-16,0 0-37 0,13-23-26 0,-6 12-22 16,0 1-13-16,3-5-19 0,2-1-5 0,2 1-13 15,-4-1-1-15,8-5-9 0,-6 5 0 0,4-7-5 16,2 5 1-16,0-1-7 0,-3 4-5 0,4-5-8 16,-4 6-1-16,1-1-10 0,-2 3 2 0,-1 0-8 15,-3 4-5-15,-1-1-8 0,1 4-6 0,-2-1 3 16,-3 2-7-16,-2 0 4 0,-3 4-1 0,7-4 9 15,-7 4 2-15,0 0-6 0,4-5-8 16,-4 5 0-16,0 0 3 0,0 0-10 0,0 0 2 16,4 21 6-16,-6-11 0 0,-2 2 2 0,4 4 5 15,-3 3-2-15,1 0 1 0,-2-1 3 0,0 7 0 0,0 2-6 16,-2-1-2-16,1 0-9 0,-1-7 9 0,0 6 4 16,1-6-5-16,4 0 4 0,-5 1-7 0,3-3-1 15,-2 0-8-15,2 0 1 0,-2-2-2 16,1-3-5-16,1-2 2 0,1-1-2 0,2-9-24 15,-4 14-4-15,4-14-9 0,-1 10-19 0,1-10-22 16,-4 4-35-16,4-4-49 0,0 0-44 0,0 0-56 16,0 0-70-16,0 0-264 0,-24-14-865 0,17 6 21 0</inkml:trace>
  <inkml:trace contextRef="#ctx0" brushRef="#br0" timeOffset="199690.66">18778 1627 386 0,'0'0'655'16,"0"0"-118"-16,-3-6-90 0,3 6-70 0,0 0-41 16,0 0-14-16,0 0-22 0,0 0-18 0,0 0-23 15,27 0-37-15,-17 2-30 0,2 1-24 0,4 2-20 16,1-1-4-16,0 2-23 0,2 0-29 0,0 2-22 16,-6-5-76-16,-2 4-94 0,8-1-153 0,-6 3-308 15,-1-3-833-15,-3 1 38 0</inkml:trace>
  <inkml:trace contextRef="#ctx0" brushRef="#br0" timeOffset="207691.16">20365 9058 195 0,'-13'3'492'16,"3"2"-54"-16,-3 1-37 0,4-2-32 0,0 1-21 15,-3-2-34-15,1 3-31 0,0-1-27 0,-1-1-17 16,2 0-28-16,-2-2-11 0,1-1-23 0,1-2-18 16,0 1-19-16,10 0-15 0,-16-3-18 0,6 1-8 15,4-3-15-15,-3 0-5 0,1-1-10 0,1 0-7 16,-4 0-10-16,5-1-8 0,-1 0-3 0,2-1-1 15,0-1-7-15,1 0-1 0,-1 0-7 0,1 1-3 16,3-3-1-16,0 1-2 0,0 3-1 0,1-2-1 16,0-1-3-16,2-1-5 0,-1 4 4 0,5-1-4 15,0 0 6-15,-1 2-8 0,0 2-1 0,2-4-2 16,0 2 2-16,5 4 1 0,-3-3-4 0,2 3 0 16,-1 2-1-16,1 0 4 0,1 0-3 0,0 0 4 0,-2 3-3 15,1 1 0-15,-2 1-1 0,2 2-6 16,-1 0 1-16,-2 0 6 0,-1 3-9 0,1-2 4 15,0 2 3-15,-3 0 0 0,-1 0-3 0,-3 0 3 0,-1-1-1 16,1 3 1-16,-2-6-2 0,-2 3 10 0,-1 1-12 16,-1-2 4-16,-2-1-2 0,0 1 1 0,-2 2-1 15,-1-4-1-15,1 1 1 0,0-1 1 0,0-2 0 16,1-3-2-16,0-1 1 0,8 0 0 0,-19-3 0 16,12-1 2-16,-1 2-5 0,1-2 2 0,-3-2 1 15,4 0-2-15,-1 0-5 0,2-4 8 0,4 2-3 16,-5-2-1-16,5 2 3 0,0-4 0 0,1 2-1 15,1 1 5-15,1-2-5 0,3 3 0 0,-2-2-1 16,1 2 7-16,0 1-6 0,1 1 1 0,0 2-3 16,4 1 1-16,-4 0-1 0,2 0 0 0,-7 3-2 15,14 0 5-15,-14 0 0 0,11 4-3 0,-4-2 0 0,-1 2 2 16,3 1 1-16,-4 2-1 0,1 0 2 0,1 2-3 16,-2 1 0-16,2 0 6 0,-3-1-7 0,-1 1 7 15,-2 1-3-15,0-1 0 0,-1-1 2 16,0-1-3-16,0-8 6 0,-2 12 0 0,1-4-1 0,-3-3-3 15,0 0-2-15,-4 0 5 0,3 1-4 0,0-2 9 16,5-4-13-16,-13 2 3 0,13-2 4 0,-15-1-5 16,15 1-5-16,-14-7 2 0,5 0-2 0,1 1-5 15,-1-1 5-15,5-1 0 0,-3 0 1 0,2-1 1 16,3 0 2-16,-1 1-2 0,0-1-4 0,3 2 3 0,0 7-5 16,1-13 8-16,1 5-5 0,-2 8 2 15,3-10 4-15,1 5 0 0,-4 5 0 0,10-6-1 16,-4 3 2-16,1 0 0 0,-7 3-3 0,14-1 3 0,-3 0-2 15,-11 1 0-15,19 1 0 0,-9 1 2 0,0 3-1 16,3-2 5-16,-2 1-1 0,1 2-3 16,-2-2 1-16,-2 3-2 0,2 0-3 0,-5 0 2 0,1-2-2 15,1 1 8-15,-4 1-1 0,-2 2 1 0,-1-2-3 16,1-1 2-16,-1-6-3 0,-2 12-1 0,2-12 3 16,-7 10 2-16,-2-6-8 0,2-1 3 0,0 0 2 15,7-3-4-15,-13 0 0 0,13 0 1 0,-14-2 0 16,14 2-2-16,-11-5 2 0,3 0-3 0,3-1 3 15,1 0-3-15,-1-2 4 0,1 2-2 0,1 0-1 16,0-3 2-16,0 3-1 0,3 6 1 0,-1-13 2 16,1 13-2-16,2-10 2 0,1 3 4 0,1 3-4 15,0-1 0-15,1 0-4 0,1 2 6 0,3 0-5 16,-1 2 0-16,2 0 3 0,0-1-2 0,-10 2 2 0,16 4 3 16,-7 1-1-16,2 0-2 0,-4-1-2 15,-1 1 4-15,0 1-1 0,0 0 0 0,-2 2 0 0,-1 0-1 16,0 1-1-16,-2-1 6 0,1-1-3 0,0-1 6 15,-1 4 1-15,-1-10 10 0,-1 10 5 0,1-10 19 16,-2 9 3-16,2-9 7 0,0 0-3 0,-5 7-7 16,5-7-6-16,-11 1-8 0,11-1-1 0,-9-1-4 15,9 1 0-15,-13-6-7 0,4 2 4 0,4 0-11 16,-3 0-12-16,3-3-18 0,-1 2-29 0,-3-4-38 16,4 2-54-16,-2-3-72 0,1 2-102 0,1 0-260 15,-1-2-860-15,1 2 25 0</inkml:trace>
  <inkml:trace contextRef="#ctx0" brushRef="#br0" timeOffset="209764.36">21362 4307 71 0,'0'0'445'16,"0"0"-61"-16,4-3-27 0,-4 3-32 0,0 0-17 16,0 0-21-16,0 0-12 0,0 0-24 0,0 0-20 15,0 0-26-15,0 0-3 0,0 0-31 0,0 0-5 16,0 0-13-16,0 0-12 0,0 0-6 0,0 0-14 15,0 0-9-15,0 0-4 0,0 0-24 0,0 0-9 16,-17 21-9-16,8-12-2 0,-1 2-11 0,-4 2-5 16,0-2-7-16,-3 11 0 0,6-9-3 0,-2 2-9 15,-5 2 0-15,5-1 3 0,-1-2-7 0,-3 8 4 16,-2-3-4-16,4 0-1 0,-5 1-3 0,4 2 0 16,-2-2-2-16,1 3-2 0,-2-1 0 0,0 0-1 15,4 1 1-15,-5 0-2 0,-1 3-4 0,3-3 2 16,-1 2-4-16,-1 0 1 0,4-4 1 0,-3 2-2 15,4 0 2-15,-4 0 3 0,2 0-4 0,-2-4-1 16,2 2 2-16,1 2-1 0,0-3-4 0,0 2 3 16,-1 1 0-16,3-3 0 0,-6 0 0 0,7-3-3 15,-4 4-4-15,3 2 5 0,-3 1 3 0,-1-3-4 16,2 2 12-16,-4 1-11 0,4 0 3 0,2 2 10 16,-1-1-12-16,1 1-4 0,-3 2 13 0,-2-1-11 0,6 0 0 15,-3 1 1-15,-1 0-7 0,0 2 5 16,3-2-2-16,-2-3 4 0,0 4-2 0,0-2-2 15,0-3 6-15,2 1-7 0,2 0 4 0,-4 0 1 16,0 2-6-16,3-1-1 0,1-1 8 0,1-3-3 0,-2 2 1 16,1 1 2-16,2 1-4 0,-2-1 7 0,4 0-4 15,0-7-3-15,-3 11 1 0,4-3-1 0,0 2-1 16,-5-3 5-16,2 0-6 0,2 2 4 16,0-5-2-16,1 3 2 0,-1 0-3 0,3-1-3 0,-1 4 8 15,0-11-2-15,0 10-2 0,0-3 3 0,1-4-3 16,0 8-1-16,-1-3-1 0,-1 0-1 0,0-1 4 15,1 0-4-15,1 3 1 0,-2-2 2 0,0 0-1 16,-1 0-1-16,1 3-1 0,-3-2 3 0,0 2 0 16,3-1-6-16,-2-2-5 0,2 1 10 0,0 2-1 15,2-3-2-15,-1 2-1 0,3-1 8 0,-1 2-7 16,0-4 4-16,0 1-1 0,2 0 3 0,-1-4-3 16,1 5 1-16,0 2 3 0,-1-1 0 0,-3-2-4 15,2 1-3-15,3 2 9 0,-3-3-5 0,3 0 7 16,-4 1-3-16,1 1 5 0,0-1-8 0,2-1-2 15,0 0 3-15,1-5 1 0,0 5 4 0,0-5-2 16,-1 5-1-16,2-1-4 0,-1-5 0 0,2 6-2 16,-1-7 6-16,0 3-6 0,0 5-1 0,0-1-1 15,0 1-1-15,0-8 2 0,2 1-1 0,-2 3 6 16,2 5-5-16,-1-9 2 0,1 8 4 0,0-6 0 16,3 5 11-16,-2-5-11 0,3 4-5 0,-2 1 0 15,0-5 3-15,3 5 2 0,-5-6 3 0,7 6 12 16,-5-7-16-16,-3 2-6 0,7 3 6 0,-6-3-2 15,3 6 5-15,-1-7-2 0,-3 1 0 0,6-2 3 0,-2 6-3 16,-1-4 5-16,-2 5-2 0,6-1 2 16,-2-6-2-16,-2 8 3 0,2-2-3 0,4 0 0 15,-5-7 1-15,1 1 2 0,-1 1-2 0,8 4 5 0,-8-7 0 16,1 4-1-16,8 3 0 0,-6-5 6 0,4 4-5 16,3-1 1-16,-6-3-4 0,4 5 1 0,-5-5 5 15,0-1-1-15,1-1-3 0,1 0-5 16,-4 1 0-16,3-3 2 0,-3 1 1 0,2-4-3 0,-2-2 2 15,-2-4-5-15,-2 3-8 0,1-3-11 0,-3-5-22 16,3 7-18-16,-3-7-24 0,4 6-27 0,-4-6-37 16,0 0-59-16,0 0-85 0,-11 6-336 0,11-6-969 15,0 0-35-15</inkml:trace>
  <inkml:trace contextRef="#ctx0" brushRef="#br0" timeOffset="210988.3">20852 9481 592 0,'0'0'531'16,"0"0"-72"-16,0 0-61 0,0 0-66 0,0 0-39 15,0 0-35-15,0 0-22 0,-15 13-16 0,11-4-16 16,1 2-16-16,-4 3-13 0,2 2-18 0,1 3-18 15,0 0-12-15,1 6-7 0,1-6-12 0,2 6-11 16,2-7-9-16,-1 6-11 0,2-4-3 0,2-2-9 16,0-1-6-16,0-1-2 0,3-2-11 0,1 0-4 15,0 0-3-15,1-6-7 0,0-2 0 0,1-1-6 16,1-1 0-16,1-2 0 0,1-4-11 0,-1 1 4 16,1-2-9-16,1-3-7 0,3-2 3 0,0 0-5 0,-3-1-2 15,0 0-5-15,-4 2-3 0,0 0-5 16,0-3 1-16,-5 2 1 0,2-3-6 0,-3 0 7 15,1 0-4-15,-6 1 2 0,4 0 1 0,-4 0 1 0,-4-1 0 16,0 6 0-16,1-4 1 0,-3 2 4 0,-4 1 1 16,1 1-1-16,3 1-1 0,-3 2 3 0,-2-2 5 15,2 1 5-15,-2 2-3 0,1-1 8 0,1 0-1 16,9 2 9-16,-14-1-2 0,14 1 0 0,-9-4-1 16,9 4-7-16,-6-3 4 0,6 3-4 0,0-7 3 15,0 7-4-15,0-11-3 0,0 11 5 0,9-20-4 16,-4 10-3-16,2-1 3 0,4-5 1 0,1 2-5 15,-1-1 3-15,-1-1-5 0,0 1 0 0,-1 0 0 16,1-1 3-16,-1 1-2 0,1 3 5 0,-4-1-4 16,-1 3 4-16,-3-2 2 0,0 0 12 0,-4 1-2 15,2 0-2-15,-6 3 11 0,1-1 5 0,-6 0 2 16,1 2 2-16,0 3-4 0,-4 1-5 0,1 2 8 16,-6 2-11-16,1 2 0 0,-1 0-4 0,-1 3 1 0,3 3-15 15,-1 1 7-15,0 0-4 0,2 4-6 16,1-1-15-16,2 0-10 0,0 2-20 0,3 1-27 15,3-1-28-15,2 0-43 0,1 2-44 0,4-2-54 0,3 1-346 16,3-5-877-16,-1 0 16 0</inkml:trace>
  <inkml:trace contextRef="#ctx0" brushRef="#br0" timeOffset="211629.27">21290 9921 494 0,'-5'2'440'16,"5"-2"-51"-16,0 0-41 0,0 0-48 0,0 0-28 15,-19-16-21-15,15 12-21 0,-1-7-15 0,-1-1-7 16,3 0-10-16,-2-5-13 0,0-1-13 0,3 2-19 16,-2-4-18-16,2 2-14 0,2 0-15 0,-2 1-12 0,4-2-8 15,-2 0-2-15,4 2-14 0,0 3-2 16,-2 1-5-16,3 4-3 0,-1-1-9 0,4 2-10 15,-3 1-4-15,3 0-1 0,-2 1-4 0,3-1-7 0,5 2-4 16,-1 0-2-16,2 0-5 0,7 1-8 0,-5 1-10 16,4-1-6-16,-1 2-9 0,2 1-2 0,-1 0 2 15,8-1-4-15,-9 1-7 0,2 0 4 0,-1 0-5 16,1 2 3-16,-4-1 0 0,0 0-2 0,-2 0 7 16,-2 1 3-16,-5 0-1 0,-1-1 2 0,2 0 2 15,-4 2 4-15,-6-2 1 0,0 0 9 0,15-2 12 16,-15 2 4-16,0 0 7 0,0 0 8 0,0 0 7 15,0 0 5-15,0 0 3 0,0 0 1 0,0 0 6 16,0 0 1-16,-39-3 7 0,26 4-2 0,0 1-8 16,-2 2 0-16,-3 1-4 0,-1 3-7 0,2 0 11 15,-2 2 12-15,4 1-10 0,-3 1-5 0,5 0 6 16,-1 1 8-16,-1 2-19 0,3-1 1 0,1-1-5 16,3 4-1-16,3-5-1 0,-2-3-4 0,4 1 3 0,3-1-8 15,0-1-8-15,1-1-1 0,2-1 1 0,3 0-6 16,-1-2-2-16,5-1-4 0,-1-3 3 15,5 0-8-15,-1-3-1 0,5-3-10 0,0-3-10 0,0-1 2 16,7-3-6-16,-10 1-2 0,10-3-4 0,-9 4 7 16,-2-1 0-16,0 0 5 0,-3 1-4 0,-1 3 8 15,0 2-3-15,-4-1 4 0,-1 2 2 0,1 2 9 16,-6 3 15-16,5-5 5 0,-5 5 3 0,0 0 0 16,0 0 6-16,0 0-6 0,0 0 0 0,0 0-3 15,0 0 3-15,1 17-6 0,-2-8-2 0,-1-1-6 16,2-8 6-16,0 18-18 0,0-8-6 0,-1 1-13 15,2-3-24-15,0-1-9 0,1 3-29 0,1-4-35 16,0 2-45-16,-1-2-38 0,3-1-52 0,-5-5-316 16,8 7-859-16,-3-5 28 0</inkml:trace>
  <inkml:trace contextRef="#ctx0" brushRef="#br0" timeOffset="212013.09">21860 9579 18 0,'0'0'581'0,"0"0"-96"16,0 0-65-16,0 0-43 0,0 0-36 0,0 0-29 0,3 21-28 16,-3-10-27-16,0 0-17 0,0 1-18 0,2 0-27 15,-2 0-20-15,2 4-20 0,0-4-20 16,1-1-16-16,-2 2-11 0,0 0-12 0,2-3-11 0,-1 0-13 16,0 0-6-16,-2-5-2 0,2 3-10 0,-2-8-6 15,2 7 1-15,-2-7-12 0,0 0-7 0,1 9-4 16,-1-9 1-16,0 0-6 0,0 0 1 0,0 0-2 15,0 0-1-15,20-21-7 0,-14 11 1 0,-1 1 5 16,1-2-5-16,-1 0 0 0,2-1 5 0,0 3 11 16,-1-2-1-16,1 0 11 0,3-2 1 0,-2 0 10 15,3 1 4-15,-5 4 2 0,6-4-6 0,-3 4 0 16,0 1-6-16,1 2-6 0,-2 2 2 0,-3-1-2 16,-5 4-1-16,10-2 5 0,-10 2-9 0,10 10 1 0,-6 0-2 15,-4 2-2-15,-2 3-10 0,0 5 0 16,-2 5 0-16,2-7-13 0,-2 1-7 0,0-3-12 15,4-3-16-15,-2-3-15 0,-2 4-18 0,8-4-13 0,-4 0-24 16,2-2-33-16,2-5-38 0,2 1-39 0,-6-4-50 16,11 0-81-16,-11 0-220 0,18-6-823 0,-7 2 39 15</inkml:trace>
  <inkml:trace contextRef="#ctx0" brushRef="#br0" timeOffset="212281.47">22411 9608 537 0,'4'-3'525'0,"-4"3"-58"0,3-6-62 0,-3 6-42 16,0 0-41-16,0 0-29 0,0 0-19 0,-20-6-18 16,8 7-10-16,1 1-21 0,-3 0-7 0,1 0-18 15,2 3-18-15,-3 0-17 0,1 0-28 0,1 1-14 16,1-1-8-16,0 2-15 0,0-1-13 0,2 1-3 16,0 1-13-16,0 0-14 0,2 2 0 0,0 1-13 0,1 0 1 15,2 0-5-15,4 2-3 0,-2-2-10 16,2 0-4-16,2 3 1 0,0-3-12 0,0-1-2 15,4 2-2-15,-1 0-8 0,1-3-1 0,4 0-15 16,-1-2-11-16,0-4-15 0,4-1-18 0,0 1-20 0,-1-3-24 16,6-4-20-16,0-2-31 0,0-1-27 0,-2-4-30 15,1 0-15-15,4-6-36 0,-3-2-266 0,-5 5-764 16,2-6 61-16</inkml:trace>
  <inkml:trace contextRef="#ctx0" brushRef="#br0" timeOffset="212627.31">22572 9405 381 0,'-2'-16'517'15,"0"4"-47"-15,0 2-34 0,-2-1-37 0,1 1-39 16,-3 0-35-16,1 3-33 0,-2 0-26 0,2 2-24 16,-1 2-19-16,2-1-27 0,4 4-27 0,0 0-14 15,0 0-8-15,-19 9-17 0,15 1-14 0,0 3-14 16,1 5 3-16,3 6-11 0,-2 4 2 0,4 2 1 16,1 2-3-16,-1 1-8 0,4 0 3 0,-1-2-15 0,-1 3-11 15,1 0-7-15,2-3-9 0,-3-1-2 16,3 0-13-16,0-5 6 0,0-1-12 0,-3-7 6 15,1-1-8-15,-1-6-3 0,2 1-8 0,-1 0-6 0,0-6-8 16,-1-3-6-16,-4-2-4 0,11 1 0 0,-11-1-7 16,13-8 7-16,-3 2 7 0,-3-3-6 0,1-1-1 15,2 2 9-15,-4-1-5 0,3 0 1 0,-4 1 10 16,1 4-5-16,-1-2 3 0,-2 2 3 0,-3 4 2 16,8-7 6-16,-8 7 1 0,7-2 2 0,-7 2 11 15,8 0-1-15,-8 0 3 0,14 11 8 0,-9-6-13 16,1 4-1-16,-4 1-1 0,6 1 0 0,-6 5-3 15,5 0-29-15,-5-4-30 0,-2 6-28 0,2-2-46 16,-2 2-66-16,0-1-102 0,0-1-336 0,-6 1-966 16,-1 1-32-16</inkml:trace>
  <inkml:trace contextRef="#ctx0" brushRef="#br0" timeOffset="213754.31">19767 10514 484 0,'0'0'541'16,"0"0"-57"-16,0 0-55 0,0 0-50 0,0 0-44 15,0 0-16-15,0 0-24 0,0 0-42 0,-12 15-16 0,8-5-12 16,2 0-29-16,-6 5-9 0,2 0-16 0,0 3-16 15,-4 7-2-15,2-1-18 0,3 1-16 0,-1-6-9 16,3 9-15-16,0-3-7 0,0 0-12 0,1-1-3 16,3-6-14-16,2 0-1 0,-1 0-10 0,5-2-4 15,0 0 8-15,5 0-15 0,1-4-5 0,1 0-6 16,0-4-6-16,2 1-5 0,2-2-1 0,3-3 3 16,-4-2-10-16,4-2 4 0,-1-4-2 0,0 1-2 15,1-3-7-15,-1-4-2 0,3-2-4 0,-4 0-5 16,-1 1 5-16,-2-1-13 0,-2-1-5 0,-1 1 3 15,-3-2 1-15,-1-1-1 0,-1 5 1 0,-4-1 2 16,0 2 6-16,-2 0-2 0,-1 2 0 0,-1-1 1 16,0 8 4-16,-3-14-2 0,0 5 3 0,-2 2 4 0,-3 4 3 15,-1-6-2-15,-1 6 14 0,0-1-1 0,-2 0 0 16,0 2 1-16,1 2-1 0,0-1 1 16,1-1 1-16,2 2-4 0,8 0 2 0,-14 0-3 0,14 0 2 15,-8-2-1-15,8 2-6 0,0 0-1 0,0 0 4 16,0 0-7-16,0 0 5 0,0 0-3 0,0 0 0 15,21-17-8-15,-12 10-2 0,2 0 5 0,3-4 2 16,0 0 0-16,1-2 0 0,-2 1 3 0,-1 4-5 16,-3-5-2-16,-2 3 1 0,0-1 6 0,-3-4 0 15,-1 2-3-15,-2 2-1 0,-1-3 0 0,-4-1 1 16,-1-1 8-16,-3 1 2 0,-2 2 4 0,-6 0-4 16,2 3 6-16,-7 1 3 0,1 2 3 0,-1 4 0 15,-6-4 4-15,0 7-5 0,5 0-1 0,-1 1-5 16,3 5-2-16,-1-2-1 0,4 2-6 0,0 2-13 15,1 1-15-15,2 1-24 0,3 2-25 0,0 0-29 16,4-2-31-16,2 1-39 0,2 0-55 0,2 0-74 16,2 2-274-16,2 2-862 0,2-5 27 0</inkml:trace>
  <inkml:trace contextRef="#ctx0" brushRef="#br0" timeOffset="214200.35">20382 10775 179 0,'3'-5'572'0,"-3"5"-93"0,0 0-59 0,0 0-45 16,-12-14-39-16,5 7-27 0,-2 1-23 0,0-1-23 16,-4 1-32-16,2 0-14 0,0 0-25 0,-3 2-16 15,2 2-17-15,-1 0-9 0,1 2-22 0,-1 1-10 16,0 3-11-16,0 3-16 0,2-1-1 0,-5 6-9 15,5 2-1-15,-3 0-9 0,3-1-7 0,2 4-1 16,3-5-7-16,1 4-2 0,3 2-9 0,-1-1 0 16,2-1-9-16,1-4 0 0,1 0-8 0,2-2 1 0,1 2-14 15,3-4-1-15,1-1 3 0,1-2-12 16,0-1 1-16,2-2 2 0,2-3-13 0,5-3-3 16,-3-3-7-16,2-1-9 0,1-2-7 0,3-5-5 0,2-3-2 15,-12 7 8-15,6-3-3 0,-2 2 5 0,-3-1 5 16,-2 3 4-16,-2 2-2 0,0 1 2 0,1 1 5 15,-5 1 11-15,-1 1 5 0,-3 4 14 0,8-4 10 16,-8 4 4-16,0 0-1 0,0 0 0 0,0 0-8 16,1 13 0-16,-1-13 1 0,-3 18-5 0,1-7 4 15,2-1-13-15,-1 0 9 0,2 0-6 0,-1 0 0 16,2-2-12-16,0 0-10 0,1-1-11 0,1 1-20 16,1-2-23-16,1-3-22 0,-1 1-39 0,3 0-47 15,3-4-49-15,1-3-79 0,-3-2-247 0,3 1-800 16,4-3 48-16</inkml:trace>
  <inkml:trace contextRef="#ctx0" brushRef="#br0" timeOffset="214445.39">20794 10682 69 0,'0'0'657'16,"-19"-3"-113"-16,19 3-81 0,-21 12-44 0,9-6-31 0,-4 2-38 15,-1 5-20-15,0-2-17 0,2 2-25 0,1-2-23 16,1 0-20-16,-2 1-39 0,6-2-21 0,1 0-30 15,2 0-8-15,-2-1-21 0,5-1-15 0,1 3-14 16,3-2-11-16,2 1-14 0,-2-2-2 0,7 2-5 16,-2-1-6-16,3 1-11 0,1-3-14 0,6 3 0 15,-3 0-6-15,2-7-10 0,2 5-12 0,0-4-31 16,1-1-19-16,-5-1-20 0,1-2-33 0,0 0-40 16,-1-4-49-16,1 1-51 0,3-5-68 0,-2-1-263 15,-2-1-844-15,0-3 30 0</inkml:trace>
  <inkml:trace contextRef="#ctx0" brushRef="#br0" timeOffset="-214669.43">20951 10511 298 0,'0'0'672'16,"-8"-4"-116"-16,8 4-92 0,-12 1-55 0,12-1-50 0,-11 10-42 16,3 0-20-16,2 4-17 0,-1 2-31 0,3-2-7 15,-2 7-16-15,0 5-18 0,4 3-14 0,0-4-16 16,2 3-28-16,0 0-17 0,2-2-17 0,1-1-1 15,-2 0-25-15,3-7-11 0,-2 9-9 0,2-9-9 16,-1 0-4-16,2-1-8 0,0-6-14 0,-3 0-5 16,0-5-13-16,-2 0-18 0,4-1-15 0,-4-5-9 15,6 6-13-15,-6-6-8 0,0 0-9 0,0 0-11 16,14-12-8-16,-10 4-14 0,2-5-10 0,2-1-13 16,-2-1-4-16,-2-2-1 0,3 1 8 0,-2-2 12 0,-1 1 9 15,-1 5 19-15,3-3 15 0,-4 6 16 16,1 2 18-16,-2 1 17 0,-1 6 16 0,0-9 14 15,0 9 12-15,0 0 3 0,0 0 4 0,0 0 1 0,0 0 15 16,0 0 3-16,-19 15 2 0,16-7 7 0,1 2-9 16,-2 1-3-16,3-1-6 0,1-1 8 0,2 3-4 15,3-3-3-15,2 1 2 0,0-2-7 0,1 1 3 16,7 2-8-16,-2-6-9 0,-4 0-6 0,9 0-8 16,4-2-14-16,-2 0-21 0,1-2-47 0,0-2-71 15,-4-2-108-15,3-1-373 0,0 1-939 0,-1-4-14 16</inkml:trace>
  <inkml:trace contextRef="#ctx0" brushRef="#br0" timeOffset="-214001.47">21299 10732 425 0,'0'0'576'0,"0"0"-91"15,0 0-57-15,0 0-61 0,0 0-37 0,0 0-40 16,0 0-22-16,0 0-11 0,0 0-20 0,0 0-16 16,0 0-18-16,9 21-14 0,-5-12-18 0,-4 3-20 15,2 0-17-15,-1 6-13 0,-2-1-9 0,1 1-6 16,1 0-20-16,0-1-11 0,1-5-9 0,0-2-7 16,0 1-6-16,0 0-3 0,0-4-13 0,1 0 1 15,3-2-3-15,0-3-6 0,-6-2-8 0,13 3 0 16,-13-3-10-16,17-7-3 0,-6 0-8 0,-1-2 1 0,3-3-3 15,0 0-1-15,-1-1-6 0,1-2 4 0,-4 1-3 16,-1 1 6-16,4-3 4 0,-9 8-2 16,5 1-4-16,-5 2 4 0,-1 0 4 0,-2 5 5 0,7-3 5 15,-7 3 0-15,0 0 2 0,0 0 7 0,0 0-4 16,0 0-2-16,0 0-2 0,9 15 3 0,-7-4 0 16,-2 1-3-16,2 5-2 0,-2 0-1 0,2 0 2 15,-1-2-7-15,3-3 2 0,0 5-8 0,0-2 3 16,1 2-8-16,-1-6-10 0,2 0-17 0,2-3-18 15,-1 0-32-15,-1-3-32 0,2-1-40 0,-1-3-48 16,3-3-56-16,2-1-324 0,-1-2-873 0,-3-3 15 16</inkml:trace>
  <inkml:trace contextRef="#ctx0" brushRef="#br0" timeOffset="-213767.87">21770 10775 755 0,'0'0'670'0,"0"0"-120"16,0 0-89-16,0 0-66 0,0 0-59 0,-6 36-26 15,4-18-40-15,-3 2-10 0,1 6-8 0,2 4-7 16,0 1-19-16,-1 1-18 0,3 3-11 0,3-2-30 16,-3-1-23-16,4 3-16 0,-2-3-21 0,3-2-8 15,1 1-15-15,1-1-12 0,2-3-8 0,0-1-4 16,-2-2-5-16,-1-8-17 0,4 0-10 0,-3-4-20 16,-1-2-13-16,0-2-23 0,-1-3-22 0,0 1-28 15,-5-6-20-15,4 3-23 0,-4-3-29 0,0 0-27 16,3-16-37-16,-1 4-4 0,-4-4-13 0,-1-2-34 15,1-2-40-15,-7-8-221 0,4 2-758 0,-3-3 64 16</inkml:trace>
  <inkml:trace contextRef="#ctx0" brushRef="#br0" timeOffset="-213560.77">21780 10860 122 0,'5'-10'453'16,"1"1"-44"-16,-1 1-35 0,3-1-24 0,2 3-21 15,-1-1 0-15,1 2-21 0,2 0-17 0,-3 2-17 0,2-1-19 16,1 4-16-16,1-1-9 0,-2 2-10 0,1 4-2 15,-2 0-11-15,-1 1-17 0,1 1-8 16,-4 1-8-16,-4 3-17 0,-1 2-13 0,-1 0-14 0,-5 4-20 16,-3 0-6-16,-6 4-18 0,0 0-11 0,-4 2-2 15,-2-5-11-15,2-1-11 0,-5-1-6 0,6-2-22 16,-1-3-35-16,4-2-25 0,-4 0-49 0,3-1-50 16,1-3-67-16,3-4-81 0,-1-1-328 0,12 0-950 15,-9-8-21-15</inkml:trace>
  <inkml:trace contextRef="#ctx0" brushRef="#br0" timeOffset="-212968.44">22618 10776 468 0,'0'0'590'16,"0"0"-93"-16,0 0-72 0,0 0-60 0,0 0-42 15,-17 0-39-15,17 0-31 0,-12 2-24 0,0-2-18 0,1 0-6 16,0 1-12-16,2 0-12 0,-5 0-20 16,3 0-18-16,-3 0-14 0,1 2-18 0,1 0-14 15,-3 1-10-15,6 0-12 0,-5-1-7 0,1 1-10 0,2 1-2 16,2-2-4-16,0 1-21 0,-1-1 9 0,4-1-5 15,0 1-9-15,6-3-2 0,-5 9-7 0,5-9 7 16,-2 7-11-16,2-7-5 0,6 10-2 0,-1-6-2 16,4 2 5-16,2 2-3 0,-2-1-4 0,2 0 4 15,5-1-1-15,-4 0 2 0,5 0-5 0,-1 1 0 16,0-1-2-16,-2 0 3 0,-3 0-3 0,2 0 2 16,-4 0 6-16,-2 0-4 0,0 0 1 0,-1 0 3 15,-2 1 2-15,-1-1 2 0,-1 0 7 0,-2-6-6 16,0 13-6-16,-5-7 0 0,1 2 1 0,-2-1 2 15,-3 2-1-15,-1-4-11 0,1 0 5 0,-1 0-8 16,-2-1-12-16,1-1-15 0,0 0-24 0,3-2-22 16,-2 0-27-16,10-1-32 0,-17-7-24 0,11 2-29 0,4-3-45 15,-1 1-53-15,3-2-246 0,0-2-775 0,3-1 59 16</inkml:trace>
  <inkml:trace contextRef="#ctx0" brushRef="#br0" timeOffset="-212804.92">22698 10806 355 0,'8'6'585'0,"0"1"-74"0,-3 3-53 16,-1 3-41-16,0 3-49 0,-4 3-33 0,2 5-41 16,-4 1-40-16,-4-1-32 0,2-3-27 0,1-1-28 15,1-2-17-15,0-1-22 0,2 1-15 0,-4-6-22 16,4-1-35-16,0-2-41 0,-1 1-52 0,1-10-60 16,0 8-41-16,0-8-47 0,0 0-84 0,0 0-235 15,0 0-713-15,5-25 73 0</inkml:trace>
  <inkml:trace contextRef="#ctx0" brushRef="#br0" timeOffset="-212668.11">22735 10778 728 0,'-6'-9'695'0,"2"1"-121"15,0 2-85-15,-1 0-82 0,5 6-51 0,-8-7-49 16,5 3-40-16,3 4-44 0,-9-6-46 0,9 6-33 16,-4-4-34-16,4 4-48 0,0 0-48 0,0 0-50 15,0 0-56-15,0 0-64 0,0 0-66 0,0 0-288 0,0 0-723 16,0 0 73-16</inkml:trace>
  <inkml:trace contextRef="#ctx0" brushRef="#br0" timeOffset="-212448.43">22869 10679 390 0,'7'5'651'0,"-3"0"-82"16,1 0-58-16,0 4-53 0,-1 5-44 0,1 1-28 15,1 4-21-15,-4 5-30 0,3 4-26 0,-5-2-25 16,2 4-38-16,0 0-22 0,-2-1-43 0,3 1-20 15,-6-2-21-15,8 0-18 0,-2 0-14 0,1-4-12 16,-2 2-15-16,0-8-13 0,5 0-15 0,-5-1-20 16,0-5-25-16,1 0-22 0,1-1-29 0,-1-5-27 15,-3 1-24-15,0-7-27 0,0 9-26 0,0-9-29 0,0 0-30 16,0 0-32-16,0 0-41 0,0 0-291 16,-7-30-846-16,7 15 30 0</inkml:trace>
  <inkml:trace contextRef="#ctx0" brushRef="#br0" timeOffset="-212102.35">22912 10968 117 0,'0'0'564'16,"0"0"-80"-16,0-8-71 0,0 8-57 0,0 0-36 16,0 0-24-16,0 0-24 0,18 4-20 0,-18-4-19 15,20 3-17-15,-7 1-3 0,1-3-22 0,4-1-10 16,5 2-21-16,-4-3-14 0,10 0-10 0,-8-2-28 16,6-2-11-16,-4 0-8 0,2-6-10 0,1 2-13 15,-8 2-3-15,0-1-7 0,-2-3-7 0,2 4-15 16,-5-2 6-16,-2 1-10 0,1 1-6 0,-4-1-7 15,-3 1 4-15,1-2-8 0,-1 1-1 0,-2 1 0 16,-3 7-3-16,0-13 5 0,0 13-1 0,-7-12-4 16,2 6-2-16,-1 1 0 0,1 2 1 0,-4-3-3 15,0 4 8-15,0 0-3 0,-1 4 6 0,0-1 2 0,-1 5 0 16,2-2-3-16,-1 5 2 0,2 1 1 16,-3 6 4-16,3 0 12 0,2 3 4 0,2-2 15 15,3 2 8-15,-1-2 9 0,4 2 8 0,0-1 6 0,3-1 2 16,5-1 2-16,-2 2-7 0,3-6-4 0,1 1-14 15,1-2-2-15,1-2-7 0,1-2-6 0,-3-3-13 16,2 1-17-16,-1-4-29 0,1-1-36 0,0-1-41 16,-1 0-54-16,-3-3-75 0,-1 0-116 0,1-4-296 15,-2 0-997-15,-4-2-52 0</inkml:trace>
  <inkml:trace contextRef="#ctx0" brushRef="#br0" timeOffset="-193416.04">20224 6383 41 0,'10'-2'604'0,"-10"2"-65"0,11 2-63 0,-11-2-40 0,10 6-48 16,-6 0-31-16,2 2-26 0,-3 3-26 0,2 3-16 15,-1 3-23-15,-2 2-18 0,1 3-20 0,-2 4-20 16,0 1-20-16,2 0-13 0,0-1-18 0,-2 2-15 16,1 1-22-16,0-3-5 0,-2 1-7 0,1 4-20 15,2-3-2-15,0-3-16 0,-5 2-8 0,6-1-5 16,-3-6-7-16,-1-1-6 0,-1 5-14 0,1-7-19 16,0-5-24-16,-2-1-28 0,4 0-27 0,-2-2-35 15,1-2-45-15,-1-7-56 0,-1 9-71 0,1-9-332 16,0 0-936-16,0 0-14 0</inkml:trace>
  <inkml:trace contextRef="#ctx0" brushRef="#br0" timeOffset="-192984.43">20268 6446 605 0,'1'-12'535'0,"3"4"-90"0,0 3-74 15,2-2-44-15,2 1-46 0,1 1-30 0,4 1-27 16,-1 1-17-16,8 0-22 0,0 3-6 0,0 0-17 16,1 3-21-16,-1-2-11 0,2 2-17 0,0 1-12 15,-2 0-11-15,1 0-15 0,-1 1-5 0,-2 2-4 16,-3 0-10-16,-4-2-6 0,0 1-5 0,-3 1-2 16,-2 1-6-16,1-1-3 0,-4 1-5 0,-3 4-1 15,-3-4-4-15,-1 2 1 0,-3-2-10 0,-2 3-1 16,-2-3-4-16,-2 1-5 0,-2-1-2 0,-2-2-3 15,-3 1 0-15,0-5-2 0,0 1 1 0,1-2 1 16,0 1 1-16,0-2 5 0,-1 0 6 0,6 1 11 16,1-1 16-16,0 2 4 0,2-1 8 0,2 0-13 15,9-1 1-15,-10 0-5 0,10 0-4 0,-6 5-1 16,6-5 0-16,0 0 4 0,4 14 6 0,3-3 5 16,2-3 3-16,-1 2 5 0,4 4 0 0,3-1 9 0,-3 2-4 15,11 1 3-15,-6-2-8 0,-4 2-4 16,6 4-4-16,-5-8-4 0,5 6 5 0,-7-4-11 15,-2 1-4-15,5-1-6 0,-4-1-5 0,-3-4-15 0,-1 0-33 16,0-1-39-16,-1 1-50 0,-1-1-57 0,-4-2-76 16,4-2-100-16,1 0-242 0,-2 0-900 0,-4-4 5 15</inkml:trace>
  <inkml:trace contextRef="#ctx0" brushRef="#br0" timeOffset="-192598.02">21083 6548 4 0,'0'0'770'0,"0"-9"-160"0,0 9-106 15,-4-12-71-15,0 6-68 0,-6-2-46 0,0 4-44 16,-3-1-32-16,-6 0-25 0,-1 3-25 0,-1-1-13 16,1 2-29-16,-3 0-17 0,2 0-14 0,1 3-9 15,3-1-21-15,-1 2-6 0,7 0-14 0,-3 0-6 16,3 2-10-16,0-1-3 0,3 1-10 0,3 1-6 15,1 0-1-15,2 0-4 0,2-6-7 0,2 17 5 16,2-6 0-16,3 0-7 0,1 1-4 0,4 4-2 16,1-4-2-16,3 2 0 0,-1 0-3 0,6 3-2 0,-4 3 2 15,6-3-2-15,-5 2 0 0,-4-6-1 16,0 1 1-16,-1 0 2 0,-3 1 7 0,1-1 12 16,-5 0 12-16,-2-2 5 0,-1 0 24 0,-3-3-1 0,-1 3 4 15,-1-2 1-15,-4 0-6 0,-3-1-7 0,-1-1-6 16,-3-2-8-16,-3 2 0 0,-2-4-7 0,0-1-6 15,-5-2-5-15,2-1-6 0,-2-2-7 0,3 0-14 16,2-2-20-16,0-4-26 0,2 0-20 0,2-1-29 16,5 0-40-16,-3 2-51 0,6-2-73 0,2-1-100 15,-1 0-234-15,4-1-893 0,3 1 7 0</inkml:trace>
  <inkml:trace contextRef="#ctx0" brushRef="#br0" timeOffset="-192219.28">21205 7034 122 0,'6'-10'575'0,"3"-4"-65"0,-3-1-53 0,2-5-59 15,5-3-41-15,-1-3-32 0,1-3-29 0,3-1-25 16,-2-2-25-16,2 1-24 0,1-2-22 0,-1 2-23 0,-1 0-14 15,-1 2-8-15,-2 2-10 0,1 3-4 0,0 1 0 16,-4 5-1-16,-3 2-3 0,2 4 0 16,-4 3 7-16,-2 1-14 0,1 3-1 0,-3 5-14 15,4-8-16-15,-4 8-9 0,2-5-11 0,-2 5-7 0,0 0-7 16,0 0 8-16,3 25-13 0,-2-10 1 0,-1 2 1 16,3 8-3-16,-3 0 4 0,2 2-3 15,1 2-4-15,1-3-2 0,-1 5-9 0,1-5-3 0,1 5-5 16,-1-4-5-16,2 2-3 0,-1-4-3 0,2 1-4 15,-4-8-3-15,3 0-12 0,-4-1-12 0,2 2-16 16,-2-5-28-16,0-2-21 0,1-3-23 0,-3-1-32 16,2-4-19-16,-2-4-48 0,0 8-83 0,0-8-42 15,-8 4-311-15,8-4-995 0,-13-1-50 0</inkml:trace>
  <inkml:trace contextRef="#ctx0" brushRef="#br0" timeOffset="-192051.3">21110 6761 462 0,'0'0'688'0,"0"0"-91"0,0 0-55 0,38 4-47 15,-8-6-41-15,-1 1-36 0,2 0-34 0,3-1-29 16,2 5-58-16,1-4-42 0,-1 2-35 0,1-2-30 0,-5 1-35 16,2-2-79-16,1 1-88 0,-6 1-141 0,-10-1-457 15,1 1-945-15,0-1-18 0</inkml:trace>
</inkml:ink>
</file>

<file path=ppt/ink/ink23.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in"/>
          <inkml:channel name="T" type="integer" max="2.14748E9" units="dev"/>
        </inkml:traceFormat>
        <inkml:channelProperties>
          <inkml:channelProperty channel="X" name="resolution" value="393.73947" units="1/cm"/>
          <inkml:channelProperty channel="Y" name="resolution" value="393.73947" units="1/cm"/>
          <inkml:channelProperty channel="F" name="resolution" value="249.9771" units="1/in"/>
          <inkml:channelProperty channel="T" name="resolution" value="1" units="1/dev"/>
        </inkml:channelProperties>
      </inkml:inkSource>
      <inkml:timestamp xml:id="ts0" timeString="2020-04-02T08:35:48.886"/>
    </inkml:context>
    <inkml:brush xml:id="br0">
      <inkml:brushProperty name="width" value="0.05292" units="cm"/>
      <inkml:brushProperty name="height" value="0.05292" units="cm"/>
      <inkml:brushProperty name="color" value="#FF0000"/>
    </inkml:brush>
  </inkml:definitions>
  <inkml:trace contextRef="#ctx0" brushRef="#br0">10439 4221 62 0,'0'0'511'0,"2"-8"-77"0,-2 8-36 16,0 0-49-16,0 0-40 0,0 0-33 0,0 0-19 15,0 0-31-15,3-6-19 0,-3 6-20 0,0 0-6 0,0 0-13 16,0 0-2-16,10 19-10 0,-7-8-4 0,-2 1-10 16,3 5-13-16,-4 2-3 0,4 0-15 0,-3 7-3 15,0 0-8-15,0 2-9 0,2-1-8 16,0-2-15-16,-3 0-3 0,3-5-9 0,0 0-5 15,-3-2-2-15,1 1-8 0,0-3-3 0,-1 1-6 0,2-2-2 16,-2-3-4-16,-2 1-3 0,2-3 5 0,0 0-21 16,2-3-20-16,-2-7-19 0,-2 12-24 0,2-12-30 15,-1 7-34-15,1-7-43 0,0 0-50 0,0 0-54 16,0 0-279-16,0 0-797 0,0 0 49 0</inkml:trace>
  <inkml:trace contextRef="#ctx0" brushRef="#br0" timeOffset="703.26">10587 4060 302 0,'0'0'451'0,"-5"-10"-64"16,2 3-34-16,-1 2-25 0,4 5-33 0,-9-13-26 15,3 8-28-15,0-2-13 0,-1 3-11 0,-1-3-21 16,-1 2-16-16,-1 1-13 0,1-1-18 0,-2 2-15 16,0-1-10-16,-3 3-12 0,3-1-8 0,-2 2-3 15,-5 1-9-15,1 0 7 0,4 1-21 0,0 1-7 16,0-1-6-16,-1 2 5 0,-2 3-17 0,-1 2-4 16,3 1-4-16,-1 1 5 0,-1 1-12 0,2 1-4 15,-2 1-5-15,3 0 2 0,-1 1-6 0,1 2-4 16,2 0-2-16,-3 6 3 0,1 1-10 0,3 0 4 15,-2 2 0-15,2 2-2 0,-2-2-4 0,6 0 2 16,-1 1-1-16,-3 0-3 0,5-2 0 0,4 0 0 16,-3 2 8-16,0 0-11 0,2 3 0 0,4-4-1 15,0 2 2-15,0 0-3 0,3-1-1 0,2 1 5 16,2-3 1-16,2 0-2 0,2-2-2 0,1 1-1 16,4 0-4-16,-3-4 1 0,4-3 11 0,1 2-7 15,-3-8-2-15,6 5 1 0,0-4-5 0,3 2 4 16,-1-5-2-16,0-1-2 0,-2-3 0 0,6-1 3 15,-2 0 3-15,-1-4-3 0,1 1-3 0,-6-3-1 16,2-2 3-16,-2-2 1 0,0 0-1 0,5-3 0 16,-7-1-2-16,-1-2 8 0,4-2-7 0,-6 1-2 0,4-4 3 15,-3 3 0-15,-3-6-1 0,4-1 2 0,-4-1 2 16,0 2-6-16,-3 4 4 0,-2-2-4 16,2-6 3-16,-4 6-1 0,-1-1 1 0,-1-7 0 15,-1 7 1-15,-2 0-1 0,5-8 5 0,-6 0-6 0,1-2 0 16,1 2 11-16,-3-2-8 0,-1 0-2 0,-3 1 1 15,3 2-3-15,-7 1 1 0,2 1 2 0,-4 0 3 16,3 3-4-16,-4-1 5 0,2 5 0 16,0-1-4-16,-3 2 1 0,2-1 15 0,-4 2-6 0,1-2-4 15,-1 4 1-15,-2-2 3 0,0 3 2 0,2 2-3 16,-1-1 10-16,1 0-7 0,-1 1-1 0,3 4 3 16,-1 2-4-16,-2-1 2 0,4 1 1 0,-1 2-7 15,-2 1-2-15,2-1 0 0,-2 2-6 0,1 2-15 16,-1-2-7-16,1 3-23 0,3 1-25 0,-3 1-24 15,2 2-29-15,-3 2-30 0,5-2-56 0,1 1-61 16,-2 5-287-16,-1 0-821 0,2 1 42 0</inkml:trace>
  <inkml:trace contextRef="#ctx0" brushRef="#br0" timeOffset="2567.17">13925 11455 244 0,'0'0'370'0,"0"0"-40"0,0 0-27 0,0 0-26 15,0 0-27-15,0 0-11 0,0 0-7 0,0 0-27 0,0 0-8 16,0 0-13-16,0 0-10 0,0 0-17 0,0 0-11 16,0 0-11-16,0 0-8 0,0 0-10 0,0 0-4 15,0 0-8-15,0 0-8 0,4-18-12 0,-4 18-4 16,5-10-7-16,-4 4-9 0,4 0-10 0,-5 6 0 15,7-11-5-15,-2 3-4 0,1 0-6 0,-1 0-3 16,2 0 10-16,-1-1-11 0,2 2-2 0,-1-1-9 16,1 0 0-16,1 0 0 0,0-1-7 0,0 4 3 15,1-1-4-15,0 2-3 0,-2-1 0 0,-1 3-2 16,0 1 0-16,-7 1-4 0,14-4 1 0,-14 4-1 16,14 1 0-16,-6 2-1 0,0-1 0 0,-1 3 2 15,1 0-3-15,-3 1 1 0,1-2-2 0,-2 6 4 16,1 0-2-16,-1 1 2 0,0-2 1 0,-3 3-2 15,-1 0 0-15,0 2 0 0,-1 3-2 0,-3 0-2 0,0-3 3 16,-1 5-3-16,-2-6-3 0,-1 3 3 16,-1-1 1-16,-3 0-2 0,2 0 3 0,0-1 1 15,-4-1-7-15,1 1 2 0,-2-3 2 0,0 1-4 0,-1 1 0 16,2-3 1-16,4-2 0 0,-1-1 3 0,-1 0-3 16,-2-2 1-16,4 1 1 0,-1-3 2 0,0 2 2 15,2-1 5-15,0-1-1 0,0 0 9 0,2-1 1 16,7-2 6-16,-8 4-2 0,8-4 4 0,-9 2-9 15,9-2 2-15,-6 3-8 0,6-3 0 0,0 0-3 16,0 0 6-16,0 0-11 0,0 0 5 0,0 0-2 16,0 0-6-16,24 4 5 0,-13-2 6 0,2-2-3 15,1 1 0-15,4 0 1 0,-5 1 1 0,6 1 2 16,-1-1 2-16,1 2-3 0,1-1-4 0,0 1 1 16,-5-1-2-16,3 1 2 0,-4 0-4 0,0-1-3 15,-3 1 3-15,1-1-12 0,1 0-12 0,-6-1-14 16,1 0-26-16,-1 0-27 0,-1 2-30 0,-6-4-33 15,5 3-58-15,-5-3-103 0,0 0-246 0,0 0-809 0,0 0 44 16</inkml:trace>
  <inkml:trace contextRef="#ctx0" brushRef="#br0" timeOffset="3331.29">14159 11157 293 0,'0'0'499'0,"-6"-4"-55"0,6 4-57 0,-9-9-37 16,3 6-35-16,-1-1-22 0,7 4-23 0,-14-7-29 15,3 2-21-15,3 1-22 0,-3-1-16 0,1 1-13 16,0-1-20-16,-3 1-1 0,2 1-16 0,-3-1-11 16,1 0-8-16,0 3-11 0,-1 0-4 0,-1-2-9 15,-3 6-3-15,1 0-13 0,-1 4-5 0,3 0-7 16,-3 2-6-16,0 0-9 0,0 3 3 0,2 1-9 16,-5 4-3-16,4-5-5 0,-2 7-2 0,0 2-8 0,4 1 2 15,-3-2-5-15,4 1-5 0,3-3 0 16,-2-3 4-16,5 5-4 0,-1-2-3 0,4-1-5 15,-1 1 5-15,-1 8-5 0,3-3 2 0,-2-3 7 16,3-1-14-16,2 5 2 0,0-5 0 0,3 5 3 0,0 0-5 16,2-4 4-16,1 5 0 0,2 0-1 0,-2-1-1 15,4 1-3-15,0 1 1 0,4-1 1 0,-1-1 0 16,0 2-3-16,1-3 1 0,2-2-1 0,1 1 6 16,2-2-7-16,1-1-1 0,-3-4 9 0,5 1-7 15,-7-2 3-15,10-1-7 0,-6-3 4 0,3-2-1 16,-1-2 0-16,1 0 0 0,-1-3 0 0,8 2 3 15,-8-2 1-15,4-3-3 0,2 0 3 0,-4-1 0 16,-2-3-1-16,7-3-6 0,0-1 7 0,-1 0-1 16,-1-4 4-16,-6 2-2 0,5-3-2 0,-1-1 3 15,1-3-2-15,-1-1 6 0,-5 1-4 0,3-1-3 16,-6 2 4-16,1-4-2 0,2 0 2 0,-3-1-3 16,-4 2 4-16,3-2-1 0,-2-1 0 0,1-1 1 15,-5 4-2-15,-3 0 3 0,1-7-1 0,-2 8 7 16,1-2-5-16,-1-6 9 0,-3 2 4 0,-1 4-2 15,-1 0 7-15,-4-6 4 0,0 1-1 0,-3 1 8 16,3 5-1-16,-7-4 7 0,4 6-4 0,0 1 0 0,0-2-1 16,-3 1 1-16,1 2-3 0,-3 0 10 0,0 1-14 15,-4 1 9-15,-6-2-6 0,6 5 0 0,-4-5-1 16,-5 2-5-16,0 3-2 0,4 1 1 0,-1-2-5 16,-3 1 0-16,7 3-3 0,-6-2-1 0,0-1-4 15,5 2-1-15,-2 2 0 0,3 0-4 0,-8 0-5 16,5 1 2-16,2 1-4 0,1 4-18 0,-3-1-18 15,0-1-28-15,3 2-39 0,-3 1-37 0,1 1-56 16,1 2-66-16,1-3-373 0,2 3-1003 0,4-2-59 16</inkml:trace>
  <inkml:trace contextRef="#ctx0" brushRef="#br0" timeOffset="10700.13">11379 15927 242 0,'0'0'276'0,"0"0"-29"16,0 0-17-16,0 0-19 0,0 0-10 0,0 0-7 15,0 0-7-15,0 0-4 0,0 0 8 0,0 0-24 0,0 0-1 16,0 0 0-16,0 0-12 0,0 0-7 16,0 0-5-16,0 0-11 0,0 0-6 0,0 0-7 15,0 0-5-15,0 0-8 0,0 0-9 0,0 0-4 16,0 0-12-16,0 0-3 0,0 0-8 0,0 0-6 0,0 0-13 15,0 0-1-15,0 0-9 0,0 0 3 0,0 0-10 16,0 0-5-16,0 0-3 0,0 0 1 0,0 0-5 16,0 0-2-16,0 0 1 0,0 0-4 15,0 0 1-15,0 0-3 0,14-13 1 0,-14 13 0 16,0 0 2-16,11-2-1 0,-11 2 1 0,9 0-1 0,-9 0 2 16,11-1 2-16,-3-1-5 0,-8 2 4 15,12-1-2-15,-5-1 2 0,-7 2 5 0,14 0-5 16,-6 0 2-16,2-1 2 0,1 1-4 0,0 0-1 15,-1 0 3-15,2-2-1 0,-1 1 1 0,0 1 0 16,1-2 0-16,1 1-3 0,-1-1 1 0,-1 0 8 0,1 1-10 16,2-2 1-16,-2 3 1 0,1-1-1 0,-2-1-2 15,1 2-1-15,0 0-3 0,-1 0 2 0,2 0-3 16,-1 2 4-16,0-3-6 0,0 2 2 16,-3-1-4-16,2 0 5 0,1 0-3 0,-3 0-1 0,2-1 1 15,0 2 1-15,-2-2-3 0,1 1 0 0,-10 0 3 16,17 0-1-16,-11 1 2 0,-6-1 2 0,16 0-2 15,-9-1 3-15,-7 1-1 0,13 1 1 0,-5 0 2 16,-8-1-2-16,11 0-3 0,-11 0-5 16,11 2 7-16,-11-2-5 0,12 1 2 0,-12-1 1 0,9 1 0 15,-9-1-6-15,11 1 8 0,-11-1-11 0,10 4 2 16,-5-2 9-16,-5-2-13 0,7 1 4 0,-7-1-3 16,0 0-1-16,12 0 4 0,-12 0-3 0,0 0 1 15,10-1 2-15,-10 1-2 0,0 0-2 0,0 0-11 16,8-2-16-16,-8 2-14 0,0 0-18 0,0 0-20 15,0 0-28-15,0 0-52 0,0 0-75 0,0 0-338 16,0 0-856-16,0 0 26 0</inkml:trace>
  <inkml:trace contextRef="#ctx0" brushRef="#br0" timeOffset="12085.34">11707 15674 406 0,'0'0'415'0,"2"-8"-44"0,-2 8-45 15,0 0-35-15,0 0-25 0,4-8-29 0,-4 8-17 16,0 0-11-16,0 0-4 0,0 0-8 16,0 0-5-16,0 0-10 0,0 0 1 0,0 0-7 0,0 0-11 15,0 0-17-15,0 0-14 0,0 0-7 0,0 0-23 16,-17-2-7-16,17 2-8 0,0 0-8 0,0 0-6 15,-16 6-9-15,9-4-5 0,7-2-9 0,-10 5 0 16,5-2-6-16,-2-1-1 0,7-2-6 0,-13 3-8 16,6 0-1-16,1 1-5 0,6-4 1 0,-14 5-4 15,7-1-7-15,1-2 5 0,-2 1 0 0,8-3-8 16,-18 5 2-16,12-2-3 0,-2-1 2 0,0-1-7 16,1 1 2-16,7-2 2 0,-14 4 2 0,6-2-1 15,2 1-8-15,6-3 7 0,-14 7-8 0,5-5 6 16,1 6 0-16,2-5-1 0,-2 1 0 0,2-2-8 15,-3 2 7-15,2-2-5 0,0 2 1 0,1-1 1 16,6-3 6-16,-12 6 2 0,7-3-4 0,5-3 1 16,-8 4 1-16,8-4-3 0,-11 4 2 0,11-4-2 15,-7 3 1-15,7-3 0 0,-8 2 1 0,8-2-3 16,-9 2 7-16,9-2-4 0,-8 3 1 0,8-3 3 16,0 0-10-16,-11 3 8 0,11-3-6 0,-6 3 3 15,6-3-2-15,-7 2 3 0,7-2-1 0,-7 4 2 16,7-4-4-16,-7 3 2 0,7-3-1 0,0 0-2 15,-10 3 5-15,10-3 0 0,-6 3-8 0,6-3 1 16,0 0-3-16,-8 2 2 0,8-2 3 0,0 0-4 16,0 0-4-16,-6 6 9 0,6-6 1 0,0 0-2 15,0 0-2-15,-8 3-2 0,8-3 1 0,0 0 2 16,0 0-4-16,-5 4 4 0,5-4-3 0,0 0 7 16,0 0-9-16,0 0 3 0,0 0-1 0,0 0 3 15,0 0 0-15,-8 2 0 0,8-2 18 0,0 0-34 16,0 0 11-16,0 0 1 0,0 0-1 0,0 0 0 15,0 0 1-15,0 0-1 0,0 0 3 0,0 0 2 16,0 0-2-16,0 0 4 0,0 0-5 0,0 0-2 0,0 0 1 16,0 0 9-16,0 0-10 0,0 0 2 15,0 0-1-15,0 0 4 0,0 0-2 0,-2 7 11 16,2-7-3-16,0 0-6 0,0 0-6 0,0 0-1 16,0 0-4-16,0 0 4 0,0 0 5 0,-4 5 0 15,4-5-1-15,0 0 1 0,-5 5-1 0,5-5 5 16,-4 4-2-16,4-4-7 0,0 0 3 0,-4 6-2 15,4-6 3-15,0 0-2 0,0 0-1 0,-6 3 3 16,6-3-1-16,0 0 2 0,0 0 3 0,0 0-1 16,0 0 5-16,-4 5-6 0,4-5-12 0,0 0 11 15,0 0-2-15,0 0-1 0,0 0-1 0,0 0-1 16,0 0 1-16,0 0-2 0,0 0 11 0,0 0-11 16,0 0 2-16,0 0 2 0,0 0-4 0,0 0 4 15,0 0-3-15,15 3 16 0,-15-3-15 0,8 6-9 16,-4-4 11-16,-4-2 4 0,10 6-6 0,-6-3 0 0,2-1 9 15,-1 4-8-15,1-4 5 0,0 2 5 0,2 0-2 16,-2 1-9-16,3-1-6 0,0 3 7 16,0-1 2-16,0 0-3 0,0-2-1 0,2 1 6 15,-2 1-2-15,0 1 7 0,-2-2-9 0,3 0 7 16,0 0-5-16,-1 0-1 0,-2-1 4 0,3 1 0 0,0 0-4 16,-4-1 12-16,3 2-15 0,-1 0 2 0,-1-2 2 15,2 1 3-15,-4 0 8 0,2-1-14 16,-1 1-3-16,4-1 5 0,-2 3 2 0,-1 0-2 15,-1-2-1-15,0-1-7 0,1-1 12 0,-1 2 0 0,-1-1-5 16,2 1-4-16,-1 0 15 0,0-1-7 0,-1 0 1 16,2-1-1-16,-1 0-2 0,-1 1 2 0,0 1 1 15,0-2-1-15,2 1 3 0,-2-2-2 0,-5-2 2 16,9 4 4-16,-9-4-4 0,6 4-4 16,-2-1 4-16,-4-3 1 0,0 0-6 0,0 0 2 0,8 1 2 15,-8-1 8-15,0 0 12 0,0 0-12 0,0 0-3 16,0 0-1-16,0 0 4 0,3 6-7 0,-3-6 5 15,0 0-14-15,0 0-28 0,0 0-40 0,0 0-43 16,0 0-60-16,0 0-91 0,0 0-340 0,0 0-935 16,0 0-14-16</inkml:trace>
  <inkml:trace contextRef="#ctx0" brushRef="#br0" timeOffset="37341.32">12652 8113 282 0,'-28'5'251'15,"-1"2"-37"-15,0 0-33 0,2 0-35 0,-4-1-13 16,-2-2-38-16,1 3-18 0,-2-2-44 0,1 2-85 16,-3 2-154-16,-1-3-251 0,1 1 82 0</inkml:trace>
  <inkml:trace contextRef="#ctx0" brushRef="#br0" timeOffset="42927.31">13318 6436 37 0,'0'0'305'0,"-6"5"-23"15,6-5-6-15,0 0-30 0,0 0-19 0,0 0-6 16,0 0-2-16,0 0-25 0,0 0 2 0,0 0-14 16,0 0-9-16,0 0-7 0,0 0-15 0,0 0-4 15,0 0-13-15,0 0 0 0,0 0-12 0,0 0-8 16,0 0-11-16,0 0-2 0,0 0-14 0,0 0-12 16,0 0-9-16,0 0 0 0,0 0-7 0,0 0-4 15,12 4-4-15,-12-4 0 0,7 1 4 0,-7-1 1 0,13 3-6 16,-8-1-5-16,-5-2 0 0,10 2 1 15,-2-1-5-15,0 2-5 0,-8-3 2 0,13 1-2 16,-5 0-2-16,1 0 5 0,1 0 2 0,0-1-9 16,3 3 1-16,-3-3-3 0,1 2-1 0,3-2-6 0,-3 0-2 15,1 1 4-15,-2-1-5 0,3 1-1 0,-1-1 3 16,1 0-2-16,0 0-2 0,1 0 2 0,-4 0-5 16,6 0 5-16,-3 0-7 0,0 1 2 0,2-1-6 15,-3 0 3-15,6 0-2 0,-4-1 6 0,-1 1-11 16,0 0 3-16,0 0-2 0,1 0 0 0,4 1 1 15,-7 0-1-15,3-2 6 0,-1 2-8 0,0-2-3 16,-2 2 4-16,1-1-1 0,0 0-4 0,0 1 0 16,2-1 6-16,-2 1-6 0,-1-1 11 0,3-1-8 15,-1 5 2-15,0-4-3 0,-2 0 3 0,-1 1 2 16,3 1-3-16,-1-1 1 0,-1 1-3 0,3-1 3 16,-2 1 3-16,0-2-7 0,3 1 4 0,-5 0-1 15,1 0 4-15,1 1-5 0,-1 0 3 0,1-1 1 16,-1 1-2-16,5 0 0 0,-6 1-4 0,1-2 4 15,0 1-2-15,-1-1 2 0,1 1-5 0,1 0-1 16,-1-1 5-16,-1-1-4 0,1 2 2 0,-1-1 1 16,1 0 0-16,-2 0 0 0,-1 0-3 0,5 0 3 15,-4 2-2-15,2 1 2 0,1-3-2 0,-2 0 1 0,0 2-2 16,2-2 0-16,-2 0 8 0,2 1-8 16,0-1 4-16,0 2-1 0,0-2 1 0,0 1 0 15,-1 1-2-15,2-1 9 0,-2-2-8 0,-2 3-2 16,3-2 2-16,-1 2 1 0,1-2 4 0,-1 0-7 0,-1 0 6 15,1 1-6-15,-1 0 8 0,0-2-5 0,1 2-1 16,0-2-1-16,-2 1-3 0,3 0 4 16,-3-1-1-16,1 0 0 0,1 2 0 0,-2-2 1 0,1 1 3 15,1 0 2-15,0 0-6 0,0 0-3 0,0-1 3 16,-2 0-2-16,0 1 0 0,4 1 0 0,-4-2 0 16,1 0 0-16,1 0 0 0,0 0 4 0,-1 1-1 15,1-2-2-15,0 1 4 0,0 1-3 0,1-2 3 16,-3 1 0-16,2 0-2 0,2-2 2 0,-3 2-5 15,2-1 4-15,-2 1-1 0,1 1 2 0,0-2-2 16,-1 2-2-16,-2-1 3 0,3 2-2 0,-1-2-4 16,1 0 4-16,0 0-3 0,-1 0 7 0,0 0-10 15,-1 1 4-15,2 0 3 0,-4-1-2 0,2 0-2 16,4 2 4-16,0-2 5 0,-3 0-9 0,1 0 2 16,0 0 2-16,3 0-3 0,-1 1-3 0,-1-2 3 15,0 1 2-15,-3-2 3 0,5 1 7 0,0 0-4 16,0-2-2-16,-1 1-1 0,5 0 5 0,-6 0 2 15,6 0 2-15,-5 0-8 0,0 0 0 0,1 1-1 0,0-1-1 16,3 1-2-16,-5 0 7 0,2-1-8 16,-2 1-2-16,3 0 3 0,-1-2 2 0,0 2-4 15,-1-1 1-15,1 1 4 0,-1-2-7 0,2 1 4 16,-1-1 1-16,-3 0 1 0,6 0 4 0,-5 1-1 0,2 0 1 16,-1-1-2-16,5-1 0 0,-7 2 0 0,1 0-3 15,0 0-2-15,-1-1 4 0,3 0-1 16,-3 0 1-16,0-2 3 0,1 3-2 0,-1-2 1 0,-2 0 1 15,2-1 3-15,-1-2-2 0,0 3-5 0,1-3 4 16,0 2-3-16,-1 0 9 0,2-4-5 0,-2 3-5 16,0-1 3-16,2 0 0 0,-3 0-2 0,1-1 2 15,0 0-6-15,0 1 10 0,-2 0-1 0,2-1-5 16,-1 1 2-16,0-1-5 0,-1 1 7 0,3 2-7 16,-3-3 2-16,0 2 4 0,2-1-4 0,-2 2-4 15,-3 0 5-15,2-1 1 0,0-1 6 0,0 2-6 16,0-4 3-16,-2 5 9 0,1-5-9 0,2 1 4 15,-4 2-2-15,2-1 0 0,-1-2-1 0,2 2 2 16,-2 0-4-16,-1 0-2 0,1 0 2 0,-3-2 1 0,3 3-3 16,-1-3 5-16,-2 4-2 0,1-1 0 15,-3 6 0-15,5-14 1 0,-4 8-4 0,2-3 4 16,-1-1 2-16,-2 10-3 0,1-12-3 0,-1 5 9 16,0 7-12-16,-3-14 7 0,3 5-4 0,0 9 0 0,-3-16-2 15,2 9 3-15,-2-3-5 0,0 2 11 16,2 1-9-16,-3-1 0 0,1 0-2 0,1-2-1 15,-1 0 1-15,1 0 4 0,-3 2-3 0,1-2-1 0,0 1-2 16,0-1-1-16,0 1 9 0,1 1-11 0,-1-1 12 16,1 1-9-16,0-2 0 0,-1 2 2 0,0 2-4 15,-1-3 3-15,-1 1-3 0,3 3 3 0,-4-3 0 16,1 1-1-16,-1 0 0 0,0 1-1 0,-1-2 3 16,2 2 0-16,-4-1-1 0,0 1 1 0,1-1-3 15,-1-1 3-15,0 2 2 0,0 2-2 0,0-1 0 16,2 0 4-16,-2-1-4 0,0 1 1 0,-1-2 0 15,1 1-4-15,0 1 5 0,1 0-1 0,-1-1 0 16,-2 1-2-16,2-1 0 0,-2-1 5 0,3 3-6 16,-2-3 2-16,1 0 1 0,-1 2 3 0,1 0 1 15,-3 1 4-15,3-1 1 0,-2 2 0 0,-1-2-1 16,1 2-2-16,1 0-3 0,-2-1 4 0,0 1-3 16,-1-1 1-16,1 1-3 0,-1 0 0 0,2-1-1 0,0 2 1 15,-2 0 0-15,2-1-1 0,1 0-1 16,-3 0 2-16,4 0 0 0,-4 0-1 0,5 0-4 15,-4 1 1-15,-5-1 4 0,6 1 0 0,1-2-4 0,0 0 4 16,-1 2-1-16,-1-1 5 0,3 1-2 0,-4-1-2 16,2 0 5-16,1 1-4 0,-3-2 3 0,2 0-1 15,-2 3 0-15,2-3 2 0,-2 1 3 0,1-1 1 16,1 1-1-16,-3 0 2 0,2 2 0 0,3 0-3 16,-7-1 0-16,3 1-1 0,1-2-1 0,-1 1 2 15,2-2-3-15,-1 3-2 0,0-3 1 0,-1 3-3 16,1-2 6-16,2 0 0 0,-1 1-6 0,-1 0 2 15,2-3-1-15,-2 3 4 0,2-1-7 0,-1 1 5 16,-1 0-3-16,3 1 6 0,0-1-9 0,-2-1 3 16,1 0-2-16,2 2 2 0,-5-1 0 0,4 0-2 15,-3 2 2-15,0-2-2 0,1 0 1 0,-5 0-1 16,4-1-1-16,-4 2 3 0,3-1 3 0,0 2-5 16,0-2 2-16,-1 2-2 0,-2-1-3 0,3 0 1 0,1 1 0 15,1-1 2-15,-3 1-2 0,3-1 1 0,-4-1 0 16,5 2-2-16,-4 0 3 0,3 0 0 15,-2 0 0-15,0 0 5 0,0-1-2 0,0 1 2 0,1 0-1 16,-1 0 0-16,-3 0 1 0,-1 1 2 0,3-1-1 16,0 0 3-16,-4 0-2 0,5 0 0 0,-7 0-2 15,4 2 2-15,1 0-3 0,-1-1 1 0,-2 2 5 16,-1-2 0-16,3 1-2 0,-1 1 1 0,0-1 0 16,-1 0-1-16,1 0 0 0,0 0-2 0,1 0-1 15,-2 1-1-15,2-2 0 0,0 1 1 0,0-1-2 16,-1 0 0-16,-1 0-2 0,5 1-1 0,-2-2 0 15,0 0 2-15,1 0-2 0,-4-1 2 0,5 1-4 16,-3 0 2-16,0 0 0 0,0-1 1 0,-4 0-3 16,5 0 2-16,-3 0-3 0,0-1 1 0,0-1 0 15,2 2 2-15,-3 1-3 0,1-1-3 0,0 0 3 16,-4 2 0-16,3-2-2 0,-2 3 1 0,-5-3-1 16,5 2 1-16,-6 0-2 0,0 1 2 0,1-1-1 15,-1-1 1-15,7 2 0 0,1-1 0 0,-2 0 1 0,3-1-1 16,-2 1 0-16,-8-1 1 0,6 0-1 15,2 0-2-15,0-1 2 0,-7 1 1 0,1-2-1 16,1 0-1-16,5 2 1 0,3-1-1 0,-10-1 1 0,0 0 0 16,1 0 1-16,-2-2-1 0,8 2 1 0,-3 0-1 15,-3-2 1-15,4 0-3 0,2 2 2 0,-8-2 1 16,0 2 0-16,2 0-2 0,-2-2 1 0,2 1 0 16,4 2 0-16,2-1-2 0,-9 2 1 0,-1-1-1 15,3-1 3-15,0 1-1 0,-3 1 2 0,3-1-2 16,-3 0 0-16,2 0 0 0,-1 2 3 0,9-1-2 15,-7 0-1-15,7 0 2 0,-8 1-2 0,-1-1 3 16,1-2-2-16,-2 2 0 0,3 0 0 0,1 0 1 16,-2-1-1-16,1-1-1 0,1 1 0 0,-2 2 0 15,4-2 1-15,-3 2-1 0,1-1 1 0,4 2 0 16,2-2 0-16,-1 0-2 0,0 0 2 0,-5 1-2 16,6-1 1-16,3 0 0 0,-3 0 0 0,1-1 2 15,3 2-1-15,-2-1-1 0,0 0-1 0,1 0 2 0,-2 0 2 16,3 0-2-16,-1-1 0 0,0 1-2 0,-2 1 2 15,6 0 0-15,-4-1-1 0,0 1 2 16,-1 0-1-16,2-1-1 0,-2 0-1 0,2 0 1 0,-3 1 2 16,1-1-2-16,0-1 1 0,-3 1 0 0,3-1 0 15,-2 1 0-15,-7-1 0 0,10 0 2 16,-1-2-1-16,-3 2-2 0,3 1 0 0,-3 0 0 16,3 0 1-16,0-1-1 0,-1 2-1 0,3-1 1 0,-2 1 1 15,4-2-1-15,-3 1 1 0,0 0 0 0,4 0 0 16,-4-1-2-16,5 0 1 0,-5-2 2 0,0 2-2 15,0 0 1-15,5 0-1 0,-4-2-1 0,0 2 1 16,0-4 1-16,2 2-1 0,0 2 0 0,2-2 0 16,-1 1 0-16,0-1 0 0,0 2 0 0,2-1 1 15,-2-1 0-15,0 2-1 0,3-1 1 0,-2 1 0 16,0-2 0-16,0 3-1 0,2-1-1 0,-1 1 4 16,0 0-2-16,-1 0-1 0,0 1 1 0,1-1 0 15,1 2-2-15,-3-1 2 0,2 0-1 0,-2-1 0 16,0 1 0-16,0 0 1 0,0 0-1 0,-3 1-1 15,-1 0 3-15,1-1-1 0,4 0 1 0,-2 0-2 16,-3 2-1-16,2-1 1 0,4-2 1 0,-6 3-2 16,4-1 0-16,-1 1 3 0,2 1-2 0,-1-1 2 0,1 0-2 15,2 0 1-15,-1 0 0 0,0 1 0 0,1-1 0 16,-3 0 0-16,3 0 0 0,-1 0 1 16,0-1-3-16,0 2 3 0,2-2-1 0,-1 2 1 0,2-1-2 15,-4 1 1-15,3 0-1 0,-3-2-1 0,2 3 2 16,-2-2 0-16,-1 3 1 0,3-3-3 0,-2 2 0 15,1-1 2-15,-7 4 0 0,2-2 0 0,1 1-2 16,-2-2 1-16,0 1 0 0,3 0 3 0,-3 2-1 16,-1-2 2-16,2 0-5 0,1 0 1 0,2 0 1 15,2-1 0-15,-1 0 0 0,1 0-1 0,0-1 0 16,-1 0-1-16,4-1 3 0,0 2 2 0,0-1-3 16,0 1-1-16,0-2 2 0,0 2-3 0,0 0 1 15,0 2-1-15,0-1-1 0,0 1-2 0,-2 3 2 16,-1 0 0-16,-1 3 0 0,1-2 0 0,-1 2 5 15,-2-1-7-15,3 0 4 0,1 1-1 0,-3 0 1 16,3 0 3-16,-5 0-5 0,5 1 2 0,0 0-2 16,-3 1 1-16,3 0 4 0,-3 1-4 0,2-2 0 15,0 2 1-15,1-1-1 0,0 1 1 0,2-2-1 0,-3 2 3 16,4-1-2-16,-3-2-2 0,6-1 1 16,-2-3-2-16,2 2 2 0,-1 1 0 0,2-3 2 15,-1 1 4-15,0 2-7 0,3-3 1 0,0-2 0 0,-1 1 1 16,1 0-1-16,2 1 0 0,0-9-1 0,0 15-3 15,0-5 4-15,0 2 2 0,0-1 0 0,2 1-1 16,0 4 1-16,-1 3 0 0,3-1 1 0,-1 1-1 16,-1 0 0-16,2 1-1 0,-1-2 1 0,-1 1 0 15,4-2 0-15,-1-3-2 0,-2 1 0 0,1-2 4 16,1-3-3-16,1 2 0 0,1-4 0 0,-1 2-2 16,2-1 2-16,-2 0 2 0,3 0-3 0,0-1-1 15,0-1-1-15,2 1 3 0,0-2-2 0,3-1 2 16,-1 4-5-16,4-3 6 0,-4-2-2 0,5 3 0 15,-3-1 1-15,3-3-1 0,-5 2 2 0,4-1-1 16,-2-1-3-16,3 0 2 0,-5-1-2 0,2-1 2 16,3 1 1-16,-5 0-3 0,2-1 2 0,4 0 2 15,-4 2-2-15,-2-2 3 0,3-1-2 0,0 3 0 16,-1-2-1-16,4 0 2 0,-6 0-3 0,7 0 3 16,-1 0 0-16,0 0-2 0,-1-1-2 0,0 0 4 15,4 3 1-15,-3-3-6 0,0-2 3 0,0 2-3 16,3 2 3-16,-4-4-1 0,2 4 1 0,-1-4 1 0,1 0-3 15,0 2 4-15,0 0-2 0,-2 0 1 0,3 0-1 16,-2 2 0-16,0-2 1 0,-1 3-1 16,1-2 1-16,-2-1-2 0,2 1 0 0,-1 2-1 0,1-1 1 15,-2 2-1-15,2-2 0 0,-1-2 1 0,1 1 1 16,0-1-1-16,-1 0-2 0,0 0 1 0,2-1 0 16,0-1-1-16,-5 2 2 0,1-3 0 0,2 2 1 15,-2 1-1-15,4 1 2 0,-4-2-1 0,-2 1 1 16,1 0 1-16,3 0-3 0,3 0 0 0,-4-1 8 15,2 1-6-15,-1 0 2 0,0 0-4 0,-1-1 2 16,-3 1-1-16,4 1 0 0,0-2 1 0,-5 1 0 16,7-2 1-16,-5 2 0 0,2-1 0 0,0 1 0 15,0-2-3-15,1 1 4 0,0 1-2 0,0-3-1 16,0 1 2-16,0 1-3 0,1-1 3 0,-3-1-1 16,2 2-1-16,3 1 0 0,-5-2 2 0,3 2-1 15,-1-3 1-15,3 0 0 0,-8 3 3 0,6-1-6 16,0 0 4-16,-2 0-2 0,-2 2 3 0,2-3-1 15,-4 2-3-15,2-1 3 0,-1 2-4 0,-2-1 5 0,1 0-5 16,0 1 2-16,0-1 5 0,1 0-4 16,-1 0-1-16,-1 1 0 0,1-1 0 0,1 1-2 15,-1-2 2-15,-1 2 2 0,1-1-2 0,0-1 2 16,0 1-1-16,1 1-4 0,-1-2 11 0,6 3-6 0,-6-2-2 16,2 3 1-16,-3-3 0 0,3 1 1 0,2-1-1 15,-3 2 1-15,-1-2-1 0,-1 0-2 16,5 0 0-16,-2 2 4 0,-2-2-3 0,0 0 1 0,6 1 1 15,-5-1-3-15,0 2 6 0,3-2-4 0,-1-2-2 16,-3 4 2-16,5-2 0 0,1 0 1 0,-1 1-1 16,0-1 1-16,-5 0-1 0,5 0-5 0,0 0 5 15,-1 1 0-15,4-1 0 0,-4 1 1 0,2 0-1 16,-1-2 0-16,1 1 1 0,0-1-2 0,-1 0 0 16,1 0 3-16,-1-1-1 0,1 1-2 0,1-1 0 15,-3 0 2-15,2 2-1 0,2 0-1 0,-3-1 0 16,-1 0 2-16,1 1-1 0,0 0 0 0,-4-2-2 15,0 1 3-15,5 2 0 0,-6-1-2 0,1-1 0 16,4 0-1-16,0 0 2 0,0 0 2 0,1 1-3 0,-2-1-1 16,1-1 3-16,-2 1-1 0,2 0-1 15,0 1 1-15,-3 0 5 0,5 0-5 0,-8 0 0 16,4 0 1-16,-3 0-2 0,3-2 1 0,-1 4-2 16,-1-2 3-16,-1 1-1 0,5 0 3 0,-5-1-1 0,1 2-3 15,0-2 0-15,2 0 2 0,-3 1-1 0,2 0-3 16,0-2 3-16,-2 2-1 0,4-2 2 15,-4 2 0-15,3 0-2 0,-4 0 1 0,0-1 0 0,6 0 0 16,-5 1-1-16,-1 1 2 0,1-2-1 0,0 0 2 16,0 0-2-16,-1 0 1 0,3-2-3 0,-4 2 1 15,3 2 1-15,-2-2 1 0,3-2 0 0,-2 4-3 16,-2-2 3-16,5 1 6 0,-4-1-8 0,6-3 1 16,-5 3-2-16,5-1 2 0,-6 1-1 0,1 0 1 15,0-1-2-15,3 1 3 0,-6 0-2 0,0 1 2 16,5-1-2-16,-3 1 1 0,2 2-1 0,0-3 0 15,-1 4 2-15,5-3 2 0,-5 2-1 0,1-2-2 16,-2 0-1-16,4 0 0 0,-5 0 4 0,3-1-4 16,-1 1 1-16,-1 0-1 0,2-1 0 0,-2 1 2 15,1 1 1-15,0-1-2 0,0-1 0 0,-2 1-1 16,2 0-1-16,0 0 6 0,-2 1-3 0,2-1-1 16,0 0-1-16,0 0 4 0,-1 2-2 0,-1 0 0 15,3-3-3-15,-3 1 1 0,-1-1 0 0,4 2 3 16,-2-2-2-16,1 0 1 0,-2 0 0 0,1 0-2 15,-1 2 0-15,-3-1 0 0,2 0-1 0,1-1 4 16,-3 3-2-16,1-2 3 0,-1 0-4 0,2 2 4 0,-1-2-4 16,-1 0 0-16,3 2 1 0,-2-1-3 0,1 0 3 15,2 0 0-15,-3 1 0 0,1-1-2 16,0 0 2-16,0-1-2 0,2 1 2 0,-2 1 1 16,2 0-1-16,-2-1-1 0,-1-2 1 0,1 3-2 0,2-1 2 15,-1 0 0-15,-1 0 2 0,0-1-4 0,1 1 2 16,-1 0 1-16,1-1-3 0,0 0 3 0,0 0-1 15,2-1 2-15,-5 0-3 0,2 1-1 0,0 1 1 16,3-1 1-16,-1 2-2 0,0-3 2 0,0 1 0 16,1-1-4-16,-1 2 4 0,2-1 2 0,-1 0 0 15,0-1-1-15,1 1 1 0,-3 0 0 0,1 1-1 16,2-1-1-16,-4 0 0 0,-1 1 0 0,3-2 0 16,-5 1 1-16,1 0 3 0,-8-1-9 0,13 0-14 15,-13 0-22-15,10-1-27 0,-10 1-29 0,0 0-32 16,11 0-46-16,-11 0-82 0,0 0-386 0,0 0-1043 15,0 0-85-15</inkml:trace>
  <inkml:trace contextRef="#ctx0" brushRef="#br0" timeOffset="46467.17">12245 8657 486 0,'0'0'420'0,"0"0"-37"0,0 0-28 0,0 0-21 0,0 0-18 15,0 0-17-15,0 0-17 0,0 0-26 0,-4-10-20 16,4 10-30-16,0 0-22 0,0 0-24 16,0 0-20-16,0 0-20 0,0 0-13 0,0 0-9 15,0 0-9-15,0 0-11 0,0 0-9 0,0 0-9 0,0 0-1 16,0 0-9-16,0 0-4 0,0 0-1 0,0 0-5 15,0 0-5-15,10 27-1 0,-7-18-7 0,0 1-1 16,1 1-3-16,1 0-2 0,-1 2-7 0,1 2 6 16,-1-2 0-16,0-4-10 0,1 3 5 0,-1-2-5 15,1-1-1-15,-1 1 0 0,0-2 0 0,-1 2-2 16,0-3-1-16,0-1 1 0,0 1-1 0,1-2-1 16,-2 1 0-16,-2-6 0 0,4 8-3 0,-4-8 2 15,6 6-1-15,-6-6 4 0,4 5-1 0,-4-5 5 16,0 0 2-16,0 0-4 0,2 7 8 0,-2-7-5 15,0 0 6-15,0 0-2 0,0 0 5 0,0 0-1 16,7 2 0-16,-7-2 1 0,0 0-2 0,0 0-4 16,0 0 4-16,12-16 0 0,-7 7-4 0,3-1 1 15,0-5-2-15,2-1-4 0,3-6 7 0,-3-1-7 0,4 0-2 16,-2-2 2-16,-1-2 12 0,1 1-11 16,0 0 7-16,1 2-1 0,0-2 12 0,1-1-18 15,0 4-3-15,0 0 3 0,-2 2-6 0,0-4 4 0,-2 1 6 16,-1 8-6-16,2 1-2 0,0-2 1 0,-3 3-1 15,-2 4-3-15,1-3 6 0,-1 2-2 0,-1 1 5 16,-1 2-6-16,0 1 11 0,0 3-6 0,0-1 8 16,-1 0 3-16,-3 5 10 0,3-9 2 0,-3 9-3 15,5-4 3-15,-5 4-1 0,0 0 4 0,0 0-7 16,5-8-5-16,-5 8 9 0,0 0-11 0,3-5-2 16,-3 5 3-16,0 0-3 0,0 0-8 0,0 0 0 15,0 0-4-15,0 0-1 0,0 0 1 0,0 0-1 16,0 0-6-16,0 0 0 0,0 0-4 0,0 0-14 15,0 0-19-15,0 0-28 0,0 0-26 0,0 0-38 16,0 0-51-16,0 0-68 0,0 0-95 0,0 0-262 16,-16 16-925-16,10-8-7 0</inkml:trace>
  <inkml:trace contextRef="#ctx0" brushRef="#br0" timeOffset="48064.37">10615 9583 210 0,'0'0'404'0,"-4"-7"-56"0,4 7-47 16,0 0-31-16,0 0-6 0,-2-7-19 0,2 7-7 15,0 0-12-15,0 0-13 0,0 0-19 0,0 0-11 16,-3-7-10-16,3 7-20 0,0 0-12 0,0 0-12 15,0 0-13-15,0 0-6 0,0 0-11 0,0 0-6 16,0 0-7-16,0 0-11 0,0 0-8 0,0 0-7 16,0 0-5-16,0 0-7 0,0 0-5 0,0 0-6 15,0 0-2-15,0 0-2 0,0 0-4 0,0 0 2 16,0 0-3-16,0 0 1 0,0 0-5 0,0 0-1 16,0 0-1-16,0 0-5 0,14 19 6 0,-11-15-7 0,-3-4 0 15,8 11-5-15,-5-8 0 0,1 3 1 16,0 0 1-16,0-1-5 0,1 1 3 0,-3 0 3 15,4 0-6-15,-3 0 1 0,2 4-3 0,-1-6 3 0,0 2-4 16,-1-1 1-16,1 0 4 0,-4-5-9 0,5 9 7 16,-3-2 0-16,-2-7-1 0,5 9 2 0,-1-3-1 15,-1 0 1-15,-2 4-3 0,2-3 0 0,1 2 3 16,-1 1-6-16,0-2 2 0,-2-1 1 0,1 0-3 16,-2-7 5-16,2 13-2 0,2-8-2 0,-4-5-2 15,1 8 1-15,-1-8 4 0,0 0-5 0,2 9 2 16,-2-9-1-16,0 0 2 0,0 0 5 0,2 6 2 15,-2-6 1-15,0 0 6 0,0 0 1 0,0 0 4 16,0 0-5-16,9 0 5 0,-9 0-8 0,0 0 0 16,0 0-2-16,0 0 3 0,6-15-1 0,-3 8-3 15,2-2-2-15,1-1 1 0,2-5-3 0,0 1 3 16,1-2 1-16,1-3 0 0,1-3 3 0,2-1 3 16,0 0 1-16,-2-2-4 0,3 0 4 0,-2 2-2 0,1-3-5 15,-1 3 3-15,-1 1-4 0,0 4-2 16,-2-2 3-16,1 2-2 0,0 4-3 0,-2-2 0 15,1 1 1-15,-2-1 0 0,4 2 0 0,-6 3 8 16,3-4-1-16,3 0-2 0,-7 4 1 0,3 1 2 0,-3 0 0 16,2 2-4-16,-4 1 3 0,2 1-6 0,0 2 3 15,-4 4 1-15,4-8 2 0,-4 8-8 0,2-6-1 16,-2 6 4-16,5-4-4 0,-5 4 2 0,0 0-5 16,0 0 4-16,0 0-8 0,0 0 0 0,0 0-3 15,0 0-4-15,0 0-13 0,0 0-21 0,0 0-27 16,0 0-20-16,0 0-47 0,0 0-57 0,0 0-79 15,0 0-320-15,0 0-895 0,-7 22 7 0</inkml:trace>
  <inkml:trace contextRef="#ctx0" brushRef="#br0" timeOffset="55063.73">13742 15452 9 0,'0'0'566'0,"-2"-9"-71"0,2 9-52 16,0 0-47-16,0 0-36 0,-2-15-39 0,2 15-29 15,-5-6-27-15,5 6-21 0,-5-7-21 0,5 7-12 0,-6-6-21 16,2 1-15-16,4 5-7 0,-11-7-7 0,11 7-7 15,-12-3-6-15,7 1-7 0,5 2-3 0,-15-1-18 16,15 1-3-16,-14 2-21 0,3 0-10 0,0 4-7 16,-1-2-14-16,-4 3-6 0,2 1 9 0,-2 1-14 15,2 1-8-15,-4 3-2 0,2-1-6 0,1 1-8 16,-1 0 5-16,0 6-5 0,1-2-3 0,-1 2-6 16,4-4 0-16,1 3-3 0,2-2-3 0,1 2 2 15,-1-1-8-15,0-1 3 0,4 2-3 0,0 0-2 16,0 3-3-16,1-5 2 0,3-3-7 0,-2 6 4 15,3-3 2-15,0-1-1 0,4 2-3 0,-3 1 3 16,5-4-1-16,-1 1-9 0,2 0 6 0,3 1 0 16,-1-2 2-16,5-4 0 0,-1 3 0 0,3-2-2 15,2-2-7-15,-2 2 14 0,5-3-9 0,-1 1 7 16,5-1-2-16,0 2 1 0,-3-5 0 0,3 2 1 16,-4-1-2-16,-1-3-4 0,-2 2-2 0,1-1 2 15,0-2 4-15,-1-1-15 0,-6 0-17 0,1 1-26 16,-2-2-28-16,-3 3-36 0,-1-3-41 0,-7 0-66 15,14 1-65-15,-14-1-312 0,3 3-924 0,-3-3-8 16</inkml:trace>
  <inkml:trace contextRef="#ctx0" brushRef="#br0" timeOffset="55842.31">13664 16680 556 0,'0'0'549'0,"0"0"-45"0,0 0-51 16,0 0-43-16,0 0-35 0,0 0-43 0,0 0-29 0,0 0-17 15,0 0-32-15,0 0-22 0,0 0-17 0,9 22-20 16,-5-11-12-16,-1 1-8 0,-1 7-13 0,1 0-6 16,2 6-24-16,-3 3 2 0,2-2-12 0,0-2-4 15,-1 1-9-15,-4 0-11 0,1-5-2 0,-2-1-9 16,4-1-14-16,-1-2-6 0,1 0-7 0,0-5-5 16,-2-3-28-16,1 2-4 0,-1-4-1 0,0-6-5 15,1 9 0-15,-1-9-1 0,0 10-3 0,0-10-2 16,0 0-1-16,0 0-1 0,-1 9-3 0,1-9-3 15,0 0-5-15,0 0-12 0,0 0-8 0,0 0-9 16,-1 6-10-16,1-6-7 0,0 0-6 0,0 0 2 16,0 0-3-16,0 0-2 0,0 0 4 0,0 0 3 15,0 0 5-15,0 0 1 0,0 0 1 0,0 0 3 16,2 7 5-16,-2-7-4 0,0 0 10 0,0 0-4 16,0 0 12-16,0 0-1 0,0 0 7 0,0 0 4 15,0 0 12-15,0 0 2 0,0 0 9 0,0 0 10 16,0 0 3-16,0 0 6 0,0 0 4 0,0 0-8 15,0 0 3-15,0 0-6 0,0 0 3 0,0 0-2 16,0 0 1-16,0 0-6 0,0 0 2 0,0 0-9 16,0 0 0-16,0 0-5 0,0 0 6 0,0 0 1 15,0 0-5-15,0 0 7 0,0 0-3 0,0 0-5 0,0 0 3 16,0 0 5-16,0 0-4 0,0 0-1 16,0 0 0-16,0 0 2 0,0 0 2 0,0 0 1 15,0 0 3-15,0 0-4 0,0 0-1 0,0 0-2 16,0 0-3-16,0 0 2 0,0 0-5 0,0 0-5 0,0 0-6 15,0 0-15-15,0 0-28 0,0 0-27 0,0 0-31 16,0 0-45-16,0 0-53 0,0 0-69 16,0 0-349-16,0 0-967 0,0 0-34 0</inkml:trace>
  <inkml:trace contextRef="#ctx0" brushRef="#br0" timeOffset="56703.38">13709 17911 199 0,'0'0'628'15,"0"0"-87"-15,0 0-86 0,0 0-41 0,0 0-55 16,0 0 0-16,-2-17-26 0,0 7-33 0,2 10-23 15,-3-19-12-15,0 8-20 0,-2-6-25 0,0-8-13 16,-1 0-19-16,-4-2-12 0,7 9-12 16,-5-9-15-16,4 1-8 0,-2 0-14 0,-2 1-11 0,5 7-12 15,1 2-10-15,1-4-9 0,-2 5-11 0,2-2-8 16,-2 5-8-16,2 0-7 0,0 0-3 0,-1 2-10 16,1-1 1-16,0 4-10 0,1 7 0 0,0-10-3 15,0 10-6-15,0 0-2 0,0-11-5 16,0 11-13-16,0 0-15 0,0 0-18 0,-2-7-24 0,2 7-46 15,0 0-46-15,0 0-48 0,0 0-65 0,0 0-98 16,0 0-254-16,0 0-951 0,0 0-27 0</inkml:trace>
  <inkml:trace contextRef="#ctx0" brushRef="#br0" timeOffset="57457.39">13644 16861 284 0,'-1'-14'475'16,"2"6"-65"-16,-1-2-50 0,0-3-47 0,0 2-29 15,0-6-30-15,0 0-23 0,-3-1-18 16,2 0-13-16,0 0-8 0,-2-1-8 0,3-2-10 0,-1 2-7 15,1 1-3-15,-1 0-8 0,-1-2-13 0,4 2-13 16,-4-1-6-16,2 1-14 0,0-2-4 0,0 2-8 16,3-1-12-16,1 0 3 0,-2 1-18 0,1-1-8 15,5 1-4-15,-3 2-8 0,1 0-7 0,1 6-6 16,-2-6 5-16,2 6-5 0,-2 0-1 0,0 0-10 16,2 3 3-16,-1-2-1 0,2 2 0 0,-3 3-5 15,4-2 6-15,-4 4-7 0,2 0 1 0,-7 2 1 16,14 0 0-16,-14 0-2 0,12 4 0 0,-6 2 1 15,4 2 1-15,-3 4-10 0,3 4 1 0,2 5-7 16,0 7 5-16,-3-2-3 0,1 3 7 16,1 4-7-16,-2-2 5 0,3 1 8 0,-2 3 0 0,-1-3 17 15,0 2-16-15,-3-2 9 0,2-1-2 0,0-2-2 16,-2-3 2-16,0-6-8 0,-1 3-3 0,1-4-3 16,-1-3-3-16,0 0 3 0,0-5-6 0,-1 0-3 15,-2-2-6-15,1-3 1 0,-1 0-2 0,1 0-8 16,-3-6-21-16,1 7-20 0,-1-7-20 0,4 5-24 15,-4-5-30-15,0 0-31 0,0 0-41 0,0 0-62 16,0 0-74-16,0 0-251 0,0 0-869 0,0 0 22 16</inkml:trace>
  <inkml:trace contextRef="#ctx0" brushRef="#br0" timeOffset="57695.32">13644 16830 51 0,'-8'-3'729'0,"8"3"-141"0,0 0-87 16,-7-2-66-16,7 2-54 0,0 0-29 0,-2-7-26 15,2 7-17-15,0 0-11 0,12-11-29 0,-4 6-20 16,4 0-18-16,0 1-28 0,4-2-17 0,-1 2-20 16,1-1-20-16,-2 4-18 0,4-4-16 0,-1 4-10 15,3-2-22-15,-1-2-2 0,-2 4-10 0,1 0-12 16,-4 0-21-16,0-1-42 0,-1 0-43 0,1 0-57 15,-4 1-79-15,0 0-117 0,-3-3-308 0,-7 4-945 16,7-8-18-16</inkml:trace>
</inkml:ink>
</file>

<file path=ppt/ink/ink24.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in"/>
          <inkml:channel name="T" type="integer" max="2.14748E9" units="dev"/>
        </inkml:traceFormat>
        <inkml:channelProperties>
          <inkml:channelProperty channel="X" name="resolution" value="393.73947" units="1/cm"/>
          <inkml:channelProperty channel="Y" name="resolution" value="393.73947" units="1/cm"/>
          <inkml:channelProperty channel="F" name="resolution" value="249.9771" units="1/in"/>
          <inkml:channelProperty channel="T" name="resolution" value="1" units="1/dev"/>
        </inkml:channelProperties>
      </inkml:inkSource>
      <inkml:timestamp xml:id="ts0" timeString="2020-04-02T08:37:18.516"/>
    </inkml:context>
    <inkml:brush xml:id="br0">
      <inkml:brushProperty name="width" value="0.05292" units="cm"/>
      <inkml:brushProperty name="height" value="0.05292" units="cm"/>
      <inkml:brushProperty name="color" value="#FF0000"/>
    </inkml:brush>
  </inkml:definitions>
  <inkml:trace contextRef="#ctx0" brushRef="#br0">1314 5606 51 0,'0'0'333'15,"0"0"-45"-15,0 0-16 0,0 0-32 16,0 0-14-16,7 4-8 0,-7-4-21 0,0 0-22 15,0 0-3-15,13-3-16 0,-13 3-17 0,11-1-13 16,-11 1-4-16,9-1-15 0,-9 1-13 0,15-1-8 0,-9 1-7 16,2-2-3-16,2 0-2 0,0 2-12 15,3 2 1-15,0-2-2 0,0 2-5 0,0-1 1 0,3 0-6 16,-2-1-6-16,3 0 3 0,1-1 1 16,-5 1 0-16,6-3-6 0,-6 1 1 0,6 0-6 0,-1 0 1 15,1-1-2-15,-1 1 7 0,-2-2-11 0,2-1-2 16,-1 2-10-16,1 0 3 0,1-2 0 0,-1 2-7 15,1-1-1-15,-6 1-1 0,4 0-1 0,0 2 0 16,2-2-1-16,-6 2-2 0,1 1 1 0,4-1-6 16,0-2 3-16,-1 0-2 0,-3 0 0 0,3 2 0 15,1-2-1-15,0 2 0 0,-1-3 0 0,1 1 3 16,-1-1-5-16,0 1 1 0,-1 1-2 0,0-2 4 16,1 2-5-16,-3 1 7 0,3 0-7 0,-2-2 0 15,-2 1 5-15,6-1-4 0,-6 1 0 0,6-2 3 16,-4 2 2-16,-1 0-1 0,3-3-2 0,-3 4 5 15,-1-3 1-15,5 2-2 0,-2-2-4 0,-2 3 5 16,0-1-7-16,2 2 2 0,-4-4 2 0,2 3 0 16,3-2-5-16,0 2 6 0,-2-1-5 0,3-1 2 15,-7 2-1-15,3 0 0 0,4 0-4 0,0 1 2 16,-2-1 0-16,3 1 1 0,-1-3 1 0,0 2-1 16,-1 1 0-16,-4-1 0 0,6 0 6 0,-2-2-4 15,1 3-1-15,-1-1-6 0,2 0 5 0,-3-1 1 16,1 1-3-16,3 1 2 0,-4 0-3 0,2-1 4 15,-1 1-4-15,-1 0 0 0,1 0 7 0,0 0-7 0,-4 0 1 16,6 1 1-16,-1-1 2 0,0 0-3 16,0 1-1-16,-5-1 4 0,3 0-3 0,1 3 0 15,1 0-2-15,0-1 1 0,-4-1-3 0,5 0 4 16,0 3-4-16,-5-3 7 0,-1 1-4 0,0-1 2 0,5 3 0 16,-3-3-1-16,3 2-1 0,0-1 2 0,-5-1 2 15,4-1 2-15,1 2-1 0,0 0 5 16,-6-1-5-16,6 0 2 0,-4 0-2 0,0 1-2 15,2-1 1-15,2-1 2 0,-2 1-1 0,3 0-1 0,-6-1-2 16,7 2 2-16,-2-1 3 0,-5 0-2 16,6 0 1-16,-1-2 5 0,0 2-3 0,0-2 4 0,1 1-5 15,-2 1-1-15,0 0 2 0,1-1 2 0,-1 0 0 16,-3 0-3-16,-3 2 1 0,7-2-2 0,0 0-3 16,-3 0-1-16,2 2 0 0,2-1 2 0,-2 0-2 15,2 0 5-15,-1 1-4 0,-3-2 3 0,0 2-4 16,-2-1 2-16,1 2-3 0,3-2 2 0,1 1-2 15,-5 0 2-15,2-2-2 0,2 0 2 0,0 2 0 16,1 0-3-16,0-2 3 0,-1 3-1 0,2-2 0 16,0-1 8-16,-6 1-10 0,5 0 3 0,1 0 0 15,1 1 0-15,1-2 0 0,-2 1 1 0,2-2 2 16,-3 1 0-16,1-2-4 0,1 2 2 0,-1 0 1 16,0-1-5-16,2 1 3 0,-2 0-1 0,1 0 1 15,0 1-2-15,-2-2-1 0,2 1 2 0,-3 0-2 16,2 0 0-16,2 1 2 0,-1-1 2 0,-2-1-4 15,0 0 3-15,1 1-1 0,-2 0-1 0,0-2 2 16,2 2-1-16,-3 1-1 0,-1-1 2 0,0 0-3 16,3 0 1-16,-1-1 4 0,-2-1-2 0,2 1 1 15,1 1-4-15,-5 1-2 0,4-1 7 0,-4 0-3 16,1 0 2-16,1 0 2 0,-2 0-2 0,-1 0 0 16,2 0 5-16,-4 0-6 0,0 0 1 0,0 2-1 15,-2-2 1-15,-8 0 9 0,12 0-4 0,-12 0 2 16,12 1-2-16,-12-1 4 0,8 0 7 0,-8 0-1 15,0 0-5-15,10 0 1 0,-10 0 2 0,0 0 0 0,9 0-2 16,-9 0-1-16,0 0 19 16,8 2-22-16,-8-2 0 0,0 0-1 0,0 0 2 15,0 0-9-15,0 0-22 0,0 0-39 0,5 3-59 16,-5-3-86-16,0 0-120 0,0 0-223 0,0 0-796 0,0 0 48 16</inkml:trace>
  <inkml:trace contextRef="#ctx0" brushRef="#br0" timeOffset="1313.88">6316 5711 219 0,'0'0'416'0,"-9"-2"-38"15,9 2-38-15,0 0-40 0,0 0-24 0,0 0-30 16,0 0-21-16,0 0-21 0,0 0-22 0,0 0-14 16,0 0-18-16,0 0-23 0,0 0-11 0,0 0-12 15,0 0-10-15,0 0-6 0,0 0-9 0,0 0-1 0,0 0-2 16,0 0-1-16,0 0 0 0,0 0 3 16,23-5-1-16,-23 5-15 0,13 0 7 0,-3 0-3 15,0-2-7-15,2 2-6 0,2-2 3 0,0 0-3 16,4-1-5-16,-3 1 9 0,4 0-16 0,-2 1-1 0,2-1-2 15,0-1-5-15,1 0-1 0,1 0-3 16,0 1 0-16,-2 1 0 0,3-2-1 0,1 1-9 16,-3-1 3-16,2 0-3 0,0 2-1 0,-1-2-2 15,1 1-2-15,6-2-1 0,-1 2 5 0,-5-1-9 0,6-1-1 16,0 3 0-16,-1-4 2 0,-5 1-1 0,7 0 0 16,-2 2 0-16,-6 1-1 0,7 0 3 0,-6-2-11 15,0 3 3-15,0-1 3 0,-1 0-1 0,0 1-3 16,1-1 1-16,-2 0-1 0,-1-2 5 0,1 2-1 15,-1-2-4-15,2 1 1 0,-2 0 2 0,2-1-4 16,-3 1 2-16,3-3-3 0,-2 3 4 0,-2-1-1 16,4 0 1-16,-2-1-1 0,0 3 1 0,0 0-3 15,-1 1 0-15,0-1 1 0,0 0-1 0,1 1-2 16,-2 1 9-16,1-1-5 0,-2-1-3 0,4 1-1 16,-8 1 2-16,9-1 2 0,-4 0-3 0,-4 0 1 15,4-1-3-15,0-1 4 0,-3 1 0 0,1 1-1 16,-2 0-2-16,1-2-2 0,-4 1 4 0,4 2 5 15,-2-2-6-15,-1 0-2 0,2 0 0 0,-2 1 2 16,2 0 2-16,-1-1 2 0,-1 0 1 0,-1 0-2 16,1 1 6-16,-4-2-4 0,2 1 0 0,2 0 0 15,-11 1 5-15,15-1-7 0,-9 1-1 0,-6 0 9 16,13 0-3-16,-13 0 0 0,10-1 6 0,-10 1-8 16,10 0-6-16,-10 0 5 0,0 0-4 0,11 1 2 15,-11-1 0-15,0 0 1 0,0 0 6 0,7 0-7 0,-7 0-9 16,0 0-15-16,0 0-18 0,0 0-53 15,0 0-65-15,0 0-81 0,0 0-337 0,0 0-859 16,-1 10 25-16</inkml:trace>
  <inkml:trace contextRef="#ctx0" brushRef="#br0" timeOffset="3274.31">8861 5752 473 0,'0'0'411'16,"0"0"-61"-16,0 0-51 0,0 0-37 0,0 0-10 0,0 0-26 16,0 0-10-16,0 0-25 0,0 0-11 0,0 0-21 15,0 0-5-15,0 0-6 0,0 0-1 0,0 0-9 16,0 0-7-16,13 9-14 0,-6-7-7 0,2-1-7 16,0 1-10-16,5 0-7 0,-1 0-4 0,1-1-3 15,3 1-3-15,2-2-8 0,2 1-3 0,0-1-5 16,6 1-2-16,2 3-7 0,-2-5-5 0,2 2-1 15,3-1-5-15,-3 2-1 0,-2-2-7 0,4 0 1 16,-4 0-4-16,0 1-2 0,-7-1 1 0,9-1 3 16,1 1-4-16,-3 0-6 0,2 0 1 0,-2 3-1 15,3-2 0-15,-1 0-6 0,-1 0 2 0,0-1-1 16,0-1 0-16,-1 1 1 0,2 1 0 0,-2-3-3 16,-3 2-1-16,-3 0 2 0,0-1-3 0,3 1-2 15,4 0 0-15,-9 0-1 0,2 0 5 0,1 0-6 16,1 1-1-16,-3-2 0 0,2-1 1 0,-1 1-3 15,-1 0-3-15,2 0 9 0,-3 2-4 0,1-2-6 16,-2 1 3-16,1 1 0 0,0-1 2 0,-1-1 0 16,0 2-5-16,-5 0 0 0,-1 0 1 0,0 1 0 15,-2-2 4-15,3 0-7 0,-1 1 3 0,-3-1-2 0,3 0 5 16,-4-1-2-16,1 2-4 0,2-1 12 16,-11 0-11-16,18-1 4 0,-9 1-2 0,-2 0 1 15,2 1-3-15,-9-1 0 0,13-1 3 0,-4 2-2 16,0-1-2-16,-9 0 5 0,14 1-8 0,-6-1 4 0,0 1 0 15,-8-1 0-15,13 0 0 0,-13 0-2 0,13 0 4 16,-13 0-3-16,9 0 2 0,-9 0-2 0,0 0 0 16,9 2 2-16,-9-2-3 0,0 0 5 0,7 1-6 15,-7-1 1-15,0 0 3 0,0 0 0 0,0 0 2 16,7 1-5-16,-7-1 0 0,0 0 6 0,0 0 6 16,7 2-10-16,-7-2 1 0,0 0-1 0,0 0 1 15,0 0 5-15,0 0 6 0,0 0 3 0,0 0-7 16,10 2 3-16,-10-2-2 0,0 0 3 0,0 0-1 15,0 0 0-15,5 2-4 0,-5-2 6 0,0 0 9 16,0 0-9-16,0 0 2 0,0 0-3 0,0 0 4 16,0 0 2-16,0 0 0 0,0 0-5 0,0 0 0 15,0 0-1-15,0 0 2 0,0 0-1 0,0 0-2 16,0 0 2-16,0 0-7 0,0 0 1 0,0 0-6 16,0 0 9-16,0 0-4 0,0 0-1 0,0 0-3 15,0 0 7-15,0 0-6 0,0 0 8 0,0 0-7 16,0 0 1-16,0 0 2 0,0 0-2 0,0 0 2 15,0 0 3-15,0 0 1 0,0 0-9 0,0 0 5 16,0 0 3-16,0 0-5 0,0 0 2 0,0 0-7 16,0 0 2-16,0 0 0 0,0 0 0 0,0 0-4 15,0 0 2-15,0 0 1 0,0 0-2 0,0 0-1 16,0 0-8-16,0 0-5 0,0 0-26 0,0 0-25 0,0 0-28 16,0 0-49-16,0 0-67 0,0 0-78 0,0 0-306 15,0 0-906-15,0 0 4 0</inkml:trace>
  <inkml:trace contextRef="#ctx0" brushRef="#br0" timeOffset="17549.58">7381 10530 147 0,'0'10'411'16,"1"2"-51"-16,0-2-31 0,-1 0-38 0,2-2-34 0,2 5-32 15,-4-7-13-15,0-6-25 0,2 13-22 0,-2-5-11 16,0 0-16-16,4 0-8 0,-3 2-9 0,2-3 2 16,-1 1-8-16,-2 2-2 0,3 1-2 0,-1-1-2 15,0 0-7-15,0 3-5 0,0-1-9 0,0 3-4 16,0 3-10-16,-2-2-3 0,0 4-10 0,1-4 0 16,2 2 0-16,-3 4-4 0,2-4-2 0,1 7-2 15,-3-6-2-15,2 2 1 0,0-3-4 0,1 7-2 16,1-4-1-16,-1 2-5 0,-1-3 0 0,0-1-4 0,1 0-7 15,-3 1 1-15,4-2-2 0,-2 1-4 0,0 1 5 16,4-1-5-16,-4-1 0 0,2 2 5 16,-1-4-4-16,-2 2-1 0,2 1-7 0,-1-1 3 0,2 0 2 15,-2-1 5-15,0 0-8 0,1-1-1 0,-2-1-2 16,3 2 5-16,-2-1-8 0,-1 0 5 0,-1-4-2 16,2 1 4-16,-2-3-11 0,2-1 4 0,-2 1-2 15,2-3-2-15,-1 3 0 0,0-2 2 0,3 2-2 16,-1-1-4-16,-1-1 0 0,-2 1-5 0,4 2 6 15,-4-1-2-15,0 1-3 0,2-3 6 0,-2 4-6 16,2-4 3-16,0 2-2 0,-2-3 3 0,1 1-5 16,1 1 4-16,-2-2 2 0,0-7-4 0,2 11 2 15,1-5-1-15,-3-6 1 0,0 7-5 0,0-7 6 16,0 0 2-16,2 8 2 0,-2-8 3 0,0 0 0 16,2 7-8-16,-2-7 4 0,0 0 2 0,0 0-3 15,0 7-6-15,0-7 7 0,0 0-3 16,4 4-2-16,-4-4 5 0,0 0 5 0,5 4-7 0,-5-4 2 15,0 0-6-15,0 0 2 0,0 0-4 0,0 0 5 0,2 6-1 16,-2-6-4-16,0 0 3 0,0 0 0 16,0 0 0-16,0 0-3 0,0 0 6 0,0 0 2 0,0 0-7 15,4 5 13-15,-4-5-9 0,0 0-4 0,0 0-5 16,0 0 5-16,0 0 1 0,0 0-4 0,0 0 7 16,0 0-2-16,0 0 1 0,0 0 4 0,0 0-6 15,0 0-5-15,0 0 3 0,0 0 3 0,0 0-3 16,0 0 0-16,0 0 0 0,0 0 8 0,0 0-6 15,0 0 3-15,0 0-1 0,0 0-3 0,0 0 2 16,0 0-1-16,0 0-2 0,0 0-1 0,0 0 3 16,0 0 0-16,0 0 2 0,0 0 2 0,0 0-8 15,0 0 4-15,0 0 0 0,0 0 1 0,0 0 0 0,0 0-7 16,0 0 4-16,0 0 5 0,0 0-3 16,0 0-1-16,0 0-2 0,0 0 6 0,0 0-4 15,0 0-4-15,0 0 1 0,0 0 3 0,0 0 1 0,0 0 5 16,0 0-8-16,0 0 7 0,0 0-7 0,0 0 2 15,0 0-1-15,0 0-1 0,0 0-7 0,0 0 8 16,0 0 0-16,0 0 1 0,0 0 1 0,0 0 0 16,0 0-7-16,0 0 8 0,0 0-4 0,0 0 0 15,0 0-1-15,0 0 7 0,0 0-7 0,0 0 4 16,0 0 2-16,0 0 0 0,0 0 1 0,0 0 2 16,0 0-5-16,0 0 1 0,0 0 6 0,0 0-6 15,0 0 2-15,0 0-2 0,0 0-2 0,0 0 11 16,0 0-10-16,0 0-4 0,0 0-3 0,0 0 6 15,0 0-1-15,0 0 2 0,0 0-1 0,0 0-5 16,0 0 4-16,0 0 0 0,0 0 1 0,0 0 3 16,0 0-4-16,0 0 0 0,0 0 5 0,0 0-2 0,0 0-1 15,0 0-3-15,0 0 7 0,0 0 1 0,0 0-2 16,0 0 12-16,0 0 1 0,0 0 2 16,0 0 3-16,0 0 3 0,0 0 0 0,0 0 0 0,0 0-5 15,0 0-2-15,0 0 2 0,-17 1-7 0,17-1-1 16,-16 6 2-16,5-5-10 0,-2 2-1 0,-1-1 6 15,-3 1 1-15,-2 0 2 0,-3-1-3 0,-1 2-3 16,1-2-10-16,1 1 8 0,-6-3 2 0,4 0 6 16,-4-1-6-16,-1-1-6 0,1 1 4 0,0-2-5 15,-2 0 3-15,1-3-1 0,-2 1 3 0,-2-3-9 16,-1-1 1-16,-1-2-2 0,0 3 16 0,-2-3-22 16,3 2 5-16,-4-2 4 0,4 4-4 0,0-3-2 15,0 4 4-15,2 0-1 0,-5 4-1 0,4-4-3 16,-1 5 0-16,2 2 2 0,1-1 7 0,-2 2-4 15,4 0 2-15,-3 0 0 0,0 1-3 0,0 0 5 16,3-3-5-16,-1 3 3 0,0-2 0 0,1 1 1 0,-1 2 1 16,3-3-3-16,0-2 0 0,4 1-4 0,2-2 7 15,-2 1-10-15,4 1 13 0,-1-2-9 0,0 1 11 16,1 1-7-16,1-2-1 0,-4 0 6 0,3-1-7 16,0 1 8-16,4 1-2 0,-6-3-4 0,1 2-1 15,-3 0 2-15,1-2 2 0,-7-1-3 0,0 4 4 16,-2-3-2-16,1 3 9 0,-2 0-12 0,8 0 0 15,-7 0 6-15,3-2-6 0,-4 3 3 0,11-2 2 16,-3-1-7-16,0 3 3 0,1 0 1 0,0 0 0 16,-5 0 10-16,6 2-9 0,0-4-5 0,1 5 5 15,-1-4-3-15,-1 1 2 0,2 1 3 0,-2-1-4 16,2-1 0-16,2-1 1 0,-1 2 3 0,-3-1-2 16,4 2 0-16,-1-1-1 0,-1 2 5 0,-1-1-6 0,1-1 0 15,2 4 2-15,-1-1-1 0,0-1 2 16,-1 1-3-16,1 0-4 0,0 0 6 0,0 1 0 15,-2-1-7-15,2 1 6 0,0-1 2 0,-1 1-4 16,3 1 2-16,-2-3 4 0,1 3 1 0,0-3-2 0,0 2-5 16,5-1 4-16,-2-2-4 0,2 1 3 0,0-1 0 15,1 0 0-15,1 2 2 0,-1-3-2 0,0 2 0 16,3 0-2-16,-1 1-1 0,0-3 2 0,0 3-2 16,0-2 3-16,-1 2 10 0,2 0-10 0,0-1 3 15,0 1 1-15,0-1 0 0,0 0-6 0,-1 2 3 16,0 1 1-16,1-2 0 0,-1 2 2 0,1-1-7 15,2-1 16-15,0 2 4 0,-2 0 2 0,0 1-3 16,2-3-1-16,1 2-8 0,-3 1 3 0,3-2-1 16,-1 1 1-16,4-2-5 0,-1 2 4 0,4-5-5 15,-8 10-1-15,3-6 0 0,5-4 0 0,-5 10 0 16,2-3-1-16,1-1 2 0,2-6-5 0,-4 12-1 16,3-7 4-16,1-5-3 0,-2 11 0 0,2-11 3 0,-1 10-1 15,0-2 1-15,1 0-2 0,0-8-2 16,1 13 5-16,-2-6-1 0,1 2-1 0,0-9-4 15,1 15 3-15,-1-7 3 0,1-2-1 0,1 1 0 0,-2-7 0 16,1 12-5-16,-1-6 4 0,1 1-2 0,-1-7 1 16,1 12-1-16,2-5 16 0,-2 0-17 0,2 1 0 15,-2-1 1-15,2 3 1 0,-2-4 4 0,4-1-5 16,-3 3-4-16,-2-8 1 0,6 10 2 0,-4-3 1 16,1-4-4-16,-3-3-2 0,5 7 4 0,-5-7 0 15,4 7-3-15,-4-7 11 0,2 4-7 0,-2-4 4 16,0 0-1-16,0 0-2 0,7 4 2 0,-7-4 2 15,0 0 4-15,0 0 0 0,0 0 0 0,0 0 3 16,0 0 2-16,0 0-5 0,0 0 1 0,-23-8 7 16,23 8-11-16,-13-8 10 0,4 3-12 0,1-1-1 15,-2 0 2-15,1 0 2 0,-1-1-5 0,0 0 3 16,-2 1-3-16,2-3 2 0,-3 2-5 0,2-1 4 16,-2-2 2-16,-4 0-3 0,4 1-3 0,-3-1 5 0,2 2 0 15,0-3-2-15,4 4-2 0,-4-3 3 16,3 3-2-16,-2-1 8 0,2 1-7 0,2 0-1 15,-1-1 1-15,-2 1 3 0,3-1 0 0,0-1-4 0,1 2-1 16,-1 1 2-16,1-1 0 0,1 2-3 0,0-2 6 16,2 2 2-16,1 0-8 0,4 5 1 0,-9-5 3 15,9 5 1-15,-7-7-5 0,7 7 0 0,-6-3 2 16,6 3-1-16,0 0-1 0,0 0 3 0,0 0 4 16,0 0-9-16,0 0 1 0,0 0 1 0,0 0 1 15,0 0 1-15,0 0-2 0,0 0-1 0,17 18-2 16,-10-10 3-16,5 4-1 0,1-2 2 0,2 2-1 15,-1 2 6-15,3 1-5 0,2 1 2 0,1 1 0 16,0 0 0-16,-1-1 0 0,-4-1-2 0,6 3 7 16,-8-2-5-16,2-1-1 0,0 0 1 0,-2-1 1 15,2 2 0-15,-2-2-1 0,-1 1-1 0,1-3 1 16,-4 4 0-16,3-4-2 0,-2 1 4 0,-2-3 2 0,-2 1-3 16,3-3-1-16,-3 2 2 0,1-1-5 0,-1 0 1 15,-2 0 4-15,0-3-1 0,1 1-3 16,-1-3 0-16,-2 2 1 0,1 0 4 0,-3-6-1 0,4 9 0 15,-4-9 0-15,2 4 0 0,-2-4-2 0,0 0 0 16,4 5 0-16,-4-5 0 0,0 0 4 0,0 0-3 16,0 0-8-16,0 0 7 0,4 5-1 0,-4-5 1 15,0 0-3-15,0 0 7 0,0 0-4 0,0 0-4 16,0 0 2-16,0 0-3 0,0 0 0 0,13-12 2 16,-13 12 2-16,7-11 3 0,0 4-2 0,-2-2 3 15,8-4-2-15,-2 0-2 0,2-1 4 0,5-4-3 16,-5 2 2-16,5-4 1 0,-5 4-5 0,-1 1 3 15,7-6 3-15,1 4-4 0,-3-2-1 0,-4 6 4 16,8-5-4-16,-7 4 6 0,-2-1-2 0,1 2 5 0,-1 2-8 16,-5 2-2-16,0 2 2 0,-1 0 3 15,-1 3-4-15,-1 0 3 0,2-1 5 0,-6 5 5 16,6-6 2-16,-6 6 3 0,0 0 2 0,0 0-1 0,3-5-5 16,-3 5-1-16,0 0-2 0,0 0-3 15,0 0-19-15,0 0-27 0,0 0-36 0,0 0-39 16,0 0-48-16,0 0-59 0,-17 15-80 0,17-15-319 0,-6 12-968 15,5-3-35-15</inkml:trace>
  <inkml:trace contextRef="#ctx0" brushRef="#br0" timeOffset="38429.68">8195 426 541 0,'0'0'494'0,"0"0"-56"0,0 0-36 15,0 0-32-15,0 0-31 0,0 0-34 0,0 0-32 16,0 0-31-16,0 0-25 0,0 0-17 0,0 0-17 15,-25-28-10-15,25 28-15 0,0 0-3 0,0 0-11 16,0 0-14-16,0 0-10 0,0 0-16 0,0 0-11 16,0 0-8-16,0 0-10 0,0 0-12 0,0 0-13 15,-57 52 1-15,43-31-9 0,1 6-4 0,-1 6-1 16,-2 10-8-16,2 2 3 0,6 1-8 0,-3-1-1 16,5 4 0-16,0-13-1 0,2 17-4 0,1-3-3 15,2 1 3-15,5-3-3 0,-4 0-2 0,4-1-2 16,0-1-1-16,-1-10 3 0,4 13-2 0,-2 1-5 15,4-3 9-15,-2-14 11 0,4 14-14 0,-5-13-3 16,2 1 7-16,0-1-4 0,-1-3-4 0,0 3 0 16,2-3 2-16,-4 3 0 0,-1-5-2 0,0 1 0 15,-2-3 4-15,0-8-4 0,-2 9-8 0,0-9 10 16,-1-1-3-16,0 0-1 0,-1-1-1 0,0-5 3 16,-3-1-4-16,0 1-8 0,-2 0-13 0,1-5-28 15,-4 0-21-15,-2-1-29 0,-6-1-24 0,2-1-39 16,-3-4-44-16,-2-2-41 0,-6-5-48 0,-1 0-277 15,0-5-840-15,1-4 33 0</inkml:trace>
  <inkml:trace contextRef="#ctx0" brushRef="#br0" timeOffset="38980.8">7625 1580 344 0,'5'-16'343'0,"3"10"-13"0,2-4 0 0,5-5-13 15,10 2-18-15,0-2-25 0,3-2-27 16,1 3-28-16,2 3-33 0,2 2-20 0,1 1-23 15,2-1-18-15,-2-1-15 0,3 3-9 0,-1-2-7 16,1 0-16-16,14-2-16 0,-16 2-3 0,0 0-10 16,-1-2-2-16,4 0-5 0,0 1-3 0,-5 0-9 0,-1 0-3 15,1 1-4-15,-3-2-2 0,1-1-2 0,-2 1-4 16,-2 0-8-16,-8 0 2 0,-2 1 3 16,1-1-6-16,0 1 3 0,0-1-3 0,-5 3 0 15,1-2 5-15,-5 3-11 0,1 0 5 0,-4-1 1 16,-1 4 11-16,-1-1 18 0,-2 0 13 0,-2 5 4 15,0-8 7-15,0 8 1 0,0 0 4 0,-13-7 10 16,5 6-3-16,8 1-6 0,-25 3-5 0,10 4-1 16,-2 2-10-16,-3 2 1 0,-3 4 1 0,0 5 3 15,4 1-4-15,0 4 2 0,0 5-2 0,2 2-6 16,-1 0 0-16,3-1-8 0,2 1 0 0,-1-5-4 16,3 5-5-16,3-3 1 0,2-11-10 0,4 2 2 15,4-3-5-15,0-2-1 0,4 1-1 0,0-5-2 16,1-3-1-16,1 0-6 0,4-2 1 0,-12-6-2 15,26 1-2-15,-10-6-12 0,0-4 3 0,2-2 0 16,3-8-9-16,0-2-7 0,-2-6 0 0,1 2 1 16,-2-7-4-16,2 3 6 0,-5-1 3 0,-1 1-2 15,-3 3 4-15,1 1-3 0,-6 9 8 0,3 3-1 16,-5 4 7-16,-1 3 19 0,-3 6 3 0,4-7 21 16,-4 7-2-16,0 0 5 0,0 0-14 0,0 0 1 15,0 0-4-15,-13 36-2 0,9-11-3 0,-3-5-1 16,5 5 0-16,0-9-7 0,2 4-9 0,0-8-16 15,2 0-19-15,0-1-18 0,2 0-23 0,-1-6-14 16,5 3-10-16,-8-8-22 0,17 3-25 16,-4-5-34-16,7-3-31 0,-3-4-29 0,8-5-36 0,0-2-241 15,-2 3-735-15,-3-5 67 0</inkml:trace>
  <inkml:trace contextRef="#ctx0" brushRef="#br0" timeOffset="39295.28">9028 1111 351 0,'6'-16'412'0,"-2"4"-39"0,-1-3-31 0,-1 3-13 15,-4 1-20-15,2 3-28 0,0 8-10 0,-7-15-31 16,5 9-13-16,-6 3-25 0,4-1-9 0,4 4-11 16,-13-4-16-16,13 4-17 0,-16 3-16 0,7 1-24 15,0 0-3-15,-3 2-18 0,2 3-9 0,1 2-7 0,-3 1-13 16,3 3-4-16,5-4-1 0,-3 4-9 0,2 1-4 16,1 0-4-16,2-3-6 0,2 0-10 15,4 4 6-15,-2-2-4 0,3-4-2 0,0 6 2 16,-1-3-6-16,5 2 2 0,-1 0-4 0,2-4-3 15,-1 3 4-15,-1-4-5 0,2 4 7 0,-1-3-6 16,-3-1 1-16,1 0-2 0,-2 0 1 0,0-3-1 16,1 5 9-16,-2-2 6 0,-1 0 2 0,1 0-2 15,-2 1-3-15,-6 0 1 0,4-1-4 0,-2 2-3 16,-3-3-1-16,1-1-6 0,0-3-2 0,-1 2-10 16,-4 2-16-16,0-3-26 0,2-1-31 0,-5 0-33 15,2-1-35-15,-1-3-41 0,1 1-53 0,10-3-85 16,-22 0-208-16,22 0-766 0,-18-11 59 0</inkml:trace>
  <inkml:trace contextRef="#ctx0" brushRef="#br0" timeOffset="39511.87">9168 944 287 0,'7'-1'572'0,"-7"1"-69"0,14 7-37 16,-8 2-45-16,5 9-42 0,-1 7-41 0,-4 1-38 15,3 4-37-15,-4 3-24 0,1 2-32 0,-4-1-32 16,4 2-19-16,2 10-16 0,-3 1-17 16,5-2-18-16,-6-12-9 0,4 1-14 0,-3 1-8 15,3-4-17-15,-3-1-21 0,2 0-42 0,-2-5-31 16,-1 0-35-16,-4-8-39 0,4 1-36 0,-2-6-58 16,0-3-59-16,-4 0-256 0,2-9-745 0,0 0 65 0</inkml:trace>
  <inkml:trace contextRef="#ctx0" brushRef="#br0" timeOffset="39666.57">9103 1398 364 0,'5'-16'598'0,"6"0"-72"0,0 3-71 16,0 0-75-16,5 0-50 0,8-1-52 0,1 2-40 16,0 2-32-16,2 0-30 0,-8 6-40 0,2-3-56 15,0 5-79-15,0 1-91 0,8 1-50 0,2 2-109 16,-3 0-189-16,1 3-593 0,2-1 97 0</inkml:trace>
  <inkml:trace contextRef="#ctx0" brushRef="#br0" timeOffset="40693.87">10223 1187 81 0,'-4'-17'290'16,"2"9"-26"-16,2-5-30 0,0 2-35 0,0-1-14 15,-2-2-28-15,2 2-32 0,0 2-10 0,0-2-3 16,-2 2-17-16,2 0-11 0,-2-2-5 0,4 4 22 16,-2-2 3-16,0 2 16 0,-2-2 4 0,2 10 42 15,0-16 5-15,-1 9 5 0,1 7-4 0,0-9 15 16,0 9-2-16,0 0-9 0,0 0-9 0,-4-8-6 16,4 8-9-16,0 0-18 0,0 0-16 0,-4 32-8 15,-2-3-11-15,3 4-3 0,0 14-3 0,3 4-2 16,0 1-4-16,0 2-4 0,3-2-3 0,4 3-22 15,-1-4 4-15,3-4-3 0,0-13-1 0,5-2-10 16,-2 2-3-16,3-5-8 0,2-2-18 0,0-6 20 16,0-3-12-16,1-8-3 0,-2-1-8 0,4-5 6 15,1-4-6-15,-2-5 6 0,3-1-7 0,4-8 2 16,-1-3-7-16,-3-3 5 0,0-3-4 0,-4-2 0 16,-3 2-12-16,-1-2 12 0,-7 6 0 0,-5 1-4 15,-1 1 5-15,-6 2 2 0,0 3-5 16,-6-4 19-16,-5 8 6 0,-4-1-1 0,-7 3-3 0,-2 4-3 15,-1 2-1-15,-3 5-5 0,-3 2-14 0,3 4 10 16,-1 4 1-16,5 0-3 0,3 0-6 0,0 3-4 16,12-7-13-16,0 0-24 0,4-4-30 0,3 0-22 15,3 1-26-15,2-4-4 0,2-4-5 16,0 0-8-16,19 4-14 0,-9-7-15 0,11-4-16 16,7-6-6-16,1-6-20 0,2 2-4 0,1-2-6 0,15-10 6 15,-5 1 16-15,-12 9 6 0,2-1 19 0,-1 1 24 16,-2 1 24-16,-6 4 16 0,-5 6 25 0,0 0 13 15,0 3 40-15,-7 3 55 0,-3-1 56 0,-8 3 50 16,12 7 19-16,-7 3 14 0,1 2-2 16,-3 3 6-16,1 3-3 0,-2 9-10 0,0-3-13 15,1 2-16-15,-3 0-25 0,-2 0 4 0,2-6-6 16,-1-1-15-16,6 5-10 0,-3-7-17 0,3-1-2 0,-2-6-13 16,3-1 1-16,0-1-3 0,1-1-25 0,1-4 9 15,2-2-8-15,-10-1 1 0,25-10-8 16,-3-6-7-16,2-4-12 0,-1-2-15 0,0-5-10 15,6-11-5-15,-11 12 1 0,-2-3 1 0,1 4 3 16,0-1 5-16,-8 9-9 0,-1 0 9 0,-1 1 10 16,-3 5-2-16,-1 4 11 0,0 1 22 0,0 2 8 0,-3 4 30 15,0 0 13-15,0 0-7 0,0 0-7 0,0 0-12 16,0 0-9-16,0 0 3 0,-12 36-5 16,11-16-1-16,-6 6-7 0,7-2-3 0,-3 1 3 15,3-6-8-15,2-1-1 0,-1 0-11 0,4 2-17 16,0-6-32-16,1 2 2 0,-2-7-36 0,1 0-33 15,4-3-49-15,-1-3-59 0,2-4-83 0,-10 1-285 0,23-8-880 16,-10-7 14-16</inkml:trace>
  <inkml:trace contextRef="#ctx0" brushRef="#br0" timeOffset="40920.14">11263 926 349 0,'0'0'762'0,"-4"-8"-147"0,4 8-104 15,0 0-66-15,-14 20-49 0,8-2-44 0,-1 10-28 16,1 4-17-16,2 0-22 0,0 14-21 0,-3 1-16 16,7-10-25-16,0 10-24 0,4 2-25 0,0-1-17 15,2 0-23-15,0 0-17 0,2-2-13 0,2-11-9 16,-2-1-14-16,1 1-11 0,1-4-8 0,1 4-12 16,-2-9-28-16,2-2-10 0,-4-7-25 0,0-2-24 15,-4-5-27-15,2-1-35 0,-2-3-41 0,-3-6-46 16,4 7-75-16,-4-7-356 0,0 0-967 0,0 0-30 15</inkml:trace>
  <inkml:trace contextRef="#ctx0" brushRef="#br0" timeOffset="41070.25">11075 1398 362 0,'-9'-9'822'0,"4"3"-176"16,5 6-115-16,0 0-90 0,0 0-70 0,6-12-54 15,3 6-43-15,3 0-36 0,3-3-33 0,3-1-26 16,8-2-33-16,1 3-36 0,0-1-57 0,3 2-52 15,-3 1-69-15,2 1-62 0,5 4-75 0,-4 1-325 16,-2-1-764-16,3 3 59 0</inkml:trace>
  <inkml:trace contextRef="#ctx0" brushRef="#br0" timeOffset="41615.87">12307 1322 278 0,'0'0'595'0,"8"-7"-85"0,-2 5-54 15,-6 2-67-15,0 0-29 0,21 8-24 0,-11 5-25 0,-1 2-26 16,1 2-20-16,-2 11-26 0,-2-2-20 16,0 3-26-16,-2 3-25 0,-1 0-23 0,-1-2-19 15,0 0-16-15,-1-1-8 0,-2-3-13 0,1-8-10 16,0 0-6-16,-2-1-9 0,2-5-10 0,2-5-3 15,-2-1-13-15,0-6-4 0,0 10-11 0,0-10-14 16,0 0-10-16,0 0-6 0,0 0-6 0,5-33-6 0,-1 8 0 16,1-4-3-16,1-3 3 0,4-1 3 15,1-11 7-15,-1 9-3 0,0 4 3 0,0-4 0 16,2 4 0-16,-2 1 4 0,2 5 9 0,-2 7 6 16,-1 4 10-16,-3 2-2 0,-1 3 10 0,0 5-4 15,-5 4 9-15,0 0 1 0,0 0 12 0,16 12 3 16,-12 5-8-16,-3 1 3 0,0 10-8 0,-1 4-1 15,0-2-1-15,-1 1-7 0,1-1 1 0,1 5-8 16,4-7-3-16,-1-2-7 0,-2 0-16 0,2-7-27 16,1 1-24-16,2-4-27 0,2-1-28 0,1-1-37 15,3-5-32-15,-1-8-42 0,0-3-56 0,1-2-295 16,6-3-858-16,7-11 27 0</inkml:trace>
  <inkml:trace contextRef="#ctx0" brushRef="#br0" timeOffset="41852.89">12923 1326 567 0,'-24'12'534'0,"15"2"-66"0,-4 1-51 16,0 10-44-16,-1-3-37 0,-1 2-22 0,7 2-25 15,2-8-28-15,3 8-20 0,0-7-44 0,3 0 20 16,3-2-34-16,1 0-19 0,3-6-23 0,0-1-11 16,6 1-10-16,-1-7 4 0,-1 1-11 15,8-5 0-15,2-6 1 0,-5-3 5 0,3 0-4 0,7-4-6 16,-12-2-5-16,4-4-12 0,-8 3-10 0,-2-2-9 15,-3 1-7-15,-2-4-9 0,-2-4-7 0,-5 0-4 16,-4-2-16-16,-1 10-29 0,-6-11-41 0,-2 3-40 16,-4 3-64-16,-4 4-88 0,4 1-134 0,-5 4-248 15,-2 0-957-15,-3 2-25 0</inkml:trace>
  <inkml:trace contextRef="#ctx0" brushRef="#br0" timeOffset="43411.13">15148 2067 360 0,'4'-7'631'16,"-4"0"-67"-16,0 7-56 0,-1-14-50 0,1 14-51 15,-7-12-45-15,2 8-29 0,0 0-25 0,-4-1-31 16,-2 4-38-16,-2 1-29 0,-4 5-41 0,-3 1-8 16,-5 6-24-16,1 5-14 0,0 2-11 0,-3 4-17 15,3 1-10-15,2 3 3 0,-1 1-17 0,3 0-12 16,2 1-5-16,3-1-6 0,0 1-4 0,5 0-15 16,3-1 6-16,1 0-10 0,5-1-4 0,4-2-5 15,2 0-6-15,5-1-10 0,0-6-8 0,3-4-12 16,9 3-7-16,5-3-14 0,2-5 0 0,4-6-7 15,3-6-9-15,2-3-13 0,13-7-11 0,-1-5-9 16,-2-5-8-16,0 0-12 0,-3-4-9 0,-3-2-6 16,-11 6 4-16,8-12 10 0,-9 13 6 0,-4-1 8 0,-1-4 6 15,-3 6 6-15,-3-4 11 0,-3 3 10 16,-6 8 11-16,-3-2 23 0,-3 6 22 0,-4 1 17 16,-3-1 24-16,-3 3 20 0,1 2 11 0,-7-1-6 15,-17 8 61-15,10 3-64 0,-6 7 5 0,1 4-7 16,-3 2 1-16,3 2 3 0,1 3-8 15,3 1 1-15,0-2-5 0,4-2-7 0,6-4-3 16,3 0-5-16,3-5-3 0,-1 0-2 0,4-2 1 16,1 0-10-16,0-9-4 0,2 11-1 0,4-10 0 0,-6-1-1 15,16-1-2-15,-3-5-5 0,2-3-3 0,1-6-3 16,3-4-3-16,-1-3-7 0,-2-2-9 16,0 0-15-16,-4-1-22 0,-1 2-22 0,-6 5-26 15,0 2-39-15,0-1-33 0,-5 2-73 0,-4 3-285 0,-1 1-776 16,-1 3 56-16</inkml:trace>
  <inkml:trace contextRef="#ctx0" brushRef="#br0" timeOffset="43918.49">14458 1112 544 0,'0'0'475'0,"-15"-2"-69"16,6 2-37-16,-5 1-53 0,-5 1-29 0,-2 3-37 15,-3 1-27-15,-2 4-22 0,-3 0-22 0,3 4-21 16,-1 2-18-16,2 1-17 0,2 1-17 0,-2 3-8 0,5 0-10 16,0 7-10-16,4 3-9 0,2-6-1 0,4 6-4 15,2-1-13-15,4 1-4 0,4-2-6 0,4-1 8 16,5-2-17-16,1-2-7 0,3-7 2 16,6 2-9-16,6-4-14 0,-1-3-10 0,8-3-17 15,-1-5-25-15,2-6-43 0,3-2-47 0,15-11-55 0,-5-4-81 16,-10 2-209-16,5-6-676 0,2-8 83 0</inkml:trace>
  <inkml:trace contextRef="#ctx0" brushRef="#br0" timeOffset="44266.02">14808 1160 83 0,'-9'-4'516'0,"-1"2"-74"0,-3 1-69 16,2 1-47-16,-2 3-44 0,1 3-39 15,-6 1-24-15,5 1-35 0,-1 3-17 0,3-2-21 16,0 4-3-16,4-3-13 0,0 1-8 0,2 1-13 15,1 5-12-15,1-1-3 0,2-5-11 0,1 5-10 16,4 3 1-16,-2-3-15 0,2-4-3 0,4 3-5 0,-1-3-2 16,1-2-4-16,2-2-7 0,3-2-3 0,-1-1-7 15,2-1-2-15,-2-1-3 0,6-5-4 0,-4 1 3 16,3-4-7-16,1-2 2 0,-2-3-5 16,0-1-1-16,-1-3-1 0,-2 1-3 0,1 0 0 15,-4-3 1-15,-2 1-6 0,-3 3 6 0,-1-3-9 0,0 4 4 16,-4-1 1-16,-4 1-1 0,-2-1-1 0,-2 4-2 15,-2-1 3-15,-8 2-5 0,0 3 7 0,0 0-5 16,-5 6 6-16,-4 4-6 0,-2 3 3 0,2 1 0 16,-2 4-5-16,2 3 5 0,0 1 0 15,0-4-3-15,4 5 0 0,10-5-16 0,-1-1-21 0,4 0-21 16,2-4-30-16,3-3-25 0,3 2-27 0,2-8-40 16,0 0-59-16,0 0-231 0,14 10-649 0,-14-10 87 15</inkml:trace>
  <inkml:trace contextRef="#ctx0" brushRef="#br0" timeOffset="44610.74">15006 1268 520 0,'4'18'497'16,"-3"1"-80"-16,1 5-51 0,-4-3-42 16,2 4-21-16,-2 0-35 0,-1-7-27 0,2 0-31 15,-1-1-27-15,2-5-15 0,-2 1-27 0,0-6-16 16,2 3-15-16,0-10-16 0,2 12-11 0,-2-12-10 0,5 5-11 15,-5-5-6-15,0 0-8 0,0 0-2 0,21-17-6 16,-10 1-5-16,-1-1-5 0,6-6 1 0,0 0-4 16,-1 1-5-16,0 1-4 0,-1-2-2 15,-3 7-2-15,1-1-5 0,-2 5 4 0,-1 3-5 16,-1 0 0-16,-1 5 0 0,1 0 1 0,-8 4 2 0,9-1 5 16,-9 1 1-16,10 8 4 0,-2 0-2 0,-4 4 0 15,2 5-5-15,-2 2-1 0,0 5 1 0,2-3-6 16,-1 2 4-16,-1-5 0 0,4 0 2 15,-1-1-11-15,2-4-5 0,2 1-6 0,-2-3-10 16,1-3-9-16,2-2-17 0,1-1-19 0,6-1-23 16,1-3-27-16,0-3-30 0,2-3-32 0,6-5-28 0,0-3-38 15,-1-6-39-15,2-1-169 0,-3 2-617 0,-1-4 96 16</inkml:trace>
  <inkml:trace contextRef="#ctx0" brushRef="#br0" timeOffset="45043.94">15760 1164 199 0,'16'-33'317'0,"-4"-1"14"0,-4 2-9 16,-4 2-14-16,1 1-16 0,-5 0-8 0,-2 10-1 0,-2-7-5 15,-3 8-12-15,1 1-7 0,-3 4-7 0,9 13-17 16,0 0-6-16,-27-33-10 0,17 25-20 16,0 3-25-16,-1 1-11 0,1 3-23 0,-1 1-29 15,0 5-7-15,-3 5-2 0,3 3-14 0,-3 10-10 16,4 3 0-16,2 2-5 0,1 3 1 0,5 2-8 16,0 2 1-16,2 10 1 0,3-10-3 0,2 14-11 0,1-1-5 15,4 1-6-15,0 1 0 0,-4-4-2 16,5 4-5-16,-2-5-2 0,-1 4-8 0,0-13-1 15,0 10 3-15,-4-9-8 0,2-2-2 0,-2 10-3 16,-3-12 2-16,0-3 2 0,2-5-3 0,-3-6-6 16,-1-5-1-16,-1 0-4 0,0-2 6 0,2-12-2 0,-4 15-4 15,4-15-19-15,-13 7-8 0,7-5-15 0,6-2-12 16,-24-10-6-16,11-2-17 0,-1-3-9 16,0-9-6-16,0-4-15 0,0-2-2 0,3-6-4 15,4 2-4-15,2-11-1 0,2 10 6 0,2 5 8 16,5-1 9-16,-1 3 13 0,4 1-1 0,2 2 10 0,-2 7 14 15,2 1 9-15,1 3 14 0,2-1 7 0,1 4 20 16,2-1 3-16,2 1 11 0,1 2 0 16,-1 2 8-16,2 3-2 0,0 1 6 0,-1 2 1 15,3 4 2-15,0-1-3 0,-2 5 1 0,-1 3 10 16,6 5-3-16,-6 3 5 0,-1-3-7 0,-7 2 0 16,6 4-6-16,-3 1-2 0,0 2-4 0,1-3-7 0,-5-4-15 15,0-2-40-15,-1-1-35 0,-1 2-54 16,0-8-80-16,-1 1-334 0,-6-9-803 0,0 0 48 15</inkml:trace>
  <inkml:trace contextRef="#ctx0" brushRef="#br0" timeOffset="45192.91">16080 1226 99 0,'-1'-12'652'16,"-1"-4"-101"-16,1 6-75 0,-1-1-82 0,-2 4-55 15,0-1-56-15,4 8-36 0,-8-11-35 0,8 11-43 16,-5-10-52-16,5 10-69 0,0 0-40 0,0 0-33 15,0 0-41-15,0 0-34 0,0 0-70 0,0 0-262 16,19 32-583-16,-7-20 95 0</inkml:trace>
  <inkml:trace contextRef="#ctx0" brushRef="#br0" timeOffset="46197.76">16426 1358 69 0,'0'0'530'0,"9"-6"-63"16,-9 6-66-16,4-12-42 0,-4 12-28 0,-1-13-36 15,1 13-12-15,-9-14-29 0,2 4-27 0,-4 4-8 16,2-2-11-16,-1 4-3 0,-2-2-26 0,-1 5-22 16,-6-1-25-16,1 6-16 0,0-3-6 0,0 7-17 15,1 2-11-15,-1 3-10 0,1 4-8 0,-1 3-5 16,5 2-8-16,2-5 0 0,1 7-10 0,5 0-4 16,1-5-1-16,2 7-9 0,4-8-2 0,0-3-3 15,2 1-8-15,1-4 2 0,2-3-1 0,2 1-6 16,3 0-9-16,-3-2 1 0,4-3-2 0,-1-3-3 15,2-1-2-15,2-3-1 0,1-4 0 0,1-2-5 16,6-5-5-16,-2-6-1 0,-3 0 2 0,0-6-11 16,0-3 4-16,-5-3 2 0,3 0 5 0,-4-1-2 15,5-15 6-15,-8 15 0 0,-2-1-2 0,-2-1 7 16,0 3-8-16,-2 2 6 0,-3 0-2 0,-1 2 5 16,-1 0 10-16,0 9-5 0,-4 4 23 0,0 2 7 15,0 3 13-15,-1 0 7 0,1 4 1 0,-1 0-8 16,0 1-3-16,6 4-6 0,-12-2-6 0,12 2 1 15,-10 9-6-15,5 0 0 0,-4 7-6 0,6 1 0 16,-1 7-5-16,2 3 1 0,2 2-1 0,1-1 0 16,4 2 1-16,3-1-6 0,2 5 2 0,2-4 0 15,3 1 1-15,-2-3 1 0,5 0 0 0,1 2-5 16,1-7 3-16,2-2-4 0,-2-1-1 0,3-1 2 16,2-5-6-16,-8-4 0 0,11-2 3 0,-8-4-1 15,0-2-7-15,1-2 2 0,6-6 1 0,-1-1-2 16,-1-4 2-16,-7-1-4 0,-4-2 1 0,6-7 1 15,-3-1-1-15,-4 0 0 0,-3-2 8 0,-3 0-2 16,-1-1-5-16,-4 8 1 0,-2-2 0 0,0 1 5 16,-4 1-3-16,0 3 7 0,-2-1-3 0,0 4 2 15,-3 3 5-15,0-2 4 0,0 4 6 0,-3 1-4 16,2 2 1-16,10 3-8 0,-24 3 0 0,12 4 1 16,-3 2-2-16,3 2 2 0,2 5 3 0,1-1-10 15,6 2 5-15,-1-3-4 0,2 4 0 0,1 3 2 16,4 3-1-16,2-4-1 0,-3-2 5 0,5 2-21 15,-2-1 17-15,2-4 2 0,1 2-2 0,2 1 1 16,1-4-5-16,-1 3 0 0,-1-6-3 0,1-3-3 16,3 3-3-16,-1-5-8 0,0 1-1 0,-1-5-2 15,6 3-4-15,-3-4-2 0,-1-2-4 0,3-2-2 16,2-4 3-16,-2-2-12 0,2-2 5 0,-2-1-2 16,4-5 4-16,0-6 3 0,-6 10 6 0,1-3-2 15,-2 4 8-15,-5 3-1 0,1-1 3 0,-3 5 2 16,-1 0 8-16,-5 5 14 0,7-7 5 0,-7 7-8 15,0 0 3-15,0 0-1 0,0 0 0 0,0 0 3 16,0 0-2-16,11 20-3 0,-10-8 1 0,-1 1 5 16,0-2-3-16,3 7 5 0,-2-1-2 0,2 1 5 15,-2-1 4-15,3-3 0 0,2 2-4 0,-2-7 0 16,1 3 2-16,0-3-3 0,-1-2 4 0,1 0-7 16,-5-7-2-16,8 11-1 0,-8-11-7 0,11 5 0 15,-3-4-1-15,-8-1 3 0,18-6-6 0,-9-1-2 16,4-4 0-16,-1-1-18 0,1 0 15 0,-2-4-1 15,0 5 3-15,-2-5-3 0,1 4 5 0,-5 1-4 16,2 6 4-16,-2-4 5 0,-5 9 3 0,6-9 5 16,-6 9 0-16,5-6 0 0,-5 6-1 0,0 0-2 15,0 0-2-15,0 0-1 0,0 0 3 0,0 0 1 16,0 0-1-16,16 17 1 0,-13-4-2 0,0-2-6 16,2 1 2-16,-1 3 5 0,4 0-2 0,-3 0-1 15,2 5 3-15,0-5-8 0,1 3 5 0,0-2 5 16,0-1-8-16,0-1-1 0,-2-3-25 0,2-2-11 15,-2-2-25-15,-1-2-42 0,-5-5-51 0,13 4-83 16,-13-4-333-16,0 0-849 0,0 0 29 0</inkml:trace>
  <inkml:trace contextRef="#ctx0" brushRef="#br0" timeOffset="46992.66">17578 1057 329 0,'0'0'682'15,"0"0"-138"-15,0 0-87 0,0 0-62 0,-7 24-43 16,6-6-29-16,1 1-29 0,0 10-17 16,1 0-25-16,2 2-25 0,-1 1-39 0,2 2-4 0,1-4-12 15,2 2-26-15,-4-1-18 0,3 3-14 0,-1-1-20 16,4-2-1-16,-2-3-14 0,0 3-11 0,-3-5 0 15,2-1-11-15,-2-5-4 0,-2-4-4 0,2 0-13 16,-2-4-2-16,0-3-7 0,-1 2-9 16,-1-11-4-16,3 12-25 0,-3-12-20 0,2 8-24 15,-2-8-44-15,0 0-49 0,0 0-60 0,0 0-48 0,0 0-324 16,0 0-870-16,0 0 20 0</inkml:trace>
  <inkml:trace contextRef="#ctx0" brushRef="#br0" timeOffset="47293.83">17423 1489 511 0,'12'-22'478'0,"-5"15"-51"0,2 1-48 0,1-7-27 16,2 3-26-16,1-2-30 0,3 1-15 0,1-3-34 15,-1 2-18-15,0 0-25 0,8-2-18 0,-5 5-25 0,-2 2-12 16,2 1-16-16,-2 1-16 0,-3 5-5 16,-1-1-18-16,-13 1-10 0,26 10-11 0,-10 1 3 15,-5 0-3-15,5 11-7 0,-2 2-6 0,-5 5-6 16,1 1-6-16,-3 1 0 0,0 0-8 0,-2 2-3 16,1-1-4-16,1 4-7 0,-4-8-28 0,4 0-14 15,-3-2-35-15,-2-7-45 0,2-1-45 0,-1-6-73 16,1-1-109-16,-4-11-228 0,0 0-808 0,0 0 46 15</inkml:trace>
  <inkml:trace contextRef="#ctx0" brushRef="#br0" timeOffset="47432.76">17879 1190 318 0,'0'0'531'0,"-4"-13"-93"15,0 6-109-15,4 7-103 0,0 0-63 0,0 0-57 16,0 0-26-16,0 0-39 0,0 0-56 0,-12 31-76 15,11-16-215-15,1 1-389 0,1 3 101 0</inkml:trace>
  <inkml:trace contextRef="#ctx0" brushRef="#br0" timeOffset="48210.35">18137 1452 167 0,'-12'-15'549'0,"3"9"-69"15,-3-1-39-15,2 3-18 0,-3-3-36 0,2 7-35 16,-1-2-44-16,12 2-36 0,-25 1-34 0,12 1-34 16,0 2-18-16,0 5-24 0,-1 1-16 0,4-1-15 15,-1 4-12-15,3-2-7 0,0 6-11 0,2-1-9 16,2 2-6-16,-1-2-16 0,4 2-7 0,1-3-7 16,1 2-4-16,-1-5-5 0,5-1-5 0,-1 2-7 15,2-4-8-15,1 0-2 0,0-1-12 0,3-2-9 16,1-3-8-16,-1-1-17 0,3-2-13 0,-2-4-16 15,6-2-12-15,-4 0-11 0,3-5 1 0,0-1-1 16,0-1 1-16,-3 1 7 0,0-3 9 0,-2 4 5 16,-1-1 4-16,-3 3 4 0,0-1 3 0,0 2 8 15,-5 2 0-15,-2 6 3 0,7-10 5 0,-7 10 5 16,0 0 5-16,4-6 2 0,-4 6 7 0,0 0 4 16,0 0 7-16,0 0 1 0,7 25 1 0,-4-15 2 15,-2 2-2-15,6 5 5 0,-2-5 5 0,0 2-2 16,4-3 1-16,0 6 2 0,-2-7-7 0,9 0 5 15,-4 0-5-15,1 2-1 0,-1-6-3 0,-1-3 2 16,3 0-3-16,-1-1-1 0,1-4 2 0,5-2-2 16,6-7 1-16,-9 3-3 0,6-6-3 0,1-6-1 15,-1-3 2-15,-1-5-4 0,1-1 1 0,5-18-3 16,-3 3 4-16,-3-3-3 0,-1-1 4 0,-1-1-6 16,-5 0 0-16,2-5-4 0,-5 2 0 0,-2 3 0 15,-5 0 4-15,-4 13-2 0,0-13 2 0,-1 18-6 16,-2-1 7-16,3 32 0 0,-17-56 11 0,7 37 10 15,10 19 3-15,-22-30 12 0,22 30 11 0,-30-19-3 16,30 19-3-16,-32-6 1 0,13 11-6 0,-1 3-12 16,4 4 7-16,-7 11 4 0,3 2 4 0,4 7 8 15,-5 10 1-15,5 7 0 0,3 1 0 0,6 3 3 16,0 3-2-16,6-8-1 0,1 6 5 0,5-4-3 16,2 3-8-16,0-3 1 0,5-2 0 0,-1 0-11 15,2-12-2-15,5 11 2 0,-4-16-3 0,3 2-6 16,0-6-3-16,1-1 5 0,1-4-12 0,3-1 1 15,1-9-10-15,-4-2-3 0,3-3 6 0,5-4-9 16,-7-2-1-16,3-3-2 0,-1-4-7 0,-3 0-3 16,8-6 1-16,-4-2 3 0,-5 4-11 0,-3-5 9 15,1 2 6-15,-1-7-1 0,-3 4 0 0,-4 2-2 16,3-2 7-16,-6 6-2 0,1 3 5 0,-2 2 10 16,-4 5 1-16,6-8 3 0,-6 8 4 0,0 0-1 15,0 0-8-15,7-6 1 0,-7 6 4 0,0 0-6 16,0 0 1-16,2 24-13 0,-2-24 12 0,0 16-18 15,0-5-8-15,0-11-27 0,0 19-25 0,0-11-40 16,0-8-42-16,0 0-64 0,3 18-81 0,-3-18-254 16,0 0-818-16,0 0 42 0</inkml:trace>
  <inkml:trace contextRef="#ctx0" brushRef="#br0" timeOffset="48343.97">18885 1314 569 0,'-8'-18'560'0,"1"1"-125"15,0 2-111-15,0-1-112 0,-2 1-95 0,4 5-59 16,-1-1-55-16,1 2-4 0,1 1-20 0,2-2-28 16,2 10-45-16,0 0-212 0,-4-15-384 0,4 15 99 15</inkml:trace>
  <inkml:trace contextRef="#ctx0" brushRef="#br0" timeOffset="48577.87">19150 1023 242 0,'0'0'585'0,"5"14"-68"0,-5-5-47 0,-3 3-49 15,1 4-24-15,-1 2-47 0,-1 7-29 0,0-1-37 16,3 4-37-16,1-2-8 0,-1 2-44 0,2 2-22 0,-1-5-24 16,1 1-16-16,-1 2-17 0,2-3-9 0,-2 1-20 15,1-7-2-15,-1-1-18 0,1 3-5 16,0-6-9-16,-1 1-10 0,0-4-21 0,0 0-28 15,0-12-34-15,0 14-36 0,0-14-40 0,0 0-48 16,0 0-57-16,-2 11-64 0,2-11-259 0,0 0-790 16,0 0 50-16</inkml:trace>
  <inkml:trace contextRef="#ctx0" brushRef="#br0" timeOffset="49359.88">19024 1371 419 0,'0'0'477'0,"-9"-1"-76"0,9 1-68 0,0 0-41 16,0 0-50-16,-11 8-25 0,11-8-26 0,0 0-28 15,0 0-18-15,0 0-19 0,24 14-12 0,-15-10-11 0,4-2-14 16,-3 3-7-16,3 2-9 0,4 0-6 16,-1-5-6-16,2 3 5 0,0 1-16 0,-1-2 1 15,4-2-13-15,-3 0 5 0,4-1-4 0,-4-3-5 16,1 0-2-16,-1 0-5 0,4-2-7 0,-3-2 1 16,-3-1-3-16,2-1 1 0,-2-1-5 0,-7 5 8 15,-9 4 26-15,10-6 20 0,-10 6 8 0,7-7 12 0,-7 7 0 16,0 0 8-16,0 0-14 0,0 0-5 15,0 0-11-15,0 0-12 0,0 0-6 0,0 0 8 16,-28 19-19-16,28-19 4 0,-6 11-12 0,5-4-4 16,1-7-1-16,-4 16-5 0,4-16-3 0,-2 14 4 15,2-14-4-15,3 17-1 0,0-7-6 0,-3-10 4 16,7 20-1-16,-4-13-4 0,4 3 2 0,-7-10-5 16,13 17 5-16,-4-11-6 0,-2 0 4 0,5-2-7 15,-12-4 3-15,25 2-5 0,-14-4 2 0,-11 2-5 16,28-15 4-16,-5-2 3 0,-3 0-5 0,-1-3 0 15,-1 1-3-15,1-6 1 0,-1 3 1 0,-6-5 0 16,0 3 1-16,-1-1-2 0,-3 0 0 0,-3 1 1 16,-1 5 0-16,4 2 5 0,-6-2-7 0,1 2 1 15,-2 6 4-15,-4 0 3 0,3 11 7 0,2-14 0 16,-2 14 7-16,0 0-10 0,0 0 8 0,-3-12-8 16,3 12 0-16,0 0-1 0,0 0 8 0,-7 41-11 15,5-13 4-15,0 6 4 0,1 16 1 0,-2-4-2 16,3 9 6-16,4 6-4 0,0-1 3 0,4 23 6 15,0-26-3-15,5 26 4 0,-3-28-1 0,8 27 0 16,0-25 2-16,-3 3-6 0,7-5 0 0,6 23 1 16,-8-30-1-16,1 8-4 0,-2-5-3 0,4 2-3 15,-1-4 3-15,-3-5 0 0,-2 1 1 0,-7-12-2 16,-1-3-3-16,-3 2 5 0,-2-1-2 0,-5-6-4 16,-2-1 1-16,-5-6-1 0,-8 2-4 0,-7 1 6 15,-5-2-4-15,-5-3-5 0,-20 0-7 0,2-4-6 16,-4-7 1-16,-8-1 1 0,2-7 4 0,-2-3 1 15,0-7 0-15,1-2-1 0,-25-12 2 0,27 1 0 16,3-4-1-16,1-1 4 0,2-4 1 0,8-4 5 16,-3 2 3-16,12 0 8 0,8-4 2 0,5 1-7 15,11 9 4-15,1-16-4 0,8 13 5 0,11-13-11 16,3 11 2-16,14-8 3 0,6 1-8 0,9 3 4 16,9 3 1-16,3 1-2 0,25-10 2 0,-22 20 11 15,27-13 0-15,-20 18 14 0,27-9 16 0,-25 12 2 16,24-3 7-16,-26 7-8 0,3-2-1 0,24 1-6 15,-30 6-1-15,-2 0-14 0,-1 1-1 0,-18 1-29 16,6 2-27-16,-6-1-33 0,-1 4-22 0,-6 0-20 16,-7 2-22-16,-5 0-36 0,-4 1-51 0,-2 1-45 15,0 5-74-15,-12-7-226 0,8 9-833 0,-8-9 36 16</inkml:trace>
  <inkml:trace contextRef="#ctx0" brushRef="#br0" timeOffset="49450.38">20236 1807 546 0,'0'0'671'0,"0"0"-22"0,0 0-76 0,0 0-84 0,0 0-45 16,5 9-62-16,-5-9-45 0,0 0-31 0,0 0-41 15,0 0-36-15,0 0-52 0,0 0-111 0,0 0-174 16,0 0-476-16,0 0-884 0,0 0 12 16</inkml:trace>
  <inkml:trace contextRef="#ctx0" brushRef="#br0" timeOffset="55002.18">9488 4443 62 0,'0'0'730'0,"0"0"-132"16,-5-7-100-16,5 7-76 0,0 0-62 0,0 0-37 16,-3-5-50-16,3 5-32 0,0 0-9 0,-2 19 13 15,2-1-19-15,0 13-15 0,0 0-22 0,0 5-5 16,4 14-24-16,-3 3-20 0,-1 0-8 0,5 0-13 16,-1-1-17-16,-2 0-10 0,1-1-1 0,-1-6-19 15,0-13-1-15,0 2-9 0,2-3-11 0,-3-3-5 16,1 1-4-16,2-4-5 0,-4-6-4 0,2-2-4 15,-1-5-3-15,2 1-4 0,-2-3 0 0,2 3 0 0,-3-6-7 16,0-7 1-16,0 11-13 0,0-11-11 0,2 5-17 16,-2-5-16-16,2 8-18 0,-2-8-19 15,0 0-19-15,6 4-18 0,-6-4-28 0,0 0-39 16,0 0-63-16,0 0-103 0,0 0-226 0,1-20-856 16,-1 20 27-16</inkml:trace>
  <inkml:trace contextRef="#ctx0" brushRef="#br0" timeOffset="55593.93">9966 6220 322 0,'-2'-7'612'0,"2"7"-102"0,-2-8-83 0,2 8-73 16,-5-6-50-16,5 6-33 0,0 0-34 0,0 0-20 16,0 0-15-16,0 21 4 0,0-1-10 0,2 8-9 15,1 8-18-15,5 13-12 0,-3 2-11 0,1 1-19 16,0 4-4-16,2-2-13 0,0 4-14 0,-3-1-6 16,4 0-7-16,-6-3-6 0,4-2-3 0,1-4-13 15,1-1-7-15,1-12-5 0,-4-5-6 0,0 0-4 16,-1-4-3-16,2-7-1 0,-4 0-2 0,1-7-7 15,0 0-5-15,-2-4-1 0,-1-2-14 0,1-1-22 16,-2-5-14-16,4 6-19 0,-4-6-43 0,0 0-58 16,0 0-57-16,0 0-96 0,-4-36-272 0,2 18-859 0,-3-7 26 15</inkml:trace>
  <inkml:trace contextRef="#ctx0" brushRef="#br0" timeOffset="55990.43">10156 6421 94 0,'8'1'486'0,"-8"-1"-43"0,13 7-50 15,-6 0-15-15,-1 4-25 0,6 3-30 0,-3 4-31 16,0-1-18-16,2 9-28 0,-2-2-25 0,1 1-18 16,0 0-22-16,-1 3-16 0,0-2-20 0,-2 0-15 15,-1 2-18-15,1 1-10 0,-4-4-14 0,-1-7-4 16,2 1-16-16,-4 0-5 0,3-5-4 0,-2-2-11 15,-1-2-5-15,1 0-6 0,-1-3 3 0,2-2-9 16,-2-5 2-16,1 7-5 0,-1-7-3 0,0 0 1 16,0 0-2-16,0 0-4 0,0-27-2 0,1 7-3 15,-1 2-3-15,4-10-2 0,1 1 1 0,-2-1 0 16,3-1 0-16,1 1-6 0,2 1 3 0,0 1 7 16,2 5 4-16,0 2 4 0,-2 3 9 0,0 1-3 15,-2 4-1-15,0 2-2 0,0 2 0 0,-1 4-5 16,-6 3-2-16,9 1 10 0,-9-1-1 0,12 15 1 15,-5 0-5-15,-1 2-2 0,0 3 2 0,-1 6-8 16,4-1-2-16,-4-1-2 0,-3-5-1 0,6 6-7 0,-3 0-21 16,3-8-22-16,-4 4-33 0,2-5-34 15,-1 1-47-15,2-1-51 0,-2-6-65 0,1 0-311 16,-4-4-869-16,4-3 17 0</inkml:trace>
  <inkml:trace contextRef="#ctx0" brushRef="#br0" timeOffset="56242.82">10720 6363 16 0,'0'-9'683'0,"0"0"-102"0,0 9-92 0,4-9-68 16,-4 9-70-16,0 0-39 0,0 0-34 16,0 0-16-16,0 0-6 0,0 0 1 0,2 52-30 0,-1-23-23 15,1 5-9-15,-2 2-19 0,3 11-18 0,4-13-14 16,1 16-13-16,-2-16-14 0,4 12-16 0,1 0-8 15,-5-12-11-15,5 1-14 0,-3-2-4 0,1 0-9 16,1 0-6-16,-2-6-6 0,0-3-16 0,-3-3-24 16,1-6-34-16,2-3-25 0,-4-3-29 0,-2-2-42 15,1 1-34-15,-3-4-50 0,0-4-84 0,0 0-281 16,0 0-858-16,0 0 25 0</inkml:trace>
  <inkml:trace contextRef="#ctx0" brushRef="#br0" timeOffset="57698.67">10587 6788 419 0,'8'-10'436'0,"1"8"-45"15,2-2-30-15,2 3-22 0,5-3-23 0,1-1-26 16,0 0-31-16,11 0-20 0,-2 1-26 0,0 0-14 16,4 0-22-16,1-1-15 0,0-1-16 0,-1-2-13 15,2 1-22-15,-1-2-14 0,2-1-7 0,-2-3-9 16,-1 6-13-16,-1-7-4 0,-3 2-11 0,-5-1-7 15,-4 3-4-15,-3-1-3 0,-1 0-6 0,-3 3-4 0,-2 1-4 16,-5-2-4-16,1-1-2 0,-4 3-3 16,-2-1-3-16,0 8 4 0,-4-12-6 0,-1 7 2 15,-3-1-2-15,-2 3 2 0,-3-1 10 0,-1 3 1 16,-3 1 1-16,-2 4-2 0,0 0 9 0,0 5 3 0,-5 5 9 16,2 1 14-16,-3 3 11 0,6 3-4 0,2 2 7 15,1 0-7-15,5-1-3 0,-1 0 2 16,6 6-6-16,2-2-12 0,3-1-1 0,3-6-6 15,3 7-3-15,0-6-6 0,4-2 0 0,2-1 0 0,0 0-15 16,3-5 3-16,3 0-9 0,2-6-20 0,3-1-20 16,5-4-19-16,2-3-13 0,0-5-16 0,2 0-14 15,-2-4-14-15,0-2-17 0,-3 1-16 0,1-4-8 16,-2-1-1-16,2-1 1 0,-2 1-8 0,0-2-10 16,-4 3-12-16,-1-2 11 0,-2-2 11 0,-5 3 5 15,4-4 17-15,-5 7 10 0,1-2 29 0,-3-1 28 16,4 1 28-16,-3-1 37 0,-3 3 31 0,3-3 31 15,-4 3 27-15,1-1 18 0,-1 5 14 0,-1-2 4 16,-2 2 7-16,-2-1 6 0,1 2-14 0,-2-3 1 16,-1 3-11-16,-2 1 2 0,0-2-6 0,-2 1 5 15,-1 1-16-15,-1 0-3 0,0 2 0 0,-2 0-9 16,0 0-7-16,-3 1-13 0,1 1 10 0,0 1 4 16,-1 1-7-16,-2 2-2 0,1 1-7 0,0 3-5 15,-3 5-6-15,-3 0-12 0,6 3-5 0,-2 2 2 16,1 3-12-16,0 4 2 0,3 2-6 0,3-5 1 15,-3 6-1-15,6-5-4 0,3 7-7 0,-1-9 12 16,5 2-15-16,1-2 7 0,3-1-16 0,2-2 2 16,-1-1-1-16,5 0 1 0,-1-3-3 0,0-3 3 0,1-2 0 15,-2-1-17-15,7-6-10 0,-1 2-11 0,2-4-2 16,0-3-9-16,3-8-12 0,-4 4-1 0,-7-2-6 16,6-1 3-16,-6 0-4 0,-2 0 1 15,1 0 4-15,-5-1 4 0,-1 0 6 0,-4 0 5 0,2 0 3 16,-4 4 4-16,-2 0 14 0,2 2-1 0,-2 0 12 15,-1 1 10-15,-3 3 8 0,3 0 8 0,-1 1 11 16,6 4 21-16,-9-4-5 0,9 4-1 0,0 0-4 16,-15 5-4-16,11 4-2 0,0 2 0 0,0 7-12 15,3 8 11-15,-1 2-1 0,4 0-1 0,0 4 19 16,3 3-12-16,3 14 7 0,4 3 10 0,0 3-15 16,1 1 8-16,2 0 0 0,2 4-7 0,5 19 6 15,-2-25 0-15,0 1-9 0,-1-1 1 0,-3 1-6 16,2-5-1-16,-3 1-3 0,0-6 1 0,-5 1-7 15,0-13 2-15,-4-2-3 0,1 0 1 0,-5-7-3 16,0-7 4-16,-2-1-3 0,0-5 0 0,0-1 1 16,-3-1 2-16,-3-3-6 0,-2 0-1 0,-6-3-3 15,1-3 4-15,-6-4 0 0,-2-1-1 0,-4-6-4 16,-4-4 0-16,3-2 1 0,-1-5-6 0,0 0 4 16,2-6 1-16,0 0-2 0,-3-11-1 0,8 10 2 15,3-2-1-15,2 0-5 0,1 1 1 0,3-3 7 16,1 1-6-16,5-1 0 0,1-2 4 0,6 0-3 15,2-12 0-15,1 14-1 0,6-13-2 0,6 1-2 0,-6 12 7 16,9-9-2-16,4 1-5 0,-5 11 5 16,3 0 1-16,1 2-3 0,2 1-2 0,1 2 1 15,10-9-5-15,-12 10-12 0,8 1-12 0,-9-1-3 0,2 5-1 16,0 1-6-16,-5 3 2 0,-2 1-8 0,-1 3-1 16,-2 1 5-16,-2 1 5 0,0 4 2 0,-4-2-1 15,0 2 10-15,-3 2-1 0,-1-1 3 0,-5 4 4 16,9-4 3-16,-9 4 4 0,5-3 3 0,-5 3 13 15,0 0 5-15,0 0 10 0,5-5 8 0,-5 5-3 16,0 0 3-16,0 0 3 0,0 0 1 0,0 0-1 16,0 0-3-16,0 0-4 0,0 0 2 0,0 0-4 15,5 17-5-15,-4-9 13 0,1 2-3 0,0 1-5 16,1 0-1-16,1 2 2 0,0 2 7 0,-2-4-8 16,3 6 0-16,-1-5 1 0,2-2-8 0,0 1 2 15,-1-1-2-15,0-2-6 0,-1-2 0 0,0 0 1 16,2-2-4-16,0-3 0 0,-1 3-1 0,-5-4-2 15,18-3-2-15,-11 0 3 0,3-3-5 0,-1-1-3 16,2-6-3-16,0-2-9 0,-1 2 6 0,0-2 1 16,-2 0-3-16,-1 2 4 0,2 2 4 0,-4 0-3 15,1 0 6-15,-3 5-1 0,1 0 3 0,0 1-3 16,-2 1 4-16,-2 4 5 0,6-9-5 0,-6 9 10 16,0 0-4-16,0 0-1 0,0 0 4 0,0 0-2 0,0 0 3 15,0 0 1-15,12 12-3 0,-8-6 1 16,0 0-3-16,2 3 3 0,1 1-4 0,-2-2 1 15,1-1-5-15,1-1-1 0,-1 1-2 0,3-2 6 16,-1 2-5-16,0-5-1 0,2 1-2 0,-3-2 3 0,2-1 1 16,2-2-4-16,1-1-5 0,0-4-21 0,-1 0-14 15,3-4-9-15,-1 0-7 0,0-1-5 0,0 0-3 16,-3 3 2-16,1-3-1 0,-4 2 7 16,1 5 0-16,-3 0 6 0,-2-1 5 0,3 3 6 0,-6 3 3 15,5-5 2-15,-5 5 11 0,0 0-6 0,0 0 5 16,0 0-5-16,0 0-4 0,0 0-21 0,0 0-29 15,4 16-40-15,-4-16-52 0,0 0-64 0,-7 14-289 16,7-14-775-16,-5 7 59 0</inkml:trace>
  <inkml:trace contextRef="#ctx0" brushRef="#br0" timeOffset="58633.9">12353 6342 81 0,'-10'-26'618'15,"-3"-4"-102"-15,0 3-90 0,3-2-57 0,1 1-58 16,-2 1-45-16,3 3-34 0,0 5-32 0,2 4-26 15,-1 0-27-15,3 4-18 0,-2 2-24 0,3 1-26 16,0 2-24-16,3 6-26 0,-5-7-27 0,5 7-14 16,-3-5-23-16,3 5-19 0,0 0-3 0,0 0-17 15,0 0-2-15,9-6 9 0,-9 6 7 0,11 0-1 16,-11 0-4-16,13-1 4 0,-4-2 16 0,2 1-7 16,0 1 24-16,-1 0 14 0,-1 0 7 0,3 2 24 15,-2-2 14-15,0 4 22 0,3-1 42 0,-1 4 16 16,-2-1 19-16,0 4 14 0,2 5 19 0,-2 1 4 15,3 7 8-15,-3 1-11 0,0 3-3 0,2-1 2 0,-2 4-1 16,-1-2-2-16,0 3-9 0,1-1-15 16,-2 1-16-16,2-3-14 0,-3 1-10 0,1-2-6 15,1-2-12-15,-3-6-18 0,2 2 2 0,-3-3-3 16,0 0-10-16,2-2-7 0,-5-2 1 0,1-1-10 0,1-2-1 16,-2 1-7-16,-1-4-1 0,1-2-6 0,-2-5 1 15,2 10-5-15,-2-10-31 0,0 0-19 16,-6 7-24-16,6-7-17 0,0 0-18 0,0 0-18 15,-20-18-7-15,11 10-2 0,2-1 4 0,-2 0 2 0,3 0 3 16,-4-5 2-16,2 3 6 0,-2-1 2 0,-2 1 9 16,3 2 7-16,2 1 15 0,-1 1 25 0,0-1 26 15,3 5 27-15,1-3 11 0,4 6 5 0,-10-3 4 16,10 3-5-16,0 0-3 0,-8-4 0 0,8 4 3 16,0 0 0-16,0 0 0 0,0 0-1 0,0 0-3 15,0 0 4-15,21 12 2 0,-11-11 6 0,0-1 0 16,3 0 6-16,1 1-9 0,0-1 9 0,-1 0-13 15,2-1-3-15,3-5 1 0,1 3 0 0,-2-2 0 16,3-2-4-16,-1 1-2 0,0-2 0 0,-2-2-3 16,0 1 3-16,0-1-5 0,-2-2 3 0,0 1-2 15,-3-1-4-15,-3 4 2 0,0 0-4 0,-3-2 0 16,-1 5 4-16,-1 0 2 0,-4 5 12 0,5-7-1 16,-5 7 10-16,4-5 5 0,-4 5 8 0,0 0 8 15,0 0 2-15,0 0 1 0,0 0-5 0,0 0-7 16,0 0-8-16,0 0-4 0,1 21-1 0,-1-5 1 15,0 1-2-15,3 8 4 0,1 0-5 0,1 4 3 16,1 2-5-16,4-1 3 0,-1 4-2 0,2 10-3 16,0-11 9-16,2 12-10 0,-1 4 4 0,3-4-1 0,-5-10 2 15,-1 10-2-15,0-10-6 0,0 0-3 0,-2-4-2 16,3 3-3-16,-3-2 3 0,-2-2-9 16,-1-2 6-16,0 1 0 0,-3-10-2 0,0 5 2 15,2-6-5-15,-6-2 6 0,1-6-1 0,-2 3-4 0,-1-4-3 16,0 1 1-16,-3-2-3 0,-2-1 5 0,0-3-4 15,-1-2 2-15,-3-2-3 0,-2-1-7 16,-5-7 1-16,2-1-5 0,-3-9 0 0,-2-2-6 0,1-3 5 16,3-1-5-16,0 1 7 0,4 0 0 0,4 2-2 15,-2-2 4-15,4 0 0 0,6 5-5 0,2-2 7 16,3 0 3-16,4-5-3 0,3 2 1 0,3-2 2 16,3 10-2-16,4-8 4 0,1 0 5 0,6 4-1 15,1 0 4-15,1 3-5 0,1 2 7 0,-1 1-3 16,-1 2 1-16,3 2 8 0,-8 3-11 0,-1 2-1 15,-3 1 1-15,-2 2 0 0,-2 0 0 0,1 0-3 16,-4 2-1-16,-1 0 3 0,-1 0-2 0,-8-1-3 16,11 3 6-16,-6-2-10 0,-5-1 6 0,6 8-9 15,-6-8-11-15,1 7-25 0,-1-7-21 0,0 0-24 16,-9 10-26-16,9-10-37 0,-11 5-66 0,5-3-87 16,-3 0-301-16,9-2-929 0,-24 2-12 0</inkml:trace>
  <inkml:trace contextRef="#ctx0" brushRef="#br0" timeOffset="65743.06">10393 8512 192 0,'-2'10'244'0,"0"3"-31"16,-1-3-35-16,0-1-27 0,3 0-16 16,0 1-12-16,-2 0-17 0,2 0-19 0,-2 0-5 0,2-2-42 15,-2 2-54-15,2 0-100 0,-3 1-102 0,1-1-258 16,0 1 79-16</inkml:trace>
  <inkml:trace contextRef="#ctx0" brushRef="#br0" timeOffset="66375.08">9925 8847 154 0,'-4'9'533'0,"3"1"-91"0,0-3-67 15,-2 1-42-15,3-8-34 0,0 8-22 0,0-8-10 16,0 0-26-16,0 0-12 0,0 0-34 0,0 0-20 16,0 0-22-16,8-31-20 0,-7 2-12 0,0-5-14 15,5-14-7-15,-6-2-6 0,3-1-2 0,-2-2-11 16,1 2-2-16,-1-1-12 0,-1 1 7 0,4 0-7 15,-8 2-7-15,4 3-2 0,-1 1-7 0,-3 11-2 16,0 1 7-16,2-1-3 0,-1 4-8 0,-2 2 0 0,1 3-1 16,2 6-2-16,2 3-1 0,-3 5 7 0,-1 1 2 15,4 2-6-15,0 8-2 0,-2-11-4 0,2 11 3 16,-2-7-11-16,2 7 0 0,0 0-6 0,0 0 4 16,0 0-1-16,21 36 2 0,-9-10 7 15,3 4-9-15,9 13 1 0,-6-13-6 0,11 12-1 16,-4-1-4-16,6 0 6 0,-4-4-5 0,1 2 6 0,-6-10-10 15,0-2 1-15,-2 1 0 0,3-4-4 0,-1 2 2 16,3-3-6-16,-3-1 2 0,-1-3-9 0,-4-7 4 16,-1-1-8-16,0-3-14 0,-5 0-21 0,2-3-23 15,-3 2-31-15,-1-3-26 0,-5-2-40 0,-4-2-67 16,0 0-89-16,0 0-263 0,0 0-868 0,0 0 20 16</inkml:trace>
  <inkml:trace contextRef="#ctx0" brushRef="#br0" timeOffset="67082.08">9930 8524 481 0,'-6'2'667'0,"6"-2"-128"0,-10 4-98 0,10-4-71 15,0 0-57-15,2 9-43 0,-2-9-40 0,0 0-29 16,16 7-25-16,-5-7-19 0,1-1-23 0,7-6-13 0,0 0-17 16,6-5-7-16,6-4-12 0,-7-2-8 0,7-3-9 15,-3-3-7-15,-1 0-5 0,2-3-8 16,-2 2-6-16,-2-1-4 0,0 3-7 0,-5 1 0 15,2 3-6-15,-11 8 0 0,-1 1-4 0,0 1-2 0,-5 3-2 16,-1 1-1-16,3 1 1 0,-7 4 0 0,8-3 1 16,-8 3 3-16,0 0 10 0,4 16 2 0,-3-3 9 15,0 6-2-15,-1 9 8 0,0 0-2 0,0 1 2 16,0-1-5-16,2 1 2 0,-2-3-7 0,2 2-2 16,3-3-5-16,-1-6 4 0,-2-1-5 0,1 1-4 15,4-4-4-15,-1-3 1 0,-1 0-8 0,-1-2 2 16,5-3-4-16,-4-1 7 0,1-4-9 0,1 1 0 15,2-3 0-15,1-5 1 0,0-2 1 0,1-7-4 16,1-3 1-16,1-7-6 0,1-3 0 0,-1-2 1 16,-5 2-2-16,3-5-3 0,-3 3 5 0,-2 1-3 15,1 2 2-15,-1 8 1 0,-4 7-2 0,2 1 4 16,-2 2 4-16,-1 2 2 0,-1 6-1 0,2-8 13 16,-2 8-8-16,0 0 4 0,0 0-6 0,0 0 4 0,0 0-3 15,0 0-4-15,0 32 0 0,2-6 5 16,-1 2-4-16,2-3-2 0,-1 4-5 0,8-2 1 15,-1 2-3-15,-3-2 5 0,2-7-12 0,5 3-6 0,-4-5-10 16,3 1-17-16,2-5-7 0,-5-5-11 0,3-2-8 16,-1-4-7-16,2-2-18 0,1-2-26 0,-2-6-26 15,2-5-21-15,-2-2-27 0,4-10-12 0,-3-2-8 16,4-6-10-16,-7 0 4 0,1-3 14 0,-5 0 9 16,5-12 21-16,-6 0 28 0,-4 15 40 0,1-15 26 15,0 11 37-15,-4 2 16 0,-1-1 23 0,-1 1 31 16,0-1 26-16,2 5 25 0,-4 3 26 0,2 10 31 15,0 1 20-15,0 6 18 0,-1 1 4 0,3 3 5 16,2 6-3-16,-3-7-26 0,3 7-19 0,0 0-22 16,0 0-14-16,-13 18-7 0,12 0-4 0,-2 0-9 15,1 8-8-15,2 3-11 0,2 0-3 0,1-1-3 16,2-2-6-16,5-1-7 0,-1 1-1 0,-3 1-9 16,2-9-4-16,5 5-7 0,-4 0 5 0,-1-6-9 0,6 6 5 15,-3-9-5-15,-1 2-9 0,-1-3-15 16,-1-2-13-16,-1-2-22 0,0-2-12 0,1 3-24 15,-5-7-22-15,1 1-22 0,-4-4-17 0,3 7-23 16,-3-7-39-16,0 0-53 0,0 0-79 0,0 0-221 0,-26-10-804 16,12 2 47-16</inkml:trace>
  <inkml:trace contextRef="#ctx0" brushRef="#br0" timeOffset="67745.92">10699 8234 447 0,'-17'-6'493'0,"4"-1"-36"0,-1 5-38 0,6-2-47 15,-2 1-26-15,1 2-33 0,9 1-39 0,-13-4-42 16,8 3-31-16,5 1-20 0,0 0-26 0,0 0-12 15,0 0-10-15,-8 7-15 0,8-7-9 0,0 0-11 16,18 9-9-16,-5-7-7 0,0-4-12 0,5 0-11 16,0-3-3-16,2-3 0 0,7-4-16 0,0-2-3 15,0-3 0-15,2-1-6 0,-2-4-1 0,-2-2-3 16,0-1-5-16,0 0-3 0,-2-1 6 0,-4 4-11 16,-1 2-1-16,-6 5-1 0,-3 5-4 0,-3 3 4 15,-1 2-4-15,-2-1 1 0,1 3 5 0,-4 3 14 16,4-4-3-16,-4 4-2 0,0 0 4 0,0 0 1 15,2 28 5-15,-5-3 6 0,2 1 3 0,0 5 13 16,0-1 3-16,-1 4 4 0,6-1 3 0,-2-4 2 16,-2 3-2-16,5-1-1 0,-1-1-9 0,5-5-2 0,2-1-4 15,-5-6-9-15,6 1-7 0,-2-2 0 0,-2-7-3 16,6 2-2-16,-3-6-3 0,4 1-4 16,-1-5-1-16,1-2-6 0,4-4-4 0,-3-5 0 0,1-4 1 15,-1 1-9-15,3-7-6 0,-4 3-1 0,-5 2-3 16,1-2-1-16,-3 0-1 0,-1-2 0 0,-5 7 5 15,3-2-2-15,-3 5-1 0,-1-2 4 0,1 3-4 16,-2 7 4-16,2-9-1 0,-2 9 4 0,0-7-6 16,0 7 5-16,0 0-4 0,0 0 0 0,0 0-3 15,0 0 7-15,0 0 4 0,0 0-5 0,16 12-2 16,-9-4 4-16,1 1-3 0,4-1 5 0,2 3-10 16,3-2 5-16,-1 0 2 0,5 0 0 0,-1-2-1 15,1-3 4-15,-1-2 1 0,8-1 0 0,-8-1-6 16,3-2 11-16,-3-2-5 0,7-4 2 0,-2-3-5 15,-2-3-2-15,0 0-1 0,-1-4-4 0,-4-2-4 16,-3 6 3-16,2-7 1 0,-8 6-5 0,-3 0 3 16,-5-1-2-16,-1-1 0 0,-2 4-2 0,-3-2 1 0,0 5 3 15,-5 0 14-15,1 2-9 0,-3 0 14 0,-2 5-3 16,-4-1 8-16,1 4-8 0,-1 1 4 16,3 4 9-16,-3 3-2 0,2 2-2 0,-1 2 0 15,6 3-3-15,-5 1 3 0,7 0 0 0,2 1-3 0,-1 1-3 16,4-1-2-16,2 2 1 0,2 0-4 0,6-1 1 15,0-3-2-15,1 2 0 0,1-3-14 0,3 3 4 16,3-3-26-16,1-3-6 0,1-2-18 0,0 1-20 16,2-3-8-16,1-2-23 0,-6-4-20 0,1-1-33 15,5-5-29-15,1 1-38 0,-1-2-39 0,-4-3-65 16,2-2-223-16,-5-3-811 0,0-1 41 0</inkml:trace>
  <inkml:trace contextRef="#ctx0" brushRef="#br0" timeOffset="68129.85">11894 8106 503 0,'3'-9'542'0,"-1"0"-45"0,0 2-44 15,-1 1-32-15,-1 6-31 0,0 0-43 0,0 0-42 16,1-10-40-16,-1 10-22 0,0 0-32 0,0 0-26 16,0 0-1-16,0 0-9 0,2 23-6 0,-1-8-11 15,0-1-22-15,2 3-7 0,-1 0-14 0,2 0-12 16,-1-2-9-16,4 3-10 0,0-4-14 0,-2-1-6 16,0-3-6-16,1 0-8 0,2-1-3 0,-3-1-10 15,3-1-4-15,-2-5 5 0,3 0-16 0,3 0-1 16,-1-5-3-16,0 0-9 0,2-6-8 0,4-1-11 0,-3-4-11 15,-1 1-3-15,1-3-5 0,-3 1 2 0,2 1 3 16,-5-3 2-16,1 1-2 0,-3 2 7 16,2-2 0-16,-2 2 1 0,-1 1 4 0,-2 3-2 0,0 4 5 15,-1-1-2-15,-2 7 13 0,2-7-5 0,-2 7 4 16,3-5 3-16,-3 5-4 0,0 0 4 0,0 0 3 16,0 0 9-16,0 0 5 0,10 11 2 0,-7-2-6 15,-1 1 2-15,2 1-1 0,0-1-1 0,0 0 0 16,2-1 5-16,-1 3-15 0,2-3 2 0,1 2-4 15,-1-1 11-15,2 5-13 0,3-2 11 0,-2-1-12 16,3 5 6-16,-2-2-13 0,2 1 6 0,-2-2-12 16,2-2-19-16,1-1-19 0,-1-1-16 0,5-6-17 15,-6 0-17-15,0-5-27 0,-2-5-27 0,2-5-39 16,-1-4-31-16,0-2-41 0,-2-10-58 0,2-1-228 16,-6-3-801-16,0-2 46 0</inkml:trace>
  <inkml:trace contextRef="#ctx0" brushRef="#br0" timeOffset="68350.27">12464 7832 76 0,'-5'-34'338'0,"1"-1"48"15,0 4 6-15,-4 2-6 0,4 11-15 0,-1 1 1 0,2 6-16 16,1 4-20-16,-1 2-32 0,0-1-30 16,3 6-23-16,-5-6-32 0,5 6-29 0,0 0-11 15,-9 19-5-15,4-3-14 0,3 4-8 0,2 9 1 16,0 4 0-16,1 0-21 0,0 2-5 0,3 13-8 0,4-2-3 16,-3-12-18-16,1 0-13 0,-1 1-5 0,4-4-10 15,3 0-11-15,1-1-6 0,1-3-6 0,-3-3-4 16,-2-6-6-16,3-3-1 0,-2 2-4 0,-4-6-11 15,1-1-1-15,-1-1-19 0,-1-4-21 0,0 0-23 16,-1-2-24-16,-4-3-12 0,8 3-24 0,-8-3-35 16,0 0-44-16,0 0-41 0,1-20-48 0,-6 11-331 15,-4-5-921-15,1-2-5 0</inkml:trace>
  <inkml:trace contextRef="#ctx0" brushRef="#br0" timeOffset="68575.03">12363 7935 432 0,'18'-2'486'0,"0"1"-34"15,4 2-30-15,-2 1-39 0,2 0-21 0,1 1-35 16,4 2-20-16,-1 2-28 0,-5-1-22 0,0 2-21 16,7 4-32-16,-6 1-23 0,1 2-25 0,-3 1-18 0,-2 2-16 15,-4-4-12-15,0 8-10 0,-4-3-16 16,0 3-11-16,-1-6-10 0,-2-1-5 0,-4-4-22 15,0-2-30-15,2-1-41 0,-3-2-45 0,-1 0-65 16,-1-6-97-16,0 0-325 0,0 0-842 0,0 0 31 0</inkml:trace>
  <inkml:trace contextRef="#ctx0" brushRef="#br0" timeOffset="68715.34">12675 7803 466 0,'-8'-16'680'15,"1"1"-130"-15,2 6-89 0,-3 2-86 0,3 0-48 16,1 0-51-16,1 3-42 0,3 4-40 0,-6-8-45 15,6 8-41-15,-5-3-40 0,5 3-26 0,0 0-25 16,0 0-42-16,0 0-49 0,14 15-51 0,-5-6-65 16,0 0-272-16,4 2-634 0,1 2 89 0</inkml:trace>
  <inkml:trace contextRef="#ctx0" brushRef="#br0" timeOffset="69014.36">13143 7913 392 0,'12'-2'526'0,"-1"-1"-67"15,-1 1-49-15,-2-2-33 0,-2 1-24 0,1 0-14 16,-7 3-22-16,7-7-23 0,-7 7-31 0,0-10-26 16,0 10-27-16,-5-12-20 0,0 8-23 0,-7-3-13 15,2 3-9-15,-3-2-18 0,-6 5-9 0,-1-2-5 0,-8 7-16 16,1 0-16-16,-1 3 6 0,-3 1-2 16,3 5 0-16,3 1-7 0,-1 1 2 0,-1 2-6 15,8 1-9-15,0 3-4 0,7-5-6 0,1 0-8 0,1 8-4 16,3-6-3-16,5 1-4 0,2 0-3 0,2 1 2 15,2-2-9-15,2 1 2 0,7 1-9 0,4 2-2 16,-5-8-6-16,6-2 0 0,4 3-2 16,1-1-4-16,2-4-16 0,-4-3-16 0,1-5-26 0,5-1-18 15,0 0-17-15,-4-1-15 0,0-3-16 0,3-4-18 16,-6 0-23-16,-2-2-25 0,1-2-33 0,3-3-45 16,-2-3-64-16,-5 5-230 0,-1-4-820 0,-2 1 40 15</inkml:trace>
  <inkml:trace contextRef="#ctx0" brushRef="#br0" timeOffset="69442.87">13388 7938 158 0,'8'-18'349'0,"1"2"-5"0,-7 5-20 16,1-2-43-16,0 4-17 0,-2-1-16 0,0 2-7 16,-1 1-11-16,0 7 2 0,0-14 2 0,0 14-6 15,-5-9-1-15,5 9-4 0,-4-6-5 0,4 6-8 16,-9-5-17-16,9 5-20 0,-10 0-19 0,10 0-19 16,-18 9-12-16,8-4 2 0,1 2-11 0,-1 2-9 15,1 5 2-15,-3 0-1 0,2 0-11 0,1 1-8 16,1 4-9-16,2-1-6 0,0-2-12 0,2 3-1 15,1-1-7-15,1-1-7 0,-1-2-5 0,3-3-4 0,2-1-6 16,0 1 2-16,-1-2-12 0,2 0 8 0,1-3-13 16,-1-1-6-16,4 2-9 0,-2-4-4 15,2-1-9-15,3-2-6 0,-10-1-18 0,18-4-13 0,-2-2-11 16,-6-3-22-16,6-2-11 0,-5-2-9 0,1-2-1 16,-1 2 4-16,2-1 6 0,-2-3 12 0,0 3 5 15,-2 0 10-15,-4 3 9 0,1 0 13 0,0 4 14 16,-2 1 16-16,2 1 18 0,-6 5 18 0,5-7 13 15,-5 7 8-15,4-4 23 0,-4 4-17 0,0 0 4 16,0 0-5-16,0 0 7 0,0 0-7 0,2 18 3 16,-3-8-7-16,1 2-5 0,3-1 8 0,0 0-6 15,1-1-10-15,-3 1-6 0,4-3 6 0,-1 1-2 16,1 0-7-16,1 0-1 0,0-1-4 0,3-2-8 16,-4-1-4-16,1-2-4 0,3-1-2 0,-1 0-10 15,2 0-14-15,-1-4-21 0,2 0-23 0,-2-2-23 16,-1-4-27-16,1 0-38 0,4-4-30 0,-4-3-31 15,2-9-34-15,-3 8-56 0,1-13-220 0,-3 4-762 16,-2-3 60-16</inkml:trace>
  <inkml:trace contextRef="#ctx0" brushRef="#br0" timeOffset="69841.92">13702 7706 526 0,'3'-17'436'0,"0"6"53"0,-2-2-6 0,2 4-29 16,-2 2-34-16,-1 7-38 0,-1-9-49 0,1 9-24 0,0 0-37 16,0 0-35-16,0 0-25 0,0 0-13 0,0 0-13 15,-9 35-14-15,6-15-6 0,5 7-6 16,-1-3-8-16,1 4-5 0,5 0-29 0,-2-2-16 15,2 2-9-15,4 0-11 0,0-1-9 0,1-1-9 0,-3 0-13 16,6-3-1-16,-6-6-4 0,9 4-8 0,-9-6-5 16,0-2-6-16,2 0-5 0,-4-4-10 0,0-1-16 15,-2-1-16-15,1 0-16 0,-2-3-14 0,-4-4-7 16,7 6-13-16,-7-6-25 0,0 0-24 0,0 0-24 16,0 0-13-16,0 0-16 0,0 0-13 0,-28-18-5 15,20 10 0-15,-3-6-6 0,2-1-3 0,1-1-2 16,2-1-3-16,-3-8 12 0,2 7-2 0,4-2 8 15,1 1 25-15,1 1 36 0,2 0 33 0,1 6 45 16,0 0 32-16,2 1 46 0,0 1 42 0,1 1 26 16,2 3 28-16,2 1 31 0,1 2 19 0,-2-1 13 15,3 4 8-15,0 0-3 0,2 4-10 0,-2-1-7 16,1 2-21-16,1 1-11 0,-3 1-18 0,5 1-12 16,-1 2-13-16,-6-1-15 0,3 1-5 0,-2-2-10 0,0 2-10 15,0 1-6-15,-2-3-12 0,-2 1-6 16,-1 0-14-16,0-4-25 0,1 1-24 0,0-1-24 15,-5-5-28-15,3 10-30 0,-3-10-27 0,3 6-28 16,-3-6-30-16,0 0-20 0,0 0-34 0,10 0-43 0,-10 0-258 16,0 0-798-16,3-14 48 0</inkml:trace>
  <inkml:trace contextRef="#ctx0" brushRef="#br0" timeOffset="70027.67">14075 7894 154 0,'8'-2'455'16,"-8"2"-15"-16,11-3-33 0,-11 3-40 0,10 0-36 15,-10 0-24-15,11 4-30 0,-5-2-26 0,-1 1-17 16,1 2-19-16,1-1-15 0,0 1-10 0,-2-2-16 15,4 3-11-15,0 0-6 0,3-1-4 0,-2 0-9 16,3 3-15-16,-2-5-10 0,6 0-9 0,2-1-10 16,-1 2-14-16,-1-1-6 0,0-2-13 0,0 1-3 15,-3-2-5-15,0 0-5 0,5-2-7 0,-8 1-2 16,2-2-12-16,0 1 1 0,-1-2-4 0,-2 0-7 16,0 0-6-16,0 1-29 0,-3-1-45 0,-2 1-86 15,-5 3-148-15,0 0-307 0,0 0-911 0,0 0-1 16</inkml:trace>
</inkml:ink>
</file>

<file path=ppt/ink/ink25.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in"/>
          <inkml:channel name="T" type="integer" max="2.14748E9" units="dev"/>
        </inkml:traceFormat>
        <inkml:channelProperties>
          <inkml:channelProperty channel="X" name="resolution" value="393.73947" units="1/cm"/>
          <inkml:channelProperty channel="Y" name="resolution" value="393.73947" units="1/cm"/>
          <inkml:channelProperty channel="F" name="resolution" value="249.9771" units="1/in"/>
          <inkml:channelProperty channel="T" name="resolution" value="1" units="1/dev"/>
        </inkml:channelProperties>
      </inkml:inkSource>
      <inkml:timestamp xml:id="ts0" timeString="2020-04-02T08:38:50.031"/>
    </inkml:context>
    <inkml:brush xml:id="br0">
      <inkml:brushProperty name="width" value="0.05292" units="cm"/>
      <inkml:brushProperty name="height" value="0.05292" units="cm"/>
      <inkml:brushProperty name="color" value="#FF0000"/>
    </inkml:brush>
  </inkml:definitions>
  <inkml:trace contextRef="#ctx0" brushRef="#br0">5566 4682 353 0,'1'-9'441'0,"1"-1"-43"0,-2 0-33 16,0-1-35-16,-2 1-21 0,0-1-21 0,-2-1-11 15,0 0-9-15,-1 2-15 0,-3 1-20 0,1 0-23 0,-2-3-19 16,-3 4-20-16,1 2-18 0,-5-1-12 0,-2 3-9 16,1-2-15-16,-4 3-3 0,-1 3-8 0,-10 4-10 15,2 0-9-15,-2 3-3 0,1 5-12 0,-3 2 0 16,0 2-8-16,0 1-6 0,2 4-1 0,1 2-8 15,2 2 3-15,3 2-12 0,1-1-5 0,-7 13 0 16,11-9-7-16,2 0 1 0,3 2-3 0,4 3-8 16,2-2 0-16,6 0 4 0,7 0-8 0,3-1 0 15,5 0-2-15,5 1 2 0,4-3-7 0,11 8-4 16,-4-13 10-16,16 5-1 0,-1-1-4 0,3-8-7 16,2-5 6-16,-10-7 0 0,16-3 6 0,-15-7-9 15,16-7 0-15,-6 0 1 0,1-8 1 0,-12 3-2 16,10-11 1-16,-5-4-3 0,-3 0 1 0,-3-4 2 15,-8 5 1-15,-3-2-4 0,-6-1 5 0,1-1-2 16,-5-4-3-16,-3 3-3 0,-6-1 6 0,-2 1-1 16,-7-1-5-16,-1 4 4 0,-3 1-4 0,-2 4 2 15,-5 1 6-15,-3 1-13 0,0 8-8 0,1 3-13 16,-9-2-25-16,4 6-28 0,-7 0-26 0,-3 4-38 16,2 7-49-16,1 1-67 0,-3 6-331 0,3 3-896 0,-3 4 8 15</inkml:trace>
  <inkml:trace contextRef="#ctx0" brushRef="#br0" timeOffset="338">5317 5407 300 0,'0'0'612'0,"0"0"-91"0,0 0-86 15,0 0-58-15,0 0-58 0,0 0-37 0,-17 22-25 16,15-9-3-16,-2 4-20 0,0 8-19 0,1 2-8 16,3 2-14-16,-1 1-11 0,1 6-8 0,0-1-8 15,0 0-28-15,0 12-11 0,0-14-12 0,3 2-19 16,-1-3-9-16,0 2-12 0,-2-5-7 0,1-1-12 15,0 1-3-15,2-4-8 0,-1-5-4 0,0-5-13 16,0-2-21-16,-1-4-12 0,0-2-40 0,-1-2-27 16,0-5-39-16,0 0-38 0,-1 9-52 0,1-9-66 15,0 0-304-15,0 0-848 0,0 0 28 0</inkml:trace>
  <inkml:trace contextRef="#ctx0" brushRef="#br0" timeOffset="810">5336 5423 346 0,'-14'6'477'0,"5"2"-66"15,-6 1-63-15,3 5-45 0,-8 8-44 16,-1 1-23-16,-2 4-20 0,0-1-18 0,-6 11 0 15,-1 2 0-15,9-12-9 0,-1-2-5 0,0 3-20 0,4-3-13 16,-2-2-18-16,2-3-11 0,3 1-14 0,1-7-12 16,6-4-11-16,0-1-9 0,3 0-5 0,1-4-10 15,1 1-6-15,3-6-11 0,-6 4 6 0,6-4-14 16,0 0-6-16,0 0-2 0,0 0-3 0,12-28-4 16,-3 5 0-16,1-2-2 0,0-3-8 0,0-1 6 15,0-3-3-15,2 0-2 0,-2-2-2 0,2 0 2 16,2 3-4-16,-5 1-2 0,1 4-1 0,-1 2 8 15,-3 3-7-15,2 4-4 0,-3 6 1 0,2 1 3 16,-4 2-2-16,1-1 0 0,-1 4-6 0,-1 0 5 16,-2 5-4-16,4-8 3 0,-4 8-2 0,0 0 11 15,8-5-8-15,-8 5 5 0,0 0 0 0,19 7 9 16,-10 0-4-16,8 3 11 0,-2 4 0 0,7 1 3 16,-1 3-9-16,0 1 3 0,5 2-1 0,-2-1-6 15,-1-1 5-15,-2 0-5 0,1 1-2 0,2-5 13 16,-8 0-17-16,0-2-6 0,-1-2-15 0,0 1-38 15,-2 0-46-15,-1-1-47 0,-3-2-55 0,-1 0-77 16,-3 0-278-16,0 2-815 0,-4-2 43 0</inkml:trace>
  <inkml:trace contextRef="#ctx0" brushRef="#br0" timeOffset="1326.87">5386 6135 447 0,'-9'17'499'16,"-5"7"-62"-16,0 2-47 0,-3 1-37 0,0 1-30 0,2 1-28 15,-3 3-22-15,2-3-27 0,-2 3-15 0,0-1-29 16,1-2-12-16,1-2-29 0,1-2-10 0,4-7-20 16,1-2-17-16,1-1-13 0,1-3-11 0,3-4-17 15,1-2 0-15,2-1-10 0,-2 0-13 0,4-5-5 16,-4 5-7-16,4-5-5 0,0 0-5 0,0 0 1 16,0 0-3-16,17-33-8 0,-8 14 4 0,2-7-7 15,2-6 0-15,0 2-2 0,1-3-1 0,1-1-1 16,-1 1-3-16,1 2-1 0,-2 2 0 0,2-2 0 15,-2 4-3-15,0-2 1 0,-1 7 1 0,1 0-1 16,-3 7 2-16,-1 1-3 0,-3 3-2 0,0 3-1 16,1-2 2-16,-1 5-2 0,-2 2 0 0,2-1 3 0,-6 4 3 15,11-3-1-15,-11 3 4 0,16 7 4 16,-7 0 4-16,0 1-1 0,4 7 10 0,-3-1 3 16,7 7 2-16,-3 2 12 0,4 2 0 0,-3 3 1 0,2-1 1 15,-1 0 1-15,2 0 0 0,2 1-13 0,-3 1-5 16,1-3 4-16,-1-1-3 0,2-1 3 15,-2-2-15-15,-2-4-2 0,-2-7-5 0,1 0-4 0,-4-3-24 16,3-3-27-16,-4-1-27 0,-2-1-56 0,-2-2-93 16,-5-1-391-16,0 0-947 0,14-9-20 0</inkml:trace>
  <inkml:trace contextRef="#ctx0" brushRef="#br0" timeOffset="3958.92">4919 12671 353 0,'0'0'400'0,"4"-7"-50"0,-4 7-26 0,0 0-11 16,3-6-15-16,-3 6-5 0,0 0-22 0,0 0-11 16,0 0-15-16,6 30-15 0,0-5-22 0,-2 4-12 0,0 3-22 15,1 20-17-15,0 0-8 0,1 4-12 0,-2 4-13 16,7 25-10-16,-6-26-10 0,0 26 5 16,2-26-6-16,1 25-7 0,-3-25-15 0,-2-3-3 15,4-2-6-15,-4-3-7 0,1-1-5 0,-1-15-8 0,-1-2-13 16,1-1 3-16,-1-6 1 0,1-7-11 0,-1-2-6 15,1-5-14-15,-2 1-21 0,1-3-28 0,-1-3-33 16,0-1-33-16,-1-6-13 0,4 5-17 0,-4-5-43 16,0 0-37-16,0 0-69 0,2-28-262 0,-4 2-793 15,1 2 49-15</inkml:trace>
  <inkml:trace contextRef="#ctx0" brushRef="#br0" timeOffset="4334.09">4966 12789 192 0,'0'0'604'16,"-4"-7"-94"-16,4 7-71 0,0 0-48 0,0 0-49 0,0 0-48 15,-3-8-33-15,3 8-32 0,0 0-32 0,0 0-25 16,0 0-20-16,0 0-22 0,0 0-13 16,10-5-11-16,-10 5 1 0,0 0 0 0,16-1-3 15,-5 2 0-15,2-1-7 0,5-1-5 0,1 0 4 0,4 2-13 16,6-3-4-16,2 1 10 0,0 0-18 0,0 2-4 16,3-2-3-16,-2 1-12 0,0 0 0 0,2-2-8 15,-2 2 4-15,0 0-16 0,0-1 4 0,-1 1-10 16,-3-1-4-16,-1 2 0 0,-7-3-3 0,1 1 1 15,-4-1-8-15,2 2 2 0,-6-1-7 0,0-1-10 16,0 0-18-16,-1 2-31 0,-6 0-38 0,-6 0-41 16,13 0-44-16,-13 0-52 0,7 3-112 0,-7-3-221 15,0 0-823-15,0 0 37 0</inkml:trace>
  <inkml:trace contextRef="#ctx0" brushRef="#br0" timeOffset="4674">5562 12072 16 0,'13'28'576'0,"-10"-13"-84"0,1 12-56 0,2-1-39 16,-1 1-37-16,-1 3-32 0,0 1-27 0,-1 0-27 16,1 0-24-16,2 4-30 0,-2 0-9 0,0 0-26 15,3 14-21-15,-2-1-20 0,0 0-21 0,0-12-9 16,-1 10-15-16,0-10-14 0,-1-1-6 0,0-3-11 16,-2-2-11-16,3-4 4 0,-1 3-13 0,-2-10-6 15,2-4-6-15,-3-4-9 0,1-1-24 0,1-3-34 16,-2-7-35-16,0 9-34 0,0-9-47 0,0 0-62 15,0 0-83-15,0 0-243 0,0 0-774 0,-4-31 59 16</inkml:trace>
  <inkml:trace contextRef="#ctx0" brushRef="#br0" timeOffset="5079.82">5556 12118 39 0,'2'-8'543'0,"-2"8"-92"0,0 0-72 0,0 0-50 15,0 0-42-15,0 0-19 0,8-5-6 0,-8 5-14 0,9-2-17 16,0-1-17-16,1-1-20 0,2 3-18 0,0-3-12 15,5 2-15-15,2-1-10 0,1-3-8 0,0 2-16 16,3 0-10-16,7 0-8 0,0 0-11 0,0 2-5 16,-1 0-9-16,0 0-5 0,2-1-7 0,-2 1-7 15,2 1-6-15,-1 0-3 0,1 0-3 0,-2-1-11 16,5 5-1-16,-4-3-1 0,-2 1-4 0,2 0 3 16,-1-1-8-16,1 0-1 0,-10 1-4 0,8-1 0 15,-7 1 0-15,-1 1-3 0,-1-1-1 0,0-1-1 16,-6 1-1-16,5 1 1 0,0 1-4 0,-4-2-1 15,-2 0-8-15,-2 1-6 0,1-2-24 0,-3 2-24 16,2-1-27-16,-2 0-30 0,-8-1-29 0,10 3-41 16,-10-3-40-16,9 0-75 0,-9 0-221 0,4 5-746 15,-4-5 66-15</inkml:trace>
  <inkml:trace contextRef="#ctx0" brushRef="#br0" timeOffset="5446.06">6632 11993 280 0,'0'24'583'0,"-2"3"-76"15,1 1-52-15,0 4-47 0,-1 0-30 0,-2 1-51 16,2 16-33-16,-1-13-32 0,1 13-25 0,0 3-20 16,-1 3-21-16,1 1-22 0,5 4-14 0,-4 0-8 15,1 0-16-15,0 22-14 0,0-24 7 0,0 24-24 16,0-23-6-16,5 26-5 0,-2-29-11 0,-2 5-7 16,2 0-7-16,5 22-12 0,-5-26-2 0,3-1-7 15,-3-3-1-15,-2 0-13 0,5-4-3 0,-5-2-5 16,-4-12 2-16,6-1-6 0,-1-2-5 0,-2-1 3 15,1-4-12-15,-1-1-4 0,-3-7-8 0,3-2-27 16,0 1-33-16,-1-8-39 0,-3 3-53 0,0-4-83 16,0 1-366-16,-3-6-934 0,-1 2-10 0</inkml:trace>
  <inkml:trace contextRef="#ctx0" brushRef="#br0" timeOffset="6240.37">4906 13900 300 0,'-7'1'521'0,"7"-1"-62"15,-12 0-59-15,12 0-52 0,-7 1-53 0,7-1-37 16,0 0-34-16,0 0-36 0,0 0-13 0,0 0-24 16,0 0-6-16,0 0-6 0,0 0-5 0,29-1-6 15,-11 0-5-15,11-1-8 0,2 0-4 0,5 0-7 0,6 2-15 16,9-6-1-16,5 1-2 0,2-1-6 16,1 1-3-16,-1-1-4 0,4 0-6 0,0 1 4 15,1 0-13-15,1 0-11 0,1 0 5 0,0-2-4 0,1-1 0 16,-5 1-3-16,0 3-9 0,2-2-1 0,-5 2-8 15,0 0 4-15,-2-3-9 0,-2 3 2 0,-4-1-2 16,-9 2-6-16,7-4 1 0,-9 1-3 16,1 1 0-16,-1 3-3 0,-2-2-1 0,18-1-4 0,-18 3-2 15,0 0-1-15,-3 2-26 0,-2-1-27 0,-5 0-44 16,-5 3-53-16,-3 4-78 0,-6-2-358 0,-3 0-879 16,0-2 15-16</inkml:trace>
  <inkml:trace contextRef="#ctx0" brushRef="#br0" timeOffset="7140.97">5146 14726 494 0,'0'0'543'15,"-6"9"-92"-15,5-3-73 0,-1 5-53 0,2 6-43 16,1 1-25-16,1 9-15 0,4 3-30 16,0-1-13-16,-1 3-23 0,1-1-18 0,1 2-11 0,1-2-20 15,-1 1-11-15,1-4-17 0,-6 2-8 0,4-2-12 16,-3-1-10-16,5-2-6 0,-4-6-9 0,-2 0-3 16,1-2-11-16,-1-5-8 0,1-2-11 0,-2 0-19 15,-1-2-20-15,0-8-14 0,2 7-16 0,-2-7-11 16,0 0-25-16,0 0-17 0,0 0-12 0,-9-19-7 15,1 4-3-15,0 1 0 0,2-6-11 0,-3 1 15 16,2 2-7-16,-4-6-1 0,3 5 23 0,2 0 2 16,-4-5 6-16,3 3 19 0,1 1 11 0,-2 2-6 15,3 0 24-15,-1-1 10 0,1 0 22 0,1 0 3 16,0-1 19-16,1 0 10 0,2 3 15 0,-1 0-1 16,2-1 5-16,0 6-1 0,1 0 3 0,0 1 1 15,3-1-11-15,0 3 9 0,1-2 4 0,3 1 3 16,-2 3 0-16,3 0 6 0,3 0-10 0,-1 1 1 15,2 2 3-15,6 0 2 0,-6 2 0 0,6-1 4 16,-2 2-1-16,0 0 8 0,-2 2 7 0,-3 1-3 16,0 1 2-16,-1 1 5 0,1 3-12 0,-3 1 2 15,-3 1-6-15,3 5 1 0,-5 2-10 0,-3-1-4 0,-1 3-1 16,-2 0-4-16,-5 6 4 0,-3 1-8 16,-2-2-3-16,1-6-4 0,-4 3 0 0,-3-1 3 15,2-7 3-15,4 1 8 0,-2 0-4 0,-2-4-3 16,5-4-1-16,0 1 0 0,2 0-4 0,-1-4-2 0,5 0-4 15,0-2-3-15,5-1-1 0,0 0-2 0,0 0-3 16,0 0 6-16,-10-7-9 0,10 7-1 16,0 0 4-16,13-16-4 0,-3 7 0 0,1 2-2 15,4-3-2-15,4 2 2 0,-1 0-3 0,10 1 3 0,-1 2-6 16,-1 0 0-16,2 3 3 0,3 0 1 0,-2 4-2 16,-2 0 0-16,-5 0 1 0,-1 3-1 0,7 5 6 15,-8-3-6-15,-6 4 0 0,3 1 2 0,-6 1 0 16,-3 1 5-16,1 2-1 0,-5 0 5 15,-3 3 5-15,-1 5-3 0,-4-5 5 0,-6-1 5 0,0 5 6 16,-9-3-6-16,-3 0 14 0,-3-2-1 0,-3-3 6 16,-2-2 13-16,0-3-16 0,-4 1 1 0,3-4-4 15,2-4 1-15,1-2-11 0,6-1-1 0,3-3-5 16,1-1-19-16,1 0-18 0,1-3-24 0,5-1-27 16,0 0-29-16,2-7-28 0,3 1-42 0,2 3-34 15,2-4-49-15,1 4-275 0,1 0-758 0,5 1 64 16</inkml:trace>
  <inkml:trace contextRef="#ctx0" brushRef="#br0" timeOffset="7915.84">5794 15341 436 0,'0'0'435'16,"0"0"-68"-16,0 0-45 0,-18-17-47 0,12 5-40 15,-4-4-27-15,4-3-28 0,-4-5-24 0,2-1-17 16,0-2-16-16,2 0-10 0,-1 0-10 0,1-2-16 16,3 2-1-16,1-1-3 0,-2 1-14 0,2 0-10 15,2 2-2-15,2 6-6 0,3 2-4 0,-4-4-15 16,3 3 10-16,0 0-9 0,4 3-2 0,-1 1 1 15,5-1-7-15,-3 2 1 0,0 4-5 0,4 0-5 16,-3 1 4-16,2 2-6 0,1 1 0 0,-1 3 1 16,2 0-3-16,-2 1 0 0,-1 2 0 0,2 0-6 15,-3 2 4-15,0 4 0 0,1 0-1 0,-4 3-2 16,0-1 4-16,-1 2-5 0,-1 0 2 0,-2 4-2 16,-2-2 0-16,-1 2 1 0,-3-3-4 0,1-1 3 15,-6 0 0-15,2 0-5 0,-2-1 5 0,2-1-5 16,-1-2 7-16,-2 2-1 0,0-2 2 0,0-1 4 15,1-2 9-15,0-1 8 0,1 3 5 0,1-4-5 16,0 3 10-16,-1-2-4 0,7-3 7 0,-9 4-6 16,9-4-2-16,-5 2-5 0,5-2-4 0,0 0-4 0,0 0-5 15,-2 8 3-15,2-8-3 0,0 0 1 0,10 10-5 16,-5-7-2-16,4 4 2 0,0-2-4 16,1 2 3-16,2 0-1 0,3 3-2 0,-2 0 0 15,3 0 2-15,1 4-7 0,0-3 5 0,4 4-5 0,0 3 3 16,-1-1-4-16,-3-5 2 0,-2 1-1 0,3-4-1 15,-1 2 1-15,-6-2 2 0,1-5 4 0,-1 3-2 16,-3 0 2-16,-2-6 2 0,1 1-3 16,-7-2 0-16,10 3 1 0,-10-3 1 0,10-4-4 15,-10 4 5-15,8-16-5 0,-3 1-1 0,-3-2 2 0,1-3-3 16,-2-8 4-16,1-3-4 0,-1-1-2 0,0-2 3 16,-2 0 1-16,1 1-2 0,1-1-2 0,3 1 1 15,-3 3 1-15,2 3-1 0,-2 2-3 16,0 5 2-16,2 0-2 0,-1 2 1 0,2 3 0 0,-1 4 1 15,1 1 0-15,-4 2-3 0,1 2 3 0,-1 6 11 16,6-7-14-16,-6 7 6 0,0 0 1 0,0 0 4 16,0 0 1-16,11 16 4 0,-6 0-1 0,6 8 6 15,-1 2 2-15,2 3 1 0,1-2-1 0,-1-1 3 16,2 3-5-16,2-1-2 0,-3-3-4 0,4 2-2 16,-3 0-1-16,3-5 0 0,2-1-3 0,-7-3-2 15,-1-3-16-15,2-1-20 0,-4 0-28 0,-1-5-33 16,-2 0-38-16,2-3-42 0,-4-1-28 0,-1 1-50 15,-3-6-284-15,0 7-765 0,0-7 57 0</inkml:trace>
  <inkml:trace contextRef="#ctx0" brushRef="#br0" timeOffset="8444.07">6127 15060 76 0,'8'-3'330'15,"1"0"-49"-15,1-4-42 0,4 3-36 0,1-4-22 16,4 3-18-16,-1-2-22 0,4 3-15 0,4-2-14 16,-5 5-6-16,-1 0-26 0,8 1 0 0,-7 0-15 15,0 1-18-15,2 0 8 0,4 5-14 0,-7 0-12 16,-2 2 4-16,6 4-5 0,1 0 2 0,-5 5-10 16,-5-5 6-16,2 1 8 0,0 0 7 0,-4 0 15 15,3-1 15-15,-4 3 9 0,-1-2 2 0,-1 1 4 16,-2-7 11-16,1 4-3 0,-4-7 0 0,1 3-2 15,-2-3-3-15,-1-1 2 0,-3-3-3 0,7 3-8 16,-7-3-6-16,0 0 0 0,0 0-5 0,0 0 1 0,7-18 4 16,-10 4-7-16,-1-2-3 0,1-3-2 15,-1-6-9-15,0 0 8 0,-1-1-12 0,-2-2-2 16,5 2-2-16,0 7-7 0,-1 0-4 0,-1-1 0 16,-2 1-6-16,4 1-4 0,0 3 7 0,-1-1-12 0,2 4-7 15,-3-1 7-15,4 2-8 0,-3 0 6 16,2 2-4-16,1 9 0 0,-1-12 3 0,1 12-9 15,0 0 1-15,1-7 1 0,-1 7-1 0,0 0-1 16,14 16-2-16,-5-3 1 0,6 3 2 0,0 8-2 0,0-4-2 16,4 3 4-16,-4 2-1 0,2-3-2 0,0 0-6 15,0-4 5-15,-4-3-2 0,2-1 3 16,-3-3-2-16,-2-1 5 0,0-3 1 0,-1-1 13 16,-2-3-9-16,-2-2-2 0,3 0 5 0,-8-1 3 0,11-4 4 15,-7-3-4-15,1-1 3 0,-4-4-3 0,2-8-2 16,-3-4 0-16,0-4-4 0,-3-1-4 0,2 3-5 15,-1 0-23-15,0 2-27 0,-2 4-32 0,1 4-47 16,-4-11-44-16,5 6-51 0,-2 2-74 0,-3 2-226 16,6-1-745-16,1 6 66 0</inkml:trace>
  <inkml:trace contextRef="#ctx0" brushRef="#br0" timeOffset="8760.02">7210 14590 90 0,'0'0'496'0,"7"-4"-16"0,-7 4-35 16,0 0-61-16,0 0-47 0,0 0-49 0,0 0-30 15,0 0-21-15,0 0-27 0,0 0-13 0,-28 11-17 16,19-7-8-16,-4 2-15 0,-3 0-8 0,-2 1-14 16,2 2-9-16,1 3 1 0,-9 3-6 0,10-2-6 15,-4 0-6-15,4 4-6 0,-4 4-1 0,4 2-2 16,1 2-4-16,4 0-2 0,3 3-2 0,-2-2-11 15,5 3-4-15,2-5-13 0,1-1-1 0,3-2-10 16,1-2-5-16,3 0-5 0,0-1 0 0,2-3-9 16,2 0-6-16,2-2-12 0,2-2-4 0,-2-1-2 15,4-2-11-15,-1-3-14 0,1 1-5 0,1-2-12 16,1-1-9-16,-4-4-22 0,4 2-21 0,1-3-31 16,-4 1-37-16,2-1-41 0,-1-4-54 0,-3 1-83 15,-5-3-231-15,1-1-826 0,3-2 39 0</inkml:trace>
  <inkml:trace contextRef="#ctx0" brushRef="#br0" timeOffset="9252.74">7383 14711 632 0,'-1'-5'585'0,"1"5"-83"0,-1-10-62 0,1 10-53 16,0 0-37-16,0 0-33 0,1-10-32 0,-1 10-35 16,0 0-37-16,0 0-28 0,-8 24-27 0,6-7 4 15,-1 1-27-15,1 7-11 0,-1 0-12 0,2 1-17 16,1-6-3-16,0 5-12 0,1 2-18 0,2-3 1 15,2 2-16-15,-3-8 0 0,-2-1-6 0,3-1-7 0,-2-3-12 16,3-4-7-16,-4 1-32 0,1-4-24 16,1-2-19-16,-2-4-18 0,0 0-7 0,0 10-14 15,0-10-8-15,0 0-14 0,0 0-19 0,0 0-18 16,0 0-6-16,0 0-12 0,-6-33-10 0,3 17 0 0,1 1-17 16,0 2 1-16,-1 1 10 0,1-1 8 0,-2 0 64 15,1 2 47-15,0 3 45 0,0-1 38 0,0 3 24 16,1 0 12-16,2 6 0 0,-5-11 3 15,3 7 8-15,2 4-3 0,-2-9-4 0,2 9 5 0,-2-8-9 16,2 8-8-16,0 0-1 0,6-11-5 0,-3 6 3 16,5-3-8-16,0 0 0 0,3-5-7 0,-3 3-3 15,6-1 12-15,4 0-11 0,-7 1-1 0,3-1-2 16,-6 1-2-16,4 2 2 0,-3 0-3 0,2 2 0 16,-4 0-1-16,3 2 1 0,-4 1-3 0,1 1-4 15,-7 2 16-15,8-3 17 0,-8 3 17 0,8-2 22 16,-8 2 6-16,0 0 8 0,9 7 2 0,-5-3 2 15,0 5-1-15,0 7-4 0,0 2 4 0,2 1 2 16,0 9-7-16,-1 2-1 0,-1-2-12 0,1 2-7 16,-1-1-5-16,2 1-13 0,-2-5-5 0,2-1-2 15,-3-8-1-15,1-1-9 0,0-1-9 0,-3-3-8 16,2-1-21-16,-1-3-29 0,-2-1-47 0,0-6-55 16,3 6-71-16,-3-6-101 0,0 0-237 0,0 0-793 15,0 0 49-15</inkml:trace>
  <inkml:trace contextRef="#ctx0" brushRef="#br0" timeOffset="11786.13">18167 8619 233 0,'-36'14'647'15,"-11"14"-122"-15,-2 6-83 0,2 2-69 0,5 1-47 16,-2 6-21-16,-13 20-7 0,23-18-13 0,2 1-14 16,7 4-25-16,-2-2-16 0,7 6-24 0,4 0-22 15,5 1-22-15,6 1-20 0,5 2-12 0,5-1-21 16,5 1-10-16,3-5-4 0,2-1-23 0,7-1-4 16,6-5-6-16,4-3-9 0,6-1-10 0,1-3 0 15,4-8-11-15,7 1-11 0,6-6 1 0,-2-5 1 16,2-2 0-16,3-4-11 0,0-4-4 0,-2-4-4 15,3-6-6-15,3-4 5 0,-6-4-14 0,3-8-3 16,-1 1-9-16,-6-6-3 0,2 0-1 0,-7-1-4 16,-3-3-6-16,-10 7-1 0,-4-1 6 0,0 2 2 0,-3 3 2 15,-4 1 3-15,-4 5-1 0,-8 2 6 16,-3 1 0-16,1 1 3 0,-2 2 4 0,-3-2 11 16,-5 3 9-16,0 0 6 0,0 0 0 0,8 15-1 0,-8 0 5 15,-2 9 4-15,-1 3 13 0,-1 4-2 0,0 4 5 16,3 1 8-16,0 10-2 0,2 0 17 0,4-11-9 15,4 10 4-15,4 6-6 0,0-4 3 0,4 0-1 16,3-3-5-16,7-2-6 0,-2 0-3 0,6-4-2 16,11 0-8-16,-4 0 1 0,4-7 0 0,8-2-5 15,1 0 1-15,6-6-5 0,1-1-2 0,4-4-6 16,27 3 2-16,3-3 0 0,-34-13-4 0,6 0 5 16,2-8-8-16,31-7-2 0,-6-11-2 0,0-5-3 15,-3-7-4-15,-3-2-15 0,-3-2-16 0,-24 8-21 16,22-20-16-16,-27 18-10 0,-3-4-6 0,-2-2-4 15,0 0 1-15,-7 3 6 0,-1 2-3 0,-13 4 6 16,-2 4 8-16,-3 1 7 0,-1 2 3 0,-3 2 12 16,-3 3 13-16,-10 6 27 0,4 1 24 0,-4 0 27 15,-1 1 19-15,0 2 23 0,-3 1 8 0,-1 5 6 0,6-8-5 16,-6 8-3-16,4-8-8 0,-4 8-14 16,4-3-10-16,-4 3-2 0,0 0-3 0,8-5-9 15,-1 5-4-15,-7 0-5 0,12 0-2 0,-1-1 0 0,1 2-3 16,0-1-2-16,8 0-8 0,2 1 2 0,6-2-2 15,1-1-3-15,2-1 1 0,-1-1-1 0,5-3-2 16,13-4-1-16,-8 0 1 0,9-8-6 0,1-4 5 16,1 1-5-16,-4-3 1 0,3-4 1 0,-3-3-1 15,0-2-2-15,-4-2-1 0,2-4 0 0,-5-4 4 16,0-2-8-16,10-22 1 0,-16 18-6 0,6-25-2 16,-11 25 3-16,-2-7-4 0,7-18 0 0,-12 22-1 15,-4-2 2-15,0 0 4 0,-5-1 0 0,-1-1-1 16,-5-25-2-16,-3 26 2 0,-4-1-2 0,-4 4 4 15,-3 1-3-15,1-2 2 0,-11 5 0 0,-3-2 6 16,-4-1-3-16,-3 6 8 0,-5 3-1 0,1 2 13 16,-3 6-8-16,-7 3 2 0,1-1 0 0,11 10-3 15,-13-5 3-15,10 7-1 0,1 3 1 0,-1-1-1 0,1 3 2 16,-2 0 1-16,3 1 2 0,1 3-8 0,2 0 6 16,0 1-6-16,8 3-4 0,4 0 1 15,-1-1-1-15,1 2-4 0,3 0 0 0,3 1 3 0,0-2-1 16,0 2-2-16,-2-7 0 0,2-1 0 0,0 0-2 15,0-4-1-15,2 2-3 0,-3-8 4 0,1-1-5 16,-1-2-1-16,-3-2-4 0,3 0-2 16,-5-4-3-16,-4 4-3 0,0 4 0 0,-6-3 2 0,-6-10 5 15,6 14-1-15,-2-2 1 0,-14-6 4 0,-1 5-2 16,-3 1 4-16,-1 1-5 0,0 6 2 0,-4-1 3 16,-3 3 1-16,-4 4-2 0,-3 4 6 0,-3-4-10 15,1 6 6-15,-3 4 0 0,-26-2 4 0,31 8-5 16,-5-3 6-16,3 3 0 0,2 1 6 0,6-3 2 15,-4 4 4-15,8 2-5 0,9-2 2 0,4 1-2 16,-2 3 3-16,2 2 0 0,6-2-4 0,-2 2 0 16,2 1 1-16,3 0-5 0,10-3-1 0,0 3 4 15,5-1-5-15,2-1 2 0,1-3-4 0,2 0-6 0,4-2-2 16,1 0-9-16,3-5-3 0,-2 11-3 16,2-11-6-16,0 0-7 0,0 0 0 0,0 0-1 15,0 0-5-15,0 0 5 0,0 0 1 0,0 0 2 16,0 0 0-16,0 0-9 0,-10-29 5 0,1 16 2 0,-4-2 4 15,-2 0 0-15,-1 1 5 0,-8-1 2 0,0 3 3 16,-4-1 5-16,-3 1 3 0,-2 4-2 16,0-1 2-16,-2 3 5 0,-2 3 7 0,-1 0-7 0,-1 3 3 15,-13 3-2-15,15 3 3 0,-2-1 1 0,2 4 5 16,0 0 1-16,0 2 2 0,2 3-2 0,4 0 0 16,2 1 4-16,-2 4-1 0,3 3-2 0,5 0 1 15,1 1 2-15,2 1-6 0,4 2 1 0,1 0 3 16,6-3-6-16,1-5 5 0,2 0-4 0,1 0 0 15,5-1-12-15,-3 2 0 0,2-3-11 0,2-3-9 16,-1-1-4-16,0-1-10 0,2 0-3 0,-2-1-2 16,0-4-7-16,0-6 1 0,1 12 2 0,-1-12-2 15,0 8 7-15,0-8 5 0,0 0 6 0,-3 8 4 16,3-8 3-16,0 0-2 0,-10-1 9 0,10 1 4 16,-18-7-1-16,5 5 1 0,-5-2 5 0,-2-2 2 15,-8 2 5-15,0 0-3 0,-8 3 3 0,-4 1 9 16,2 1 6-16,-14 5 8 0,2 3 12 0,-3 3 6 15,2 5 11-15,-1 1-4 0,2 4-3 0,-1 4-5 0,1 4-1 16,-2 2 2-16,2 2 4 0,0-1 6 16,0 6 5-16,4-2-2 0,0 0 6 0,5 0-4 15,4 0-2-15,13-7 3 0,-3 10-10 0,7-9 3 16,4 2-8-16,2-1 0 0,5 0-5 0,1 1-3 0,2 0-6 16,3 1 2-16,2-1-7 0,1-1-4 0,4-2-16 15,0-1-22-15,0-4-25 0,1-6-32 16,3 1-43-16,2-5-65 0,5 0-130 0,0-6-234 0,-3-3-827 15,7-3 39-15</inkml:trace>
  <inkml:trace contextRef="#ctx0" brushRef="#br0" timeOffset="12535.86">18928 8387 6 0,'10'-15'499'0,"-3"6"-86"0,1-1-61 16,-4 3-17-16,-1 1-2 0,0-1-10 0,-3 7-23 15,0 0-29-15,0 0-18 0,-10-13-22 0,2 12-21 16,-1-1-16-16,-2 4-13 0,-2-1-15 0,-5 1-16 16,-1 5-19-16,-5 7-8 0,6-6-5 0,-7 6-21 15,1 4-12-15,0-1-6 0,3 1-4 0,6-4-7 16,-3 5-10-16,0 0 2 0,7-2-14 0,-2 0-1 15,4 0-5-15,3 0-11 0,3 0-3 0,0 1-4 16,3-1 3-16,6 0-4 0,3-3-9 0,3 0 1 16,10 2 5-16,-5-6-6 0,8-2-4 0,5-1 13 15,-1-3-10-15,4-4-10 0,2-1-16 0,1-7-5 16,-2 1-13-16,3-1-3 0,-1-5-14 0,-3-1-8 16,-2-1-3-16,-2-2-8 0,-1 2-3 0,-1-1 2 0,-3 1 5 15,-1-1 5-15,-7 5 12 0,-1 1-2 0,-3 2 5 16,-3 0 5-16,-2 4 3 0,-2 0 11 15,0 1 21-15,-5 3 17 0,6-4 21 0,-6 4 1 16,0 0-2-16,0 0-1 0,0 0 1 0,0 0 6 0,0 0 6 16,-12 21 0-16,8-10-3 0,-1-1 7 0,4 1 0 15,0 0 1-15,2 0-4 0,3 1 2 0,-1-1-6 16,4-2-5-16,-1 1-3 0,2-2-4 0,6-2-2 16,1 0 1-16,1-2-1 0,3-6-8 0,0 1-1 15,1-6-3-15,7-1-3 0,-4-5-1 0,4-2 4 16,-1 1-2-16,-2-1-5 0,-2-3 2 0,-7 5-3 15,2-7 0-15,-5 5 0 0,-4 2 3 0,-4 0-4 16,2 1-2-16,-4-4 10 0,-2 7 5 0,-8-1 1 16,0 0 16-16,-3 3-16 0,-6 1 6 0,-1 2-14 15,-11 2 0-15,-2 3 5 0,-2 3-7 0,-3 3-1 16,0 0 10-16,2 4-8 0,2 0-9 0,4-1-1 16,0 1-7-16,8-2-13 0,3-3-20 0,5 0-24 15,1 1-35-15,2-2-33 0,4 1-28 0,1-3-22 16,4-3-28-16,0 0-40 0,0 0-307 0,20 9-821 15,-10-11 40-15</inkml:trace>
  <inkml:trace contextRef="#ctx0" brushRef="#br0" timeOffset="13084.01">19882 8705 217 0,'0'0'561'0,"0"0"-82"0,0 0-74 0,0 0-57 15,0 0-54-15,0 0-34 0,0 0-34 0,-9-33-14 16,5 23-15-16,4-7-12 0,-2 0-24 0,0 0-9 16,0-1-13-16,2-2-11 0,0 1-11 0,1 1-13 15,-1 0-10-15,3-2-4 0,-2 0-9 0,3 3-1 16,-1-2-15-16,0 3-2 0,3 1-12 0,-2 0-4 15,3 0 2-15,3-1-13 0,-2 1-1 0,3 0-4 16,3 4-2-16,-1-3-6 0,3 2 2 0,1 1-3 16,1 2-4-16,1 2-2 0,-1 0-3 0,1 2-3 15,-2 1 1-15,1 2-2 0,-5 0 0 0,-1 4-6 16,-1-1-1-16,-5 0 1 0,3 1-3 0,-2 2 0 16,-2 0-3-16,-2 1-2 0,0 0-4 0,-3-5-1 15,0 11-3-15,-4-1 0 0,-1-2-14 0,-4 1-9 16,-1 0 1-16,-6 0-1 0,-2 0 3 0,1 2-1 15,0-3 4-15,-7 5 3 0,3-3 2 0,2-3 4 0,-1 0-2 16,3-1 5-16,-1-1 6 0,3 2 10 16,2-3 8-16,3 0 13 0,2-3-7 0,2 1 5 15,-1 1-5-15,7-3 1 0,-7 4-1 0,7-4 0 0,-2 10 2 16,2-10 5-16,7 12-2 0,-1-5-1 0,4 3 5 16,-1-2-1-16,8 5 7 0,-1-3 0 0,10 5 2 15,-4-1-2-15,2 0-5 0,-6-4 4 0,6 3-6 16,-6-2 0-16,0 0-4 0,-3-1 0 0,1-1-2 15,-1 2-5-15,-4-2 2 0,2 1-6 0,0 0-5 16,-3-1-18-16,-1-1-33 0,-2 2-34 0,-1-3-42 16,-1 0-59-16,-1 0-58 0,-1-3-299 0,-3-4-791 15,3 7 50-15</inkml:trace>
  <inkml:trace contextRef="#ctx0" brushRef="#br0" timeOffset="13597.86">20495 8389 192 0,'0'0'742'15,"0"0"-143"-15,7 7-104 0,-7 1-74 0,0 4-57 0,0 4-49 16,-4 4-34-16,1 4-23 0,1 2-18 15,4 2-17-15,-2-2-27 0,0 0-24 0,0 2-23 16,0-1-17-16,5-2-18 0,-6 0-10 0,5-6-13 0,-1 0-12 16,-2-5-10-16,0-1-5 0,0-2-10 0,2-2-2 15,-4 0-12-15,1-3-9 0,0-6-9 0,1 7-10 16,-1-7-6-16,6 3-10 0,-6-3-9 16,0 0-10-16,0 0-13 0,3-27-6 0,-2 10-6 0,0-1-5 15,-2-11-4-15,2 2-4 0,-1-1-11 0,-1-1-2 16,2 0 1-16,-1 0-3 0,0 1-1 0,-1 0 5 15,1 1 6-15,-1 1 4 0,3 3 7 0,0 4 5 16,-1-1 5-16,0 3 4 0,-2 1 6 0,4 5 5 16,-1-3 7-16,-2 6 5 0,2 1 9 0,0-3 6 15,-1 4 4-15,2 0 7 0,-3 6 3 0,9-8 1 16,-2 4 4-16,0 2 6 0,3 0 4 0,3-2 8 16,-2 4 0-16,3 0 5 0,-1 0 1 0,-2 3 5 15,1 0-4-15,1-1 1 0,-7 2-5 0,4 1 2 16,-3-2 0-16,-1 3 5 0,-2 0 7 0,-1 1 6 15,-3 2-8-15,-2 0-1 0,-1 3-5 0,-3-1-6 16,-1 0-5-16,-6 1-2 0,3-3-5 0,-3 2-6 16,-3-2-25-16,5-2-26 0,-2 0-35 0,3-2-34 0,-1-1-29 15,0 1-46-15,2-4-51 0,2 0-319 0,-2 0-794 16,9-1 49-16</inkml:trace>
  <inkml:trace contextRef="#ctx0" brushRef="#br0" timeOffset="13902.94">20742 8388 131 0,'6'16'541'0,"-3"4"-52"0,2 8-59 0,-1 1-40 0,1 1-29 15,0-1-27-15,0 1-34 0,2 0-29 0,2 1-28 16,3-4-23-16,1 0-27 0,1-6-17 0,1 2-22 16,5-3-13-16,-7-6-18 0,4-2 1 0,-2-1-11 15,1-4-13-15,1-3-6 0,3-1 2 0,-1-4-18 16,-1-3-9-16,5-3-3 0,-8-3-3 0,1-2-4 15,-4-3-8-15,1 0-3 0,-6-4-9 0,1-6-1 16,-6-1-1-16,-1 7-8 0,-4-7-2 0,-3 7 2 16,-3 0-5-16,-4-4 5 0,-3 3-1 0,-3 0 0 15,-2 1 0-15,-2 3 0 0,-2 3-1 0,-2 1 3 16,0 3-10-16,0 0-4 0,7 6-4 0,-7-3-5 16,7 5-11-16,3 1-11 0,-2 0-23 0,6 0-19 15,-1 1-25-15,1 2-36 0,1 2-36 0,4 0-50 16,5 0-59-16,-2 1-320 0,2-2-879 0,3-4 16 15</inkml:trace>
  <inkml:trace contextRef="#ctx0" brushRef="#br0" timeOffset="14919.75">21410 8310 11 0,'6'-6'617'0,"-6"6"-111"0,0 0-71 0,0 0-75 0,0 0-36 15,0 0-19-15,0 0-16 0,0 31-19 0,-4-11-31 16,0 4-30-16,0 1-23 0,-2 3-31 0,2-1-12 16,1 1-10-16,-1-3-23 0,0-6-7 0,3 5-15 15,-4-5-10-15,5 0-7 0,-3-2-10 0,2-5-2 16,-1 0-15-16,1-3-9 0,1-2-13 0,-3-1-12 16,3-6-6-16,-3 7-16 0,3-7-22 0,-4 3-12 15,4-3-13-15,0 0-13 0,0 0 1 0,-19-10 2 16,13 1 6-16,-2 0 0 0,-1-8 4 0,3 2 12 15,-2-5 0-15,5 1 4 0,-3 1 1 0,1-10 2 16,0 3 5-16,3 5 10 0,0 3-7 0,2-1 12 16,0 1-4-16,2 1 8 0,0 5-1 0,-2 0 1 15,3 1 4-15,-2 4-3 0,1-1 13 0,2-1-1 16,2 0 2-16,1 0-1 0,-1 4 4 0,6-1-4 0,1 3-2 16,-1 1 8-16,1 2-3 0,0 0 8 0,10 1 4 15,-5 3 2-15,2 4 3 0,5 2 1 0,-5-3 3 16,-2 3-3-16,0-3 0 0,0 5 3 0,-4-2-4 15,-1 3 7-15,-2-3-8 0,0 3 5 0,-6-2 0 16,0 1 4-16,-3 3-4 0,-4-5 3 0,-1 6-6 16,-3 1 1-16,-1-3-2 0,-4 0 0 0,-1-2-7 15,3 3 0-15,-3-2 0 0,-2-6 2 0,3 0-4 16,-1-2 2-16,1-1-4 0,2-1 1 0,-1-1 0 16,1 0 0-16,3 0 3 0,6-3 3 0,-8 4-4 15,8-4-2-15,0 0-2 0,-5 2 1 0,5-2 1 16,0 0-4-16,0 0 7 0,0 0-4 0,0 0 4 15,0 0-1-15,28 4 4 0,-18-3-1 0,3 2 3 16,-4 0 1-16,5 0 3 0,-5 2-5 0,3 0 2 16,0-1 1-16,-1 2 0 0,1-2-3 0,-5 1 2 15,3 0 1-15,2 0-6 0,-5 1 2 0,0-3 4 16,-1 0-5-16,2-2 1 0,-8-1 2 0,11 0 1 0,-11 0 1 16,10-4 2-16,-2-2 2 0,-2-1-4 0,3-1-1 15,-3-3 1-15,1-5 0 0,3 1-1 16,-2-1 0-16,-3-4-4 0,3 5 1 0,-2-6 5 15,2 2 1-15,-3 1 4 0,-3 2 3 0,2 2 0 0,-2 3 9 16,4 2-3-16,-6 2 2 0,2 1 6 0,-2 6-5 16,4-8 2-16,-4 8-6 0,0 0-7 0,3-7-3 15,-3 7 4-15,0 0-3 0,0 0-4 0,15 19-3 16,-8-9-3-16,-2 0 1 0,3 6 5 0,-1 2-12 16,1-1 3-16,2 0-2 0,-1 8-3 0,-1-7 1 15,2 5 2-15,-1-5-4 0,0 3-15 0,-3-2-18 16,-2-5-25-16,-2 3-30 0,4-1-42 0,-6-2-48 15,2-5-58-15,-2 1-343 0,-4-1-857 0,2-3 25 16</inkml:trace>
  <inkml:trace contextRef="#ctx0" brushRef="#br0" timeOffset="15725.86">21751 8652 201 0,'6'-9'507'16,"-1"5"-77"-16,3-3-48 0,4 0-45 0,2 0-30 15,2-2-15-15,-1 2-23 0,3 0-22 0,-3-2-14 16,4 4-29-16,1-2-16 0,-2 3-26 0,2-2-14 16,6-1-21-16,-7 5-13 0,4 0-13 0,-4-2-11 0,-1 3-13 15,-3 2-6-15,2-1-6 0,-3 1-7 16,-3 2 2-16,2 0-10 0,1 2-2 0,-5 2 3 16,0 0-10-16,2 2 0 0,-2 7-2 0,-3-3-2 0,-1 5-4 15,4 0 8-15,-2 5-9 0,-3-5-2 0,1 7-4 16,-1-5 0-16,0-1-2 0,0 1-3 0,-2-2-3 15,0 0-5-15,0-2 1 0,-2-4 1 0,0 1-4 16,2-1-4-16,-2-2 4 0,0-4-2 0,0-6 1 16,2 11-4-16,-2-11-5 0,0 7-6 0,0-7-27 15,0 0-24-15,-4 6-16 0,4-6-16 0,-14-2-22 16,14 2-13-16,-13-12-6 0,4 2-8 0,-2-2 4 16,2-4-5-16,-2-2 3 0,-5-4 13 0,1-1 2 15,2-2 0-15,-2-4 17 0,1 1 2 0,1 4 16 16,5 6 15-16,0 1 25 0,1 2 27 0,3 3 12 15,0 1 13-15,4 2 6 0,-4-1 0 0,4 4 8 16,0 6-2-16,2-13 13 0,2 7-2 0,0 1 3 16,3 0 5-16,3 0-1 0,3 2 1 0,-3-1 9 15,4 3 11-15,2-2-1 0,4 4 0 0,-2 1 3 0,2 1 5 16,-3 1 6-16,2 2-1 0,1 3-4 16,-1-2 1-16,-2 4-1 0,-3 3-5 0,2-1-2 15,-5 2 2-15,3 0-1 0,-1 7 1 0,-2-4 6 0,-2 1-6 16,-2 0 0-16,-1 5-1 0,0-6-9 0,-2 0 1 15,0 1-4-15,0-2-8 0,1 0 1 0,-1 1-7 16,0-1 3-16,2-3-2 0,2 1-8 16,-3-2 6-16,-1-1-9 0,2-3 1 0,4 1-3 0,-3-2-1 15,0 1-4-15,0-4-4 0,4 2-2 0,-2-3 1 16,4-3 0-16,1-2-5 0,-1-1-3 0,1 0-2 16,1-5-9-16,3-3-6 0,-2 2-8 0,2-3 1 15,-3 2-11-15,-1-2 2 0,2 0-3 0,-3-1 0 16,1-1 1-16,0 4 2 0,-1-3 4 0,-3 0 3 15,-2 1 1-15,-1 1 3 0,-1 2-4 0,0 1 5 16,-3 2 0-16,-3 5 3 0,3-11 2 0,-3 11 1 16,0-8-2-16,0 8 2 0,0 0 3 0,-8-7 2 15,8 7 0-15,-10-3 0 0,10 3 1 0,-17 0 0 16,6 3 4-16,0-2-2 0,-2 2 3 0,-1 0 0 0,3 3-1 16,-2-2 2-16,2 0 1 0,1 0 2 15,3-1-5-15,-1 0 2 0,8-3 2 0,-9 4-3 16,9-4 1-16,-5 5-2 0,5-5 2 0,0 0 3 15,0 0-7-15,0 0 1 0,18 4 2 0,-18-4-6 0,19-5-3 16,-9 1-5-16,9-1-10 0,-6-1-19 16,2-1-17-16,-1 2-23 0,1-5-22 0,1 1-29 15,-5 1-26-15,-3-1-29 0,1-1-31 0,-1 0-48 16,-3 0-208-16,-3-3-657 0,-1 2 86 0</inkml:trace>
  <inkml:trace contextRef="#ctx0" brushRef="#br0" timeOffset="15862.52">22741 8628 1362 0,'-9'-14'151'15,"0"0"81"-15,-4 0 35 0,1 3 7 16,1 1 1-16,-2-1-4 0,4 3-7 0,0 0-11 15,0 2-19-15,2-4-16 0,2 6-13 0,1-1-32 0,4 5-17 16,-4-12-24-16,4 4-17 0,0 8-9 0,8-18-13 16,-3 11-11-16,6-8-7 0,3 5 0 0,-1 3-13 15,1-3-3-15,2 1-26 0,-1 0-37 0,-3 2-43 16,-1 2-63-16,-5-2-87 0,5 3-373 0,-4-1-848 16,-7 5 30-16</inkml:trace>
  <inkml:trace contextRef="#ctx0" brushRef="#br0" timeOffset="18446.95">10181 8642 242 0,'-45'40'461'15,"13"7"-41"-15,-4 2-34 0,-10 26-29 0,23-21-25 16,-4 29-23-16,10 5-14 0,7 0-29 0,4 3-22 16,10-2-27-16,5 0-20 0,3-3-18 0,11-7-19 0,-2-25-23 15,2 3-3-15,21 16-17 0,-9-25-11 16,19 18-20-16,-11-23-1 0,25 11-8 0,-17-18-9 15,6-3-8-15,1-4 3 0,1-3-10 0,28 1-6 0,-30-13-4 16,11-5-3-16,-3-4-1 0,33-9-9 0,-6-4-2 16,0-4-3-16,-5-5-3 0,-24 2-5 0,26-12 0 15,-27 5 1-15,29-11-4 0,-34 7-3 0,0-2-4 16,0-1-11-16,-4 2 1 0,-5 2-3 0,-3-1-5 16,-17 11-5-16,0 0-4 0,-9 3 4 0,-2 5-2 15,-4 2-1-15,-4-1 2 0,-3 3 8 0,3 5 1 16,0 3 11-16,-4 5 3 0,5 16 13 0,-4 2 4 15,1 6 11-15,-3 14-1 0,0-2 8 0,1 5 7 16,1-2-4-16,4 0 4 0,-1-2 8 0,3 4-2 16,3-3-1-16,4-1 3 0,4-4-8 0,2 1-1 15,3-2-3-15,5-3 0 0,5-3-1 0,2-4-3 16,7-4-3-16,3-1-3 0,6-3-7 0,4-5-2 16,4-3-2-16,23 1-4 0,-21-8 3 0,28 0-3 0,-28-8-4 15,28-7-2-15,-30-1-2 0,28-8-4 16,-4-6-15-16,-26 3 0 0,28-19-9 0,-8 1-15 15,-4-10-17-15,-26 11-7 0,18-15-19 0,-25 12-19 0,-2 4-16 16,-2-2-27-16,-2-5-24 0,-5 5-10 0,-9 10-3 16,-3 1 17-16,-1-1 12 0,-3 7 10 0,-6 5 18 15,0 2 25-15,-5 2 33 0,-1 4 40 0,-1 0 39 16,-1 3 23-16,-4 3 22 0,6-7 4 0,-6 7 3 16,4-5-2-16,-4 5-4 0,0 0-9 0,7-3-5 15,-7 3-5-15,0 0-1 0,0 0-1 0,16 6-1 16,-6-1-7-16,1 2-3 0,5-1 8 0,3 1-10 15,8 2-2-15,2-3 1 0,2 0 4 0,5-3-3 16,1 0-2-16,1-3 1 0,16-3-6 0,-4-3-6 16,7-1 1-16,2-5 2 0,-1-1-1 0,-1-5-6 15,3-2 2-15,2-5-5 0,17-14 0 0,-25 9 1 16,20-18-2-16,-26 13-3 0,20-24-4 0,-23 16 1 16,17-20 0-16,-23 16 2 0,14-27-3 0,-9 4-4 0,-6-4 1 15,-12 20 1-15,2-27-8 0,-4-1 8 0,-6 0-5 16,-4-2 3-16,-5-4 1 0,-9-1-5 15,0 5 5-15,0-2 5 0,-4 30 26 0,2 0 14 0,-5 0 18 16,1-1 2-16,-3 7-2 0,-1-2-4 0,-5 5-7 16,0 3-7-16,5 10-1 0,-7 4-10 0,-1-2-3 15,-1 4 0-15,-1 3-3 0,-4 4-3 0,2 2-1 16,0 2-5-16,4 6 2 0,0 0 1 0,3 2 0 16,0 2 0-16,4 1-1 0,2 0-8 0,1 3 3 15,2-2-7-15,3 1-7 0,3 4 0 0,-7-10 0 16,7 10-1-16,0-11 0 0,1 1-1 0,6-2-1 15,1-1-1-15,2-2 8 0,5-1-7 0,-1-7-2 16,3-1 2-16,1-2-10 0,-6-2-5 0,3-1-4 16,-3-5-9-16,-3 1-4 0,-4-16-6 0,-3-2 4 15,-6 0-10-15,-5-3 7 0,-5 0 5 0,-2-1 0 16,-5-2-3-16,1 1 1 0,-22-25 3 0,-1 6 1 16,8 25 3-16,-17-22 3 0,-7 10 4 0,16 21 0 0,-27-23 2 15,21 30 0-15,-34-14-3 0,31 18 8 16,-34-8-3-16,-1 5 4 0,23 10 1 0,-25-2 4 15,-2 10-3-15,-1 2 11 0,-4 4-13 0,3 6 2 0,-1 7-6 16,2 1 6-16,2 1 4 0,0 8-3 0,29-2 5 16,-26 10 3-16,28-7 3 0,-2 5 2 0,1-1-3 15,1 1 3-15,5 0-2 0,-1 1 1 0,8 1 1 16,1 0-4-16,14-4-2 0,-1 1-2 0,1 1-3 16,2 0-5-16,2 0 0 0,0 1-2 0,5-4-2 15,0 0 2-15,9-5 0 0,-1 2-5 0,0-1 2 16,3 1-2-16,2-5-8 0,2 1-9 0,3-4-2 15,0 0-3-15,2-3 0 0,3-3-4 0,-10 3-14 16,10-3-11-16,-11-1 0 0,11 1-5 0,-21-5 2 16,7-4 6-16,-5-2 5 0,-1 2 5 0,-7-1 4 15,-3-1 5-15,-2 0 7 0,-3 2 5 0,0 3 10 16,-3 1 5-16,-2 3 3 0,-14 5 6 0,17 4-1 16,-18 4 0-16,4 7 1 0,-1 1 1 0,-3 4 3 15,4 3 4-15,1 5-6 0,4-2 4 0,-1 2 4 16,5-3 2-16,12-5 5 0,2-2 1 0,1 2 1 15,3-3-3-15,2 4-2 0,3-5-1 0,2 2 0 16,4-6-1-16,3 0 2 0,3 0 0 0,-1-1-5 0,2-3-3 16,2-1-9-16,3-3-2 0,-2 1-4 0,3 0-4 15,0-8 0-15,0 0-2 0,4 11 4 0,-4-11 1 16,2 4 1-16,-2-4 5 0,0 0-2 16,0 0 3-16,0 0 1 0,0 0-3 0,0 0 0 0,-15-16-2 15,1 8 10-15,0 0-3 0,-5-1 3 0,-2 3 2 16,-9 1 4-16,-6 3 7 0,0 3 4 0,-1 3 8 15,-3 3-1-15,-11 5 2 0,0 4-3 0,1 5-4 16,-3 5 3-16,-2-2-2 0,6 6 3 0,-2 1-5 16,5 0 0-16,1 3 4 0,6 0 2 0,3-2 0 15,9-6 1-15,4 1 1 0,3 3-7 0,3 0-1 16,3 1-2-16,5 1-1 0,3 0 1 0,2-1-1 16,4 1-2-16,2-2 0 0,2 0-2 0,1-4-11 15,0 0-4-15,4-8-14 0,-1 0-14 0,1-4-16 16,-2-3-21-16,2 1-14 0,2-4-2 0,-2 1-6 15,0-5-1-15,-2-1 14 0,-1-2 2 0,-6-1 10 16,0 0 6-16,0 0 6 0,0 0 14 0,0 0 3 16,-20 8 3-16,0-3 21 0,1 3 36 0,-9-3 28 0,-2 9 36 15,-1-2 29-15,1 3 12 0,-3 4 12 0,-8 10 2 16,12-6 5-16,-4 12-6 0,0 2-3 16,5 4-13-16,9 1-3 0,5-9-16 0,0 2-2 15,9 1-13-15,1-2-7 0,4 2-8 0,4-4-6 0,5-4-9 16,5-2-8-16,5 0-3 0,2-2-8 0,8-8-2 15,3-2-5-15,5-1-21 0,14 0-26 0,-13-8-40 16,12 2-56-16,-10-6-72 0,16 1-82 0,-16-4-292 16,16 0-832-16,-4-2 35 0</inkml:trace>
  <inkml:trace contextRef="#ctx0" brushRef="#br0" timeOffset="18965.75">11456 8425 235 0,'0'0'788'0,"0"-5"-135"0,0 5-112 15,0 0-81-15,0 0-75 0,0 0-56 0,0 0-53 16,-8 22-37-16,6-3-22 0,-1 10-28 0,1 2-22 16,2 4-14-16,-3 1-15 0,4 11-22 0,1-1-13 15,0-10-12-15,1 0-2 0,1 0-15 0,1-1-12 16,-1 0-7-16,3-6-1 0,-2-1 1 0,3-3-15 15,-5-7-9-15,0-2-8 0,0-6-22 0,0 0-19 0,-2-4-13 16,3 0-12-16,-4-6-6 0,1 7-12 16,-1-7-27-16,0 0-29 0,0 0-27 0,0 0-18 15,-21-25-11-15,12 11-7 0,-2-12 5 0,-1 4 11 0,0-5 13 16,-2-3-5-16,0-1 14 0,0-2 19 0,-4 0 5 16,-3-10 14-16,1-1 21 0,5 14 21 0,2-1 15 15,0 2 28-15,-1-1 30 0,1 2 13 0,5 3 27 16,1 2 10-16,0 4-2 0,4-1 4 0,1 3 2 15,4 0-5-15,1-3-2 0,5 2 0 0,1 0 0 16,1 3-1-16,11-7 8 0,1 5 3 0,3 1 1 16,1 2 0-16,-1 3-4 0,-5 2-4 0,10 2-4 15,-10 3-1-15,7 3-6 0,3 2 1 0,-7 2-4 16,3 2-1-16,0 5-2 0,-7-2 1 0,7 7 5 16,-10-2 4-16,1 8 6 0,-2 1 2 0,-7-4 1 15,-2 6-4-15,-2 4-2 0,-1 0-5 0,-7-1-6 16,-3 2-5-16,-2 0-8 0,-3-3 4 0,-1 0-5 15,-4 0-5-15,4-3-6 0,-6-3-4 0,1-2-21 16,2-4-25-16,0-2-23 0,-1-2-24 0,0-1-20 16,2-1-21-16,2-4-25 0,1-1-43 0,5-1-31 15,7-2-69-15,-17-6-227 0,12 1-728 0,3-2 69 16</inkml:trace>
  <inkml:trace contextRef="#ctx0" brushRef="#br0" timeOffset="19320.57">11696 8539 429 0,'4'15'505'0,"3"4"-45"0,-5 8-47 0,2 0-30 16,0 1-46-16,-3-2-30 0,3 0-37 0,-3 1-21 15,3-1-33-15,0-7-23 0,2-2-15 0,0 1-18 16,2-2-14-16,0 1-20 0,1-4-7 0,5 0-17 16,-3-2-10-16,0-3-11 0,0-1-12 0,1-5-8 15,3 0-6-15,1-3-5 0,4-4-13 0,-2 1-6 16,0-5-13-16,-1-2-11 0,4-5-14 0,-2-3-12 15,-1 0-12-15,-5-3-3 0,0 0-1 0,-6 4 2 16,0 0 4-16,-4-1 1 0,4-1 6 0,-6 2 1 16,-2 2 5-16,1 7 4 0,-1-1 18 0,-2 5 15 15,3 5 10-15,-3-11 7 0,3 11-2 0,-1-6 3 16,1 6-4-16,0 0-2 0,0 0-6 0,0 0 1 16,0 0-2-16,0 0 0 0,-1 27-6 0,2-15 2 15,3 3-1-15,2 1-5 0,1 2 1 0,-1-2-5 16,0 2 1-16,2-2-9 0,1-1-6 0,1 1-15 15,-1-2-18-15,-2-3-19 0,2-1-24 0,-2-2-33 16,0 1-32-16,-1-5-29 0,1-1-28 0,0-3-65 16,-7 0-257-16,0 0-749 0,10-11 65 0</inkml:trace>
  <inkml:trace contextRef="#ctx0" brushRef="#br0" timeOffset="19697.96">12181 8255 477 0,'-2'-9'640'15,"1"2"-97"-15,-2 1-75 0,3 6-70 0,0 0-62 16,0 0-49-16,0 0-32 0,-13 13-35 0,7 2-17 16,1 12-10-16,5 4-15 0,0 5-17 0,0 8-6 15,4 3-12-15,3 2-13 0,0-2-16 0,3 3-16 16,1-4-13-16,1-1-7 0,-1-10-7 0,-2-1-7 16,3-2-9-16,1-2-6 0,0-1-2 0,2-4-5 15,2-1-16-15,-1-5 1 0,1-4-9 0,0-3-7 16,6 1-1-16,-4-6-9 0,3-2-8 0,4 2-10 15,-4-6-3-15,6-2-11 0,-7 0-5 0,-1-3-12 16,7-5-4-16,-13 3-1 0,4-1-2 0,-4-3 6 16,-3 2 4-16,-3-2 4 0,-1 2 3 0,-2-5 3 15,-3 3 7-15,-4-2 11 0,-2 0 4 0,-3 2 10 0,-4-3 12 16,-3 2 5-16,-3 3 6 0,-3 0 1 16,-1 1 4-16,-8 4 0 0,1 2 7 0,-3 3 0 15,2 0-1-15,1 3 0 0,-4 4-2 0,2-2-5 16,3 0-2-16,7-1-4 0,2 3 2 0,5-6-5 0,3 1-9 15,1-3-21-15,3 1-37 0,6-2-21 0,-9-1-16 16,9 1-30-16,0 0-41 0,0 0-44 0,25-20-71 16,-12 6-263-16,8-2-777 0,2-2 54 0</inkml:trace>
  <inkml:trace contextRef="#ctx0" brushRef="#br0" timeOffset="20074.04">12731 8345 113 0,'0'0'710'0,"-7"-9"-117"0,7 9-92 16,-13-3-59-16,13 3-68 0,-18 5-50 0,9 1-42 16,1 3-29-16,1 2-22 0,-2 5-13 0,3 3-12 15,-1 5-22-15,3 4-10 0,3 0-6 0,1 4-20 16,4 0-17-16,2 3-18 0,3 1-7 0,3-1-11 16,-1 9-15-16,1-11-12 0,0 0-3 0,0-3-11 15,5-1-6-15,-1-1-3 0,0-2-14 0,-2-5-8 16,0-6-13-16,-2 1-14 0,2-4-20 0,-1-2-19 15,-2-4-17-15,1-2-19 0,0-3-16 0,-1-1-19 16,1-1-12-16,6-6-16 0,-7 1-4 0,3-4-17 16,-1-3-9-16,-1 0-6 0,0-3 9 0,0-1 10 15,-2-1 20-15,-1 4 20 0,0-3 15 0,-3 6 23 16,1 0 32-16,-2 4 17 0,1 0 28 0,-2 4 26 0,-4 3 18 16,5-7 23-16,-5 7 30 0,0 0 17 0,0 0 4 15,12 13 0-15,-6-3-13 0,-2 0-8 16,0 0-10-16,0 4-9 0,-1-2-10 0,1 0-10 0,1-1-6 15,-1 1-5-15,5-2 2 0,-4 0-19 0,0-2-28 16,-1 1-39-16,-1-3-61 0,0-1-82 0,-3-5-88 16,4 5-248-16,-4-5-745 0,0 0 68 0</inkml:trace>
  <inkml:trace contextRef="#ctx0" brushRef="#br0" timeOffset="20216.47">13054 8459 561 0,'-6'-6'501'16,"6"6"-96"-16,0 0-98 0,-7-1-86 0,7 1-74 16,0 0-56-16,0 0-38 0,0 0-35 0,2 20-41 15,5-11-72-15,-1 0-220 0,2 0-397 0,-1 2 101 16</inkml:trace>
  <inkml:trace contextRef="#ctx0" brushRef="#br0" timeOffset="20480.43">13425 8682 190 0,'13'3'499'16,"-3"-1"-40"-16,1-2-34 0,-5 1-40 0,2 0-22 16,-8-1-11-16,9 0-9 0,-9 0-6 0,0 0-34 0,8-2-25 15,-8 2-43-15,0 0-28 0,0 0-12 0,0 0-11 16,0 0-24-16,0 0-8 0,0 0-18 16,-34 3-13-16,28 2-17 0,1 0 7 0,-4 1-23 0,0 5-9 15,2-2-12-15,2 4 3 0,1 4-14 0,0-1-10 16,2 4-3-16,2-2-3 0,2 1-6 0,4 0 3 15,-3-1-11-15,5 6-1 0,9-4 0 16,-4-5-3-16,10 4 0 0,-10-7-5 0,15 3-1 0,-3-4-1 16,2-3-2-16,-6-2-3 0,0-4-8 0,1-1-29 15,-2-4-34-15,-1-3-47 0,-1 2-65 0,0-7-109 16,-8-3-340-16,-3 3-978 0,-2 1-39 0</inkml:trace>
  <inkml:trace contextRef="#ctx0" brushRef="#br0" timeOffset="24490.25">6538 5773 307 0,'-10'-7'510'0,"3"0"-70"0,-1 0-55 0,0-2-51 0,-1 1-51 16,6 1-24-16,-4-1-37 0,5 2-13 15,-4 0-29-15,3-2-9 0,-5-1-13 0,5 3-10 16,0 0-6-16,-1 1-2 0,0-1-12 0,4 6-4 0,-3-8-10 16,3 8-12-16,-5-5-5 0,5 5-1 0,0 0-10 15,-6-6-4-15,6 6-14 0,0 0-7 0,0 0-6 16,0 0-6-16,0 0-5 0,-6-3-5 0,6 3-4 16,0 0-8-16,0 0-3 0,0 0-2 0,0 0-1 15,0 0-4-15,0 0 1 0,13 19-5 0,-9-13 2 16,3 1-4-16,-1 1 5 0,2 2-6 0,1 0-1 15,0 3-2-15,-3-1 4 0,7 2-3 0,-5-3-5 16,-1 4 3-16,5-1-3 0,-3 0 1 0,1 1 4 16,0 0-4-16,2-1-1 0,-2 2-1 0,1 0 1 15,6 3 8-15,-5-3-10 0,-1 1 1 0,1-2 2 16,-2 3-3-16,1-1 3 0,2-2 4 0,4 7-3 16,-1 0-3-16,-3-6 0 0,2 5 1 0,2-2 1 15,2 3 3-15,-1-3-2 0,-2 2 2 0,3-3-3 0,-2 3 2 16,1-2 4-16,3 3-4 0,-1-2-2 15,1 2 0-15,2-2 4 0,-2 1-2 0,0-1-2 16,3 0-1-16,2 1-1 0,-1-1 6 0,-1-2-6 0,1 4 0 16,2-4-1-16,-1 2 1 0,3-1 0 0,-1-2 0 15,-2-1 0-15,3 2-1 0,1-3 0 0,-2 0-1 16,4 1 2-16,-2 0 1 0,2 0 0 0,1-1-3 16,2 2 3-16,-1-2 0 0,11 5-2 0,-12-4 3 15,1-3-1-15,2 0 2 0,9 5-2 0,-7-4 1 16,12 7 1-16,-13-6-4 0,13-1-1 0,-17 1 1 15,18 3-2-15,-16-3 6 0,15 3-4 0,-3-2-1 16,-11-3-3-16,15 4 5 0,-17-2-1 0,16 2-2 16,1 3 4-16,1-2-2 0,-2 3 5 0,-1-3-5 15,0 1 0-15,4-3 1 0,-5 3-1 0,8 1-2 16,-4-2 4-16,-3-1-7 0,1-1 5 0,3 1 2 16,1-1 2-16,-4 0-3 0,6 0-4 0,-2-1 5 15,2-1 1-15,0 2-4 0,1-1-2 0,3 1 4 0,3-1 2 16,0 0 1-16,-2 1-2 0,1 2 0 15,-1-4 0-15,2 1 2 0,0 3-2 0,26 1 1 16,-27-6 1-16,-4 3-1 0,0 0-3 0,5 2-1 0,0-3 6 16,25 4-2-16,-25-4-5 0,2 0-2 0,0-1 3 15,27 9 1-15,-33-8-1 0,1-1 0 0,5-3 0 16,-5 3 1-16,32 1-2 0,-28-6 1 16,29 5 2-16,-5 5 1 0,-25-10-1 0,1 2 1 0,27 1 0 15,-1 5-3-15,-32-6 1 0,6 1 1 0,25 5 2 16,-25-6 2-16,28 6 0 0,-4 0-1 0,-24-3 3 15,32 3-1-15,-31-5-2 0,27 3-1 0,-27-2 5 16,29 4-8-16,-2 0-3 0,-28-6 3 0,29 6 5 16,-4-3-1-16,0 2 0 0,-25-5-2 0,25 3-1 15,2 0-3-15,-29-1 7 0,28 1-9 0,-2 2 7 16,-23-2-6-16,27 2 11 0,-4 0-12 0,-23-6 1 16,31 8 1-16,-5-3 0 0,-27-5-1 0,27 2 4 15,-2 5 0-15,-26-6 2 0,29 7-5 0,-3-4 4 16,0-3-4-16,-24 2 1 0,32-2 0 0,-33-2 0 15,33 5 1-15,-5 0 1 0,-30 0-2 0,32 3-1 16,-6-1 3-16,-25-5 3 0,31 5-5 0,-30-4 3 16,24 5 0-16,-21-7-4 0,26 3 2 0,-30 0-1 0,2-2 6 15,27 5-5-15,-27-5 1 0,25 5 1 0,-28-7 15 16,2 0-12-16,1 2 5 0,2-2 3 16,25 2-6-16,-29-6-2 0,1 7 1 0,2-1 2 0,-5-2-3 15,2-2 1-15,-3 3-2 0,1-1-2 0,4 0 3 16,-7-2 0-16,-1 4 4 0,-2-4-5 0,3 1-2 15,-3 1-1-15,0-4 7 0,-1 4-12 0,-2-3 7 16,0 0-3-16,-1 3 1 0,-13-5 8 0,0 1-10 16,1-1-4-16,-2 2 10 0,-1-3-8 0,-1 4-5 15,-4-3-3-15,1 1-15 0,-3-4-24 0,-10 1-25 16,-3 1-47-16,0-2-61 0,-4 0-92 0,-4 1-319 16,-1-2-901-16,-7 0 4 0</inkml:trace>
  <inkml:trace contextRef="#ctx0" brushRef="#br0" timeOffset="28086.04">7282 12684 603 0,'0'0'539'0,"-4"5"-80"0,4-5-55 15,0 0-48-15,0 0-44 0,0 0-44 0,0 0-40 16,0 0-25-16,0 0-19 0,0 0-20 0,0 0-18 16,0 0-12-16,0 0-9 0,0 0-11 0,-2-20-6 15,2 20-12-15,4-19-7 0,-3 8-10 0,4-2-5 16,-5-4-11-16,5-1-6 0,1-1-5 0,0-6-10 15,0 6-4-15,2-5-2 0,-1-1-3 0,1 0-4 16,0-5-2-16,-1 4-6 0,3-1-2 0,0-2 2 16,-1-1-7-16,2-1 6 0,3 1-8 0,1 1 6 15,-4-2-9-15,4 1-1 0,-3 0 4 0,5-1-3 16,-1-1-2-16,1 0-3 0,0 1 4 0,4-12 3 16,-5 11-5-16,9-9-3 0,-7 10 4 0,7-14 3 0,-5 14-5 15,2-14-2-15,4 5-4 0,-7 8 7 16,3 2-2-16,6-12-5 0,-4 13 1 0,5-12 2 15,-2 3 0-15,-2 8 0 0,7-7 1 0,-8 11 4 0,10-9-7 16,-9 8 0-16,6-12 0 0,-1 2 0 0,-6 9 1 16,11-9 1-16,-4 0 1 0,-7 9 1 0,9-6-2 15,-10 5-1-15,17-7 1 0,-15 10 1 0,15-9-1 16,-5 0 3-16,5 3-1 0,-3 2 5 0,-1-4-1 16,-8 8-2-16,12-3 2 0,3-4 2 0,-12 12-5 15,11-10 3-15,0 4-3 0,-2-2 2 0,0 2 1 16,-7 7 4-16,11-3-6 0,-13 2-4 0,14-6 3 15,-14 8-1-15,14-8-3 0,-2 1 6 0,4 3-3 16,-13 3-3-16,8-5-1 0,3 0 4 0,-11 6-2 16,13-8 1-16,-5 2-1 0,6 2-2 0,0 0 3 15,0 2-2-15,-2-6 0 0,0 6-3 0,0-1 3 16,0 0-2-16,0 0 3 0,3-1-1 0,-1 1-1 16,-2 4 1-16,0-3-1 0,0-1 2 0,2 1 0 15,6 0-2-15,-3 1-1 0,-1 2 2 0,2-1 1 16,-1 0-1-16,1 4 0 0,0-2-1 0,1 0 3 0,-3 6 1 15,2-4-4-15,-1 4 2 0,1-3 2 16,-1 2 0-16,-1 1-2 0,4-2-2 0,-4 0 1 0,4 1-1 16,0-1 0-16,1-1 2 0,1 3-2 0,0 0 7 15,-2-1-5-15,6-1 0 0,-4-1 1 0,0 2-2 16,0 1 2-16,1-1-3 0,-4-3-1 0,4 4-2 16,0-2 3-16,2 0 1 0,2 0-1 0,-3 3 1 15,2-2 1-15,-3 4 0 0,2-5 3 0,3 5-6 16,-1-1-3-16,-4-2 4 0,3 4 2 0,-1 2 1 15,1-1-1-15,0-1-2 0,-2-1-4 0,2 4 6 16,-4-3-2-16,3 3 0 0,0-3-2 0,-3 3 5 16,5-2-1-16,1 1 0 0,-2 1 3 0,1 1 2 15,0 0-5-15,3-1 1 0,-2 2-3 0,-5 1 0 16,1-1-1-16,2 1 2 0,1 2-4 0,-2-2 6 16,0 0-3-16,-1 1 2 0,1 1 0 0,0-1-1 15,0 1-1-15,-1 0-4 0,-1 0 1 0,0 0 4 16,1 1-2-16,1-2 1 0,-2-2-1 0,2 2 4 15,-3 2-5-15,7-2 1 0,-3 0 3 0,1-2 2 16,0 1-7-16,1 1 7 0,-2 1-3 0,4 1 0 0,2-2-3 16,-3 1 3-16,-2 0-1 0,1 4 0 0,-6-2 1 15,7 1-1-15,2 0-2 0,-3-1 3 0,0 1-1 16,1 2 0-16,-1-4 1 0,4 2 3 0,-1 0-6 16,1 1 2-16,-2-1-2 0,0 1-1 0,1-1-1 15,-3 2 3-15,1-1 1 0,-3 2 0 0,5-3-2 16,3 2 6-16,-4 1-3 0,-3 0 2 0,2 1-3 15,1 0 6-15,0-2-3 0,-3 1 0 0,1 4-4 16,-1-1 9-16,0-1-5 0,-5-1 1 0,5 0-1 16,-3 0 4-16,-3-1 1 0,4 1 6 0,-3-1-2 15,1 3 2-15,1-2-2 0,1 1 4 0,-2 0-4 16,-1-2 0-16,0 1-3 0,-3-3 2 0,1 3-8 16,-6 1 7-16,-9-1 0 0,-1-1-3 0,-1 1-1 15,13 5-1-15,-13-7 4 0,-1 1-3 0,0 1-2 0,-2-1 3 16,1 0-4-16,-2 0 11 0,-1-1-11 15,-1 0 7-15,-5 0-1 0,3-2-3 0,-12 3 1 16,3-2 1-16,-1-1 7 0,0 1-3 0,-1 0-16 16,-4-1-29-16,-3-1-40 0,-3 3-65 0,1-4-109 0,-4 1-359 15,-5-3-939-15,0 0-12 0</inkml:trace>
  <inkml:trace contextRef="#ctx0" brushRef="#br0" timeOffset="40881.07">17322 2754 76 0,'-8'-8'683'0,"1"-1"-147"0,0 3-118 16,2 1-114-16,-1 0-117 0,1 1-87 16,-1-1-75-16,6 5-52 0,-6-6-61 0,6 6-229 15,-5-5-405-15,5 5 103 0</inkml:trace>
  <inkml:trace contextRef="#ctx0" brushRef="#br0" timeOffset="55588.99">9860 14250 76 0,'10'-2'444'0,"-10"2"-46"0,4-4-46 0,-4 4-42 16,-1-13-45-16,1 13-29 0,-6-16-20 0,2 5-27 15,-4-1-11-15,0-3-18 0,-1 2-19 0,-5 0-10 16,3-1-13-16,-2 2-13 0,-3-1-10 0,1 2-11 16,-4 2-8-16,1 1-6 0,3 1-6 0,-4 3-4 15,2-1-2-15,3 5-1 0,1 3-11 0,-2 1-6 0,1 0-5 16,1 1-2-16,1 4-3 0,1 0-6 15,2 3-3-15,-1 1 0 0,4 1 1 0,3 4-7 16,3-1-2-16,1 2 0 0,3 0-2 0,0-2-3 16,3-1 2-16,3-1 2 0,0-1-3 0,4-2-2 0,-3-5-5 15,4 2 3-15,2 0 0 0,-4-5 2 0,5 0-5 16,-5-3 5-16,6-1-4 0,-6-4-1 16,7-1 0-16,-5-1 3 0,1-5-3 0,-1-2 0 15,-2-4-2-15,0-5 3 0,-1-4 1 0,-4-4-4 0,-3 0 3 16,3-3-2-16,-8-13 4 0,0-5-2 0,0 6 0 15,-4-6-3-15,-5 2 4 0,5 2 0 0,-2-3 0 16,-2 15-5-16,6 2 6 0,-5 1-2 16,1 5 5-16,1 8 11 0,1 3 15 0,1 6 17 0,-2 2 13 15,1 4-1-15,4 4-9 0,-7-2-2 0,7 2-2 16,-12 15-12-16,4 11-7 0,6 4-1 0,-2 6 2 16,3 12-1-16,2 7 0 0,1 0-1 0,0 1 0 15,6 4-4-15,-2-2-1 0,5 2-3 0,1-1-4 16,1-2-3-16,0-4-3 0,3-4 3 0,1-6 1 15,-1-11-8-15,2 1-4 0,0-2-10 0,3-3-16 16,3-8-24-16,-1-1-28 0,1-4-30 0,3-6-31 16,2-4-33-16,1-5-39 0,-10-1-49 0,7-3-261 15,-7-4-736-15,3-5 69 0</inkml:trace>
  <inkml:trace contextRef="#ctx0" brushRef="#br0" timeOffset="55914.24">10386 14278 425 0,'0'-8'489'0,"0"8"-71"0,0 0-53 0,0 0-40 16,0 0-32-16,-14-5-24 0,14 5-31 0,0 0-26 16,-15 4-22-16,9 2-20 0,-2-1-8 0,3 4-20 15,-3-1-9-15,4 4-10 0,-2 0-5 0,2-3-21 16,3 1-13-16,1-1-6 0,0-1-13 0,0 1-2 16,3 0-12-16,-1-2-1 0,5-3-10 0,0 2 0 15,-1-4-10-15,1 2 12 0,3-4-17 0,-10 0-2 0,17-7 0 16,-5-1-8-16,-1-5 3 0,-2-1-1 15,5-8-4-15,-4-3 2 0,-5 2-3 0,3 3 0 16,-6 1-1-16,-2-1 1 0,0 2-2 0,-4 6-4 16,0-6 2-16,-1 8 1 0,-5-4-3 0,1 7 0 0,0-2-1 15,-6 2-1-15,0 2-2 0,2 4 0 16,-5 0-3-16,1 1 6 0,-2 4-2 0,3 0-4 16,1 4 1-16,1 1-4 0,0 1-15 0,4-1-16 15,0-1-22-15,1 2-26 0,1 1-29 0,4-2-29 0,-1 0-24 16,5-1-39-16,0-1-7 0,0-7-74 0,2 12-189 15,1-8-656-15,-3-4 85 0</inkml:trace>
  <inkml:trace contextRef="#ctx0" brushRef="#br0" timeOffset="56653.92">10500 14204 537 0,'0'0'484'0,"0"0"-54"0,0 0-60 0,10-2-42 15,-10 2-31-15,0 0-36 0,0 0-26 0,0 0-13 16,0 0-34-16,4 7-21 0,-4-7-15 0,8 14-20 16,-3-4-5-16,1 6-17 0,0 0-4 0,1-1-13 15,-1 1-12-15,2 1-5 0,0 2-6 0,1-2-9 16,0-2-13-16,0 0 6 0,0-1-10 0,0-6-6 16,0 3-6-16,-3-5 0 0,4 2-3 0,-1-5-5 15,-3 0-3-15,3-1 3 0,-9-2-4 0,17-5-8 16,-9-1-4-16,3-5 0 0,0-6-11 0,0-6-11 15,3-3-6-15,-5 1-9 0,0-1 1 0,0 3-1 16,-2 5 1-16,-1 1 2 0,-3 5 2 0,3 2 1 16,-3 1 4-16,0 4-2 0,-1-1 6 0,-2 6 4 15,4-7 5-15,-4 7 2 0,0 0-1 0,0 0 7 16,0 0 9-16,4 18 8 0,-1-8 6 0,-2 0 1 16,-1 4 7-16,4 0 0 0,-1 1 1 0,3 2-1 15,0-3-2-15,2 3 2 0,-1-2 7 0,1 0-18 16,4 0-2-16,-1-2 0 0,-1-4-3 0,1 0-6 15,-1-3 0-15,0-1-7 0,-3-4-11 0,6-1-28 16,-2-4-28-16,-2-3-31 0,5-7-26 0,-5-2-22 16,0-2-30-16,0-6 2 0,0-3-8 0,1 2 4 0,-4-1 8 15,1 0 11-15,-1 1 13 0,-1 4 8 0,0 4 7 16,-1 1 16-16,-3 4 9 0,3 0 9 16,-3 1 11-16,1 4 20 0,-1 0 39 0,-1 7 20 15,3-9 29-15,-3 9 20 0,1-5 5 0,-1 5 16 16,0 0 18-16,0 0 9 0,0 0 18 0,11 24-2 0,-8-12 10 15,1 4 6-15,1 0 8 0,-1 2 4 0,2-1 7 16,0 2-11-16,2-1-6 0,-2 2-11 16,1-2-5-16,0-2-11 0,1 0-11 0,-2-5-14 0,1 4-5 15,1-5-5-15,-1-2-15 0,2-2-3 0,-2-2-11 16,-1-3-7-16,2-1-1 0,-8 0-5 0,16-2 0 16,-9-3-2-16,3-2-4 0,-1 0 4 0,-1-1-9 15,-1-1-3-15,3 0 9 0,-5-1-10 0,6-4-1 16,-2 4-6-16,-3-5 4 0,2 1 0 0,3 2-4 15,-3 2-1-15,0 2 3 0,-2-4-1 0,0 4-5 16,2 2 3-16,-3 1-5 0,-1 3 2 0,-4 2 1 16,9-2 2-16,-9 2 3 0,15 7-3 0,-8 3-1 15,-2 2 2-15,3 4 1 0,2-1-2 0,-3 3 0 16,0-2 0-16,0 0 2 0,2-1-3 0,0 2-11 16,0-3-7-16,-2-3-16 0,0-1-19 0,2-3-28 15,-1 0-23-15,-3-3-32 0,5-2-25 0,-3-1-34 16,-7-1-45-16,14-3-282 0,-8-2-748 0,0-2 63 15</inkml:trace>
  <inkml:trace contextRef="#ctx0" brushRef="#br0" timeOffset="57612.91">11617 13775 69 0,'0'-12'676'0,"1"4"-109"15,-1 0-73-15,0 8-55 0,-1-9-55 0,1 9-44 16,0 0-46-16,0 0-36 0,0 0-43 0,0 0-27 0,-6 36-12 15,8-8-21-15,-2 6-3 0,0 13-12 16,4 3 0-16,-3 2-7 0,2 0-21 0,3 1-14 16,1-3-9-16,0-3-12 0,1-11-7 0,2-4-11 15,-1 0-7-15,6-4-7 0,0-3-8 0,-1-8-5 0,-3-1-6 16,2-3-15-16,5-5-3 0,0 1-8 16,0-3-16-16,2-4-8 0,-3-2-15 0,3-3-11 15,-2-5-6-15,-1-1-4 0,2 0-8 0,-4-3 6 16,3 2-5-16,-2-4-3 0,0 1-8 0,-3 0 0 0,2-2-2 15,-3 1 1-15,0 0-5 0,-3-2-5 0,-1 0 4 16,2-3-4-16,-2 2 11 0,-1-2 3 16,-1 4 12-16,-5 2 4 0,3 3 8 0,-2 2 18 15,0 0 26-15,0 4 18 0,-2 4 19 0,0 0 21 0,5-6-3 16,-5 6-6-16,0 0-2 0,0 0 4 0,0 0-2 16,-5 31 10-16,3-16 8 0,0 1 7 0,2 2-3 15,2-1-6-15,-2 0-2 0,2-3-4 16,3-1-6-16,2 0-6 0,-1-2-3 0,3-1-1 0,0-2-7 15,0 1-1-15,0-2-6 0,1-2-1 0,0-3-3 16,-2-3-1-16,-8 1 0 0,19-8-1 0,-11 1-2 16,2-6-5-16,-2-2 1 0,-3-3-1 0,-3 2-4 15,1-1-3-15,-6 1 2 0,-1 0-4 0,1-2 0 16,-5 9-2-16,2 1-1 0,-2 0-4 0,-1 4-4 16,-1 0 0-16,1 3-10 0,-2 1-2 0,0 2-5 15,3 1 0-15,1 1-5 0,-3 2-5 0,2-1-8 16,1 0-7-16,4 1-17 0,0 0-4 0,3-6-19 15,-3 12-14-15,3-12-16 0,4 9-2 0,-4-9-7 16,11 7 3-16,-1-6 9 0,4-2 6 0,-1-1 8 16,6 0 4-16,1-1 16 0,-1-1-9 0,3-1 13 0,0 1 5 15,6-2 11-15,-10 2 5 0,2-1 2 16,-2-1-1-16,1 1 12 0,-1-2 0 0,0 1 22 16,-4 1 5-16,-2 1 2 0,1-1 26 0,-2-1 21 15,-3 1 6-15,1 0 15 0,-3 3 21 0,0-2 22 16,-2 1 35-16,-4 3 25 0,7-4 12 0,-7 4-8 0,0 0-17 15,0 0-14-15,0 0-8 0,0 0-13 16,0 0-9-16,0 0-6 0,0 0 4 0,0 0-15 16,-26 12 4-16,17-6-3 0,1-1 6 0,0 1-6 15,0 2-2-15,1 1-11 0,-2 1-4 0,2 1 0 16,-1 1-3-16,3 2-8 0,-1-2-8 0,2-1-4 16,0 0-4-16,0-3-2 0,3 2-9 0,1-4 5 15,0-6-6-15,0 11 1 0,0-11-8 0,5 8-3 16,-5-8 0-16,6 3-6 0,-6-3 10 0,12-1-9 0,-12 1-10 15,16-6 2-15,-9 3-5 0,-2 0-12 0,4-3-9 16,1 4-13-16,-2-1-7 0,-2-2-9 16,-1 0-1-16,2 0-7 0,-1-1-4 0,1-3-1 15,-1 4 3-15,0-1 3 0,4-2 3 0,-4 4 3 0,-1 0 2 16,-1 0 5-16,-4 4 4 0,6-6 6 0,-6 6 4 16,9-3 2-16,-9 3 2 0,0 0 4 0,8 0 3 15,-8 0 0-15,0 0 5 0,0 0-1 16,12 6 5-16,-12-6 0 0,6 4 2 0,0-1 0 0,-2 3 3 15,-4-6-3-15,7 7 3 0,-1-3 1 0,-2 1-1 16,4 0 4-16,-3-1-1 0,0 1 2 0,2-2 2 16,-2 1-1-16,-1 0 0 0,2 0 2 0,1-1-6 15,-2 0-21-15,-5-3-31 0,11 3-27 0,-11-3-35 16,13-2-43-16,-7 0-52 0,-6 2-250 0,12-7-642 16,-6 1 89-16</inkml:trace>
  <inkml:trace contextRef="#ctx0" brushRef="#br0" timeOffset="58136.89">12955 14154 304 0,'0'0'445'0,"10"-3"-23"16,-3 0-55-16,-7 3-29 0,9-8-32 0,-6 4-25 16,-3 4-25-16,6-7-14 0,-4 3-25 0,-2 4-18 15,2-8-11-15,-2 8-22 0,0 0-8 0,-4-13-15 16,4 13-15-16,-8-8-9 0,1 2-12 0,1 3-8 15,-1 0 5-15,-5 2-29 0,1 1 8 0,-1 1-2 16,-5 5-14-16,2 0-5 0,-3 3-2 0,3 5-8 16,-4 2-2-16,-1 4-2 0,1 2 1 0,3 2 0 15,-1-2 7-15,4-1-4 0,1-5-2 0,4 1-6 0,0-2 5 16,4 0-18-16,-2-2 1 0,5-2 11 16,1-1-20-16,0-1 3 0,4-3-8 0,2 1-6 15,0-1 3-15,2-3-10 0,2-1 1 0,4-2-7 16,-1-2 0-16,4-6-6 0,1-1-8 0,-1-1-12 0,8-12-7 15,-6-1-24-15,0-2-14 0,-1-5-7 0,-3 1-2 16,2-4 4-16,-6 0 2 0,1-1 9 16,-3 0 4-16,1 0 5 0,-5 2 7 0,-2 0 5 15,1 0 3-15,-4 1 8 0,-2 3 0 0,2-1 8 0,-2 1-3 16,-2-1 8-16,1 9-2 0,-3-5 12 0,-1 9 2 16,4 1 6-16,-1 3 8 0,0 4 13 0,0 0 19 15,0 3 0-15,4 5-3 0,-7-7 5 16,7 7-3-16,-10 1-5 0,4 10-4 0,3 0 11 0,-1 6-6 15,-5 8 0-15,5 5 14 0,-2 17 5 0,3 2 18 16,4 0 13-16,1 5 8 0,3 1 7 0,2 2 7 16,1-4 3-16,2 5-1 0,2-9-6 0,1-4-7 15,-1-11-8-15,4-6-12 0,1-2-8 0,0-4-5 16,5-5-6-16,-3-9-8 0,0-4-13 0,3-4-25 16,5-8-49-16,-2-8-62 0,-3-7-79 0,0-2-116 15,-6-7-333-15,2-13-1000 0,-7 14-57 0</inkml:trace>
  <inkml:trace contextRef="#ctx0" brushRef="#br0" timeOffset="59434.89">14434 13379 253 0,'4'54'256'0,"-4"-1"-43"15,0-5-7-15,-2 0-23 0,0 0-20 0,-2-2-17 16,-4-1-13-16,3-11-8 0,0-2-22 0,-1 3-9 0,-1 0-21 15,1-3-53-15,-4-2-56 0,1 3-125 0,-7-3-101 16,2-4-323-16,-1 2 93 0</inkml:trace>
  <inkml:trace contextRef="#ctx0" brushRef="#br0" timeOffset="60419.97">14216 14240 436 0,'0'0'482'16,"4"-9"-47"-16,-4 9-34 0,3-9-42 0,-3 9-36 16,1-13-18-16,-2 6-46 0,1 7-27 0,0-15-22 15,-1 7-22-15,-2 1-22 0,3 7-15 0,-5-17-7 16,0 11-23-16,1 0-13 0,-5-2-7 0,4 0-12 15,-5 3-22-15,-2 2-10 0,3-2-8 0,0 2-4 0,-3 3-4 16,1 3 1-16,0 0-9 0,-2 3 7 16,-1 5-15-16,1 4 1 0,0 0-8 0,-1 7 3 15,3-3-1-15,1-2-5 0,2 2 8 0,2-1-2 0,1 1-3 16,1-2-2-16,4 0-4 0,0-4 1 0,1-2-6 16,2-1 6-16,-1 0-4 0,6-1 2 0,-5-2-6 15,3-3 0-15,1 0-2 0,1-2-3 16,2-4 5-16,2-2-2 0,-3-2-2 0,5-3 0 0,-1-2-6 15,-1-2-2-15,-2-2-2 0,0-2-4 0,1 3-3 16,-5 3 3-16,1 0 1 0,-2 3 1 0,1 1-1 16,-4 2 3-16,2 1 3 0,-4 4-1 0,0 0 5 15,7-2 8-15,-7 2 0 0,0 0 11 0,4 12 3 16,0-3-1-16,-2 0 7 0,2 4-1 0,1-3-3 16,4 6-4-16,-3 0-1 0,4-1 0 0,0-1 5 15,2-1-13-15,0-1 3 0,8-2-3 0,-2-3-5 16,3-3-15-16,6-3-22 0,3-5-46 0,4-4-56 15,-1-9-100-15,-4-2-335 0,14-7-848 0,-3-3 30 16</inkml:trace>
  <inkml:trace contextRef="#ctx0" brushRef="#br0" timeOffset="61088.17">15512 13994 311 0,'0'0'493'15,"4"-5"-51"-15,-4 5-47 0,0 0-44 0,0 0-38 16,0 0-33-16,0 0-24 0,0 0-29 0,-1 30-25 16,-2-16-13-16,2 1-22 0,-1 3-13 15,-4 8-18-15,4-7-11 0,-1 0-14 0,0 2-15 0,-1-3-5 16,1-1-8-16,1-1-12 0,-1-4-7 0,0-1-9 15,2-1-2-15,0 0 3 0,-2-5-16 0,3-5-3 16,-2 9-2-16,2-9-6 0,0 0-6 16,-3 8-4-16,3-8-1 0,0 0 0 0,0 0-3 0,0 0-3 15,3-26 2-15,-1 14 1 0,1-3-5 0,1-3-1 16,1-1-3-16,0 2 3 0,1 2-5 0,-1 0 3 16,-1 5 0-16,1 1-1 0,-1 0 1 0,-1 4 2 15,2 0 1-15,-5 5 4 0,7-5 0 0,-7 5 3 16,11 2 9-16,-11-2 0 0,13 11-3 0,-5 0-5 15,1 5 0-15,0 1-1 0,4 8 1 0,-4-1 0 16,1 2-12-16,0-1-15 0,-2-1-23 0,1 2-22 16,0 0-31-16,3-3-48 0,-6-6-53 0,3-1-53 15,0-2-312-15,-3-4-808 0,2-1 46 0</inkml:trace>
  <inkml:trace contextRef="#ctx0" brushRef="#br0" timeOffset="61451.37">15858 14336 275 0,'0'0'309'0,"13"3"-30"0,-4-2-25 16,0-1-14-16,0 0-17 0,3 0-20 0,-2 0-5 16,1-6-17-16,0 3-22 0,-1-3-8 0,3-2-16 15,-4 2-8-15,4-5-15 0,-5 1-19 0,3-3-8 0,-5 2-9 16,1 0 0-16,3 1-13 0,-6-2-10 15,-1 2-2-15,-1 1-3 0,-2 1-8 0,-2-2 2 16,0 1 4-16,-2 1-1 0,0 2 14 0,-3 1 8 0,-1 2-4 16,0 1 5-16,-1 1 10 0,-4 1-4 0,4 2-6 15,-2 2-1-15,-2 3-2 0,0 4 1 0,1 1 2 16,3 4-1-16,-2-1-7 0,0 0 3 16,3 0-7-16,2 1-4 0,2 1-10 0,1-1-1 0,3 1-7 15,0-2-4-15,6 1-4 0,0-2-3 0,2 0 0 16,3-3-5-16,1 2-8 0,1-4-1 0,-2-3-21 15,2-1-21-15,1-3-23 0,5-2-27 0,1-1-29 16,-1-2-32-16,1-4-32 0,0-1-35 0,-4-4-56 16,1 2-218-16,0-3-674 0,-2 1 83 0</inkml:trace>
  <inkml:trace contextRef="#ctx0" brushRef="#br0" timeOffset="61799.98">16243 14267 32 0,'0'0'494'0,"0"0"-11"15,0 0-39-15,0 0-71 0,0 0-50 0,0 0-30 16,0 0-28-16,6 15-24 0,-6-15-24 0,-2 12-18 15,4-6-4-15,-2 2-26 0,2 2-11 0,1 0-14 16,-2 1-11-16,3-3-15 0,-1 4-18 0,4-5-9 16,-2 3-9-16,1-2-10 0,2 0-8 0,0-3-7 15,1 1-8-15,-3-2-5 0,1-3-12 0,0 0-10 16,-7-1-7-16,14 0-15 0,-5-4-11 0,0-2-29 0,1-3-18 16,-2-2-28-16,2-4-20 0,0-2-22 15,-2 1-13-15,0 0-1 0,2 1 5 0,-4 1 14 16,0 4 2-16,-1 2 8 0,-1 2 12 0,-1 2 9 15,-3 4 9-15,7-4 40 0,-7 4 12 0,0 0 30 0,0 0 38 16,10 13 20-16,-9-5 23 0,3 3 9 16,-1 0 21-16,1 1 7 0,-1 1 2 0,5 4 3 15,0-4-6-15,1 1-3 0,0 2-1 0,-1-7-9 0,5 1-11 16,-1 0 4-16,1-5-5 0,-2-2-4 0,7 1-7 16,-5-2-5-16,1-2-11 0,0-2-5 0,4-5-2 15,-3 2-11-15,2-5-5 0,-4 0-9 16,-2-2-12-16,0-4-32 0,-3 0-38 0,1-3-51 0,-4-6-60 15,-2 6-75-15,-5-1-334 0,1 1-848 0,-2 0 32 16</inkml:trace>
  <inkml:trace contextRef="#ctx0" brushRef="#br0" timeOffset="62702.55">17427 14166 258 0,'0'0'421'0,"0"0"-32"0,0 0-4 0,16 16-22 0,-12-6-27 15,1 3-27-15,2 3-30 0,-1 3-19 0,0 6-25 16,2 1-28-16,-5 1-15 0,3 0-20 0,-3 1-15 16,-1-9-13-16,1 6-20 0,-2-6-16 0,2 2-7 15,-2-3-12-15,-1-3-13 0,0-1-10 0,1-6-3 16,-1-1-11-16,0-7-9 0,0 12-4 0,0-12-14 16,0 0-11-16,0 0-17 0,0 0-8 0,0 0-3 15,0 0 0-15,1-30-4 0,1 12 0 0,0-8-7 16,3-2-4-16,1 0-11 0,2 2 0 0,0 2-2 15,1-1 2-15,-1 6 4 0,3-5 6 0,-2 7-1 16,0 2 3-16,0 1 4 0,4 2 3 0,-5 3 3 16,-1 2 3-16,5 2-2 0,-5 3 2 0,1 1 3 15,-8 1 3-15,18 8 11 0,-9-1 3 0,0 7 6 16,1 0 5-16,-2 2 14 0,-2 0 9 0,-1-1 5 16,3 2 5-16,-3 0-1 0,-2-6-1 0,0-2-7 15,-3 0 1-15,3-3-10 0,-3-6 2 0,1 9-7 16,-1-9-4-16,4 5-6 0,-4-5 9 0,0 0-10 15,0 0-3-15,18-13 2 0,-12 3 3 0,3-2-8 16,1-4-1-16,-1 0-3 0,2 1-4 0,-1 0-6 16,0 2 3-16,2-2-2 0,0 3-1 0,-4 4 1 0,0 1 1 15,0 0 1-15,-4 4 0 0,3 0 9 0,-7 3 7 16,12 3-3-16,-8 1 5 0,3 4 1 16,-1 1 0-16,-1 3-7 0,-1-2 4 0,0 2-7 15,0 5 1-15,2 1 0 0,-1-2-3 0,2 2 2 0,-2-2-14 16,1 1-14-16,3-2-19 0,-1-2-23 15,2 2-26-15,3-5-25 0,0 0-28 0,5-3-17 0,-6-1-23 16,6-3-9-16,0-1-42 0,3-2-22 0,-3-5-212 16,1-4-644-16,-1 2 90 0</inkml:trace>
  <inkml:trace contextRef="#ctx0" brushRef="#br0" timeOffset="63042.01">18309 14259 324 0,'5'-11'400'0,"-1"3"-5"15,-2 0-36-15,0 2-43 0,-2 6-12 0,-2-10-13 16,2 10-12-16,-6-10-18 0,1 8-22 0,5 2-26 15,-13-2-21-15,13 2-11 0,-15 4-8 0,4 1-14 16,-1 3-5-16,0 5-9 0,-2 2-9 0,-1 6 1 16,-1 2-7-16,4 1-6 0,-2 1-4 0,3-2-17 15,5-3-1-15,-2 2-11 0,4-5-12 0,0-2-8 16,2-1-14-16,1-3-3 0,1-2 2 0,1-1-22 16,2-2-2-16,2-3-9 0,-5-3-7 0,10 3-4 15,-10-3-1-15,19-6-9 0,-9-3-11 0,3-3-19 16,5-11-13-16,0 0-12 0,0 2-14 0,-2-1-1 15,1 2-4-15,-1-1 4 0,-4 8 1 0,-2-3 9 16,0 8 3-16,-4-1 5 0,0 4 5 0,-1-1 6 16,-1 1 14-16,-4 5 19 0,8-5 19 0,-8 5 16 15,0 0 10-15,0 0 2 0,9 16-2 0,-8-5 9 16,0 6 2-16,2-1-8 0,-2 0 1 0,-1 1-3 0,1-2-4 16,2 2-6-16,-1-6-3 0,5 3-2 0,-4-3-2 15,4-4-11-15,-1 2-24 0,0-3-24 0,0-4-36 16,3 0-39-16,-2-2-41 0,2-8-73 15,4-1-76-15,-4 1-257 0,1-2-823 0,2-2 39 0</inkml:trace>
  <inkml:trace contextRef="#ctx0" brushRef="#br0" timeOffset="63768.27">18573 14125 136 0,'0'0'433'16,"-4"-5"-74"-16,4 5-66 0,0 0-48 0,0 0-60 16,0 0-49-16,0 0-38 0,0 0-40 0,0 0-48 15,0 0-61-15,0 0-73 0,0 0-139 0,-7 16-324 16,7-16 93-16</inkml:trace>
  <inkml:trace contextRef="#ctx0" brushRef="#br0" timeOffset="64206.64">18592 14352 228 0,'3'9'473'0,"-3"-9"-61"0,4 12-32 0,1-3-21 0,-1-2-21 16,-1 4-24-16,1 1-29 0,0-1-26 15,-1 0-31-15,3 6-26 0,-4-6-17 0,3-1-22 16,-4 2-18-16,3-3-16 0,-2 0-9 0,-1-3-20 0,2 0-6 16,-3-6-6-16,1 10-7 0,-1-10-3 0,2 7-3 15,-2-7 1-15,0 0-1 0,1 7-1 0,-1-7-3 16,0 0-9-16,0 0-5 0,0 0-4 0,0 0-5 16,-9-30-11-16,8 17-2 0,1 2-6 0,0-1-4 15,0 0 2-15,1 0 0 0,0-6-2 0,-1 6-3 16,4-5-2-16,1 4 1 0,2-3-4 0,-1 1 2 15,3 1-5-15,1 1-6 0,-1-2-18 0,0 4-17 16,2-2-33-16,-3 5-27 0,1-2-35 0,3 2-33 16,-1 1-44-16,2 0-46 0,-2 3-316 0,0 1-824 15,0-2 37-15</inkml:trace>
  <inkml:trace contextRef="#ctx0" brushRef="#br0" timeOffset="64881.95">18922 13985 406 0,'0'0'518'16,"0"0"-84"-16,0 0-56 0,-9 25-39 0,8-8-37 16,-2 9-23-16,2 1-9 0,0 2-12 15,0 2-19-15,-3 1-29 0,4 0-26 0,-2 1-11 0,4-1-22 16,-2 1-20-16,1-1-12 0,0-1-14 0,-1-1-14 15,2-3-10-15,-1 1-10 0,0-3-6 16,0-7-8-16,-1-2-6 0,0-3-3 0,-1-5-6 16,1 2-11-16,0-5-10 0,0-5-16 0,0 0-10 0,1 7-3 15,-1-7-1-15,0 0 5 0,0 0-3 0,8-22 12 16,-7 11-8-16,4 0-1 0,0-4 1 0,2-1-2 16,-2-1-1-16,3 2 0 0,-3-2-4 0,4 1-2 15,-3-3-2-15,4 2 0 0,1 2-2 0,-4-2 4 16,5 4 0-16,-2-2-1 0,-5 6 1 0,3 0 0 15,1 3-1-15,-4 1 9 0,0 0-7 0,-1 1 1 16,-4 4 8-16,6-5-1 0,-6 5 3 0,0 0 7 16,10-1 0-16,-10 1 3 0,8 6 2 0,-8-6-2 15,10 5-2-15,-5-1 10 0,3-1-12 0,0 1 1 16,1 0-3-16,1 0 6 0,3 1 0 0,0 0-2 16,0 0-4-16,0-1 3 0,4 1-4 0,1-3 2 15,1 1 0-15,-2-2-2 0,0 0-2 0,-2-1 3 16,-1-1-3-16,2 0 0 0,-3 1 0 15,0-1 0-15,1-2 2 0,-1 1-3 0,-3-1 0 0,-1 2 2 16,-2-2-3-16,-7 3 3 0,11-6-1 0,-4 2 1 16,-4 0-2-16,1-2 0 0,-4 6-4 0,4-10 2 15,-3 0-4-15,0-2-2 0,-1 1 2 0,0 1 1 16,0-2-3-16,-2 2 5 0,-2 1 0 0,0 0 0 0,1 1-1 16,-4 0 8-16,4 2 2 0,-3 1 1 0,-1 2 2 15,7 3 0-15,-15-3 0 0,15 3 6 0,-17 5 3 16,7 2 6-16,-1 2 8 0,-1 4 6 15,-1 2 13-15,3 3 7 0,1-2 2 0,2 2 3 0,1 0 11 16,1 2-19-16,3-3-4 0,0 1-12 0,4-2 1 16,0-4-3-16,0-2-5 0,3 3-3 0,2-3-1 15,1-2-8-15,2 0-12 0,-1-2-9 0,4 0-23 16,5-2-28-16,1-6-33 0,-6 0-41 0,6-1-43 16,0-2-63-16,7-7-85 0,-10 2-249 0,2-2-839 15,-4 1 32-15</inkml:trace>
  <inkml:trace contextRef="#ctx0" brushRef="#br0" timeOffset="65156.74">19753 13895 645 0,'-13'21'669'0,"9"-8"-126"16,2 6-71-16,-3 5-49 0,-1 2-50 0,2 3-35 15,0 2-32-15,2 4-16 0,0-2-28 0,0-1-15 16,2-3-26-16,2 3-19 0,0-6-26 0,3 4-22 16,2-3-22-16,-2-2-14 0,1-8-14 0,0 2-14 15,2 0-16-15,0-6-10 0,1 4-16 0,-1-3-15 0,-1-5-9 16,-2 1-36-16,3-3-17 0,-4 0-26 16,0-2-21-16,-4-5-23 0,7 7-23 0,-7-7-14 15,3 4-17-15,-3-4-38 0,0 0-32 0,0 0-25 16,0 0-23-16,0 0-40 0,-19-24-202 0,11 17-727 0,0-4 69 15</inkml:trace>
  <inkml:trace contextRef="#ctx0" brushRef="#br0" timeOffset="65349.97">19677 14326 25 0,'-2'-6'378'0,"2"6"-46"0,0-11-40 0,0 11-36 16,1-12-33-16,2 6-21 0,4-2-27 0,0-2-10 16,0 1-25-16,4-4 1 0,4 2-12 0,-2 0-2 15,2 0 6-15,-1 2-7 0,3 4 4 16,-4 2 11-16,2 0 6 0,-2 6 13 0,4 0 1 0,-1 4-3 15,-1 3-6-15,-2 1-12 0,-1 4-10 0,3 6-13 16,-4 1-15-16,-2-3-13 0,-1-1-10 0,0 6-6 16,-3-5-14-16,-3-1-17 0,5-2-33 0,-6-1-45 15,0-2-56-15,-1-1-91 0,0-5-109 0,0 0-224 16,0-7-739-16,-7 4 71 0</inkml:trace>
  <inkml:trace contextRef="#ctx0" brushRef="#br0" timeOffset="65516.17">19932 14055 546 0,'0'0'679'0,"0"0"-135"15,-12-5-94-15,12 5-74 0,0 0-55 0,0 0-51 16,0 0-60-16,-7 15-37 0,7-15-41 0,0 12-44 16,0-12-50-16,0 0-50 0,6 15-37 0,0-8-65 15,2 3-60-15,0-3-84 0,0 4-172 0,4 2-582 0,0 0 97 16</inkml:trace>
  <inkml:trace contextRef="#ctx0" brushRef="#br0" timeOffset="65867.94">20140 14388 338 0,'2'3'353'0,"-2"-3"-33"0,6 6-57 16,-6-6-33-16,0 0-24 0,0 0-33 16,0 0-6-16,0 0-22 0,0 0-9 0,14-11-12 15,-12 5-19-15,1-1-4 0,0-1-21 0,-1-1-8 0,2-2-9 16,1 2-17-16,-3 0 10 0,2 0-10 0,0-1 1 15,-1 4-1-15,1-4 6 0,-3 5 8 0,3 0-3 16,-4 5-4-16,4-10 12 0,-4 10 3 16,5-6 8-16,-5 6 7 0,0 0 2 0,0 0-1 0,2-6-3 15,-2 6-5-15,0 0-6 0,0 0-8 0,0 0-5 16,0 0-5-16,9 18-8 0,-8-10 0 0,2-3-8 16,0 4 8-16,1-1-3 0,3 0-2 0,-3 1 2 15,0 0-5-15,2 0-2 0,-1-2-4 0,0-1-8 16,3-1 3-16,-2-1-6 0,1 0-8 0,2-1-8 15,0-2-6-15,0-1-14 0,-9 0 4 0,16 0 0 16,-3-1-2-16,-3-1-2 0,-2 1-16 0,2-3-21 16,0 2-14-16,1-1-9 0,-3-1-1 0,1-2-13 15,-1-1-24-15,-1 0-23 0,1-2-13 0,0-2 4 16,-3-2-21-16,0 2-16 0,4-4-9 0,-5 3-39 16,0-1-161-16,1 0-517 0,-2 0 102 0</inkml:trace>
  <inkml:trace contextRef="#ctx0" brushRef="#br0" timeOffset="66147.81">20483 14193 1500 0,'2'-6'-36'0,"-2"6"132"16,3-9 47-16,-3 9 49 0,0 0 31 0,0 0 7 15,0 0 1-15,0 0-13 0,0 0-15 0,-16 24-13 16,12-10-8-16,2 5-17 0,2-2-14 0,2 8-12 16,-2 3-3-16,4 3 1 0,0 2 4 0,4 2-2 15,3 15-1-15,1 0-4 0,1 0 5 0,1 1-7 16,2 1-3-16,3 1-8 0,-2-1-13 0,-2 1-12 16,5-1-11-16,-4-2-13 0,0-3-10 0,-4 1-1 0,-2-16-8 15,-2 3-4-15,-3-6 1 0,-2 0-13 16,-3 2-6-16,-3-4-3 0,-3 0 3 0,-1-9-7 15,-5-2-4-15,-1-2-1 0,-6-4-10 0,1-3 2 16,-10-1-3-16,6-6 1 0,-7-5-8 0,-3-6 4 0,-2-3-11 16,3-4 4-16,0-3-8 0,1-2 3 0,5 1 1 15,1-1 3-15,8 0-6 0,7 6 6 0,-1-8 1 16,6-2 4-16,6 0-6 0,3-3 4 0,11 0-1 16,14-16-3-16,7 9-5 0,4 2-15 0,3 1-41 15,5 2-51-15,2 5-79 0,1 2-134 0,1 2-271 16,8 2-917-16,24-9-3 0</inkml:trace>
  <inkml:trace contextRef="#ctx0" brushRef="#br0" timeOffset="67132.03">21497 14277 496 0,'0'0'662'0,"0"0"-110"16,0 0-97-16,0 0-68 0,-1 36-51 0,2-5-49 15,-2 2-12-15,-1 17-29 0,-2 8-8 0,2 0-27 16,-3 1 1-16,3 22-20 0,-2-20-30 0,6-3-14 16,0 3-19-16,0-7-20 0,3 1-11 0,-1-6-12 0,1 0-12 15,2-15-11-15,-2-1-20 0,1-4-22 0,1-1-20 16,-5-9-29-16,6-4-25 0,-4 2-34 16,-3-7-44-16,0-6-52 0,-1-4-53 0,0 0-50 0,0 0-259 15,0 0-794-15,-10-26 48 0</inkml:trace>
  <inkml:trace contextRef="#ctx0" brushRef="#br0" timeOffset="67412.99">21463 14273 242 0,'9'-7'432'0,"0"1"-55"15,0 3-53-15,2 0-49 0,-1 0-33 0,2 4-10 16,0 1-12-16,-1 3 3 0,-2 0 0 0,5 6-10 15,-3-4-12-15,0 6-8 0,3 3-18 0,-4-1-14 16,3 2-14-16,-5-1-18 0,-1 1-19 0,1 1-8 16,0 1-8-16,-4 3-9 0,3-1-8 0,-7-4-5 15,0 3-11-15,0-4-5 0,-7 2-6 0,1-5-6 16,-2 1-4-16,-1 0-6 0,1-6-5 0,-4 0 2 16,1-2-4-16,0 1 1 0,-3-3-19 0,-1 3-10 15,3-2-29-15,-1-3-19 0,-6-1-36 0,9 1-44 16,-4-2-45-16,5-3-65 0,0 1-287 0,-2-2-758 15,2-3 62-15</inkml:trace>
  <inkml:trace contextRef="#ctx0" brushRef="#br0" timeOffset="67635.62">21701 13588 233 0,'0'0'667'0,"0"0"-129"15,0 0-91-15,3 20-60 0,-3 6-46 0,0 9-33 16,-3 16-20-16,1 4-17 0,-2 6-7 0,-3 22-25 16,4-21-24-16,3 22-28 0,5 1-25 0,-2-26-18 0,1 0-15 15,2 0-26-15,1-3-8 0,-1-5-22 0,4 1-28 16,3-8-33-16,-3-13-36 0,-2 1-32 0,3-6-38 16,3-4-34-16,-1-6-42 0,0-5-36 15,0-3-62-15,-1-3-255 0,0-3-748 0,1-1 65 0</inkml:trace>
  <inkml:trace contextRef="#ctx0" brushRef="#br0" timeOffset="68044.91">22258 14326 71 0,'-6'-9'564'15,"-1"0"-67"-15,-3 2-65 0,-1 0-58 0,1 1-45 16,-7 0-27-16,4 1-24 0,0 1-23 0,-5 0-22 15,4 3-5-15,1 2-27 0,-6-2-13 0,6 5-14 16,-1 0-20-16,-1 2-12 0,-1 2-20 0,3 2-10 16,1 2-15-16,4 4-7 0,1-1-7 0,0 2-11 15,3-2-8-15,2 4-3 0,4 0-14 0,0-7-4 16,3 4-4-16,1 1-6 0,1-6 0 0,4 3-3 16,2-4-3-16,-2-2-6 0,3-4-2 0,-3-1-6 15,6 0 2-15,-4-5 0 0,7-3-7 0,-7-1-1 16,5-4-5-16,-6 1-1 0,2-1-5 0,-4 1 2 15,-3-1-4-15,3-5 5 0,-4 5 9 0,-2-1-7 16,1 0-1-16,-5 1 0 0,0 1 5 0,0 1 0 16,0 8 24-16,2-10 11 0,-2 10 19 0,0 0 4 15,0 0-16-15,-2-9 17 0,2 9-13 0,0 0-3 16,0 0-7-16,0 0-7 0,-9 23-2 0,9-12-4 16,-2 1-4-16,2 5-6 0,0-4 4 0,2 1-7 15,-2 3-18-15,0-6-17 0,4 0-17 0,-2 3-25 0,1-5-32 16,1 1-36-16,-2-3-41 0,-2-7-54 15,5 6-51-15,-5-6-312 0,0 0-893 0,0 0 11 16</inkml:trace>
  <inkml:trace contextRef="#ctx0" brushRef="#br0" timeOffset="68362.8">22402 14282 58 0,'0'0'553'0,"5"-3"-68"0,-5 3-61 0,0 0-37 16,13 8-35-16,-12-4-41 0,2 3-31 0,2 3-27 15,-3 3-29-15,1-1-21 0,3 2-13 0,-4 2-27 16,3 1-13-16,-3 0-17 0,1 0-2 16,3-1-28-16,-3-2-8 0,1 1-13 0,-2 3-11 15,3-2-5-15,-3-1-9 0,0 1-5 0,2-7-8 0,-2 1-4 16,0-1-7-16,-1-1-3 0,-1-3-15 0,0-5-13 16,5 7-12-16,-5-7-1 0,0 0-3 0,0 0 2 15,9-16 1-15,-7 4 5 0,4-3-5 0,-1-3-3 16,4 0 0-16,0 0 3 0,0 0-3 0,0-2 8 15,0 6 8-15,2-1 0 0,-2 0 9 0,-2 6-3 16,0 0-1-16,1 3 2 0,-3 1-2 0,4 3 8 16,-9 2 7-16,11 0 4 0,-6 7-2 0,1 0 4 15,2 10-8-15,-4 8-3 0,3 4-12 0,-1 1-43 16,-2 1-65-16,-4 4-104 0,-6 1-356 0,4-5-832 16,4-2 37-16</inkml:trace>
  <inkml:trace contextRef="#ctx0" brushRef="#br0" timeOffset="84285.98">902 1027 53 0,'0'-8'309'15,"0"8"5"-15,0 0-22 0,3-7-39 0,-3 7-34 16,0 0-15-16,0 0-13 0,0 0-13 0,0 0-5 16,0-10-15-16,0 10 5 0,0 0-27 0,0 0 4 15,0 0-4-15,0 0-9 0,0 0-9 0,0 0-4 16,0 0-4-16,0 0-12 0,0 0-11 0,0 0-4 15,1 31-6-15,1-14-6 0,0 1-10 0,2 9 1 16,0 1-5-16,-1 1 0 0,1 4-1 0,-1-4 1 16,3 6 3-16,-6-5-6 0,3 0 4 0,0 1-7 15,-1 0-4-15,-2-3 0 0,0-1-8 0,1-1-1 16,-2-9-4-16,2 1-4 0,-1-2 1 0,0-5-3 16,-1 1-8-16,1-12 0 0,-1 15-7 0,1-15-14 15,0 9-18-15,0-9-30 0,0 0-37 0,0 0-50 16,0 0-51-16,0 0-65 0,0 0-253 15,0 0-714-15,0 0 76 0</inkml:trace>
  <inkml:trace contextRef="#ctx0" brushRef="#br0" timeOffset="84988">940 889 384 0,'-7'-12'392'16,"2"7"-36"-16,1-1-32 0,1 0-28 0,-4 0-16 15,2 1-19-15,5 5-22 0,0 0-7 0,0 0-31 16,0 0-19-16,-43-30-10 0,43 30-19 0,0 0-15 16,-34-9-15-16,34 9-17 0,-32-4-6 0,16 7-16 15,-2 0-5-15,1 1-10 0,-2 3-8 0,0 3 2 16,-3 3-17-16,-2 2 0 0,1 2-10 16,0 1 0-16,4 1 1 0,0 1-4 0,-1 3-8 15,5-1 0-15,0 6-3 0,-2-2-4 0,3 2 7 0,1 0-11 16,4 0 4-16,0 1-7 0,0 1 4 0,6-1 0 15,1-1-7-15,0 2 5 0,4 5-3 16,3-1-1-16,4 0 3 0,1 12-4 0,1-12 1 16,7 10 3-16,-4-11-6 0,6 10 2 0,7-4-3 15,2 2 6-15,5-2 2 0,-1-4-6 0,1 2 0 16,-6-13-1-16,4-4 1 0,12 6 3 0,1-5-5 16,-11-4 5-16,1-4-5 0,14 3 1 0,-10-9-3 15,-1-1 6-15,14-5-1 0,-14-2 0 0,-3-4-5 16,1-2-2-16,1-4 1 0,9-13-2 0,-12 7 5 15,-3-3-2-15,11-14-2 0,-4-5 1 0,-5-1 0 16,-2-2 3-16,-6-4-5 0,-3 2 0 0,0-1-3 16,-9 12 4-16,3-16-3 0,-6 2 2 0,-4 12 1 15,-2 0 0-15,-2 1-4 0,-4 1 6 0,-2-15-5 16,-2 15 2-16,-1 1-1 0,-2-2-7 0,-4 4 6 16,-1 1 1-16,-3 0-2 0,0 2 4 0,-4 2 6 15,0 6 5-15,-4-1-1 0,2 2 8 0,-1 3-3 16,-3 1-3-16,0 2-1 0,-4 1 5 0,3 0 0 15,-2 2-6-15,0-2 4 0,-1 1-4 0,31 10-2 16,-59-13 1-16,33 4-7 0,26 9 4 0,-42-14-2 16,42 14 3-16,-36-8-5 0,36 8-5 0,0 0-8 15,-36-3-24-15,24 7-41 0,2 2-36 0,-1 2-41 16,3 7-64-16,1 2-80 0,-1 1-231 0,3 8-755 16,-1-1 62-16</inkml:trace>
  <inkml:trace contextRef="#ctx0" brushRef="#br0" timeOffset="85800.97">2473 1666 197 0,'8'-26'376'0,"-2"-1"-39"0,1 1-36 15,1-1-19-15,0-2-11 0,-3-3-23 0,2-1-15 16,-1 2-22-16,3-2-2 0,-4-2-34 15,0 1 19-15,3 0-15 0,-3 2-21 0,0-1-15 16,0 4-9-16,-1-3-16 0,0 4-9 0,-3 0-17 16,2 3 4-16,-2 6-12 0,2-2-5 0,-3-4-8 0,1 7-3 15,0-1-36-15,1 3-1 0,-1 0-5 0,1 4 11 16,-2 1-14-16,0 0 1 0,2 0 0 0,-1 3-9 16,-1 0 3-16,0 8-3 0,0-11 9 15,0 11-2-15,0-9 1 0,0 9 2 0,0 0-1 16,0 0-1-16,0 0-4 0,0 0-2 0,0 0-4 15,15 29 6-15,-4-6-5 0,-1 6 3 0,1-2 0 16,3 5 10-16,0-3 1 0,3 6 7 0,-2-3 1 16,3 2-1-16,-2-3-3 0,8 10 8 0,-9-10-7 15,2 0-5-15,2 12 0 0,-4-12-8 0,-1-4 2 16,0 1-4-16,-1-7-1 0,0-5-1 0,-2 1-2 16,2-4 4-16,-5 0-4 0,0-4-1 0,-3-2-3 15,3 1-2-15,-8-8-5 0,9 10-12 0,-3-6-7 16,-6-4-15-16,4 6-14 0,-4-6-30 0,0 0-49 15,0 0-68-15,0 0-65 0,0 0-299 0,0 0-816 16,0 0 42-16</inkml:trace>
  <inkml:trace contextRef="#ctx0" brushRef="#br0" timeOffset="86040.69">2478 1433 271 0,'0'0'494'0,"0"0"-55"0,0 0-54 0,0 0-45 15,20-25-42-15,-8 18-31 0,4-2-28 0,1 1-30 16,3 0-9-16,4-3-29 0,-4 4-24 0,8-4-12 16,1 2-18-16,0-1-12 0,3 1-13 0,-3-4-11 15,-1 4-9-15,0 0-8 0,-2 1-13 0,0 1-38 16,-6 2-32-16,1 1-61 0,-2 1-58 0,1-2-64 15,-3 2-280-15,-3 1-673 0,-1-1 84 0</inkml:trace>
  <inkml:trace contextRef="#ctx0" brushRef="#br0" timeOffset="86325.82">3212 980 607 0,'0'0'523'0,"0"0"-68"0,0 0-60 16,0 0-55-16,0 0-43 0,0 0-22 0,4 29-23 15,-4-15-9-15,1 5-24 0,2-1-17 0,-1 7-16 16,1 3-22-16,1 5-14 0,-4-6-17 0,5 5-16 0,2-3-10 16,-3 8-3-16,2 9-21 0,-2-12-8 0,4 0-5 15,-4 0-10-15,1-4-1 0,-1-3-15 16,0 3-1-16,-1-11-9 0,3-2-4 0,-1-1-3 15,-3 0-13-15,2-1-14 0,-1-3-21 0,-3-12-25 16,3 15-24-16,-3-15-28 0,2 12-46 0,-2-12-57 16,0 0-58-16,0 0-285 0,0 0-794 0,0 0 51 15</inkml:trace>
  <inkml:trace contextRef="#ctx0" brushRef="#br0" timeOffset="86550.02">3113 1364 349 0,'0'0'502'0,"22"-4"-49"0,-8 0-49 15,6-1-35-15,-1 4-39 0,-1-5-34 0,5 2-30 16,-3 1-37-16,8-3-23 0,-7 3-27 0,5-1-24 16,-5-1-12-16,0 1-22 0,0 1-15 0,1-1-9 15,-3-1-28-15,0 1-30 0,-1 2-33 0,-5-1-37 16,1 1-43-16,-14 2-37 0,22-5-47 15,-10-1-43-15,-1 2-72 0,-11 4-183 0,11-9-625 16,-11 9 93-16</inkml:trace>
  <inkml:trace contextRef="#ctx0" brushRef="#br0" timeOffset="86767.98">3550 1012 120 0,'0'0'625'16,"0"0"-90"-16,0 0-70 0,0 0-56 0,0 0-49 15,0 0-15-15,0 0-21 0,0 0-13 0,7 34-11 16,-5-15-25-16,1 11-33 0,2 1-22 0,-3 3-19 16,1 2-29-16,0 16-21 0,2 3-18 0,0-1-6 15,-1 0-24-15,-2-2-1 0,4 4-9 0,0-9-23 16,-3-12-9-16,-1 2-10 0,3-5-17 0,0 0-23 16,-1-4-21-16,0 1-34 0,1-5-28 0,-4-6-45 15,1-1-60-15,-2-5-105 0,-4 1-311 0,4-13-899 16,-8 19 3-16</inkml:trace>
  <inkml:trace contextRef="#ctx0" brushRef="#br0" timeOffset="87652.04">826 2929 64 0,'-10'-5'404'0,"10"5"-49"0,-4-10-57 16,4 2-33-16,0 8-17 0,4-18-11 0,1 7-20 16,1 1-17-16,2-2-16 0,3-1-25 0,1 2-7 15,0-1-20-15,4 2-8 0,2 1-13 0,-3 3-2 16,6-2-31-16,-2 3-3 0,1 2-1 0,1 0-8 15,-5 3-4-15,2 3-5 0,3-1-1 0,-5 3 0 16,2 4-5-16,-4-1 1 0,-1 4-3 0,-3 1-7 16,-1 2-5-16,0 10 3 0,-4-6-7 0,-2 7-1 15,-2-1-8-15,-2 3 2 0,-3 1-4 0,-4 0-3 16,-1-1-1-16,-1 2-3 0,-3 2 1 0,-2-3-1 16,-4 2-1-16,-3-5-2 0,2 2-3 0,-2-2 1 0,-2-2 5 15,0-2-9-15,2-2 4 0,0-4 2 0,5-5 7 16,3 2 8-16,1-3 11 0,2-2 11 15,5-4 3-15,0 0-5 0,1-2-5 0,5-2-4 16,-5 4-8-16,5-4 0 0,0 0-4 0,0 0-2 16,0 0-4-16,32-5 0 0,-15 3 14 0,2-3-8 0,3 0-5 15,5 0-5-15,-6 3 3 0,6-3-2 0,2 0-4 16,-7 3 2-16,-1-2-3 0,7 2-3 16,-7-1-1-16,1 2-5 0,-3-1-24 0,2 1-24 15,-2 1-31-15,-4-1-35 0,1-1-52 0,-5 1-57 16,-1 1-95-16,-3-1-196 0,0-1-726 0,-7 2 71 0</inkml:trace>
  <inkml:trace contextRef="#ctx0" brushRef="#br0" timeOffset="88134.98">1043 2628 440 0,'-20'-1'438'0,"-7"0"-50"0,-4 2-49 0,3 2-34 16,0 4-30-16,-4 0-25 0,-1 3-20 0,3 1-19 15,-2 5-18-15,0 1-15 0,-1 0-16 0,4 5-12 0,1 4-18 16,-7 9-13-16,13-5-13 0,-4 11-11 0,-1 3 3 16,3 0-13-16,3 4-8 0,3-2-10 15,4 1-6-15,1 5-3 0,6-1-6 0,2 3 1 16,2-2-3-16,7-2-2 0,2 6-6 0,5-2-1 15,5 1-4-15,3-4-4 0,4 4 0 0,4-4-2 0,6-6 1 16,-1-3 2-16,10-8 2 0,3-5 0 16,5-4 6-16,0-4-2 0,2-6-3 0,3-5-11 15,1-5-3-15,4-8-1 0,-1-3-5 0,-4-9 1 16,4-6-3-16,-1-5-5 0,-4-8 5 0,19-15-9 16,-25 11 9-16,-5-3-2 0,2-4 0 0,-7-5 0 0,10-18 0 15,-23 18-1-15,-1 0 0 0,-5-2-1 16,-4 0-11-16,-8 2 4 0,-5 1 5 0,-2 3 1 15,-6 1-1-15,-3 9-2 0,-3-10-5 0,-4 16 10 16,-8-13-8-16,3 17-8 0,-3-3 9 0,-5 5-3 16,-2 1-4-16,-1 0 5 0,-12 0 6 0,9 8-10 15,-1 0-2-15,3 6-4 0,-4 2-2 0,0 2 1 0,1 3-21 16,2 2-7-16,0 3-21 0,2 4-20 0,3 5-26 16,2 3-43-16,5 3-50 0,1 1-83 15,-1 3-269-15,7 0-798 0,1 0 48 0</inkml:trace>
  <inkml:trace contextRef="#ctx0" brushRef="#br0" timeOffset="88765.8">2641 2778 163 0,'1'-5'549'16,"-1"5"-67"-16,0 0-64 0,0 0-47 0,0 0-47 16,0 0-43-16,0 0-26 0,0 0-34 0,0 0-31 15,0 0-21-15,0 29-19 0,0-10-8 0,1 6-12 0,-1 5-8 16,2 0-7-16,-2 2-7 0,0 3-8 16,2 12-9-16,2-12-8 0,-4 1-6 0,6 13-9 15,-2-2-6-15,-1-12 2 0,0 0-9 0,1-4-3 16,1 0-1-16,1-4-9 0,1 4-1 0,0-6 9 0,0-2-17 15,1-5 2-15,2-1-8 0,-1-2-1 0,1 1 3 16,2-3-6-16,-2-1 0 0,2-1 2 0,0-3-7 16,0-2 4-16,3 0-5 0,2-3 0 15,1 0-3-15,-2-3-3 0,3-3-3 0,3 0 5 16,-3-3-1-16,8-3-5 0,1-1-3 0,-2 0-4 0,-1 1-33 16,-5 2-38-16,8-2-40 0,-8 2-50 0,-3 0-54 15,-1-3-76-15,-5 4-256 0,-1 0-800 0,-3-2 48 16</inkml:trace>
  <inkml:trace contextRef="#ctx0" brushRef="#br0" timeOffset="88999.95">2638 3130 242 0,'-12'-2'680'16,"12"2"-131"-16,0 0-93 0,-6-4-73 0,6 4-59 15,0 0-45-15,18-9-24 0,-4-1-21 0,4 1-6 16,8-6-28-16,0 3-20 0,4-1-24 16,-3 0-19-16,1 2-12 0,-1-1-18 0,2 0-5 0,0 2-19 15,-2-4-13-15,1 4-14 0,-2 5-35 0,-4-1-35 16,-4 2-41-16,1 1-44 0,-1 1-57 0,-6-3-52 16,1 4-94-16,-6-1-207 0,-7 2-719 0,10-4 72 15</inkml:trace>
  <inkml:trace contextRef="#ctx0" brushRef="#br0" timeOffset="89198.53">2625 2814 351 0,'-9'-4'723'0,"4"-1"-135"16,1-1-103-16,2 1-80 0,2 5-55 0,-1-14-39 15,2 4-34-15,3-1-36 0,3 1-35 0,5-5-21 16,1 4-24-16,3 1-17 0,1 0-20 0,2 1-18 15,8 0 4-15,2 2-47 0,2 4-59 0,-1 1-42 16,1 2-45-16,2 2-53 0,-1 1-57 0,4 0-46 16,-1 3-280-16,-1-1-737 0,1-1 67 0</inkml:trace>
  <inkml:trace contextRef="#ctx0" brushRef="#br0" timeOffset="89567.65">3648 2609 249 0,'0'0'531'16,"0"0"-65"-16,0 0-73 0,0 0-52 0,0 0-40 16,-36 3-32-16,17 3-13 0,1 0-33 0,-3 2-20 15,2 4-17-15,-6 0-12 0,3 2-24 0,-4 3-11 16,1-2-20-16,3 2-14 0,-1-2-5 0,8 0-15 16,2 0-9-16,0 0-12 0,4 0-3 0,1 0-9 15,1 3 0-15,6-3-5 0,1 3-4 0,1 2-8 16,6-4-6-16,1 0 0 0,3 0-3 0,2-2-2 15,3-1-5-15,8 3 1 0,-1 2-1 0,0-2-4 16,0-2 0-16,3 0-4 0,-1 1 0 0,1-1 0 16,-2-2-2-16,3 2-1 0,-9-3 1 0,0 3-3 15,-3-2 2-15,4 7 7 0,-7-5 7 0,-5 1 9 16,0-1 11-16,-2 1 2 0,-3 2-5 0,-2 2 2 16,-2-3-3-16,-6 1-2 0,-1-1-3 0,-2-2-5 15,-3 2-4-15,-9 0-1 0,-2-3-2 0,0-3-4 16,-2 2-4-16,0-5 0 0,-1 0-13 0,0-1-19 15,7-2-21-15,1-4-22 0,1 2-34 0,-2-4-33 16,4-2-42-16,4 0-59 0,1-2-76 0,2-3-235 16,1-1-784-16,2-1 57 0</inkml:trace>
  <inkml:trace contextRef="#ctx0" brushRef="#br0" timeOffset="89849.99">3845 2692 501 0,'0'0'552'16,"0"0"-83"-16,0 0-72 0,5 10-22 0,-3 0-38 16,2 5-22-16,-2 6-25 0,2 2-10 0,-1 6-24 15,1 3-18-15,-3 0-19 0,4 0-21 0,0 3-28 16,2 0-12-16,-2 2-16 0,4 9-26 0,-5-11-5 15,1 0-15-15,4-1-9 0,-3-4-10 0,-1 0-10 16,3-4-12-16,-3 0-11 0,1-8-26 0,-2-1-17 16,0-4-26-16,0 2-27 0,-2-2-30 0,1-3-36 15,0 1-29-15,-2-3-53 0,0-1-72 0,-1-7-289 16,0 0-824-16,0 0 37 0</inkml:trace>
  <inkml:trace contextRef="#ctx0" brushRef="#br0" timeOffset="90150.55">3879 2671 204 0,'11'-2'331'0,"1"0"-11"0,7 1-25 15,-1 1-22-15,4 3-9 0,7-1-8 0,1 2-27 16,-4 2-9-16,4 0-28 0,-11-1-11 0,9 4-12 15,-2-1-11-15,-7 1-7 0,-2 1-7 0,-1 1-2 16,-4 0 3-16,-2 1-5 0,-1-3 3 0,-4 4-3 16,-1 2-8-16,-3 1-14 0,-5 1 1 0,-1 2-17 15,-4 0-10-15,-5 3-9 0,-4-4-4 0,-4 0-6 16,1-1-10-16,-2-3-3 0,-3-1-11 0,0-2-2 16,-2 0-7-16,9-5-4 0,0-3-23 0,2 0-25 15,5-3-47-15,-2 0-58 0,-1-1-74 0,4-2-85 16,-2-3-275-16,2 2-806 0,-1-3 46 0</inkml:trace>
  <inkml:trace contextRef="#ctx0" brushRef="#br0" timeOffset="98683.77">5406 7388 287 0,'0'0'331'15,"0"0"-19"-15,14-6-25 0,-14 6-24 0,0 0-5 16,13-5-20-16,-13 5-32 0,8-2-8 0,-8 2-21 15,6-3-21-15,-6 3-6 0,0 0-14 0,12-2-13 16,-12 2-7-16,0 0-5 0,6-2-6 0,-6 2-7 16,0 0 0-16,0 0-2 0,0 0-6 0,0 0-5 15,0 0-6-15,0 0-3 0,8-2-4 0,-8 2 0 0,0 0-9 16,0 0-2-16,0 0-4 0,0 0-1 0,0 0 1 16,0 0-6-16,0 0-6 0,0 0-6 15,0 0-4-15,0 0-10 0,0 0-17 0,0 0-13 0,0 0-9 16,-11-18-2-16,11 18 1 0,-6-10 0 0,4 5 0 15,2 5 4-15,-7-11 1 0,3 7 2 0,0-1 0 16,4 5 2-16,-7-9 2 0,3 4 2 16,4 5 8-16,-9-5-4 0,9 5 3 0,-6-5 10 0,6 5 2 15,-6-6 10-15,6 6 3 0,0 0 8 0,-6-3-2 16,6 3 4-16,0 0-4 0,0 0-2 0,0 0 8 16,0 0-11-16,0 0-8 0,0 0 2 0,0 0-3 15,-1 18-2-15,6-7 5 0,3 5 0 0,0-1 10 16,5 10 5-16,0-2 2 0,4 4 6 0,-1-2 22 15,2 2-14-15,0 2 8 0,4 3-2 0,0-3 7 16,-1-1-4-16,-1 3 4 0,0-3-13 0,-1-1-2 16,4-1 6-16,0-2-10 0,0 0 1 0,-1-4-2 15,-2 0-4-15,2-1 0 0,-5 0-10 0,2 0-1 16,-5-6-5-16,-1-1 2 0,-2 0-1 0,-2-3-7 16,1-2-2-16,-2 0-2 0,-2 0-2 0,0-2-3 15,-2-1-2-15,0 0-3 0,-4-4-4 0,7 5-6 16,-3-3-2-16,-4-2-19 0,0 0-32 0,0 0-32 15,0 0-32-15,0 0-37 0,0 0-45 0,0 0-53 16,-23-2-80-16,12-1-261 0,0-2-907 0,-2-2 5 0</inkml:trace>
  <inkml:trace contextRef="#ctx0" brushRef="#br0" timeOffset="99056.97">5817 7265 477 0,'0'0'503'0,"0"0"-45"0,-7-7-54 0,7 7-42 16,0 0-34-16,0 0-33 0,-18 8-26 0,7-2-32 15,3 3-14-15,-5 6-11 0,2 0-23 0,-3 11-16 16,-3-1-10-16,-1 3-8 0,4 1-14 0,-2 0-9 16,-1 5-6-16,2-3-5 0,-5 13-2 0,3-13-14 15,-2 13-1-15,4-12-6 0,0 1-6 0,-2 1-11 16,3 0-2-16,-1-1-6 0,1-5-3 0,-1 0-10 16,3-2-5-16,-1-4-6 0,6-6-4 0,0-2-7 15,1-4-4-15,2-3-1 0,-1-3-6 0,1 1-10 16,4-5-6-16,-5 7-30 0,5-7-22 0,0 0-31 15,0 0-25-15,0 0-45 0,0 0-46 0,0 0-60 16,0 0-358-16,0 0-934 0,0 0-12 0</inkml:trace>
  <inkml:trace contextRef="#ctx0" brushRef="#br0" timeOffset="101040">6108 16148 351 0,'0'0'328'0,"0"-9"-18"0,0 9-19 0,0 0-20 15,0-10-23-15,0 10-25 0,0 0-34 0,0-9-12 16,0 9-10-16,0 0-13 0,0 0-12 0,1-7-5 0,-1 7-14 15,0 0 1-15,0 0-7 0,0 0-5 16,0 0-7-16,0 0 4 0,0 0-12 0,0 0 1 16,0 0-6-16,0 0 0 0,0 0-3 0,0 0-3 15,0 0-7-15,0 0-2 0,0 0-9 0,0 0-4 0,0 0 17 16,0 0-7-16,0 0-9 0,10 21-3 16,-6-13-7-16,4 3-1 0,-4-1-6 0,1 2-5 15,1 3-1-15,2 1 0 0,0 1-9 0,6 5 6 16,-2 1 0-16,2 1-1 0,-3-7 1 0,5 11 0 15,-2-2-4-15,2 1 7 0,-2 2-4 0,2 0-4 0,-4-1 9 16,3 2-7-16,-2-4-1 0,-1 4-16 0,3-6 13 16,-5 1-1-16,-2-6-4 0,1-2 0 15,-3 0-3-15,2-1-1 0,-2-1-2 0,-1-3 2 16,0-2-12-16,-2-4 4 0,1 0-4 0,-2-1 2 0,-2-5-3 16,4 7-21-16,-4-7-16 0,3 4-18 0,-3-4-19 15,0 0-18-15,0 0-16 0,0 0-28 16,0 0-23-16,0 0-43 0,0 0-39 0,0 0-40 15,0 0-281-15,0-21-810 0,0 21 47 0</inkml:trace>
  <inkml:trace contextRef="#ctx0" brushRef="#br0" timeOffset="101565.95">6579 16061 320 0,'0'0'491'0,"0"0"-53"0,0 0-45 16,0 0-40-16,0 0-33 0,0 0-24 0,0 0-25 16,0 0-24-16,0 0-21 0,-19 14-11 0,15-8-24 15,1 3-16-15,-1 2-4 0,-3 5-18 0,2 1-7 0,-2 2-14 16,0 6-13-16,0 4-4 0,0-2-5 16,0 5-8-16,-1 2-7 0,-1 0-3 0,0 12-7 15,-1-13 0-15,1 3 2 0,1-1-6 0,-1 0-2 16,-4 12-4-16,3-2-6 0,1-11 5 0,-1-2-5 15,2 1-4-15,1-2-1 0,-1 2-6 0,3 0-2 16,0-2-1-16,1 0-11 0,0-3-4 0,0-1-6 0,-1 3-1 16,0-4 1-16,1 0-10 0,0 1-2 15,3-1-2-15,1 2-4 0,-3-4-1 0,2 1-2 16,0-5 2-16,-2-1-1 0,1 1-4 0,-1-2 0 16,2-2-1-16,-3 1-3 0,0-1 3 0,2-3-2 0,-1-1-1 15,-1 0 1-15,2 1-1 0,-2-3-3 16,1 1-2-16,-1-2-14 0,3-2-9 0,-2-1-16 15,3-6-23-15,-4 8-23 0,4-8-27 0,-3 7-35 16,3-7-39-16,0 0-50 0,0 0-52 0,0 0-321 0,0 0-939 16,0 0-18-16</inkml:trace>
  <inkml:trace contextRef="#ctx0" brushRef="#br0" timeOffset="131186.6">7340 7592 13 0,'0'0'362'0,"-2"11"-38"15,2-11-28-15,-2 8-36 0,2-8-48 0,0 0-8 16,0 6-28-16,0-6-5 0,0 0-24 0,0 0-8 16,-4 8-8-16,4-8-8 0,0 0-4 0,0 0-6 15,-2 8-5-15,2-8 4 0,0 0 0 0,0 0 1 16,0 12 1-16,0-12-1 0,0 9-6 0,0-9-5 16,0 11-4-16,0-1-1 0,0 1 1 0,-2 0-1 15,2 0-6-15,-1 7 3 0,0-3-2 0,-1-2-8 16,0 3-1-16,-2-2 4 0,0 4-4 0,3-3-1 15,0 0 2-15,0 4-9 0,-1-3-7 0,0 0-7 16,-2-1-6-16,1 1-7 0,2-1-3 0,1-1-4 0,0 0-2 16,0 0-6-16,0-3 1 0,1 0-4 0,2-1 2 15,1 1-6-15,-2-5 0 0,2-1-1 0,1 2-7 16,1-2 3-16,-2-2 1 0,8 1-1 0,-1-2-5 16,2-1-2-16,0 0 1 0,1-3-2 0,0 0 0 15,-1 0 0-15,3-3-4 0,2 0 3 0,-2-2-7 16,-3 4-1-16,0-1-16 0,3-4-21 0,-1 0-24 15,-3 1-30-15,-3 1-37 0,3-2-44 0,-3-1-51 16,0 0-56-16,0 1-287 0,-2-1-832 0,-1 1 38 16</inkml:trace>
  <inkml:trace contextRef="#ctx0" brushRef="#br0" timeOffset="131405.47">7391 7878 186 0,'0'0'549'0,"-12"1"-75"16,12-1-62-16,-9 0-55 0,9 0-52 0,0 0-47 16,0 0-33-16,0 0-27 0,-7-3-26 0,7 3-20 0,0 0-20 15,0 0-11-15,14-12-17 0,-4 8-5 0,4-1-12 16,-3 1-12-16,6-1-5 0,1-1-14 0,1 2-1 16,-3 0-9-16,0-2-16 0,-3 3-27 0,5-2-43 15,-1-1-41-15,-1-2-41 0,-5 3-39 0,1-1-60 16,-1 0-242-16,-4 0-637 0,-2-3 90 0</inkml:trace>
  <inkml:trace contextRef="#ctx0" brushRef="#br0" timeOffset="131618.01">7354 7625 94 0,'-8'0'688'15,"8"0"-106"-15,-14-1-73 0,8-2-59 0,6 3-70 16,-8-3-56-16,8 3-44 0,0 0-40 0,-7-3-36 15,7 3-25-15,0 0-19 0,0 0-21 0,0 0-21 16,0 0-12-16,19-16-9 0,-11 9-17 0,1 3-6 16,4-2-9-16,1 0-13 0,2 0-24 0,0-2-22 15,5 2-30-15,-3 0-34 0,3 1-35 0,-4-1-33 0,6 0-28 16,4-5-40-16,-2 5-67 0,-7 3-239 16,0-4-705-16,1 1 74 0</inkml:trace>
  <inkml:trace contextRef="#ctx0" brushRef="#br0" timeOffset="131976.74">7893 7450 607 0,'0'0'583'0,"0"0"-99"0,0 0-67 0,0 0-62 0,0 0-45 15,0 0-27-15,-23 21-34 0,9-10-12 0,-1-4-31 16,1 4-10-16,-2-1-26 0,-1-2-12 0,1 3-20 16,2-1-20-16,-4-1-8 0,3 1-17 0,0-3-11 15,3 2-11-15,2-1-6 0,2-1-9 0,-1 1-4 16,3-2-5-16,0-2-5 0,4 1-8 0,2-5-4 15,-4 10-3-15,4-10-8 0,2 11-2 0,-2-11-2 16,10 12 1-16,-3-4-3 0,1-4-4 0,3 3-2 16,1-2 5-16,3 0-6 0,1 3-2 0,-1-3 2 15,3 3 1-15,-2-1-1 0,-4-2-2 0,1 0-1 16,0 1 1-16,-3 2-3 0,0-2 4 0,-1 1 1 16,1-1 8-16,-6 1 8 0,1 0 10 0,-1 2 8 15,0 0-5-15,-6-2 4 0,0 5 5 0,0-4-5 16,-5 2-3-16,3 2-2 0,-6 2-8 0,0 1-6 0,-2-1 1 15,-2-3-4-15,3 2 11 0,-2-3-15 0,4-1-3 16,-2-3-7-16,-1 0-16 0,3-2-12 16,3 0-10-16,-1-1-22 0,7-3-20 0,-11 0-40 15,11 0-35-15,-5-11-39 0,5 1-36 0,0-2-45 0,0-4-289 16,2 1-828-16,1-3 36 0</inkml:trace>
  <inkml:trace contextRef="#ctx0" brushRef="#br0" timeOffset="132207.84">7958 7587 78 0,'4'10'588'15,"-3"-3"-73"-15,-1 2-55 0,2 3-39 0,-1-2-44 16,-1 8-38-16,1-3-32 0,1-1-32 0,0 4-21 16,-2-1-30-16,2 4-23 0,0-2-15 0,3 7-21 15,0 2-21-15,0-3-14 0,-2 0-16 0,0 0-14 16,1-7-13-16,-1 0-8 0,1-3-6 0,0 0-17 15,-1-2 0-15,-1-3-13 0,3-3-23 0,-1 0-24 0,-2-2-22 16,-2-5-23-16,3 6-25 0,-3-6-25 16,0 0-39-16,0 0-50 0,8-16-52 0,-8 3-305 15,-2-3-794-15,2-2 51 0</inkml:trace>
  <inkml:trace contextRef="#ctx0" brushRef="#br0" timeOffset="132501.82">7962 7550 11 0,'0'0'592'16,"-4"-7"-98"-16,4 7-78 0,-5-8-68 0,5 8-50 16,0-7-43-16,0 7-37 0,5-11-19 0,-1 4-22 15,1 1-23-15,4-2-12 0,3 1-11 0,4 0-7 16,1 1-10-16,-2 1-5 0,5-1-13 0,-4 3-3 16,4 2-11-16,-1 0-2 0,-2 3-6 0,1 0-1 15,-6 1-3-15,2 2 1 0,-1 1-1 0,-3 3-1 16,4-1 5-16,-1 3 10 0,-5-2 4 0,-1 0 7 15,-1 3 14-15,-2-1 0 0,-1 1-5 0,-6 3-1 16,-1 1-8-16,-3 1-10 0,-2-2-3 0,-2 1-3 16,-2 0-7-16,-7 2-6 0,-1-3-7 0,3-4-9 15,0-1-5-15,-1 0-7 0,-2-1-3 0,2-4-17 16,2 0-19-16,-2-3-35 0,6-1-45 0,2 0-60 16,-2-1-92-16,4-4-385 0,0-1-966 0,4 1-29 15</inkml:trace>
  <inkml:trace contextRef="#ctx0" brushRef="#br0" timeOffset="138264.94">7236 11063 300 0,'-2'6'406'16,"2"-6"-38"-16,0 0-26 0,0 0-31 0,-5 7-21 15,5-7-30-15,0 0-23 0,0 0-23 0,0 0-14 16,0 0-26-16,0 0-10 0,0 0-10 0,0 0-10 15,0 0-8-15,0 0-11 0,0 0-9 0,0 0-2 0,0 0-13 16,0 0 1-16,0 0-13 0,0 0-3 16,0 0-12-16,0 0-4 0,0 0-12 0,5-25 0 15,-7 14-12-15,4 0 0 0,-2 0-2 0,1-7-9 16,-1 1-2-16,-1-2 1 0,1-2-8 0,0 2 0 0,0 0 0 16,0-7-6-16,1 7 7 0,-1 0-8 0,0-6 3 15,0 6-7-15,1 0-1 0,1-8-2 16,-2 9 2-16,0-1-3 0,0 1 0 0,0 0-3 0,0 2 0 15,0 1 1-15,0-2-3 0,-2 5 1 0,1 0 4 16,0 2 2-16,1 1 6 0,0-2 6 0,0 11 11 16,-2-12 26-16,2 12-13 0,0-9-3 0,0 9 11 15,0 0-16-15,-3-6-2 0,3 6-4 0,0 0-4 16,0 0-3-16,0 0 1 0,0 0-5 0,0 0-3 16,0 0-4-16,0 0-5 0,0 0-1 0,0 0-1 15,0 0 2-15,19 22-3 0,-13-13-3 0,5 8 2 16,2 5-2-16,-4-6 2 0,4 5-2 0,1 2 1 15,-6-6-5-15,2-2 2 0,2 0 3 0,-3 1 3 16,1-2-3-16,1-1-4 0,-6-2 1 0,5-2-2 16,2 0 3-16,-7-2-3 0,1-2 0 0,-2 0-1 15,-1-2-4-15,-3-3 1 0,8 6-1 0,-8-6-6 16,6 5-9-16,-6-5-13 0,3 5-22 0,-3-5-33 0,0 0-42 16,0 0-49-16,0 0-47 0,0 0-63 0,0 0-291 15,-26-10-864-15,17 8 19 0</inkml:trace>
  <inkml:trace contextRef="#ctx0" brushRef="#br0" timeOffset="138490">7137 10886 344 0,'0'0'458'0,"0"0"-24"0,0 0-4 0,0 0-21 16,0 0-34-16,25-14-32 0,-16 7-43 0,4-1-21 15,-2-3-37-15,5 0-31 0,3-1-33 0,-3 1-16 16,0 0-26-16,0 1-14 0,1-1-13 0,1 0-11 16,-4 2-15-16,1-2-7 0,-3 4-11 0,4-3-10 15,-1 0-21-15,1 2-31 0,-5 1-38 0,-3-1-46 16,4 0-57-16,-3 2-52 0,-4-3-66 0,-1 7-270 16,-4 2-758-16,4-8 65 0</inkml:trace>
  <inkml:trace contextRef="#ctx0" brushRef="#br0" timeOffset="138798.41">7414 10511 39 0,'5'-4'524'16,"-5"4"-62"-16,0 0-45 0,0 0-55 0,10 0-24 15,-10 0-14-15,0 0-16 0,8 11-15 0,-3-4-19 16,0 2-27-16,0 1-20 0,4 5-15 0,-2 0-16 16,0 1-13-16,0 4-23 0,2-2-10 0,-4-2-21 15,1 2-12-15,-1-2-13 0,3-1-10 0,-2 3-16 16,-2-7-6-16,0 2-10 0,0-3-2 0,-2 1-12 16,2-3 0-16,-1 1-8 0,-1-2-5 0,0-1-6 15,0 0 0-15,-2-6-9 0,4 9-19 0,-4-9-26 16,4 8-22-16,-4-8-28 0,2 5-38 0,-2-5-60 15,0 0-63-15,0 0-98 0,0 0-227 0,0 0-826 16,0 0 39-16</inkml:trace>
  <inkml:trace contextRef="#ctx0" brushRef="#br0" timeOffset="139038.82">7405 10732 255 0,'0'0'426'16,"0"0"-29"-16,22-17-28 0,-12 9-35 0,2 0-40 0,-1-1-27 15,3-1-25-15,0 2-36 0,4-3-27 0,-5 1-19 16,1 1-27-16,-3 2-14 0,1-2-12 0,-1 3-14 16,-2 1-8-16,1 0-12 0,-2 1-7 0,0-1-12 15,-3 1-10-15,2 1-19 0,-7 3-34 0,9-5-41 16,-9 5-21-16,3-3-46 0,-3 3-60 0,4-7-281 15,-4 7-632-15,0 0 92 0</inkml:trace>
  <inkml:trace contextRef="#ctx0" brushRef="#br0" timeOffset="139283.94">7589 10433 293 0,'0'0'503'0,"0"0"-40"0,0 0-25 15,0 0-37-15,0 0-32 0,15 18-36 0,-11-8-26 0,9 3-30 16,-8 1-23-16,3 2-20 0,0 2-16 0,3-1-22 16,-1 1-5-16,-1 5-13 0,1-3-16 15,1 3-10-15,-4-5-14 0,6 5-19 0,-5-5-7 0,-1-1-17 16,3-1-9-16,-4-2-7 0,1 1-12 0,-1-5-7 16,0-2-7-16,-2 2-5 0,-1-1-9 0,3-3-9 15,-4-1-19-15,2 1-36 0,1-3-37 0,-5-3-46 16,4 9-64-16,-4-9-89 0,3 6-340 0,-3-6-922 15,0 0-6-15</inkml:trace>
  <inkml:trace contextRef="#ctx0" brushRef="#br0" timeOffset="146811.98">8342 5895 379 0,'0'0'452'0,"0"0"-43"0,0 0-33 0,-9 11-38 15,9-11-28-15,-4 4-22 0,4-4-32 0,-5 4-21 16,5-4-32-16,-9 4-22 0,9-4-19 0,-5 6-14 16,1-2-14-16,4-4-15 0,-9 8-8 0,5-2-13 15,-2-1-3-15,2 2-5 0,-4 2-12 0,3 0-2 16,-3 3-3-16,-2 1-6 0,1 4-5 0,2 0-5 16,-2 1 12-16,-4 8 0 0,0 3-6 0,1-1-4 15,1 1 5-15,-3 2-6 0,3 0-3 0,-4 3 2 16,3-1-3-16,1-1 3 0,-1 2 2 0,2 1-6 15,-1-4 3-15,1 0-5 0,1 1 3 0,0-2-3 0,1 0 4 16,-2-3 5-16,4 4-16 0,1-6-7 16,-2 0 6-16,5 0-6 0,0-7 0 0,-4 1-1 15,5 1 0-15,1-1-4 0,-3-1 11 0,2 0-18 16,2-5-1-16,-2 3-3 0,1-6-2 0,-1 0-3 0,1 0-6 16,0-10 0-16,0 14 7 0,0-7-8 0,0-7-1 15,0 9-3-15,0-9 2 0,-1 9-3 0,1-9-11 16,0 0-18-16,2 7-18 0,-2-7-25 0,0 0-26 15,0 0-32-15,0 0-38 0,0 0-48 0,0 0-59 16,0 0-79-16,0 0-233 0,0 0-880 0,0 0 16 16</inkml:trace>
  <inkml:trace contextRef="#ctx0" brushRef="#br0" timeOffset="147191.96">7846 6809 4 0,'-7'-3'527'16,"7"3"-63"-16,-7-3-41 0,7 3-35 0,0 0-34 16,-9-4-20-16,9 4-19 0,0 0-38 0,0 0-26 15,0 0-31-15,0 0-24 0,0 0-24 0,-13 5-20 16,13-5-20-16,-2 6-19 0,2-6-8 0,-2 17-7 16,2-5-13-16,0 5-8 0,2 0 0 0,-1 10-6 15,1-1-5-15,1 2-5 0,1 1-4 0,1 0-7 16,-1-2 0-16,-1-2-2 0,1 0 3 0,-1-3-4 15,1-3-10-15,0 0 5 0,1-2-8 0,1-1-3 16,-2-4 3-16,0 0-11 0,2-1 0 0,-3-2 7 0,1 0-6 16,0-2 5-16,-1-2-1 0,4 1 4 0,-1-4 4 15,-1 0 6-15,-5-2 1 0,12 3-1 0,-4-5-3 16,3-2 6-16,-2-4 3 0,5-6 0 0,1-1-4 16,2-4-4-16,-3 0-9 0,2-1 11 0,0-1-11 15,-5 5-5-15,1 2-5 0,-2-2 2 0,2 2-7 16,-3 1-4-16,-3 4-12 0,2-2-17 0,-2 1-32 15,1 1-31-15,-4 3-33 0,0 0-49 0,0 1-79 16,-3 5-113-16,0-13-245 0,0 13-918 0,-2-11-3 16</inkml:trace>
  <inkml:trace contextRef="#ctx0" brushRef="#br0" timeOffset="147850.18">8542 6089 375 0,'0'0'553'0,"0"0"-54"0,0 0-51 15,7-19-50-15,-5 11-49 0,2-1-30 0,-4-3-46 0,7-8-40 16,0 3-14-16,-3-2-26 0,9-5-15 0,-8 6-11 16,5-8-15-16,-2 1-10 0,1 0-11 0,0-2-13 15,2 4-5-15,-6 5-8 0,3-1-12 0,-4 2-5 16,5-1-10-16,-3 2-6 0,-2 0-6 0,0 1-8 16,-1 3 5-16,-1 0-11 0,2-3-5 0,-4 4-7 15,2 0 0-15,0 2-7 0,0-2 2 0,2 0 1 16,-4 1-5-16,0 10-1 0,-2-14-4 0,4 8 4 15,-2 6-1-15,0-10-1 0,0 10 0 0,2-7 4 16,-2 7-2-16,0 0 4 0,0 0-8 0,0 0-3 16,0 0 0-16,0 0-4 0,0 0-5 0,0 0 2 15,0 0 1-15,9 16-5 0,-5-5 4 0,3-1-2 16,0 8 4-16,0-1-2 0,-1 1 0 0,1 0-2 16,3-1 8-16,0 7-6 0,2-1 7 0,-5-7-5 0,1 0 0 15,-1 1-4-15,0-2-1 0,0-3-4 0,-3-1 4 16,3 0-4-16,-3-1 2 0,0-2-2 15,-1 1-3-15,2-5-1 0,-4 2 1 0,2-1-3 0,-3-5-2 16,3 7-7-16,-3-7-7 0,4 7-13 0,-4-7-30 16,0 0-33-16,0 0-24 0,0 0-27 0,0 0-26 15,0 0-30-15,-27-7-31 0,18 4-43 0,-3 0-326 16,-5-1-911-16,3 2 0 0</inkml:trace>
  <inkml:trace contextRef="#ctx0" brushRef="#br0" timeOffset="148043.96">8519 5860 539 0,'0'0'474'0,"0"0"-77"0,0 0-62 0,-10 0-38 16,10 0-14-16,0 0 9 0,0 0 0 0,0 0-8 15,0 0-13-15,29-6-17 0,-16 2-26 0,5-1-23 16,-1 0-24-16,2 0-20 0,0 1-19 0,2 0-13 16,-1-1-11-16,0 3-22 0,1-3-13 0,-1 1-11 15,-2 3-5-15,0-2-11 0,-2 1-8 0,-1 0-21 16,-2 2-33-16,-1-3-38 0,-1 2-44 0,-4 1-60 15,-7 0-79-15,14-2-344 0,-14 2-849 0,6-5 29 16</inkml:trace>
  <inkml:trace contextRef="#ctx0" brushRef="#br0" timeOffset="148322.99">8946 5564 524 0,'0'0'589'0,"0"0"-84"0,4-4-75 16,-4 4-46-16,0 0-39 0,0 0-30 0,0 0-36 16,0 0-19-16,9 15-16 0,-7-5-23 0,0 0-17 15,4 7-17-15,-2 0-22 0,-4 0-10 0,3 8-10 16,-1-7-14-16,0 0-14 0,0 0-17 0,2 1-14 16,-1-7-6-16,-1 3-10 0,2 0-7 0,-2-3-5 15,1 0-7-15,2 0-8 0,-1-1-2 0,-4-1-13 16,2 0 12-16,-2-3-12 0,2 1-15 0,-2-8-18 15,3 10-28-15,-3-10-21 0,2 9-23 0,-2-9-27 16,0 0-35-16,0 5-37 0,0-5-40 0,0 0-48 16,0 0-307-16,0 0-854 0,0 0 30 0</inkml:trace>
  <inkml:trace contextRef="#ctx0" brushRef="#br0" timeOffset="148540.96">8917 5797 99 0,'0'0'517'16,"15"-12"-63"-16,-15 12-31 0,12-4-41 0,-5 3-40 15,5-4-33-15,-2 3-35 0,5-1-28 0,2-3-25 16,0 2-25-16,2-2-20 0,1-1-26 0,-7 2-17 16,5-2-15-16,-2 1-15 0,-5 0-4 0,3 1-21 0,-2 1-7 15,0-1-16-15,-1-1-30 0,-2 3-31 0,-2-1-45 16,-7 4-53-16,11-6-81 0,-8 4-106 15,-3 2-199-15,0 0-687 0,0-11 80 0</inkml:trace>
  <inkml:trace contextRef="#ctx0" brushRef="#br0" timeOffset="148768.07">9135 5575 462 0,'0'0'522'15,"0"0"-55"-15,2-11-57 0,-2 11-39 0,0 0-40 16,0 0-40-16,0 0-21 0,0 0-15 0,0 0-20 15,0 0-11-15,8 22-6 0,-4-13-16 0,2 9-3 16,1 1-19-16,-5-1 4 0,4 11-9 0,-5-2-13 16,5 5-11-16,1-3-14 0,-7-1-13 0,5 0-12 15,-5-1-12-15,4-2-11 0,1-7-13 0,-1 0-6 16,0-1-9-16,-2-5-9 0,1 0-11 0,2-4-7 16,-3-2-46-16,2 0-39 0,-4 0-47 0,0-6-47 15,0 0-75-15,7 6-130 0,-7-6-255 0,0 0-929 16,0 0-12-16</inkml:trace>
  <inkml:trace contextRef="#ctx0" brushRef="#br0" timeOffset="164198.81">4822 1077 388 0,'0'0'384'0,"0"0"-66"15,0 0-24-15,0 0-34 0,4-4-23 0,-4 4-23 16,0 0-7-16,0 0-23 0,0 0-3 0,0 0-13 16,0 0-3-16,0 0-9 0,0 0 33 0,0 0-15 15,0 0-3-15,0 0-17 0,0 0-6 0,0 0-30 16,0 0 3-16,0 0-14 0,0 0-14 0,0 0-10 16,0 0-22-16,-21 21 7 0,14-12-10 0,-3 5 1 15,-2 0-14-15,1 3-2 0,-1-2-8 0,-1 1 2 16,-1-1-8-16,-2 4 2 0,3-4-6 0,-2 2-10 15,2-3 12-15,-6 6-6 0,5-7-8 0,-6 7 6 16,8-8-4-16,-5 1-3 0,-2 2-2 0,-3 3 1 16,7-5-2-16,-1-2-6 0,1 4 4 0,-2-4 1 15,0 2-1-15,4-2-1 0,-1-1 0 0,0 1-3 16,3-5 3-16,1 0-1 0,3-2-2 0,-2 2 2 16,5-4 0-16,-2 1 1 0,6-3-4 0,-8 7 1 15,8-7-3-15,-5 2 1 0,5-2 2 0,0 0 1 16,0 0 0-16,-9 2-5 0,9-2 5 0,0 0-6 15,0 0 5-15,0 0-4 0,0 0 2 0,0 0-2 16,0 0 1-16,7 15 0 0,-3-12 0 0,3 3 2 16,4 0-1-16,-1 3 0 0,6 0 0 0,-2 2 2 15,3 0 4-15,2-1 6 0,5 3 3 0,0-1 6 16,2 1-10-16,-5-1 0 0,5 0 11 0,1 0 7 16,-3 0-6-16,1 2 6 0,-1-2-8 0,0 2 3 15,-2 0-3-15,-3-6 1 0,-1 2-5 0,-1-2-1 16,-1-1 0-16,-3 0-19 0,-2-3 18 0,-1 1-6 15,2 0 1-15,-3-1-3 0,0-1-11 0,-4-2-33 16,1 2-14-16,-6-3-34 0,0 0-61 0,12 3-105 16,-12-3-337-16,0 0-889 0,0 0 11 0</inkml:trace>
  <inkml:trace contextRef="#ctx0" brushRef="#br0" timeOffset="164746.37">5270 1197 344 0,'1'-7'487'16,"-1"7"-57"-16,0 0-59 0,0 0-32 0,0 0-41 15,0 0-32-15,0 0-36 0,0 0-16 0,0 0-26 16,0 0-20-16,0 0-17 0,11 19-9 16,-8-7-19-16,-2-1-13 0,2 3 0 0,-1 2-20 0,2 2-3 15,3 6-12-15,-4-5-5 0,0 0-4 0,2-1-8 16,-3 3-8-16,2-2-3 0,-1 0-4 0,-2 0-5 16,1-3-3-16,0 2-10 0,-2-2 4 0,0-2-4 15,3-3 0-15,-2-3-12 0,0-1 8 0,2 1-8 16,-3-8 2-16,2 9-4 0,-2-9 2 15,1 6-1-15,-1-6-2 0,0 0-2 0,0 0 0 16,0 0-8-16,0 0 7 0,0 0 1 0,8-25-6 0,-3 9 3 16,0-4-4-16,1 1 5 0,1-5-3 0,1-2 2 15,0-1-4-15,1 0 2 0,3 2-2 0,0-1 3 16,-2 8 2-16,1 1 3 0,-2 1 3 0,3 3 0 16,-6 3 3-16,-2-1-3 0,0 5 1 15,0 1-3-15,0 1 3 0,-4 4-1 0,7-4 1 16,-7 4 6-16,0 0 7 0,0 0 1 0,12 8 2 0,-8 2-5 15,-2 1 1-15,3 6 8 0,-1-1-14 0,1 4 0 16,-2-1-3-16,1-1-1 0,1 7-1 0,-1-4 2 16,2-2-3-16,-1-2-3 0,4 1 0 15,-4-3-16-15,0-5-21 0,3 0-23 0,-2 0-27 16,-1-7-31-16,2 2-25 0,-7-5-43 0,13 6-54 16,-6-7-75-16,-7 1-221 0,0 0-754 0,18-10 65 15</inkml:trace>
  <inkml:trace contextRef="#ctx0" brushRef="#br0" timeOffset="165080.01">5792 1273 442 0,'0'0'484'0,"0"0"-66"16,0 0-61-16,0 0-45 0,-15 14-42 0,15-14-16 15,-7 12-47-15,7-12-16 0,0 20-22 0,0-10-11 16,-2 3-22-16,4 2-9 0,0 3-8 0,2-2-10 15,-1-1-9-15,4 0-11 0,-1 1-10 0,0 1-3 16,1-6-5-16,-1 0-4 0,3-3-12 0,0-1 3 16,0 2-7-16,1-3-4 0,3-3-1 0,-3-3-3 15,1 0-5-15,0-2-1 0,-1-2-6 0,1-3 3 16,0-1-6-16,2-7-5 0,0 2 0 0,-4-3 2 16,-3 0-4-16,-1 1 2 0,-1 0 4 0,-2-1 4 15,-4-1 7-15,-2 5-2 0,0 1-4 0,-5-2 5 16,2 4 1-16,-6 2-5 0,-1-1-2 0,-5 0 6 15,0 5-9-15,-2 3-3 0,-1 0-1 0,-4 0-3 16,6 5-1-16,0 0-19 0,-1 1-36 0,10 0-40 16,-6-1-61-16,8 2-85 0,-1 0-350 0,5-2-847 15,5-5 30-15</inkml:trace>
  <inkml:trace contextRef="#ctx0" brushRef="#br0" timeOffset="165750.59">6605 1297 181 0,'0'0'320'0,"0"0"-47"0,3 11-24 0,-3-11-34 15,0 0-13-15,14 5-14 0,-7-4 0 0,1 1-9 16,1 1-10-16,1-2-5 0,4 0-31 0,-1 1-6 16,0-2-21-16,-2 0-16 0,3 1-2 15,0-2-12-15,-1 1 0 0,-1-2-8 0,-1 0 1 0,2-1-10 16,-4-1-9-16,1-2-3 0,-2 1-5 0,1-2-1 15,-3 0-3-15,-1-1-12 0,-2 2 2 0,1-3-6 16,-4 1-2-16,0 1 1 0,0 7-2 0,-5-16-1 16,-2 9-8-16,2 1 8 0,-3 0 6 0,-3 2 3 15,1 1 3-15,-4 1 2 0,-3 2 3 0,-3 1 0 16,-1 1-5-16,-2 3 7 0,4 0-2 0,-8 4 8 16,9-2 3-16,-5 8 14 0,7-6 1 0,0 1 8 15,2 0 10-15,1 0-14 0,2 3-2 0,1-2-6 16,5 5-8-16,-3-2 4 0,4 4-8 0,1 0-6 15,2 0-5-15,1 0 1 0,4 1 0 0,2 4-5 16,2 3 6-16,3-9-8 0,0-1 1 16,4 5-2-16,2-8 0 0,3 4-2 0,-6-6-5 0,4 0 4 15,1-3-5-15,0 0-9 0,2-4-22 0,7-2-19 16,-8 1-31-16,-2-6-31 0,0-1-36 0,1-3-48 16,0-1-64-16,-3-2-288 0,-6-1-758 0,0 1 62 15</inkml:trace>
  <inkml:trace contextRef="#ctx0" brushRef="#br0" timeOffset="166127.79">6974 1265 509 0,'2'8'449'0,"0"2"-41"15,2 1-50-15,1 1-25 0,-2 4-43 0,-3 0-24 16,4 3-35-16,2-2-17 0,-2 1-25 0,0-1-16 0,2 1-18 15,-1-1-20-15,0-1-15 0,1 1-15 0,1-6-11 16,-3 6-9-16,1-6-8 0,-1-1-14 16,2 0-4-16,0-1-1 0,-2-4-15 0,-1-2-4 15,1 3-4-15,-4-6-9 0,6 2 2 0,-6-2-1 16,0 0-4-16,14-11-1 0,-9 3-2 0,1-3-2 16,0-5-6-16,-1-10 4 0,2 9-4 0,1-7-1 0,2 2 2 15,-2-8-11-15,1 5 3 0,1-2-1 16,-3 4 1-16,3 5 4 0,-4 2 37 0,-1 7-6 15,2-1-3-15,-2 1-3 0,-2 5-5 0,1-2-1 16,-4 6-6-16,7-4 2 0,-7 4 3 0,0 0 1 16,8 10 1-16,-5-1-5 0,-1 1 1 0,2 2-5 15,0 0-4-15,2 6 0 0,-1-2-10 0,1 2-10 16,1-2-27-16,-1 3-25 0,6 7-26 0,-2-10-33 16,-1-1-38-16,2-1-69 0,2-1-328 0,-4-6-801 15,1-1 46-15</inkml:trace>
  <inkml:trace contextRef="#ctx0" brushRef="#br0" timeOffset="166402.95">7676 1179 304 0,'0'0'561'0,"-13"-2"-84"0,3 2-60 15,-3 1-48-15,0 3-34 0,4-1-24 0,-5 3-21 16,2-1-27-16,-5 4-15 0,3-1-27 0,-1 0-16 15,4-1-27-15,0 3-16 0,-1 0-20 0,6 3-8 16,-3 0-26-16,3 4-6 0,3 1-9 0,-1 0-11 16,3 2-18-16,4-3 6 0,-1 3-4 0,3-2-13 15,3 0 2-15,0-2-6 0,2 1 8 0,2-4-19 16,-1 2-11-16,3-6 0 0,1 3-10 0,3-5-14 16,0-2-16-16,0-4-20 0,3-1-21 0,-2-2-28 15,4-1-30-15,-2-2-30 0,8-3-36 0,-7-4-61 16,-2 6-321-16,-6 3-827 0,-2-6 38 0</inkml:trace>
  <inkml:trace contextRef="#ctx0" brushRef="#br0" timeOffset="166652.95">8059 1534 362 0,'0'0'536'0,"0"0"-46"0,0 0-58 0,0 0-57 0,0 0-67 16,0 0-28-16,0 0-30 0,0 0-20 0,-21-24-28 16,17 15-10-16,-3-3-29 0,1-4-23 0,-4 1-14 15,6 3-11-15,-5-5-16 0,4 0-14 0,0 1-14 16,0 1-14-16,1-2-18 0,0 2-15 16,0-1-23-16,2 4-16 0,2 1-25 0,2 2-20 15,0-3-24-15,0 1-10 0,3 0-37 0,0 0-37 16,2 1-42-16,-1-1-275 0,-2 7-676 0,2-4 81 0</inkml:trace>
  <inkml:trace contextRef="#ctx0" brushRef="#br0" timeOffset="166893.78">8142 1192 62 0,'0'9'716'0,"0"-9"-117"16,0 0-93-16,0 0-80 0,0 0-52 15,0 11-20-15,0-4-23 0,3-1-43 0,0 2-29 16,0 2-16-16,-1 3-41 0,3 1-20 0,-1-1-22 16,3 2-11-16,-3-3-32 0,3 0-10 0,-1 1-16 15,-1-1-10-15,0-2-19 0,4 0-10 0,-4 1-21 16,3-4-31-16,-1 1-31 0,0-5-28 0,2 3-37 16,-1-2-39-16,4-1-28 0,-3-2-39 0,8-9-52 15,-7 4-64-15,3 0-199 0,-4 1-737 0,5-10 66 16</inkml:trace>
  <inkml:trace contextRef="#ctx0" brushRef="#br0" timeOffset="167076.76">8457 1271 154 0,'6'-4'417'0,"-2"0"17"16,-4 4-30-16,5-3-4 0,-5 3-19 0,0 0-25 15,0 0-32-15,0 0-21 0,0 16-25 0,0-16-14 16,-9 28-2-16,0-5-16 0,1-5-9 0,-2 12-12 16,-1 1-26-16,0 0-28 0,-1 1-21 0,-3 1-11 15,3 2-18-15,6-2-16 0,-1 1-24 0,-1-3 8 16,1-1-12-16,4 1-13 0,0 0-7 0,-1-4-13 15,6-8-24-15,-2-2-22 0,0-1-35 0,-2-4-25 16,4-2-37-16,-2-10-40 0,0 15-43 0,0-15-49 16,0 0-75-16,7 2-273 0,-7-2-871 0,0 0 21 15</inkml:trace>
  <inkml:trace contextRef="#ctx0" brushRef="#br0" timeOffset="167708.95">8771 1151 275 0,'0'0'649'0,"0"0"-91"0,0 0-79 0,-5 39-46 16,5-20-63-16,0 7-38 0,2 3-37 16,-4 6-30-16,4-3-20 0,1 0-23 0,1 3-38 15,-2 0 0-15,-1 1-20 0,6 9-23 0,-1-11-19 16,1-1-8-16,-3 2-16 0,0-1-10 0,4-4-17 0,-4-2-6 15,3-5-24-15,-5-2-19 0,2-4-23 0,1-2-28 16,0-5-27-16,-4-1-32 0,2-3-41 0,-3-6-41 16,7 10-42-16,-3-10-70 0,-4 0-261 15,0 0-789-15,0 0 52 0</inkml:trace>
  <inkml:trace contextRef="#ctx0" brushRef="#br0" timeOffset="168009.62">8622 1351 27 0,'-2'-6'476'0,"2"6"-67"0,0-12-64 15,0 12-53-15,12-16-42 0,-3 8-12 0,4-4-21 16,5 2-8-16,1 0-7 0,9-2-8 0,-3 5-5 16,4-2-13-16,-2-2-9 0,0 4-6 0,2 1-21 15,-2 2-9-15,-7 1-17 0,0 4-4 0,-1-4-13 16,-6 5-4-16,1-1-8 0,-1-1-4 0,2 7-2 15,-7-2-1-15,0 2 5 0,-3 0 1 0,-1 3 0 16,-2 2-14-16,-2 4-5 0,-4-1-11 16,-1 4-3-16,-5 6-6 0,-4-2-3 0,1 5-4 15,-4-7-5-15,2 2-1 0,1-7-8 0,1 4-6 0,2-5-20 16,1-2-23-16,0-6-25 0,3 0-38 0,-2-3-50 16,9-4-54-16,-9 1-96 0,9-1-259 15,0 0-798-15,-9-17 49 0</inkml:trace>
  <inkml:trace contextRef="#ctx0" brushRef="#br0" timeOffset="168232.49">9198 1025 322 0,'4'-4'580'16,"-4"4"-77"-16,0 0-71 0,0 0-63 0,0 0-58 15,0 0-35-15,4 16-19 0,-8-8-13 0,2 9-5 16,0 1-21-16,-1-1-17 0,6 9-23 0,-1-5-20 15,0 5-24-15,-2 5-8 0,2-2-19 0,2 2-5 16,-4 0-13-16,5-1-10 0,0-2-14 0,-1-1-3 16,1-1-13-16,1-8-15 0,1 7-18 0,-3-8-24 15,1-2-33-15,-4-2-35 0,3 5-46 0,0-6-62 16,1-1-86-16,-5-1-273 0,0-10-789 0,0 0 52 16</inkml:trace>
  <inkml:trace contextRef="#ctx0" brushRef="#br0" timeOffset="168499.69">9164 1341 401 0,'11'-12'405'0,"7"2"-19"0,-3 0-29 0,2-1-21 15,-2 2-26-15,5 0-24 0,-3 2-9 0,2 1-26 16,0 3-14-16,-2 1-24 0,1 3-11 0,-5 1-20 15,6 4-10-15,-8 2-11 0,3 4 1 0,-3 2-18 16,3 10-13-16,-6 0-12 0,1 3-12 0,-7 3-6 16,4-2-19-16,0 0-14 0,-2-2-8 0,-1-4-3 15,-1-4-15-15,0-1-30 0,2-5-25 0,0-4-46 16,-3 0-43-16,-1-8-36 0,6 8-39 0,-6-8-39 16,10-4-78-16,-10 4-235 0,4-19-757 0,1-1 62 15</inkml:trace>
  <inkml:trace contextRef="#ctx0" brushRef="#br0" timeOffset="168614.73">9526 1100 197 0,'-5'-6'492'0,"-2"2"-89"0,3-1-57 15,-3 2-85-15,7 3-67 0,-15 1-90 0,5 1-54 16,2 1-70-16,1 1-98 0,-1 1-163 16,8-5-346-16,-11 11 94 0</inkml:trace>
  <inkml:trace contextRef="#ctx0" brushRef="#br0" timeOffset="169262.09">9849 1384 289 0,'6'-3'566'15,"-6"3"-79"-15,0 0-65 0,0-15-39 0,0 15-40 16,-8-11-34-16,1 7-36 0,0-2-14 0,-4 2-16 15,0 1-28-15,0 0-10 0,-3 2-14 0,1-1-17 16,-1 1-17-16,1 2-29 0,-5 2-8 0,0 2-10 16,2 4-14-16,3-3-7 0,-1 3-16 0,1 3-5 15,-1-1-6-15,5-2-12 0,3 1-5 0,-1 4 0 16,1-1-9-16,2-1-2 0,-2 5-1 0,6-1-7 16,0 3 1-16,2-3-6 0,0-3-6 0,3-2 1 15,0-2-13-15,1 1-8 0,1-2-4 0,3-3-4 16,0 0-7-16,-1-2-2 0,4-2-6 0,1-5-9 15,-1-1-23-15,4-3-16 0,-2-3-15 0,1-2-15 16,7-5-9-16,-10 2-4 0,5-4 6 0,1 0 2 16,-2-2 13-16,-2 0 6 0,-6 8 10 0,5 0 10 15,-8 4 17-15,2-1 12 0,-2 0 15 0,-2 4 15 16,-4 7 22-16,5-10 12 0,-5 10 16 0,0 0 6 16,7-7 3-16,-7 7 0 0,0 0 0 0,0 0-1 15,0 0-4-15,0 0-3 0,0 0 4 0,9 24-9 16,-8-9 5-16,0-4-2 0,-1 0 2 15,3 2-11-15,-1-3 6 0,2 5-4 0,-2-7 0 0,2 3-7 16,-1-5 3-16,1 2 0 0,3 1-5 0,-7-9 0 16,7 8 1-16,-7-8-5 0,9 7-1 0,-9-7-5 15,13 1 1-15,-13-1-3 0,16-7-3 0,-7 1-2 16,-1-2-2-16,7-3 0 0,-2 0 0 0,0-4 0 16,-6 0 0-16,4 1-1 0,-1-2-2 15,1 2 5-15,-3-2-2 0,0 6 3 0,1-1 1 0,-3 4 7 16,-2 0 0-16,1 2-1 0,-5 5-7 0,10-11 5 15,-10 11 1-15,8-7 3 0,-8 7-7 0,0 0 4 16,9-2 3-16,-9 2 10 0,0 0 10 16,14 11 5-16,-12-1 5 0,2 5 11 0,0 2-16 15,-3-2-3-15,1 5-6 0,2-7-5 0,2 3 1 16,-6-1-5-16,4-2 1 0,0-3-15 0,1-1-22 16,-3 0-34-16,2-2-41 0,-4-7-51 0,7 11-56 0,-5-5-96 15,-2-6-275-15,0 0-847 0,0 0 31 16</inkml:trace>
  <inkml:trace contextRef="#ctx0" brushRef="#br0" timeOffset="169804.56">10530 1016 231 0,'0'0'725'0,"-11"-7"-89"0,6 1-92 0,5 6-63 16,-6-5-50-16,6 5-24 0,-8-4-48 0,8 4-49 16,0 0-34-16,-6-6-33 0,6 6-39 0,0 0-30 15,0 0-18-15,0 0-24 0,0 0-17 0,0 0-14 16,0 0-12-16,0 0-7 0,0 0-13 0,0 0-6 15,17 24-5-15,-8-16-18 0,-2 3 9 0,7 0-8 16,-1 3 0-16,1-1-10 0,6 5 2 16,-2 0 0-16,4 1-5 0,-8-5-7 0,9 3 0 0,-3 0-1 15,4 1-4-15,-2-1-12 0,-2 1 14 0,-3-6-8 16,6 3 2-16,-2 1-2 0,-2-3-1 0,-2-2 6 16,-3-2-5-16,-4-2-9 0,3 4 5 0,-3-3 3 15,2-1-11-15,2 3 10 0,-8-3 1 0,1 1-4 16,2 0 0-16,-3 2 4 0,-6-10-4 0,5 16 5 15,-5-7-6-15,2 2 3 0,-4 5 5 0,-2-3 1 16,-5 0 2-16,1 3 1 0,-1 8-1 16,-5-4 6-16,-5 2-3 0,0 2-2 0,0 1 1 0,-2 2 1 15,-2 0 1-15,2-1 3 0,-2 1 1 0,0-2 0 16,1 4 1-16,0-2-1 0,2-1 0 0,0-3-7 16,1 2 2-16,0-4 0 0,8-4-3 0,-6 3 0 15,6-6-5-15,0-1-1 0,0-1-1 16,4-4-15-16,1 1-12 0,6-9-20 0,-10 11-23 15,6-4-32-15,4-7-38 0,-7 7-58 0,7-7-79 0,0 0-373 16,0 0-1037-16,0 0-79 0</inkml:trace>
  <inkml:trace contextRef="#ctx0" brushRef="#br0" timeOffset="-214130.78">9566 14935 25 0,'-9'-6'367'0,"4"2"-29"0,5 4-27 16,-9-6-42-16,5 3-21 0,4 3-30 0,-9-5-13 15,9 5-13-15,-10-6-7 0,10 6-16 0,-6-4-7 16,6 4 0-16,-4-5-5 0,4 5-18 0,-7-3-13 16,7 3-7-16,0 0-5 0,0 0-11 0,0 0-6 15,-8-4 2-15,8 4-12 0,0 0-4 0,0 0-8 16,0 0-6-16,0 0-5 0,0 0-6 0,-7-2-4 15,7 2-3-15,0 0-9 0,0 0-2 0,0 0-4 16,0 0 4-16,0 0-3 0,0 0-2 0,0 0 4 16,0 0-3-16,22-4 0 0,-22 4-6 0,14 1-2 15,-3-1 3-15,-1 2-7 0,2-2-1 0,1 0-1 16,1 1 1-16,-3-1-4 0,5 1-2 0,0-1-4 16,1 0 2-16,2 1-4 0,-4-1 0 0,1-2-2 0,5 1 1 15,-4 1-1-15,3 0-2 0,-2-2-1 0,2 2 2 16,-1 0-4-16,0 0 1 0,0-1-2 15,3 2 7-15,-3-1-1 0,0 0 1 0,4 0-2 16,4 0 3-16,-5 0-2 0,5 0 15 0,-5 0-11 0,10-1-1 16,-11 2 1-16,10-2 1 0,-2 2-3 0,0-1 0 15,-2 2 1-15,3-1 9 0,-2-2-6 0,2-1-5 16,1 1-3-16,-2 0 6 0,3-2-3 16,-1 3-4-16,1 1 6 0,-1-2-7 0,-2 0 3 0,3-1-2 15,-1 1 0-15,1-1-1 0,-2-2 3 0,3 2-5 16,-2 0 0-16,0 2 4 0,5-3-5 0,-2 2 2 15,-2 2 2-15,4-1-1 0,-2-3-3 0,0 2 4 16,0 4-4-16,3-3-2 0,-4 0 13 0,6 0-16 16,-3-3 1-16,1 2 2 0,-2 1 1 0,3-2 3 15,0 1-2-15,-1-1 0 0,0 1-1 0,1-1 4 16,1 1-4-16,-2 0 5 0,-2-1-2 0,3 0 0 16,0 0 4-16,-2 1-6 0,-1 1 6 0,5-3 2 15,-4 2-2-15,1 0-3 0,2 2 0 0,-1-2 1 16,-1 3 5-16,1 0-6 0,-1-1-1 0,-1 0 4 15,0 2-1-15,-1-2-2 0,3 1 0 0,-4-1 1 16,4 1-3-16,-3-1 4 0,-1 0-1 0,0 2-4 16,-1 1 2-16,1-2-2 0,0-2 1 0,0 2-4 15,-2 0 4-15,4-2 1 0,-4 1-1 0,2 0-2 16,1 0 3-16,-1 0-1 0,-2 3-1 0,1-2 0 16,1 1-1-16,-1 1 1 0,-1 0 2 0,0-1-2 15,-2-1-1-15,2 3 0 0,0-4 0 0,0 4 0 16,0 1 1-16,0-1 1 0,0 2-2 0,-1-5 7 15,1 1-10-15,-3 2 2 0,2-3 3 0,0 1 1 0,-1 0-4 16,0-1-3-16,0-1 5 0,-2 2 3 16,4-2-4-16,-4 2 5 0,2-1-11 0,3 0 10 15,-1 3-2-15,-1-4 3 0,2 3-2 0,-2-3 2 16,-1 2-4-16,2 3 11 0,0-3-11 0,-1 2-2 0,2-1 5 16,-1 1-7-16,0-1 3 0,0 1 4 15,0-1-4-15,-2 1 3 0,2 1-5 0,-1-2 2 16,1 1-1-16,-1-2 0 0,-1-1 1 0,4 1-3 15,-2-1-1-15,1 1 4 0,-1-1 0 0,1-1-1 0,2 2-2 16,-2-1 2-16,0 0 5 0,6-3-3 0,-1 4-3 16,-3-2 8-16,3 1-6 0,-1-1-2 0,1 0 0 15,-2 1 2-15,1-1-1 0,1 2 1 0,2 1-1 16,-2-3 2-16,2 0-4 0,-2 1 5 0,0 0-7 16,-1-1 4-16,0 2-1 0,2-5 1 0,-1 4-4 15,2 0 6-15,-3 0-5 0,4-3 4 0,11 1 0 16,-15 2-4-16,2 1 0 0,1-1 3 0,-1-1 1 15,0 1 1-15,2-1 0 0,10 2-3 0,-11-3 6 16,11 5-8-16,-11-4 7 0,-3 1-6 0,1-2-2 16,13 1 2-16,-11 0 1 0,-3 1 0 0,15-4 4 15,-15 2-8-15,2 3 7 0,12-2-5 0,-11-3 6 16,11 3 0-16,-12 0-3 0,12 0 3 0,-11-1-4 16,0-1 4-16,13 1 0 0,-15 0-4 0,14 1 2 15,-14-2 4-15,14 6-6 0,-13-6 0 0,2-1-1 16,-3 1 1-16,0 2 1 0,15-2-1 0,-16 4 0 15,4-2 3-15,-2-1-2 0,14 1-1 0,-1 3 2 16,-13-4 4-16,1 3-2 0,10 0-2 0,1-2 11 16,-11 1-10-16,11 1 2 0,-11-3 5 0,11 1 0 15,-14 0 3-15,15-2-5 0,-13 3-1 0,13-1 2 16,-14-1-4-16,2 0 4 0,14 2 1 0,-16-3-7 16,14 1 6-16,-13 0-2 0,17 0 2 0,-2 1-2 15,-2 5-1-15,-1-6 5 0,-12 1-5 0,12-1-4 16,-13 3 3-16,18-1-2 0,-5 2 7 0,-11-1-5 15,11-1-1-15,-11 3 0 0,10-2-1 0,-10-1 2 0,12-2-1 16,-1 4-1-16,0-2-3 0,0 0 0 0,0 0 1 16,3 1-2-16,-1-1 1 0,-13 0 4 15,14 0-3-15,-4 1 4 0,1 1-3 0,0 2-2 16,-1-2 1-16,-11-2 2 0,3 0 0 0,10 1 0 0,0 1-2 16,-14 1 0-16,13-1 1 0,-12 2-5 0,13-3 7 15,0 3-6-15,-2-1-2 0,-10 0 14 16,10-1-6-16,-9-1-4 0,9 3-4 0,2-3 4 15,0 5 3-15,-12-4-1 0,11 1 0 0,-11-2-2 0,10 2 2 16,0 1 2-16,-12-3-6 0,14-1 3 0,0 3 0 16,-3-7 2-16,-9 4-2 0,11 0-2 0,2 3 2 15,1-4 10-15,-1 3-6 0,2-4 4 0,-3 0-6 16,0-2 5-16,2 2-8 0,0-2 7 0,-1-1-2 16,1 2 5-16,-3 1-6 0,1-3 1 0,2 3-2 15,-5 0-2-15,-10-2 3 0,14-1 2 0,1 1-4 16,-2 2 7-16,-1-1-2 0,1-2-6 0,-12 3 0 15,12-5 0-15,-12 4-1 0,12 0 1 0,0 1 5 16,-16-3-3-16,4 2-1 0,0 1 0 0,-1 0-1 16,1 2 1-16,-2 0 2 0,3-6 3 0,10 2-8 15,-15 0 7-15,3 2-4 0,1 0 6 0,0-2-9 16,12 4 4-16,-18-2-3 0,4 1 2 0,-2-1 3 16,0 0 0-16,-2 0-11 0,4 0 6 0,-5 0 13 15,1 1-12-15,0-1-4 0,-1-1 3 0,-2 4 6 16,0-5-6-16,2 4-1 0,-6 0 5 0,2-3-2 15,0 4 0-15,-6-2-3 0,-2 1 7 0,5 0-5 16,-2-2-1-16,3 3-4 0,-6-1 6 0,-1-1-1 16,8 0 1-16,-7 0-1 0,0 1 2 0,8-1-2 15,-6 1-3-15,-4 1 5 0,2-3 2 0,-3 3-6 16,0-3 2-16,2 2 0 0,-4-2 0 0,2 0 0 16,-3 0 5-16,-1 1-5 0,-3 1 2 0,2-1 0 15,1 0-6-15,-5 1 7 0,2-2 1 0,1 0-3 16,0 2 0-16,-1-1 18 0,-1 0-13 0,-1-1-4 15,-1 0 2-15,-8 0 0 0,15 2-1 0,-15-2 3 0,11 0 2 16,-4 0-17-16,-7 0 16 0,11 2-5 0,-11-2 9 16,8 0-1-16,-8 0 4 0,0 0 2 15,0 0 4-15,12-2 5 0,-12 2 6 0,0 0-2 16,0 0 8-16,0 0-2 0,7-2 5 0,-7 2-1 0,0 0 5 16,0 0 1-16,0 0-2 0,0 0 0 15,0 0 0-15,0 0 2 0,4-6-2 0,-4 6 2 0,0 0-4 16,0 0-1-16,0 0-1 0,0 0-1 0,0 0-3 15,0 0-4-15,0 0-1 0,0 0-3 0,0 0-3 16,0 0-3-16,0 0 0 0,0 0-4 0,0 0-1 16,0 0-2-16,0 0-6 0,0 0-10 0,0 0-13 15,0 0-17-15,0 0-27 0,0 0-31 0,0 0-42 16,0 0-46-16,0 0-71 0,0 0-103 0,0 0-288 16,0 0-1028-16,-17-9-74 0</inkml:trace>
  <inkml:trace contextRef="#ctx0" brushRef="#br0" timeOffset="-212236.24">7787 10025 30 0,'0'0'511'0,"0"0"-55"16,4-5-48-16,-4 5-44 0,0 0-37 0,0 0-29 15,0 0-28-15,0 0-26 0,0 0-24 0,0 0-17 16,0 0-11-16,5-5-23 0,-5 5-9 0,0 0-12 16,0 0-11-16,0 0-16 0,0 0-14 0,0 0-4 15,0 0-8-15,0 0-5 0,0 0-6 0,0 0-8 16,0 0-8-16,-9 27-12 0,5-15-6 0,-1 3-6 16,-4 3-2-16,3 3-7 0,-3 6-1 0,0-1-2 15,-5 4-4-15,5 3 2 0,-2 0-4 0,-1-1 0 16,-5 10 3-16,0 2-9 0,4-10 1 0,-1-1-3 15,-3 12-2-15,-3-2 2 0,4 1-2 0,0 2 3 16,-5-4-5-16,6 3 5 0,-3 1 1 0,4-13-2 16,-4 16-2-16,-1-4 1 0,2 1-4 0,-3 0 15 15,7-13-7-15,0 12-3 0,-3-10-11 0,5-1 12 0,-5 9-8 16,2 2 11-16,-2-15-4 0,2 13-1 16,0-15 4-16,4 1-4 0,0-3 4 0,-2-2 11 15,3 1-8-15,-2 0 6 0,-1 0-2 0,2 0-3 0,0-2 11 16,1-7-13-16,1 2 1 0,-1-1-4 0,3-4 3 15,-3 4-2-15,3-3-1 0,-1-2 0 0,1-2-9 16,2 1 2-16,-2-3-2 0,3-1-1 0,2-2 0 16,1-5 2-16,-5 7-10 0,5-7 7 0,-4 7-9 15,4-7 3-15,0 0-9 0,-4 4-10 0,4-4-9 16,0 0-16-16,0 0-14 0,0 0-20 0,0 0-27 16,0 0-42-16,0 0-46 0,0 0-47 0,0 0-79 15,0 0-266-15,-12-14-876 0,10 7 18 0</inkml:trace>
  <inkml:trace contextRef="#ctx0" brushRef="#br0" timeOffset="-211455.85">6751 10126 129 0,'0'0'436'0,"0"0"-49"0,0 0-56 0,0 0-41 16,0 0-50-16,0 0-6 0,-7-4-25 0,7 4-4 15,0 0-16-15,0 0-8 0,0 0-14 16,0 0-7-16,0 0-17 0,0 0-11 0,0 0-19 0,0 0-1 16,0 0-8-16,0 0-6 0,22 9 6 0,-22-9-3 15,9 7-11-15,-1 0-6 0,-2 2-3 0,2-1-9 16,1 1-5-16,6 5-6 0,-3-1-2 0,1 3-1 16,3-5-2-16,6 6-2 0,0 1-3 0,0-3-4 15,1 2-3-15,0-3 4 0,0 2-7 0,-1 1-1 16,2-1-3-16,2 2-5 0,-2-1 0 0,0-2-3 15,1 2 0-15,0 1-2 0,2-1-2 0,0 2-5 16,2-2 1-16,-2 1-3 0,3-1 1 0,-1-2-1 16,-1 1-2-16,2 1-1 0,-1-1 0 0,2-2 1 15,-2 3 0-15,0-1-2 0,1 0-3 0,-1 0-3 0,-2 0 2 16,1 0 0-16,0 2 1 0,-1 1-6 16,0 1 3-16,-4-2-2 0,1 1 1 0,1 0-3 15,0 1 1-15,-3 1 0 0,1-3 1 0,-2 1-1 16,1-1 0-16,-3 0 0 0,2 0 9 0,-2 0-3 0,-5-5 1 15,-1-1-4-15,2 1 4 0,-2-2-1 0,1 0 1 16,-1 1-3-16,-3-4 1 0,2 1-5 16,-3-1 5-16,1 1-4 0,-3-2 5 0,1 0-6 0,-2-1 6 15,1-1-5-15,-1-2-2 0,0 1 5 0,-2 1 1 16,3-2-2-16,-7-3 0 0,8 6 0 0,-2-3-2 16,-6-3-3-16,6 3 1 0,-6-3 0 0,5 4 0 15,-5-4-4-15,0 0 3 0,8 2-3 0,-8-2-9 16,0 0-18-16,0 0-31 0,0 0-64 0,0 0-112 15,0 0-369-15,0 0-925 0,0 0-9 0</inkml:trace>
  <inkml:trace contextRef="#ctx0" brushRef="#br0" timeOffset="-179272.81">15471 15662 269 0,'0'0'430'0,"0"0"-39"16,0 0-28-16,0 0-14 0,0 0-22 0,0 0-1 16,0 0-25-16,4 24-33 0,-1-12-25 0,-2-1-28 15,2 6-23-15,-1 3-18 0,0-2-16 0,-1 8-19 16,1-7-15-16,1 8-6 0,-3-2-15 0,0 1-13 15,-1 1-9-15,2-2-10 0,-2-6-9 0,-1-1-1 16,0 0-10-16,-2-2-5 0,3 0-7 0,-2-1-2 16,1-5 0-16,0-3-6 0,1 0 4 0,1-7-4 15,-1 7 0-15,1-7-5 0,0 0-4 0,0 0 2 16,0 0-9-16,-10-36 5 0,11 15-2 0,5-2-5 16,-2-2-3-16,1 1-2 0,3-1 1 0,2 1 2 15,-2 6-1-15,1 2-5 0,1 1 3 0,-1 4 0 16,0 3-3-16,0 2 0 0,1 3 1 0,-2 2-2 15,-1 2 4-15,5 2 5 0,-2 3 0 0,3 5-2 16,-1 3-4-16,1 3 6 0,-1 4-4 0,1 3-4 16,-4-5-1-16,1 6-11 0,1 1-23 0,0 0-35 15,-4-4-38-15,-2-1-54 0,0-2-73 0,1-4-347 16,-5-5-865-16,3 0 23 0</inkml:trace>
  <inkml:trace contextRef="#ctx0" brushRef="#br0" timeOffset="-178938.77">15874 16013 307 0,'12'-2'361'0,"-2"0"-43"0,4-3-34 16,1-2-26-16,1-2-25 0,-3 0-19 0,4 0-22 15,-2-3-12-15,-2 1-24 0,1-4-9 0,0 1-14 16,-3-2-11-16,-3 2-11 0,-1 2-3 0,-2 1 6 15,-2-1 9-15,-3 1 9 0,1 1-6 0,-4 1 4 16,-1 1 3-16,1 0 6 0,-6 2 6 0,0 3 1 16,-2 0 7-16,0 3-16 0,0 4-9 0,-2 1-10 15,-3 7-10-15,1 1-4 0,-3 5-10 0,4-3 7 16,3 2-11-16,-1 0-7 0,-1 7-10 0,6-8-12 0,0-1-1 16,2 1-8-16,0 0-5 0,4-4-10 0,0-1-5 15,1 2-8-15,2-8-15 0,3 4-28 0,0-3-10 16,2-1-18-16,0-2-22 0,5-2-29 15,-2-2-28-15,2-2-54 0,4-2-36 0,1-5-45 16,-2 1-66-16,2-1-217 0,-1 0-788 0,3-4 52 0</inkml:trace>
  <inkml:trace contextRef="#ctx0" brushRef="#br0" timeOffset="-178560.93">16179 15853 174 0,'7'-2'540'15,"-7"2"-45"-15,0 0-42 0,0 0-43 0,0 0-41 0,0 0-36 16,9 9-26-16,-8-3-32 0,-1-6-25 0,0 15-34 15,3-5-4-15,-2-1-24 0,2 2-19 16,2-2-13-16,0 4-18 0,0-1-13 0,0-2-19 16,0 4-4-16,2-3-14 0,0-4-11 0,1 1 1 0,2 0-25 15,0-2-6-15,0-2 4 0,2 1-12 0,-1-3-6 16,0-3-6-16,2-3-7 0,1 0-16 0,1-4-12 16,-1-3-18-16,-1-4-15 0,1 1-11 0,-3-1-11 15,0-4-4-15,-1 3 6 0,-3-1 1 0,1 2 5 16,-3 5-2-16,1 1 3 0,-2 3 6 0,-1 1 2 15,-3 5 7-15,0 0 7 0,4-7 8 0,-4 7 3 16,0 0 14-16,0 0 14 0,4 18 12 0,-4-18 4 16,2 17 11-16,-2-7 6 0,4-1 9 0,-1 4 1 15,2-2 8-15,1 0-3 0,3 4-1 0,0-2-1 16,2-5 8-16,2 3-5 0,1 1-13 0,2-4 1 16,1-3 0-16,-4-1 12 0,6-4 10 0,-2 0 2 15,1-3 2-15,-2-2-20 0,-3-1 2 0,0 1-1 16,2-5 3-16,-6 0-15 0,2-3-3 0,-4-2-7 15,-3 1-16-15,0-1-43 0,-3 4-47 0,-2 0-65 16,-3 0-91-16,-1 2-385 0,-3-2-967 0,2 5-31 16</inkml:trace>
  <inkml:trace contextRef="#ctx0" brushRef="#br0" timeOffset="-178043.9">17599 15885 136 0,'0'0'627'0,"0"20"-97"0,-1-9-78 0,0 2-60 15,-1 5-52-15,1 1-52 0,0-2-36 0,0 1-18 16,1 0-42-16,1 0-23 0,-1 0-23 0,1-2-20 15,0 1 13-15,2 1-26 0,-3-6-29 0,-3-1-40 16,5-3-52-16,-1-2-56 0,-1-6-42 0,0 0-56 16,0 0-71-16,0 0-244 0,0 0-662 0,0 0 85 15</inkml:trace>
  <inkml:trace contextRef="#ctx0" brushRef="#br0" timeOffset="-177658.82">17811 15818 262 0,'0'0'765'15,"0"0"-151"-15,0 0-104 0,8 12-80 0,-8-1-60 16,0 7-40-16,1 8-32 0,-2 3-21 0,-3 5-5 16,6 11-23-16,0 3-16 0,-1 4-21 0,2-3-27 15,2 6-24-15,2-7-25 0,-1 1-10 0,-1 2-18 16,4-6-27-16,-5 2 6 0,2-13-13 0,6 0-21 15,-2-3 4-15,-3-1-4 0,2-2-8 0,-2-3-40 16,-1-8-22-16,-2-6-25 0,-2-2-32 0,1 0-51 16,0-3-39-16,-1-2-39 0,-2-4-44 0,0 0-42 15,0 0-283-15,3-23-851 0,-3 7 28 0</inkml:trace>
  <inkml:trace contextRef="#ctx0" brushRef="#br0" timeOffset="-177408.96">17891 15957 377 0,'6'-14'411'0,"6"-1"-24"0,-5 7-24 0,1 0-18 15,2 1-17-15,-1 1-24 0,-1 3-14 0,3 0-21 16,0 0-26-16,-1 3-27 0,-1 0-17 0,0 4-8 16,1-2-12-16,0 2-10 0,0 1-9 0,-2 2 2 15,-2 0 5-15,-3 1-13 0,3 5-12 0,-3-1-12 16,-3 1-19-16,-5 2-13 0,1 0-9 0,-2 2-20 15,-3-1 4-15,-4 0-17 0,-4 5-1 0,3-6-27 16,0-3-32-16,0-4-33 0,-1-1-36 0,2-3-35 16,-1 0-47-16,1-6-57 0,0-2-50 0,-2-1-77 15,4-1-214-15,-1-6-810 0,3 1 46 0</inkml:trace>
  <inkml:trace contextRef="#ctx0" brushRef="#br0" timeOffset="-177023">18066 15600 386 0,'8'7'594'0,"-1"7"-66"15,3 1-63-15,-5 5-50 0,2 7-38 16,-6 1-34-16,3 1-25 0,4 2-38 0,-5 0-26 16,1 0-39-16,1-1-21 0,-1 1-21 0,0 0-24 15,2-1-9-15,0-1-28 0,-1-3-18 0,-1-7-1 16,1-1-19-16,-4-6-7 0,3 1-15 0,0-2-8 15,0-6-10-15,-1 2-12 0,0-3-7 0,-3-4-3 16,0 0-3-16,0 0-4 0,14-11-4 0,-8 2 7 16,2-3 5-16,-2-3-2 0,2-1-13 0,1-2 6 15,4-6-2-15,-3 1 0 0,2 2 0 0,-2 5-1 16,0 2-2-16,3 0 3 0,-4 5 6 0,1 1-10 16,-1 3 4-16,0 0-1 0,-3 3 4 0,-6 2 6 15,16 3-7-15,-9 5-6 0,0 1 4 0,-2 0 6 16,1 9-3-16,-2 0 2 0,1 1-8 0,-1-1 5 15,-2 0-2-15,2 0 0 0,0-2-4 0,1 1-3 16,-1-4-14-16,0-2-19 0,3 0-31 0,0-1-24 16,-2-5-29-16,3 2-30 0,1-6-21 0,-9-1-19 15,19-1-34-15,-7-4-25 0,3-3-53 0,-7 2-193 16,1-3-703-16,3-4 79 0</inkml:trace>
  <inkml:trace contextRef="#ctx0" brushRef="#br0" timeOffset="-176461.01">18654 15945 140 0,'9'-1'513'0,"-9"1"-53"0,0 0-53 0,9 5-32 16,-9-5-35-16,5 9-38 0,0-4-33 0,-3 0-27 16,4 2-23-16,0 3-23 0,1-2-21 0,-1 2-17 15,3-2-21-15,0 2-15 0,2-3-17 0,-1 2-11 16,7-2-1-16,-2 4-6 0,3-5-6 0,-5-2-8 16,6-2-12-16,-2 1-6 0,-5-3-2 0,1-3-6 15,-2 1-3-15,-1-2 2 0,-4 0 0 0,-1-3-7 16,-1-2 1-16,-4 2 0 0,0 7-4 0,-4-19-3 15,-1 10 3-15,-4 0 1 0,0 0-2 0,-5-2-10 16,-3 2 3-16,-2 3-4 0,-1 1-4 0,-7 0-5 16,7 2 4-16,-3 2-4 0,-6 1-8 0,3 0-7 15,1-1-18-15,7 2-17 0,5-2-31 0,0 1-18 16,1-2-28-16,12 2-23 0,-11-2-23 0,11 2-16 16,0 0-8-16,-2-12-9 0,2 12-13 0,0 0 18 15,22-15-16-15,-12 8 16 0,7-4 19 0,1 3 11 16,0-3 12-16,8 0 22 0,-2-1 38 0,-4 4 4 15,-1 1 26-15,0 2 24 0,1 2 30 0,0 3 19 16,-2 0 43-16,-4 3 34 0,1 4 23 0,2 4 14 16,-7-4 14-16,3 8 7 0,1-2-4 0,0 9 4 15,-4-5-3-15,-2 3-9 0,-4-2-6 0,3 0-16 16,1-1-13-16,-5 1-8 0,0-1-12 0,0-2-8 0,0-2-12 16,-2-4-9-16,1-1 0 0,0-2-16 15,-2-6 2-15,1 8-5 0,-1-8-4 0,0 0-5 16,0 0 0-16,0 0-7 0,9-19-2 0,-2 9 3 15,0-5-7-15,-2 0 0 0,2 1-3 0,0-4 3 16,2 4-4-16,0-1-2 0,-1 1-2 0,1 4-2 16,-2 1 5-16,1 0 0 0,0 2 4 0,0 3 6 15,0 2 2-15,-8 2 11 0,13 0 5 0,-13 0-4 16,15 13-2-16,-8-2-5 0,2 3-3 0,-2 0-5 16,0 2 3-16,-2 1-3 0,-1 1-10 0,3 4-3 15,1 4-2-15,0-9-22 0,-3-1-31 0,-1-4-50 16,-2-1-65-16,0-3-72 0,1-3-71 0,-3-5-254 15,0 0-826-15,0 0 38 0</inkml:trace>
  <inkml:trace contextRef="#ctx0" brushRef="#br0" timeOffset="-176144.2">19293 16063 11 0,'10'6'520'15,"-10"-6"-71"-15,9 6-48 0,-3-2-49 0,1-1-28 16,0-2-34-16,5 0-17 0,1-2-23 0,-3 2-21 15,9-2-20-15,-2-5 8 0,6 4-22 0,-4-3-20 16,-3-4-22-16,6 1-13 0,-4-1-19 0,0 2-14 16,-2-6-4-16,0 1-25 0,-2 0-2 0,-3 2-13 15,-3-1-10-15,1-2-1 0,-5 1 0 0,-2 0-12 16,-2-2-3-16,0 4-7 0,-1-2 0 0,-4 3-1 16,-4 1-7-16,1-1 2 0,-1 4 5 0,-2 0 8 15,-2 5 17-15,-6 1 1 0,0 4 7 0,2 4 12 16,1 3 1-16,-5 5 18 0,3 2-2 0,2 5 5 0,0-2 3 15,9-4-6-15,2 0-10 0,2 8-10 16,2-4-6-16,2-4-9 0,3-1-13 0,4-3 3 16,1 0-11-16,14 2-4 0,-4-8-5 0,6 2-16 15,2-7-40-15,1 2-51 0,-1-5-72 0,2-2-90 0,-7-2-397 16,7 2-1023-16,3-6-71 0</inkml:trace>
  <inkml:trace contextRef="#ctx0" brushRef="#br0" timeOffset="-175025.11">20943 15822 115 0,'-10'-2'467'0,"-3"1"-48"16,-1 0-49-16,-3-1-37 0,-2-2-9 0,-2-1-31 15,-1 2-22-15,-4-2-32 0,5 0-24 0,1 4-15 16,0-2-19-16,-9 3-10 0,9 3-11 0,1 1-19 16,-2-1-10-16,5 4-15 0,-2 4-12 0,0-2-10 15,4 5-6-15,0 1-3 0,3 2-1 0,0 6 0 16,3-5-2-16,1 7-5 0,2-1-5 0,1-6-2 16,4 1-7-16,-2-7 0 0,4-1-11 0,0 0-2 0,2-1-3 15,1-1-7-15,3-4-3 0,-3 4-2 16,4-3 0-16,-1-2 0 0,2-4-5 0,1 0-5 15,1-2 1-15,1-3-7 0,3-6 2 0,1-3-5 16,2-5-3-16,0-6 1 0,-3-2 1 0,-2-3-7 0,-1-5-4 16,3-11-1-16,-3 2-3 0,-3-1 8 0,-6 8-7 15,0 3-6-15,-1-3 6 0,-1 5 2 16,0 0 3-16,-2 2-4 0,2 3-1 0,-2 12 2 16,-2 4 0-16,4 1 10 0,-2 5 19 0,0 5 11 0,0 0 13 15,-2-9 3-15,2 9-9 0,0 0-12 0,0 0 2 16,-6 37-10-16,5-12-1 0,1 6-6 0,0 1-2 15,0 3-1-15,1 1-5 0,3-1-3 16,2-2-11-16,-1 1-15 0,0 0-16 0,2-1-23 0,2 0-18 16,2-7-21-16,-2 2-19 0,4-5-21 0,-4-7-43 15,0-1-61-15,2-4-63 0,-4-1-280 0,-1-5-866 16,4-1 18-16</inkml:trace>
  <inkml:trace contextRef="#ctx0" brushRef="#br0" timeOffset="-174740.94">21135 15995 174 0,'10'-5'437'0,"0"1"-41"15,0-2-39-15,-2-3-41 0,2-3-20 0,-2 3-23 16,2-5-22-16,-4-2-13 0,1 5-20 0,-3-1-17 16,1-4-21-16,-2 5-9 0,1 0-6 0,-4 0-1 15,0 1-7-15,0 3 0 0,0 7-5 0,-10-9-3 16,4 6-13-16,6 3-11 0,-17-1-11 0,4 6-19 15,2 1-5-15,-2 5-5 0,-2 1-4 0,1 1-5 16,0 2 1-16,-1 7-10 0,1 0-10 0,5 3 0 16,2-7-7-16,0-1-6 0,0-1-8 0,3 5-3 15,4-3 0-15,0 1-6 0,2 0-12 0,5-2-5 16,-1-3-26-16,4-4-24 0,1 2-35 0,5-3-41 16,-3 0-46-16,6-5-57 0,3-5-76 0,-2 0-277 15,2-5-853-15,8-3 27 0</inkml:trace>
  <inkml:trace contextRef="#ctx0" brushRef="#br0" timeOffset="-174414.73">21679 15823 46 0,'0'0'643'0,"0"0"-121"16,-26-3-55-16,16 5-52 0,-1 2-42 0,-6 2-30 15,2 2-20-15,-3-3-21 0,5 2-29 0,1-1-29 16,1-1-36-16,-3 2-26 0,3-1-16 0,1-1-26 15,3 2-13-15,-1-4-18 0,4 3-16 0,0-3-6 16,4-3-12-16,-5 11-6 0,5-11-3 0,0 13 1 16,1-4-16-16,3 3-16 0,-2-1 3 0,3-1 2 15,1 0-5-15,3 6-2 0,0 0-5 0,0-1-1 16,-1-7-3-16,2 11 4 0,-1-5 2 0,0 1-3 16,-2 0 10-16,-1 0-15 0,-3 0 20 0,1-3 0 0,-1 0-4 15,-2 0-2-15,-3 0-8 0,0-1 1 16,-2 3 0-16,-3-5-18 0,1-1 7 0,-4-1-5 15,1-1-14-15,-2-4-20 0,-1-1-27 0,2 0-29 16,-4-1-27-16,5-2-28 0,-2-1-38 0,3-2-45 0,0-4-42 16,1 0-74-16,3-3-233 0,-3 1-835 0,5-6 36 15</inkml:trace>
  <inkml:trace contextRef="#ctx0" brushRef="#br0" timeOffset="-174278.33">21645 15979 324 0,'12'5'549'15,"3"3"-67"-15,-2 1-73 0,-3 5-59 0,-1 0-57 16,0 2-38-16,0 0-35 0,-1 2-34 16,-3-4-42-16,1-2-44 0,-4-2-49 0,1 1-59 15,0-2-88-15,-1-4-102 0,-2-5-217 0,0 8-553 0,0-8 101 16</inkml:trace>
  <inkml:trace contextRef="#ctx0" brushRef="#br0" timeOffset="-174142.92">21782 15759 161 0,'0'-9'946'16,"-2"-1"-206"-16,-1 1-148 0,3 9-97 0,-7-8-92 16,7 8-87-16,-6-5-59 0,6 5-52 0,-9 2-62 15,9-2-73-15,0 0-95 0,-14 7-113 0,10-3-156 16,4-4-200-16,-7 10-692 0,7-5 79 0</inkml:trace>
  <inkml:trace contextRef="#ctx0" brushRef="#br0" timeOffset="-173365.15">22090 15934 97 0,'0'-7'493'0,"0"7"-46"0,-2-15-50 0,-1 6-43 16,2 2-29-16,-3 2-17 0,0-1-13 0,4 6-33 15,-9-9-24-15,5 6-25 0,4 3-22 0,-14 0-21 16,14 0-20-16,-17 6-20 0,5 0-12 0,-1 5-15 16,-4 4-14-16,0 2-7 0,1 5-2 0,1-1-17 15,-3-1-6-15,4 1 1 0,4-5-8 0,0 0-10 16,3-5-2-16,1 5-5 0,-2 0 1 0,4-1 16 16,4-2-4-16,0-3-4 0,0 1-11 0,4-2-1 15,1-1-11-15,2-1-9 0,-2-1-9 0,3-3-7 16,2 1-14-16,-2-2-11 0,3-5-10 0,3 0-9 15,-5-1-8-15,2-3-4 0,1-1-6 0,-1-4 0 16,2-1-3-16,1-3 0 0,-5 1 2 0,-1 1 8 16,0-2 5-16,-2 0 4 0,-1 2 5 0,-1 2 5 15,0 1 0-15,-2 0 10 0,0 2 8 0,-4-1 24 16,2 10 6-16,-4-10 21 0,4 10 20 0,-2-5 13 16,2 5 13-16,-7-3-4 0,7 3-5 0,0 0-3 15,-13 13 5-15,7-2-8 0,1 5 2 0,2 1-6 16,1 7-4-16,2 7-1 0,-2-2 0 0,4 3 0 15,-2 4-1-15,2 1 3 0,5 10-3 0,2-1 1 16,2 0 1-16,-2-1-1 0,-3 3 3 0,6-2-14 16,-5-12 2-16,4 14-4 0,-2-15-4 0,-4 1 1 15,-1-1-3-15,-2-3 3 0,1-4 0 0,1 1 4 16,-8-8 0-16,3-1 0 0,-5 0-8 0,-1-1 5 16,-2-4 4-16,0-3-1 0,0-2-2 0,-1 0 5 15,-2-4-4-15,-4-3-2 0,-4 0 1 0,-1-5-4 16,-6-6-5-16,8 2-3 0,-4-6-2 0,-2-1 1 15,5-5-3-15,2 0-3 0,9 2-4 0,-5-5 1 16,2-2-1-16,5 0 1 0,1-1-4 0,3 6 1 16,3 1-2-16,3 0-4 0,1 0 0 0,2 2 0 15,3-1-10-15,-1 0-13 0,2 1-20 0,5 1-15 0,2-2-24 16,2-1-35-16,-2 7-30 0,5-6-45 16,-2 0-49-16,3 3-90 0,1-3-264 0,-2 1-895 15,1 0 7-15</inkml:trace>
  <inkml:trace contextRef="#ctx0" brushRef="#br0" timeOffset="-172991.76">22328 16005 48 0,'0'-8'720'0,"0"8"-135"16,0 0-70-16,0 0-47 0,-5-7-51 0,5 7-32 0,0 0-29 15,0 0-41-15,0 0-31 0,-9-2-43 16,9 2-37-16,0 0-20 0,-8 16-22 0,8-10-16 15,-2 6-17-15,-2 4-14 0,4-3-12 0,-4 6-11 16,2-3-12-16,2 2-12 0,-2-2 6 0,6 1-16 16,-4-1-7-16,0-4-7 0,2-1 7 0,-2 2-19 0,0-4-20 15,2-2 11-15,-2-7-13 0,0 7-14 0,0-7-1 16,0 0-22-16,0 0-6 0,0 0-1 0,0 0-3 16,0 0 10-16,0 0-3 0,0 0 7 15,8-33 4-15,-2 15-6 0,-3 1 7 0,-1 0 1 0,2-1 3 16,0 3 9-16,4-3 5 0,1-7 6 0,-3 7 13 15,1-2 12-15,5 4 10 0,-2 0-9 0,-1 3 5 16,1 3-2-16,-1 3 1 0,-1 1-10 16,1 3 13-16,-2 1 13 0,-7 2-2 0,16 4-4 0,-11 3-5 15,6 4 0-15,-5 3-9 0,1 4-5 0,-3 0-16 16,0 9-21-16,-3-2-53 0,-2-1-67 0,-1-3-92 16,-2 7-146-16,0-4-245 0,1-5-949 0,-5-1-25 15</inkml:trace>
  <inkml:trace contextRef="#ctx0" brushRef="#br0" timeOffset="-144876.81">13039 11051 53 0,'0'0'441'0,"-19"5"-47"0,12-3-54 0,-6 1-33 16,1-1-35-16,2 2-31 0,0 1-24 0,-3-1-32 15,3 2-27-15,0 0-14 0,-1 0-24 0,4 0-11 16,0 0-11-16,-1 2-12 0,2-3-8 0,4 2-5 16,-2 1-2-16,1 1-7 0,3 1 4 0,3-1-3 15,1 4-1-15,1-1 4 0,6 2-5 0,0 2-1 16,1-1-6-16,6 3-5 0,-4-3 1 0,5 4-5 16,-6-3 1-16,5 2 4 0,-5-3 8 0,0 0-3 0,-2 0 10 15,-2 0 5-15,1 1 2 0,-3 0 1 16,-1-1 1-16,-2 0 3 0,-1-3-1 0,-2 7 9 15,-2-7-9-15,-1 0-6 0,0-1-4 0,-3 1-1 16,1-2-6-16,-5-1-3 0,-3 0-3 0,-2 0-6 0,2-2 4 16,-6 0-17-16,0-3-2 0,1 0-9 0,1-3-3 15,-4-1-19-15,2-3-15 0,6 3-24 0,-6-3-22 16,6-1-29-16,-2 0-41 0,4-1-50 0,-1-3-60 16,3 3-333-16,-1-4-849 0,2 2 29 0</inkml:trace>
  <inkml:trace contextRef="#ctx0" brushRef="#br0" timeOffset="-144517.77">13501 11259 346 0,'0'0'566'0,"2"-8"-84"16,-2 8-63-16,0 0-60 0,-14-9-33 0,9 7-34 0,-2-1-25 16,-3 2-32-16,-1 0-19 0,0 1-23 0,-3 1-17 15,-1 1-13-15,3 1-18 0,-6 3-11 0,-1 1-16 16,3 3-7-16,0 0-10 0,0 2-1 16,2 3-13-16,0-2 4 0,3 3-8 0,-2 1 7 0,4 1-18 15,0 0-3-15,3-1-4 0,2 1-9 0,1 0-3 16,2-1-8-16,1 0-8 0,3 1-6 0,2-3-3 15,-1-4 4-15,6 4-2 0,-3-2-11 0,5 1 3 16,2-3-3-16,0 0-12 0,-1-4-6 0,5-2-22 16,2-1-12-16,3-1-19 0,-2-2-25 0,-1-3-28 15,0-3-35-15,0-1-49 0,8-5-40 0,-8 3-82 16,-1-1-239-16,3-2-801 0,-3 0 46 0</inkml:trace>
  <inkml:trace contextRef="#ctx0" brushRef="#br0" timeOffset="-144118.74">13662 11434 466 0,'-4'8'545'0,"4"-8"-96"16,0 0-72-16,0 0-50 0,0 9-50 16,0-9-39-16,0 0-28 0,12 4-24 0,-12-4-14 0,13 2-18 15,-2-4-18-15,3-1-17 0,0-2-14 0,2-1-13 16,1-1-8-16,-1 0-12 0,1-3-1 0,1 2-15 15,-1-3-4-15,-2 1-7 0,-1 1-6 0,-3 2-4 16,0-1-6-16,-2 2-1 0,0-4-6 0,-3 4-5 16,-1 1 3-16,-1 0-6 0,-1-2 1 0,-3 7-4 15,-2-13 2-15,2 13-5 0,-6-7 3 0,0 4 2 16,-3 1 10-16,-1-1 3 0,-1 3 4 0,-1 0-1 16,-1 3 13-16,-2-2 9 0,-1 5 0 0,2-2 10 15,-1 5 1-15,-4-1 4 0,3 6 9 0,1-3-17 16,2 1 0-16,-1 1-5 0,1 0-1 0,4 2 2 15,-1 2-7-15,5-6-1 0,-1 6-1 0,4-3-7 16,1-3-2-16,1 3-6 0,1-1 8 0,4-2-6 16,3 3-7-16,0-5 1 0,2 1-2 0,2-3-12 15,3 0 1-15,1-1-20 0,2-4-14 0,0 1-26 16,1-3-23-16,0-1-30 0,0-4-33 0,0-2-44 16,-3-2-48-16,9-3-63 0,-9 3-269 0,1-3-823 0,-3 1 40 15</inkml:trace>
  <inkml:trace contextRef="#ctx0" brushRef="#br0" timeOffset="-143760.89">14061 11265 509 0,'0'0'581'0,"0"0"-100"0,0 0-76 0,0 0-58 16,0 0-38-16,-3 25-25 0,0-14-24 0,3 0-19 16,-1 5-24-16,0 2-19 0,1 0-16 0,-1 0-18 15,6 0-19-15,-3 1-17 0,1 1-12 0,-2 0-16 16,3-3-13-16,-3 2-6 0,3-2-12 0,-1 0-3 15,-3-6-1-15,2 0-13 0,3-1-6 0,-2-2-12 16,-2 0-4-16,0-1-4 0,-1-7 7 0,3 5-13 16,-3-5-7-16,0 0-1 0,0 0-7 0,0 0-2 15,0 0 1-15,0 0 3 0,9-27-2 0,-8 15-5 16,3-3 6-16,1-2-4 0,0 0 0 0,-2 1 0 16,3-1-1-16,1-4 2 0,-2 2 1 0,7-3-1 15,-5 6 10-15,2-2 7 0,7-3-1 0,-5 5 4 0,3 2 2 16,-4 2-2-16,0 6 4 0,-1 0 3 0,1 2 7 15,-2 4-2-15,-8 0 2 0,12 5-11 0,-4 4 2 16,-1 3-4-16,1 2-6 0,-6 3 0 0,3 1-3 16,0 1 4-16,-1 6-16 0,6-1-17 0,-6-2-27 15,-1-5-23-15,-1 2-36 0,2-2-34 0,4-2-50 16,-7-1-47-16,4-5-70 0,-1 1-263 0,2-5-833 16,1-2 35-16</inkml:trace>
  <inkml:trace contextRef="#ctx0" brushRef="#br0" timeOffset="-143360.79">14645 11386 201 0,'6'-7'610'0,"-2"1"-79"0,0 0-55 15,-3 0-57-15,2 0-39 0,-3 6-42 0,-1-12-36 0,1 12-26 16,-3-11-22-16,3 11-37 0,-9-10-3 0,2 8-32 16,0-4-10-16,-2 3-19 0,-2 2-5 15,0 0-17-15,-2 2-9 0,2 1-11 0,-6 5-12 0,6-3-17 16,-5 6-1-16,2 0-14 0,-6 7-7 0,6-3-8 15,-3 6 2-15,2 3-11 0,-2 1-3 0,6-1-6 16,-2-1 3-16,4 2-10 0,5-10 4 0,0 2-8 16,2-3 2-16,2-1-6 0,2 0-4 0,0-2-3 15,3 0-4-15,-1-4-2 0,2 1 3 0,1-3 2 16,4-3-6-16,1-2 0 0,1 1-1 0,5-7-1 16,-1-2-6-16,1-2-1 0,2-5-12 0,1-1-7 15,-3-2-5-15,-1-2-1 0,2-1 0 0,0-1 0 16,-4 1 7-16,-4 5 0 0,0 2 2 0,-1 1 2 15,-4 4 6-15,-1 1-2 0,-1 3 5 0,-1 0-5 16,3 1 12-16,-6 5 5 0,4-4 10 0,-4 4-7 16,0 0 7-16,0 0-2 0,0 0-2 0,-4 26-1 15,-2-10 1-15,6-1-2 0,-2 3-2 0,1-1 15 0,0 2-17 16,0 1-13-16,2-1-20 0,0-2-27 16,2 2-36-16,-3-1-39 0,4 1-43 0,0-2-60 15,-1-8-69-15,1 1-270 0,1-2-858 0,-1-3 27 0</inkml:trace>
  <inkml:trace contextRef="#ctx0" brushRef="#br0" timeOffset="-142963.11">14896 11555 85 0,'2'7'520'0,"-1"2"-76"15,-1 2-51-15,3-2-35 0,-3 2-32 0,1-1-28 16,-1 1-18-16,0-1-30 0,0 0-11 0,1-2-20 15,-1-1-12-15,0-7-22 0,4 9-8 0,-4-9-13 16,0 7-7-16,0-7-3 0,0 0-2 0,0 0 7 16,0 0-13-16,0 0-14 0,0 0-19 0,0 0-5 15,0 0-17-15,-12-23-18 0,11 12-2 0,-4-6-11 0,4 2-6 16,1-6-6-16,0 2-2 0,0 2-12 16,1-1-8-16,3-1-2 0,-2 1 1 0,4 1 3 15,0 0-11-15,-1 1 6 0,1 4-11 0,3-1-2 16,-1 2-5-16,0 0 2 0,-1 3-7 0,2 0-5 0,1 0-13 15,-2 2-1-15,1 2-6 0,1 1-6 0,2-1 2 16,-2 2-2-16,3 0 5 0,0 3-2 0,-2 0 5 16,2 0 0-16,-2 2 7 0,2 1 2 0,-3 1 2 15,1 4 2-15,-1 0 9 0,0 4-1 0,-1 5 2 16,-1 0 4-16,1 1 3 0,-3 5-2 0,-2 1 3 16,0-5 10-16,-3-2-10 0,3-3-6 0,-2 2 2 15,1-4-3-15,2 0-14 0,-1-4-28 0,-3 0-38 16,0-2-66-16,-1-7-84 0,-3 8-365 0,3-8-902 15,0 0 2-15</inkml:trace>
  <inkml:trace contextRef="#ctx0" brushRef="#br0" timeOffset="-142812.8">15171 11240 575 0,'0'-10'819'0,"-4"0"-150"0,2 4-136 15,-1-1-90-15,3 7-65 0,-9-10-60 0,4 8-56 16,5 2-38-16,0 0-67 0,-13 1-42 0,13-1-43 0,-11 5-50 15,6 1-47-15,0 0-67 0,2 4-79 0,2-3-114 16,0 1-222-16,1 3-715 0,0 0 71 16</inkml:trace>
  <inkml:trace contextRef="#ctx0" brushRef="#br0" timeOffset="-142485.98">15547 11446 401 0,'0'0'579'0,"0"0"-84"0,0 0-68 16,-13-12-48-16,3 7-38 0,0 3-19 0,-3 0-32 15,0 1-20-15,0 0-8 0,-2 3-19 0,-2 0-18 16,1 0-28-16,0 4-22 0,-1 2-16 0,2 1-22 16,1 1-13-16,0 3-11 0,1-1-22 0,3 1-6 15,4-2-10-15,2 1-7 0,3-2-10 0,1 1-12 16,-2-1 5-16,8-2-1 0,-1 2-7 0,1-2-4 0,3 1-3 15,3-4-3-15,0 2 3 0,2-4-8 0,4 0-2 16,0-5 10-16,0 0-11 0,1-7 2 16,4-5-1-16,-3-6 0 0,-5 7-3 0,-1-3-1 15,-4 0-3-15,-1-2 3 0,-5 3-7 0,-3-2 3 0,-2 4-18 16,-2-3-15-16,-1 4-27 0,-2-2-25 0,-4 1-29 16,-2 1-44-16,0 1-57 0,-1 0-76 0,-3 2-333 15,1 2-928-15,4 4-13 0</inkml:trace>
  <inkml:trace contextRef="#ctx0" brushRef="#br0" timeOffset="-141848.97">16066 11271 106 0,'-4'-11'552'0,"0"7"-72"0,4 4-67 0,-6-10-50 15,6 10-52-15,-3-13-25 0,3 13-28 0,4-11-22 16,-2 3-18-16,4-1-11 0,-3 2-26 0,4 1-9 16,-1-3-18-16,4 3-11 0,-1 0-16 0,3 0-11 15,1 2-8-15,0 0-7 0,0 2-11 0,-1 2-8 16,1 0-6-16,1 3 1 0,-1 0-5 0,-2 3-8 15,1 0-2-15,-3 1-4 0,5 5-4 0,-4 0-11 0,0 2-3 16,-1 0-1-16,-1 1-3 0,-3-5 1 16,0 8-9-16,-2-4 1 0,-2 2-5 0,-1 2-2 15,0 3-6-15,-4 4 4 0,-1-6-3 0,-3-2-16 0,-2 8 12 16,-4 0 1-16,0-1 8 0,-4 0-12 0,1-2-3 16,-3-4-4-16,0 1 2 0,-1-1 4 0,-1-1 7 15,6-6 4-15,0-1 14 0,4-3 6 0,1 0 14 16,0-1 3-16,-1 0 6 0,6-2 4 0,0 1-5 15,0-2-9-15,6-3-7 0,-6 4-13 0,6-4 2 16,0 0-8-16,0 0 2 0,0 0 6 0,0 0 5 16,33-10 11-16,-12 4 5 0,6-2 1 0,-6 0 4 15,6 2-4-15,0 2-1 0,0-2-4 0,-5 4-4 16,6 0-4-16,-2 1-3 0,3 2-8 0,-11 0-1 16,1 1-6-16,2 1-15 0,-8 1-31 0,-1-1-30 15,0 2-40-15,-3-1-44 0,-1 3-63 0,-4-2-90 0,-3-1-360 16,-1-4-1054-16,-3 12-94 0</inkml:trace>
  <inkml:trace contextRef="#ctx0" brushRef="#br0" timeOffset="-140612.05">9792 15665 167 0,'1'50'621'0,"-1"-2"-77"0,3-2-63 16,-3 1-54-16,0 0-62 0,0 0-45 0,0-11-32 16,0-2-29-16,1 1-31 0,-1-2-29 0,-1 1-17 15,1-4 3-15,-3-3-24 0,0 1-21 0,3-8-8 16,-2-3-18-16,2-5-15 0,-2 0-28 0,2-3-37 16,-2 1-54-16,0-5-58 0,2-5-84 0,-9 0-93 15,9 0-292-15,-17-20-797 0,7 4 48 0</inkml:trace>
  <inkml:trace contextRef="#ctx0" brushRef="#br0" timeOffset="-140232.78">9759 15266 326 0,'-15'27'586'0,"-2"5"-62"0,-2-3-60 0,2 4-51 16,-1 0-44-16,-1-1-41 0,0-3-34 0,2-2-33 16,1 0-26-16,1-4-22 0,3-5-19 0,3-4-16 0,2-6-28 15,0 1-13-15,3-1-12 0,1-4-24 0,3-4-15 16,0 0-13-16,0 0-2 0,0 0-11 16,3-27-9-16,6 3-4 0,0-4-6 0,0-1-4 15,5-5-4-15,1-13-2 0,-3 14 0 0,3 1-6 0,-2-1 3 16,1 0-9-16,-3 3-4 0,3 5 4 0,-3 0-1 15,3 4-6-15,-7 5 4 0,1 2 2 16,-1 5 9-16,-1 2 3 0,-1 2 14 0,0 3-4 16,-5 2 10-16,11 3 13 0,1 1 7 0,-4 6 0 15,1 3-14-15,5 1-5 0,-3 2-2 0,2 6-9 0,3 2-2 16,-5-8-6-16,3 10-4 0,1-5-8 0,-1 2-19 16,-1-8-37-16,0 2-41 0,1-1-48 0,-1-4-64 15,2 2-94-15,-5-1-338 0,1 0-977 16,3-1-37-16</inkml:trace>
  <inkml:trace contextRef="#ctx0" brushRef="#br0" timeOffset="-139338.89">9319 16456 569 0,'0'0'515'0,"-2"-14"-50"0,-3 3-53 15,1 6-41-15,-3-2-32 0,0 0-32 0,3 2-28 16,-5 2-38-16,1 0-17 0,0 1-21 16,-1 0-28-16,-3 3-26 0,-1 1-17 0,0 2-13 15,1 0-18-15,-5 5-8 0,3-1-14 0,1 4-5 16,4-5 0-16,-1 3-18 0,2-2-5 0,-1 2-8 0,2-2-2 16,4 1-5-16,1 1-1 0,-2-1-8 15,4 2-3-15,4 0-4 0,1-1 2 0,2 2-5 16,0 4-2-16,-1 0 2 0,4-1-5 0,-1 9-2 15,3-6 0-15,-2-1 5 0,-1 7-7 0,-5-5 0 0,5-2 2 16,-3 1 2-16,4 1 3 0,-6-1-2 0,1 0 4 16,-1 3 1-16,-4-9-2 0,-2 4-4 0,0 0 2 15,0 0-5-15,-3-9-2 0,-2 4-3 0,0-3 2 16,-4-1-4-16,0-1-2 0,-3-2-6 0,2-1-12 16,-1-3-17-16,-2-3-19 0,-1-1-14 0,5-2-19 15,-6-4-27-15,9 2-37 0,-5-4-42 0,3 3-58 16,2-6-300-16,-1 1-811 0,3-2 47 0</inkml:trace>
  <inkml:trace contextRef="#ctx0" brushRef="#br0" timeOffset="-139022.77">9694 16496 475 0,'0'0'503'0,"0"0"-71"16,0 0-43-16,0 0-42 0,-23-5-26 0,14 5-17 15,9 0-22-15,-18 4-35 0,7-1-19 0,0 2-26 16,0 1-26-16,0 3-16 0,-2 2-21 0,3 3-18 16,-1 1-7-16,4 3-3 0,-5 4-9 0,4 2 2 15,3 0-5-15,1-4-6 0,2 6-14 0,0-6-5 16,4-3-9-16,0 1-5 0,0-6-8 0,3 5-7 15,3-3-8-15,-1 2 0 0,3-7-7 0,-2 1-9 16,2-4-9-16,3 0-19 0,0-3-15 0,-1 0-25 16,1-3-20-16,3-3-32 0,1-1-31 0,0-1-35 15,2-1-52-15,0 1-51 0,-4-3-274 0,1-5-789 16,-3 4 54-16</inkml:trace>
  <inkml:trace contextRef="#ctx0" brushRef="#br0" timeOffset="-138666.45">9838 16654 131 0,'8'21'604'0,"-8"-21"-116"0,3 6-79 15,-3-6-66-15,7 5-51 0,2-3-44 0,-3 0-25 16,5-2-35-16,1-1-22 0,1 0-15 0,0-1-22 16,5-5-11-16,1-2-20 0,-2 2-8 0,2-1-9 15,0-2-10-15,4-5-8 0,-3 6-4 0,-2-3-14 16,-2 2-5-16,-1 1-16 0,-9-1-10 0,4 0-16 15,-3-2-11-15,-2 2-10 0,-1 0 3 0,-4 1 1 16,3-1 5-16,-6 3-4 0,0-3 6 0,0 4 1 16,-4 3 11-16,7 3 14 0,-13-5 19 0,3 5 11 15,10 0 2-15,-19 5 3 0,7 0 13 0,1 3 3 16,-3 4 8-16,1 1 7 0,2 1 1 0,-1 4 4 16,1-1-8-16,0 7 3 0,0 0-2 0,6-6 2 15,-2 6 1-15,3-4-4 0,2 0-3 0,0-3-10 16,2 0-8-16,2 0-10 0,0-1 0 0,2 0-8 15,-1-5-8-15,1-1-8 0,3 1-23 0,-1-4-24 16,4-2-29-16,0-2-31 0,-1 0-37 0,3-3-42 16,-1-1-50-16,8-7-58 0,-11 3-274 0,8-6-794 15,-3-3 47-15</inkml:trace>
  <inkml:trace contextRef="#ctx0" brushRef="#br0" timeOffset="-138322.79">10282 16569 142 0,'2'6'603'0,"-1"5"-85"16,1 1-54-16,0 3-50 0,0 3-44 0,1-2-37 16,0 3-30-16,-1 2-19 0,4 5-38 0,-4-2-23 15,5 2-13-15,-3 0-40 0,2-7-25 0,-2-1-12 16,0 0-13-16,2-1-21 0,-3-2-10 0,1-5-5 16,-2-1-17-16,2 1-12 0,-1-4-10 0,-2-1-24 15,-1-5-17-15,0 0-14 0,2 7-25 0,-2-7-17 16,0 0-11-16,0 0-6 0,0 0 0 0,-6-25 8 15,2 13-4-15,2-5 11 0,0-2-5 0,2 1 4 16,-2-8 7-16,2 8 5 0,0-2 4 0,2 1 9 16,2-6 14-16,-1 6 16 0,2 0 17 0,2-1 9 15,-1 3 11-15,3 4 2 0,-3 1 4 0,4 6 8 16,-4 0 3-16,3 2 8 0,0 4 5 0,-9 0-4 16,16 8-9-16,-5 0 2 0,0 7-13 0,-2 0 0 15,-2 2-8-15,3 2-7 0,0 3-9 0,-3 2-19 16,3 0-17-16,-4-1-33 0,2 1-32 0,-3-7-36 15,3-2-47-15,0 0-54 0,-2 0-324 0,-3-4-792 16,4-1 51-16</inkml:trace>
  <inkml:trace contextRef="#ctx0" brushRef="#br0" timeOffset="-137871.93">10921 16682 569 0,'0'0'515'0,"0"0"-86"16,0 0-54-16,-11-11-41 0,11 11-32 0,-15-8-36 15,7 3-26-15,-4 1-21 0,1-2-10 0,0 2-33 16,-2 0-14-16,-1 1-17 0,-2-3-10 0,3 5-14 16,-1 0-18-16,1 3 0 0,-4 3-16 0,4-2 7 15,2 4-8-15,-4 3-18 0,2 2-7 0,1 2-5 16,-1 5 1-16,4-2 2 0,0 7-2 0,4 0-1 15,2 4-12-15,0-8 3 0,2-1-6 0,2 0-5 16,3-2-1-16,0 0-2 0,3-2-8 0,0-5-1 16,0-1-1-16,1-1-2 0,2 0-6 0,1-5-6 0,1-1-5 15,1-2-3-15,-3-3-6 0,2-6-2 16,3 1-7-16,-3-7-7 0,4-5-2 0,-3-4-6 16,-2-1 1-16,1 0 6 0,-3-4-7 0,0 2 2 15,0 4 5-15,-5 3 4 0,1 5-4 0,-1 4 5 16,-3-2 5-16,2 7 8 0,0-1 18 0,-3 7 19 15,2-9 11-15,-2 9 5 0,0 0-4 0,0 0-3 16,0 0-9-16,0 0-5 0,-8 27 0 0,7-11-3 16,1-5-4-16,0 6-4 0,1-5-5 0,-1 5-2 15,3-1 0-15,3-1-23 0,2 3-15 0,-2-1-28 16,2-3-34-16,3 1-39 0,-2-2-48 0,0-6-59 16,0 0-83-16,-1-2-228 0,1-1-800 0,-9-4 51 15</inkml:trace>
  <inkml:trace contextRef="#ctx0" brushRef="#br0" timeOffset="-137566.56">11161 16700 544 0,'0'0'493'0,"2"15"-44"0,-2-6-54 16,2 1-44-16,0 0-36 0,-1 1-27 0,2 0-37 15,0 0-26-15,-1-1-26 0,2 0-23 0,-1-5-17 16,2 4-15-16,-3-4-18 0,1 3-15 0,-2-1-10 15,-1-7-11-15,3 8-3 0,-3-8-1 0,2 6 2 16,-2-6 13-16,0 0 0 0,0 0 6 0,0 0-21 16,0 0-11-16,0 0-12 0,0 0-3 0,0 0-8 15,-22-18-8-15,16 7-5 0,-2-3-3 0,1-2-5 16,-2 0 1-16,1-1-6 0,5-1-4 0,0-6-2 16,0 6 0-16,3 0-13 0,1 1 0 0,1 2 8 15,-1-1-5-15,4 4-2 0,0-4-10 0,0 5-21 16,4-3-18-16,0 1-26 0,-2 2-26 0,3 3-31 15,0 0-31-15,0 0-23 0,-3 1-57 0,8 1-58 16,-3 0-249-16,-1 2-785 0,-1-1 52 0</inkml:trace>
  <inkml:trace contextRef="#ctx0" brushRef="#br0" timeOffset="-137406.22">11456 16515 397 0,'5'6'583'0,"0"0"-70"0,-2 0-41 16,2 4-51-16,1 1-54 0,1 5-44 15,-3-3-40-15,2 3-21 0,-5 0-45 0,7 2-23 16,-3 0-20-16,0 1-39 0,2 0-8 0,-1-2-24 16,-1 1-36-16,0-1-45 0,0-3-61 0,-2-3-69 15,0-1-93-15,-1 1-331 0,-2-4-765 0,0-7 58 16</inkml:trace>
  <inkml:trace contextRef="#ctx0" brushRef="#br0" timeOffset="-137259.81">11488 16388 436 0,'-4'-8'741'16,"0"3"-149"-16,-1-1-96 0,1 1-100 0,4 5-88 15,-6-6-83-15,6 6-67 0,0 0-63 0,-10-1-83 16,10 1-88-16,0 0-102 0,0 0-252 0,-4 11-578 16,4-11 100-16</inkml:trace>
  <inkml:trace contextRef="#ctx0" brushRef="#br0" timeOffset="-136672.61">11956 16570 605 0,'0'0'578'0,"-12"-5"-72"0,5 2-71 16,-4-1-53-16,0 3-53 0,1 0-33 0,-4 2-34 16,3 3-21-16,-3 0-8 0,2-1-9 0,-8 6-24 15,4 1-20-15,0 0-21 0,1 5-11 0,1-1-14 16,3 3-9-16,-5 8-26 0,3 0 2 0,6 0-13 15,-1 4-12-15,4-5-9 0,4 1-1 0,1-6-13 16,2 0-2-16,5-1-8 0,2-3 5 0,1-3-8 16,4-4 0-16,1 0 1 0,-3-5 4 0,6-2-19 15,-2-5 3-15,4-3 5 0,5-7-9 0,-1-5-2 16,-3-4 3-16,1-4-1 0,-4-4-4 0,-4 4-8 0,-2-3 3 16,-5 3 1-16,-1-1-2 0,-5 7-10 0,-4 2 6 15,-2 2 0-15,-1 0 0 0,-2 6 0 0,-2 3-7 16,-1 1-4-16,-5 0-10 0,1 4-9 15,-1 3-7-15,-4 3-27 0,2 3-15 0,5-2-22 16,-7 5-27-16,0 1-36 0,3-1-49 0,6 3-62 0,0 2-78 16,-3-3-233-16,4 3-858 0,5-3 25 0</inkml:trace>
  <inkml:trace contextRef="#ctx0" brushRef="#br0" timeOffset="-136024.43">12374 16581 237 0,'0'0'533'0,"7"-29"-61"0,0 13-64 0,0-4-53 16,1 2-34-16,1-8-28 0,4 1-27 0,-6 1-26 16,6 1-21-16,-5 6-17 0,1-1-20 0,-1 3-13 15,-1 1-21-15,-1 3-15 0,0-1-13 0,-3 5-11 16,0 2 5-16,-3 5 14 0,5-8 7 0,-5 8 19 16,6-5-8-16,-6 5-14 0,0 0-25 0,0 0-2 15,2 28-17-15,3-10-10 0,-1 7-7 0,0 0 0 16,-2 7-16-16,1-3 9 0,3 5 2 0,-3-1-1 15,3-1-9-15,0 0-8 0,0-2-4 0,-4-2-2 16,5-4-9-16,-4-3-2 0,1-3-11 0,2 0-28 16,-2-3-11-16,0-3-38 0,-1-1-40 0,1-2-45 15,-2 1-58-15,1-4-75 0,1 4-338 0,-6-3-950 16,2-7-22-16</inkml:trace>
  <inkml:trace contextRef="#ctx0" brushRef="#br0" timeOffset="-135830.83">12394 16988 156 0,'0'0'837'0,"-10"4"-156"15,10-4-123-15,0 0-55 0,0 0-24 0,0 0-16 16,0 0-24-16,22-12-36 0,-10 8-42 0,5-2-50 16,7-8-29-16,4 3-36 0,2 4-34 0,6-3-26 15,-1 4-23-15,0-1-25 0,2 1-23 0,-5 0-49 16,4 2-50-16,-2-2-68 0,-2 3-86 0,-5 1-115 15,-5 0-395-15,-3 0-1055 0,-5 1-96 0</inkml:trace>
  <inkml:trace contextRef="#ctx0" brushRef="#br0" timeOffset="-132612.77">16941 11450 462 0,'0'0'522'0,"0"0"-62"0,-10 1-50 0,10-1-42 16,0 0-46-16,-10 0-28 0,10 0-25 0,0 0-21 15,-10 0-26-15,10 0-15 0,0 0-9 0,0 0-18 16,-9 0-20-16,9 0-14 0,0 0-17 0,0 0-12 16,0 0-14-16,0 0-3 0,0 0-12 0,0 0 1 0,0 0-17 15,0 0-5-15,0 0 2 0,0 0-11 0,0 0-5 16,0 0-4-16,0 0-7 0,0 0-3 15,0 0 1-15,0 0 4 0,0 0-2 0,21 7 1 0,-9-7-1 16,0 0-1-16,1 0-2 0,5 1-3 0,2-2 4 16,-3-2-13-16,3 0-1 0,-1 1-5 0,-2-2 1 15,0 2-4-15,0 1 0 0,-4 0-7 0,-1 0 5 16,0-4-8-16,-1 3-10 0,-1 0-16 0,-3 0-37 16,-7 2-30-16,12 0-42 0,-12 0-68 0,0 0-106 15,0 0-302-15,6 3-924 0,-6-3-9 0</inkml:trace>
  <inkml:trace contextRef="#ctx0" brushRef="#br0" timeOffset="-131642.45">17883 11198 291 0,'-4'-8'566'0,"4"8"-72"0,0 0-50 16,0 0-49-16,-12 3-32 0,12-3-49 0,0 0-38 0,-11 12-30 16,6-3-26-16,-3 1-14 0,3 1-23 0,-1 4-12 15,1 1-6-15,-2 2-31 0,2 1-7 16,0 6-8-16,0 2-12 0,3 1-7 0,2 0-11 0,1-2-7 16,0 1-18-16,3-8 1 0,2 5-7 0,1-6-6 15,-3-6-4-15,4 2-7 0,0-4-3 0,1-2-3 16,3-2-6-16,0 1-1 0,5-6-5 0,-2-2 7 15,3-7-12-15,1 0 6 0,0-3-17 0,3-9 0 16,1-2-9-16,2-2-4 0,-6 2-6 0,1-3-5 16,-3 1-4-16,-3 0 1 0,2 2 0 0,-8 4 2 15,-1 1 6-15,-2 3-6 0,-2 2 5 0,1 3 4 16,-1 1 12-16,-2 4 1 0,-1 4 12 0,0-10 6 16,0 10 10-16,0 0 3 0,0 0 0 0,-7-7-2 0,7 7 3 15,0 0-3-15,0 0 3 0,-11 28-1 0,10-17-3 16,-2 9-1-16,2 6-10 0,2 3 10 15,1-4 1-15,0 3-8 0,1 0-4 0,2-4 2 0,1-5-8 16,-1-2 1-16,3-1-7 0,-1-1-12 0,-2-5-15 16,5 1-19-16,-2-2-32 0,-2-4-37 0,-1 1-41 15,3-5-50-15,-8-1-63 0,16-8-336 0,-12 4-914 16,4-5-1-16</inkml:trace>
  <inkml:trace contextRef="#ctx0" brushRef="#br0" timeOffset="-131424.81">18327 11200 526 0,'0'0'641'16,"5"-5"-104"-16,-5 5-77 0,0 0-58 0,0 0-50 15,6 24-24-15,-3-5-38 0,-1 7-9 0,2 6-8 16,-3 2-9-16,3 15-7 0,-1 0-10 0,1 1-23 0,2-4-22 16,-1 1-22-16,3 0-29 0,-4-11-18 0,-1-2-14 15,4 1-14-15,0-1-13 0,0-2-13 0,-2-4-9 16,1-2-5-16,1-5-17 0,-2-5-17 0,0 0-26 15,-1-4-25-15,0-1-34 0,-1-2-29 0,3 0-26 16,-5-2-40-16,3-1-41 0,-2 0-49 0,-2-6-60 16,4 7-298-16,-4-7-914 0,0 0 0 0</inkml:trace>
  <inkml:trace contextRef="#ctx0" brushRef="#br0" timeOffset="-131140.83">18342 11385 183 0,'0'-18'529'0,"1"-2"-85"0,4 1-71 0,0-7-57 16,1 7-28-16,4-5-27 0,-3 6-12 0,9-3-26 15,-5 6-4-15,1 0-23 0,3 4-8 0,0 2-17 16,1-1-7-16,-1 4-11 0,3 3-13 0,-5 3 2 0,3 0-7 16,-3 2-9-16,6 4 1 0,-5 3 5 0,0 1-19 15,-3 5-2-15,-4 0-7 0,2 2-2 0,-4 7-3 16,-1 1 8-16,-6 1-21 0,-2 2-9 0,-8 5-4 15,5-3-10-15,-8-2-7 0,0 1 5 0,-1 0-12 16,-1-3-10-16,-2-4-9 0,1-1 4 0,1-7-11 16,-3 3-8-16,3-7-19 0,2-1-18 0,0-2-25 15,3-1-21-15,-2-4-33 0,3-2-48 0,2 1-53 16,0-6-77-16,-2-2-313 0,9 0-898 0,-2-1 3 16</inkml:trace>
  <inkml:trace contextRef="#ctx0" brushRef="#br0" timeOffset="-130242.84">19049 11241 140 0,'-12'-3'386'0,"1"2"-37"0,-1-1-34 15,-3 0-28-15,-2 2-19 0,-1 2-13 0,2-1-22 16,-5 1 1-16,1 2-21 0,2 1-13 0,-3 1-16 16,3 1-20-16,1 1-9 0,-1 3-21 0,1 1-9 15,1 1-9-15,1 1-5 0,4 4-13 0,-4 2-2 16,1 2-8-16,7-6-7 0,1 2-1 0,2-1-4 0,1-2-8 16,3 0-5-16,2 2-7 0,0-1-5 0,3-2-3 15,3 1-6-15,5-5-3 0,0 2-4 0,-1-5-4 16,0-2-6-16,5 0-5 0,0-4 2 0,1-3-2 15,-1-2-5-15,1-3-6 0,-2-3-7 0,1-2-10 16,2-6-5-16,0-1-8 0,-2-5-6 0,-3-2 0 16,-5 2-4-16,2-4 0 0,-4-1-2 0,-2-1-1 15,0-2 7-15,-4-3 0 0,2-11 6 0,-3 11-1 16,0-1 4-16,-4-9 1 0,3 10 5 0,-2 0 0 16,-3 5 11-16,1-1 11 0,-2 4 5 0,1 3 15 15,1 7 19-15,1 6 17 0,1 2 4 0,0 4 11 16,0 0 0-16,3 5-3 0,-9-5 5 0,9 5-22 15,-10 10-2-15,6 2 0 0,-2 13 0 0,2 2 4 16,2 5 8-16,2 1-3 0,0 0 0 0,3 3-1 16,2 1-13-16,0-4-3 0,3 1-1 0,0 0-6 15,1-3-6-15,2-2-4 0,2 1-7 0,1-8-7 0,4 2-20 16,-1-4-24-16,-2-7-33 0,0 1-27 0,2-2-45 16,1-2-57-16,2-5-58 0,0-3-357 0,0-3-925 15,0-4-6-15</inkml:trace>
  <inkml:trace contextRef="#ctx0" brushRef="#br0" timeOffset="-129824.86">19499 11188 51 0,'-8'-10'677'0,"3"7"-142"0,0-1-83 16,-4 0-74-16,-3-2-41 0,2 3-40 0,-3 2-31 15,0-1-12-15,0 4-11 0,-4-2-8 0,-1 2-17 16,5 0-11-16,-2 5-25 0,-2 1-11 0,2 1-24 15,1 1-17-15,-2 3-15 0,4 1-15 0,1 0-12 0,1 1-10 16,0 2-3-16,2 2 2 0,3 4-18 0,0-5-9 16,0 2 1-16,5 0-6 0,-3-3-11 15,6-2-2-15,-3-3 1 0,5-1-11 0,0 0 2 16,1-2-6-16,4 1-3 0,0-2-7 0,-3-1-6 0,5-4-9 16,6-1-10-16,-7-3-1 0,3-2-5 0,-2-4-8 15,3-2-1-15,0-3-3 0,-3 1 5 16,1-2-3-16,-3 1 2 0,-2-1 0 0,6 0 5 0,-5-2 2 15,-3 6 3-15,-1-2 2 0,0 2 11 0,0 0 6 16,-3 3 15-16,1 1 10 0,0-1 17 0,-3 6 7 16,3-6 15-16,-3 6 12 0,0 0 0 0,0 0-4 15,0 0-11-15,0 0-2 0,0 0-11 0,0 0-3 16,-2 30-4-16,1-18-2 0,0 1-8 0,2 4-4 16,0 1-2-16,-1 1-1 0,3-3 2 0,-2 0-8 15,3 2-13-15,-1-7-14 0,2-2-18 0,-3 1-20 16,1-2-21-16,-1-2-34 0,2-1-34 0,1-3-41 15,-5-2-44-15,13 1-56 0,-13-1-308 0,12-10-890 0,-5 1 12 16</inkml:trace>
  <inkml:trace contextRef="#ctx0" brushRef="#br0" timeOffset="-129603.79">19657 10996 710 0,'2'-11'715'0,"1"5"-130"0,-2 0-81 0,-1 6-93 16,4-6-58-16,-4 6-50 0,0 0-36 0,0 0-12 15,0 0-14-15,3 36 6 0,-3-11 0 0,2 3-2 16,1 3-7-16,-1 1-16 0,1 4-23 0,0-1-22 16,2 1-23-16,0 11-20 0,-1-12-16 0,1 0-15 15,0-4-15-15,-1-1-12 0,3-2-8 0,-2-2-10 16,2-4-12-16,-1-2-15 0,-2-2-29 0,0-6-33 16,2 0-36-16,-3-4-41 0,1 1-33 0,-2-1-44 15,1-2-51-15,-3-6-59 0,4 7-332 0,-4-7-992 16,0 0-48-16</inkml:trace>
  <inkml:trace contextRef="#ctx0" brushRef="#br0" timeOffset="-129188.84">19561 11369 120 0,'-5'-4'606'0,"5"4"-75"16,0 0-62-16,0 0-46 0,0 0-35 0,0 0-49 15,24 0-20-15,-11 2-24 0,0-2-34 0,1 1-29 16,5-1-11-16,4-3-13 0,5 1-26 0,1 1-22 16,1-3-10-16,-1-1-16 0,0-2-12 0,1-1-17 15,0-3-16-15,-2 1-7 0,1 2-7 0,-4-1 2 16,1-2-22-16,-2 0-8 0,3-1-5 0,-5-3-7 16,-4 4-11-16,-4 0-11 0,3-1-22 0,-3-1-6 15,0 1-16-15,-5 3-4 0,-1-2-4 0,-1 0 2 16,-3 2-3-16,-1-2 6 0,-2 3 3 0,-1 0 2 15,0 8 4-15,-6-13 4 0,6 13 7 0,-11-6 3 16,5 4 6-16,-6 2 6 0,-1 1 7 0,1 5 5 0,-5 2 4 16,0 3 7-16,-3 6 11 0,2 3 12 15,1 2 2-15,-3 2 10 0,7 1 7 0,-1 1 7 16,8 0-7-16,-2 3 12 0,0 2 0 0,7-3-5 0,0-1 4 16,5-2-4-16,-1-5-6 0,3-1-1 0,3-5-6 15,2 1-6-15,2-2-3 0,3-2-7 16,2-2-4-16,2-2-9 0,0-3-25 0,-3 0-31 0,3-3-45 15,-3-2-41-15,-5-2-47 0,0 2-66 0,-2-3-80 16,-2 2-326-16,-3-1-1002 0,-5 3-53 0</inkml:trace>
  <inkml:trace contextRef="#ctx0" brushRef="#br0" timeOffset="-128653.83">18894 12075 379 0,'4'-9'541'0,"-4"9"-54"16,1-7-38-16,-1 7-30 0,0 0-17 0,0 0-28 16,0 0-57-16,0 0-31 0,-8-11-33 0,8 11-26 15,-10 2-23-15,10-2-22 0,-18 5-11 0,6 1-19 16,-1 3-16-16,-4 4-4 0,2-2-8 0,-4 6-5 16,-1 1 3-16,3 2-10 0,-4 4 2 0,4 1-17 15,-2 4-1-15,1 1-5 0,6-2-2 0,-1 1-12 0,5-2-10 16,1-2-6-16,4 0-7 0,6-5-9 15,3-1-3-15,-1 0-6 0,1-1-8 0,3-2 1 0,2-2-23 16,3 0-17-16,1-3-23 0,0-1-20 0,3-3-18 16,1-3-25-16,3-1-32 0,0-3-35 0,-1-2-56 15,11-5-67-15,-6-2-325 0,4 0-950 0,-2-5-20 16</inkml:trace>
  <inkml:trace contextRef="#ctx0" brushRef="#br0" timeOffset="-128295.14">19360 12068 421 0,'-2'-11'568'15,"2"11"-97"-15,-8-9-68 0,3 5-34 0,5 4-28 16,-13-4-25-16,6 1-22 0,-5 2-23 0,2 0-22 16,-2 1-12-16,1 2-24 0,-2 0-29 0,-1 1-24 15,1 1-16-15,-2 2-16 0,-3 0-19 0,2 1-12 0,1 3-14 16,1 0-6-16,-1-1-12 0,5-3 1 0,-3 5-7 15,5-3-9-15,2-1-5 0,1 2-7 16,-1-1-4-16,6 2 5 0,-2 3-12 0,4-4-5 0,2 2 5 16,4 4-13-16,-4-2 2 0,5 0 2 0,0 0-5 15,-1-2-2-15,3 2-3 0,1 2 6 0,-1-2-8 16,-2 0 6-16,2 0-10 0,0 1 7 0,-3-4-3 16,-2 0 1-16,1-2 0 0,-1 1 2 0,-3 0 2 15,0 1-1-15,-2-3 1 0,-1 1-1 0,0-8-1 16,-5 15-6-16,3-5-1 0,-5-2-2 0,1-1-15 15,0-1-5-15,-3-1-22 0,-1 0-15 0,-1-2-24 16,-2-3-29-16,1 0-36 0,-1-1-40 0,1-2-61 16,0-4-330-16,-4 0-865 0,1-1 23 0</inkml:trace>
  <inkml:trace contextRef="#ctx0" brushRef="#br0" timeOffset="-128046.45">19280 12029 679 0,'3'7'604'0,"-1"1"-88"15,-4 3-67-15,2 0-41 0,2 3-40 0,-1 4-32 16,1 0-29-16,1 9-20 0,1-2-31 16,0 3-13-16,3-2-29 0,-1 0-24 0,1-2-29 0,2 0-16 15,-1-6-9-15,1 0-28 0,-1-3-18 0,-1-1-14 16,0-3-11-16,0 0-4 0,0-1-41 0,-1-3-20 15,2-2-28-15,-2-2-29 0,0 0-27 0,-6-3-41 16,10 0-30-16,-10 0-37 0,10-13-54 0,-4 5-81 16,3-6-220-16,-1-1-800 0,2 0 51 0</inkml:trace>
  <inkml:trace contextRef="#ctx0" brushRef="#br0" timeOffset="-127837.83">19597 12053 643 0,'0'0'582'0,"0"0"-103"0,0 0-57 0,-13 32-45 15,5-17-37-15,-2 10-15 0,-1 1-3 0,-2 5-16 16,-6-1-2-16,-2 13-5 0,2 0-13 0,0 0-13 16,1 1-22-16,4-10-32 0,-3 12-17 0,3-2-23 0,3-10-22 15,1-1-18-15,-2 0-19 0,2-1-15 0,0-3-16 16,2-3-10-16,3-7-10 0,0-3-11 16,0 0-11-16,1-4-21 0,0-3-27 0,0-1-20 0,3-2-37 15,1-6-37-15,-3 7-36 0,3-7-40 0,0 0-43 16,0 0-43-16,0 0-75 0,-3-23-278 0,3 10-944 15,6-6-18-15</inkml:trace>
  <inkml:trace contextRef="#ctx0" brushRef="#br0" timeOffset="-127426.78">19575 12144 122 0,'0'0'792'0,"0"0"-142"0,0 0-109 15,5-3-62-15,-5 3-89 0,0 0-44 0,0 0-49 16,0 0-21-16,8 12-36 0,-5-5-11 0,0 1-32 16,-1 3-16-16,3 5-23 0,-3 3-9 0,1-1-18 0,-2 1-20 15,2 1-15-15,-1-2-9 0,2-2-9 0,-3 2-9 16,2 1-1-16,-2-2-18 0,-2-1 0 16,2-4 4-16,2-2-25 0,-1-1-7 0,-2-3-10 0,0-6-9 15,-1 12-9-15,1-12-12 0,0 0-28 0,0 0-10 16,0 0-7-16,0 0-11 0,0 0-2 0,0 0-6 15,-4-27 2-15,3 9 0 0,6-6-2 0,-1-2-2 16,-2 1-6-16,2-1 14 0,1 1 3 0,2-5 13 16,2 3 23-16,1 4 26 0,-1 4 37 0,4-4 22 15,-4 7 14-15,0 2 9 0,2 1 4 0,-3 3 13 16,-1 3-10-16,2 1 2 0,1 2 11 0,-3 4 5 16,-7 0 5-16,11 5 3 0,-2 4-6 0,-2 3-10 15,-1 4-11-15,-1 3-8 0,0 5-8 0,-3-4-5 16,4 4-9-16,-4-5-6 0,0-1-6 0,0 0-19 15,0 1-20-15,0-2-23 0,1-6-35 0,-1 1-31 16,0-2-42-16,-1-1-49 0,0-3-61 0,-1-6-79 16,4 5-276-16,-4-5-916 0,0 0-6 0</inkml:trace>
  <inkml:trace contextRef="#ctx0" brushRef="#br0" timeOffset="-127179.86">20016 12097 237 0,'0'0'651'0,"0"0"-116"16,0 0-68-16,0 0-40 0,0 0-35 0,-33 11-37 16,26-3-18-16,-3 0-25 0,0 0-8 0,0 6-17 15,0-1-19-15,-1 1-16 0,4 2-17 0,0 2-25 16,2-6-24-16,0 2-22 0,0 1-19 0,5-2-19 16,0-2-16-16,0-1-13 0,3 1-8 0,3-1-16 15,2-2-1-15,-1-2-13 0,2 0-11 0,3 1-18 16,-3-2-23-16,2-1-29 0,3-4-22 0,-1-2-29 15,6 0-33-15,-7-1-22 0,6-7-40 0,-6 0-49 16,6-2-56-16,-2-1-339 0,-4-2-947 0,6-4-22 16</inkml:trace>
  <inkml:trace contextRef="#ctx0" brushRef="#br0" timeOffset="-126902.48">20191 11825 712 0,'0'0'661'0,"0"0"-100"0,0 0-76 15,0 0-48-15,0 0-38 0,13 24-31 0,-3-15-20 16,3 2-7-16,-3 3-16 0,4 0-20 0,0 8-27 16,2 2-20-16,-1 2-26 0,3 1-23 0,-5 1-21 15,1 5-20-15,-4 0-20 0,-1 1-14 0,-3-3-19 16,-3 5-15-16,-1 0-11 0,-3-2-10 0,0 1-10 15,-3-2-7-15,-1-1-10 0,-1-3-2 0,-6-1-14 16,1-3-19-16,2-6-20 0,1-2-25 0,-4 0-28 16,2-4-36-16,4-3-39 0,-1-3-36 0,1 0-53 0,-4-2-63 15,3 0-95-15,1-3-256 0,6-2-1012 0,-9-1-62 16</inkml:trace>
  <inkml:trace contextRef="#ctx0" brushRef="#br0" timeOffset="-125336.86">20162 6285 195 0,'0'0'628'0,"4"-11"-68"15,-4 11-72-15,0-7-49 0,0 7-37 0,0-8-33 16,0 8-32-16,0 0-16 0,0 0-32 0,0 0-16 15,0 0-31-15,1-9-26 0,-1 9-23 0,0 0-27 16,0 0-21-16,0 0-13 0,-1 41-12 0,-1-13-8 16,0 5-11-16,2-1-11 0,-3 2-11 0,3 12-1 0,-1-10-15 15,2-2-4-15,-2-3-11 0,2 0-5 0,0-2-6 16,2 0-1-16,3-4-9 0,-4-6-3 0,2 1-4 16,-2-2-9-16,4-2-32 0,-3-4-22 0,1-2-29 15,-2 0-31-15,2-3-29 0,-2-2-31 0,-2-5-33 16,0 9-37-16,0-9-58 0,0 0-298 0,0 0-894 15,0 0 10-15</inkml:trace>
  <inkml:trace contextRef="#ctx0" brushRef="#br0" timeOffset="-124942.8">19786 6447 412 0,'-5'-3'650'0,"0"-2"-123"0,5 5-88 16,0-8-64-16,0 8-50 0,11-5-36 0,0 0-43 15,6 0-27-15,4 1-24 0,10-4-20 0,3 2-17 16,2-3-10-16,12-3-18 0,-7 2-9 0,10-4-15 16,-1 0-11-16,-2-1-12 0,-13 5-10 0,3 0-7 15,-4 0-4-15,-1 2-16 0,-1 0-21 0,-3 0-23 0,0-2-34 16,-3-2-36-16,-7 5-27 0,1-3-35 16,-2 2-25-16,-2-1-31 0,0 0-4 0,-2-2-35 15,-4 4-17-15,0-1 6 0,-1 1 27 0,-1 1 40 16,-4 0 90-16,1 3 74 0,0-1 72 0,-5 4 48 0,6-4 34 15,-6 4 16-15,0 0 7 0,7-3 1 0,-7 3-15 16,0 0-14-16,0 0 1 0,0 0 2 16,2 14-3-16,-3-5 2 0,2 0-2 0,0 4-13 15,1-1-9-15,-2 7-1 0,1 0-5 0,2 7-8 0,0-1-7 16,-3 1-7-16,0 1-7 0,2-1-17 0,0-1-5 16,-1-6-6-16,-1 0-3 0,-1-2-6 0,2 0-9 15,1 1-6-15,-1-5-5 0,-1-2-6 0,0 0-17 16,1-3-38-16,1-1-28 0,-2 0-32 0,0-7-39 15,2 11-39-15,-2-11-46 0,0 0-49 0,0 7-331 16,0-7-907-16,0 0 6 0</inkml:trace>
  <inkml:trace contextRef="#ctx0" brushRef="#br0" timeOffset="-124616.47">20503 6479 110 0,'0'0'453'0,"33"3"-54"15,-21-4-55-15,0-2-41 0,8-4-15 0,-2 2-20 16,3-2-14-16,1 0-27 0,2-1-27 0,4-1-29 16,-3 0-19-16,-3 1-21 0,-6 0-13 0,3 0-16 15,-3-1-20-15,0 0-22 0,-2 0-31 0,0-2-29 16,-2 1-20-16,-2-4-2 0,1 0-2 0,-4 4 1 16,1-4 5-16,-2 2 15 0,-2 1 15 0,0 2 33 0,-2-2 22 15,-2 4 31-15,4 1 24 0,-4 6 20 16,3-10 11-16,-3 10-4 0,0 0-3 0,2-6-8 0,-2 6-16 15,0 0 13-15,0 0 3 0,-6 31-3 16,3-11 6-16,1 6-2 0,0 4-3 0,0 4-8 0,-1-2-4 16,1 0-20-16,-1 4-13 0,2-3-12 0,2-2-9 15,-2-2-9-15,5-3-8 0,-2 1-7 0,3-7-10 16,-3 0-12-16,0-2-41 0,3-1-48 0,-1-1-59 16,-4 1-82-16,2-4-138 0,-2-1-279 0,-2 5-980 15,-3-6-43-15</inkml:trace>
  <inkml:trace contextRef="#ctx0" brushRef="#br0" timeOffset="-120656.8">3565 12132 284 0,'0'0'652'15,"-8"-3"-106"-15,8 3-75 0,-5-5-60 0,5 5-40 16,0 0-44-16,0 0-36 0,0 0-38 0,0 0-27 16,0 0-18-16,0 0 10 0,0 0-8 0,9 31-6 15,2-9-27-15,3 1-14 0,2 4-24 0,-1-1-14 16,-2 0-14-16,1 3-11 0,0-2-9 0,1-1-15 15,-2 2-10-15,-1-1-6 0,0 0-5 0,0-1-11 16,-3 0-19-16,2-3-28 0,-3-6-25 0,0 6-28 16,2-5-40-16,-5-2-36 0,0-4-44 0,0-1-54 15,-1-3-77-15,0-2-268 0,-3-2-859 0,-1-4 25 0</inkml:trace>
  <inkml:trace contextRef="#ctx0" brushRef="#br0" timeOffset="-120235.83">3966 12555 186 0,'0'0'457'0,"6"5"-47"0,-6-5-16 0,0 0-34 16,7 3-13-16,-7-3-12 0,0 0-21 0,0 0-32 16,0 0-22-16,0 0-23 0,0 0-30 0,0 0-20 15,-8-26-29-15,4 15-15 0,-3-5-21 0,-1 1-11 16,-2-3 2-16,-1-5-25 0,2 5-10 0,-3-6-11 15,-1 1-4-15,4-2-8 0,-5 2-5 0,5-3 1 16,0 9-15-16,0-1-1 0,1 1-4 0,2 2-4 16,-1 5 2-16,0 0-6 0,3 1-2 0,0 2-5 15,2 2 4-15,2 5-7 0,-4-11 0 0,4 11-2 16,0 0-3-16,-3-6-7 0,3 6 1 0,0 0 1 16,0 0 5-16,0 0-5 0,27 15 4 0,-14-5-6 15,2 1 1-15,1-1 1 0,1 0 2 0,-1 1-3 16,2 0 2-16,-3-1-2 0,2-2 1 0,-1 0-5 15,3-1 2-15,-2-2 6 0,-3 0-1 0,-2-2 4 16,2-1 0-16,-4-2 1 0,-2 1 5 0,0-1 10 16,-8 0-1-16,12 0 6 0,-12 0 14 0,0 0 4 15,7-5-9-15,-7 5 5 0,-2-9-9 0,2 9-2 16,-9-22-14-16,1 9-11 0,-4-4-23 0,0-5-28 16,1 5-38-16,-1 0-48 0,-1-6-60 0,-1 0-72 15,-1 0-329-15,5 8-891 0,0-2 9 0</inkml:trace>
  <inkml:trace contextRef="#ctx0" brushRef="#br0" timeOffset="-120033.11">4052 11938 368 0,'6'5'528'0,"6"3"-73"16,0 4-61-16,2 3-44 0,-1-1-38 0,4 5-22 15,-1 2-31-15,0-1-22 0,0-1-18 0,1 4-21 0,-3-3-21 16,-1-5-21-16,3 5-16 0,-4-3-18 0,0-1-12 15,5 5-14-15,-3-6-16 0,-1 0-8 0,0 0-16 16,1-1-28-16,-4-7-24 0,-2 2-34 16,2-1-34-16,-5-2-34 0,0-2-42 0,2-2-36 0,-7-2-63 15,0 0-259-15,0 0-697 0,10-9 78 0</inkml:trace>
  <inkml:trace contextRef="#ctx0" brushRef="#br0" timeOffset="-119719.77">4165 12095 442 0,'-10'-4'498'0,"1"-1"-74"0,3 1-64 0,-3-3-56 16,2 2-36-16,2 3-37 0,5 2-33 0,-7-11-27 15,4 5-19-15,3 6-17 0,1-15-17 0,2 7-7 16,3-2-17-16,12-7 76 0,-6 10-94 16,4-1-6-16,0 0-3 0,1-1-5 0,3 2 1 15,1 2 0-15,1-1-1 0,5 2-7 0,-7 1 9 16,3 2-1-16,-1-1 9 0,-3 2 9 0,2 2-12 15,2 0 2-15,-5 1 10 0,0 3 3 0,-7 0 1 16,0-1 6-16,0 4-6 0,-1 4 5 0,-2 5-2 16,-1 5-11-16,-3 3-6 0,-3 5-10 0,-2-1-7 15,-3-1-2-15,0 2-12 0,-5 1 1 0,1-6-5 16,-4 1-8-16,3-9-4 0,-2-2-10 0,0 0-21 16,0-4-23-16,-2 1-18 0,3-7-30 0,-1 0-29 0,-1-3-32 15,4-5-49-15,-1-3-55 0,2-3-86 0,-4-9-221 16,6 0-807-16,1-2 46 0</inkml:trace>
  <inkml:trace contextRef="#ctx0" brushRef="#br0" timeOffset="-119518.67">4478 11795 565 0,'0'0'515'15,"0"0"-49"-15,8 12-52 0,-7-4-49 0,3 5-47 16,-1 0-36-16,0 2-36 0,4 2-32 0,-2 0-15 15,1 1-29-15,2-1-21 0,0 2-15 0,3 0-16 16,2 4-1-16,4 0-29 0,-6-7-11 0,7 6-17 16,-3-1-28-16,3 0-41 0,-5-5-35 0,1-5-39 15,-1 3-45-15,1-3-47 0,-4-4-56 0,1 0-261 16,-5-3-692-16,4-3 79 0</inkml:trace>
  <inkml:trace contextRef="#ctx0" brushRef="#br0" timeOffset="-119217.04">4839 12088 628 0,'0'-8'537'0,"0"8"-81"0,0 0-62 0,-9-15-59 16,5 7-32-16,-1-3-35 0,-3-2-33 0,-1-4-20 15,0-6-17-15,2-2-16 0,-5-2-12 0,2 1-14 16,2-2-9-16,-1-1-9 0,-1-4-10 0,1 3-3 16,3 0-23-16,-2 2-1 0,3 2-13 0,0 1-10 15,2 7-2-15,-1 4-9 0,4 0-8 0,-2 4-1 16,2 0-5-16,-1 4 4 0,1 6-8 0,-2-10-1 15,2 10-7-15,0 0-9 0,0-10 2 0,0 10-2 16,0 0-4-16,0 0 8 0,0 0 9 0,18 15 7 16,-5-3 3-16,2 4-7 0,6 2-6 0,-1 2-2 15,1 2-9-15,0 0 1 0,5 0-9 0,-2 1 4 16,-2 0-4-16,4-2-9 0,-3 1-1 0,-1-3 2 0,2-1-5 16,-4-1-14-16,-2-5-25 0,-4-1-16 0,1-2-22 15,-2-2-32-15,-4-1-40 0,1 1-49 16,-5-4-54-16,-1 2-91 0,-4-5-249 0,0 0-876 15,0 0 18-15</inkml:trace>
  <inkml:trace contextRef="#ctx0" brushRef="#br0" timeOffset="-119068.81">4786 12008 618 0,'0'0'656'0,"-8"1"-119"16,8-1-95-16,0 0-67 0,0 0-61 0,10-19-40 15,0 4-38-15,10-6-32 0,5-4-26 0,-1 1 3 16,14-8-38-16,-12 10-20 0,5 1-14 0,12-9-29 15,-12 12-59-15,2 0-92 0,0 5-151 0,-1 1-300 16,-4 3-747-16,-8 4 62 0</inkml:trace>
  <inkml:trace contextRef="#ctx0" brushRef="#br0" timeOffset="-113888.35">20827 10931 533 0,'-6'30'659'0,"1"3"-101"15,-1 1-76-15,-3 13-46 0,2-11-44 16,0 0-42-16,0 9-33 0,1-12-34 0,3-1-4 15,-1 1-44-15,2-2-24 0,2-1-20 0,0-3-30 0,0-8-19 16,0 0-15-16,2-2-19 0,0-6-14 0,-1 3-20 16,-1-3-36-16,1-3-29 0,-1-2-25 0,0-6-30 15,0 11-30-15,0-11-43 0,-1 10-53 0,1-10-65 16,-5 4-76-16,5-4-249 0,-12 0-832 0,12 0 38 16</inkml:trace>
  <inkml:trace contextRef="#ctx0" brushRef="#br0" timeOffset="-113566.23">20459 11196 224 0,'20'-8'381'0,"7"-5"-12"0,2 0-11 0,3 2 2 16,2-1-12-16,0 3-8 0,4 1-28 15,-5 2-21-15,3 0-23 0,-5 0-22 0,1 2-35 0,0 1-21 16,-3-1-18-16,0 2-21 0,0 1-23 0,-3-1-13 16,-5 2-8-16,0 0-9 0,1 2-7 0,-4 1-1 15,0 1 4-15,-2 2-2 0,-3 0 3 0,0 4-6 16,1 5 4-16,-7 3-8 0,0 5-7 0,-1 2 1 16,-3 6-4-16,-2-2 2 0,-2 0-10 0,-5 3-7 15,3 0-4-15,-2-5-8 0,-1 0 0 0,1-1-10 16,0-7-12-16,2 1-16 0,-1-4-27 0,0-4-30 15,-1-1-37-15,3-1-48 0,-4-1-67 0,4-4-90 0,-6-2-313 16,8-3-924-16,0 0-10 0</inkml:trace>
  <inkml:trace contextRef="#ctx0" brushRef="#br0" timeOffset="-113415.66">21054 10932 381 0,'0'0'742'0,"-4"-9"-194"0,1 4-121 0,3 5-98 16,-6-6-89-16,6 6-89 0,-11-4-80 0,11 4-70 16,0 0-66-16,-9 2-57 0,9-2-253 0,0 0-491 15,-6 9 103-15</inkml:trace>
  <inkml:trace contextRef="#ctx0" brushRef="#br0" timeOffset="-112906.2">21272 11370 97 0,'3'15'625'15,"-2"-2"-117"-15,1-2-60 0,-2-1-48 0,-2 1-39 16,2-4-35-16,-2-1-27 0,0 2-34 0,2-8-28 0,-2 11-24 16,-2-6-21-16,4-5-22 0,0 0-23 0,0 0-32 15,0 0-14-15,0 0-25 0,-13-21-14 0,13 10-7 16,-2-1-17-16,4-4-6 0,2-3-9 0,0-5-6 15,0 5 0-15,1-1 0 0,0 2-5 0,1 0 2 16,2 2-3-16,-2 2 4 0,2-1-3 0,-1 3 11 16,1-1 6-16,0 4 4 0,3-3 7 0,-2 6 10 15,0 0 4-15,0-1 11 0,0 5 3 0,1 0 9 16,-10 2-1-16,17 3 2 0,-10 1 2 0,0 3-9 16,1 2 5-16,-1 4-13 0,-3 2 2 0,0 2-7 15,0 0-4-15,-2 2-8 0,-4 5-3 0,2-5 0 16,0 1-4-16,0-5-4 0,-4 2-4 0,4-4-6 15,0-2-6-15,0-2-7 0,0-2-28 0,0-7 1 0,1 10-13 16,-1-10 8-16,0 0-5 0,0 0-8 16,0 0-1-16,20-15-3 0,-13 5-4 0,2-1-1 15,1-3 5-15,3-3 7 0,0 3-3 0,-1-3 9 0,6-4-4 16,-1 2 13-16,-3 6 0 0,-1-1 13 0,1 1 5 16,-1 0 15-16,-2 6 8 0,1 0 7 0,-1 1-3 15,1 0 4-15,-4 0 6 0,1 5 6 0,-9 1 7 16,11 3-1-16,-11-3-3 0,10 11-3 0,-8 0-7 15,-2 1 0-15,-2 6-24 0,-3 0-18 0,0 1-13 16,-1 0-19-16,-1 2-22 0,2-2-15 0,-3 6-29 16,2 0-33-16,2-5-38 0,0-4-41 0,4 2-43 15,-2-2-79-15,-1-1-242 0,3-6-865 0,3-1 22 16</inkml:trace>
  <inkml:trace contextRef="#ctx0" brushRef="#br0" timeOffset="-112523.89">21796 11489 468 0,'0'0'512'0,"12"0"-71"0,-12 0-56 0,17-7-54 16,-6 4-40-16,3-1-16 0,1-3-29 0,3-4-20 16,-5 0-24-16,6-2-20 0,3-3-30 0,-7 3-18 15,6-4-19-15,-1 0-7 0,-2 4-14 0,3-5-15 16,-8 5-11-16,-3-2-9 0,2 1-5 0,-3 1-5 15,-4 2 0-15,-1 0-8 0,-1 0-3 0,-3 3 7 16,0-3 3-16,-3 3 5 0,3 8-3 0,-9-12 5 16,3 7 2-16,-3-1 5 0,-3 2 0 0,-1 2-1 15,-5 3-7-15,2 0-2 0,0 2 5 0,-3 2 1 0,2 4 3 16,-1 1 3-16,1 1 7 0,2 2 13 16,0 0 6-16,2 2 11 0,-3 7 7 0,7-5 2 15,0 1 5-15,2-1-1 0,3 0 0 0,0 2-7 0,2-1-1 16,2 1-5-16,2-1-2 0,4 8-10 0,-2-10-2 15,3 1-11-15,2-2-10 0,-2-5-1 0,9 3-13 16,-3-3-8-16,-2-4-6 0,8-1-12 0,-4 0-16 16,5-3-25-16,1-1-33 0,-3-2-49 0,4-4-42 15,-3 3-56-15,-7-3-81 0,5-3-384 0,-4 2-1107 16,-1-1-144-16</inkml:trace>
  <inkml:trace contextRef="#ctx0" brushRef="#br0" timeOffset="-90902.79">13675 16333 94 0,'0'0'597'0,"0"0"-42"0,0 0-54 16,0 0-50-16,0 0-61 0,0 0-44 0,0 0-30 16,0 0-28-16,0 0-18 0,0 0-24 0,-18 13-34 15,9-8-18-15,0 2-23 0,-1 1-21 0,-4 2-13 16,1 1-14-16,-1 1-2 0,-7 6-18 0,2 2-4 15,-1 1-2-15,-1 1-8 0,2 3-1 0,1-1 6 0,-1 2 1 16,-2 2-12-16,2 0 0 0,2 0-3 16,1-2-7-16,-2 3-10 0,5 4-12 0,-1-4 5 15,3-4-7-15,2 2-6 0,1 1-6 0,2-2-2 16,1-1-3-16,0 0-3 0,-1 3-7 0,5-2 0 0,1 0-2 16,4 0-3-16,2-1 0 0,5 4 2 0,-1-5-1 15,5 0-3-15,3-1 1 0,3 0-5 0,3-2 3 16,3-4-4-16,2-1 2 0,-1 0-4 15,2-4 2-15,0-1 0 0,-3-3-22 0,-8 0-1 0,2-2-3 16,0 0-13-16,-4-1-17 0,2 0-14 0,-5-3-25 16,-1 1-25-16,0 0-33 0,-3 0-43 0,-10-3-62 15,15 2-75-15,-15-2-292 0,0 0-958 0,0 0-26 16</inkml:trace>
  <inkml:trace contextRef="#ctx0" brushRef="#br0" timeOffset="-90540.01">13754 16805 18 0,'0'18'570'0,"-1"2"-45"0,-1-1-58 16,0 0-49-16,-1 5-38 0,-1 0-39 15,2-4-30-15,2 5-18 0,-2-7-37 0,-1 7-18 0,1-7-29 16,2 7-9-16,2-1-33 0,-2-3-2 0,1-2-14 16,-1-1-20-16,3 0-12 0,0-1-15 0,0-3-13 15,-2-2-7-15,3 1-12 0,0-2-5 16,0 1-12-16,1-2-5 0,1 0-6 0,0-2 1 0,2 1 1 16,1-3-5-16,0-1 0 0,3-1-7 0,-1-2-2 15,7 0-2-15,-6-2-7 0,1-1 2 0,4-2-5 16,0 0 0-16,0-2 1 0,2-2-8 0,-1 0-12 15,-1 0-4-15,1 0-21 0,0-4-17 0,-1 3-18 16,-1 0-16-16,-2-3-22 0,-3 4-25 0,5-1-41 16,-5 0-41-16,-2 1-63 0,1 0-306 0,-8 1-857 15,-2 6 25-15</inkml:trace>
  <inkml:trace contextRef="#ctx0" brushRef="#br0" timeOffset="-90286.8">13756 17007 635 0,'-14'0'622'0,"14"0"-101"0,0 0-80 16,-11-2-75-16,11 2-52 0,0 0-44 0,0 0-35 16,0 0-2-16,0 0-4 0,0 0-5 0,0 0-13 15,0 0-7-15,25-12-29 0,-14 11-9 0,9-3-27 16,-1 2-10-16,2-2-21 0,0 1-6 0,9-2-16 15,-3 2-21-15,-7-2-10 0,7 2-5 0,-4-2-29 16,-3 1-29-16,1-2-33 0,1 3-39 0,-5-2-43 16,-5 1-48-16,4-3-69 0,-6 2-82 0,-10 5-234 15,9-11-816-15,-9 11 41 0</inkml:trace>
  <inkml:trace contextRef="#ctx0" brushRef="#br0" timeOffset="-90073.92">13667 16824 349 0,'0'0'768'0,"-14"0"-151"0,14 0-111 0,0 0-93 16,0 0-57-16,0 0-57 0,0 0-38 0,0 0-37 16,0 0-28-16,0 0-26 0,22-19-22 0,-5 11-20 15,3 0-13-15,-2 0-36 0,7-1-40 0,-6-1-46 16,7 4-49-16,2-2-61 0,0 1-54 0,3-1-70 15,-4 4-270-15,-7 0-728 0,2 2 71 0</inkml:trace>
  <inkml:trace contextRef="#ctx0" brushRef="#br0" timeOffset="-89704.98">14374 16733 605 0,'7'4'597'0,"-7"-4"-59"0,0 0-64 16,0 0-63-16,0 0-41 0,0 0-42 15,0 0-28-15,0 0-42 0,-25 18-29 0,15-13-16 16,-7 5-29-16,2-1-17 0,-1 2-28 0,-2 1-10 0,2 0-16 16,0 1-11-16,0 2-18 0,3-1-6 15,-5 5-9-15,8-7-17 0,1 4 1 0,1-6-7 0,3 5-2 16,-2 3 0-16,4-7-12 0,2 5-4 16,1-5 0-16,5 2-1 0,-1-2-12 0,3-1-3 15,2-1-6-15,0 0 4 0,4 3 2 0,1-1-5 0,4-1-1 16,-4-3-1-16,3 3 0 0,-1-5-3 0,2 1 12 15,-1 2-9-15,1-4-2 0,-4 3 2 0,1-2-6 16,-5 3 11-16,3-1 0 0,-4 0 15 0,0-1 3 16,-4 3 6-16,3 1-3 0,-5-1-6 15,3 2 3-15,-5 5 1 0,-2-5-2 0,-1 4 0 0,-3 0-7 16,-3-4 7-16,1-2-4 0,-2 3-3 0,-2 2-2 16,-4-4-1-16,-2 0-12 0,6-4-15 0,1-1-22 15,-3-1-24-15,0-1-25 0,3-2-32 16,-2-3-36-16,12 2-38 0,-18-11-49 0,10 0-59 0,3 2-295 15,-3-6-893-15,2-1 10 0</inkml:trace>
  <inkml:trace contextRef="#ctx0" brushRef="#br0" timeOffset="-89480.79">14466 16808 309 0,'0'0'593'16,"9"10"-62"-16,-5-1-47 0,-1 2-43 0,1 1-28 15,1 6-37-15,-2 1-13 0,1 6-25 0,0 3-34 16,-1-4-29-16,1 1-38 0,1-6-38 16,-1-1-19-16,0 1-24 0,2 7-25 0,-2-9-13 0,0 0-12 15,0 1-18-15,1-7-20 0,-1 2-20 0,2 1-23 16,-2-5-30-16,1 0-18 0,-1 0-26 0,1-4-31 16,-4 1-30-16,-1-6-38 0,0 0-41 0,3 11-44 15,-3-11-42-15,0 0-285 0,0 0-824 0,0 0 36 16</inkml:trace>
  <inkml:trace contextRef="#ctx0" brushRef="#br0" timeOffset="-89191.75">14499 16784 78 0,'0'0'446'0,"0"0"-58"15,4-8-51-15,-4 8-29 0,9-6-18 0,-9 6-16 16,10-1-4-16,-10 1-11 0,0 0-17 0,23 3-10 15,-13-3-17-15,2 4-8 0,0-1-15 0,1 2-14 16,5 2-5-16,-6 0-8 0,-1 1 1 16,-1 2-10-16,-1-1 1 0,2 4-6 0,-5-2 2 15,-1-2-17-15,0 8-10 0,-4-5-15 0,-1 5-4 0,-3-6-18 16,-3 3 0-16,1 0-11 0,-1-3-5 0,-4 0-12 16,2 0-5-16,-2-1-7 0,-3-1-16 0,-1 0-20 15,0-3-9-15,-1-1-20 0,2-1-22 0,0-3-16 16,2 2-23-16,-1-3-25 0,12 0-27 0,-19-1-30 15,19 1-40-15,-18-11-38 0,18 11-42 0,-8-13-288 16,3 3-842-16,5 10 31 0</inkml:trace>
  <inkml:trace contextRef="#ctx0" brushRef="#br0" timeOffset="-88804.77">14748 16552 304 0,'0'0'561'0,"-9"-5"-53"0,9 5-44 0,0 0-48 0,0 0-38 16,0 0-48-16,-6-7-38 0,6 7-33 0,0 0-23 15,0 0-33-15,0 0-14 0,0 0-17 0,0 0-9 16,0 0-7-16,18 18-9 0,-9-8 1 15,0-1 8-15,2 5-5 0,3 0 1 0,-1 1-1 16,2 6-6-16,2 1-8 0,3 3-7 0,-4 0-11 0,0-1-17 16,-4-1-10-16,2 3 1 0,-4 0-4 0,-1 1-8 15,0 4-6-15,-3 1-5 0,1 2 1 0,-2-4-4 16,-3 2-5-16,-3 0-3 0,1-1-5 16,-1-1-3-16,-2-1-4 0,-2 0-6 0,-3-4-2 15,1 0 0-15,2-7-6 0,-2-2-4 0,2-5-4 0,-1 0-4 16,2 0-8-16,-4-3-11 0,3 0-18 0,0-3-26 15,5-5-29-15,-10 6-41 0,4-4-39 16,-1 1-55-16,7-3-63 0,-11-1-83 0,11 1-293 16,0 0-1046-16,-19-9-86 0</inkml:trace>
  <inkml:trace contextRef="#ctx0" brushRef="#br0" timeOffset="-82234.72">22986 14039 416 0,'-12'-3'390'0,"12"3"-46"0,-6-4-32 0,6 4-27 16,-9-4-10-16,9 4-22 0,0 0-13 0,0 0-22 0,-8-3-15 15,8 3-17-15,0 0-15 0,0 0-18 16,-4-6-13-16,4 6-14 0,0 0-17 0,0 0-8 15,0 0-2-15,0 0-10 0,0 0 2 0,0 0-10 0,0 0-2 16,0 0 2-16,14-11-6 0,-14 11-4 0,11-3-5 16,-11 3-2-16,14 3-1 0,-5-1-7 0,2 0-3 15,1 0 1-15,1 0-5 0,-1 3-2 0,1 0 0 16,5 1-20-16,-1-1 2 0,0 2-3 0,-2-1-4 16,1 0 0-16,1 2-4 0,-1 0 8 0,-4-1-9 15,6 1-1-15,-1 1 9 0,-7-3-9 0,5 3 4 16,-4-1 11-16,3 1-13 0,-1 3 6 0,-5-3-2 15,1-1 4-15,-3 1 6 0,1 1 3 0,-1 0-4 16,-3 2 0-16,4 1 1 0,-5 2-2 0,-2-1 3 16,2 1-8-16,-2-3 7 0,-2 7-5 0,-2-3-5 15,1 3 13-15,1 1-8 0,-3-2 2 0,0-1-1 16,-3 8-2-16,4-6-7 0,-1 0 15 0,0 2-18 16,-4-2-6-16,5 1 6 0,-3 4-1 0,0 0 3 15,-1 1-1-15,1-8 0 0,-2 6-4 0,2-6 1 16,3 1 2-16,-4 1 1 0,2-2 0 0,-1 6-1 0,3 0-2 15,-1-4-3-15,-4 5 5 0,4 1-2 16,-1 3 0-16,-5-2 3 0,4 1 3 0,2 0-2 16,1-1-1-16,-3 2-3 0,1-9 4 0,1 6-2 0,0 1-2 15,1-8-2-15,1 8-2 0,-1-8 1 0,2 0-4 16,2 0 0-16,0 0 1 0,0-6-2 16,2 3 3-16,1 2-2 0,1-5 1 0,0 0-6 15,1-1-2-15,2-1 3 0,0 1 0 0,-1-1-3 0,1 1 0 16,5-4-3-16,-4 0-5 0,1 0-6 0,3 1-9 15,-1-2-3-15,0 1-12 0,0-2-9 0,0 0-10 16,0-3-7-16,1-2-8 0,-2 0-8 0,2 2-9 16,-3-4-7-16,-2 2-7 0,-7 0 0 0,13-2-1 15,-13 2 9-15,10 0 13 0,-10 0 4 0,6-4 8 16,-6 4 10-16,0 0 12 0,0 0 7 0,0 0 3 16,0 0 7-16,0 0 5 0,-21 22 11 0,11-14 3 15,3 0 13-15,-3 1 12 0,0 2 3 0,1 3 5 16,0 0 7-16,0 1-3 0,0-1 6 0,2 4 1 15,1 0 0-15,-2 0-1 0,4 0 3 0,0 10 0 16,-1-2 3-16,5-5 0 0,-4 9 0 0,4-2-2 16,-2 3 2-16,1-1 1 0,0 1-3 0,-3 2 4 15,4-3 4-15,-3 5-4 0,3-4 1 0,-3 3-8 16,0 2 10-16,-1 0 2 0,0 0-3 0,-1-2 0 16,-4 15 6-16,4-17-3 0,-3 0 6 0,-3-1 2 15,4 2 7-15,-4-6 1 0,0 4 3 0,-3-5 21 16,1 2-3-16,1-1-6 0,-3-3-4 0,2-1-2 15,-4-2-4-15,7-6-3 0,-3 0-2 0,-2 0-4 16,4-4-3-16,-5 1-10 0,-2-2 2 0,7-5-5 16,-5 2-5-16,3-3-4 0,4 0-8 0,-5-2-7 15,1-1-15-15,4 1-5 0,-5-1-14 0,5-2-16 16,9 1-20-16,-16-3-23 0,8 0-25 0,8 3-32 16,-9-6-31-16,3-1-35 0,2 3-42 0,4 4-52 0,0-12-67 15,0 12-253-15,0-10-955 0,0 10-25 0</inkml:trace>
  <inkml:trace contextRef="#ctx0" brushRef="#br0" timeOffset="-80800.77">20012 17280 331 0,'0'0'459'0,"3"-6"-49"0,-3 6-35 16,0 0-33-16,2-7-19 0,-2 7-20 0,0 0-19 0,0 0-16 15,0 0-16-15,2-6-21 0,-2 6-9 16,0 0-14-16,0 0-16 0,0 0-23 0,0 0-15 0,0 0-10 16,0 0-22-16,0 0-13 0,-21 3-20 15,21-3-7-15,-16 10-9 0,5-3-11 0,0 0 8 16,1 2-11-16,-2 2-12 0,-1 3 0 0,3-1-13 16,2-3 5-16,-3 7-1 0,3-2-14 0,2 0-3 0,-1 4-5 15,1-3-2-15,2 4-1 0,2-1-2 0,1-1-2 16,2 0 0-16,1 1-5 0,5-2 0 15,0 2 6-15,4-2-2 0,0 0 0 0,2-3-4 16,1 0 2-16,7 4 2 0,-5-6-11 0,2-2 5 16,7 3-9-16,-6-6-7 0,1 2-9 0,1-5-14 0,0 0-11 15,8 1-16-15,-9-5-17 0,1 1-15 0,1-4-23 16,6-2-8-16,-9 0-6 0,7-7 10 0,-2 1-7 16,-7 1 11-16,-1-1 1 0,0 3-4 15,2-1 3-15,-6-3 0 0,0 3 0 0,-2-4 30 16,1 6-9-16,-3 0 23 0,-3 0 13 0,-1 0 28 15,0 2 24-15,1-1 38 0,-5 6 16 0,3-8 7 0,-3 8 6 16,0 0 8-16,2-6 4 0,-2 6-2 0,0 0 6 16,0 0-2-16,0 0 7 0,0 0-19 0,0 0-3 15,0 0-3-15,0 0 8 0,-14 25-11 16,14-12 2-16,1-3-5 0,1 0-3 0,-1 3-2 16,4-1-9-16,-2 0 3 0,4-1-7 0,-3 0-3 0,4-2 0 15,0 1-5-15,4 3 0 0,-4-6-6 16,5-2 4-16,-3 0-4 0,1-4-3 0,1-1 0 15,1 0-4-15,0-2-1 0,0-2-3 0,0-1-1 16,0-4 1-16,-1 2-3 0,-3 3-3 0,-4-1 2 16,2 0 2-16,-7 5 0 0,5-6 1 0,-5 6-1 15,0-10 4-15,0 10-1 0,-5-13 1 0,-1 8-1 0,1-3 5 16,-3 3-2-16,2 2 3 0,-6-3 5 16,1 1-5-16,-1 0 4 0,-5 2 4 0,4 2 2 15,-5-3 2-15,1 2-4 0,0 5 0 0,3-2-3 16,-1 1-6-16,-1 2 4 0,0 1-5 0,1 0-1 15,6 1-6-15,-3 0-14 0,1 0-21 0,3 0-36 16,1-3-41-16,7-3-43 0,0 0-61 0,-10 11-49 16,10-11-275-16,0 0-779 0,0 0 55 0</inkml:trace>
  <inkml:trace contextRef="#ctx0" brushRef="#br0" timeOffset="-80458.79">20778 17643 307 0,'4'11'502'16,"0"4"-65"-16,-1-5-55 0,-1 3-40 0,3-3-40 15,-3 1-45-15,-1-1-30 0,3-2 16 0,-4-1-37 16,0-7-26-16,4 11-22 0,-4-11-23 0,0 7-21 16,0-7-22-16,0 0-15 0,0 0-22 0,0 0-10 15,0 0-9-15,0 0-5 0,14-23-11 0,-12 12-7 16,5 0-7-16,-3-1-5 0,3-3-1 0,-1-2 0 15,4 2 3-15,-4 0-3 0,5 1 5 0,-4 4-3 16,0 2 5-16,0 0-4 0,-2 3 11 0,3-1-8 16,-4 2 9-16,2 2 7 0,-6 2 4 0,0 0 15 15,13 1 9-15,-13-1 7 0,8 10-5 0,-4-1 4 16,2-1-7-16,-2 2-4 0,-2 2-1 0,3-1-7 16,-3 0-4-16,0-1-4 0,1 1-4 0,-2-3-15 15,2 1-22-15,-1-4-36 0,1 5-36 0,-3-10-38 16,0 0-41-16,11 8-54 0,-6-8-78 0,-5 0-198 15,0 0-689-15,0 0 77 0</inkml:trace>
  <inkml:trace contextRef="#ctx0" brushRef="#br0" timeOffset="-80111.81">21425 17289 548 0,'-3'-6'510'0,"-1"0"-55"0,-4 2-32 0,8 4-39 16,-10-7-31-16,2 5-33 0,-1-1-20 0,0 3-36 15,9 0-26-15,-17-2-27 0,17 2-17 0,-17 4-17 16,7 0-20-16,2 4-18 0,-2-2-15 0,4 2-12 16,-3 2-7-16,0 8-6 0,2-4-12 0,0 4-1 15,3-1-5-15,-1 1-6 0,1 0-3 0,2 2-3 16,2 0-10-16,3 6-2 0,-2-8-8 0,6 1-4 15,-5 0-3-15,7 5-3 0,-5-6-7 0,6 8 4 16,-3-2-8-16,-1-6-1 0,1-4-1 0,0 1-5 16,-2 3-1-16,1-5-9 0,0-2 4 0,0 4-4 15,-2-4-1-15,0-1-2 0,-2-3-8 0,0 0-12 16,-2-7-26-16,0 10-44 0,0-10-30 0,0 9-42 16,0-9-39-16,0 0-41 0,-6 7-48 0,6-7-302 15,-11 2-880-15,11-2 15 0</inkml:trace>
  <inkml:trace contextRef="#ctx0" brushRef="#br0" timeOffset="-79831.84">21167 17608 76 0,'13'-10'497'15,"-4"3"-41"-15,0 3-29 0,2-3-41 16,6 1-25-16,0-1-27 0,-1 1-34 0,1-1-26 15,2 0-36-15,0 0-24 0,0 4-28 0,-1-3-23 16,1 1-21-16,-2 0-18 0,-4 1-25 0,5 3-2 16,-6-3-8-16,1 2-13 0,-2 0-7 0,0 2-4 0,-1 1-10 15,-2 1-8-15,3 2-6 0,-4 0-4 0,1 4-4 16,-2-2-4-16,0 2 1 0,1 2-6 16,3 6 0-16,-2-6-6 0,-3 2 0 0,-1-1-6 15,0 1-16-15,2-2-21 0,-2 1-25 0,-2-1-38 16,1 0-30-16,1-2-36 0,-2-2-56 0,-2 0-94 15,0 4-209-15,0-10-730 0,0 0 72 0</inkml:trace>
  <inkml:trace contextRef="#ctx0" brushRef="#br0" timeOffset="-79674.83">21634 17439 833 0,'-4'-10'698'0,"4"10"-133"16,-6-6-97-16,6 6-76 0,-8-6-62 0,8 6-50 15,-7-1-43-15,7 1-32 0,0 0-43 0,0 0-51 16,-11 6-54-16,11-6-69 0,0 0-74 0,0 14-126 16,0-14-296-16,0 0-719 0,7 19 72 0</inkml:trace>
  <inkml:trace contextRef="#ctx0" brushRef="#br0" timeOffset="-79121.82">21969 17495 331 0,'-10'-5'441'0,"3"3"-57"0,7 2-43 16,-8-7-38-16,1 4-23 0,7 3-29 0,-13-5-25 15,4 0-19-15,4 3-12 0,-6-1-19 0,4 2-6 16,-2-1-7-16,9 2-12 0,-14 0-6 0,3 1-14 16,0 3-5-16,0-2-17 0,2 4-16 0,-2 1 1 15,0 1-6-15,1 3-3 0,0-2-6 0,-2 5-2 16,1 0-3-16,4-4-5 0,-3 6-18 0,2-2 19 16,1 1-12-16,-1-1-5 0,2 1-21 0,3 2 10 15,2-5-9-15,1 0-2 0,0 1-1 0,4-1-3 16,0-3-7-16,2-2 7 0,0-1-11 0,3 0-1 15,3-3-10-15,-1-1-4 0,2-2-10 0,-3-4-8 16,3 1-9-16,1-4-5 0,1-4-5 16,-1-2-10-16,-1 1-4 0,3-10-5 0,-5 5 1 0,0-5 1 15,1-2 5-15,-3-1 5 0,-1-4 3 0,-3 5 9 16,-1-3 9-16,1 2 15 0,-4-3 16 0,0 10 15 16,-2-2 4-16,2 2 15 0,-2 2 9 0,0 4 12 15,1 12 12-15,-5-16 15 0,3 8 13 0,2 8 6 16,-2-12-9-16,2 12-12 0,0 0-8 0,0 0-12 15,0 0-3-15,0 0-8 0,-16 28-7 0,14-13-3 16,-2 6-1-16,4-3-6 0,-6 8-4 0,5 2-1 16,3-4-3-16,3-5-5 0,-1 0-1 0,-1 5-5 15,1-5-7-15,2 0-6 0,-1-2-23 0,-1-5-35 16,3 3-34-16,0-6-45 0,-1 6-45 0,3-6-47 16,-1-4-65-16,-2 0-313 0,-6-5-918 0,0 0-2 15</inkml:trace>
  <inkml:trace contextRef="#ctx0" brushRef="#br0" timeOffset="-78788.28">22124 17649 379 0,'0'0'413'0,"15"-7"-49"0,-6 6-27 0,2-4-49 15,0 3-36-15,1-3-31 0,-3 0-26 16,-2 3-30-16,3-2-10 0,2-1-19 0,-5 3-17 15,2-4-16-15,0 3-11 0,-4-5-18 0,1 3-2 16,-2-1-11-16,-1-1-5 0,-1 1-8 0,-2 6 13 16,0-11-8-16,-2 0-5 0,-1 5 7 0,3 6-6 0,-10-11-1 15,3 6-2-15,-5-1-2 0,1 1 13 0,-1 0 5 16,1 4 11-16,-2 0 10 0,-3 3 1 16,3 0-3-16,1 5 1 0,-1 1 7 0,-4 4 2 15,9-3 10-15,-3 7 5 0,2-3 0 0,0 3-10 16,5 1 0-16,2 1-6 0,2-3-8 0,0 2-12 15,2-4-10-15,2 0-4 0,4-3-9 0,0-2 1 16,-1 0-11-16,2-4-17 0,3 2-26 0,0-5-41 16,0 1-48-16,8-1-61 0,-9-1-90 0,5 0-345 15,0-6-893-15,-3 1 7 0</inkml:trace>
  <inkml:trace contextRef="#ctx0" brushRef="#br0" timeOffset="-78024.25">22396 17588 307 0,'2'13'504'0,"-2"-4"-47"16,0-2-65-16,0 2-40 0,0 2-52 0,0 0-31 16,0-3-32-16,0 3-23 0,0-1-33 0,0-3-23 15,0-7-19-15,2 14 22 0,-4-7-26 0,2-7-7 16,2 10-17-16,-2-10-17 0,0 9-8 0,0-9-11 15,2 6-9-15,-2-6-12 0,0 0-16 0,0 0-17 16,0 0-12-16,0 0-7 0,0 0 3 0,0 0-5 16,0 0 3-16,0 0-5 0,9-29 2 0,-5 18-3 15,-1-1 0-15,3 0 6 0,-1 0-5 0,0 1 5 16,3-4 7-16,-1 5 9 0,-1-1 11 0,4 2 8 16,-3 0 2-16,-1 1 5 0,0 3-1 0,0 3 9 15,-2-2 0-15,-4 4 13 0,13 0 0 0,-13 0 4 16,12 7 7-16,-8-2-12 0,-1 2-6 0,1 3-10 15,0-2-4-15,1 4-1 0,-3 0-7 0,0 0-5 16,3-1-4-16,-2 2-10 0,-1-2-6 0,0 2-18 16,0-2-31-16,-2-1-37 0,2 0-35 0,-2-3-52 15,0-7-49-15,5 7-81 0,-5-7-265 0,2 6-814 16,-2-6 43-16</inkml:trace>
  <inkml:trace contextRef="#ctx0" brushRef="#br0" timeOffset="-77772.49">22717 17396 466 0,'0'0'559'0,"0"0"-87"0,0 0-55 16,0 0-38-16,0 0-22 0,0 0-28 0,6 23-12 16,-6-13-32-16,0 3-18 0,4 5-27 15,-4-6-12-15,2 8-22 0,-2 4-29 0,3-6-12 16,0 9-24-16,-1-7-14 0,0-1-20 0,0-2-7 15,1 0-20-15,-1 1-5 0,0-7-10 0,2 3-14 0,-2-2-4 16,1-3-14-16,-3-1-22 0,2 1-24 16,-1-2-33-16,5-3-28 0,-6-4-39 0,4 8-30 15,-4-8-46-15,0 0-37 0,1 7-65 0,-1-7-265 16,0 0-814-16,0 0 43 0</inkml:trace>
  <inkml:trace contextRef="#ctx0" brushRef="#br0" timeOffset="-77462.47">22656 17573 240 0,'4'-4'525'0,"5"1"-48"16,-2 1-39-16,4-1-37 0,-2-4-38 0,3 4-26 15,-1-3-35-15,7 1-20 0,-7 1-33 0,-2-2-25 16,5 0-29-16,-1 2-16 0,5 0-31 0,-7 1-14 15,0 0-21-15,1 1-3 0,-4-2-20 0,-8 4-2 16,19-2-16-16,-19 2-8 0,13 0-15 0,-13 0 13 16,14 4-4-16,-14-4-1 0,10 9-9 0,-7-2-7 15,1 1 1-15,0 3-10 0,-1 2 4 0,4 3 1 16,-2 0-10-16,-5-1 3 0,4 1-16 0,0 1 15 16,-1-6-4-16,-1 3-1 0,0-3-11 0,3-4-1 15,-5 6-25-15,1-7-30 0,2 0-45 0,0-1-53 16,-3-5-50-16,0 0-68 0,6 5-319 0,-6-5-868 15,0 0 20-15</inkml:trace>
  <inkml:trace contextRef="#ctx0" brushRef="#br0" timeOffset="-77298.77">22977 17444 161 0,'0'0'785'0,"0"0"-167"15,-3-13-114-15,3 13-91 0,-2-7-59 0,2 7-62 16,0 0-42-16,-4-8-52 0,4 8-31 0,0 0-31 15,0 0-30-15,0 0-42 0,0 0-39 0,0 0-53 16,0 0-53-16,0 0-51 0,0 0-114 16,0 0-222-16,0 0-643 0,18 31 90 0</inkml:trace>
  <inkml:trace contextRef="#ctx0" brushRef="#br0" timeOffset="-76858.64">23290 17520 51 0,'4'-5'475'0,"-4"5"-31"0,0 0-22 0,5-5-33 15,-5 5-37-15,0 0-35 0,0 0-43 0,0 0-19 0,-14-12-22 16,14 12 0-16,-14-3-29 0,7 3-10 16,-3-2-16-16,0 2-18 0,-1 0-12 0,-1 1-6 15,1 2-15-15,0 2-16 0,-4 1-1 0,2-1-3 16,-4 4-9-16,2 2-3 0,-1 0-5 0,3-1-9 15,-2 2-17-15,2 3 10 0,2-4-1 0,0-1-4 16,2 0-6-16,3-2-9 0,-2 1-8 0,6-3-4 16,2-6-2-16,-4 13-9 0,4-13-9 0,-2 11-1 15,2-11-11-15,6 7-10 0,-6-7-16 0,12 1-4 16,-4-1-16-16,-8 0-7 0,23-15-20 0,-10 5-13 16,3 1-18-16,-2-5-3 0,4-5 1 0,-3 8 4 15,-3-1 8-15,1 0 10 0,-2 4 5 0,-1 2 10 16,-4-1 9-16,3 1 14 0,-5 1 26 0,1 1 34 15,-5 4 32-15,7-2 23 0,-7 2 4 0,0 0 0 16,0 0 9-16,7 11-5 0,-7-11 1 0,2 10-2 16,-2-10 0-16,4 17-2 0,-4-7-11 0,4-1-14 15,-4-9 5-15,6 16-8 0,-2-9-9 0,0-1-10 16,1 1-16-16,-1 1-20 0,2-3-40 0,-6-5-24 16,8 4-45-16,-8-4-41 0,9 5-43 0,-9-5-50 15,9 1-67-15,-9-1-273 0,0 0-878 0,11-8 18 16</inkml:trace>
  <inkml:trace contextRef="#ctx0" brushRef="#br0" timeOffset="-76581.01">23443 17157 664 0,'0'0'593'0,"0"0"-91"0,0 0-86 0,0 0-25 16,8 23-32-16,-4-10-21 0,-3 3-35 0,2-1-17 16,-2 5-35-16,3 5-12 0,3 0-9 0,-4 1-17 15,1 1-19-15,1 0-16 0,-1 0-23 0,0-3-19 16,-2 3-13-16,2-7-22 0,-2 5-9 0,4-7-12 16,-1 1-7-16,-1-1-9 0,-2-4-6 0,2-3-8 15,0 1-17-15,-3-2-23 0,1-4-26 0,3 2-47 16,-4-3-53-16,-1-5-60 0,0 0-76 0,4 13-100 15,-4-13-242-15,0 0-902 0,0 0 2 0</inkml:trace>
  <inkml:trace contextRef="#ctx0" brushRef="#br0" timeOffset="-60713.77">14149 11830 213 0,'-7'2'271'0,"7"-2"-18"0,0 0-38 0,-6 5-35 15,6-5-23-15,-5 4-45 0,5-4-44 0,-4 7-29 0,4-7-54 16,-5 6-88-16,5-6-108 0,-4 7-254 15,4-7 82-15</inkml:trace>
  <inkml:trace contextRef="#ctx0" brushRef="#br0" timeOffset="-60151.96">14286 11856 224 0,'3'-5'521'0,"-3"5"-49"16,3-5-43-16,-3 5-32 0,0 0-41 0,1-8-20 16,-1 8-34-16,0 0-23 0,4-6-25 0,-4 6-31 0,0 0-18 15,0 0-14-15,0 0-24 0,0 0-25 0,0 0-14 16,0 0-13-16,0 0-8 0,0 0-7 16,0 0-17-16,-18 0-9 0,18 0-15 0,-15 9 4 0,8-2-10 15,-2 3-4-15,-2 0-6 0,1 5-2 0,-4-1-7 16,1 1-4-16,1 1-5 0,1 1-7 0,-1 2 4 15,-2 3 0-15,1 0-6 0,-1-1-1 0,5-3-1 16,-2 4-1-16,3-5-1 0,2 0 2 0,-1 1-13 16,-1-1 12-16,5 3-1 0,1-1-3 0,-1-1-5 15,2 1-6-15,1-1 10 0,2 1-6 0,2 1 5 16,5 3 1-16,-3 1 14 0,5 1-16 0,-1-8 4 16,3 6-4-16,-2-6-4 0,2-2-2 0,1 6 3 15,-4-6 5-15,2-2-9 0,-1 0 6 0,-3-5 3 0,6 3-3 16,-6-3 2-16,-1-3 1 0,2 2-2 15,-4-2 3-15,0-1-4 0,1-1 0 0,0-1 1 16,-6-2-6-16,9 6-14 0,-9-6-8 0,6 2-19 0,-6-2-20 16,0 0-26-16,5 2-31 0,-5-2-33 0,0 0-40 15,0 0-54-15,0 0-332 0,0 0-861 0,0 0 22 16</inkml:trace>
  <inkml:trace contextRef="#ctx0" brushRef="#br0" timeOffset="-59726.87">14491 12514 503 0,'11'0'520'0,"-11"0"-81"0,0 0-56 16,0 0-42-16,6-11-29 0,-5 4-32 0,3-3-18 15,-2-1-26-15,4-5-27 0,-1-2-21 0,0 0-19 16,1-8-14-16,2 2-14 0,-2-2-14 0,2 1-6 15,-3-4-12-15,5 2-9 0,-3 1-10 0,2 0-7 16,-2-1-7-16,1 1-6 0,-3 8-10 0,0-7-3 0,0 5 4 16,-1 1-17-16,1 1-3 0,-2 1-9 0,-2 5 1 15,4-1 0-15,-5 3 0 0,3 4 4 0,-2-1 5 16,2 1-3-16,-3 6 4 0,0 0-1 0,2-11 2 16,-2 11 3-16,0 0 6 0,1-6-9 0,-1 6 3 15,0 0 8-15,0 0-17 0,0 0-4 0,0 0-3 16,0 0 5-16,9 17-11 0,-4-6-4 0,3 5-4 15,0 2 0-15,2 7-2 0,3 3-1 0,-2-3 5 16,2 2-8-16,1-1 2 0,-1 0 6 0,1 2-13 16,-1-4-2-16,2 0 5 0,-6-7-3 0,4-1 2 15,-3 0-4-15,0 0 2 0,-2-6 0 0,1 0-8 16,-3-2-2-16,2 0-9 0,-3-4-15 0,-1 2-13 16,2 0-20-16,-6-6-16 0,4 3-28 0,-4-3-43 0,0 0-42 15,0 0-54-15,0 0-69 0,0 0-266 0,-25-6-868 16,12 1 21-16</inkml:trace>
  <inkml:trace contextRef="#ctx0" brushRef="#br0" timeOffset="-59522.21">14475 12290 520 0,'-8'0'597'15,"8"0"-109"-15,0 0-76 0,0 0-59 0,0 0-40 16,0 0-22-16,26-12-30 0,-15 8-14 0,6 1-19 15,1-4-25-15,5 3-19 0,3-5-16 0,1 3-25 16,3 0-19-16,-2 2-19 0,1-2-13 0,-1 2-12 16,-7-2-28-16,0-1-24 0,0 4-34 0,-3-2-41 15,1-1-54-15,-1 3-66 0,-4 0-89 0,-4 0-276 16,3-2-765-16,-5 4 58 0</inkml:trace>
  <inkml:trace contextRef="#ctx0" brushRef="#br0" timeOffset="-59254.94">15013 12075 494 0,'0'0'592'16,"5"-4"-78"-16,-5 4-62 0,0 0-51 0,0 0-30 16,0 0-19-16,0 0-39 0,0 0-30 0,0 0-28 15,5 15-22-15,-4-8-21 0,2 1-11 0,-3 4-27 16,3 5-14-16,3 2-14 0,-4 0-16 0,2 8-10 15,-1-7-10-15,2 5-12 0,-1 0-18 0,-2-4-9 16,2-2-2-16,0 6-10 0,1-7-9 0,-1 2-5 16,0-3-12-16,-1-2-5 0,0-2-13 0,1-2-19 15,-2 0-18-15,2-3-24 0,-2 0-21 0,1-1-30 16,-2-3-37-16,-1-4-44 0,2 9-54 0,-2-9-86 16,0 0-263-16,0 0-873 0,0 0 19 0</inkml:trace>
  <inkml:trace contextRef="#ctx0" brushRef="#br0" timeOffset="-59045.59">14979 12281 643 0,'0'0'557'16,"0"0"-88"-16,0 0-65 0,11-5-36 0,-11 5-29 16,13 3-27-16,-13-3-39 0,19-1-22 0,-4 1-24 15,-2-2-25-15,6 0-29 0,-1 0-22 0,2-1-22 16,2-2-13-16,-1 2-13 0,0-2-7 0,-2 0-22 15,1-1-10-15,-1 1-22 0,-4 0-29 0,-2-1-32 16,0 0-28-16,-4 1-40 0,1-3-45 0,-5 3-47 16,3-4-53-16,-3-1-299 0,-1 4-768 0,-4 6 59 15</inkml:trace>
  <inkml:trace contextRef="#ctx0" brushRef="#br0" timeOffset="-58850.87">15299 12069 46 0,'0'0'639'0,"3"-7"-88"0,-3 7-70 0,0 0-52 15,0 0-43-15,0 0-17 0,0 0-30 0,0 27-22 0,1-18-20 16,-1 3-8-16,1 2-22 0,2 3-17 0,1 2-25 16,0-1-26-16,0 0-22 0,2 1-22 0,-3 1-12 15,1-2-23-15,2-2-15 0,0-2-13 0,0 2-9 16,-2 0-17-16,1-6-12 0,-1 2-29 0,0-2-31 16,0-2-31-16,-1-1-30 0,0 1-33 0,-1-3-44 15,-2-5-55-15,3 10-57 0,-3-10-96 0,3 4-229 16,-3-4-868-16,0 0 22 0</inkml:trace>
  <inkml:trace contextRef="#ctx0" brushRef="#br0" timeOffset="-58504.8">15470 11926 309 0,'-5'-5'575'0,"5"5"-95"0,-4-11-61 0,4 11-42 16,-5-6-39-16,5 6-37 0,-1-6-38 0,1 6-25 16,0 0-31-16,0 0-17 0,0 0-15 0,0 0-4 15,0 0-8-15,9-6-2 0,-9 6-1 0,0 0-11 16,20 12 19-16,-12-4-10 0,5 3 10 0,-4 4 1 16,1 3-3-16,4 5-4 0,-4 2-9 0,-2 4-2 15,-1-3-7-15,-1 3-7 0,-1 1-12 0,-3 5-7 16,1-4-8-16,-2 3-7 0,-1 1-11 0,1-3-6 15,-2-1-8-15,-3 1 6 0,2-1-7 0,-1 1-9 0,1-3-8 16,-2-2-6-16,1-2-9 0,-4-1-3 16,5-7-5-16,0-5-6 0,1 0-8 0,-1 0-2 15,1-3-12-15,0-2-21 0,-3-1-33 0,1-1-46 16,-1-1-52-16,4-4-55 0,-10 4-69 0,10-4-101 0,0 0-287 16,-18-11-1087-16,13 3-123 0</inkml:trace>
  <inkml:trace contextRef="#ctx0" brushRef="#br0" timeOffset="-53256.91">12676 723 318 0,'0'0'404'0,"0"0"-50"0,0 0-18 16,0 0-24-16,0 0-23 0,0 0-22 0,0 0-17 15,-19-65-16-15,19 65-20 0,0 0-6 0,-16-25-18 16,16 25-25-16,0 0-9 0,0 0-11 15,-21-23-15-15,21 23-15 0,0 0-11 0,0 0-12 16,-28-16-6-16,28 16 28 0,0 0-4 0,-32-6-17 16,32 6-7-16,0 0-9 0,0 0-5 0,-52 11-10 0,52-11-6 15,-31 21-8-15,12-3-9 0,19-18 0 16,-37 32-3-16,18-10-2 0,0 2 2 0,6 4 3 16,-4 3-1-16,2 2-2 0,3-3 8 0,-2 19-8 15,3-2 1-15,2 3 4 0,4-13-7 0,0 10 5 16,3 1-8-16,4 1 3 0,0-16-3 0,1 2 2 0,2 1-2 15,2-2-7-15,4 10-6 0,-4-13 1 16,3 2 5-16,0-5-1 0,0 2-9 0,1-3 2 16,-2-2-3-16,0-8-5 0,0 1-4 0,0-5-13 15,-3-1-16-15,0-4-18 0,-3 2-26 0,0-4-24 16,0 1-27-16,-3-7-55 0,0 0-87 0,-3 10-332 16,3-10-900-16,0 0 6 0</inkml:trace>
  <inkml:trace contextRef="#ctx0" brushRef="#br0" timeOffset="-52688.87">11942 1306 117 0,'0'0'564'16,"0"0"-95"-16,0 0-72 0,14-12-56 0,-4 9-36 16,4 0-29-16,6-1-23 0,1 0-17 0,11 1-18 15,1-4-26-15,4 1-15 0,0-3-27 0,2 2-14 16,13-3-16-16,-17 3-17 0,16-4-9 0,-14 5-12 15,1-1-8-15,-1-2-6 0,0 0-16 0,0 2 0 16,0-2-10-16,2 1-7 0,-5-3-10 0,-1 3-7 16,-2-4-4-16,0 4-6 0,-6-2-11 0,-6 3 1 15,0-2-2-15,-1 4 0 0,-6 1-1 0,-2-3 0 16,0 4 3-16,-2 0-3 0,-2 2 8 0,-6 1 4 16,9-4 19-16,-9 4-5 0,4-4 5 0,-4 4-1 15,0 0 6-15,0 0-1 0,0 0 13 0,0 0-3 16,-18-7 4-16,18 7 1 0,-18 2-2 0,9 0 0 15,-3 2-8-15,0 2 4 0,-4 2-5 0,-1 3 5 16,-5 5-4-16,4 3 1 0,-1 2 5 0,-1 2-8 16,4 1 4-16,0 4-4 0,2 1 2 0,2 1-4 15,1-6 4-15,0 1-7 0,3-8-6 0,4 2 0 16,0-1-16-16,0-3 11 0,3-2-2 0,1-1-3 16,1-3 2-16,2 1-3 0,-3-10 1 0,7 11-7 15,1-7-2-15,-8-4-12 0,14 3 2 0,-4-4-9 16,-10 1-7-16,28-12-6 0,-14-1-9 0,-1 0-2 15,8-10 0-15,-6 3-1 0,4-3 5 0,-2 1-2 16,-4-2 9-16,-1 4 1 0,-2 2 2 0,-1 1 3 16,-1 1-2-16,-4 5 14 0,0 2 18 0,0 2 16 15,-2 3 14-15,-2 4 21 0,4-7 8 0,-4 7 8 16,0 0-2-16,3-8-9 0,-3 8-4 0,0 0-2 16,0 0-16-16,0 0 5 0,-7 29-8 0,6-18 3 15,1 3-9-15,0 2-4 0,0-5-7 0,1 0-11 16,0 6-25-16,2-6-22 0,-2 1-24 0,3-3-40 15,0 3-34-15,2-4-43 0,0-1-48 0,1-2-71 16,-7-5-281-16,14 5-863 0,-14-5 22 0</inkml:trace>
  <inkml:trace contextRef="#ctx0" brushRef="#br0" timeOffset="-52312.3">13230 1070 32 0,'1'-5'619'15,"-1"5"-91"-15,0 0-75 0,-5-13-55 0,5 13-58 16,-6-8-31-16,-1 5-33 0,7 3-22 16,-11-3-25-16,2 3-14 0,9 0-21 0,-18-3-25 15,10 5-17-15,-2-1-19 0,0 1-13 0,-2 2-14 16,1-3-14-16,1 6-16 0,1-2-1 0,0 1-13 0,0 1-4 16,1 0-5-16,0 0-12 0,2 3-1 0,-2-2-4 15,5-1-3-15,-1 1-5 0,1 1-3 16,2-1 1-16,1 3-7 0,1-2 1 0,2 1-1 15,1 0 0-15,1 1-6 0,5 2 1 0,-2-3-1 16,3 6-10-16,2-6 5 0,-2 2 1 0,0-3 0 16,5 1-4-16,-4 2 1 0,-2-5-2 0,-1 1 4 15,0-2-2-15,-3 5 4 0,2-4 3 0,-3 3 9 0,0 2 2 16,-1-3 6-16,-1 3-5 0,-2 2-6 16,-1-2 6-16,-4 3-6 0,1-3-5 0,-4 3-10 15,0-5 15-15,-2 4-7 0,2-6 4 0,0 2-7 16,-2-3-4-16,-1 0-18 0,1-3-15 0,0 0-25 15,1-3-29-15,-3 2-31 0,11-3-44 0,0 0-56 16,-22-13-70-16,17 4-277 0,0-1-824 0,3-2 36 16</inkml:trace>
  <inkml:trace contextRef="#ctx0" brushRef="#br0" timeOffset="-52047.95">13396 896 614 0,'3'5'633'0,"-2"6"-74"15,0 1-66-15,-1 4-43 0,3 2-46 0,-2 8-73 16,1 3-61-16,1-2 5 0,0 2-27 0,2 2-28 16,-3 2-29-16,1-1-27 0,4 1-14 0,-1-1-19 15,0 2-11-15,0-4-23 0,2-3-9 0,1 2-9 16,-1 1-10-16,-1-5-18 0,1-1-19 0,-3-5-13 15,0-2-24-15,-1-5-21 0,1 3-25 0,-2-1-37 16,-2-5-38-16,2 1-37 0,-3-10-62 0,-3 13-89 16,3-13-247-16,0 0-830 0,-9 11 39 0</inkml:trace>
  <inkml:trace contextRef="#ctx0" brushRef="#br0" timeOffset="-51865.89">13270 1256 231 0,'0'0'624'0,"10"-8"-58"0,-3 8-53 0,5-2-37 16,2-2-39-16,4 1-45 0,9-3-40 0,-6 1-46 15,9-3-35-15,-1 1-42 0,-1 0-49 16,-1-1-3-16,-6 4-18 0,0-1-41 0,-3 1-58 16,-1 2-73-16,-6 2-103 0,2-1-164 0,-13 1-281 15,0 0-827-15,13 6 38 0</inkml:trace>
  <inkml:trace contextRef="#ctx0" brushRef="#br0" timeOffset="-39413.92">5207 2606 244 0,'0'0'323'0,"5"-11"-29"0,-4 7-17 16,-1 4-6-16,5-10-22 0,-2 5-12 0,-3 5-13 16,4-7-14-16,-4 7-13 0,4-5-20 0,-4 5-14 0,0 0-14 15,0 0-15-15,3-6-2 0,-3 6-7 0,0 0-28 16,0 0 2-16,0 0 1 0,0 0-9 0,-7 22-13 15,2-10-9-15,-1 3-5 0,-4 5-1 16,-1 2-9-16,-2 2 0 0,-4 1-3 0,1-3-3 16,-2 3-3-16,-2 0-4 0,0 1-1 0,-1-1 0 0,-5 0-4 15,2 2-2-15,-2-1 6 0,-1-4-6 0,0 3-1 16,1-2-4-16,-3 2 8 0,3-6-5 0,1 1-4 16,0-2-1-16,4-1 0 0,0-1-3 15,3-5 2-15,4-1-3 0,-3 1 2 0,6-5 4 16,3 0 1-16,1-1 3 0,-1-1 4 0,5-2-2 0,3-2-5 15,-8 5 0-15,8-5-8 0,0 0-6 0,0 0 0 16,0 0-1-16,0 0-1 0,0 0-5 16,0 0-2-16,23 7 3 0,-11-6-5 0,7 2 5 15,-1 0-6-15,4 3 5 0,4 3-4 0,4 0 2 16,4 2-3-16,2 2 8 0,-3-1-7 0,2 2 2 0,3 0-2 16,-5-3 9-16,-1 2-11 0,3-2-1 0,-6-1-1 15,1-1 2-15,-4-1 3 0,-5-2-7 0,-1 0 7 16,0-1-3-16,-2 2 3 0,-3-1-5 15,-4-3 2-15,0 1-2 0,-1 0 0 0,-3-1-2 16,0 1 0-16,-2-1-19 0,0 0-24 0,-5-3-29 0,9 5-37 16,-9-5-46-16,6 0-85 0,-6 0-322 0,0 0-831 15,0 0 37-15</inkml:trace>
  <inkml:trace contextRef="#ctx0" brushRef="#br0" timeOffset="-38859.63">5475 2896 201 0,'0'0'498'0,"0"0"-80"15,0 0-62-15,0 0-65 0,0 0-27 0,0 0-30 16,0 0-19-16,0 0-19 0,0 31-10 15,2-16-8-15,0 3-21 0,-1 2-4 0,1-1-15 16,0 1-17-16,3-1-11 0,-2 2-9 0,1-2-8 16,-2 0-6-16,2 1-11 0,0-2-16 0,0-2 6 0,-2-2-11 15,2-2-3-15,0-2-3 0,0-2-3 16,-2-1-1-16,1-2-4 0,-1 0-5 0,-2-5-9 16,7 6 3-16,-7-6-6 0,6 4-1 0,-6-4-4 15,0 0-4-15,17-13-4 0,-12 4-4 0,-1 0-9 16,0-4-4-16,3-3-13 0,-2-2-8 0,1 1 1 0,-1-1-5 15,0 0-2-15,-1 2-2 0,-2 4-3 0,3 1 3 16,-2 2-3-16,-1 3 3 0,0 1-3 16,-2 5 8-16,3-11-3 0,-3 11 4 0,3-4 3 15,-3 4 1-15,0 0 6 0,0 0 3 0,0 0-3 16,0 0 7-16,0 0-6 0,8 19 6 0,-6-9 2 0,2 3 0 16,2-4 15-16,-2 2-1 0,1-2 7 0,-1 1 3 15,1-3 4-15,1 3 5 0,-3-5 0 0,2-1 8 16,-1 0-3-16,0 1 8 0,-4-5-3 0,8 4 3 15,-8-4 3-15,6 2 2 0,-6-2 3 16,0 0-2-16,0 0-4 0,15-5 4 0,-9 2-9 0,1-4-3 16,2 0-6-16,-2-1 0 0,-2-1 0 0,0 0-4 15,-1-3-3-15,-2 1-2 0,1-1-5 0,-2 1 3 16,-1-1-10-16,-2 2-3 0,-1 0-23 16,-1 0-30-16,-2 1-39 0,-1-1-63 0,1 1-63 15,-4 3-308-15,1 0-753 0,1-1 60 0</inkml:trace>
  <inkml:trace contextRef="#ctx0" brushRef="#br0" timeOffset="-38643.86">5896 2867 92 0,'7'7'509'0,"0"2"-48"0,-1 1-52 0,3 3-33 16,-1 2-20-16,-2-1-47 0,2 3-31 0,-1-2-25 15,1 2-34-15,-1 0-27 0,-2 0-26 16,3 1-20-16,-2 0-18 0,1-3-8 0,0 0-24 16,-3 0-13-16,2-5-36 0,-2 1-31 0,0-4-39 0,-2-2-35 15,-2-5-35-15,4 9-46 0,-4-9-73 0,0 0-269 16,0 0-669-16,0 0 85 0</inkml:trace>
  <inkml:trace contextRef="#ctx0" brushRef="#br0" timeOffset="-38491.86">5907 2734 518 0,'0'0'438'0,"0"0"-84"0,-6-1-77 16,6 1-67-16,0 0-64 0,0 0-52 0,0 0-51 0,0 0-58 16,0 0-32-16,0 0-105 0,0 0-123 0,0 0-338 15,0 0 93-15</inkml:trace>
  <inkml:trace contextRef="#ctx0" brushRef="#br0" timeOffset="-38272.81">6084 2619 412 0,'3'17'530'0,"1"1"-67"15,3 6-48-15,0 1-45 0,-2 5-33 0,2 1-37 16,-1 0-30-16,2-1-26 0,-1 4-39 0,2-1-9 15,-1-4-32-15,1-1-25 0,3 0-15 0,-5 0-16 0,4-5-14 16,-3 0-12-16,1-5-4 0,-2-2-12 16,-1-4-17-16,2 1-27 0,-2-1-41 0,-1-2-42 15,0-2-48-15,-2-2-62 0,1-1-76 0,-4-5-264 16,0 0-724-16,0 0 70 0</inkml:trace>
  <inkml:trace contextRef="#ctx0" brushRef="#br0" timeOffset="-37770.86">6049 3025 188 0,'0'0'415'0,"0"0"-50"0,0 0-53 0,18 8-32 16,-8-8-22-16,0-1-28 0,3 0-16 16,1-2-13-16,-1 0-21 0,5-3-18 0,-1-1-21 15,-1 1-11-15,1-1-15 0,1-3-17 0,-2 1-11 16,0-4-12-16,-1 0-2 0,-1 1-10 0,1-3-13 15,-4 0-25-15,-1-2-19 0,1 0-27 0,-2 1-20 0,-2-1-20 16,-1 3-6-16,-1-2-24 0,0 0 8 16,-2 4 6-16,-1 2 8 0,0 0 22 0,-1 3 33 15,0 1 39-15,-1 6 22 0,1-10 19 0,-1 10 6 16,0 0 14-16,0 0-7 0,0 0-6 0,0 0-3 16,0 0 6-16,0 0 10 0,0 0 8 0,0 0-2 0,-6 34 4 15,6-18 0-15,1 2-1 0,4 1 0 16,2 7-4-16,-1 6-4 0,1-1 6 0,-1 2-2 15,4-1-8-15,-1 0-10 0,3-1-4 0,-3 1-10 16,1-3 1-16,0 0-11 0,0-5-2 0,-2-5 0 16,2-2-6-16,0-3-2 0,1-2-10 0,-3-2-1 15,0-2-7-15,-1-4 0 0,2-1-6 0,-2-4 0 16,-7 1 1-16,17-10-7 0,-9 0-1 0,4-5-1 16,1 0 4-16,-2-3-8 0,5-3 4 0,-6 7-5 15,0-1 2-15,-2 1-2 0,-1 3 5 0,-1 2-3 16,1-1-4-16,-4 4 6 0,1 1-1 0,-4 5 1 15,6-7 3-15,-6 7 3 0,5-1 1 0,-5 1 4 0,0 0-7 16,14 10 2-16,-10 0 8 0,4 5-18 16,-1 3 10-16,-2 1-1 0,5 5-10 0,-1 1-25 15,1 0-35-15,0 1-41 0,-1 0-65 0,1-1-95 16,-6 1-324-16,5-9-881 0,-3 2 14 0</inkml:trace>
  <inkml:trace contextRef="#ctx0" brushRef="#br0" timeOffset="-37093.89">7328 3104 311 0,'17'9'382'0,"-7"-9"-58"16,3 0-58-16,-2-3-21 0,11 0-35 0,-6-1-31 15,6-1-16-15,5-2-16 0,-5-4-5 0,2-1-27 16,-3 3 2-16,6-5-11 0,-2 1-11 16,-3-1-14-16,0-2-3 0,-7 5-6 0,-2-5-13 0,1 4-1 15,-1-1-2-15,-7 2-11 0,-1 2 8 0,-1 3 7 16,-4-1 6-16,0 7 2 0,-4-11 6 0,4 11-7 16,-13-10 6-16,3 8-5 0,-3 1-9 0,-4 1-3 15,-1 5 4-15,-8-1 1 0,-1 5 0 0,-2 0 3 16,2 3 0-16,-1 1 6 0,2 1 2 0,2-1 4 15,1 4-1-15,8-4 17 0,-2 2-11 0,3-4-1 16,3 3-10-16,3-1-7 0,1 1-7 0,3-2-3 16,2 4-3-16,4 2-2 0,0-2-4 0,2 2-3 15,3-2-5-15,5 0-1 0,-1-3-7 0,4 3-1 16,0-2 2-16,-1-1-5 0,4-3-5 0,2-4-10 16,6 4-12-16,-7-4-23 0,1-4-23 0,1-3-22 15,-2 0-33-15,3-2-45 0,-3-6-50 0,5-2-60 16,-8 0-289-16,1-2-802 0,-4 0 46 0</inkml:trace>
  <inkml:trace contextRef="#ctx0" brushRef="#br0" timeOffset="-36741.83">7795 3002 468 0,'0'0'577'16,"0"0"-104"-16,0 0-76 0,0 0-61 0,0 0-41 15,10 18-38-15,-10-7-16 0,3 1 19 0,-3 4-30 16,6 0-20-16,-2 1-18 0,0 0-12 0,4 1-27 0,-1-1-15 15,-1-1-13-15,1 0-15 0,1 1-12 16,0-8-11-16,-1 6-13 0,3-2-13 0,-5-2 1 16,4-4-8-16,-2-2-4 0,-1 2-9 0,-1-4-6 15,5-3-7-15,-10 0-1 0,14-8-8 0,-3-1 2 0,1-5-5 16,-3-4-3-16,3 3-3 0,-1-8-3 16,-1 0 1-16,2 7-1 0,-3-2-3 0,0 2 1 15,-4 1 2-15,2 5-4 0,1 0-1 0,-3 4 2 16,-1 0 3-16,-2 2 1 0,-2 4 10 0,3-6-4 0,-3 6-5 15,0 0 1-15,7-4-3 0,-7 4 2 0,0 0 0 16,0 0-1-16,7 17 3 0,-3-7 4 16,-2 0-7-16,3 6-1 0,-2-5-4 0,0 4 3 15,5-1-4-15,0 0-21 0,3 1-17 0,-4 1-16 16,2-5-27-16,-2-1-26 0,4 2-40 0,2-5-35 0,-1 0-37 16,6-5-26-16,-1-1-70 0,-3-1-205 0,-1-6-741 15,2 1 70-15</inkml:trace>
  <inkml:trace contextRef="#ctx0" brushRef="#br0" timeOffset="-36510.39">8501 2977 233 0,'0'0'582'0,"-6"-11"-55"15,6 11-48-15,-5-6-63 0,5 6-39 0,-13-1-55 16,13 1-30-16,-21 6-28 0,6 2-20 16,-1 1-15-16,2 4-12 0,1-1-20 0,-5-1-8 0,5 2-22 15,2 0-22-15,1 2-7 0,-1 0-19 0,5 0-15 16,3-2-8-16,1-1-6 0,4-1-22 0,0 5 9 15,1-2-14-15,-1-2-8 0,4-2-7 0,2 1-6 16,3-1-9-16,-3-1-5 0,5-2-9 0,4 3-3 16,-2-2-19-16,3-1-30 0,-1-2-19 0,2-2-25 15,2 0-28-15,-4-1-27 0,-1 0-36 0,3-3-49 16,-2 0-44-16,1-1-311 0,-5 2-850 0,0-1 28 16</inkml:trace>
  <inkml:trace contextRef="#ctx0" brushRef="#br0" timeOffset="-36272.82">8814 3250 97 0,'0'0'380'0,"9"0"-14"0,-9 0 0 16,0 0-8-16,0 0-6 0,0 0-34 0,0 0-40 15,0 0-28-15,-3-18-26 0,3 18-19 0,-4-13-24 16,-1 5-22-16,0-3-19 0,-1 0-10 0,0-1-17 15,3 0-20-15,-3 2-3 0,2-3-12 0,1 3-10 16,0-1-7-16,1-1-11 0,-2 0-5 0,1 2-22 16,3 1-23-16,0-1-28 0,0 2-31 0,2 0-39 15,1-2-52-15,1 0-39 0,-1 2-81 0,1 1-201 16,3-1-652-16,-3 2 85 0</inkml:trace>
  <inkml:trace contextRef="#ctx0" brushRef="#br0" timeOffset="-36025.93">8980 2939 37 0,'2'7'616'0,"-2"-7"-81"0,0 0-73 16,4 7-50-16,-4-7-42 0,0 11-31 0,0-4-32 16,0-7-32-16,2 14-22 0,-2-1-15 0,3-2-45 15,-1 5-17-15,0 0-19 0,0-5-19 0,3 7-16 16,0-1-12-16,-1 0-12 0,3-1-18 0,-1-5-5 15,-2 0-7-15,2-1-10 0,3 5-12 0,-1-8-15 16,2 0-17-16,-3-2-23 0,-1 0-16 0,0-3-20 16,0 0-21-16,-6-2-22 0,15-1-28 0,-15 1-43 15,13-6-41-15,-3 1-49 0,-4-1-278 0,-1-3-757 16,3-1 63-16</inkml:trace>
  <inkml:trace contextRef="#ctx0" brushRef="#br0" timeOffset="-35821.06">9294 2929 210 0,'0'0'545'16,"0"0"-64"-16,0 0-35 0,6 17-42 0,-6-7-34 15,-2 4-29-15,0 3-20 0,-4 9-17 0,1 2-15 0,-3 1-24 16,2 0-19-16,-2 3-28 0,-1 1-27 16,2-3-43-16,0 3-15 0,2 2-2 0,-3-6-19 15,3 0-13-15,-1-3-6 0,-2 0-17 0,4-9-28 16,-2-1-22-16,8 0-31 0,-7-4-36 0,3 0-40 15,0-1-42-15,-2-1-49 0,2-5-66 0,-2 2-334 0,-2-2-853 16,6-5 27-16</inkml:trace>
  <inkml:trace contextRef="#ctx0" brushRef="#br0" timeOffset="-35228.72">9438 2995 315 0,'0'0'508'0,"0"0"-84"0,0 0-57 15,0 0-49-15,-4 8-22 0,4-8-10 0,4 17-17 16,3-1-16-16,-1 0-15 0,1 10-26 0,4-1-17 16,-2 4-22-16,-2-2-16 0,0 3-17 0,2-1-23 15,-3 1-11-15,1-3-15 0,0 0-8 0,-2-1-7 16,-1-6-12-16,1-1-1 0,-1-1-18 0,2-3-22 16,-3-5-38-16,-1 0-39 0,0-3-47 0,1-1-58 15,-3-6-40-15,4 6-47 0,-4-6-263 0,0 0-723 16,0 0 72-16</inkml:trace>
  <inkml:trace contextRef="#ctx0" brushRef="#br0" timeOffset="-34926.77">9415 3081 311 0,'0'-9'422'0,"0"9"-59"0,0-11-60 16,0 11-36-16,7-11-43 0,-1 5-24 0,0 0-28 15,3-2-23-15,-1 3-19 0,6-1-10 0,-5 0-9 16,9 1-14-16,0 0-7 0,2 3 5 0,9-1-10 16,-8 1-4-16,-1 0-8 0,2 2-2 0,-2 0-13 15,0 1 0-15,-1 2 1 0,0 1-3 0,-4 0-3 16,0 2 7-16,1 0 3 0,-6 0 10 0,-3 2 11 16,1 1 5-16,-4 1-1 0,0 5-5 0,-4 1-3 15,-4 2-9-15,-1-1-4 0,-2 1-7 0,-6 5 17 0,2-7-7 16,0 8-4-16,-7-5-13 0,2 1-7 15,1-7-4-15,1 2-8 0,-2-2-18 0,2-1-32 16,-1-2-38-16,6-4-44 0,-3 1-57 0,4-4-66 16,1-3-312-16,7 0-770 0,-14-7 60 0</inkml:trace>
  <inkml:trace contextRef="#ctx0" brushRef="#br0" timeOffset="-34668.2">9809 2781 582 0,'0'0'545'0,"0"0"-87"15,0 0-67-15,0 0-55 0,0 0-43 0,0 0-23 0,2 15-14 16,0-5-8-16,0 0-16 0,-2 6-15 0,4 4-28 16,-1 5-21-16,-1-1-22 0,2 2-14 0,2 0-12 15,-4 1-14-15,2 0-11 0,0-1-14 16,1 2-6-16,1-2-10 0,-1 1-7 0,0-3-6 0,0-4-4 15,-2-1-8-15,0 0-11 0,-1-1-17 0,0-2-24 16,-2-2-31-16,3-4-38 0,-3 0-48 0,1-4-42 16,-1-6-69-16,-1 10-312 0,1-10-809 0,-9 5 44 15</inkml:trace>
  <inkml:trace contextRef="#ctx0" brushRef="#br0" timeOffset="-34428.83">9763 3018 412 0,'10'-11'409'0,"-1"3"-38"0,2-6-34 0,-2 6-24 15,7-2-27-15,-1 3-15 0,-1 1-11 0,-1 0-10 16,5 4-3-16,2 4-12 0,-2-3-19 0,2 3-14 16,1 3-17-16,-2 1-24 0,-2 3-12 0,-2 0-17 15,4 4-12-15,-4 2-15 0,1 6-7 0,-3-5-16 16,-1 7-10-16,-5-5-9 0,-1 1-2 0,-2-1-11 15,4 1-3-15,-4-2-14 0,-2 1-29 0,1-2-43 16,-3-5-59-16,-3 1-60 0,3-4-90 0,-4-2-308 16,2 0-821-16,2-6 44 0</inkml:trace>
  <inkml:trace contextRef="#ctx0" brushRef="#br0" timeOffset="-34289.92">10035 2910 172 0,'0'0'502'0,"-4"-8"-92"0,0 5-78 0,4 3-81 16,0 0-76-16,-10-1-57 0,10 1-50 0,0 0-54 16,-9 9-48-16,9-9-59 0,0 0-187 0,4 12-350 15,-4-12 96-15</inkml:trace>
  <inkml:trace contextRef="#ctx0" brushRef="#br0" timeOffset="-33720.05">10339 2945 60 0,'0'0'541'0,"0"0"-80"0,0 0-54 0,0 0-39 15,-21-6-46-15,10 6-37 0,2 0-16 0,-2 3-10 16,0 0-11-16,-1-1-21 0,-2 0-18 0,1 1-21 16,0 1-15-16,4 2-22 0,-2 2-12 0,0-1-21 15,2 1-13-15,2-1-11 0,0 3-14 0,0 0-6 16,3-1-6-16,1 2-5 0,1-1-10 0,0 0-6 15,4 2-2-15,-1-2-5 0,3 0-6 0,0 0-4 16,0-2-1-16,2 0-7 0,-2-1-2 0,5-1 0 16,1-1-12-16,-4-1-8 0,2-3-5 0,1-1-6 15,3-1-6-15,3-1-1 0,3-6-6 0,-4 0-6 16,5 0-1-16,-5-1-3 0,1-3 1 0,-1 4 1 16,0-3 3-16,-5 2 2 0,0 0 7 0,2 0 0 0,-1-2 1 15,-4 4 2-15,3-1 3 0,-1 0-3 0,-2-1 4 16,2 2 0-16,-3 1 4 0,-1 0 3 0,0 2-2 15,-4 4 2-15,8-4 0 0,-8 4 1 16,6-4 3-16,-6 4 0 0,0 0 2 0,0 0 6 16,7 8 8-16,-4 1 2 0,-2 3 2 0,0 0-3 0,1 3 4 15,-2-3-3-15,4 4 0 0,-4 1-5 0,6-5 1 16,-4 1-1-16,4-5 0 0,0 2-6 16,-1 0 5-16,4-4-6 0,-4-1-6 0,1-2-10 15,-1-1-5-15,-5-2-2 0,16-4-3 0,-10 0-7 0,3-2 3 16,1-1-1-16,-1-2-7 0,-1 1-2 0,-1-1 6 15,2 0-1-15,-2-2 4 0,2 2 1 0,-2-4 3 16,-1 5 9-16,4 0-1 0,-2 1 1 16,-2-1 6-16,-3 3 1 0,4 1 3 0,-2 1-2 0,-5 3 7 15,9-1 1-15,-9 1 4 0,0 0 1 0,15 5 0 16,-8 3-2-16,-2 0 2 0,1 2-4 0,0 0 3 16,-1 3-3-16,2-2 1 0,-2-1-5 0,1 1-18 15,-1 5-39-15,-1-3-48 0,0-3-55 0,2-2-85 16,-6-1-260-16,2-1-715 0,-2-6 74 0</inkml:trace>
  <inkml:trace contextRef="#ctx0" brushRef="#br0" timeOffset="-33287.86">10772 2685 355 0,'-11'0'640'0,"11"0"-100"0,0 0-94 0,0 0-66 16,0 0-59-16,-10 3-38 0,10-3-36 0,0 0-22 15,0 0-29-15,5 15-19 0,-5-15-14 0,7 11-13 16,0-1-13-16,2-1-19 0,3 3-14 0,-4-2-7 16,5 1-12-16,1 1-13 0,3-2-4 0,0 4 2 15,3-3-15-15,0-1-8 0,6 4-5 0,-6-5-3 16,4 4-2-16,-2 3-6 0,1-2-2 0,1-3-2 15,-3-2-3-15,3 3-1 0,-5-2-6 0,-1 1-2 16,0-5 1-16,0 3 1 0,-1 3-4 0,-1-4-4 16,-5-1 1-16,-1-2-2 0,2 2-5 0,-4-1 2 15,-1 1-1-15,0 1 2 0,-2-2 2 0,-2-2 0 16,-3 4 6-16,0 1 3 0,-2 2-5 0,-1 1 5 16,-6 2 6-16,1 3 4 0,-4 7 9 0,-1-1 2 15,-5 0 6-15,1 3 9 0,-2 0 8 0,1 2-6 16,-1-2 0-16,0 2 0 0,1-3-9 0,1-2-3 15,0-1-5-15,6-8-4 0,-3-1-4 0,6-2-3 16,3-4-4-16,-2 1-1 0,0 0-33 0,5-3-42 16,-2-2-53-16,4-3-64 0,0 0-70 0,-9 4-378 15,9-4-965-15,0 0-30 0</inkml:trace>
  <inkml:trace contextRef="#ctx0" brushRef="#br0" timeOffset="-32178.89">12174 2953 13 0,'1'13'475'0,"3"3"-49"0,-1 4-30 16,3 5-33-16,-3 0-26 0,1 0-27 0,0 2-37 15,2 0 6-15,-4-2-36 0,4 1-26 0,-4-7-28 0,2 5-17 16,-1-2-15-16,-1-4-19 0,1 0-22 0,-3-2-12 15,2-3-12-15,-2-2-8 0,0-1-14 16,2-4-4-16,-2-6-6 0,0 10-9 0,0-10-7 0,0 0-1 16,0 0-4-16,0 0-4 0,0 0-11 0,0 0-8 15,0 0-12-15,-2-40 0 0,2 20-10 0,0-6-8 16,4-5-6-16,-3 1-7 0,0-2-6 0,2-1 3 16,0 0 3-16,3 1 1 0,1 1 0 0,-1 2 7 15,1 11 0-15,1-10 6 0,-3 9-3 0,2 4 9 16,-3 6-2-16,1 3 4 0,0 1 3 0,0 2 8 15,-5 3 3-15,11 0 8 0,-2 5 2 0,-2 4 8 16,-2 2 3-16,1 4 3 0,3 1 5 0,-1 3 1 16,-2 0-3-16,5 5 1 0,-5-7-3 0,0 2 5 15,3 4-10-15,-2-6-2 0,-1 1-4 0,0-1-3 16,-2-6-1-16,1 2-2 0,0-4-5 0,1 0 5 16,-3-3-6-16,-1 0 0 0,5-3-5 0,-2 1 0 15,-5-4-1-15,9 2 1 0,-9-2-3 0,12-12-3 16,-3 4 2-16,0-5 0 0,3 0-3 0,-3-2 0 15,-2 5-1-15,1-1 3 0,-1-2-1 0,-2 3 1 16,2 0 1-16,-3 2 4 0,-1 2-5 0,1 0 9 16,-4 6 0-16,5-9 12 0,-5 9 5 0,3-5 4 15,-3 5 2-15,0 0-1 0,5-6-5 0,-5 6-1 16,0 0-5-16,0 0-6 0,0 0 3 0,0 0 2 16,11 15-2-16,-5-8-5 0,-1 3-1 0,2-1-3 15,-2 2-1-15,2 0 1 0,-2 1-7 0,1 2-12 16,3-4-13-16,-4 2-13 0,2-2-19 0,-1-1-19 15,2 0-22-15,1-2-25 0,0-3-17 0,0 0-31 16,2-3-29-16,1-3-38 0,-2-2-37 0,4 0-237 16,-2-4-727-16,1-2 72 0</inkml:trace>
  <inkml:trace contextRef="#ctx0" brushRef="#br0" timeOffset="-31929.29">12853 3044 255 0,'-2'-7'469'0,"2"7"-55"15,0 0-57-15,0 0-34 0,-15-1-25 0,15 1-26 16,-10 9-8-16,2 0-10 0,-4 3-13 0,3 3-5 15,-3 2-17-15,6 4-22 0,1-2-13 0,0 5-22 16,2-5-15-16,2 0-20 0,2-2-13 0,0-2-16 16,4-2-4-16,1-4-17 0,1 1-6 0,2-3-9 15,1-1-6-15,2-3-2 0,1-2-5 0,3-4-5 16,3-4-9-16,2 0-1 0,1-8-5 0,-3 5-4 16,2-6-5-16,-6 3-2 0,-3 1-1 0,-2-3 0 15,-2 5-5-15,-4-3-2 0,1-1-1 0,-2 2-7 16,-6-1-11-16,1 2-9 0,-5 3-10 0,-2 0-13 15,0-1-21-15,-3 2-18 0,-4-2-24 0,-2 1-22 16,0 2-26-16,-1 2-42 0,1-3-46 0,6 5-292 16,-6-1-765-16,5 2 58 0</inkml:trace>
  <inkml:trace contextRef="#ctx0" brushRef="#br0" timeOffset="-31363.92">13056 2987 522 0,'10'18'489'0,"-1"0"-40"0,0 5-40 16,-2 1-33-16,0 3-34 0,0 0-43 0,-2 0-32 15,1-2-29-15,-2-6-26 0,2 0-27 0,-2 1-24 0,0-1-22 16,1-3-12-16,-1-4-16 0,0-2-17 0,-2-1 1 16,0-3-19-16,2-2-10 0,-4-4-6 0,4 8-8 15,-4-8-11-15,0 0-5 0,0 0-5 0,0 0-1 16,10-17-8-16,-7 6-12 0,1-6-3 0,-1 0-10 15,0-1 2-15,0 0-6 0,2 0 1 0,-2 2 0 16,-2-3 0-16,3 1 1 0,-2 0 0 0,0-3 0 16,-2 6-2-16,1 1 6 0,-1 2-1 0,1 4-4 15,1-2 4-15,-2 3-1 0,0 7 3 0,0-8 0 16,0 8-2-16,0 0-3 0,0 0-1 0,0 0 3 16,0 0-2-16,0 0 5 0,0 0 3 0,19 20-4 15,-15-14 5-15,2 4 0 0,2-1-1 0,2 1 0 16,-1-2 2-16,1-1 0 0,7 3-1 0,-2-3 0 15,-1-3 0-15,1 1 1 0,3-3-1 0,0-1-4 16,3-2 2-16,-2-1 1 0,-1-3-3 0,-4 1 3 16,4-3-2-16,7-5-1 0,-6 2-3 0,-3-4-3 15,0 3-6-15,-2-2-5 0,0 0-3 0,-7 2 3 16,1 2 2-16,-5-2-1 0,0 4 1 0,-3-3 4 16,-3-2 2-16,0 3-6 0,-4 1 6 0,1 2 6 15,-2 1 17-15,-3-1 6 0,3 5 11 0,-7-1 2 16,2 2 6-16,0 2 2 0,-5 3 4 0,2 4 8 15,1 1-2-15,-1 1 7 0,4 6 7 0,-3 4 1 16,1 3 7-16,4 3 3 0,2 1 2 0,-1 4-3 16,5-4-3-16,6 0-8 0,-1-3-12 0,5 0 3 15,2-6-9-15,2-4-2 0,0 1 4 0,4-4-14 16,2-4-6-16,2 0-9 0,3-5-25 0,0-1-42 16,8-5-57-16,-7-1-74 0,9-3-116 0,-5-4-314 15,-8 0-939-15,5-1-17 0</inkml:trace>
  <inkml:trace contextRef="#ctx0" brushRef="#br0" timeOffset="-30442.81">14576 2805 244 0,'0'0'414'16,"0"0"-67"-16,0 0-50 0,0 0-35 0,0 0-43 16,0 0-16-16,0 0-34 0,0 0-19 0,0 0-23 15,0 0-1-15,0 0-23 0,0 0-3 0,0 0-29 16,0 0 13-16,0 0-8 0,0 0 4 0,0 0 6 15,0 0 14-15,0 0 14 0,0 0 3 0,0 0-8 16,0 0-17-16,0 0-5 0,0 0-3 0,-22 14-15 16,17-11-7-16,-7 0-6 0,3 4-7 0,0 0-7 15,-2-1-7-15,1 0-1 0,-1 1-5 0,1 2-1 16,0-1-2-16,1 0-1 0,1 0-5 0,0 1-4 16,1 0 1-16,2 0 1 0,1 2-5 0,1-1-1 15,1 1-1-15,2 3 0 0,1-3-1 0,7 6-2 16,-3-2-2-16,3 1 3 0,3-1-1 0,3-1-3 15,-1 0 5-15,1 0-5 0,0 0 4 0,0-1-4 16,-1 1 0-16,2-2 1 0,-2 1 1 0,1-1 8 0,-2 0 7 16,-6-2 4-16,2-2 0 0,-3 2 10 15,-3 1 3-15,1-3 3 0,-3 3-3 0,-3-1-4 16,1 1-3-16,-6 2-1 0,-1-4-3 0,-2 2 0 16,-5-1-2-16,1 1-8 0,-5-4 1 0,3 1 8 0,-3-2-11 15,0-4 0-15,2 2-2 0,-1-3-9 0,5-2-14 16,-2-3-18-16,4 1-33 0,-3-7-26 15,5 2-41-15,-3-5-42 0,6-2-42 0,2-2-67 16,0 2-236-16,1-5-732 0,3 4 71 0</inkml:trace>
  <inkml:trace contextRef="#ctx0" brushRef="#br0" timeOffset="-30060.18">14714 3046 224 0,'19'6'362'0,"-2"-1"-30"16,0 0-43-16,1-1-29 0,-1-2-16 16,1 0-26-16,0-2-21 0,-3 2-13 0,0-4-10 0,1 1-21 15,-1-1-15-15,-1-2-8 0,3 0-11 0,-6-3-16 16,2 3-9-16,-2-3-7 0,1 1-16 0,-2-6-4 16,0 3-5-16,0 0-10 0,-2-2-5 0,0 0-5 15,-2 0-7-15,-2 2-3 0,-1-1 0 0,-1 2-6 16,-2 1-2-16,0 7 5 0,-5-14-2 0,1 7 0 15,-2 2 4-15,0 0 0 0,-4 2-2 0,-1 3 5 16,1 0 5-16,-2 1 4 0,0 1 8 0,-1 2 4 16,-2 3 0-16,-1 4 6 0,1-2-9 0,1 1 14 15,-2 5 0-15,5 0 5 0,-2 1-5 0,3 0 2 16,1 7-10-16,2-5-2 0,0 1-5 0,4-1-4 16,2 0-6-16,5 1-5 0,-4-4 0 0,6 3-5 15,2-2-5-15,1 1-4 0,0-6-6 0,4 1-9 16,-4-3-13-16,7 0-20 0,-2 1-18 0,5-4-30 15,-2-1-24-15,5-4-32 0,-2-1-31 0,1-1-41 16,-1-3-71-16,0 1-242 0,-2-4-734 0,2 0 70 16</inkml:trace>
  <inkml:trace contextRef="#ctx0" brushRef="#br0" timeOffset="-29738.84">15505 2893 170 0,'-7'-11'408'0,"7"11"-36"0,-9-5-33 0,9 5-14 15,-11 1-39-15,11-1-13 0,-15 0-18 0,15 0-13 16,-18 3-24-16,6-1-21 0,1 3-20 0,0 1-10 16,-4 2-21-16,1 2-11 0,0 2-9 0,-3 0-5 15,-3 6-10-15,7-3-4 0,-3 5 1 0,0 0-14 16,3-3-7-16,3 0-6 0,2 1-8 0,1 5-6 15,3-5-6-15,2 1-9 0,0-2-5 0,6 1-3 0,0-1-4 16,2-2-7-16,2-1-4 0,0 0-4 16,2-1 1-16,4-1-5 0,-1-6-4 0,2 2-3 15,0-1-4-15,4-4-20 0,2-2-16 0,-8 0-16 16,7-2-25-16,-1-2-20 0,3-3-29 0,-2 2-22 0,0-3-38 16,5-5-38-16,-6 2-10 0,3-4-64 0,-7 3-192 15,-3-1-665-15,3 0 83 0</inkml:trace>
  <inkml:trace contextRef="#ctx0" brushRef="#br0" timeOffset="-29388.81">15719 2964 129 0,'0'0'556'15,"0"0"-91"-15,0 0-66 0,0 0-67 0,0 0-38 16,0 0-27-16,0 0-24 0,0 0-19 16,-14 27-12-16,13-13-21 0,-1 1-13 0,2 1-18 0,-2-1-17 15,2-3-13-15,4 4-6 0,-1-1-25 0,-1-3-14 16,3 4-7-16,-1-4-9 0,0-4-4 0,1 5-8 15,0-4 18-15,0 0-10 0,3-1-10 0,-2-2-12 16,-1-2-12-16,1-2-14 0,4-1-14 0,-10-1-21 16,18-6-16-16,-9 0-13 0,1-2-15 0,1-6-15 15,-2 0-5-15,1-1 2 0,1 0 3 0,-1-2 6 16,0 2 8-16,-2 0 4 0,-3 3 10 0,-2 0 6 16,2 3 12-16,-1-1 23 0,-3 3 30 0,1 2 30 15,-2 5 23-15,3-8 19 0,-3 8 13 0,0 0 8 16,0 0-16-16,0 0-5 0,0 0-7 0,0 0-2 15,0 0-11-15,-9 22-7 0,9-11-5 0,-3 0-11 16,2 0 1-16,0 1-6 0,1 1-9 0,0-2-4 16,2 7-9-16,1-2-20 0,1-5-20 0,0 2-23 15,-2-1-26-15,3-2-26 0,-2 0-43 0,2 1-47 16,0-3-54-16,-2-2-313 0,3-1-798 0,-1 1 48 16</inkml:trace>
  <inkml:trace contextRef="#ctx0" brushRef="#br0" timeOffset="-28546.51">16094 2970 255 0,'0'0'620'0,"0"0"-86"16,0 0-62-16,2-6-59 0,-2 6-46 0,0 0-35 16,0 0-33-16,0 0-26 0,0 0-34 0,0 0-29 15,0 0-16-15,0 0-24 0,0 0-16 0,0 0-21 16,0 0-12-16,-1 34-4 0,-1-17-2 0,3 3-2 15,-2 5-18-15,4 0 10 0,-3 3-10 0,3-2-4 16,0 0-17-16,2 1-8 0,-4-2-7 0,4-7-4 16,0 1-6-16,0-2-10 0,-3-5-3 0,1 0-5 15,0-1-9-15,1-1-9 0,-2-5-16 0,1-1-19 16,2-1-10-16,-5-3-14 0,0 0-11 0,0 0-8 16,14-11-20-16,-10-3-12 0,2-1-18 0,1-4-11 15,2-8-9-15,-4 1-4 0,2-1 4 0,-1 1 3 0,1 0-3 16,-2-2 7-16,-1 3 12 0,0 7 9 15,0-2 9-15,-3 2 6 0,0 8 20 0,1-1 24 16,0 5 27-16,0 0 24 0,-2 6 23 0,0 0 4 16,0 0 1-16,2-8 5 0,-2 8-2 0,0 0-2 0,0 0 21 15,0 0-11-15,-9 27 7 0,9-17 4 0,1 2 4 16,-1-2 10-16,2 4-6 0,2 1-7 16,2 1 5-16,-2-4-4 0,3 6 0 0,0-4-2 15,2 0-7-15,-3-4 0 0,4 2-8 0,4-1-4 0,-5-2-3 16,2-2-5-16,2-4 3 0,-1 2-4 0,5-1-7 15,-5-3-1-15,8-2 4 0,-4 0-7 0,3-2-2 16,2-2 0-16,-5-1-8 0,1-1-1 16,0-3-3-16,-1-1-8 0,0-4-15 0,-1 2-16 15,-1-1-8-15,0-2-13 0,-2 2-6 0,-2-2 2 0,-2 0 0 16,-1 1 6-16,-2-1 4 0,-1 1 5 0,-4 3 6 16,-1-1 4-16,0 3 1 0,-3-1 4 0,-1 2 6 15,-3 0 0-15,0 1 2 0,1 1 10 0,-1 1 6 16,-2 3 3-16,0 1 3 0,-2 2 5 0,1 1 1 15,-2 1 4-15,0 2 0 0,0 4 6 0,-1 2 2 16,1 2 8-16,3 1-4 0,1 4 13 0,0-1-1 16,4 1 5-16,1 7 5 0,3-3 1 0,1 4 1 15,3 1 5-15,-2 0 4 0,5-2-1 0,2-1 0 16,2 1-4-16,-1-5-4 0,4-3 0 0,1 0-3 16,0-3-7-16,3-2 1 0,-1-4-6 0,2-1 2 15,1 0 0-15,-2-3-6 0,-3-4 2 0,-1-1-5 16,0 1-2-16,-1-3-2 0,-1 0-1 0,1 0-4 15,-3 1-12-15,-4-1-9 0,-5 4-26 0,12-7-31 16,-8 3-40-16,-4 4-53 0,1-10-81 0,-1 10-320 16,0 0-833-16,-10-11 38 0</inkml:trace>
  <inkml:trace contextRef="#ctx0" brushRef="#br0" timeOffset="-24044.44">6982 5125 41 0,'0'0'432'16,"0"0"-38"-16,0 0-27 0,0 0-26 0,0 0-21 15,0 0-16-15,0 0-26 0,0 0-27 0,0 0-25 0,0 0-26 16,0 0-25-16,0 0-24 0,0 0-17 16,0 0-15-16,0 0-11 0,0 0-27 0,12-11-7 15,-5 3-9-15,1 0-8 0,0-4-6 0,3 0-7 16,-2-2-1-16,1 1-7 0,4 0-2 0,-1 1-4 0,-1 0-5 15,2 0-3-15,-5 2-1 0,4-3-4 0,-2 6 7 16,-2-1-12-16,3 4 1 0,-4-1-3 16,2 3 1-16,-2-2-3 0,2 2 2 0,1 4-2 15,-3-1 5-15,2 1-5 0,0 1-1 0,-1 3 0 0,2-2-1 16,-1 3 3-16,0-1-2 0,2 2 0 0,-2-1 5 16,-1 2-3-16,3-1 0 0,-2 0-3 0,4 0 5 15,-6-2-6-15,3 1 6 0,2-1-5 16,-4 0 2-16,4 0-2 0,0-1 0 0,-2-2 6 0,2 1 0 15,1-3-6-15,-1 0 8 0,-1 0-7 0,1-2 2 16,1 0 6-16,-1 0-7 0,0-1 0 0,1 0-3 16,-1-3 1-16,3-1 0 0,-1-1-6 0,2-1 10 15,-4 2-10-15,3-4 3 0,-1 0-2 0,0 0 6 16,0-1-9-16,3 0 0 0,-5 1-2 0,3 0 3 16,-3 1-2-16,0 0 3 0,-3 4-2 0,2-1 1 15,-3 1-4-15,0 0 6 0,-3 2-4 0,1 2 15 16,-7 1-19-16,11-1 5 0,-11 1-3 0,13 2 4 15,-8-1 1-15,-5-1-2 0,16 5 0 0,-10-3 2 16,3 3 0-16,3-1 2 0,-3 2-3 0,1-1 0 16,3 2 1-16,-1-1 1 0,0-1-2 0,1 0 3 15,-2-1 1-15,5 2 2 0,-3-1-1 0,1-1 9 16,-2-1-4-16,2 1-5 0,-2-1 4 0,0 0 6 16,5-1-11-16,-7 2 3 0,3-2-4 0,-2-1 5 15,2 2-6-15,-1-2 4 0,-1-1-6 0,-2 0 4 16,4 0-2-16,-1-1 1 0,1-3 4 0,5-2-10 15,0 0 2-15,-5 0 3 0,6-1-5 0,-4-3 2 16,-3 6-4-16,3-4-4 0,-1 4 2 0,1-2 2 16,-1-1-1-16,-3 1 1 0,5 0 0 0,-4 0 2 15,-2 4 2-15,2 0-2 0,-1 0 3 0,-5 1 1 0,4 0-1 16,-10 1 1-16,13 2 2 0,-6 1 2 16,0-2 4-16,0 4 1 0,-1 0 10 0,3-1-1 15,-3 2-2-15,2 1 1 0,-3-3-4 0,3 0 0 16,1 2-3-16,-5-1 0 0,3 0-3 0,0-2 2 0,2 3-2 15,0-2-1-15,-2-1-16 0,2-1-14 0,-3-1-30 16,1 1-26-16,2-1-36 0,-9-1-51 0,13-3-40 16,-2-1-95-16,-3 1-205 0,-2-5-720 0,1 2 74 15</inkml:trace>
  <inkml:trace contextRef="#ctx0" brushRef="#br0" timeOffset="-23620.29">8634 4728 546 0,'0'0'487'0,"-14"-4"-54"0,5 2-50 0,3-2-39 15,6 4-36-15,-14-5-32 0,9 2-9 0,5 3-34 16,-8-4-15-16,8 4-26 0,-9-1-20 0,9 1-27 16,0 0-10-16,-7-4-20 0,7 4-12 0,0 0-13 15,0 0-12-15,0 0-7 0,0 0 6 0,0 0-20 16,12 16-7-16,-6-12-3 0,3 3-9 0,1 0-2 15,0 0-6-15,1 0-2 0,3 2-3 0,3 0 3 16,-2-1-7-16,4-1 1 0,-3 1-4 0,2-3-2 16,0 2-3-16,0 0-1 0,-2 0-1 0,-5-2 0 15,0 1-4-15,2-2-2 0,-3 1 4 0,1 0-3 16,-2-2 1-16,1 2-2 0,-2-2 2 0,-4 2-2 16,1-1 2-16,-5-4 4 0,6 6 1 0,-3-2 10 15,-3-4 7-15,2 8 0 0,-2-8-1 0,-2 9 1 16,2-9-3-16,-5 12 4 0,-1-2-4 0,-1-2 4 15,-1 4-5-15,-4 0 0 0,1 2 6 0,-5 1 1 16,0 6-1-16,-2-2-1 0,0 2 0 0,-2-1 2 16,9-5-2-16,-5 1-3 0,3 0-7 0,1 1 1 15,1-2 0-15,2-5-3 0,1-2-6 0,4 0-6 0,0-3-16 16,0 4-33-16,2-5-23 0,2-4-42 16,-3 9-59-16,3-9-87 0,0 0-343 0,0 0-912 15,0 0-2-15</inkml:trace>
  <inkml:trace contextRef="#ctx0" brushRef="#br0" timeOffset="-22819.02">9777 4674 179 0,'-14'-10'432'16,"14"10"-59"-16,-13-1-62 0,13 1-39 0,-14-3-40 15,5 3-21-15,1-1-28 0,-3 0-23 0,1 1-12 16,-1 0-9-16,1 0-7 0,-2 0-3 0,1 0-10 16,1 0-1-16,10 0-14 0,-15 2-14 0,8-2-4 15,-2 1-11-15,9-1-8 0,-13 3-7 0,6 0-9 16,3 0-6-16,-1 1-3 0,-2 0-7 0,2 5-2 16,3-3-1-16,-2 4-8 0,0-1-3 0,4 2 1 15,0 1 2-15,2 0-8 0,4 4 0 0,1-2-5 16,2 0 6-16,0 1-2 0,2-1 1 0,-1 1-3 15,1 0-4-15,-3-1 4 0,1 2-4 0,3-3-2 16,-1 2 5-16,-1-1 6 0,-4-4 7 0,3 4 4 16,-3-2 10-16,0 3 7 0,0-3 6 0,-2-2 3 15,-1 0 5-15,-3 1-5 0,0 0 1 0,-2-1-6 16,1 1 3-16,-3-5-9 0,-2 4 3 0,0-3 0 16,-1 0-5-16,-1-1-2 0,-2-1-2 0,0-3-6 15,1 0-3-15,-5 0-3 0,5-2-6 0,-4-2-15 16,3-2-19-16,-3-1-31 0,2 0-23 0,1-2-41 15,0-1-41-15,3-1-53 0,-2-1-48 0,4 0-268 16,-1 0-745-16,1 1 66 0</inkml:trace>
  <inkml:trace contextRef="#ctx0" brushRef="#br0" timeOffset="-22418.77">10104 4714 249 0,'0'0'514'0,"0"0"-73"15,-10-10-51-15,10 10-35 0,0 0-27 0,-19 3-26 16,19-3-22-16,-19 6-10 0,10-1-30 16,-5 2-17-16,3 0-25 0,1 2 0 0,0 3-36 15,1-1-13-15,-1-3-17 0,2 5-13 0,1 2-13 0,1-5-8 16,1 3-18-16,0 2 3 0,4 1-16 0,-2-3-2 16,5 4-9-16,-1-2 8 0,0 1-19 0,4 1-3 15,-1-7-8-15,1 5-4 0,3-4 1 0,-1-1-2 16,2 1-7-16,0-1 7 0,0-2-17 0,3-1-14 15,-1 1-20-15,7-1-13 0,-5-1-18 0,-4-4-26 16,7 2-25-16,-5 0-37 0,1-3-33 0,1 0-44 16,0-2-69-16,-3 1-246 0,-2-1-768 0,-8 1 54 15</inkml:trace>
  <inkml:trace contextRef="#ctx0" brushRef="#br0" timeOffset="-22003.19">10233 4973 215 0,'9'1'394'0,"-3"-1"-29"0,-6 0-37 0,12 0-27 16,-1 0-28-16,0 0-21 0,-2-1-22 0,5-1-16 16,-3 1-22-16,7-2-37 0,-1-1-7 0,2-2-18 15,-3 0-16-15,1-2-15 0,0 3-11 0,0-6-11 16,0 0-8-16,0 0-7 0,-3 2-9 0,-3 0-1 15,2-1-10-15,-3 1-5 0,-2 2-4 0,-2-4-3 16,0 4-2-16,-2 1-5 0,-2 0-5 0,-2 6 3 16,-2-10-9-16,2 10 1 0,-7-10-1 0,7 10-2 15,-9-6 0-15,2 3 4 0,-2 2 1 0,-4 0 6 16,4 1 13-16,-2 1 5 0,-1 1 5 0,0 2 1 16,-2 0 5-16,2 3 4 0,1 0-2 0,-4 3 3 15,2 0 5-15,-2 4-6 0,3-2 1 0,2-3-4 16,1 2 2-16,4 0-3 0,-1 1-4 0,2-2-6 15,2 2-2-15,1 1-2 0,1-2-7 0,2 0-1 0,1 2 3 16,3-3-8-16,-1 1-10 0,4-2 6 0,-2 2-4 16,1 0-5-16,1-2-23 0,3 0-19 15,1 3-23-15,-4-5-20 0,2 2-31 0,-2-3-28 16,0 1-38-16,3-4-46 0,-3-2-61 0,0 1-233 0,2-3-732 16,-2-3 71-16</inkml:trace>
  <inkml:trace contextRef="#ctx0" brushRef="#br0" timeOffset="-21616.8">10648 4866 37 0,'4'-7'612'15,"-4"7"-109"-15,0 0-73 0,0 0-71 0,0 0-55 16,0 0-43-16,0 0-32 0,0 0-26 0,0 0-23 16,0 0-14-16,12 18-13 0,-11-11-12 0,1 2-12 15,0 2-9-15,2 1-11 0,-2-1-4 0,2 1-15 16,-1 0-5-16,0-2-11 0,1 2-7 0,1 2-5 15,-3-3-5-15,0-2-9 0,1 1-3 0,-2 1-1 16,0-3-8-16,1 2-6 0,-2-6 2 0,0-4-8 16,0 10 1-16,0-10-5 0,0 0-2 0,2 7 0 15,-2-7 0-15,0 0-3 0,0 0-1 0,0 0-1 16,0 0 3-16,0 0-10 0,0-26 5 0,0 14-5 16,5-4-4-16,-1 1-11 0,0-6 0 0,2 3 2 15,0 0-1-15,1 0 2 0,3-5 3 0,2 8-2 16,-3 1 11-16,0 0 8 0,0 3-5 0,-2 2 3 15,0 3 4-15,-1 2 5 0,2 1 3 0,-2 0 8 16,-6 3 3-16,12 3 1 0,-7 1-10 0,-1 3 3 16,2 1 1-16,-2 3-5 0,-2 2 0 0,1 1-3 15,-2 2 1-15,2-3-7 0,-3 2 0 0,5 1-9 16,-3 0-11-16,0-4-25 0,2 1-29 0,1-2-41 16,-3 0-43-16,2-1-45 0,1 0-52 0,-1 0-310 15,0-4-806-15,-4-6 48 0</inkml:trace>
  <inkml:trace contextRef="#ctx0" brushRef="#br0" timeOffset="-21144.87">11291 4881 271 0,'3'-3'468'0,"-3"3"-46"0,2-10-45 15,-2 10-44-15,-2-9-29 0,2 9-26 16,-8-11-24-16,3 8-20 0,5 3-21 0,-14-7-18 15,7 6-18-15,-2-2-15 0,-1 1-17 0,1-2-13 16,9 4-11-16,-15-1-17 0,2 2-8 0,6-1-12 0,7 0-10 16,-20 6-8-16,10-2-11 0,1 1 2 0,-2 4-7 15,0 0-8-15,2 4-6 0,-1 3 0 0,1-2 0 16,0 3-2-16,3-2-8 0,0 4 1 16,1-3-4-16,1 2-2 0,1-2 2 0,3 2-3 0,0-4-3 15,1-2-1-15,2 0-2 0,0-1 1 0,-1-2-5 16,5-1 1-16,-2-1 1 0,4-1-9 0,-2 1 8 15,1-5-6-15,1 0-1 0,1-4-1 0,3 0-3 16,0-1 2-16,2-7-2 0,0 0-2 0,-1 2-4 16,2-4 0-16,-2-1 3 0,-2-1-2 0,3-7-1 15,-5 6-2-15,0 0 4 0,-5-3-2 0,3 4 2 16,-4 4 2-16,-2 3-2 0,2-2 4 0,-3-1 10 16,0 5 7-16,-1 5 17 0,0 0 3 0,0-12-10 15,0 12 3-15,0 0 1 0,0 0-4 0,0 0-3 16,0 0-4-16,-20 14 7 0,16-7-15 0,0 3 0 15,-1 1 1-15,1 1-3 0,1-1-2 0,0 2 3 16,2 0-7-16,1 3-1 0,0-4-14 0,1 0-13 16,2 0-16-16,0 0-17 0,-1 0-24 0,4-3-22 15,-1 1-28-15,2 0-33 0,-1 0-39 0,3-2-43 16,-2-1-289-16,1-3-775 0,1 2 56 0</inkml:trace>
  <inkml:trace contextRef="#ctx0" brushRef="#br0" timeOffset="-20748.66">11527 4959 208 0,'0'0'506'0,"0"0"-55"0,-4-7-69 0,4 7-53 16,0 0-50-16,0 0-37 0,0 0-34 0,0 0-19 16,0 0-22-16,0 0 0 0,0 0-17 0,0 0-8 0,10 23-10 15,-8-14-6-15,2-1-6 0,1 2-11 0,-2 1-3 16,2 1-9-16,0 3-10 0,0-1-7 15,0 2-5-15,-1-1-7 0,-1-2-10 0,-1-2-5 16,2 1-6-16,-1 1-2 0,0-4-8 0,-1 2-3 0,-1-5-2 16,-1-6-3-16,1 11-3 0,0-8 4 0,-1-3-1 15,0 0 9-15,0 0-3 0,0 0-3 0,0 0-4 16,0 0-1-16,0 0-6 0,0 0 2 16,0 0-5-16,-17-20 1 0,11 9-7 0,0-3 1 0,0-1-1 15,-1-1-3-15,2 0 2 0,1 0-1 0,-1 2-2 16,1-2 7-16,2 1 0 0,0-3 8 0,0 6-6 15,2-2 0-15,-2 3 7 0,0-2-2 0,4 3-7 16,0 0-1-16,2 0-1 0,-2 0 0 0,5 0-6 16,-1 0 1-16,2 2-6 0,6-3 2 0,-4 3-19 15,4-2-10-15,2-1-12 0,0 3-11 0,0-1-15 16,1 4-19-16,0-1-27 0,-4 3-39 0,0 0-47 16,2 1-50-16,-5 2-294 0,-2 2-780 0,1 0 53 15</inkml:trace>
  <inkml:trace contextRef="#ctx0" brushRef="#br0" timeOffset="-20550.84">11857 4862 188 0,'1'9'528'0,"-1"-9"-56"0,-1 9-64 16,1-9-46-16,-2 17-34 0,1-6-30 0,-1 1-26 15,1 0-26-15,2 1-19 0,1 2-26 0,0 3-25 16,-1 2-13-16,2-4-23 0,2 9-18 0,-1-6-14 15,1-2-13-15,-1 0-15 0,2 2-16 0,-2-3-34 16,0 0-43-16,1-4-49 0,-5-3-65 0,2-1-70 16,1-1-317-16,-3-7-734 0,0 0 68 0</inkml:trace>
  <inkml:trace contextRef="#ctx0" brushRef="#br0" timeOffset="-20385.83">11925 4735 554 0,'-2'-12'495'16,"0"1"-78"-16,0 2-70 0,0 2-54 0,2 7-44 16,-2-10-44-16,2 10-40 0,-4-6-40 0,4 6-34 0,0 0-24 15,0 0-27-15,0 0-24 0,0 0-43 0,0 0-55 16,0 0-84-16,5 30-220 0,-4-18-504 16,3 0 103-16</inkml:trace>
  <inkml:trace contextRef="#ctx0" brushRef="#br0" timeOffset="-19980.44">12225 4955 414 0,'0'0'593'0,"0"0"-92"0,0 0-68 16,0 0-64-16,4-9-41 0,-4 9-40 0,0 0-28 15,0 0-37-15,-14-10-16 0,14 10-19 0,-10-3-19 16,10 3-10-16,-13-2-23 0,5 2-11 0,8 0-12 15,-20 3-18-15,11-1-2 0,-1 3-18 0,0 2 3 16,1 0-16-16,0 1-4 0,-1 2-3 0,1 3-12 16,1 3-7-16,1-1 2 0,1 0-8 0,2 3-2 15,2 2 1-15,1-2-6 0,2 1-4 0,1-6 4 16,2 3-9-16,5 0 1 0,0-2-4 0,0-2-1 16,1-3 2-16,0-3-1 0,1 0-5 0,4-2 2 15,-2-2 3-15,1-3-2 0,-1-1 0 0,1-3-3 16,1-2 14-16,0-3-12 0,-2-1-3 0,0-1 0 15,0-1 13-15,-4 0-13 0,-3-1 4 0,-2 0-4 16,2-1 2-16,-5-2-3 0,2 0 2 0,-4 0 1 16,-2 1-5-16,-1 0 4 0,-2-1 0 0,0-1-2 15,-2 3 2-15,-2 0-10 0,0 0 7 0,1 6-3 16,1 1 5-16,-2-1-18 0,2 3-11 0,2 1-16 16,-1 2-22-16,1-2-19 0,6 5-35 0,-13-1-42 15,13 1-53-15,0 0-74 0,-13 7-265 0,11-3-807 0,2-4 46 16</inkml:trace>
  <inkml:trace contextRef="#ctx0" brushRef="#br0" timeOffset="-19660.19">12485 5257 436 0,'0'0'565'0,"0"0"-126"0,7-7-139 16,-7 7-131-16,0 0-118 0,0-12-143 0,0 12-184 15,0 0-338-15,-10-14 94 0</inkml:trace>
  <inkml:trace contextRef="#ctx0" brushRef="#br0" timeOffset="-18542.07">12510 5041 658 0,'-4'-5'640'0,"4"5"-70"0,0 0-60 16,0 0-48-16,-6-5-28 0,6 5-26 0,0 0-38 15,0 0-48-15,-6-3-44 0,6 3-40 0,0 0-31 16,0 0-29-16,-9-1-23 0,9 1-18 0,0 0-16 15,-10-2-17-15,10 2-23 0,0 0-38 0,-8-3-34 0,8 3-39 16,0 0-37-16,0 0-44 0,0 0-57 16,0 0-69-16,0 0-89 0,0 0-257 0,0 0-875 15,0 0 15-15</inkml:trace>
  <inkml:trace contextRef="#ctx0" brushRef="#br0" timeOffset="-18249.86">12523 5291 658 0,'0'0'595'0,"-9"2"-112"0,9-2-80 15,0 0-69-15,0 0-63 0,0 0-59 0,0 0-55 16,0 0-58-16,0 0-60 0,0 0-56 0,0 0-74 0,0 0-133 16,0 0-175-16,0 0-529 0,-4-7 104 0</inkml:trace>
  <inkml:trace contextRef="#ctx0" brushRef="#br0" timeOffset="-17055.2">13099 5028 287 0,'6'-7'394'0,"0"-2"-40"0,2 2-44 15,2-2-20-15,1 2-23 0,2-1-12 0,5 1-15 16,1 3-23-16,-1 2-7 0,4 1-12 0,-2 3-19 15,10 3-12-15,-5 3-12 0,3 2-9 0,2 1-6 16,-1 3-9-16,-2 1-2 0,-3 2-13 0,-1 2-10 16,-1 2-9-16,-5 3-6 0,-1-1-5 0,-6 5-5 15,1 1-9-15,-4 2-7 0,2 2-1 0,-6 1-7 16,-3-1-6-16,-6 3-2 0,0-3-10 0,1 1 10 16,-4 0-16-16,-7 11-4 0,0-17-2 0,1-1-4 0,-3-3 0 15,0-2-3-15,4-7-5 0,-1-5-1 0,-1-1 1 16,4-3-2-16,-1-1 5 0,-2-5-4 15,2-2-6-15,3-2 0 0,-2-3-1 0,2-5-5 16,0-4 0-16,1-9-6 0,6-1-5 0,1-2-3 0,2-1 1 16,1-3-7-16,4 0-8 0,4-1-2 0,0-13-6 15,2 13 7-15,1 1-8 0,10-10-3 0,-10 10 6 16,5 1 3-16,0 1-2 0,1-1 6 16,-1 2 2-16,4 3-1 0,-3 2 2 0,0 5 6 0,-4 5-5 15,0 1 4-15,-1 3 4 0,-4 2-3 0,1 0 2 16,-3 3-1-16,1 2 2 0,0 1 3 15,-8 2 2-15,9-4 1 0,-9 4-2 0,9 5 5 0,-4-1 0 16,0 4 5-16,-1 2 2 0,-1 2 3 0,1 3 2 16,-1 1 6-16,-1 2 2 0,0 5-5 0,0-6 1 15,1 2-2-15,-2 1-1 0,3-1-1 0,-1-2 2 16,2-2 3-16,0 3-7 0,-3-5-2 0,2-2 3 16,-3 1-3-16,5-3 1 0,-4-2-5 0,3-2 6 15,0-1-3-15,-1 1-1 0,2-3 1 0,-6-2 0 16,15-5-1-16,-7 0 10 0,3-3-12 0,1-4 2 15,0-4-6-15,0 2 2 0,3-8-6 0,-5 7 3 16,0 0 2-16,2 1 2 0,-5 4-5 0,-1-2 2 16,-1 3 1-16,-1 4 3 0,1-6 5 0,-3 6 17 15,-2 5 9-15,4-7 9 0,-4 7 4 0,4-6 8 16,-4 6 0-16,0 0-8 0,0 0 0 0,0 0-1 16,0 0-8-16,0 0-10 0,0 0 3 0,2 19 3 15,-2-6-11-15,-1 4 1 0,1-5-2 0,1 7-2 16,-1 6-1-16,3-7-4 0,0 0-12 0,-1 2-21 0,1-2-19 15,-1-3-24-15,3-4-30 0,0-2-37 0,2 3-39 16,-2-5-34-16,4-4-55 0,-3-3-290 16,-6 0-803-16,18-3 48 0</inkml:trace>
  <inkml:trace contextRef="#ctx0" brushRef="#br0" timeOffset="-16748.83">14144 5047 349 0,'-2'-6'451'0,"2"6"-61"0,-7-13-51 0,3 8-36 15,4 5-29-15,-12-7-33 0,6 4-28 0,-1 0-17 16,7 3-10-16,-15-3-13 0,9 3 2 0,6 0-15 16,-14-1-18-16,14 1-18 0,-10 1-13 0,10-1-16 15,-8 5 0-15,8-5-21 0,-6 5-6 0,6-5-7 16,-1 7-9-16,1-7-2 0,2 11-6 0,2-4-8 16,-1-2 2-16,3 2-9 0,0 2-2 0,0-1-3 15,3 0-1-15,-2 2-2 0,0 0-4 0,0-1 0 16,-1-1-1-16,2 3-2 0,-2-1 4 0,1-1 1 15,-2 0 3-15,-1 0 5 0,-3 1-2 0,-1 0 4 16,-1-1 1-16,-2 2-1 0,-2-1-7 0,0 1-1 16,-3-2-4-16,-1-1 0 0,0 1 1 0,-2-2-5 15,-1 1-2-15,-1-3 0 0,2 1-15 0,-1-1-24 16,0-2-30-16,-2-1-38 0,3-1-44 0,2-3-46 16,2-3-66-16,0 1-270 0,2-3-747 0,1-4 65 15</inkml:trace>
  <inkml:trace contextRef="#ctx0" brushRef="#br0" timeOffset="-16508.75">14372 4842 192 0,'0'0'532'0,"7"10"-47"0,-7-10-50 15,-3 20-36-15,1-8-31 0,-1 4-26 0,1 1-33 16,0 4-26-16,-5 2-27 0,3 5-30 0,4-3-26 0,0 1-22 15,-2 1-27-15,4-2-17 0,-2 3-11 0,5-3-19 16,-5-1-11-16,2 0-9 0,5 3-9 16,-6-7-14-16,2-1-8 0,-2-3-17 0,3 1-22 0,-2 0-23 15,2-5-30-15,-4-1-33 0,0 2-46 0,2-3-52 16,1-4-50-16,0-1-80 0,-3-5-223 0,0 0-749 16,0 0 64-16</inkml:trace>
  <inkml:trace contextRef="#ctx0" brushRef="#br0" timeOffset="-16354.55">14264 5138 46 0,'0'0'595'0,"5"-10"-104"0,-5 10-85 0,9-9-59 16,2 3-57-16,7-1-38 0,-1-1-35 0,5 0-23 16,7 1-27-16,0 2-21 0,3 0-35 0,0 3-50 15,-1 2-65-15,0 1-102 0,-1 0-324 0,1 3-580 16,0 0 96-16</inkml:trace>
  <inkml:trace contextRef="#ctx0" brushRef="#br0" timeOffset="-15404.92">15105 5088 154 0,'0'0'493'0,"0"0"-62"0,-3-9-53 16,3 9-35-16,0 0-28 0,0 0-24 15,1-11-23-15,-1 11-20 0,0 0-16 0,0 0-18 0,0 0-25 16,0 0-17-16,0 0-19 0,0 0-20 0,0 0-14 16,0 0-13-16,0 0-10 0,0 0-14 0,-1 28-2 15,1-15-9-15,0-1-4 0,1 5-10 0,2 1-1 16,0-1-13-16,-1 1 0 0,1 0-7 0,-1 0-5 15,2 0-3-15,-3-2-1 0,3 0-6 0,1 0 1 16,-2-5-3-16,-1-1-2 0,2-1-5 0,-4-2 2 16,4-1-12-16,0-1-8 0,-3 1-19 0,-1-6-13 15,5 7-16-15,-5-7-10 0,0 0-13 0,9 0-12 16,-9 0-13-16,0 0-16 0,9-14-4 0,-8 8-8 16,3 0 8-16,-1-4 6 0,1 2-4 0,-3-2 12 15,5-1 7-15,-4 4 8 0,0-2 18 0,-1 3-5 16,2-1 14-16,-3 7 13 0,4-9-4 0,-4 9-1 15,4-6 12-15,-4 6 13 0,0 0-3 0,6-3 6 16,-6 3 10-16,0 0 16 0,9 11 4 0,-7-4 4 16,4 3 5-16,-1-1 11 0,0 3 8 0,0 0 1 15,4 2 12-15,-1 1 2 0,1-1 6 0,-3-2 6 16,5-3 0-16,0-2 5 0,0 4 4 0,2-5 11 0,-1-2 10 16,1 1 5-16,-1-3-2 0,1-2 15 0,0-2-4 15,-1-3-1-15,1-1-15 0,-4-1-2 0,2-5-6 16,-2-3-9-16,-1-1-5 0,-3 1-7 15,-1 3-4-15,-1-6-5 0,-3 2-3 0,-3 1-12 0,2-2 0 16,-2 2-6-16,-1 1-4 0,-2 0-18 0,-3 3-26 16,3 0-29-16,-1 2-29 0,0 1-44 0,-3 1-41 15,3 0-68-15,1 3-278 0,-1 0-731 0,0 1 71 16</inkml:trace>
  <inkml:trace contextRef="#ctx0" brushRef="#br0" timeOffset="-14927.77">15721 5193 289 0,'0'0'489'15,"0"0"-63"-15,-8-11-50 0,2 7-44 0,6 4-46 0,-14-10-34 16,6 5-20-16,-1 1-26 0,-1 0-15 15,-1 1-12-15,0 0-15 0,0 4-16 0,-1-2-21 16,-2 1-13-16,1 5-12 0,-3-2-11 0,4 3-1 16,-4 5-17-16,0 1-6 0,0 2-1 0,1 1 0 0,3 2-8 15,1 1-5-15,2-1-7 0,1 0-3 0,1-1-2 16,6 0-7-16,0 0-2 0,2-3-6 16,2 0-1-16,0-3-5 0,4 0 1 0,-1-2-3 15,3-1-2-15,0-1-2 0,5-2 0 0,0-3-3 0,5-1 1 16,-6-1-6-16,1-2 1 0,4-4-9 0,1 0-6 15,-3-1-7-15,1-2-9 0,0-2-6 0,-7-1 0 16,3-1 4-16,-3-2 0 0,2 5 2 0,-5-3 6 16,-1 3-1-16,0 3 4 0,-2 0 2 0,-3 4 15 15,2-2 11-15,-3 6 6 0,2-8 12 0,-2 8 10 16,1-7-1-16,-1 7 2 0,0 0 2 0,0 0 2 16,0 0-14-16,0 0-2 0,0 0 1 0,0 0-5 15,-5 28-6-15,4-18-2 0,1 1-1 0,0-1-3 16,1 2 0-16,1 0-12 0,-2 0-12 0,2 0-20 15,-1 0-31-15,2-1-26 0,1 0-31 0,-2-3-28 16,2-2-30-16,1 1-44 0,0-4-84 0,-5-3-196 16,7 3-706-16,-7-3 78 0</inkml:trace>
  <inkml:trace contextRef="#ctx0" brushRef="#br0" timeOffset="-14541.76">15850 5164 30 0,'0'0'579'0,"0"0"-100"0,0 0-79 16,-3-8-65-16,3 8-45 0,0 0-42 16,0 0-31-16,0 0-17 0,0 0-9 0,3 29-11 15,-2-19-10-15,2 3-9 0,1 3-8 0,-1 2-7 0,1-2-10 16,0 1-19-16,0 0-13 0,0 1-8 0,-2 0-12 16,2 0-11-16,-3 0-7 0,1-5-11 0,0-1-3 15,1-2-5-15,-2-3-3 0,-1-2-4 0,0-5-11 16,4 9-5-16,-4-9-2 0,5 4-10 0,-5-4-4 15,0 0-4-15,0 0-1 0,15-17 0 0,-8 8-2 16,1-3-1-16,0-1 2 0,0-2 1 0,-2-3-2 16,2 1 2-16,2-4-2 0,-3 3-2 0,1 0 4 15,3 0 7-15,-4 3 0 0,2 0 3 0,1 5 9 16,0 1-4-16,-5 2-1 0,1 0 3 0,-1 2 4 16,3 3 3-16,-8 2 6 0,9-4 5 0,-3 3 3 15,-6 1-1-15,14 6 3 0,-10 0 1 0,2 2-7 16,-2 3-2-16,1 1-5 0,-3 6-2 0,2 0 0 15,1 0-6-15,-3-1-1 0,2 2-7 0,-1-2-20 16,-1 0-23-16,1 1-29 0,-1-2-39 0,1-1-49 16,-3-2-57-16,0-5-79 0,0 1-273 0,0-9-815 15,0 8 43-15</inkml:trace>
  <inkml:trace contextRef="#ctx0" brushRef="#br0" timeOffset="-14125.76">16241 5193 99 0,'0'0'445'0,"0"0"-49"15,8 12-32-15,-8-12-40 0,1 13-25 0,1-2-20 16,0-1-22-16,-2 5-26 0,1-2-27 0,0 2-21 16,1 1-17-16,-1-4-19 0,0-1-12 0,-1 2-12 15,2-2-17-15,-2 2-9 0,0-3-11 0,-2 0-7 16,2-10-11-16,1 11-4 0,-1-11-9 0,1 10-7 15,-1-10-6-15,0 0-1 0,2 5-3 0,-2-5-4 16,0 0-2-16,0 0-2 0,0 0-6 0,0 0-1 16,11-23-5-16,-7 10-1 0,1-3 0 0,3 0-6 15,0-1 0-15,-2 1 0 0,2-1 1 0,7-5 10 16,-7 7 4-16,2 0 3 0,0 1 1 0,0 4 4 16,-2 0 4-16,0 3-6 0,1 0 2 0,-3 5 3 15,-1-2 3-15,-5 4-1 0,13 0 6 0,-13 0 4 0,11 6-1 16,-5 0-2-16,-3 4-1 0,0 2 6 15,1 5-15-15,-2 0-4 0,1-1-4 0,1 1 0 16,-2-2-11-16,1 1-10 0,-1 1-24 0,1-5-14 16,-1 1-27-16,2 3-27 0,-1-7-28 0,2 2-28 0,0-2-26 15,3-2-25-15,-1-2-10 0,4 0-10 0,1-3-2 16,-1-1-12-16,3-1-13 0,2-3-8 0,1-3-9 16,-4 2-152-16,3-2-545 0,-2-4 101 0</inkml:trace>
  <inkml:trace contextRef="#ctx0" brushRef="#br0" timeOffset="-13754.29">16747 5275 215 0,'5'-8'160'0,"0"0"64"16,0 2 24-16,-2 2 14 0,-3 4 0 0,1-13 1 16,-1 13-16-16,1-9-5 0,-1 9-20 0,-4-11-12 15,4 11-9-15,-7-3 2 0,7 3-4 0,-10-4-10 16,10 4-11-16,-12 1-15 0,12-1-8 0,-16 5-14 16,7 0-6-16,0 4-8 0,-1 0-4 0,-5 2-5 15,4 1-10-15,2 2-7 0,-3 0-9 0,4 1-3 16,-1-2-9-16,2 4-8 0,1-2-7 0,-1 3-5 15,1 0-8-15,0-2-7 0,3 1-6 0,0-1-5 16,1-5 1-16,1 0-8 0,2-1-4 0,0-1-4 16,2 1-1-16,-2-4-6 0,3-1-6 0,0-2-12 15,-4-3-8-15,9 5-2 0,-9-5-10 0,11-2-7 16,-11 2-10-16,16-10-6 0,-6 3-2 0,-1-3 1 16,1-2 4-16,1 1 2 0,-2 1 5 0,0 2 7 15,0-3 1-15,-2 2 5 0,-4 3 3 0,3 2 11 16,-4 0 16-16,-2 4 12 0,5-5 8 0,-5 5 9 0,0 0 5 15,0 0 4-15,0 0-6 0,0 0 0 0,0 0-2 16,13 9-4-16,-12-3-1 0,3 1-3 0,-1 0-2 16,3 0-8-16,-1 1 2 0,3 1 1 0,-3-1-3 15,1 3 0-15,1-1-6 0,2-1-11 0,-2 2-29 16,0-3-41-16,-2 1-63 0,0-1-88 0,1-2-356 16,1-5-868-16,2 1 20 0</inkml:trace>
  <inkml:trace contextRef="#ctx0" brushRef="#br0" timeOffset="-13184.01">17634 5068 58 0,'0'0'451'0,"0"0"-56"0,-26 0-33 15,17 5-43-15,-1-1-14 0,-1 1-23 0,-2 1-5 16,1-1-23-16,-3 3-6 0,-2 1-19 0,2-1-18 0,-1 1-19 16,0 0-17-16,2 1-12 0,1 1-21 0,2 0-14 15,3-1-12-15,0 4-12 0,-1 0-14 16,2 3-6-16,2 1-8 0,2 0-5 0,5 0-14 0,-2 1-5 16,1 6-3-16,0 0-4 0,3-7-1 0,2-1-8 15,1 1-4-15,0-3-6 0,1-1 1 16,3 0-8-16,-3-4-4 0,2-2-1 0,0-1-22 0,1-2-24 15,0-2-29-15,1-1-31 0,-2-4-40 0,1-1-38 16,0-3-62-16,-1-3-308 0,0-4-786 0,2 0 53 16</inkml:trace>
  <inkml:trace contextRef="#ctx0" brushRef="#br0" timeOffset="-12626.75">17718 4886 353 0,'1'-9'654'0,"-1"0"-114"0,0 9-79 15,0-9-61-15,0 9-52 0,0 0-47 0,0 0-34 16,0 0-28-16,0 0-8 0,-12 28-4 0,8-2-9 16,0 2-7-16,0 4-10 0,2 2-8 0,-1-1 4 15,0 2-38-15,3 3-5 0,3 6-22 0,-2-9-14 16,1-4-13-16,-1 2-14 0,3-2-11 0,2-4-9 16,-1-1-6-16,-1-6-9 0,1-4-8 0,0-4-5 0,0-2-18 15,1-1-18-15,0-2-13 0,2-2-17 0,-3-3-22 16,1 0-11-16,-6-2-11 0,20-7-5 15,-9 0-4-15,-2 0-3 0,2-5 6 0,-2 4-10 0,-1-3 11 16,1 3-2-16,1-1 7 0,-1 0 7 0,-3 1 2 16,2 1 6-16,-4 1 5 0,1 1 5 0,-1 2 7 15,-4 3 8-15,6-6 9 0,-6 6 6 0,6-1 7 16,-6 1 6-16,0 0 4 0,0 0 5 0,15 4 5 16,-12 0 2-16,3 2 4 0,1 0 0 0,0 1 3 15,2 3-1-15,0-1-4 0,2 0 4 0,2 0-4 16,-2-1-1-16,2-3 4 0,4 2-9 0,1-1 3 15,-3-3-3-15,0 1-2 0,2-3-7 0,1-1 1 16,-5-3-3-16,7 0-1 0,-2-2-9 0,-1-3-13 16,-1 2-11-16,-2-6-8 0,1 1-4 0,-2-2 5 15,1-1-7-15,-1 1 4 0,-5 4-1 0,-2-2 4 16,2-1 0-16,-6 0 1 0,1 3-1 0,-2-4 6 16,-3 3 6-16,-1 1 6 0,-2-1 12 0,-1 4 18 15,-2 1 5-15,0 0 14 0,-1 1 7 0,-2 3 2 0,-1 2 5 16,-1 1 16-16,1 2-11 0,0 2 3 15,-3 5 2-15,2 3-10 0,0-1 0 0,3 3-6 16,1-1-2-16,0 2-3 0,4-1-5 0,0 1-3 0,2-2-2 16,3 0-4-16,3-3-6 0,0 0-13 0,3 2-12 15,3-6-14-15,-3 2-26 0,3-2-31 0,2-2-35 16,3-4-38-16,-2 0-39 0,9-2-61 16,-9-2-291-16,6-3-802 0,2-1 46 0</inkml:trace>
  <inkml:trace contextRef="#ctx0" brushRef="#br0" timeOffset="-12390.35">18474 5284 161 0,'0'0'574'0,"0"0"-92"15,0 0-58-15,0 0-47 0,-20-5-42 0,20 5-33 16,-16 7-22-16,5-2-16 0,1 2-16 0,0 1-4 16,0 0-19-16,-3 6-18 0,3-1-23 0,0 1-17 15,-1 2-15-15,6-1-14 0,-2-3-18 0,3 0-14 16,1 4-11-16,1 0-13 0,2-4-5 0,0 0-9 15,2 1-13-15,2-1 1 0,2 2-9 0,3 1-4 16,-2-6-10-16,2 1 0 0,0-1-17 0,1-3-8 16,1 0-23-16,1-2-15 0,2-1-21 0,-1-2-22 15,0-2-23-15,1-3-29 0,0-3-40 0,1-3-42 0,1-2-57 16,0-2-289-16,-3-3-810 0,5-4 44 16</inkml:trace>
  <inkml:trace contextRef="#ctx0" brushRef="#br0" timeOffset="-11908.81">18686 5077 199 0,'0'0'612'0,"0"0"-111"0,-7-5-79 0,7 5-66 0,0 0-39 16,0 0-33-16,-10 21-17 0,5-7-9 0,2 0-12 16,0 4-6-16,-3 7-15 0,3 2-12 0,3-2-15 15,-3 2-13-15,3 1-19 0,-1 0-27 0,2-2-12 16,-2 4-13-16,2-2-20 0,-2-3-5 0,-1 1-8 15,1-6-14-15,1-1-7 0,0 0-1 0,0-1-7 16,-1-6-9-16,0-1-15 0,1-3-1 0,-3 0-13 16,3-8-12-16,4 9-9 0,-4-9-6 0,0 0-14 15,0 9-14-15,0-9-7 0,0 0-4 0,0 0-3 16,0 0-4-16,0 0-7 0,11-18-13 0,-7 9-5 16,1-3-11-16,4-3-7 0,-2-1 0 0,2 0-1 15,1-3 7-15,-1 2 0 0,1-5 1 0,0 5-1 16,3-6 6-16,0 0 0 0,0-1 11 0,-2 7 3 15,-1 1 11-15,6 1 0 0,-5-2 8 0,3 4 8 0,-1 1 9 16,-4 5 5-16,1 0 5 0,-3-1 0 16,-2 5 5-16,0-2 4 0,-5 5 24 0,6-3 5 15,-6 3 6-15,0 0 10 0,0 0 18 0,0 0 30 16,0 0 13-16,-20 18 10 0,11-9 6 0,1 1 4 0,-3 1-3 16,3 1 4-16,-3 0-5 0,0 2-4 0,1-1-5 15,-1 0-9-15,3 3-7 0,1-5-4 0,-1 4-8 16,0-1-1-16,0 0-6 0,3 0-3 0,1 2-5 15,3-4-8-15,2 1 0 0,2-1-5 0,-1 0-3 16,3 1-5-16,1-3-5 0,3-1-6 0,2-1-9 16,1-1-27-16,0-5-53 0,8-1-75 0,8-7-106 15,0-4-325-15,4-3-864 0,4-5 19 0</inkml:trace>
  <inkml:trace contextRef="#ctx0" brushRef="#br0" timeOffset="-9878.63">19729 5496 140 0,'0'-10'261'0,"0"10"-44"15,0-12-24-15,0 12-26 0,-3-10-20 0,3 10-11 16,-4-10-3-16,4 10-30 0,-4-9 10 0,-1 6-13 16,1-3 10-16,4 6-4 0,-10-8 23 0,5 4 2 15,-1 0 14-15,-2 1 10 0,0-1 0 0,8 4 3 0,-11-4-5 16,3 2-2-16,8 2-3 0,-7-4-1 15,7 4 0-15,-8-2-11 0,8 2-11 0,0 0-14 16,-9-3-11-16,9 3-15 0,0 0-10 0,0 0-7 16,0 0-3-16,0 0-1 0,0 0-7 0,1 13 1 0,-1-13-9 15,8 8 0-15,-8-8-7 0,6 7 0 0,-1-4 1 16,-1 2-3-16,2-2-3 0,-6-3-4 16,11 2-4-16,-11-2-2 0,10 0 0 0,-10 0-6 0,15-4-7 15,-4-4 1-15,2-2-15 0,-1-1-8 0,-1-3-12 16,2 1-2-16,-2-1-6 0,-3-2-2 0,0 1 2 15,-1 4 1-15,-5-2 1 0,2-3 0 0,-3 6 4 16,1 0 3-16,-4-1 1 0,-2 2 3 0,1 1 2 16,-1 2 8-16,-3-1 6 0,-2 3 14 0,0 0 1 15,-2 2 9-15,-2 0 3 0,-1 2 4 0,0 2 2 16,1 2 7-16,-5 3 5 0,3 0 0 0,0 5-1 16,-1-1 5-16,1 2-1 0,-3 8-7 0,5-6 5 15,2 1-5-15,1 1-3 0,-6 7 1 0,9-5-3 16,0-2 2-16,1 2-11 0,2-1-2 0,4 0-6 15,-1 0 8-15,3-2-9 0,5-1 4 0,-1-3-10 16,0-1-5-16,4-2 7 0,5 0-16 0,-4-2-1 16,7-2-18-16,-5-1-12 0,6-2-26 0,-1-2-19 15,1-1-30-15,0-1-26 0,-2-3-28 0,1 1-23 0,-1-2-28 16,-1 0-13-16,-2-1-26 0,-1 1-35 0,-3-3-200 16,-1 2-681-16,1-1 81 0</inkml:trace>
  <inkml:trace contextRef="#ctx0" brushRef="#br0" timeOffset="-9327.81">19863 5407 76 0,'5'-11'347'0,"0"4"49"15,-3 1 15-15,0 0-41 0,-2 6-43 0,2-7-29 16,-2 7-33-16,0 0-31 0,3-9-29 16,-3 9-20-16,0 0-29 0,0 0-13 0,0 0-22 0,0 0-2 15,0 0-10-15,0 0-6 0,0 0-1 0,5 20-10 16,-2-12-1-16,-2 3-13 0,0 2-5 0,2-1-5 16,-2 0-1-16,5 4-3 0,-4-1-5 0,0 3-2 15,-2-2-6-15,1-3-3 0,-1 0-5 0,0 1-1 16,-1 0-6-16,1-3 1 0,-1-1-10 0,1-2-1 15,0-8-5-15,1 10-1 0,-1-10-2 0,0 7-2 16,0-7-4-16,0 0-7 0,0 0-8 0,0 0-10 16,0 0-8-16,0 0 0 0,10-21 4 0,-8 10 3 15,2-3-2-15,-1-2 4 0,0 0-2 0,3-2 3 16,-1 2-4-16,0-6 6 0,2 6 1 0,-3-1 0 16,5 1-1-16,-3 0 0 0,-1 5 2 0,0 2 2 15,-1 3 1-15,0 0-2 0,-1 1 6 0,-3 5-3 16,0 0-1-16,8-2 4 0,-8 2 0 0,0 0 2 15,9 12 5-15,-6-3-1 0,0-1 0 0,-3 3 5 16,3 5-5-16,-1-2 2 0,-2 1 0 0,4 0-4 16,-2 2 3-16,0-5 2 0,0-1-2 0,0-1 1 15,1 0-5-15,-2 0 1 0,3-3-1 0,-3 0 0 16,-1-7 2-16,3 9 2 0,-3-9-6 0,4 6-4 0,-4-6-5 16,2 4-5-16,-2-4-2 0,0 0 5 0,0 0 1 15,0 0-2-15,10-16 1 0,-7 10-1 0,1-4 4 16,-2-1 1-16,2 1 0 0,0-1-1 15,0-1 4-15,5-4 0 0,-3 2-5 0,3 3 3 0,2-4 0 16,0 1-2-16,-3 4 5 0,2-2 1 0,3 4 2 16,-6 1 9-16,-1 4 3 0,0-1 6 0,-6 4 3 15,13 0 6-15,-13 0 8 0,7 6 2 0,-4 1 0 16,-1 3-5-16,0 0-2 0,-2 1-6 0,0 6 0 16,0-3-4-16,0 1 0 0,-2-2-4 0,4 0-14 15,-1-3-18-15,-1 2-37 0,0 0-40 0,0-1-43 16,3 0-33-16,2-4-43 0,-3-3-57 0,3 2-253 15,-5-6-749-15,13 4 67 0</inkml:trace>
  <inkml:trace contextRef="#ctx0" brushRef="#br0" timeOffset="-8858.81">20506 5445 438 0,'-2'-11'446'0,"2"11"-48"16,-1-14-32-16,-2 8-31 0,3 6-24 0,-3-12-30 15,-3 10-19-15,3-3-31 0,3 5-17 0,-13-6-27 16,8 5-18-16,5 1-22 0,-13 1-21 0,4 1-11 16,-1 2-11-16,2 1-3 0,-1 3-2 0,0 1-7 0,-4 0-4 15,1 6-2-15,7 0-6 0,-4 1-7 16,-4 2-2-16,4-2-9 0,3 2-7 0,-1-1-8 16,0 0 0-16,5 0-5 0,0-1-9 0,2-5-1 15,0 0-7-15,6 0 3 0,-1-3-9 0,-1 1-3 0,1-3-4 16,2-3-6-16,-1 1-11 0,4-2-8 0,-1-2-13 15,2-1-13-15,2-4-16 0,-2 0-7 0,5-5-8 16,-2 0-5-16,1-2-6 0,1-2 0 0,-2 1-2 16,0-3 7-16,-2 0 8 0,-1 2 11 0,-2-3 3 15,0 3 2-15,-3 3 21 0,-1 0 18 0,0 3 22 16,-3 0 17-16,-1 1 18 0,2 2 11 0,-3 5 13 16,3-9 6-16,-3 9 1 0,0 0 3 0,0 0-10 15,0-9 0-15,0 9-9 0,0 0-12 0,0 0 3 16,0 0-12-16,0 0 2 0,0 0-5 0,0 27-4 15,2-15 3-15,-2 0-7 0,2 1-3 0,1-1 1 16,2 4-2-16,-1 0-4 0,1-2-2 0,1 0-6 16,2 1 1-16,0-5-2 0,-2 0-5 0,2-1-5 15,-2-2-18-15,4 0-21 0,-1-1-20 0,-2-4-18 16,0 0-21-16,3-2-26 0,-10 0-15 0,15-6-21 16,-6-1-17-16,1-1-18 0,-3-2-11 0,3-4-39 15,-1-1-32-15,-2-2-187 0,-1 0-641 0,1 1 89 16</inkml:trace>
  <inkml:trace contextRef="#ctx0" brushRef="#br0" timeOffset="-8724.28">20774 5487 1837 0,'8'-15'68'15,"-1"0"89"-15,0 6 46 0,-4-1 30 0,1 4 9 0,0 1-7 16,-4 5-19-16,3-8-16 0,-3 8-16 16,4-5-18-16,-4 5-8 0,0 0-4 0,0 0-9 15,0 0-13-15,7 22-9 0,-5-12-11 0,0 4-10 16,-1 1-11-16,0 5-8 0,2-2-16 0,-1 0-6 0,0 1-4 16,-1-2-10-16,2 3-8 0,-3 0-19 0,1-2-44 15,-3-1-52-15,0-5-63 0,1-1-80 16,0-2-340-16,-2-2-828 0,3-7 38 0</inkml:trace>
  <inkml:trace contextRef="#ctx0" brushRef="#br0" timeOffset="-8563.03">20849 5243 280 0,'-2'-9'664'0,"-2"-3"-131"15,0 1-106-15,0 3-91 0,-1 2-73 0,2-1-54 16,-3 2-38-16,6 5-34 0,-5-8-37 0,5 8-49 15,-4-5-46-15,4 5-45 0,0 0-50 0,0 0-80 16,0 0-225-16,0 0-520 0,9-11 102 0</inkml:trace>
  <inkml:trace contextRef="#ctx0" brushRef="#br0" timeOffset="-8348.3">21004 5110 58 0,'0'0'693'0,"0"0"-87"0,3 14-73 0,-4-6-51 16,-1 8-39-16,1 2-39 0,-4 8-11 0,1 3-30 16,0-1-34-16,1 1-25 0,-1 3-28 0,6-1-37 0,-5 5-29 15,1-4-21-15,2-2-25 0,0-1-22 16,0 1-20-16,0-2-14 0,2-4-17 0,-2 1-7 0,1-8-14 16,1-4-20-16,0-1-31 0,0-1-34 15,0-2-46-15,-1 0-58 0,2-2-67 0,-4 0-90 0,1-7-351 16,4 6-988-16,-4-6-47 0</inkml:trace>
  <inkml:trace contextRef="#ctx0" brushRef="#br0" timeOffset="-7249.78">22265 5030 213 0,'-5'-5'544'15,"-1"2"-61"-15,-3-2-66 0,2 0-37 0,0 3-45 16,-4-2-40-16,2 3-33 0,-2 0-23 0,0 1-24 15,-1 1-14-15,-3 1-13 0,4 1-12 0,-1 1-14 16,-1 3-10-16,-3 0-11 0,0 2-5 0,6 3-1 16,-2 3-12-16,1 2-9 0,-1 5-9 0,8-1-4 15,-3 4-4-15,1 4-9 0,3-1-4 0,3 7-4 16,0-5-12-16,0 4-5 0,3-3-10 0,1 4-3 16,-2-3 1-16,2 0-13 0,-1 0 7 0,-1 0-11 15,0 2-7-15,-2-3 3 0,0 0-7 0,0-1 1 16,0-3-9-16,-2-2 0 0,0 0-2 0,-3-6 4 15,3 1 0-15,-2-4-6 0,-1 1 2 0,-4 0-4 16,2-1-5-16,-1-2-4 0,-4-1-10 0,1-1-5 16,0-5-16-16,1-1-3 0,-1-4-11 0,0 1-7 15,-3-4 2-15,4-2-4 0,-4-1-3 0,5-5-3 0,-6 1-3 16,3-4-8-16,3-2-9 0,0-2-9 16,2-2-13-16,-2-6-9 0,9 5-3 0,-2-9 2 15,2 3-3-15,4 0 6 0,1 1 6 0,0-1 12 16,2 0 7-16,1 8 4 0,-1-1 7 0,2 3 15 0,3-2 2 15,1 3 5-15,1 0 12 0,-3-1-1 0,3 3 11 16,5 2-6-16,-1-1 7 0,0 2 8 0,4 3 1 16,-3 0 5-16,-2 3 2 0,4-1-4 15,-3 1 10-15,-3 2-7 0,4-1 2 0,-2 2 4 0,1 0-4 16,-4 0 7-16,0 1-2 0,-1 0-7 0,3 1 12 16,-5 1-8-16,-2 0 11 0,2-1-3 0,-6 0 0 15,3 0 0-15,-3 0-2 0,-5-2-1 0,9 4 3 16,-9-4 6-16,5 7 12 0,-3-2 12 0,-2-5 7 15,-2 11 7-15,2-11 0 0,-5 14 4 0,-2-5 18 16,2 2 5-16,-1 1 2 0,-3 1-4 0,-2 0 1 16,6-3-7-16,-2 5-4 0,1 2-7 0,2-2-3 15,2 2-8-15,2 1-1 0,0-6-7 0,0 0-1 16,6 2-5-16,0-2 0 0,1-1-6 0,0-2 3 16,2-3-7-16,0 1 4 0,2-2-7 0,1-2 10 15,1-2-11-15,1-2-2 0,-1 0-3 0,0-4 2 16,1-1 6-16,1-1-7 0,-5 0 0 0,-2-1-5 15,-1 0 2-15,0-2-1 0,0 0 3 0,-3-3-3 16,-1-2 1-16,-3 4 1 0,0-3-4 0,-3 1-1 16,1 2 0-16,-2-1 3 0,-4-1-2 0,2 3 11 15,-1-1-15-15,1 3-5 0,-2-1-11 0,0 2-18 16,3 2-23-16,-3-1-33 0,3 3-42 0,5 3-51 16,-12-7-57-16,8 4-282 0,4 3-752 0,0 0 65 0</inkml:trace>
  <inkml:trace contextRef="#ctx0" brushRef="#br0" timeOffset="-6908.84">22595 5557 449 0,'0'0'416'16,"0"11"-45"-16,2-5-43 0,0 1-21 0,-2 0-27 15,-2 4-37-15,0 0-15 0,2 0-20 0,0-2-25 16,-2 2-16-16,2-2-22 0,0 1-16 0,0-10-13 16,0 12-15-16,0-12-14 0,0 10-3 0,0-10-5 15,0 0 4-15,0 8 0 0,0-8 16 0,0 0-10 16,0 0 2-16,0 0-23 0,0 0-7 0,0 0-6 16,0 0-7-16,0 0-3 0,0-32 4 0,2 20-16 15,2 1 8-15,-2-1 9 0,1 0 2 0,3-5-2 16,6 1 2-16,-5 2 5 0,2 0-7 0,4 2 14 15,-4-2-14-15,5 1-7 0,-1 0-2 0,-4 5-3 16,1-1-14-16,1 0-7 0,-3 3-25 0,2 0-30 16,-2 3-38-16,-3 2-44 0,-5 1-62 0,11 6-96 15,-10-1-280-15,2 3-823 0,-6 6 39 0</inkml:trace>
  <inkml:trace contextRef="#ctx0" brushRef="#br0" timeOffset="-5699.78">22011 6429 503 0,'0'0'475'0,"-2"-9"-54"0,2 9-44 16,-2-10-32-16,2 10-36 0,-4-10-27 0,4 10-18 16,-7-5-20-16,7 5-18 0,-8-4-23 0,8 4-26 0,-10-2-22 15,10 2-7-15,-11 2-21 0,-1-1-11 16,5 4-8-16,-4 4-20 0,-2 0-7 0,1 3-10 15,-1 1-5-15,1 4-3 0,2-2 2 0,-2 2-13 0,3 1 0 16,2-4-8-16,3 4-7 0,-3-2-4 16,5 3-2-16,2-3-5 0,0 2 0 0,7-2-6 15,-3-4 0-15,3 2 0 0,2 0-6 0,1-3-1 0,3-1-1 16,1 1-1-16,5-4 0 0,0-1-11 0,0-4-11 16,12 0-6-16,-4-4-13 0,1 0-19 0,-6-2-16 15,-3-3-12-15,5-2-9 0,-2 2-3 0,3-4-5 16,-7 2-5-16,0 1 5 0,-2-1 1 0,-1-1 6 15,-6 1 4-15,0 3 9 0,0 0 8 0,-4-1 3 16,-3 2 12-16,2-2 16 0,-4 7 10 0,0-10 22 16,0 10 10-16,0 0 9 0,-6-6 3 0,6 6-1 15,-9-2 1-15,9 2-3 0,0 0 4 0,-21 7 1 16,17-2 5-16,-4 1 4 0,3 2 8 0,-2 0 0 16,2 1 0-16,1 3 1 0,0-2 2 0,4 2 3 15,2-2 1-15,0 2-8 0,4-2 1 0,-1 0-6 16,1-1-2-16,4 2-5 0,-4 0 2 0,1-5-1 15,0 0-3-15,2 0 3 0,2-1-3 0,-2-3 0 0,0-1 0 16,-2-1 3-16,-7 0 2 0,17-4-3 16,-7-3-3-16,-3 1 1 0,-1-2-2 0,3-1-1 15,-2-2-2-15,0 0-5 0,-3 0 0 0,-2 0-1 0,1-7-2 16,-3 3-2-16,-3-2-2 0,-1 0-1 0,0 0 0 16,-1 2-2-16,-6-1-9 0,2 3-6 0,2 2-8 15,-1 3-15-15,0-2-13 0,-3 3-23 16,3 4-24-16,-2-2-33 0,-1 1-25 0,4 4-29 0,7 0-33 15,-14 3-59-15,6 0-219 0,1 0-695 0,1 1 81 16</inkml:trace>
  <inkml:trace contextRef="#ctx0" brushRef="#br0" timeOffset="-5413.83">22503 6831 320 0,'0'0'594'0,"0"0"-63"0,4 7-62 15,-4-7-79-15,0 0-51 0,0 0-48 0,0 0-35 16,0 0-28-16,0 0-26 0,-13-18-12 0,11 11-16 16,2 7-11-16,-2-18-13 0,-3 9-13 0,2 0-9 15,1-1-15-15,-2 0-9 0,4 1-17 0,-2 0-9 0,0 2-7 16,2-4-13-16,2 1-4 0,0 1-6 0,2 0-7 15,1 0-13-15,4 1-22 0,-2-1-15 16,-1-1-26-16,6 2-22 0,-1 2-28 0,0-1-36 16,1 0-44-16,3-1-51 0,3 1-72 0,-7 3-240 0,0 1-762 15,3-1 61-15</inkml:trace>
  <inkml:trace contextRef="#ctx0" brushRef="#br0" timeOffset="-5140.83">22771 6603 563 0,'0'0'566'0,"-5"16"-85"0,2-8-44 0,0 5-46 16,2 8-32-16,-1 3-21 0,-3 5-19 0,1 4-22 16,2-1-22-16,-5 14-13 0,3 2-30 0,-2-2-19 15,4-1-23-15,-2-8-21 0,4-2-12 0,-2 11-31 16,2-10-15-16,2-3-10 0,-2-2-17 0,0-5-12 15,0 1-4-15,2-9-11 0,0-1-21 0,0-5-9 16,1-1-20-16,0-5-28 0,-1 1-25 0,0-3-21 16,-2-4-18-16,0 0-17 0,0 0-21 0,0 0-26 15,0 0-26-15,11-19-19 0,-9 7-28 0,0-3-24 16,0-4-36-16,-1-8-242 0,-2 2-753 0,-5-4 61 16</inkml:trace>
  <inkml:trace contextRef="#ctx0" brushRef="#br0" timeOffset="-4882.46">22706 6680 246 0,'2'-9'489'16,"2"-1"-74"-16,1-2-52 0,5-1-27 0,0 1-39 15,1-1-27-15,1 4-16 0,5-4-16 0,-2 5-11 16,4-2-15-16,-1 3-11 0,-3 2-12 0,4-1-16 0,0 1-11 16,2 2-19-16,-3-1-11 0,0 4-14 0,-4 0-14 15,-3 1-3-15,-3 2-2 0,2-1-5 0,-2 2 4 16,-5 2 5-16,3 0-5 0,-6 5-9 15,-4 0-11-15,-1 7-8 0,-3 0-5 0,-2-1-10 0,-7 2-4 16,1 3-2-16,1-2 1 0,3-5-20 0,-2-1-4 16,-1-3-20-16,4 1-20 0,-3-1-22 0,3-3-20 15,2-3-23-15,2-2-26 0,0 3-31 0,7-6-43 16,-9 3-50-16,9-3-58 0,0 0-269 0,0 0-816 16,-4-17 43-16</inkml:trace>
  <inkml:trace contextRef="#ctx0" brushRef="#br0" timeOffset="-4582.94">23015 6684 373 0,'-2'11'480'0,"-3"-2"-51"0,3 3-45 0,-1 1-43 16,3 0-44-16,-2-1-32 0,4 4-34 0,-1-5-23 15,3 4-22-15,1-4-20 0,-2-4-12 0,3-1-18 16,3-4-11-16,0 3-12 0,2-2-13 0,0-2-7 15,3-1-8-15,3-3-12 0,0-2-11 0,0-3-1 16,0-3-6-16,-2-1-7 0,1-1-4 0,0-1-4 16,-3 1-1-16,-2 1-2 0,-4 0 2 0,2-5 1 15,-5 6 4-15,-1 0 3 0,-3 2 2 0,-2 0 3 0,-3-1-4 16,-2 2-3-16,0 2 0 0,-2-1-4 16,0 3-8-16,-4 2 1 0,2 0-3 0,-1-1-7 15,1 2-12-15,-2 2-17 0,1-1-25 0,-1 3-25 0,6-1-39 16,-2 0-40-16,2-1-53 0,7-1-55 0,-8 3-303 15,8-3-790-15,0 0 51 0</inkml:trace>
  <inkml:trace contextRef="#ctx0" brushRef="#br0" timeOffset="-4315.85">23382 6830 237 0,'0'0'448'0,"-1"10"-41"0,1-10-17 0,-3 8-18 16,3-8-9-16,0 0-16 0,0 0-26 0,0 11-38 15,0-11-29-15,0 0-29 0,0 0-30 0,0 0-23 16,0 0-24-16,-4-30-17 0,6 21-18 0,0-2-11 16,1-1-9-16,0 2-12 0,-1-2-11 0,2 2-5 15,-2-1-4-15,1 1-15 0,1-1-18 0,0-1-23 16,-1 1-22-16,1 3-27 0,1 1-21 0,-1 0-18 15,1 1-21-15,-1 1-32 0,3-1-45 0,-1 2-65 16,4-1-266-16,-1 2-728 0,1 0 69 0</inkml:trace>
  <inkml:trace contextRef="#ctx0" brushRef="#br0" timeOffset="-3885.62">23826 6655 628 0,'0'0'537'0,"5"-2"-83"0,-5 2-60 0,0 0-41 16,0 0-36-16,0 0-21 0,-16-13-25 0,16 13-17 0,-10-5-17 16,-3 2-24-16,4 0-22 0,-3 0-24 0,0 1-13 15,-6 1-9-15,9 1-13 0,-6 1-7 0,2 0-8 16,-1 0-7-16,-3 7-16 0,4-4-2 16,-1 3-14-16,-1 1 3 0,-1 0-5 0,3 5-10 0,-1-1-11 15,5 1-2-15,-4-1-3 0,7 5-4 0,-2-6-11 16,3 2 3-16,-3 3-9 0,6-5-2 0,2 2-7 15,0-1-4-15,0-12 3 0,2 18-8 0,2-11-12 16,1-2-9-16,-1-1-9 0,3 0-12 0,-7-4-12 16,17 2-11-16,-5-4-7 0,-1-2-9 0,0 0-7 15,3-6 2-15,1 1 7 0,-1-2 4 0,-1 2 7 16,-2-4 6-16,-4 3 8 0,3 0-1 0,-2 0 10 16,-3 2 13-16,2-2 9 0,-3 3 14 0,-1-1 17 15,-3 8 18-15,0 0 8 0,6-11 7 0,-6 11-2 16,0 0 1-16,0 0-6 0,0 0-3 0,0 0-3 15,0 0 2-15,0 0-11 0,0 0-4 0,0 0-1 16,0 0-2-16,0 0-4 0,-6 40-3 0,6-29 0 16,0 2-2-16,-3 2-14 0,3 2-22 0,3-4-20 15,-1-1-25-15,-2 4-27 0,0-3-37 0,4-4-44 0,-4-9-45 16,4 12-66-16,-3-6-276 0,-1-6-830 16,0 0 35-16</inkml:trace>
  <inkml:trace contextRef="#ctx0" brushRef="#br0" timeOffset="-3617.17">23948 6460 331 0,'3'-8'635'0,"-2"3"-90"0,-1 5-61 16,4-8-68-16,-4 8-46 0,0 0-41 0,0 0-37 16,0 0-35-16,0 0-18 0,0 0-4 0,0 22-11 15,-2-4-13-15,0 0-6 0,1 8-22 0,-3-2-12 16,0 4-11-16,4 1-18 0,-2-1-18 0,0 1-13 15,1 0-11-15,0 2-13 0,-3-2-9 0,0-3-11 16,2-9-11-16,2 9-4 0,0-10-7 0,-2 1-12 16,4-5-14-16,-4-1-23 0,4-4-17 0,-2-2-23 15,0-5-31-15,0 10-21 0,0-10-20 0,0 7-19 16,0-7-17-16,0 0-24 0,0 0-17 0,0 0-19 16,0 0-22-16,0 0-34 0,0 0-278 0,0 0-793 15,3-22 51-15</inkml:trace>
  <inkml:trace contextRef="#ctx0" brushRef="#br0" timeOffset="-3268.38">23895 6775 190 0,'-4'-4'478'0,"4"4"-23"0,-5-8-54 0,5 8-37 0,-4-6-46 16,4 6-41-16,-4-5-27 0,4 5-38 15,0 0-19-15,0 0-8 0,0 0-14 0,0 0-2 16,10-10-7-16,-3 7-9 0,3 2-12 0,3-1-10 16,-2 1-14-16,6 0-13 0,1 1-4 0,1-1-10 0,2-3-14 15,0 3-4-15,0 0-7 0,9-5-7 0,-2 3-3 16,-7 0-5-16,6-1 0 0,-7 0-13 15,0-1-2-15,-3 1-8 0,-2 2-2 0,-2-2-9 16,1 1-1-16,-4 2-12 0,-2-2-13 0,1 2-5 0,-9 1-4 16,10-6-6-16,-7 3-4 0,-3 3 9 0,2-7-2 15,-2 7 4-15,0 0-2 0,0 0 6 0,-6-12 0 16,6 12-1-16,-10-3 9 0,10 3 0 0,-14 0-1 16,14 0 5-16,-17 2 2 0,6 2 7 0,2 0 6 15,-2 3 9-15,-1 0 11 0,4 2 1 0,-1 1 5 16,-3 2 7-16,5 8-2 0,-1-6-1 0,3 5-5 15,0-2 3-15,2 0-3 0,3 2 5 0,0-2-14 16,6 1 3-16,0-3-6 0,-3-4 1 0,4 1-5 16,1-3-3-16,1-1-7 0,0 0-18 0,0-3-23 15,3-2-35-15,-3-2-50 0,-2-1-71 0,3-2-102 16,-10 2-291-16,14-2-867 0,-14 2 20 0</inkml:trace>
  <inkml:trace contextRef="#ctx0" brushRef="#br0" timeOffset="-2214.95">22366 7391 464 0,'0'0'446'0,"9"0"-44"0,-9 0-18 0,0 0-28 16,0 0-36-16,0 0-24 0,5-8-25 0,-5 8-28 15,0 0-28-15,0 0-24 0,0 0-20 0,-9-16-7 16,4 14-20-16,-4-3-12 0,2-1-14 0,-1 2-13 16,-2-1-7-16,-3-1-8 0,4 3-10 0,-5 0-3 15,1 1-1-15,-5-1-10 0,7 4-6 0,-3-1 1 16,-4 3-7-16,4-1-6 0,1 2 1 0,-5 0-10 15,7 3 2-15,-4 0-5 0,3 0-2 0,-1 4 4 16,0 1 2-16,3-1-7 0,1-2-3 0,0 0 4 16,4 3-4-16,1 0-8 0,0-1-1 0,4 0 3 0,0-1-8 15,0 0 2-15,0-3 2 0,4 0-9 0,0 2-1 16,1-3-1-16,4-2 0 0,-2-1-1 16,4-1-2-16,-1-1-1 0,3-2-6 0,0-1-5 15,1-2-3-15,1-4-7 0,-3 0-8 0,6 0-5 0,-5-3-4 16,-2 4 2-16,-2-3-2 0,0 2 1 0,0 1 5 15,-4 0 1-15,1 1 5 0,-1 2 1 0,-5 4 8 16,5-6 8-16,-5 6-1 0,4-3 7 0,-4 3 1 16,0 0 1-16,0 0 0 0,0 0 5 0,0 0-5 15,0 0 2-15,0 0 2 0,6 20-6 0,-5-13 7 16,-2 3 0-16,1-1 0 0,1 4-6 0,1-1 0 16,0-2-2-16,0 2 0 0,0-3-6 0,0 0-10 15,2 0-20-15,0-1-28 0,-2 1-35 0,2-1-37 16,-4-1-48-16,3-2-63 0,-3-5-315 0,2 10-827 15,-2-10 37-15</inkml:trace>
  <inkml:trace contextRef="#ctx0" brushRef="#br0" timeOffset="-1801.01">22505 7415 199 0,'4'12'552'0,"-4"-12"-67"0,0 9-45 16,0 0-43-16,-2 2-29 0,2-1-32 0,-2 3-32 0,0-2-22 15,2 7-34-15,-4-1-20 0,4 1-28 0,0-2-29 16,-2 1-14-16,2-2-21 0,-1-2-16 0,2-2-16 16,-1 2-9-16,0-5-17 0,0 0-8 0,2-2-9 15,-2 1-4-15,0-7-8 0,2 10-3 0,-2-10-11 16,2 6-11-16,-2-6-3 0,0 0-8 0,0 0-2 15,0 0-11-15,0 0-2 0,0 0-3 0,13-23-7 16,-8 12 1-16,2 1-7 0,-3-6-4 0,5 5-2 16,-2-8-1-16,2 3 3 0,2-1 7 0,-4 2-5 15,4 2 2-15,0-1 1 0,-4 6 2 0,2 1-1 16,-6 2 0-16,1 0 4 0,-4 5 13 0,7-5 1 16,-7 5 8-16,0 0 6 0,0 0 4 0,13 13 6 15,-13-5 6-15,0 0-8 0,0 3 4 0,0 1-9 16,-2-2 3-16,2 2-6 0,-3-3-2 0,3 3-4 15,0-2-8-15,0-1-15 0,0 2-23 0,0-3-34 16,0-8-36-16,3 11-44 0,-3-4-42 0,0-7-72 16,5 6-277-16,-5-6-786 0,8 3 52 0</inkml:trace>
  <inkml:trace contextRef="#ctx0" brushRef="#br0" timeOffset="-1446.3">22811 7516 552 0,'0'0'495'0,"-2"18"-65"0,2-18-56 0,-1 15-37 16,-1-5-27-16,-2-1-9 0,2 5-36 0,2-4-17 15,-4 5-26-15,2-4-29 0,0 5-21 0,4 0-22 16,-2-3-16-16,0 2-17 0,0 0-14 0,2-2-11 16,0-3-13-16,-2 0-11 0,0-4-6 0,0-6-6 15,4 10-10-15,-4-5-7 0,0-5-6 0,0 0-5 16,0 0-2-16,0 0-3 0,0 0-8 0,0 0-1 15,0 0-8-15,15-20-5 0,-9 10-2 0,-2 1 2 16,7-4-4-16,-7 2 4 0,5-4-5 0,1 2 0 0,-2 0 2 16,-1-2 13-16,4 2 5 0,-4 5 0 0,2 2 1 15,-1-4 1-15,-3 7-2 0,0-2 1 16,0 3 5-16,-5 2 7 0,0 0 22 0,11 4-1 0,-11-4-5 16,2 8-1-16,0 1-5 0,-2-9-1 0,2 15-8 15,-2-4 1-15,3-3-3 0,-2 2-5 16,2 1-11-16,-2-4-25 0,1 1-32 0,-2-2-41 0,2 2-53 15,0-1-60-15,0-2-80 0,-2-5-288 0,6 10-843 16,-3-3 32-16</inkml:trace>
  <inkml:trace contextRef="#ctx0" brushRef="#br0" timeOffset="-1072">23238 7650 541 0,'0'0'512'0,"0"-6"-68"0,0 6-51 16,0 0-46-16,-5-11-40 0,5 11-32 0,-4-3-30 0,4 3-17 15,-10-5-22-15,10 5-13 0,-8-1-17 16,8 1-15-16,-13 4-14 0,5-1-19 0,2 0-3 16,-1 2-17-16,0 2-10 0,-1 2-9 0,2-1-11 0,0 0-9 15,2 2-4-15,1-2-10 0,-1 3-4 0,4-4-5 16,0 2-3-16,0 1-6 0,0-10-1 0,4 13-6 15,-1-8-9-15,-1 0 1 0,2-1 1 16,3-1-5-16,0-1-4 0,-7-2 1 0,17 1 0 0,-9-3-7 16,5-3-2-16,-4-1-4 0,2 0-2 0,0-3-8 15,-4 2-7-15,2-4 0 0,-2 5-8 0,-2-4-2 16,-3 1-3-16,0 2-3 0,-2-1-1 0,0-1 2 16,0 9 0-16,-9-15-4 0,2 11-5 0,0-1 1 15,-1 1-3-15,-4 1 7 0,3 1-3 0,-4 2-6 16,2-1-13-16,3 1-22 0,-3-1-28 0,11 1-47 15,-16 2-54-15,8-1-86 0,8-1-211 0,-11 1-711 16,11-1 76-16</inkml:trace>
  <inkml:trace contextRef="#ctx0" brushRef="#br0" timeOffset="-164.84">23395 7545 399 0,'0'0'585'0,"0"0"-87"16,0 0-70-16,0 0-53 0,0 0-40 0,0 0-34 0,0 0-36 16,0 0-30-16,0 0-12 0,-11 15-23 0,11-15-12 15,-6 16-26-15,4-5-16 0,-2 1-17 16,4 0-11-16,-2-1-17 0,2 0-9 0,-2 5-13 0,2-5-8 16,2 1-4-16,0-1-10 0,-2-2-6 0,4 1-7 15,-2-4-7-15,2 1-8 0,0-1-4 0,1-1-15 16,-1-2-7-16,-4-3-13 0,13 2-11 0,-3-2-11 15,1-3-8-15,-1 0-14 0,2-4-8 0,-1 0-3 16,1-1 8-16,-1 1 1 0,-1-1 4 0,0 1 3 16,-1-1 6-16,0-1 1 0,-3 2 10 0,0 2 2 15,-2-2 12-15,-4 7 7 0,7-7 13 0,-7 7 8 16,2-7 5-16,-2 7 13 0,0 0 7 0,0 0 4 16,0 0-1-16,0 0-3 0,0 0 1 0,0 0-1 0,0 0 3 15,-19 21-1-15,15-14 1 0,0 5-7 16,-1-2-3-16,3-1-4 0,-1 4 1 0,-1 2-5 0,2-2 1 15,2 0-5-15,-3-1-4 0,3-1-16 16,3 0-19-16,-3-2-22 0,2 1-33 0,-1-4-32 0,3-1-36 16,0 0-38-16,3-2-59 0,-7-3-289 0,10 2-765 15,-10-2 57-15</inkml:trace>
  <inkml:trace contextRef="#ctx0" brushRef="#br0" timeOffset="313.24">23851 7668 386 0,'0'0'520'15,"0"0"-47"-15,10-4-39 0,-10 4-40 0,0 0-48 16,0 0-43-16,0 0-35 0,0 0-33 0,0 0-19 16,0 0-19-16,-23-4-12 0,23 4-9 0,-15 4-12 15,5-1-7-15,-2 1-11 0,3 2-4 0,-1-1-18 0,0 0-11 16,-4 5-10-16,1-1-3 0,2 1-11 15,-2 3-10-15,3-1-1 0,-1 0-8 0,2 2-4 16,2-3-11-16,-1 3-3 0,3 1-7 0,5-2-5 0,-4-2-1 16,4-2-7-16,0 3-6 0,2-3-4 0,0 1-10 15,3-3 3-15,-1 1-2 0,5 1-7 0,-2-5 1 16,4 1-13-16,3-2-7 0,-3-2-6 0,6-2-16 16,-3-2-9-16,3-2-8 0,0 0-11 0,1-3-6 15,-1-1 0-15,0-1 2 0,-2 0 2 0,3-1 3 16,-2-3 10-16,0 2 4 0,-3-2 6 0,-1 1 2 15,-2-1 7-15,-3 3 3 0,1-4 8 0,-4 4 9 16,-2 0 4-16,0 2 7 0,-2 2 6 0,0 7 11 16,-4-11 1-16,4 11 13 0,-12-4 0 0,8 1 2 15,4 3 6-15,-19 5-1 0,10 0 1 0,-1 3-3 16,-2 2-4-16,1 0 8 0,-2 4-9 0,3-2-1 16,-1 4-3-16,5-1-3 0,0-1-4 0,2-2-3 15,0 2 0-15,2 0-5 0,2-2-2 0,-2 1-11 0,4-2-11 16,0 0-22-16,2-4-17 0,0 0-36 15,2 0-32-15,-4-2-28 0,5-4-42 0,1 0-44 16,-8-1-72-16,18-4-230 0,-8-1-778 0,2-1 54 0</inkml:trace>
  <inkml:trace contextRef="#ctx0" brushRef="#br0" timeOffset="1200.23">24088 7796 531 0,'0'0'566'0,"0"0"-92"0,0 0-74 0,0 8-56 16,0-8-52-16,-4 13-27 0,4-13-22 0,-7 15-17 15,5-6-10-15,-2 3-22 0,0-2-16 0,0-1-14 16,1-1-23-16,0 2-6 0,1-1-16 0,0 0-13 16,2 0-11-16,0-9-7 0,0 12-14 0,2-5-17 15,-2-7 9-15,1 9-7 0,-1-9-14 0,6 4-4 16,-6-4-12-16,9 1-13 0,-9-1-11 0,0 0-8 16,19-10-11-16,-11 3-10 0,2 1-4 0,-1-4-1 15,2-3 1-15,2 2-1 0,0-2 3 0,-2 2 1 0,-2 0 6 16,2 5 4-16,-1-1 3 0,-4-1 7 15,2 3 0-15,-4 1 2 0,2 1-2 0,-6 3 6 16,7-3 3-16,-7 3 13 0,9 0 7 0,-9 0 15 16,0 0 6-16,3 6 5 0,-3-6 3 0,0 14-1 0,0-3-2 15,0 0-3-15,0-1-3 0,0-1 5 0,0 1-7 16,0-1-7-16,0-2-5 0,0 1 0 16,0-1-2-16,0-7-1 0,3 12-2 0,-3-12-3 0,4 7-5 15,-2-3-2-15,-2-4-9 0,6 2-6 0,-6-2-5 16,0 0-11-16,16-4-16 0,-7-3-16 0,-1 1-25 15,2-4-24-15,1-1-21 0,0-2-20 0,3 1-9 16,-1 2 8-16,0-1 15 0,-4 3 5 0,-1 2 13 16,-4 0 12-16,0 2 16 0,-4 4 17 0,9-6 15 15,-9 6 10-15,0 0 20 0,0 0 17 0,0 0 21 16,0 0 18-16,0 18 16 0,0-18 14 0,-4 14 2 16,1-5 4-16,1 0-5 0,-1 0-3 0,1 0-1 15,0-1-8-15,2-8-6 0,-1 13-4 0,1-8-2 16,0-5 0-16,1 14-5 0,1-9-4 0,-2-5-4 15,5 9 0-15,0-5-5 0,-1-1-1 0,-4-3-5 16,10 6-5-16,-4-5-16 0,-6-1-7 0,13-4-15 16,-4 2-21-16,-1 0-23 0,2-4-12 0,1 1-10 0,-2-1-3 15,0 0 9-15,0 3 9 0,1-1 5 0,-3 2 9 16,-2-2 10-16,-5 4 10 0,9-2 18 16,-9 2 12-16,0 0 18 0,0 0 16 0,10 6 13 0,-10-6 16 15,3 9 2-15,-3-9 3 0,1 11 11 0,-1-11-9 16,-1 16 3-16,1-8-5 0,0-8-3 0,0 16-2 15,0-9-4-15,1 1-4 0,0 0 1 0,2 1 2 16,0 0 0-16,2-1 2 0,-2-1-9 0,5 2-4 16,-2-1-3-16,2-1-4 0,0 2 3 0,2-3-10 15,-1-1 1-15,-3 0-7 0,6 0-12 0,-1-2-13 16,-3-2-8-16,1-1-7 0,2 0-9 0,1-1-1 16,-4 0-4-16,-8 1-5 0,14-6-6 0,-7 4-8 15,2-6-9-15,-2 2-4 0,-1-3-12 0,-1-1-8 16,2 1-4-16,-1-1 5 0,4 0 7 0,-5 0 10 0,0 2 19 15,-1 0 10-15,0 1 10 0,-3 1 5 16,-1 6 5-16,3-9 21 0,-3 9 13 0,4-5 14 16,-4 5 11-16,0 0 0 0,0 0-1 0,0 0-1 0,0 0 6 15,0 0 7-15,0 0 3 0,0 0 0 16,0 0-4-16,-14 20 0 0,14-20-6 0,-2 13 1 16,1-7-6-16,1-6 1 0,-2 12-12 0,2-5 1 15,0-7-3-15,0 12-4 0,0-12-3 0,1 8-14 0,-1-8-17 16,4 7-22-16,-4-7-26 0,4 5-16 0,-4-5-16 15,0 0-13-15,8 1-21 0,-8-1-26 0,11-8-28 16,-4 1-50-16,2-2-63 0,-1 1-216 0,0-6-723 16,3 0 72-16</inkml:trace>
  <inkml:trace contextRef="#ctx0" brushRef="#br0" timeOffset="1433.19">25052 7557 436 0,'2'-5'634'0,"-2"5"-104"0,0 0-92 15,0 0-46-15,0 0-58 0,0 0-34 0,-13 18-20 16,8-6 0-16,-2 5-26 0,0-1-8 0,-3 7-1 16,-1 4 0-16,1 3-4 0,-4 1-6 0,4 2-11 15,-7 11-12-15,3-12-17 0,3 15-19 0,0-15-19 0,0 2-20 16,2-2-14-16,0-2-17 0,3-2-14 16,0-1-9-16,0-1-12 0,3-3-10 0,1-6-18 15,1-6-22-15,-3 1-26 0,4-4-27 0,-1 2-25 0,1-10-34 16,1 10-21-16,-1-10-17 0,4 5-20 0,-4-5-22 15,0 0-29-15,0 0-34 0,0 0-56 0,0 0-314 16,14-13-930-16,-13 7-8 0</inkml:trace>
  <inkml:trace contextRef="#ctx0" brushRef="#br0" timeOffset="1653.1">24784 7770 624 0,'0'0'667'0,"10"-2"-78"0,-10 2-69 0,18 3-61 16,-5-3-41-16,6 4-12 0,3 1-26 0,6-2-16 15,0 2-20-15,-1 2-26 0,0-2-42 0,1-1-35 16,-8 2-34-16,1-3-28 0,-2 1-23 0,-5-1-21 16,-1-1-18-16,-2 0-38 0,1 0-41 0,-6 0-41 15,1-2-53-15,-7 0-62 0,6 3-92 0,-6-3-146 16,0 0-274-16,0 0-997 0,0 0-51 0</inkml:trace>
</inkml:ink>
</file>

<file path=ppt/ink/ink26.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in"/>
          <inkml:channel name="T" type="integer" max="2.14748E9" units="dev"/>
        </inkml:traceFormat>
        <inkml:channelProperties>
          <inkml:channelProperty channel="X" name="resolution" value="393.73947" units="1/cm"/>
          <inkml:channelProperty channel="Y" name="resolution" value="393.73947" units="1/cm"/>
          <inkml:channelProperty channel="F" name="resolution" value="249.9771" units="1/in"/>
          <inkml:channelProperty channel="T" name="resolution" value="1" units="1/dev"/>
        </inkml:channelProperties>
      </inkml:inkSource>
      <inkml:timestamp xml:id="ts0" timeString="2020-04-02T08:46:41.410"/>
    </inkml:context>
    <inkml:brush xml:id="br0">
      <inkml:brushProperty name="width" value="0.05292" units="cm"/>
      <inkml:brushProperty name="height" value="0.05292" units="cm"/>
      <inkml:brushProperty name="color" value="#FF0000"/>
    </inkml:brush>
  </inkml:definitions>
  <inkml:trace contextRef="#ctx0" brushRef="#br0">11613 12322 351 0,'0'0'302'0,"14"1"-118"16,-14-1-81-16,14 1-75 0,-2 0-118 0,-5 3-49 0,4-4-160 15,0 1 60-15</inkml:trace>
  <inkml:trace contextRef="#ctx0" brushRef="#br0" timeOffset="3772.92">11611 3651 46 0,'7'-7'599'0,"-7"7"-61"0,0 0-71 16,3-3-65-16,-3 3-46 0,0 0-43 0,0 0-19 0,0 0-15 16,0 0-39-16,0 0-23 0,0 0-17 15,-28 9-22-15,19-5-16 0,0 2-17 0,0 1-16 16,-5 4-20-16,1 0-8 0,-1 4-18 0,-4 5 2 0,2 4-10 16,-1-2-2-16,0 6-11 0,2 1-5 0,-2 0-1 15,3 6 5-15,-4 9-7 0,6-11 0 16,-5 14-4-16,3-3-4 0,5-9 2 0,-3-1 3 15,5 12-12-15,1-11 3 0,3 13 1 0,0-13-10 0,0 1 1 16,5 11 5-16,0 1-9 0,1-17-3 0,-1 3-4 16,1-3-2-16,2-2 2 0,0-3-2 0,2-1-4 15,0-6 1-15,-1-3-17 0,0 0-9 0,1-6-17 16,-2 0-7-16,0-3-12 0,-2-2-18 0,3-1-18 16,-6-4-15-16,3 7-12 0,-3-7-15 0,0 0-20 15,0 0-24-15,0 0-30 0,0 0-38 0,0 0-41 16,2-24-268-16,-7 14-791 0,1-1 53 0</inkml:trace>
  <inkml:trace contextRef="#ctx0" brushRef="#br0" timeOffset="4093.47">11161 4472 106 0,'0'0'510'0,"-12"-5"-66"0,7 3-49 15,5 2-39-15,-10-2-39 0,10 2-35 0,0 0-42 16,-7 5-30-16,7-5-15 0,-1 10-15 0,1-10-14 15,1 15-16-15,5-3-13 0,-1 3-11 0,0 1-13 16,3 1-11-16,6 4 1 0,-5 2-21 0,1-4-4 16,4 4-3-16,-3-1-6 0,2 2-3 0,-1-2 8 15,2 3-16-15,-4-1 4 0,-2-6-1 0,1-2-8 16,2-1 0-16,-1-1-4 0,1-2-4 0,-3-2 4 16,0-3 2-16,2 1 0 0,-1-4 12 0,-1-2-2 15,0-1 5-15,2-3 3 0,5-3 18 0,1-6-10 16,1-2 6-16,4-9-1 0,-1 1-1 0,3-5-7 15,-1 3-8-15,-1-5-3 0,2 4-8 0,-3 0 1 0,-2 3-11 16,0 0-5-16,-7 4-5 0,3 2-19 16,-1 3-12-16,-4 2-32 0,-1 1-35 0,-2 0-36 15,-1 5-47-15,0 0-58 0,2-1-79 0,-7 5-327 16,0 0-941-16,0 0-18 0</inkml:trace>
  <inkml:trace contextRef="#ctx0" brushRef="#br0" timeOffset="5806.86">11815 3343 48 0,'0'0'500'15,"0"0"-80"-15,0 0-73 0,0 0-52 0,0 0-29 16,0 0-29-16,0 0-10 0,0 0-17 0,0 0-11 16,0 0-14-16,5 32-15 0,-2-22-12 0,-3 2-11 15,1 4-20-15,0-4-9 0,1 4-15 0,0 0-7 16,-2-3-13-16,0 6-4 0,2 1-12 0,0-4-9 15,-4 2-5-15,4-2-4 0,-4-1-5 0,0-2-4 16,2-2-5-16,0 1 1 0,-2-2-10 0,4-3 1 16,-2-7-2-16,0 10 1 0,0-10-2 0,0 0 1 15,0 0-3-15,0 0-4 0,0 0-7 0,0 0-2 0,0 0-9 16,0 0 2-16,8-24-1 0,-6 11-5 0,6-3-4 16,-3 0 2-16,1 0-6 0,1 0-2 15,-1 0-2-15,3 0 5 0,1-1-2 0,-4 0 5 16,1 3 0-16,1 3-2 0,-2 0-2 0,2 2 0 0,-3 5 1 15,-1-2 1-15,2 3 0 0,-6 3-1 0,9-5 2 16,-9 5 5-16,0 0 9 0,14 7 2 16,-10 0 4-16,1 2-2 0,-2 0 3 0,0 1 3 15,0 0-3-15,0 2 0 0,2-2 0 0,-1 1-4 0,-2 0 2 16,1-3 0-16,1-1-1 0,0 2-2 0,-2-4 3 16,1 1-3-16,-3-6-2 0,7 8 2 0,-3-5 1 15,-4-3-1-15,9 1-1 0,-9-1 6 0,14-4-4 16,-5-1 1-16,0-4-2 0,1 1 1 0,4-3-3 15,-2-2-4-15,1 0 2 0,1-3 3 0,1 2-5 16,-2-3-1-16,6-2 25 0,-2 0 5 0,-5 8 2 16,1-2 4-16,-1 2-1 0,-2 3-3 0,-1 1-6 15,-3 3 3-15,0 1-9 0,-6 3 6 0,12 0 12 16,-12 0 20-16,6 10-10 0,-3 2 6 0,0 1-7 16,-5 4 2-16,2 2-11 0,0-1-5 0,-2 3-4 15,-1-3-5-15,3 8-4 0,-1-7-12 0,2 0-15 16,0-1-16-16,2-2-20 0,0-5-23 0,1 5-25 15,1-6-21-15,1 0-38 0,2-3-42 0,1-2-32 16,2-3-57-16,-2 1-244 0,1-2-750 0,-10-1 63 16</inkml:trace>
  <inkml:trace contextRef="#ctx0" brushRef="#br0" timeOffset="6131.51">12622 3485 253 0,'0'0'533'0,"-16"-8"-73"0,16 8-62 0,0 0-49 16,-19 6-35-16,13 0-31 0,-2 0-20 0,-2 2-28 16,1-1-11-16,1 1-29 0,-1 1-14 0,3 0-24 15,1 1-14-15,-2 0-21 0,5 2-10 0,0 2-18 16,1-1-10-16,1-3-8 0,1 3-8 0,3-4-5 16,3 2-9-16,-1-4-7 0,-1-2-2 0,7 1-8 15,-2-1 0-15,3-4-2 0,-2 1-2 0,2-3-6 16,2-2 0-16,-1-4-4 0,4-2-2 0,-1-3-3 15,-2 0-5-15,-2-2 1 0,-2-1-1 0,2 1-2 16,-5 0 1-16,-4 1-2 0,0-2-2 0,-6 4 0 16,2 0 2-16,-6 2-1 0,1-1-2 0,-4-1-2 15,-1 4-4-15,-2 1-4 0,3 2-8 0,-10 0-8 16,5 2-15-16,-4 2-14 0,5 2-15 0,-1-1-28 16,1 0-30-16,2 3-38 0,2-3-42 0,0 3-42 15,1-2-273-15,2 0-740 0,6-2 68 0</inkml:trace>
  <inkml:trace contextRef="#ctx0" brushRef="#br0" timeOffset="6737.02">12858 3498 9 0,'0'0'586'0,"0"11"-84"0,0-6-75 0,0-5-56 15,0 18-44-15,0-9-46 0,1 0-29 0,-2 1-28 16,2 1-25-16,1-4-21 0,-2 3-18 0,1 0-20 0,0-1-16 16,0 2-11-16,2-2-12 0,-2-1-19 15,1-2-6-15,-1 1-6 0,-1-7-11 0,1 8-5 16,-1-8-4-16,2 6-5 0,-2-6 0 0,0 0-2 16,0 0-4-16,0 0-3 0,0 0-1 0,18-12-10 15,-14 4-6-15,0-4-6 0,3-4-8 0,-1 1 1 0,-1-1-6 16,0 0-5-16,2 2 1 0,-4-2 0 15,1 4-1-15,4-2 2 0,-6 3-2 0,1 2 3 16,0 1 3-16,-1 1 8 0,-1 1 3 0,-1 6-3 16,3-7 3-16,-3 7-6 0,0 0 4 0,3-7-5 0,-3 7 2 15,0 0-3-15,0 0 5 0,0 0 3 0,10 15-4 16,-8-9 3-16,5 4-2 0,-2-3 1 16,3 3 1-16,2-2-2 0,-1-1 1 0,1 3 2 15,6-2 0-15,-3 1 2 0,1-5-5 0,6 6 2 0,-3-5-4 16,0 1 0-16,2 0 0 0,-1-3 0 0,-1-2 1 15,3-2-8-15,-3-1-5 0,1-2-6 16,-2 0-5-16,2-3-10 0,-1-1-9 0,-1 0-12 0,0-2-5 16,-5 0-9-16,-3 1-4 0,1 0-1 15,2-5 4-15,-8 2 9 0,-1 3 2 0,0-1 4 0,-2 1 7 16,-3-1 9-16,-1 2 12 0,-1 2 14 0,-5-3 17 16,4 4 13-16,-3 2 13 0,-4-1 4 15,3 1 10-15,-2 2 13 0,-1 4 2 0,1 0 2 0,-6 2 1 16,6 1 5-16,2 3-5 0,-4 1 10 0,2 3-11 15,1 1-5-15,2 0-3 0,3 3 1 0,0-1-4 16,5-1-6-16,0 0 1 0,1 4-7 0,2 0-5 16,2-3-2-16,3 2-4 0,-1-1-5 0,7-3 3 15,-2-3-14-15,6-2-7 0,1-1-31 0,1-5-34 16,10-2-53-16,-8-2-73 0,7-5-101 0,-8 1-299 16,11-1-867-16,-2-3 17 0</inkml:trace>
  <inkml:trace contextRef="#ctx0" brushRef="#br0" timeOffset="7372.98">14108 3372 129 0,'0'0'622'0,"0"0"-105"16,1-8-82-16,-1 8-76 0,0 0-51 0,0 0-34 0,-9-10-20 15,9 10-32-15,-7-4-13 0,7 4-18 0,-12-1-15 16,12 1-13-16,-15 1-13 0,15-1-23 15,-18 4-12-15,6-3-12 0,1 3-20 0,-1 0-3 16,3 1-7-16,-1 0-10 0,1 0-5 0,3-1-13 0,1 0-6 16,1 4-4-16,0-3 1 0,1 1-9 0,3-6-5 15,-2 16 1-15,3-6-2 0,2-1-4 0,-1 3 0 16,3 3-3-16,1-5 3 0,1 2-5 16,5 2-5-16,-6-4 13 0,2 1-11 0,2 3 1 0,-2-5-4 15,1 0 3-15,-3 2-1 0,3-1-4 0,-4-2 2 16,1 0 1-16,-3-1 1 0,0 0-2 0,-2 2 6 15,-1-9 0-15,-3 12-2 0,1-4 0 0,-3-2-3 16,-3-2-2-16,-4 3 13 0,0-1-15 0,-2-2-6 16,1-3-5-16,-5 2-4 0,1-2-11 0,2-3-4 15,-3-3-14-15,0 3-10 0,3-6-23 0,2 3-13 16,0-5-23-16,-1-1-26 0,3-1-16 0,4 1-28 16,3 0-18-16,2 1-53 0,2-4-242 0,-1 2-691 15,2 2 79-15</inkml:trace>
  <inkml:trace contextRef="#ctx0" brushRef="#br0" timeOffset="7702.83">14156 3534 219 0,'29'1'310'0,"-8"1"-55"16,6-2-22-16,0 0-39 0,-5-2-21 0,-3-1-13 16,1 1-22-16,3-1-18 0,-2-5-5 0,-1 3-10 15,-1-2-1-15,-2-1-8 0,-2-2-8 0,-3 2-6 16,3-3-1-16,-6 3-5 0,1-1 0 0,-2-1-1 15,0 0-9-15,-3 0 18 0,-3 0 7 0,1 1 14 16,-3 2 14-16,0 7 4 0,-3-13-2 0,0 7-1 16,3 6-4-16,-9-10 1 0,1 6-2 0,-2 2-11 15,-1 2-8-15,-1 2 0 0,-1 1-4 0,0 0 5 16,-1 2-5-16,-3 2 0 0,0 2-6 0,0 0 4 16,0 4-7-16,2-2-7 0,2 2-6 0,0 1-13 15,2-1 2-15,2 1-7 0,3 3-9 0,0-5-7 16,4-1-2-16,1 3-5 0,2 2-3 0,1-5-12 15,2-3-8-15,3 3-18 0,3-1-8 0,-1-2-6 16,2-2-25-16,6 0-27 0,1 2-27 0,2-5-34 16,0-3-49-16,6-1-40 0,1-1-70 0,-5-2-221 15,6-5-743-15,0-2 67 0</inkml:trace>
  <inkml:trace contextRef="#ctx0" brushRef="#br0" timeOffset="8172.89">14864 3355 342 0,'0'0'521'16,"-7"-14"-89"-16,3 10-70 0,4 4-41 0,-15-5-45 16,7 4-19-16,-5 1-27 0,3 0 3 0,-3 2-24 15,-1 2-9-15,-1 2-15 0,1 0-23 16,2-1-11-16,-3 5-22 0,3 1-13 0,-1 1-10 0,2 1-15 16,3-1-7-16,2 1-15 0,-2 3-6 0,2 0-3 15,2-2-8-15,2 3-7 0,0 0-6 0,2-5 9 16,2 1-15-16,1-1-3 0,3-2-3 15,2 0-4-15,-1 0-4 0,2-1-12 0,3-2-5 0,1-2-8 16,5-2 1-16,-1 0-13 0,-4-2-7 0,6-2-13 16,-3-5-10-16,2 3-10 0,0-3-8 0,-1-3-10 15,1 1-1-15,-2-3-12 0,1 2-2 0,-1-3 5 16,-1-1 6-16,-1 2 5 0,-2 0 2 0,-4 2 12 16,2-2 7-16,-2 2 8 0,-2 0 16 0,0 2 12 15,-3 1 18-15,1 0 18 0,-4 6 29 0,5-8 12 16,-5 8 4-16,4-3 7 0,-4 3-7 0,0 0-2 15,0 0-9-15,0 0-4 0,0 0 6 0,0 0-5 16,0 0-2-16,-7 21 0 0,3-14-2 0,4 4-3 16,-2-2-1-16,0 2-3 0,2-2-1 0,0 1-7 15,2 0-2-15,0-1-2 0,-2-2 6 0,4 3-10 16,-1-1-2-16,2-2-2 0,-2-2 0 0,1 0-2 16,-4-5-4-16,9 9-1 0,-3-5-7 0,-1-1-10 15,-5-3-5-15,10 1-8 0,-10-1-8 0,14-1-9 16,-14 1-15-16,12-5-19 0,-6 2-24 0,2-4-24 15,-1 1-34-15,1-2-50 0,0-1-52 0,-3 1-241 16,-3-2-694-16,0 1 79 0</inkml:trace>
  <inkml:trace contextRef="#ctx0" brushRef="#br0" timeOffset="8872.12">15247 3420 406 0,'0'0'472'0,"0"0"-61"0,0 0-54 16,0 0-37-16,0 0-43 0,0 0-30 16,0 0-28-16,0 0-16 0,0 0-18 0,0 0-12 15,0 0-9-15,-7 22-11 0,6-12-17 0,0 0-12 0,1-1-17 16,0 2-9-16,-2 0-11 0,4 0-9 0,-6-1-4 15,1 0-13-15,1-3-5 0,0 1-4 0,1 2-3 16,-3 0-1-16,2-4-5 0,-2 0-2 16,4-6 1-16,-8 11-5 0,3-6-3 0,-3-3-4 0,-3 1-1 15,5 0-10-15,-5-2-9 0,0-1-16 0,11 0-16 16,-18 0-28-16,8-1-29 0,0-2-46 0,10 3-42 16,-13-7-63-16,7 4-289 0,-5-2-744 0,11 5 68 15</inkml:trace>
  <inkml:trace contextRef="#ctx0" brushRef="#br0" timeOffset="9619.49">15470 3379 97 0,'0'0'556'0,"0"0"-86"15,0 0-75-15,0 0-49 0,-6 19-46 0,6-19-32 16,-4 14-32-16,4-6-12 0,-1 3-28 0,0-1-22 16,1 1-18-16,-2 1-18 0,2 2-17 0,-1 0-13 15,2-2-15-15,-1 0-7 0,2 3-4 0,-2-3-13 16,0 0-10-16,1-4-4 0,-1 2-5 0,0-2-6 15,1-2-7-15,-1-6 0 0,-2 12-6 0,2-12-3 16,-2 9-2-16,2-9 0 0,0 0-5 0,0 9-6 16,0-9-15-16,0 0-10 0,0 0-14 0,0 0-11 15,0 0-9-15,0 0-8 0,5-28-10 0,-2 17-7 16,2-2-9-16,0-2 5 0,-2 4 0 0,0-4 8 16,1 4 0-16,1 1 19 0,-2-1-6 0,6-1 14 15,-5 2 0-15,-2 4 6 0,2 1 10 0,-1-1-4 16,-3 6 9-16,4-7-4 0,-4 7 0 0,3-5 6 15,-3 5-3-15,0 0 13 0,0 0 7 0,0 0 7 16,14 9 3-16,-9-4 9 0,1-1 2 0,0 4-4 16,4-1 4-16,-1 1-1 0,1-1 7 0,2 0-2 15,-1 1-3-15,6-2-1 0,0-3-4 0,2 3 0 16,-1-3-7-16,2-1 5 0,0-1-6 0,0-2 0 16,-1-1-7-16,-1-1-5 0,1-2-9 0,1 2 6 0,-2-4-3 15,-1-1-4-15,0 1-1 0,-1-4-15 0,-3 2 3 16,-2 2-2-16,1-5-2 0,-4 3-4 15,0-1 6-15,-2-1-2 0,-4 0 3 0,0-1 7 16,-2 1-5-16,0-1 5 0,-2 2 10 0,0-2 14 0,-4 4 5 16,0 0 4-16,-1 0 12 0,0 1 6 0,-2 0-3 15,-1 3 4-15,0 3 1 0,2 0 1 0,8 1 7 16,-19 2 5-16,9 2-5 0,-2 2 8 16,2 1-1-16,2 1 2 0,1 2-1 0,-1 1 7 0,3 2 0 15,1 4 2-15,1 0 1 0,3-1-2 0,2-1 1 16,0-3-1-16,2 0-4 0,5 1 2 0,-1 1-3 15,-2-3-5-15,4-2 0 0,6 0-3 0,-1-1-2 16,-2-3-9-16,2 0 5 0,3-1-8 0,-1 1-2 16,2-5-9-16,0 1 4 0,-6-1 2 0,1-1-7 15,0 1-5-15,3-3-10 0,-6 4-7 0,-3-2-21 16,-8 1-17-16,8-2-23 0,-8 2-37 0,0 0-70 16,7-5-87-16,-7 5-287 0,0 0-793 0,0 0 49 15</inkml:trace>
  <inkml:trace contextRef="#ctx0" brushRef="#br0" timeOffset="10997.71">16753 3153 273 0,'-1'-7'490'16,"0"0"-80"-16,1 7-34 0,-3-8-38 15,3 8-37-15,-4-8-34 0,4 8-33 0,0 0-27 0,0 0-21 16,0 0-7-16,0 0-9 0,0 0-13 0,-2 33 19 16,3-6-17-16,-1-1-14 0,0 7-15 0,0-2-17 15,-1 1-7-15,1-1-17 0,0 1-8 0,-1-2-11 16,-1-1-6-16,2-3-1 0,-1-1-13 0,0-4-3 16,1-2-5-16,-2-2-5 0,1-5-4 0,0-2-9 15,1 0-13-15,-2 0-6 0,2-10-11 0,0 10-6 16,0-10-10-16,2 5-12 0,-2-5-1 0,0 0-7 15,0 0-10-15,0 0-10 0,17-22-10 16,-11 14-3-16,3-4 2 0,1-2-9 0,2 1 4 0,2 0 6 16,-3-2 2-16,6 1 8 0,-2 2 4 0,3 1 7 15,-3 2 6-15,3 0 0 0,-1 2 7 0,2 2 2 16,-1 0-2-16,1 3 6 0,0 1 3 0,0 2 2 16,-1 0 6-16,1 4-4 0,-2 0 6 0,-6 0 4 15,2 0 5-15,-4 4 6 0,-2 0 1 0,-1 2 6 16,-2 1 6-16,-3 1 1 0,-1 1 1 0,-2 0 1 15,-5 1 8-15,-2 1 0 0,-2 0-3 0,-2 0 3 16,-4-4 2-16,0 2 4 0,-5 0-4 0,-3-2 1 16,-1-2-1-16,5-4 0 0,-1-1-5 0,2-2 1 15,0-3-3-15,-1 0 3 0,-1 0-4 0,2-1 0 16,3-1 3-16,0-1 4 0,5 2 5 0,2-2 3 16,2 1 6-16,0 1 2 0,8 1-8 0,-10-5-2 15,10 5-6-15,0 0 0 0,0 0-5 0,0 0 1 16,14-10 2-16,-1 6-2 0,0 3 0 0,7-3 1 15,2 2-3-15,5-2 1 0,5 1-4 0,0-2 2 16,0-1-4-16,-2 0 0 0,4-1-1 0,-2 4 2 16,-2-3-4-16,1-3-1 0,-3 1-2 0,1 0 1 15,-3-2-5-15,1 2-4 0,-8-1 2 0,-1 2 2 16,0-1-7-16,-3-2 1 0,-1 1 4 0,-4 0 1 16,-2 0 3-16,0 2 3 0,-6 1 12 0,-1-2 5 15,-1 8 3-15,0-10 4 0,0 10 1 0,-7-8 9 0,-1 6 5 16,8 2 6-16,-17 0 4 0,5 2 1 0,-1 2-2 15,-2 3 2-15,-1 0 2 0,0 4-1 16,3-1-5-16,3 3 1 0,0-5-8 0,2 3-1 16,3 0-3-16,1-2-6 0,2 5 0 0,2-4 5 0,3 2-12 15,2 0-3-15,2-2-3 0,2-2-9 16,5 2-11-16,0-1-28 0,4-1-37 0,0-3-47 16,1 0-54-16,2-5-74 0,0 1-339 0,1-2-865 15,7-3 23-15</inkml:trace>
  <inkml:trace contextRef="#ctx0" brushRef="#br0" timeOffset="11432.92">17811 3335 357 0,'0'0'462'0,"-2"-14"-79"0,-7 11-36 0,1-1-35 16,-2 3-22-16,-4 1-14 0,-4 1-14 16,-1 3-10-16,-8 1-20 0,8 0-12 0,-8 5-15 0,0 1-24 15,2-1-14-15,-1 3-25 0,1 2-9 16,4 1-19-16,-1 1-12 0,3 2-15 0,5-6-4 0,3 3-13 16,-2 1-5-16,5-1-12 0,1 1-8 0,2-3 7 15,5 2-17-15,1-2-8 0,5-5-12 0,-1 2-11 16,4-2-14-16,6 2-13 0,2 0-18 15,2-6-26-15,2 0-31 0,6-1-28 0,3-5-40 0,1 0-39 16,2-3-34-16,3-1-265 0,-4-4-717 0,-6 2 75 16</inkml:trace>
  <inkml:trace contextRef="#ctx0" brushRef="#br0" timeOffset="11861.72">18038 3406 377 0,'-4'-6'358'0,"-3"2"-46"15,-1-3-34-15,-4 4-21 0,0 2-7 0,1-2-17 16,-2 5-10-16,-1-1-7 0,-2 2-11 0,-3 1-9 16,-1 2-16-16,0 1-7 0,-1 2-15 0,2 0-9 15,-4 6-9-15,0-2-19 0,0 2-10 0,9-3-7 16,-1 3-17-16,3-2-6 0,1 0-13 0,1 2-7 16,2-1-7-16,4-5-2 0,0 2-6 0,3-1-9 15,2 0-4-15,2 0-1 0,1-6-8 0,1 1-9 16,5 1-11-16,0-1-4 0,3-4-10 0,7-1-16 15,-1-2-8-15,1-2-14 0,0-4-9 0,1-1-13 16,4-3-11-16,0 0-10 0,-3-1-11 0,1 0 0 16,-6 1-6-16,1 1 6 0,-4 1 8 0,-1-2 0 15,-2 0 10-15,-2 4 12 0,0 0 30 0,-4 1 15 16,-1 0 19-16,-1 1 31 0,-3 6 26 0,4-8 25 16,-4 8 12-16,0-6 5 0,0 6-5 0,0 0-7 15,0 0-1-15,0 0-3 0,0 0-4 0,0 0-4 16,-15 18-7-16,13-11-10 0,-2 0-4 0,2 2-7 15,-1 0-3-15,3 1-1 0,-1 0-4 0,1 0-3 16,0-1-5-16,1 1-1 0,-1 0 2 0,3-1-9 0,2 0-9 16,0 0-11-16,-1 0-18 0,-1-4-17 15,1-1-23-15,1 1-27 0,1-1-28 0,1-1-27 16,-7-3-47-16,17-4-75 0,-7 2-205 0,1-5-652 16,-1 0 85-16</inkml:trace>
  <inkml:trace contextRef="#ctx0" brushRef="#br0" timeOffset="12212.87">18243 3391 307 0,'0'0'495'15,"0"0"-55"-15,-9 19-70 0,9-19-38 0,-3 15-36 16,0-5-22-16,2 1-22 0,0 1-25 16,1-1-23-16,1 1-28 0,-1-1-20 0,1-2-19 15,1 2-18-15,0-1-11 0,1-3-14 0,0 0-6 0,0-1-15 16,1 1-4-16,0-2-9 0,-1 0-10 0,-3-5-11 15,6 6-5-15,-3-3-9 0,-3-3-9 0,0 0-4 16,12 2-11-16,-12-2-8 0,10-7-19 16,-2-1-5-16,1 0-21 0,-2-2-18 0,4-2 0 0,-4 3-2 15,5-4 11-15,-5 3 3 0,4 0 10 0,-2 2 7 16,-3 1 16-16,-1 1 4 0,-1 2 1 0,-4 4 10 16,9-5 4-16,-9 5 14 0,0 0 31 0,0 0 14 15,0 0 18-15,9 11 3 0,-9-4-2 0,1 2-3 16,-1-9-3-16,-3 20-7 0,2-8-7 0,0 0-8 15,0-2-3-15,-2 2-7 0,6-2-5 0,-3 1-11 16,1-4-21-16,0 0-27 0,2 0-20 0,1-2-21 16,-1 0-25-16,-3-5-17 0,12 3-33 0,-1-5-35 15,1 2-66-15,1-4-224 0,3-2-653 0,1-1 90 16</inkml:trace>
  <inkml:trace contextRef="#ctx0" brushRef="#br0" timeOffset="12777.93">18759 3397 390 0,'0'0'396'0,"-7"-11"-44"0,7 11-17 0,-10-5-42 16,3 4-21-16,7 1-19 0,-15-1-7 0,6 2-17 15,9-1-10-15,-15 0-37 0,9 1-25 0,0 3-21 16,6-4-10-16,-10 6-21 0,6-2-16 0,-2 0-8 16,6-4-6-16,-4 13-10 0,2-5-6 0,0 2-7 15,4-1-5-15,-2 2-5 0,1 1-2 0,0-1-6 16,0 3-1-16,2 2-3 0,0-1-2 0,0-2-5 15,2 2 0-15,1-4-5 0,-1 5 5 0,-3-5-7 16,1 0 2-16,-1-3-4 0,1 1-4 0,-3-3 0 16,4-1-2-16,-4-5-8 0,2 8 1 0,-2-8-4 15,3 7-4-15,-3-7-11 0,0 0-16 0,0 0-20 16,0 0-19-16,0 0-17 0,0 0-6 0,0 0-9 16,-26-12-9-16,19 5-26 0,-2-2 0 0,2 2-6 15,1-1 17-15,-2 2 30 0,1-1 29 0,3 2 27 16,-4-1 23-16,2 1 24 0,6 5 15 0,-7-7 13 15,7 7-16-15,-5-5-4 0,5 5-8 0,0 0-1 0,0 0 15 16,0 0 3-16,0 0-6 0,18-6-4 16,-8 5 10-16,4 1-9 0,0-2-4 0,11-1 7 0,1 0 2 15,5-1-9-15,0-1-1 0,-2-1 7 16,2 0-11-16,1-2 2 0,-3 1-2 0,1-2-3 0,-4 0-12 16,1-1-8-16,-7 3-1 0,0-1 1 0,-3 0-4 15,-5 1-3-15,0 1 15 0,1-1-3 0,-4-1 8 16,-2 1 10-16,0-1 11 0,-3 2 6 15,-2 0 20-15,-2 6 3 0,2-10 23 0,-2 10 1 0,0 0-2 16,-11-8 11-16,11 8 12 0,-13 1 9 0,13-1 1 16,-16 5 3-16,7-1 8 0,1 3-12 0,-1-1-5 15,0 1-7-15,3 3-5 0,-1-1-3 0,0 3-8 16,3-1-1-16,-1 1-5 0,1-1-8 0,3 2-5 16,1-1-5-16,0 1-6 0,1-1-15 0,3-2-21 15,1-1-31-15,2-2-38 0,0 2-57 0,2-4-65 16,4-1-74-16,-3 0-271 0,7-1-770 0,2 0 60 15</inkml:trace>
  <inkml:trace contextRef="#ctx0" brushRef="#br0" timeOffset="13642.8">19798 3438 410 0,'0'0'684'16,"0"0"-155"-16,0 0-90 0,0 0-71 0,0 0-49 15,0 0-42-15,0 0-26 0,7 30-27 0,-2-18-24 0,0 4-20 16,-1-3-15-16,4 2-22 0,-3 3-23 15,3-1-11-15,1-2-10 0,-2 0-9 0,2 1-12 16,1-3-13-16,-1-4-20 0,-1 0-19 0,2-2-17 16,-1-1-16-16,0-1-17 0,3-4-22 0,-1 0-19 0,2-3-29 15,5-3-24-15,-1-5-10 0,3 2 1 0,-2-4-3 16,0-1-1-16,3-4 18 0,0 0 12 16,-2-2 26-16,-4 7 29 0,-2-2 23 0,2 1 22 15,-6 4 20-15,1 2 24 0,-5 0 24 0,1 1 31 0,-2 3 11 16,-4 3-1-16,0 0-7 0,0 0-5 0,0 0-4 15,0 0-1-15,-27 25 4 0,7-7-5 0,-5 5 3 16,-2 1 10-16,0 3 4 0,-9 15 3 16,-3-2 9-16,2 1-3 0,1 3-10 0,3-4-9 15,0 2-8-15,2 0-13 0,4-2-3 0,7-13-11 0,3-3-15 16,3 0-25-16,5-8-27 0,3-5-29 0,2-2-41 16,2-2-38-16,2-7-35 0,0 0-35 0,11 4-57 15,4-13-52-15,2-1-273 0,7-8-838 0,5-2 36 16</inkml:trace>
  <inkml:trace contextRef="#ctx0" brushRef="#br0" timeOffset="13980.96">20407 3513 85 0,'0'0'558'0,"0"0"-69"0,-24 10-55 16,19-5-44-16,0-1-42 0,-3 3-47 0,0 0-30 15,2 0-29-15,-2 3-37 0,6-3-24 0,-1-2-23 16,0 5-12-16,3 0-20 0,4-3-7 0,-4-7-17 16,8 11-4-16,-1-5-12 0,-1-2 0 0,5-1-13 15,0 2 6-15,3-5-13 0,2 0-8 0,-3-1-3 16,3-3-7-16,1-1-7 0,-1-2 2 0,0-2-12 16,0-3-3-16,1 1-1 0,-1-1-19 0,-2-2-10 15,0 0-6-15,-1 1-7 0,-4-2-2 0,-2 5-5 16,-3-2-3-16,-1 0 0 0,-3 2 2 0,-3 0-1 15,-1 2 1-15,-7 1 2 0,-2 3-3 0,-4 2 1 16,-3 2 1-16,0 1 8 0,-6 4 0 0,0 1 0 16,7-1-1-16,-2 3-2 0,4-1-10 0,-2 2-20 15,5 3-32-15,-1-1-26 0,8-4-40 0,-2 1-29 16,6-2-39-16,2-1-71 0,1-5-181 0,0 0-640 16,13 12 91-16</inkml:trace>
  <inkml:trace contextRef="#ctx0" brushRef="#br0" timeOffset="14338.98">20751 3437 447 0,'0'0'533'0,"-17"19"-62"0,12-11-54 16,-2-1-44-16,0 0-35 0,2 3-35 0,1 0-39 15,0 2-25-15,0-3-21 0,2 2-26 0,2-2-16 0,-1 2-28 16,4-1-8-16,-2 1-14 0,2-2-15 15,2 0-3-15,1-2-22 0,0 0-9 0,1-2-11 16,0 0-9-16,0-2-5 0,4-1-12 0,-2-2-16 16,4-1-12-16,-2-3-15 0,3-2-8 0,0-2-8 0,1-2-2 15,1-1-2-15,0-1 0 0,-3 2 5 0,-4 2 5 16,1-2-2-16,-2 4 3 0,1 1 9 16,-6 0 16-16,1 1 10 0,-4 4 20 0,7-6-2 15,-7 6 1-15,0 0 0 0,0 0-9 0,0 0-1 0,0 0-6 16,0 0 3-16,0 0-7 0,4 16 12 0,-4-16-16 15,-2 17 0-15,0-9-2 0,2 3-1 0,0-1-1 16,0 3-10-16,0-2-13 0,2-1-20 16,-2 3-26-16,0-2-36 0,2-2-34 0,1-2-42 0,1 1-33 15,-1-3-65-15,2-2-272 0,-5-3-778 0,0 0 54 16</inkml:trace>
  <inkml:trace contextRef="#ctx0" brushRef="#br0" timeOffset="14608.98">21178 3534 199 0,'0'0'446'15,"-2"12"-36"-15,4-4-44 0,-2 3-44 0,2-2-18 16,-2 2-20-16,2 0-25 0,-2 0-17 0,0 6-16 16,-2-4-22-16,-2-1-12 0,1 3-9 0,1 1-17 15,0-7-18-15,0 1-16 0,0-3-14 0,2 0-6 16,0-7 11-16,-5 9-15 0,5-9 3 0,0 0 9 15,0 0-27-15,0 0-2 0,0 0-19 0,0 0-9 16,-5-22-6-16,5 13-4 0,0-3-11 0,5 0-4 16,2-4-3-16,-3 1-6 0,3 0 10 0,-2 2-24 15,3 0-21-15,2-1-23 0,-2 4-42 0,-1 2-47 16,1-1-56-16,4 1-76 0,-1 0-316 0,-1 2-839 16,-1 1 32-16</inkml:trace>
  <inkml:trace contextRef="#ctx0" brushRef="#br0" timeOffset="15091.96">22310 3562 126 0,'0'0'483'0,"0"0"-51"15,0 0-55-15,13-16-45 0,-9 9-44 0,1 3-32 16,0-3-38-16,0-2-27 0,-1 1-24 15,2 0-17-15,-6 0-5 0,0-2-13 0,0 0 2 0,0 1-10 16,-4 0-7-16,2 0-9 0,-5-1-8 0,-5 0-8 16,4 1-14-16,-7-3-11 0,-4 5-2 0,-1 3-8 15,2 3-7-15,-9-2 0 0,7 5 0 16,0 1 1-16,-1 3-4 0,-6 5-5 0,3 2-6 0,0 1 0 16,1 2 4-16,7-2-14 0,1 2-1 0,0-2-4 15,5 1 0-15,-2 0-6 0,7 2 5 0,-1-6-6 16,4 0-1-16,2 0-5 0,0 0 0 0,4-1-8 15,0 1-3-15,1-4-14 0,5 0-3 0,2-2-12 16,2-5-14-16,-3-1-17 0,8-4-26 0,0-3-28 16,6-5-27-16,2-5-40 0,2-3-24 0,-6 0-33 15,-1-5-24-15,1 1-183 0,-3-3-607 0,-2-4 93 16</inkml:trace>
  <inkml:trace contextRef="#ctx0" brushRef="#br0" timeOffset="15280.97">22332 3308 1518 0,'14'-33'-5'0,"-3"2"79"0,-2 0 35 0,-4 1 30 15,1 5 26-15,-4 5 23 0,-2 3 16 0,0 0 14 16,-2 7 12-16,-2 1-12 0,-3 2-15 0,2 3-16 15,5 4-11-15,-15 0-11 0,4 5-3 0,-5 5-10 16,3 4-6-16,-6 5-5 0,6 5-14 0,-3 1-6 16,5 0-12-16,0 2-19 0,4 3-6 0,0-1-7 15,5 2-13-15,0 0-2 0,2 2-7 0,6-1-8 16,-3-3-12-16,5 1-18 0,2 1-25 0,1-3-25 16,2-6-26-16,5-1-27 0,-4-1-24 0,6 3-33 15,3-5-24-15,0-6-18 0,-2-4-18 0,0-3-7 16,-1-1-20-16,0-2-21 0,3-3-5 0,4-4-186 15,-7-1-602-15,2-5 95 0</inkml:trace>
  <inkml:trace contextRef="#ctx0" brushRef="#br0" timeOffset="15626.82">22606 3608 1927 0,'18'-9'-109'0,"-2"-3"72"0,0-1 62 16,2 2 44-16,-5-3 24 0,2 1 27 0,-7 4 16 15,1-1 18-15,-5-2 15 0,2 1 3 0,-3 0 1 16,2 2 6-16,-5 2 1 0,0 7 11 0,-5-11 9 0,0 7-22 16,-1 1-14-16,6 3-12 0,-15 2-4 0,1-1-13 15,1 7-1-15,-6 1-7 0,4 0 0 0,-1 4-5 16,1-3-6-16,0 3-12 0,2 0-7 15,-1-1 1-15,1 4-17 0,2-3-9 0,2 1-4 0,2-3-11 16,1 4-6-16,1-3-1 0,0-4-9 0,4 3-3 16,-2 0-11-16,3-1-12 0,0-10-16 0,3 12-7 15,1-10-16-15,-4-2-2 0,9 4-10 0,-9-4-2 16,18-6-10-16,-9 1 0 0,2-1 2 16,0-2 5-16,3-1 2 0,1 1 1 0,-3 0 5 0,-3 1 3 15,2-1 3-15,-2-2 3 0,0 3 2 0,-5 2 7 16,5 1 8-16,-4 1 15 0,-5 3 12 0,7-3 16 15,-7 3 1-15,0 0-1 0,0 0 5 0,0 0-8 16,0 0-3-16,0 0-3 0,2 17 2 0,-2-17-5 16,-4 14-4-16,4-7-8 0,0-7 4 0,-1 12-9 15,2-5-22-15,-1 0-11 0,4-1-21 0,-2 0-19 16,0 4-25-16,3-3-22 0,-1-2-22 0,0-2-24 16,-4-3-34-16,12 4-39 0,-5-5-47 0,3-3-252 15,-10 4-768-15,21-11 60 0</inkml:trace>
  <inkml:trace contextRef="#ctx0" brushRef="#br0" timeOffset="15864.9">23047 3318 710 0,'0'0'611'0,"0"0"-104"16,2-6-94-16,-2 6-58 0,0 0-45 0,0 0-18 16,-9 30-9-16,4-13-20 0,-2 8-10 0,-1-2-7 15,3 4-14-15,-2 1-16 0,5 3-14 0,-1 0-29 16,3 1-19-16,-2 0-27 0,2 4-18 0,0-3-14 15,0-3-7-15,0 1-13 0,2-1-14 0,-4-7-13 16,4-3-13-16,-2-5-30 0,0-2-15 0,-2-5-18 16,4-1-16-16,-2-7-9 0,0 8-14 0,0-8-23 15,0 0-32-15,0 0-28 0,0 0-28 0,0 0-14 16,0 0-8-16,0 0-9 0,-6-49-11 0,0 33-34 16,-3-2-255-16,-5-6-724 0,3-4 73 0</inkml:trace>
  <inkml:trace contextRef="#ctx0" brushRef="#br0" timeOffset="16323.86">22854 3514 71 0,'0'0'380'16,"0"0"-27"-16,0 0-28 0,0 0-31 0,0 0-16 16,0 0-30-16,26 9-30 0,-16-5-5 0,7 3-1 0,0-4-8 15,2 2-7-15,2-4-8 0,1 1-15 0,10-2-13 16,-5 0-5-16,6-3-23 0,-4-1-12 16,3 0-16-16,-3-3-11 0,1-1-10 0,1-1-9 15,-6-1-10-15,1 2-5 0,-6-2-6 0,-4 3-8 0,2 0-7 16,-5 2-1-16,-3 1-4 0,-3 2-4 0,-3 0 8 15,-4 2 1-15,8-3 5 0,-8 3 0 0,0 0-12 16,0 0 7-16,0 0-6 0,0 0-1 0,-27 17 4 16,12-8 2-16,-3 2 11 0,5 0-5 0,-5 1 4 15,2 1 0-15,1 0-6 0,-1-1 7 0,-5 5-4 16,8-3-1-16,-5 6 9 0,7-3 8 0,-2 4-10 16,1-5 1-16,5-1-5 0,-3 1-5 0,4-2-3 15,2 1-12-15,0-6 5 0,1 2-10 16,1-5-3-16,2-6 4 0,0 12-8 0,0-12-3 0,6 5-7 15,-6-5-11-15,0 0-6 0,19-10-10 0,-10 2-10 16,5-5-6-16,3-1-15 0,-5 0 11 0,5 2-8 16,-3-1 5-16,0 2 3 0,-2 1 7 0,-2 2 3 15,-3 1 3-15,3 1 7 0,-5 1 7 0,1 2 5 16,2-1 13-16,-4 1 14 0,-4 3 9 0,9-1 12 16,-9 1 18-16,0 0-8 0,14 5 11 0,-5-1 5 15,-3 2 5-15,1 1-2 0,-1 1-3 0,6 6-10 16,-3-1-2-16,-1-2-4 0,2 2-4 0,1 0-4 15,-2-2-10-15,3-1-16 0,-3-3-20 0,1-2-25 16,0-2-31-16,-2-1-30 0,-1-2-43 0,-7 0-62 16,0 0-99-16,0 0-312 0,10-16-939 0,-10 16-15 15</inkml:trace>
  <inkml:trace contextRef="#ctx0" brushRef="#br0" timeOffset="17396.75">12489 4345 92 0,'-3'11'624'0,"3"2"-113"15,0 3-78-15,0-1-70 0,4 2-54 0,-5 1-39 16,1-3-37-16,0 3-31 0,1-1-20 0,-1-1-32 16,1-4-15-16,0-1-15 0,1 0-24 0,-2-3-39 15,0-1-49-15,1 0-56 0,-1-7-87 0,1 10-88 16,-1-10-224-16,-5 5-609 0,5-5 94 0</inkml:trace>
  <inkml:trace contextRef="#ctx0" brushRef="#br0" timeOffset="17563.61">12494 4195 595 0,'0'0'483'0,"-3"-8"-116"0,3 8-95 0,0 0-94 15,0 0-63-15,-1-7-62 0,1 7-23 0,0 0-22 16,0 0-18-16,0 0-18 0,14 1-43 0,-14-1-220 0,0 0-363 16,11 8 99-16</inkml:trace>
  <inkml:trace contextRef="#ctx0" brushRef="#br0" timeOffset="17922.93">12827 4278 338 0,'-19'13'349'0,"14"-9"-39"0,-4-2-24 0,-1 1-22 15,0 1-17-15,2 1-31 0,-2 0-12 0,-2-1-24 16,3 2-14-16,4-2-28 0,-6 0-12 16,7-2-25-16,4-2-13 0,-8 7-15 0,6-3-5 0,2-4-12 15,0 0 0-15,0 14-11 0,0-14-4 0,5 12 3 16,0-5-13-16,0 1-4 0,4 0-3 0,-1 1 4 15,1 0-4-15,-2 2-2 0,5-3-2 0,-2 6-11 16,-1-6 5-16,1 5 1 0,-4-5 0 0,2 1 5 16,-1-1 6-16,-1 1 5 0,-4-2 15 0,0-1 10 15,-1 0 9-15,-1-6 0 0,-3 15-4 0,0-10 0 16,-5 4-3-16,2 0-7 0,-5-2-8 0,4 1-3 16,-3-2-4-16,-1-2-3 0,2 2-3 0,-3-2 0 15,0 0-11-15,-2-2-7 0,4-1-18 0,-2-2-15 16,1 1-21-16,2-1-26 0,-2 0-37 0,4-3-33 15,7 4-47-15,-6-11-58 0,4 5-225 0,2 6-647 16,8-15 87-16</inkml:trace>
  <inkml:trace contextRef="#ctx0" brushRef="#br0" timeOffset="18340">13328 4454 27 0,'0'0'392'0,"0"0"-33"0,17-1-36 0,-17 1-28 16,14-5-31-16,0 2-20 0,-2-1-22 0,-1-1-25 0,3 1-14 16,0-4-28-16,1 0-22 0,0 1-14 0,-3 1-10 15,4-3-9-15,-6 2-20 0,3 0-6 0,-6-2-11 16,2 2-8-16,0-2-11 0,-5 2-14 15,-1 0-17-15,-1 1 4 0,-2 6-4 0,-1-10 2 0,1 10-5 16,-9-9 0-16,-2 6 0 0,0-1-3 0,0 1 2 16,-2 2 16-16,-1 2 3 0,-4-1 4 0,1 4 3 15,3 0 4-15,3-1 7 0,-3 3 3 0,2 1 11 16,-4 2 1-16,4 0-5 0,3-1 6 0,-2 5-1 16,4-1 3-16,1-2 4 0,1 0-5 0,-3 5-6 15,6 1 6-15,-1 0-13 0,4 1-4 0,1-5-8 16,-1 2 0-16,5-2-8 0,-3 1 1 0,3-4-3 15,4 3-2-15,-1-3-2 0,0-4-10 0,2 3-16 16,0-4-16-16,1 0-19 0,-1-2-21 0,2-2-29 16,0 0-25-16,4-1-28 0,3-3-48 0,-2 1-37 15,-6-1-53-15,-2-2-193 0,1 0-649 0,-2-1 85 16</inkml:trace>
  <inkml:trace contextRef="#ctx0" brushRef="#br0" timeOffset="18691.4">13630 4377 442 0,'0'0'510'0,"0"0"-83"16,0 0 256-16,0 0-401 0,0 0-30 16,0 0-21-16,0 27-26 0,-1-18-17 0,-1 3-17 15,4-1-15-15,-4 0-15 0,2-1-13 0,2 3-13 0,-2 1-13 16,0-3-13-16,-2 1-11 0,4-2-6 16,-4-2-9-16,4 1-10 0,-1-4-5 0,-1-5-10 15,1 12-9-15,-1-12-5 0,4 6-12 0,-4-6-5 16,6 5-3-16,-6-5-2 0,0 0-5 0,16-8-5 0,-9 0-4 15,1-1 1-15,2-4-7 0,0-3 1 0,2-2-1 16,-1 2 1-16,2-5 0 0,-2 3 2 16,5-3 6-16,2 2 14 0,-6 4 10 0,-2 2 2 15,0 2 5-15,-1 3-5 0,-3 1-4 0,1 4-3 0,-3 0 4 16,-4 3 8-16,0 0 11 0,0 0 11 0,15 10 4 16,-15 1 2-16,-1 3-2 0,-3 3-6 0,0 1 3 15,-1 0 1-15,1 0-15 0,2-2-4 16,-1 2-1-16,3-1-14 0,0-1-15 0,1-4-18 0,2-1-12 15,1-1-21-15,2-1-28 0,0-2-37 0,3-1-25 16,2-1-30-16,4-4-40 0,-1-1-67 0,0 0-212 16,3-3-693-16,3-1 78 0</inkml:trace>
  <inkml:trace contextRef="#ctx0" brushRef="#br0" timeOffset="18939.11">14255 4352 76 0,'0'0'594'0,"-1"-11"-87"15,1 11-70-15,-4-8-80 0,4 8-50 0,-12-8-33 16,5 6-32-16,-4 3-19 0,0-1-5 0,-2 1-8 16,2 1-15-16,-5 5-8 0,3-1 0 0,-3 2-27 15,2 0-6-15,3 0-18 0,-1 3-17 0,2 1-17 16,0-3-9-16,2 2-10 0,1 4-12 0,3-3-10 16,1 0-6-16,3-2-11 0,1 1 9 0,1-4-16 15,1 7-5-15,3-6-14 0,2 1-14 0,2-1-14 0,-1 0-16 16,6 1-14-16,1-2-18 0,-1 0-18 0,4-2-17 15,-5-1-22-15,3 0-20 0,0 1-28 16,1-3-19-16,1 0-40 0,1-1-63 0,-8 3-206 16,3-3-685-16,-2 1 80 0</inkml:trace>
  <inkml:trace contextRef="#ctx0" brushRef="#br0" timeOffset="19698">14410 4561 219 0,'0'0'451'0,"-2"-10"-78"16,2 2-54-16,0 8-46 0,4-18-37 16,-2 2-32-16,0 5-25 0,4-7-16 0,-2 2-16 0,1-1-4 15,2 1-12-15,1 1-20 0,1-1-9 0,2 1-7 16,0 1-7-16,2-1-15 0,-3 1-8 0,-2 5-10 16,5 1-10-16,-4 0-16 0,1 1-23 0,1 0-10 15,-2 2-26-15,2 2-4 0,0-2-7 0,-1 2 0 16,-1 2-3-16,3 0 1 0,-12 1 1 0,14 2-4 15,-8 2 14-15,0-2 3 0,-2 4 30 0,0 0 12 16,0 3 14-16,-3-1 16 0,1 3 17 0,-2-2 8 16,1 2 4-16,-2 0 3 0,1 2-9 0,0-1 4 15,0 2 2-15,-2 0-7 0,1-1-8 0,2-2-7 16,-1 4-4-16,2-4-4 0,-1 0-3 0,1-3-5 16,1-2-1-16,1 3-10 0,1-4 4 0,0-3-3 15,1 1-6-15,1 0 2 0,-7-3 2 0,16 0-10 16,-8-1-12-16,-8 1-17 0,18-3-7 0,-10 1-20 15,2-1-17-15,-2-2-17 0,2-2-16 0,-1 0-4 16,2-6 2-16,1 3-1 0,-3 0 5 0,-2 2 16 16,1-2 9-16,0 0-5 0,-3 2 11 0,1 1 10 15,-1-2-1-15,-1 3 13 0,0 2 2 0,-4 4-1 16,5-9 8-16,-5 9 10 0,5-5 13 0,-5 5-4 16,0 0-2-16,0 0 20 0,0 0 30 0,0 0 17 0,0 0 15 15,0 0 11-15,9 16 2 0,-9-10 16 0,1 1 2 16,1 4-4-16,-1 0 0 0,4-2-10 0,-2 2-2 15,3 0-9-15,-3 1-4 0,2 1-7 16,-1-2-1-16,2 0-10 0,0 0-1 0,2-2-4 0,0 0 2 16,-1-1-8-16,3-2-2 0,2 0-2 0,0-4-4 15,2 2-3-15,-2-3-1 0,6-3 0 0,3-2-5 16,-6-1-7-16,11-5-4 0,-8 0-8 16,8-1-4-16,-8-2-11 0,5-3-15 0,-4-2-14 0,-2 4-20 15,1-4-15-15,-4 4-10 0,0-1-3 0,-3 1-11 16,0-2 10-16,-4 5-3 0,-1 0 7 0,-3 1 15 15,0 1 20-15,-2 3 22 0,-1 6 8 0,-1-11 18 16,1 11 18-16,0 0 18 0,-9-7 4 0,9 7-2 16,0 0 15-16,0 0 4 0,-18 14-1 0,9-7 3 15,3 4 2-15,1 0 0 0,-3 7 6 0,-1 0 19 16,-1 10-5-16,7 0 9 0,-2 3 8 0,-1 2 3 16,1 12 5-16,2-9-1 0,-2 13-4 0,5-1 6 15,0 1-10-15,0-1-9 0,-1-13-6 0,2 13-16 16,-4-13 6-16,6-1-12 0,6-1-15 0,-3-3-13 15,1-6-24-15,-2-5-23 0,4-3-27 0,-4-6-27 16,2-1-37-16,-1-3-38 0,0-4-48 0,4-3-53 16,2-1-89-16,-5-5-215 0,2-1-806 0,3-5 48 15</inkml:trace>
  <inkml:trace contextRef="#ctx0" brushRef="#br0" timeOffset="19970.95">15295 4348 338 0,'-2'-9'564'0,"-1"1"-93"0,2-2-78 0,1 10-58 15,4-12-40-15,1 6-35 0,0 1-20 0,5 0-5 16,2-2-22-16,-1 3-10 0,2 0-9 0,5 3-14 0,-3-1-14 16,-2 4-23-16,1-1-14 0,-1 2-10 0,-2 3-6 15,-1 0-16-15,-1 1-9 0,-2 3-6 0,-1-2-5 16,-1 5-10-16,-5-3-5 0,-1 7-7 15,-4 0-1-15,-4-1-6 0,0 0-7 0,-5 1-11 0,2-3-11 16,-2-2-20-16,0 2-5 0,1-4-28 0,-2 1-23 16,0-4-20-16,2-3-24 0,2-1-33 0,0-1-26 15,0-2-34-15,11 0-46 0,-12-10-292 0,7 2-765 16,3-3 59-16</inkml:trace>
  <inkml:trace contextRef="#ctx0" brushRef="#br0" timeOffset="20196.91">15639 4159 575 0,'3'7'515'0,"-2"2"-61"15,0 5-60-15,0-2-46 0,-1 5-24 0,0 2-31 16,0 0-21-16,0 0-17 0,3-2-28 0,-2 8-19 16,3-4-23-16,-4 7-19 0,1-2-18 0,4-1-22 15,-5-5-12-15,3 4-17 0,-1-4-18 0,0 0-6 16,0-2-10-16,-2-6-22 0,3 5-19 0,-2-5-15 15,0-3-18-15,1-1-16 0,-1-3-26 0,-1-5-22 16,2 9-25-16,-2-9-35 0,0 0-47 0,0 0-46 16,0 0-75-16,0 0-190 0,0 0-695 0,1-31 81 15</inkml:trace>
  <inkml:trace contextRef="#ctx0" brushRef="#br0" timeOffset="20505.05">15676 4427 217 0,'0'0'528'0,"0"0"-83"0,0 0-75 16,0-9-55-16,0 9-46 0,0 0-28 0,0 0-12 0,0 0-8 15,0 0-12-15,22 6-19 0,-22-6-14 0,19 1-9 16,-2 1-17-16,-2-2-13 0,2 1-13 16,3-1-8-16,2-3-15 0,-2 2-4 0,2-2-14 15,1 1-12-15,-4-1-9 0,10-2-5 0,-2 0-13 0,3-1-6 16,-11-1-11-16,-1 0-15 0,2-2-4 0,-2 2-4 16,-4-3-10-16,-1 2 0 0,-4 1-2 0,-2 1 2 15,-1 1-2-15,-5 1 12 0,-1 4 6 0,1-8 4 16,-1 8 1-16,0 0 3 0,0 0 2 0,-27 2 10 15,12 4 4-15,-3 0 5 0,1 6 11 0,-4-4-1 16,3 4-2-16,-4 5 0 0,4-6-6 0,0 6-1 16,3-2-8-16,5 0-4 0,-3-1 0 0,7 2-28 15,2-4-8-15,-1 3-21 0,5-4-14 0,0-1-20 16,2 1-27-16,2-2-24 0,1 0-27 0,3-2-31 16,5-3-41-16,1 1-46 0,6-2-254 0,-6-1-730 15,8-6 72-15</inkml:trace>
  <inkml:trace contextRef="#ctx0" brushRef="#br0" timeOffset="20905.43">16388 4395 318 0,'0'0'509'0,"0"0"-89"0,-1-7-60 0,1 7-46 16,0 0-40-16,-17-3-22 0,17 3-10 0,-23 6-12 16,11-1-7-16,-3 6-12 0,0-2-13 0,-2 2-5 15,3 0-34-15,0 1-17 0,0 3-19 0,3-2 0 0,2 1-23 16,0 1-14-16,2-6-5 0,3 0-7 15,-2 1-16-15,2 0-5 0,4-2-5 0,1 0-7 16,1-1-3-16,-1-1 0 0,-1-6-3 0,10 8-9 16,-3-5-1-16,-1-2-3 0,4-2 2 0,0-2-13 0,1-1-8 15,0-3-9-15,4-3-11 0,-1-3-3 0,1-1-12 16,-3-1-4-16,8-8-1 0,-5-1-4 0,-1 1 1 16,-1-2 2-16,-3-1 4 0,0-2 4 0,-1-1 6 15,0 1 4-15,-4 0 12 0,-1 2 7 0,-1 1 21 16,-2-3 4-16,0 10 11 0,-2 1 9 0,0 1 6 15,-1 4 12-15,-2 1 7 0,-2 2 2 0,0 2 5 16,3 2 1-16,3 5-8 0,-11-6-8 0,11 6-8 16,0 0 4-16,-18 13-6 0,11-2-6 0,1 5 6 15,1 1-3-15,-4 6 0 0,4 2-7 0,2 6-4 16,6-4 4-16,-3 0-8 0,6 6-1 0,0 14-4 16,0-15 6-16,-3-2-14 0,8-3-8 0,1 4-23 15,-1-2-31-15,2-3-34 0,-1-1-33 0,1-3-43 16,1-4-44-16,-1-5-64 0,1 0-332 0,-5-3-895 15,2-3 8-15</inkml:trace>
  <inkml:trace contextRef="#ctx0" brushRef="#br0" timeOffset="21001.97">16688 4633 628 0,'0'0'793'16,"7"-5"-162"-16,-7 5-119 0,0 0-102 0,-2-10-92 16,2 10-138-16,0 0-159 0,-18-4-202 0,5 1-259 15,1 3-597-15,-7-1 94 0</inkml:trace>
</inkml:ink>
</file>

<file path=ppt/ink/ink27.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in"/>
          <inkml:channel name="T" type="integer" max="2.14748E9" units="dev"/>
        </inkml:traceFormat>
        <inkml:channelProperties>
          <inkml:channelProperty channel="X" name="resolution" value="393.73947" units="1/cm"/>
          <inkml:channelProperty channel="Y" name="resolution" value="393.73947" units="1/cm"/>
          <inkml:channelProperty channel="F" name="resolution" value="249.9771" units="1/in"/>
          <inkml:channelProperty channel="T" name="resolution" value="1" units="1/dev"/>
        </inkml:channelProperties>
      </inkml:inkSource>
      <inkml:timestamp xml:id="ts0" timeString="2020-04-02T08:48:10.613"/>
    </inkml:context>
    <inkml:brush xml:id="br0">
      <inkml:brushProperty name="width" value="0.05292" units="cm"/>
      <inkml:brushProperty name="height" value="0.05292" units="cm"/>
      <inkml:brushProperty name="color" value="#FF0000"/>
    </inkml:brush>
  </inkml:definitions>
  <inkml:trace contextRef="#ctx0" brushRef="#br0">9800 10146 34 0,'0'0'268'0,"0"0"-9"0,0 0-48 16,-4-6-21-16,4 6-35 0,0 0 4 0,0 0-25 15,0 0-13-15,-4-7-18 0,4 7-8 0,0 0-20 0,0 0 16 16,0 0-15-16,0 0-15 0,0 0 5 0,0 0-7 15,-2-8 4-15,2 8 11 0,0 0-10 0,0 0 6 16,0 0-8-16,0 0 15 0,0 0-10 0,0 0 24 16,0 0 6-16,0 0 7 0,0 0-7 0,0-8-5 15,0 8 2-15,0 0-7 0,0 0-4 0,0 0-8 16,0 0-6-16,0 0-4 0,0 0-4 0,0 0-3 16,0 0-7-16,0 0-3 0,0 0-6 0,0 0 2 15,0 0-6-15,0 0-5 0,0 0-2 0,0 0 3 16,0 0-5-16,0 0-2 0,0 0-1 0,0 0-6 15,0 0-3-15,-8 21-2 0,8-21-2 0,-1 9 1 16,1-9-3-16,-4 8 2 0,4-8-4 0,-2 10-1 16,2-10 4-16,-2 11-5 0,2-4 0 0,0-7-1 15,0 14 0-15,0-8-2 0,-2 2-1 0,2 2 2 0,-1 0 3 16,1-10-5-16,0 15-1 0,-1-7 2 16,-1 0-1-16,0 2-2 0,0 0 2 0,4 0 1 15,-4-1 1-15,2 2-2 0,0-1 1 0,0-1-2 0,0 2 2 16,-2-2-1-16,4 2 3 0,-2-1-2 0,0-2 1 15,2 1-3-15,-2 1 4 0,2-4-6 0,-2-6 5 16,2 16-3-16,-2-9 1 0,1 1 1 0,-1-8-2 16,1 15-1-16,-1-4 6 0,2-5-3 0,-2 1 0 15,0-7-3-15,4 16 2 0,-6-9-2 0,2 0 1 16,0 2-2-16,0-1 7 0,0 0-12 0,2 2 9 16,-2-1-5-16,0-3 3 0,0-6 2 0,0 16 1 15,0-7-2-15,0 0-1 0,0-2 0 0,0 3 2 16,0-3-3-16,0 4-1 0,0-2 3 0,0 2 0 15,2-1 0-15,-2 0 0 0,-2-3-3 0,4 4 2 16,-2-4 2-16,0 3 2 0,-2 0-7 0,4-1 7 16,-2-1-4-16,0-8 0 0,0 16 1 0,0-9-2 15,2-1-1-15,-2-6 1 0,0 15-1 0,0-9 5 0,0 1-3 16,0-7 1-16,1 13-2 0,-1-9 2 16,0-4-2-16,0 0 5 0,0 14-3 0,0-14 3 15,0 8-3-15,0-8-1 0,0 7 0 0,0-7-1 0,2 11 1 16,0-5-4-16,-2-6 5 0,2 9 1 0,-2-3-1 15,0-6-4-15,2 11 2 0,-2-5 2 0,0-6 2 16,3 14 2-16,-3-7 1 0,3 0 3 0,-3 1-4 16,0 2 7-16,0-3-3 0,0-7 7 0,1 17 1 15,-1-6 2-15,0-3-6 0,3 1 2 0,-6-1 0 16,6 1-2-16,-3 0 0 0,-3 0-3 0,3 2 1 16,0-3 1-16,-1 2-4 0,1-10 3 0,0 16-1 15,1-9-4-15,-1 0 4 0,0 1 1 0,0 1-1 16,3-2-3-16,-3 2-1 0,0-1 0 0,0 0 1 15,0 2-2-15,0 0 0 0,2-2-2 0,-2 3 1 16,0-1 3-16,0-1-3 0,2 2 1 0,-4-1 3 16,2 2-1-16,2-2 2 0,-4-2-5 0,2 1 7 15,0-9-7-15,2 17 2 0,-2-9 1 0,0-1-3 0,-2 3-1 16,4-2 4-16,-2 2-2 0,0-10 2 16,-2 13 1-16,2-3-4 0,0-3 0 0,0 3 3 15,-2-1-2-15,2 1-2 0,-3-3 0 0,3 4-1 0,0-2 1 16,-1 1 4-16,1 1-3 0,-3-1 0 0,2-1 0 15,1-2-1-15,0-7 0 0,0 14-1 16,0-3-1-16,0-4 1 0,0 2-1 0,-2-2 1 16,2-7-3-16,0 15-1 0,0-8 1 0,0-7-3 0,0 11 5 15,0-11 1-15,0 13 0 0,0-6-2 0,0 3 3 16,0 0-4-16,0-1 3 0,0 0-2 0,0 2-1 16,0-1-1-16,0-10 3 0,-2 12-1 0,2-3-1 15,0-9 1-15,-2 12 0 0,2-5 0 0,0-7 3 16,0 12 2-16,0-12-7 0,0 9 9 0,0-9-8 15,0 9 2-15,0-9-2 0,0 9 1 0,0-9 1 16,0 0 0-16,0 11-4 0,0-11 4 0,0 7-3 16,0-7-1-16,4 5 2 0,-4-5-1 0,0 0 1 15,0 8-1-15,0-8 1 0,0 0-3 0,0 0 3 16,0 0-1-16,0 9 1 0,0-9-1 0,0 0-1 16,0 0 0-16,0 0 2 0,0 0 1 0,0 0-1 15,0 0 3-15,6 5-5 0,-6-5 8 0,0 0-9 16,0 0 1-16,0 0 2 0,8 2 1 0,-8-2-2 0,0 0 3 15,9 1 1-15,-9-1-6 0,0 0 4 16,11 0 1-16,-11 0-3 0,12 0 6 0,-12 0-6 0,13 0 1 16,-6 0 0-16,2-2-1 0,-9 2 3 0,20 0-1 15,-7-1 1-15,-4-1-3 0,3 1 3 0,-1 1-4 16,-2-1 1-16,3 0 2 0,-1-1-1 0,1 1 1 16,0 1-2-16,-1-1 2 0,0 1 3 0,-1-2-3 15,1 0-3-15,0 2 4 0,3-3-2 0,-4 2 0 16,1 0-1-16,-1 1 3 0,1 0-3 0,-2-2 3 15,-9 2-4-15,18-1 8 0,-8 1-7 0,3-1-1 16,-3 1 3-16,1 0-3 0,-1 0 2 0,-1 1 0 16,2-1-1-16,2 1 5 0,-3 2 3 0,1-2-8 15,0 0-1-15,0 0 0 0,1 2 0 0,1-1 2 16,-4-1-4-16,3 0 5 0,0 1-5 0,1-1 3 0,-3 1-2 16,1 0 1-16,1-2-1 0,-1 1 1 15,2-1 2-15,-1 0-1 0,-1 0 3 0,1 1-3 16,-4 0 0-16,3 0 0 0,-3-1 3 0,-8 0-5 15,17 3 4-15,-9-2-5 0,-1 0 5 0,3 0 3 16,-4 2-5-16,3-1-1 0,0-1 3 0,0 3-2 0,-2-2 4 16,1 2-6-16,0-4 2 0,1 2 1 15,2 0 0-15,0 0-1 0,-1 0-2 0,0 0 1 0,0-1 2 16,2-1-1-16,-2 1-3 0,1 0 4 0,-4-1 1 16,4 1 1-16,0-2-2 0,-1 1-1 0,0 1-1 15,0-2 2-15,-1 0 0 0,-9 1 1 0,15 1-3 16,-4-2 2-16,-1 1-1 0,-10 0-2 0,18-1 5 15,-8 1-4-15,-10 0 3 0,13 0-3 0,-4 0 2 16,-9 0 6-16,15-1-7 0,-9 1 2 0,6-2-1 16,-3 4-3-16,-1-2 6 0,-8 0-3 0,15 0-4 15,-5 1 8-15,-2 0-4 0,3-1 1 0,-2 2-4 16,1-2 6-16,2 1-6 0,-5 1 0 0,-7-2 1 16,19 0 1-16,-9 0-2 0,1 1 2 0,-2-1 0 15,-1 1 0-15,-8-1 0 0,19 0 2 0,-11 1 1 16,0-1-5-16,-2 1 1 0,4-2 1 0,3 2 0 15,-13-1 0-15,14-1-1 0,-5 2 0 0,-1-1 1 0,-8 0 0 16,15 1-1-16,-7 1-1 0,-8-2 5 0,13-2-4 16,-5 5 3-16,0-1-3 0,-8-2 1 15,14 1-1-15,-7 0 2 0,0 0-1 0,1 0 0 0,-1 1-1 16,1 1 2-16,-8-3-3 0,14 3 1 0,-6-2-1 16,-2 1 4-16,1-1-1 0,-7-1 1 0,19 4 3 15,-11-2-4-15,-1-2-4 0,1 1 3 0,-1 1 2 16,2 0-5-16,0-1 11 0,-9-1-9 0,13 1-2 15,-5-1 2-15,2 1 8 0,-10-1-8 0,17 1 2 16,-11 1 2-16,3-2-2 0,-9 0 1 0,14 0-2 16,-14 0 3-16,13-2 1 0,-3 2 2 0,-1-1-5 15,-2 0 2-15,-7 1-3 0,17-1 2 0,-9 0 1 16,-8 1 3-16,14-1-1 0,-8 0-5 0,-6 1 4 16,13-2-3-16,-13 2-1 0,15-1 6 0,-8 1-4 15,-1-2-2-15,-6 2 6 0,14-2-3 0,-7 2-5 16,-7 0 1-16,13-2 7 0,-13 2-5 0,13-1-1 15,-5 1 0-15,-8 0 1 0,14-3-2 0,-6 4 5 16,0-2-7-16,-8 1 2 0,14 1 3 0,-14-1-2 16,14-2-1-16,-8 2 7 0,-6 0-8 0,14-1 5 15,-5 1-3-15,-9 0 1 0,14-1 0 0,-8 1 4 16,-6 0-5-16,15-1-1 0,-8 1 5 0,-7 0-7 0,13-3 1 16,-5 2 1-16,-8 1 1 0,11-1 3 0,-4 0 0 15,-7 1-6-15,15-2 0 0,-9 2 6 0,2-3-1 16,3 1 9-16,-3 2 2 0,3-1-1 0,-4-1-4 15,2 1-2-15,0 0 3 0,0-1 1 0,1 1-2 16,-10 1 0-16,17-2-6 0,-11 2 2 0,3-1 0 16,-9 1 3-16,16-3-3 0,-12 3 1 0,-4 0-1 15,17-2 1-15,-9 2 2 0,-8 0 2 0,14-2-3 16,-14 2 3-16,13-1 0 0,-6 0-3 0,-7 1 4 16,13 0 0-16,-6-2 0 0,-7 2 2 0,10-1-2 15,-10 1-4-15,12-2 1 0,-12 2 6 0,12-1 0 16,-5 0-4-16,-7 1-1 0,11-1-4 0,-11 1 1 15,10-2 3-15,-5-1-2 0,-5 3 4 0,11-1-3 16,-11 1-1-16,11 0 0 0,-11 0-1 0,13-3-3 0,-8 2 12 16,-5 1-3-16,13-1-5 0,-7 0 2 15,-6 1 2-15,14-1-3 0,-6-1 5 0,-8 2-2 16,14-1-3-16,-6-1-5 0,3 0 2 0,-3 0 4 0,1 1 4 16,5 0 18-16,-4 0 0 0,4-1-3 0,3 0 0 15,0 0-4-15,1-1-3 0,0 2-4 0,0-1 3 16,1-1-6-16,0 1-1 0,1 1-2 15,0 0 4-15,0-2-2 0,0 1-6 0,1 0-1 0,-1 1 2 16,-1 0-1-16,0 0 0 0,0 1 0 0,2-1 1 16,-1-2-1-16,8 1-1 0,-8 1-3 0,1 0-1 15,1-2 9-15,-4 2-8 0,3 0-3 0,-2-2 4 16,1 2-2-16,0-1 3 0,-1-1-3 0,-2 2 1 16,1 0-2-16,-1 0 6 0,-4 1-6 0,2-1 2 15,-1 0-1-15,-2-1 6 0,6 2-6 0,-5 0 1 16,1 0 9-16,0-3-8 0,3 3-1 0,-3-1-3 15,-1 0 4-15,2 1 0 0,-1-1-3 0,0 0 0 16,0 0 2-16,4 1-2 0,-5-3 9 0,3 2-11 16,1 1-3-16,-4-1 4 0,0-1 2 0,1 1 3 15,-3-1-7-15,2 1 1 0,-2 1 3 0,1-2-1 16,-2 1-4-16,-1 0 2 0,1 1 1 0,0-2 2 0,2 2-1 16,-3 0 1-16,1-1-1 0,0-1-4 0,-10 2 4 15,18-1 1-15,-6 1 3 0,-4 0-6 0,-8 0 1 16,19-1 2-16,-8 1-1 0,0 0 0 0,-1 1 4 15,0 2-4-15,-1-3 2 0,2 0 0 0,0 1-6 16,-1-1 6-16,2 1-2 0,-1-1 3 0,-1 1 0 16,3 1-3-16,-3 0 1 0,-1-1-2 0,4 2 0 15,-4-1 5-15,2-1-7 0,3 0 4 0,-3 1-2 16,2-1 4-16,0 0-2 0,-1 1 2 0,3-1-2 16,1 0-1-16,1-1 0 0,-1 2-1 0,0-2 2 15,-3 1-2-15,5 1 7 0,0-1-6 0,-1-1 0 16,-4 1 0-16,0-1 4 0,6 1-3 0,-4 0 3 15,1 0-3-15,-2 1 0 0,0-1 3 0,3-1 0 16,-2 1-8-16,-2 0 2 0,0 1 1 0,1-2-2 16,-1 2 6-16,2-1-4 0,-2-1 0 0,-1 3 2 15,1-2 15-15,-1 0-19 0,1 1 2 0,-2 1 0 16,2-2 1-16,-2-1-3 0,1 1-1 0,-2 0 6 0,0-1-1 16,1 2 0-16,-1-2-1 0,1 3-2 0,0-1 6 15,-1 0-1-15,-3-1-4 0,1-1-1 0,3 1 2 16,0-1 4-16,-3 1-4 0,-1 0-4 0,-7-1 4 15,21 2 0-15,-15-1 1 0,2 0 3 0,2-1-3 16,-1 0-1-16,-1 2-4 0,0-1 3 0,4 1 2 16,-2 0-4-16,0-1 2 0,1 2 3 0,-1-2-2 15,1 0-2-15,-2 0 1 0,-1 2 3 0,5-1-1 16,-3-1-3-16,3 2 1 0,-2-1 0 0,0-1-1 16,-1 2 0-16,1-3 4 0,1 1 1 0,2 0 2 15,-4 0-7-15,0 1 2 0,2-1 0 0,-1 1 3 16,2-1-6-16,-3-1 3 0,-1 1 0 0,3 1 9 15,-3-1-12-15,0 0 0 0,-2-1 3 0,6 1-1 0,-5 0 5 16,-8-1-7-16,17 1-2 0,-9-2 5 16,1 2-1-16,-9-1 0 0,15 0 6 0,-4 0-3 15,-2 0-1-15,2 0-2 0,-1-2-2 0,2 2 2 0,-2-1 9 16,2 0-6-16,-1-2-5 0,1 2 6 0,-1 0 0 16,2 0-4-16,-2 0 1 0,0-3 2 0,4 3 0 15,-5 0-1-15,3-1-4 0,0 1 2 0,-3 1 2 16,0-1-2-16,2 1-1 0,-1-1 2 0,1 0-1 15,-3 1 1-15,-9 0 0 0,16 0-2 0,-6 0 2 16,-2 0-3-16,-8 0 2 0,19 0 2 0,-12 1 0 16,0-1 0-16,-7 0-1 0,14 2-1 0,-6-1 3 15,-1 2-2-15,-7-3 2 0,13 1 3 0,-6 0-7 16,-1 1 2-16,2-1-1 0,1 0 3 0,-9-1-2 16,13 0 11-16,-6 1-15 0,-7-1 1 0,14 2 2 15,-7-2-4-15,-7 0 3 0,13 0 0 0,-5 0 2 16,-8 0 2-16,15 0-2 0,-15 0-3 0,10 2 0 15,-10-2 3-15,7 1 2 0,-7-1-2 0,0 0 6 0,9 1-8 16,-9-1 0-16,7 3 1 0,-7-3 0 16,5 6 5-16,1-3-2 0,-6-3-3 0,9 6-1 15,-2-3 1-15,-2 2-2 0,1-1 9 0,0 1-1 0,2 1-7 16,0-1 2-16,-2 0 0 0,2-2-4 0,1 2 3 16,-3-2-1-16,1 1 2 0,-1-1 0 0,2-1 5 15,-2 3-7-15,1-3-1 0,-1 3 4 0,0-3 1 16,-6-2-2-16,9 10 1 0,-4-6 1 0,1-1-1 15,0 1-2-15,0-1 1 0,-1 1 0 0,0 0 1 16,1 0-3-16,-1 0 3 0,0-1 1 0,1 0-4 16,-6-3-1-16,8 6-6 0,-8-6 0 0,8 5 0 15,-8-5-4-15,6 3 2 0,-6-3 0 0,9 1 0 16,-9-1-2-16,5 3 7 0,-5-3-1 0,0 0 0 16,0 0-4-16,0 0 1 0,0 0 23 0,0 0-21 15,0 0 2-15,10 0 9 0,-10 0-14 0,0 0 3 16,0 0 5-16,0 0-2 0,0 0-2 0,0 0 2 0,0 0 1 15,7 1 0-15,-7-1 2 0,0 0-5 0,0 0 6 16,0 0-3-16,12-2 0 0,-12 2 4 16,0 0-4-16,0 0 5 0,7-3-5 0,-7 3 0 15,0 0 0-15,0 0 5 0,8-2-4 0,-8 2 5 0,0 0-5 16,0 0 0-16,4-5 3 0,-4 5-3 0,0 0 2 16,0 0 0-16,8-5-1 0,-8 5 16 0,0 0-20 15,7-1 15-15,-7 1-10 0,0 0 1 0,6-5-3 16,-6 5 3-16,0 0-1 0,0 0 2 0,6-2-10 15,-6 2 2-15,0 0 5 0,0 0 0 0,0 0 1 16,6-7 8-16,-6 7-13 0,3-5 13 0,-3 5-8 16,4-7-6-16,-4 7 3 0,3-7 0 0,-3 7 1 15,2-9 3-15,-2 9-6 0,3-8 8 0,-3 8-3 16,1-9-2-16,2 3 0 0,-3 6 1 0,2-11 4 0,0 6 0 16,-2 5-3-16,2-14-1 0,-1 8 1 15,1-1 1-15,0 0 9 0,-2 7-11 0,2-17 2 16,-2 8 1-16,3-1 2 0,-2 0-9 0,-1-1 5 15,3 3 1-15,-2-2 0 0,-1 0-2 0,2 0 4 0,-1 1-2 16,0 0 1-16,3 0-1 0,-3 0 2 16,2 0-2-16,-2-1-3 0,1 0 4 0,0 1-5 15,-1-2 5-15,-1 4-3 0,3 0 7 0,-3 7-5 0,1-16 7 16,-1 9-1-16,0 7 6 0,0-11-8 0,3 5 1 16,-3 6 5-16,0-11-2 0,0 11-3 0,1-12 2 15,-1 3-5-15,1-1 7 0,-1 10-4 0,-1-14 3 16,1 6-4-16,0-2-1 0,-1 0-1 0,1-1 0 15,1 1 0-15,-1-2 4 0,-1 2-3 0,1-1 4 16,1 0-2-16,0 0 0 0,-1 0-1 0,1-2 0 16,1 0 3-16,-2 1-1 0,1-1-5 0,0 1 5 15,1-4 0-15,-1 4 7 0,0-1-7 0,0 0 10 16,2 1-11-16,-2 0 1 0,-1 0-4 0,2 0 5 16,-1 1-8-16,0-1 2 0,1 2 2 0,-2-2-2 15,0 3 0-15,1-1 5 0,-4-2 0 0,5 1-3 16,-2 0 0-16,1-1-2 0,-1 2-1 0,1-1 1 15,-1 1-2-15,-1 1 2 0,2-3 1 0,-3 3 0 0,2-3 4 16,0 0-3-16,0 1 0 0,0-2-3 16,1 1-2-16,-1-1 5 0,0 1-4 0,-1 0 1 15,2-1-5-15,-2 1 4 0,1 2 3 0,0-3-2 0,0 1 0 16,-2 1 1-16,2-1-2 0,0 1 2 0,0 1-1 16,0-1 3-16,-2 2-5 0,2-2 7 0,0 0-5 15,-2 2 2-15,1 0-9 0,2-1 8 0,-1 1 0 16,0-3-2-16,0-1 1 0,2 2 4 0,-2-5-3 15,0 4-3-15,1-1 2 0,-1-3-2 0,1 4 2 16,2-3 0-16,-2-2 0 0,-1 4 3 0,3-4-5 16,-2 4 1-16,-1-3 1 0,1 3 3 0,2 1 0 15,-3 2-2-15,-3 1 1 0,3-3-1 0,3 2-5 16,-3-1 2-16,0-1 3 0,-4 2 2 0,5 0 0 16,-1-2-2-16,-1 0-1 0,2 0-2 0,-1-1 1 15,0-3 4-15,-1 2-2 0,1 2-1 0,1 0-2 16,-2 0 3-16,1 1 1 0,4-1-3 0,-4 1 3 0,0 2-4 15,0-3-1-15,0 4 3 0,0-2 1 0,0 10 2 16,0-13 1-16,0 6-5 0,0 7 3 0,-5-12-6 16,3 4 2-16,2 8 4 0,-1-13-3 15,0 5 0-15,0 1 4 0,-2-1-1 0,3-2-2 0,-3 1 0 16,1-3-5-16,0 0 3 0,2-4 2 0,-2 4 4 16,3-2-8-16,-1 2 6 0,-1-1-2 0,0 3 11 15,-1 1-12-15,1 2 1 0,1 7 3 0,0-12-3 16,0 12 3-16,-1-7 9 0,1 7 2 0,-3-7 5 15,3 7 0-15,0 0 0 0,-8-6 2 0,8 6-7 16,-3-6 4-16,3 6-1 0,0 0-4 0,-4-5-2 16,4 5 7-16,-6-3-7 0,6 3-1 0,0 0-2 15,-8-5 3-15,8 5 1 0,-8-3 3 0,8 3-4 16,-7-2 3-16,7 2 5 0,-7-4-2 0,7 4 0 0,-9-1 0 16,9 1-5-16,-14-1 1 0,14 1 2 15,-14-1 0-15,5 1-4 0,2-2 0 0,7 2-2 16,-17-2 0-16,5 2 0 0,5-3-1 0,-2-1-1 0,-1 3-1 15,2 0 0-15,-2-3-5 0,3 3 4 0,-8-4-3 16,3 2 2-16,1 1 2 0,-6-4-2 0,5 3-3 16,0 0 4-16,0-1-2 0,-1 3 0 0,0-1 0 15,-4-3-2-15,0 2 3 0,-2-1-2 0,4-1 0 16,1 4 0-16,-3 1 1 0,3-1-1 0,-3 1-1 16,-3-2 0-16,1 2 2 0,5 2-2 0,-5-4 3 15,2 4-1-15,-1-1-1 0,-1 0-2 0,-1-2 2 16,1 2 1-16,-1-1-3 0,0 2 2 0,1-1 0 15,1-1 0-15,0 2 0 0,-5 0-4 0,6 1 0 16,-3-2 2-16,1 0 1 0,1 1-1 0,-1 0 1 16,2-1 2-16,-2-2-3 0,2 1 1 0,1 2 0 15,-2 0 2-15,1-1-3 0,-2-2 1 0,0 1-3 0,5-1 2 16,-3 2 1-16,-1-2-2 0,0 1 2 16,0 0-2-16,1-1 3 0,0 0-2 0,-5 0 1 15,5 1-1-15,-3 0 5 0,2 2-7 0,-1-2 3 16,1 2 2-16,1-3-4 0,-3 1 1 0,1 1-1 0,2 2-1 15,-2-2 1-15,2 3 1 0,0-2 1 0,-1 0 0 16,0 3-1-16,-3-1 1 0,5-3-1 0,-5 2-1 16,1-1 2-16,3 2-4 0,-2-3 3 0,1 0 5 15,-2 0-5-15,-2 2 5 0,4 0-7 0,-2 0 2 16,-1-1 0-16,1-1 0 0,-2-1-1 0,0 3 2 16,2-3-1-16,-2 1-1 0,0 0 1 0,-6 0-3 15,6 0 3-15,1 2-1 0,-2-1 1 0,-4 1 0 16,-1-3 0-16,-1 3 2 0,8 0 0 0,-1 0 2 15,-6 1-2-15,7 1-1 0,-5-1-1 0,-4 2 2 16,8-3-1-16,-1-1 1 0,-6 2-2 0,3 2 6 16,6-5-5-16,-8 2-1 0,7 0 2 0,-7 0-1 15,-1-1-1-15,9 0 2 0,-3 1 0 0,-4-1-1 0,-1 0-1 16,0-1 2-16,-2-1-4 0,2 2 2 16,3-1 1-16,3 1 0 0,-6-4-1 0,1 3 1 15,4-1 0-15,-4 2-1 0,8-1 0 0,-10 1 0 0,2-1 1 16,0 0-1-16,-1 1-1 0,4-1 1 0,6 0 2 15,-10 0-1-15,7 1 1 0,2-2-2 0,0 0 1 16,-2 2-1-16,1-2 1 0,-1 0-1 0,3-2 0 16,-2 2-2-16,1 0 2 0,0-2 1 0,-3 2 1 15,2-2-3-15,-2 2 6 0,0-3-6 0,0 2 1 16,-4 0-2-16,-5-1 2 0,9 1-1 0,0 0 0 16,-4 0-1-16,4 0 2 0,0 0 2 0,0 1-4 15,1-2 2-15,-1 4 2 0,5-2-2 0,-4 1 1 16,0-1-1-16,3 1 3 0,-2-1-2 0,1 0 1 15,-2-1 0-15,2 1 0 0,-8-3-2 0,8 3 3 16,2-2-2-16,-3 2 0 0,1 1-1 0,-3-2 1 16,4 2 1-16,0-2-2 0,-1-1 1 0,2 2-2 0,5 0 1 15,-2-1-2-15,-3 1 2 0,-1-2 1 0,3 1 0 16,3-1-2-16,-1-1 0 0,1 1 1 16,-1-1 0-16,0 1 0 0,0 0 0 0,2-1 2 15,-2 1-2-15,2-1-2 0,-2 2 4 0,1-1-2 0,-1-2-2 16,1 4 1-16,-1-2-1 0,-1 1 2 0,0-3 1 15,-1 4 0-15,2-2 0 0,-4 1 1 0,3-2 0 16,-5 1-3-16,4-1 2 0,-4 2 0 0,6 0 0 16,-5 0-1-16,3 0 0 0,2-1 0 0,-4 1 1 15,-1-1-2-15,5 2 4 0,-4 0-3 0,2 1 1 16,1-1-1-16,-2 1 1 0,3-1-2 0,0 0 1 16,-1 1 2-16,-1-1-2 0,3-1-2 0,-2 1 1 15,1 0 1-15,1 1 0 0,0-1 0 0,-2 0 0 16,4-1-5-16,-3 1 5 0,-6-2-2 0,6 2 0 15,-1 0 4-15,-1-1-2 0,-3 0 0 0,5-1 0 16,-1 2 0-16,0-1 0 0,-4 0-2 0,3-2 1 16,-3 2 2-16,0-1-1 0,4 1 0 0,1 1-3 0,-3-2 4 15,1 0-2-15,-2 1 1 0,0 0 0 0,3 0 2 16,2-2-2-16,-1 0-1 0,0 0 2 0,2 1 0 16,-1-2-2-16,3 1 1 0,-2 0-2 0,4 1 3 15,-4 0 0-15,2 0-1 0,-1-1 0 0,4 1-1 16,6 2 2-16,-17-4-1 0,7 2-3 0,1-1 4 15,0 2-1-15,-2-1 2 0,0 0-2 0,0 0-1 16,-3 0 3-16,1 3-3 0,-1-1 1 0,3-1 1 16,-9 1-2-16,8-1-1 0,-4 1 1 0,3 0 2 15,-5 1-3-15,5-1 4 0,-1 0-2 0,-1-1 0 16,4 0-1-16,-1 1 1 0,1-1-2 0,2-1 2 16,-2 4 0-16,0-5-2 0,-1 3 2 0,3-1 0 15,0-1-2-15,-2 0 2 0,11 2 1 0,-20-1-3 16,9 1 0-16,0 0 3 0,0-2-1 0,-8-1-1 15,6 2 1-15,0 0-2 0,-1 1 0 0,0 0 4 16,1 0-2-16,-2 0 1 0,-4 0-2 0,1 0 1 16,5-1-1-16,-3 1 0 0,5-1 1 0,-2 2 0 0,-3-2 0 15,4 2-1-15,1-1 0 0,-2 1 1 16,4 1 0-16,0-1 0 0,2 1 0 0,7-2-1 16,-11-2 2-16,11 2-1 0,-14 0 0 0,14 0 0 0,-9-1 0 15,9 1 1-15,0 0-2 0,-13 0 5 0,13 0-5 16,0 0 0-16,-10-1 1 0,10 1 1 0,0 0-2 15,-10 0-1-15,10 0 4 0,0 0-2 0,-14 2 0 16,14-2 0-16,-7 0-2 0,7 0 2 0,-7 3-1 16,7-3 0-16,-8 1 0 0,8-1 1 0,-10 0 0 15,10 0 0-15,-9 1-2 0,9-1 2 0,0 0 0 16,-10 1-2-16,10-1 1 0,0 0 1 0,0 0-2 16,-5 7 0-16,5-7-2 0,-7 8 1 0,6-2 1 15,-5 5 2-15,2 0-4 0,-1 6 0 0,-1-2-1 0,1 0-1 16,-2 3-2-16,3 6 0 0,-1 3-2 0,-1 1-1 15,4-1-3-15,0 1-11 0,2-1-16 16,0-2-24-16,2-4-28 0,2-2-25 0,2-3-23 0,1 1-39 16,0-4-54-16,2-5-74 0,-4-3-315 0,1-1-979 15,1-4-36-15</inkml:trace>
  <inkml:trace contextRef="#ctx0" brushRef="#br0" timeOffset="756.01">10960 9107 460 0,'0'0'458'16,"-14"-5"-64"-16,5 4-40 0,-1-1-30 0,-1-1-36 15,-2 1-13-15,2 1-20 0,0 1-19 0,-2 1-21 16,2-1-18-16,-2 1-22 0,0 0-13 0,3 5-21 16,-5 3-18-16,0-1-15 0,0 2-11 0,2 1-14 15,1 2-8-15,0 2-12 0,3 1-3 0,-4 0-8 16,5 2-5-16,-2-2 1 0,4 2-5 0,-2 0-4 15,5 0-4-15,0 0-4 0,3 1-5 0,3 8-1 0,-1-9-4 16,3 1 0-16,4-1-4 0,-2-2 0 0,4-1 2 16,-1-2-7-16,3 1-1 0,-3-6-3 15,7 1 3-15,-3-3-1 0,1-3-3 0,2-1 0 0,2-2 6 16,1-4-10-16,-4-1 4 0,0-4-2 0,1 0-2 16,2-3 0-16,-1-6 5 0,-4 6-6 0,-2-1-2 15,0-1 3-15,-8 5 0 0,1-2-2 0,1 1-1 16,-5-1 3-16,0-1-3 0,-2 1-1 0,-2 0 3 15,-1 0-1-15,-2 0 1 0,-2 4-5 0,1-1 0 16,0-1-6-16,0 3-10 0,-2 1-18 0,1 1-21 16,-1 1-31-16,0 0-35 0,0 1-45 0,3 0-56 15,6 2-311-15,-18-1-777 0,9 1 54 0</inkml:trace>
  <inkml:trace contextRef="#ctx0" brushRef="#br0" timeOffset="1196.01">11125 9268 174 0,'2'6'389'15,"0"1"-66"-15,0-1-38 0,1 4-23 0,1-1-22 16,0 1-15-16,0 13 171 15,-1-11-223-15,-1 0-21 0,0 0-18 0,2 0-5 0,-2 0-12 16,0-1-9-16,2-1-6 0,-3-2-11 0,0-1 2 16,-1 0-10-16,0-7 0 0,3 8 0 0,-3-8-2 15,1 7 11-15,-1-7 5 0,0 0 1 0,0 0-8 16,0 0-12-16,0 0-8 0,0 0-9 0,-8 7-4 16,8-7-7-16,0 0-6 0,0 0-4 0,-11-15-4 15,6 8-7-15,2-3-2 0,1-1-1 0,0 1-3 16,0-6-3-16,2 2-3 0,1-2 3 0,-1-2-4 15,5 0-2-15,-2 2 3 0,3 1 4 0,0-1 5 16,1 5-4-16,-1 1-4 0,1 0 0 0,2 2 2 0,-2-2-3 16,4 3-2-16,-2-1 0 0,2 0 1 0,1 4-1 15,-1-1-4-15,0 0 1 0,1-1 1 16,1 2-4-16,0 3-3 0,-2-2 3 0,1 3-4 16,-1-4 0-16,0 2-5 0,0 1-5 0,0 1-10 0,1 0-18 15,-12 0-29-15,14 1-41 0,-9 2-49 0,4-1-69 16,-3 2-320-16,-3 1-787 0,-3-5 55 15</inkml:trace>
  <inkml:trace contextRef="#ctx0" brushRef="#br0" timeOffset="1403.88">11511 9183 423 0,'0'10'541'16,"0"-10"-69"-16,0 13-47 0,-1-1-46 0,-1-2-32 15,1 2-41-15,1 0-27 0,-1 1-29 0,1 2-38 16,-1-2-24-16,2 2-22 0,-2 1-21 0,2 3-12 16,0-2-18-16,2-2-14 0,-2-3-18 0,-1 0-6 15,5-1-20-15,-4 0-39 0,1-1-41 0,-2-1-48 16,2-2-62-16,2-3-76 0,-4-4-320 0,0 9-762 16,0-9 60-16</inkml:trace>
  <inkml:trace contextRef="#ctx0" brushRef="#br0" timeOffset="1579.05">11571 9133 466 0,'-4'-10'533'0,"2"5"-87"16,2 5-73-16,-3-7-57 0,3 7-48 16,0 0-38-16,-4-9-43 0,4 9-32 0,0 0-37 0,-6-5-39 15,6 5-34-15,0 0-29 0,0 0-25 0,0 0-36 16,0 0-47-16,0 0-42 0,0 0-268 0,0 0-534 15,14 16 100-15</inkml:trace>
  <inkml:trace contextRef="#ctx0" brushRef="#br0" timeOffset="2128.02">11790 9175 122 0,'0'0'552'0,"0"0"-90"16,0 0-69-16,-21 13-66 0,14-8-37 0,-4 3-45 16,1 0-22-16,-4 3-29 0,5-2-16 0,-2 1-14 15,-1 1-14-15,-1 3-12 0,2 1-10 0,2-2-16 16,-2 1-8-16,1 1-15 0,5-3-9 0,0-2-10 0,0 1-4 16,2-1-10-16,2 1-6 0,0-4-4 15,1 0-4-15,0-7-7 0,2 12 1 0,1-6-8 0,2 0-3 16,0-2-1-16,1-1-7 0,2 0 0 0,2-2 0 15,2-1-7-15,-2-1-2 0,3-1-2 0,2-1-4 16,2-1-10-16,-4-2-3 0,-2 0-5 16,6-4-2-16,-3 0-1 0,-3 3-4 0,0-1 0 0,-2-2-4 15,-3 0 4-15,2 2 4 0,-2-2-3 0,-2 0 1 16,1 2 7-16,-4 2 0 0,1-1 0 0,-2 7 3 16,0-11 0-16,0 11 3 0,0-9-2 0,0 9 5 15,-3-9 9-15,3 9 3 0,-5-5 10 0,5 5 5 16,0 0-3-16,0 0-2 0,0 0-4 0,0 0-1 15,0 0-3-15,0 0 3 0,0 0-2 0,0 0 1 16,0 24 3-16,2-12 4 0,4 4 1 0,-1 2 9 16,0 1-2-16,1 6 7 0,3 0 1 0,-4 2 1 15,0-1 11-15,3 2 2 0,-4-2 4 0,1 3 5 0,-3-3-2 16,0 1 4-16,-1-2-1 0,-2 1 5 16,-1 1-7-16,-1-8 6 0,-2 0-3 0,-2 1-2 15,1-4 8-15,-5 6-13 0,2-5-7 0,1-4-2 16,-3-1-5-16,1-2-8 0,0-2 3 0,0-1-7 0,-3-1-3 15,3-1-7-15,-2-2-6 0,0-1-19 0,0-2-18 16,-1-4-22-16,0 1-24 0,3-5-30 16,-1 0-28-16,2 1-43 0,2-4-36 0,2 0-64 0,-1-1-277 15,2 1-807-15,-1-3 47 0</inkml:trace>
  <inkml:trace contextRef="#ctx0" brushRef="#br0" timeOffset="2387.07">12034 9340 154 0,'0'0'554'0,"0"0"-74"0,0 0-58 15,0 0-46-15,0 0-45 0,0 0-35 0,0 0-32 16,4 14-27-16,-3-8-20 0,0 2-25 0,-1-8-28 15,1 18-10-15,-1-9-24 0,3 1-18 0,-3 0-9 0,6 14 70 16,-3-10-103-16,-2-2-4 16,0-2-17-16,-1 3-30 0,3-4-44 0,-2 1-54 15,-1-3-69-15,1 0-100 0,-1-7-263 0,-3 12-726 0,3-12 72 16</inkml:trace>
  <inkml:trace contextRef="#ctx0" brushRef="#br0" timeOffset="2565.07">12017 9147 224 0,'0'0'613'0,"0"0"-103"16,-2-14-91-16,2 14-69 0,-3-5-55 0,3 5-45 16,0 0-48-16,0 0-45 0,0 0-42 0,0 0-49 15,0 0-51-15,0 0-58 0,0 0-93 0,0 0-275 16,0 0-549-16,0 0 98 0</inkml:trace>
  <inkml:trace contextRef="#ctx0" brushRef="#br0" timeOffset="2941.86">12258 9388 364 0,'2'8'381'0,"3"2"-36"0,-4-1-25 0,0 1-22 0,-1-3-21 16,2 0-24-16,-4 3-24 0,1-1-16 0,0 0-26 16,-3-2-17-16,1 2-21 0,3-9-16 0,-2 13-17 15,1-8-13-15,1-5-7 0,-3 7-13 0,3-7-10 16,0 0-8-16,-5 3-8 0,5-3-5 0,0 0-5 16,0 0-5-16,0 0-4 0,0 0-3 0,-4-20-6 15,4 10-2-15,2 0-2 0,0-4-2 0,1 3 0 16,-1-2-4-16,2 3-3 0,-2-1 0 0,5 0 6 15,-2 0 6-15,0 0-3 0,-1 1 3 0,0 1 4 16,2 1 4-16,2-1 3 0,-3 1 1 0,0 4 4 16,2-2 0-16,0 3-1 0,-1 0 2 0,-6 3 0 15,12-3 0-15,-12 3-7 0,13 2-4 0,-8 2 0 16,1 0 3-16,2 3-10 0,-1 2 1 0,-1 0-10 16,0 0 1-16,-1 2-17 0,3 4-27 0,-4-4-36 15,1 0-42-15,3 4-43 0,-5-3-48 0,4-3-69 16,-2 2-265-16,0 1-759 0,-2-4 62 0</inkml:trace>
  <inkml:trace contextRef="#ctx0" brushRef="#br0" timeOffset="3402.5">12770 9342 161 0,'4'-7'505'0,"-2"0"-54"0,-2 7-46 0,0-12-40 16,0 12-38-16,-4-12-38 0,1 7-31 0,3 5-27 15,-11-9-22-15,4 7-16 0,-4-1-15 0,1-1-22 16,-1 3-12-16,-3 0-15 0,-2 0-12 0,-2 2-12 16,1 2-9-16,-2 2-8 0,0-2-12 0,2 4-5 15,1-1-4-15,-1 1-13 0,4 2 3 0,-1 1-16 16,1 1 6-16,1 1-16 0,4-3-1 0,-2 1-2 16,4 1-5-16,1 1 3 0,1-3-7 0,-1 3-1 15,2 1-2-15,2-2-1 0,1 0-1 0,1 3-1 0,6-4-2 16,-5 1 1-16,2-2-2 0,1 0-4 15,0-1-1-15,2 0 0 0,3-2 0 0,-2 0-2 16,-2-3 0-16,4 2 0 0,-2-4-5 0,1 1 0 16,1-4 0-16,-1 2 0 0,-9 0-4 0,18-6-4 0,-10 4-3 15,0-3-2-15,-1 3 3 0,-2-2-9 0,0-2 5 16,2 1-6-16,-3-1 3 0,-1 1-2 16,1-2-2-16,-1-2 5 0,0 0 4 0,-1 0 0 0,-1 0 0 15,3 2 2-15,-3 0 3 0,3-3 1 0,-3 3 2 16,-1 7 4-16,3-13-2 0,0 7 2 0,-1 0 2 15,-2 6 5-15,0 0 1 0,1-10 1 0,-1 10 0 16,0 0-1-16,3-7-3 0,-3 7 8 0,0 0-9 16,0 0-10-16,0 0-13 0,0 0-24 0,0 0-34 15,0 0-41-15,0 0-30 0,0 0-55 0,0 0-51 16,0 0-249-16,0 0-713 0,-17 1 74 0</inkml:trace>
  <inkml:trace contextRef="#ctx0" brushRef="#br0" timeOffset="3757.52">12703 9319 375 0,'0'0'362'16,"0"0"-43"-16,0 0-43 0,0 0-39 16,0 0-35-16,0 0-19 0,0 0-23 0,0 0-18 0,0 0-9 15,0 0-7-15,0 0-19 0,0 0-7 0,0 0-1 16,-1 12 9-16,1-12 11 0,0 0 6 0,3 10-2 16,-2-4-5-16,0 0-7 0,0 1-1 0,-1 3-9 15,3-1-5-15,-2 2-5 0,-1 0-4 0,2-1-3 16,-2 2-11-16,2 0-1 0,-1-1-7 0,1-1-7 15,-1 1-1-15,2-2-9 0,-2 1-7 0,3 0-3 16,-4-4-6-16,0-6 2 0,2 12-12 0,-1-8-5 16,-1-4-22-16,0 0-34 0,3 8-44 0,-3-8-53 15,0 0-67-15,0 0-318 0,0 0-746 0,0 0 66 16</inkml:trace>
  <inkml:trace contextRef="#ctx0" brushRef="#br0" timeOffset="4086.06">12908 8953 344 0,'0'0'552'15,"0"0"-54"-15,4-6-50 0,-4 6-44 0,0 0-39 0,0 0-31 16,0 0-37-16,0 0-23 0,0 0-36 0,0 0-33 15,0 0-25-15,2 20-13 0,-2-7-20 0,-1 4-9 16,0 9-12-16,-1 1-10 0,0 2-2 0,1 5-12 16,1-1-11-16,-2 0-7 0,1-2-2 0,1 4-11 15,0-1-8-15,1 11 2 0,1-10-5 0,-1-4-7 16,1 0-5-16,0-1-5 0,1-2-12 0,0-1 0 16,1-8-3-16,-2 0-3 0,2-3-6 0,0-6-8 15,-1 0-16-15,3-1-22 0,-4-4-13 0,1 1-27 16,-3-6-34-16,7 5-38 0,-7-5-47 0,0 0-66 15,0 0-334-15,12-11-884 0,-12 3 13 0</inkml:trace>
  <inkml:trace contextRef="#ctx0" brushRef="#br0" timeOffset="4458.34">13430 9228 362 0,'0'0'487'0,"0"-7"-41"0,0 7-38 0,0 0-28 15,2-8-39-15,-2 8-30 0,0 0-22 0,0 0-29 0,0 0-34 16,0 0-28-16,0 0-17 0,2 24-7 16,0-6-17-16,-4 1-9 0,0 7-10 0,4 2-3 0,-4 3-21 15,2-1-14-15,2 1-10 0,0-1-22 0,-2 3 2 16,1-2-9-16,3-1-4 0,-4 0-7 0,1 0 0 16,-1-2-14-16,0-2-2 0,3-8 1 0,-2-1-11 15,-1-4-11-15,2-1-26 0,0-4-24 0,-2-2-33 16,0-6-36-16,1 10-33 0,-1-10-38 0,0 0-74 15,0 0-308-15,0 0-822 0,0 0 41 0</inkml:trace>
  <inkml:trace contextRef="#ctx0" brushRef="#br0" timeOffset="4770.64">13419 9126 154 0,'5'-3'443'0,"1"-2"-60"0,1 0-53 16,2 2-42-16,2 1-29 0,1 0-28 0,-1 1-14 16,2 1-13-16,1 1-13 0,-3 0-16 0,2 4-4 15,3 0-11-15,0 2-7 0,-5 0-11 0,-1 0-10 16,4 5-14-16,-2 1-6 0,-2 0-12 0,-3 1-2 16,0 0-5-16,-1 2-6 0,-2-4-6 0,0-1-5 15,1 1 0-15,-5-2-6 0,0 3-10 0,-1-3-1 16,-4 1-8-16,1-2-3 0,-3 1-8 0,0 0-2 15,0-3-8-15,-3 1-2 0,1-1 0 0,0-4-7 16,-1 0-1-16,-2-2-3 0,2 0-7 0,-3-1-13 16,3 1-20-16,1-2-19 0,9 1-32 0,-18-5-29 0,13 3-29 15,-4-3-39-15,4-1-40 0,-2-1-82 0,1-2-207 16,1 2-705-16,5 7 77 0</inkml:trace>
  <inkml:trace contextRef="#ctx0" brushRef="#br0" timeOffset="5250.34">13955 9189 406 0,'5'-5'478'15,"-5"5"-52"-15,1-8-51 0,-1 8-45 0,0 0-44 16,-6-11-34-16,6 11-30 0,-9-9-19 0,3 6-23 15,0 0-17-15,-4 0-20 0,0 0-9 0,1 1-11 16,-3 0-3-16,12 2-14 0,-19 2 4 0,8-1-11 16,-1-1-8-16,2 3-7 0,0-1-8 0,-1 3-7 0,2-1-7 15,-2 4-8-15,2-2-3 0,1 4-7 16,0-1-6-16,0 2-5 0,1-1-6 0,1 3 1 0,-1-3 0 16,4 1-4-16,-2 1-1 0,4 1-5 0,-1-2-2 15,4 0-1-15,-1 0 0 0,0-1-2 0,3-2 1 16,2-1-6-16,-2-1-3 0,4 1-1 0,-3-4 1 15,3 2-6-15,0-4-3 0,1-1-2 16,3-1-2-16,-2-4-2 0,2 1-3 0,-1-2-9 0,0 0-4 16,0-1-7-16,0-1 1 0,-2-1-4 0,-1 1 0 15,2 0 0-15,-4 0 7 0,2 1-2 0,-3-1 8 16,-2 3 2-16,-3 5 6 0,5-7 17 0,-5 7 8 16,6-3 10-16,-6 3 11 0,0 0-4 0,7-4 2 15,-7 4 0-15,0 0-4 0,0 0 0 0,0 0-5 16,0 0 0-16,2 17 14 0,-1-6-21 15,1-5-1-15,-2-6-2 0,1 12 2 0,2-5-4 16,-2-1-9-16,0 2-18 0,2-4-23 0,-2 2-32 16,2 2-51-16,0-3-70 0,-3-5-69 0,3 10-260 0,-3-10-753 15,5 6 61-15</inkml:trace>
  <inkml:trace contextRef="#ctx0" brushRef="#br0" timeOffset="5585.99">14325 9093 41 0,'0'0'551'0,"0"0"-85"0,0 0-62 16,0 0-55-16,-23-5-46 0,14 3-26 0,9 2-28 15,-15 0-14-15,5 0-25 0,-2 0-7 0,3 1-11 16,-1 0-14-16,10-1-20 0,-15 4-3 0,4-3-12 15,1 1-18-15,3-1-10 0,-4 4-14 0,3 0-11 16,2 1-11-16,-4 1-1 0,2 2-9 0,1-1-13 16,-2 3-7-16,2 3 0 0,1-3-4 0,1 6-3 15,-3-3-6-15,5 5-6 0,0-2-3 0,3 0-3 0,0 0 0 16,2-1-3-16,1-1-4 0,2-2-3 0,0-2 2 16,3 1-4-16,-2-1 2 0,2-2-5 15,2-1-7-15,-1-2-8 0,-1-2-14 0,4 0-22 0,-5-3-29 16,4 0-36-16,1-2-44 0,-12 1-47 0,18-5-100 15,-9 1-239-15,-2-2-774 0,0 2 55 0</inkml:trace>
  <inkml:trace contextRef="#ctx0" brushRef="#br0" timeOffset="6216.05">14255 8921 522 0,'0'0'501'0,"0"0"-55"0,0 0-52 0,0 25-35 15,-1-13-26-15,-1 6-26 0,4 0-31 0,0 9-27 16,1-4-33-16,1 3-14 0,1 3-22 0,-2-2-22 16,-3 1-20-16,3-9-18 0,2 8-3 0,-1-1-22 15,1-1-15-15,-1-6-6 0,0 7-15 0,-3-7 2 16,3-1-10-16,0 0-7 0,-2-1 0 0,-1-6-6 0,2 2 2 15,0-2-9-15,1-2-7 0,-2 0 0 0,-2-2-2 16,3-3-3-16,-3-4-1 0,2 8-2 16,-2-8-7-16,4 7 2 0,-4-7-3 0,0 0-1 0,0 0-3 15,0 0 0-15,0 0 4 0,0 0-4 0,0 0-1 16,5-19 3-16,-4 9-3 0,3-2 2 0,-1 1 1 16,4-5-4-16,-2 5 1 0,1-6-5 0,1 1-2 15,1 0 6-15,2-2-2 0,2 2 0 0,-2-1 0 16,5-5 0-16,-5 5 1 0,1 3 0 0,0 0-1 15,-1 1-2-15,-2 3 1 0,2 1-2 0,-2 1 1 16,1 1-4-16,-3 2-6 0,3 3-1 0,-4-2-3 16,-5 4 4-16,11-5-8 0,-5 4 5 0,-6 1-2 15,0 0 0-15,10 0 3 0,-10 0 1 0,0 0 0 16,0 0 5-16,8 3-5 0,-8-3 6 0,0 0-6 16,0 9 7-16,0-9-1 0,0 0 2 0,0 0 3 15,-13 14-5-15,9-10 3 0,-1 0 0 0,-1-2 1 16,-3 1 2-16,0 3 1 0,1-3 1 0,-2 2-4 0,-1-2 1 15,0 1 2-15,0 1-2 0,1-1 1 0,-2 0 6 16,4 3 1-16,-2-3 8 0,3 2 2 16,1-1-1-16,0-1 2 0,2 0-4 0,0 2-2 0,4-6 2 15,-3 11 3-15,3-4-2 0,0-7-1 0,3 14 9 16,0-6-2-16,2 0 0 0,0 2-3 0,2-1-2 16,-4 0 2-16,7 0-2 0,-2 1-1 0,1-2-1 15,1 0-5-15,-1-2-3 0,0 0-11 0,2 1-19 16,1-4-21-16,-1 2-21 0,-1 0-36 0,0-1-33 15,0-1-44-15,-1-3-43 0,0 1-332 0,-3 1-817 16,-6-2 43-16</inkml:trace>
  <inkml:trace contextRef="#ctx0" brushRef="#br0" timeOffset="6636.02">14669 9324 204 0,'6'4'426'16,"-6"-4"-55"-16,8 3-45 0,-2-2-19 16,-6-1-36-16,16 1-22 0,-9-1-17 0,-7 0-25 15,16-2-19-15,-6 0-15 0,0-1-23 0,2 1-16 0,-2 1-13 16,-1-1-13-16,2-1-9 0,-4 0-4 0,0-2-9 16,0 0-10-16,-1 0-9 0,-1 1-6 0,0-3-8 15,0 1-2-15,-2 1-9 0,0-3-6 0,-1 2 0 16,0-1-1-16,-2 7-5 0,-2-14-2 0,1 5-6 15,-2 2 3-15,-2-1-9 0,1 0 3 0,-1 4-5 16,-1-2 3-16,-2-1-2 0,2 4 7 0,-2 1 6 16,-1-2 7-16,-1 1 0 0,1 2 8 0,-2 1 2 15,0 1 0-15,4 0-3 0,-2 2 3 0,-1 2 0 16,1 1 4-16,-1 0-3 0,-1 2 5 0,2 2-2 16,1 0-4-16,5-2-3 0,-3 2-3 0,4-1-8 15,1 3-2-15,1-1-4 0,3 0 4 0,-1 0-6 16,3 1-1-16,0-1 5 0,1 4-5 0,1-3-3 15,3-2-5-15,0 3 2 0,2-1-5 0,-2-4-1 0,0-2-5 16,2-1-4-16,-1-1-13 0,-1-1-15 16,3-2-13-16,0-2-27 0,-1-1-33 0,1-2-33 15,-2-1-48-15,4-4-44 0,-5 1-329 0,-1-1-813 0,-1 0 42 16</inkml:trace>
  <inkml:trace contextRef="#ctx0" brushRef="#br0" timeOffset="6905.94">14979 9025 423 0,'-2'-9'517'0,"2"9"-67"0,0 0-40 15,0 0-33-15,0 0-37 0,0 0-41 0,0 0-29 16,0 0-32-16,0 0-21 0,0 0-7 0,0 0-18 16,4 36-12-16,-6-18-6 0,4 0-26 0,-1 1 2 15,0 0-5-15,1 6-24 0,0 0-7 0,2 3-1 16,1-1-17-16,-2-3-6 0,1 1-10 0,-2-6-9 15,4 5-7-15,-2-5-5 0,1 0-9 0,2-2-6 0,-4-2 1 16,0-3-5-16,2 0-14 0,-1-1-15 16,-1-4-15-16,-1-2-18 0,1 2-17 0,-3-7-23 15,4 8-23-15,-4-8-23 0,0 6-26 0,0-6-22 0,0 0-31 16,0 0-40-16,0 0-61 0,0 0-255 0,0 0-790 16,-13-23 52-16</inkml:trace>
  <inkml:trace contextRef="#ctx0" brushRef="#br0" timeOffset="7136.58">14876 9172 97 0,'0'0'609'0,"0"0"-109"0,0 0-81 16,0 0-66-16,0 0-43 0,8-8-22 0,-8 8-20 16,12-4-4-16,0 1-15 0,1 0-11 0,0 0-27 15,6 0-9-15,-7 1-19 0,6-2-15 0,-5 1-16 16,8 0-20-16,-6 0-8 0,3 1-14 0,0 1-16 15,-7 0-10-15,3 2-8 0,0-2-9 0,-2 1-8 16,0-3-9-16,-5 3-6 0,-7 0-11 0,10 2-17 16,-10-2-16-16,7 1-29 0,-7-1-35 0,0 0-62 15,0 0-73-15,0 0-76 0,0 0-288 0,-21 14-831 16,12-11 36-16</inkml:trace>
  <inkml:trace contextRef="#ctx0" brushRef="#br0" timeOffset="25800.03">1855 11660 231 0,'0'0'233'0,"0"0"-33"0,0 0-35 16,0 0 1-16,0 0-15 0,0 0 7 0,0 0-17 16,0 0 5-16,0 0-13 0,0 0 4 0,0 0-5 15,0 0-17-15,0 0 2 0,0 0-3 0,0 0 2 16,0 0-8-16,0 0-18 0,0 0-9 0,0 0 0 15,0 0-8-15,-4 23-12 0,4-23-1 0,0 11-1 0,0-11-10 16,1 12-6-16,2-7-2 0,-1 1 1 0,1 0-1 16,-1 1-5-16,2 3 0 0,0-3-5 15,0 3 0-15,0 0 1 0,0-2-6 0,2 0 0 0,-1-1 0 16,-1 1 2-16,2 1-3 0,-1-2-3 0,3 1 1 16,-4-4 1-16,3 5-1 0,-1-4 0 0,-2 1-7 15,0-2 3-15,4 2-4 0,-1-2 5 0,-4 1-7 16,4-1-3-16,1 1 2 0,-1 1 3 0,0-1-4 15,-1 0 0-15,0-1 0 0,2 0 1 0,-2 1-1 16,2 1-1-16,-1-3-2 0,0 3 3 0,1-3-2 16,-2 2 2-16,1-2-4 0,-2 0 1 0,1 0 10 15,3-1-5-15,-9-2 1 0,13 2-7 0,-8 0 5 16,2 0-3-16,-7-2 3 0,15 1-4 0,-9-1 2 16,-6 0-1-16,15-1-3 0,-7-1 1 0,-8 2-5 15,14-1 1-15,-2 0 1 0,-2 0 0 0,2 0-4 16,-2-1 5-16,0-1-2 0,0 0 2 0,1 1-5 15,0 0 6-15,1-2-9 0,-1 1 10 0,0-1-8 16,1 0 5-16,-1-1-2 0,2 1-1 0,-3-1 3 16,2 0-1-16,-1 1-2 0,-2 0 0 0,0-1 1 15,3 1 1-15,-2 1-3 0,0-2 2 0,1 1-2 16,0 2 4-16,-2 0-4 0,1-3 2 0,-2 1-4 16,-1 2 5-16,-7 2-1 0,13-5-4 0,-3 3 4 15,1-1 0-15,-1 2-2 0,-3-3-2 0,4 2 0 16,-2-2 2-16,3 2 3 0,-3 0-2 0,0-2-2 15,3 0 2-15,-3 1 1 0,2-1-1 0,-1 1 5 16,1 0-6-16,0-2 0 0,1 2 0 0,-2 0-3 16,3 1 6-16,-2 0-3 0,1 1-2 0,2-1 4 15,-4 1-1-15,5-1-1 0,-3 1 1 0,1 2-3 0,-1-2 4 16,-1 2-2-16,0 1 4 0,2 1-6 16,-3-3 6-16,1 2-1 0,1-1 0 0,-3 0-1 15,2 0 2-15,0 2 2 0,-1-2-2 0,1 1-3 16,0-1 8-16,-1 0-2 0,1 2 4 0,1 0-9 0,0-2 9 15,0 0-4-15,0 3 1 0,0-1 0 0,0 1 1 16,0 1-2-16,0-2 2 0,0 4-3 0,-1-1-2 16,1-1 2-16,-1 0 0 0,2 0-3 15,-4 1 2-15,3 0-2 0,-2-3-1 0,0 3-1 0,-2-1 2 16,-1-1 2-16,2-1 1 0,0 2-2 0,-2-2 5 16,-1 1-1-16,0 0 1 0,1 1-5 0,-1 0 8 15,3 2-1-15,-3-3-2 0,3 2 3 0,-1 2-1 16,0-1-3-16,1 0-1 0,0 4 5 0,-2-2-8 15,3-1 2-15,-2 1 1 0,0 1 2 0,1-2-6 16,-2 2 2-16,0-1 2 0,-1-1-4 0,2 0 1 16,0 1-1-16,-3-2 2 0,-1-2-3 0,1 1 1 15,-1-1-1-15,-1 0 0 0,-3-5 0 0,9 8 0 16,-9-8 0-16,4 4-1 0,-4-4-2 0,5 4 3 16,-5-4-2-16,0 0 5 0,7 3-9 0,-7-3 7 15,0 0-1-15,0 0-1 0,5 3-2 0,-5-3 2 16,0 0-1-16,0 0-1 0,0 0 1 0,0 0 5 15,10-7-5-15,-10 7 5 0,4-6-7 0,0 1 8 16,-4 5-9-16,5-10 6 0,0 4-6 0,-1 0 3 16,0 0 2-16,3-2-1 0,2-1-2 0,-2 2-1 15,1-1 2-15,0 0 1 0,1 0-2 0,-1-1 5 16,2 0-3-16,-2 1 0 0,1-3-1 0,-2 3 2 16,3-2-2-16,-1 2 0 0,0 1-1 0,1-1 0 15,0 1 1-15,-1 0 5 0,-2 0-2 0,3 1-6 16,-1-3 7-16,3 3-3 0,-3 0-1 0,1 1 1 15,-1 2 0-15,1-1-1 0,0 1-1 0,-1 0 5 16,0 1-4-16,0 0 2 0,2-1-2 0,-1 3 2 16,0-1 1-16,0 0-4 0,-1 1-1 0,0 1 6 0,1-2-3 15,1-1-1-15,1 2 1 0,-1 0 3 0,1 0-4 16,-2 0 1-16,2 2 1 0,1-4 3 16,0 4-8-16,0-2 2 0,-1-2 1 0,-2 2 0 15,3-1-1-15,-3 0 2 0,2 0-3 0,1 1 4 0,-3-1-5 16,3-2 4-16,-1 3-2 0,-1-2 2 0,1-2 0 15,1 2 1-15,1-1-3 0,-1 1 1 0,1-3 0 16,0 3 4-16,1 0-4 0,-2-1 3 16,1 3-6-16,4-4 8 0,0 1-2 0,-4 2-6 0,1 1 3 15,1-1 2-15,1-1-1 0,-2 2-1 0,-1 0 2 16,0 0-2-16,-1-2 0 0,2 2 1 0,-1 0 2 16,0 0-2-16,0-1-1 0,1 0 4 0,-2 0-4 15,6-2 4-15,-6 1-3 0,4 1-3 0,-3 0 3 16,0 1-1-16,-1-1-2 0,1 2 4 0,0-2-2 15,-1 2 0-15,2 0 2 0,-3 0 5 0,0 2-5 16,0-1-2-16,-1-1-1 0,2-1 3 0,-3 2-2 16,2-2 2-16,1 2-4 0,-3-2 2 0,1 2 3 15,0-1-2-15,-1-1-1 0,1 0 1 0,-3-1-2 16,2 1 2-16,2-2 0 0,-2 2 2 0,-2-1-2 16,2 0 4-16,3 1-2 0,-3 0 0 0,1 0 0 15,-3 0-1-15,2 0-3 0,-2 2 5 0,3-2-6 16,0-1 6-16,-3 2-3 0,3-2 2 0,-11 1-6 15,18 1 7-15,-12 2-2 0,4-3 2 0,-3 1-5 16,-7-1 5-16,16 1-4 0,-9 0 5 0,0 0-5 16,-7-1 4-16,16 4-4 0,-9-2 4 0,1 0-2 15,0-1 2-15,3-1 0 0,-3 2-4 0,-8-2 5 16,18 2-3-16,-11 0 0 0,4-1 1 0,-2 0-2 16,3-1 4-16,-1 1 2 0,-1-1-1 0,1 2-4 15,0-2 3-15,0 0-2 0,-1 1 0 0,1 0-1 0,0-1 1 16,0 0-1-16,-2 4-3 0,3-3 5 0,-1 1-1 15,0 0-3-15,1-1 4 0,-3 1-3 16,0 2 2-16,0-3-3 0,0 1 5 0,-1 1-1 16,-2-2-2-16,-6-1-1 0,14 2 1 0,-7 0-4 0,-1 0 4 15,-6-2-2-15,15 2-1 0,-8 1 2 0,1-2 0 16,-2 0-1-16,1 1 0 0,-7-2 0 16,15 3 0-16,-8-1 4 0,2 0-5 0,-2 0 4 15,0-1-4-15,0 3 0 0,1-2 2 0,-1 0 0 0,1-1-1 16,-1 2 0-16,2-2 1 0,-2 2-6 0,-7-3 7 15,13 2-2-15,-6-1-1 0,1 2 7 0,-8-3-7 16,15 2 2-16,-8-1-3 0,-7-1-1 16,14 1 8-16,-7-1-5 0,0 1 3 0,-7-1-4 0,15 2 2 15,-9-2-1-15,1 2 2 0,4-2-3 0,-11 0 0 16,10 3 0-16,-3-2 2 0,-1 0 1 0,-6-1 2 16,13 2-2-16,-7 0-5 0,0 0 1 0,1-1 4 15,1 1-3-15,-8-2 2 0,13 3 6 0,-6 0-11 16,2-2 4-16,-1 0 0 0,-8-1 7 0,14 2 1 15,-6-1-8-15,-1-1 1 0,-7 0-1 0,14 0 2 16,-5 2 2-16,-9-2 0 0,13 2-1 0,-13-2 2 16,12-1-2-16,-4 1 0 0,-1 1-1 0,-7-1 0 15,10 0 1-15,-10 0-3 0,12 0 2 0,-12 0 1 16,10-1-4-16,-10 1 6 0,13-1-7 0,-13 1 4 16,14 0 1-16,-8-2-1 0,-6 2-1 0,12 0 1 15,-4-2-2-15,0 2 1 0,-8 0 0 0,12-2 2 16,-1 0 0-16,-3-1-2 0,-2 0 1 0,2 0 4 15,0 0-5-15,-8 3 3 0,14-3-1 0,-8-1-1 16,1 0-3-16,1 1 9 0,-1-1-8 0,-7 4-1 16,10-5 0-16,-2 3 11 0,-2 0-10 0,-6 2 0 15,10-4-2-15,-5 2 1 0,-5 2 0 0,11-3 3 16,-11 3-1-16,6-2 0 0,-6 2-1 0,9-3-2 16,-9 3 2-16,8-5 1 0,-7 1-2 0,6-1 2 15,0 3-2-15,-7 2 2 0,9-10 0 0,-4 4-2 0,4 0 11 16,-3 2-12-16,-1-1 3 0,2 0 1 0,-3-1-2 15,1 1 1-15,0 0-2 0,0 1 4 16,0-1-5-16,-1 0 3 0,-4 5-1 0,8-7 2 16,-4 3-6-16,2 1 6 0,-6 3-1 0,6-9-1 0,-2 7 9 15,-4 2-7-15,7-4-4 0,-7 4 1 0,3-4-1 16,-3 4 1-16,0 0 0 0,0 0-6 16,8-5-6-16,-8 5-32 0,0 0-75 0,0 0-104 15,0 0-321-15,-13 24-794 0,13-24 51 0</inkml:trace>
  <inkml:trace contextRef="#ctx0" brushRef="#br0" timeOffset="81099.97">18617 12361 466 0,'0'0'533'0,"1"-6"-85"16,-1 6-44-16,0 0-46 0,0 0-21 0,0 0-21 16,0 0-16-16,0 0-16 0,5 20-19 0,-4-8-25 15,3 5-20-15,-2 1-13 0,1 7-26 0,-4 1-13 0,2 1-21 16,-1-1-17-16,2 2-13 0,-1 1-20 16,-1 0-7-16,-1-4-18 0,-1-1-10 0,4-5 1 15,-4 2-5-15,2-3-16 0,-1-3-11 0,2-1-22 0,-2-4-16 16,1 0-21-16,0-4-20 0,0-6-28 0,0 12-25 15,0-12-31-15,-1 6-37 0,1-6-42 0,0 0-65 16,0 0-279-16,0 0-813 0,-14-23 43 0</inkml:trace>
  <inkml:trace contextRef="#ctx0" brushRef="#br0" timeOffset="81614.58">18568 12225 224 0,'9'-10'417'16,"1"3"-65"-16,4-4-30 0,-1 4-19 0,4 1-29 16,2 1-20-16,-2 0-17 0,2 0-21 0,2 3-13 15,0 0-17-15,-2 3-23 0,3-1-9 0,-2 2-17 0,-1-1-10 16,3 2-12-16,-2 3-9 0,-2 0-8 16,0 2-9-16,-2 5 3 0,-2-3-9 0,-5-2-2 15,1 6-5-15,-1 0-3 0,-4-2-7 0,-3 3-4 0,0 0-8 16,-4 2-6-16,-4 1-4 0,-3 0-1 0,0-2-4 15,-1 1-2-15,-1-1-2 0,-8 3 1 0,4-4-3 16,0-1-4-16,-7 3-3 0,5-6-1 0,2-2-2 16,3-3-3-16,-1-1 1 0,1 0-2 0,-1-1-6 15,6-3 5-15,0 1-4 0,7-2-12 0,-11 0-4 16,11 0-2-16,0 0-10 0,-5-8 1 0,5 8 0 16,4-13-4-16,-4 13 8 0,15-15-4 0,-1 6 2 15,1-1-3-15,3 2 4 0,9-1 2 0,0 1 2 16,0 1-1-16,1 3-2 0,0 2 5 0,0 2-4 0,-5 1 6 15,4 2-1-15,-8 1 0 0,-1 1-1 16,-3 3 7-16,2 3 6 0,-6 1 7 0,0 2 9 16,-4-3 9-16,-2 5 1 0,-2 1 9 0,-4 3-5 0,-2-1 12 15,-6 6-4-15,2-5 5 0,-6 1 14 0,-5 2 0 16,-1-5 1-16,-2 0-4 0,-4-1 8 16,0-2-10-16,7-5-5 0,-8 1 4 0,-2-3 0 0,6-3-11 15,-5 0-5-15,6-5-10 0,1-3-12 0,0-2-21 16,2-4-15-16,1-2-17 0,3-1-17 0,-1-2-15 15,2-1-23-15,0-1-20 0,6 1-19 0,-1-2-28 16,3-1-33-16,2 3-33 0,6-2-44 0,-1 2-299 16,2 5-829-16,0 0 36 0</inkml:trace>
  <inkml:trace contextRef="#ctx0" brushRef="#br0" timeOffset="82560.56">19391 12621 165 0,'4'-6'509'0,"-4"6"-68"16,-1-11-63-16,1 11-38 0,-4-13-29 0,-1 7-22 15,0-1-30-15,-1-2-10 0,-4 3-32 0,1-1-19 0,-1 2-20 16,-1-1-22-16,-2 0-12 0,0 2-11 0,0-1-7 15,-2 3-10-15,2 0-2 0,-5 3-4 0,2 1-9 16,-3 2-6-16,2 3-8 0,0 3-3 16,2 0-3-16,-2 2-7 0,3 2-1 0,0-1 1 0,3 2 1 15,3 0-13-15,-1 1 2 0,4-1-14 0,1 2-2 16,2-4-5-16,0 1-4 0,4 3-8 0,0-6 4 16,3 0-4-16,2-1-2 0,4-1-1 0,-1 0-7 15,0-3 1-15,8 0-9 0,-4-4 1 0,4 2 0 16,4-4-4-16,-3-3 0 0,3-3-5 0,-3 2-3 15,3-7-5-15,-2 4 1 0,-1-3-9 0,-3 2 4 16,0-1-2-16,-7 3 4 0,2 2-2 0,-1-2 2 16,-4 3 1-16,-2 0 6 0,-4 3 7 0,0 0 4 15,10-2 13-15,-10 2-1 0,0 0-5 0,0 0-1 0,0 0 1 16,0 0-8-16,0 0-4 0,-3 18 2 16,3-18-4-16,-4 8 4 0,4-8-5 0,1 11-13 15,-1-11-11-15,1 9-10 0,-1-9-15 0,7 8-15 16,-1-4-10-16,3-1-12 0,1 0-14 0,3-3-4 0,4-3-11 15,-1 0-11-15,2-3-11 0,3 0-9 0,-1-1-15 16,3-6-7-16,-3 4-16 0,5-2-8 16,-1-4-3-16,-2 3 2 0,-4-1 6 0,0 2 22 0,3-4 11 15,-6 2 16-15,0 2 22 0,0-1 22 0,-6 4 32 16,0 1 30-16,-2 1 30 0,0 1 44 0,-2-1 47 16,-2 0 36-16,-3 6 17 0,3-10 7 0,-3 10-7 15,0 0-9-15,-9-9-10 0,9 9-3 0,-11-7-6 16,1 4-3-16,2 0-4 0,-4 1 1 0,0 1-6 15,-1 1-6-15,-2 0-6 0,-3 1-9 0,0 0-1 16,0 3-8-16,1-1-9 0,1 1-5 0,-2 3 6 16,1-1-19-16,2 2-1 0,-2 1-8 0,6-1-2 15,-4 0 1-15,7 1-5 0,-4 2-2 0,-2-1-10 16,8-1 0-16,1 2 2 0,1 0 2 0,3 0-12 16,-3 0 3-16,4 2-5 0,0-1-2 0,5-2-6 15,-3 0 3-15,5-1 1 0,1-1-1 0,-1 0 1 16,5-2-5-16,-1-1 1 0,3 0 4 0,-1-4-7 0,0 0-3 15,5-2 2-15,-2-2-7 0,-3-1-10 0,1-3 4 16,1-3-10-16,0-3 1 0,-3-2-9 0,0-3 3 16,-3 0-4-16,4-6 2 0,-6-3 6 0,-2-2 2 15,-1 1 5-15,-2 1-2 0,0-3 1 0,-6 1-1 16,-1 0 7-16,-3 1 0 0,3-2-2 0,-4 7 5 16,-1-1-1-16,4 5 7 0,-2 3 10 0,3 5 6 15,0 2 7-15,0 0 5 0,1 3 3 0,3 0 10 16,1 6-8-16,-6-4 2 0,6 4-7 0,0 0 0 15,0 0-6-15,3 22 6 0,0-4 17 0,6 8 8 16,1 2 5-16,-3 2 15 0,5 1 3 0,6 14 9 16,-5-12 3-16,6 11-1 0,-7-10-4 0,0-1-6 15,3-3-10-15,-2-4-4 0,-3 0-5 0,3-1-9 16,-5-7-5-16,0-4-3 0,-2 0-9 0,-1-4-14 16,0-2-23-16,-1-2-38 0,-2-2-44 0,-2-4-55 0,6 6-70 15,-6-6-111-15,0 0-311 0,0 0-1016 16,0 0-67-16</inkml:trace>
  <inkml:trace contextRef="#ctx0" brushRef="#br0" timeOffset="83968.01">20526 12536 307 0,'0'0'384'16,"0"0"-32"-16,0 0-27 0,8 0-24 0,-8 0-16 15,0 0-30-15,0 0-14 0,0 0-14 0,0 0-14 16,0 0-15-16,10-6-10 0,-10 6-9 0,0 0-9 15,0 0-10-15,4-4-3 0,-4 4-8 0,0 0-7 0,0 0 1 16,0 0-11-16,0 0-14 0,0 0-17 0,0 0-13 16,0 0-6-16,0 0-14 0,-17-7-8 15,17 7-1-15,-16-4-9 0,8 3-2 0,-1-1-10 16,-4 2-4-16,2 0-4 0,-1 0-8 0,-3 2 1 0,-2-1-4 16,-1 3-4-16,0 0-7 0,0 1 3 15,7 3 5-15,-7-1-9 0,-2 1 1 0,6 1-5 0,1-3 0 16,-3 7 4-16,7-3-3 0,-2 2-4 0,1 2 6 15,5-3-4-15,-1 0-7 0,3 0 9 0,0 1-5 16,2 4 3-16,2-1-4 0,-1 3 0 0,6-2 4 16,-1 0 3-16,-1-2-6 0,3 0-2 0,-2-1 0 15,4-5-3-15,0 2-2 0,0-1-7 0,2-3 2 16,0-1-4-16,0 1 1 0,3-3-5 0,0-3-2 16,-1-1 4-16,-4-1-1 0,2-4 1 0,1-1-8 15,-2-2 0-15,2-4-4 0,0 0 0 0,-2-4 4 16,-2 0 1-16,4 2 0 0,-5 0 6 0,-1-1-1 15,1 2 3-15,-5 2 2 0,4 0 5 0,-4 3 0 0,2 0 5 16,-1 2 6-16,-1 2 3 0,-2 5 8 0,3-11 14 16,-3 11-2-16,3-4-1 0,-3 4 7 0,0 0 4 15,0 0 0-15,0 0-3 0,0 0-1 16,0 0-2-16,0 0-5 0,12 18-1 0,-10-8-1 0,1 2-7 16,1 3 0-16,2 2-1 0,-1-1-1 15,-2-1 0-15,6-1-3 0,-1 0 0 0,-3-2-6 16,1-2-13-16,-2 1-29 0,3-1-27 0,-2 1-42 0,0-4-47 15,-3-1-55-15,2 0-85 0,-4-6-250 0,2 9-793 16,-2-9 51-16</inkml:trace>
  <inkml:trace contextRef="#ctx0" brushRef="#br0" timeOffset="84513.97">20555 12617 427 0,'0'0'535'0,"0"0"-96"16,0 0-62-16,0 0-74 0,0 0-28 0,-11 6-53 16,11-6-14-16,2 11-22 0,-2-11-11 0,3 17-18 15,1-2-1-15,1 2-11 0,1 4 1 0,3 3-11 16,5 1-8-16,-5 1-11 0,7 2-8 0,-7 2-9 16,2-2-7-16,0 1-6 0,0 3-6 0,-1 0 4 15,3-2-18-15,-4-2 0 0,-2 0-10 0,-2-3-3 16,2 3-2-16,-3-4 3 0,0 2-5 0,-2-8-8 15,-2 0-1-15,-4-1-3 0,3 0-4 0,-2-4-4 16,-2 3-7-16,-2-5 3 0,0 0-2 0,-3-3 0 16,-2 0-2-16,1-3-8 0,-2-3 8 0,-6 0-11 15,0-5-1-15,0-1-1 0,-2-3-1 0,3-2-4 16,-1-2 4-16,-4-3-5 0,2-2 3 0,6 2-4 0,-1-7 3 16,6 6-3-16,1-2 1 0,-3-7-3 0,5 1 0 15,3 5 1-15,1 3 4 0,2-3 3 16,2 0-9-16,4 0 7 0,0-2-5 0,4 1 3 15,2 3-1-15,-1 0-2 0,9-6 4 0,-6 8-8 0,3 2-8 16,-2-1-9-16,3-1-16 0,1 4-14 0,-2 0-18 16,1 2-21-16,2-1-18 0,-1 1-19 0,-2 0-31 15,4 1-36-15,-5 3-40 0,6-4-304 0,-9 5-777 16,0-2 56-16</inkml:trace>
  <inkml:trace contextRef="#ctx0" brushRef="#br0" timeOffset="84932.4">20846 12630 106 0,'0'0'570'0,"0"0"-75"0,0 0-66 0,0 0-44 16,-5-8-50-16,5 8-32 0,0 0-34 0,0 0-23 16,0 0-24-16,0 0-25 0,0 0-21 0,0 0-23 15,0 0-15-15,0 0-9 0,2 32-13 0,1-17-6 0,-1 0-5 16,2 4-9-16,3-1-9 0,-5-2-3 15,2 2-8-15,5 6-7 0,-4-10-3 0,0 2-11 16,0-5-9-16,1 1-9 0,-2-3 3 0,0 0-7 0,1-4-5 16,-1-1-3-16,2 1-5 0,0-3-1 0,-6-2-6 15,11 0 0-15,-11 0-4 0,8-9-2 0,0-1 1 16,3-4-4-16,-6-5-2 0,1 1 2 16,2 0 0-16,0-6-3 0,-2 9-1 0,-3-3 3 0,2 3 1 15,-1-2 0-15,-1 5 2 0,-1 0 8 0,0 2 2 16,-2 1 7-16,1 3 0 0,-1 6 9 0,3-10 9 15,-3 10 5-15,1-6-1 0,-1 6 2 0,0 0 2 16,0 0-8-16,0 0-1 0,0 0 1 0,0 0-2 16,8 19 0-16,-7-10-5 0,1 3 0 0,0-3-9 15,3 4-8-15,-1-5 7 0,-3 4-11 0,4-3-5 16,-2 1-20-16,-1-4-9 0,0 0-31 0,2 1-28 16,-4-7-29-16,3 10-46 0,-1-5-44 0,-2-5-52 15,2 7-92-15,-2-7-228 0,3 7-849 0,-3-7 29 16</inkml:trace>
  <inkml:trace contextRef="#ctx0" brushRef="#br0" timeOffset="85219.96">21184 12580 145 0,'0'0'726'15,"0"0"-133"-15,0 0-91 0,0 0-74 0,0 0-54 16,3-7-52-16,-3 7-29 0,0 0-43 16,0 0-23-16,0 0-18 0,14 23-14 0,-12-14-31 0,2 2-18 15,1 1-11-15,1 0-19 0,-4 0-12 0,8 4-10 16,-4-1-12-16,3 0-14 0,-5-1-2 0,6 0-6 16,-7-1-6-16,3-4-9 0,-2 2-10 0,-1-3-17 15,3 1-23-15,1-2-21 0,-4-3-27 0,1 1-28 16,-4-5-24-16,7 5-21 0,-1-4-24 0,-6-1-27 15,0 0-23-15,18-7-34 0,-11 0-50 0,1 0-222 16,0-2-717-16,0-1 74 0</inkml:trace>
  <inkml:trace contextRef="#ctx0" brushRef="#br0" timeOffset="85431.89">21490 12557 477 0,'0'0'552'0,"4"-4"-92"0,-4 4-59 15,0 0-45-15,0 0-27 0,0 0-14 0,-8 20-7 16,-1-6-12-16,0 0-10 0,-3 3-3 0,-1 8-8 15,-3 2-7-15,-1 4-19 0,1 1-12 0,-5 12-19 0,3-1-19 16,4-9-18-16,-5 8-19 0,5-9-17 16,-1 2-20-16,0-5-15 0,2 0-16 0,5-3-9 15,-2-1-11-15,2-10-9 0,3 0-20 0,1-3-23 0,2-5-25 16,-2 0-33-16,4-2-40 0,0-6-27 0,0 0-35 16,0 0-22-16,0 0-32 0,0 0-32 0,0 0-37 15,23-16-58-15,-19 7-271 0,8-7-895 0,-3 0 6 16</inkml:trace>
  <inkml:trace contextRef="#ctx0" brushRef="#br0" timeOffset="85804.01">21699 12521 616 0,'0'0'605'15,"0"0"-92"-15,-14-9-65 0,14 9-54 0,-9-3-42 16,9 3-41-16,-13 1-33 0,13-1-20 0,-12 1-39 16,12-1-22-16,-8 1-24 0,8-1-17 0,-9 2-24 15,9-2-11-15,-10 2-16 0,10-2-20 0,-6 4-8 16,6-4-4-16,-4 6-13 0,4-6-5 0,-1 10-2 16,1-10-9-16,-2 14-10 0,2-6 4 0,2 3-7 0,-2 3-3 15,0-3-3-15,1 6-1 0,1-1-2 0,0-4-4 16,0 0-1-16,-2 3-1 0,2-3 2 15,0-2 8-15,-2 3 1 0,0-3 5 0,0 1 6 16,0-3 2-16,0-1 5 0,-4 4-3 0,2-3 0 0,-3 2-11 16,-1-2 6-16,-1 1-1 0,-4-1 1 0,2-1-8 15,-4 2 1-15,1-5-6 0,-1 1 1 0,-1 0-5 16,-3 0-10-16,3-4-19 0,1 0-28 0,2-1-29 16,-2-1-33-16,3 0-38 0,1-3-73 0,0 2-112 15,0-3-280-15,2-1-923 0,7 6-7 0</inkml:trace>
  <inkml:trace contextRef="#ctx0" brushRef="#br0" timeOffset="86445.1">22669 12610 466 0,'0'0'537'0,"-9"-13"-67"0,5 5-55 16,2-1-44-16,-5 0-42 0,-2 1-35 0,2 0-26 15,-2 1-24-15,-3-1-22 0,1 1-13 0,1 1-24 16,-7 0-9-16,0-1-16 0,3 3-5 0,-3 1-9 16,0 0-8-16,-2 2-13 0,-2 3-9 0,3 1-1 15,-2 1-9-15,0 3 0 0,1 0-3 0,-5 4-6 16,6 0-4-16,-3 6-3 0,8 1-11 0,-5 2 1 15,3 0-8-15,3 3-6 0,5-5-9 0,-1 1-6 16,4 1-8-16,1-2 4 0,3-2-12 0,2 3 3 16,3-2-17-16,-1 0-1 0,3-3-10 0,4 1-8 0,0-2-19 15,2 0-9-15,4-4-19 0,5-2-16 16,-2-3-15-16,1-1-17 0,8 0-15 0,0-5-14 0,-2-2-23 16,2 1-20-16,0-2-18 0,-1-1-21 0,-2 0-18 15,1-1-15-15,0-1-29 0,0-2-38 0,-6 3-207 16,0 1-732-16,4-5 72 0</inkml:trace>
  <inkml:trace contextRef="#ctx0" brushRef="#br0" timeOffset="86842.78">22840 12733 550 0,'14'-8'220'0,"1"-1"106"0,-8 4 44 16,-1 0 6-16,2 3-7 0,-4-4-28 0,0 2-36 15,-4 4-33-15,0 0-18 0,-4-14-22 0,4 14-20 16,-8-7-22-16,2 4-16 0,-2 1-15 0,-3-4-8 16,-1 2-11-16,-1 1 0 0,1 1-13 0,-1 0-13 15,0 2-1-15,-6-1-12 0,6-1-8 0,-7 4-2 16,1 0-13-16,2 0-6 0,1 3 2 0,0-2-8 15,2 4 2-15,1-1-7 0,0 1-5 0,-1 1-3 16,4-1 0-16,0 4-5 0,5-3 3 0,-3 2-16 16,3 0 9-16,1 1-16 0,-1 0-2 0,3-1 0 15,1 1-5-15,2 0-1 0,1 0-6 0,3-1-2 16,-1 0 2-16,1-2-1 0,1 1 2 0,1-2-9 16,3-1-1-16,-2-2-3 0,3-2-1 0,1-3-5 0,-1 0-5 15,2-3-9-15,5-3-7 0,0 0-9 0,-4-2 0 16,2-3 0-16,-3 1 0 0,-1 2-1 15,-1 0 5-15,-3 1 6 0,1 0 0 0,-5 2 1 16,0 0 5-16,0 1 8 0,2 1 7 0,-6 4 11 0,5-6 19 16,-5 6 1-16,4-3 10 0,-4 3-6 0,0 0 1 15,0 0-4-15,0 0 5 0,0 0-11 0,0 0 5 16,0 0-13-16,0 0 1 0,-4 23 0 0,1-14-7 16,1 2 8-16,0-3-21 0,2 2-9 0,0-1-17 15,0 2-14-15,-2 0-17 0,2-11-23 0,2 12-25 16,0-4-24-16,0-4-32 0,-2-4-32 0,5 7-41 15,-5-7-36-15,10 1-57 0,-10-1-230 0,0 0-830 16,15-8 36-16</inkml:trace>
  <inkml:trace contextRef="#ctx0" brushRef="#br0" timeOffset="87190.03">22982 12645 190 0,'0'0'610'0,"0"0"-108"15,-16 21-77-15,14-14-61 0,1 2-31 0,-3-1-33 16,4 5-26-16,-2-4-25 0,2 2-23 0,0-1-22 16,2 1-21-16,-2 1-22 0,0-1-12 0,2 1-22 0,2-2-15 15,-3 1-11-15,1-2-13 0,2 0-11 0,-2-1-9 16,1-2-5-16,-1-1-10 0,3-1-5 16,-5-4-6-16,6 6-11 0,-6-6-4 0,0 0-5 15,5 3 1-15,-5-3-5 0,0 0-4 0,13-11-6 0,-8 5-4 16,0-5-3-16,1 3 4 0,1-4-5 0,-1 3 3 15,2 1-1-15,-4 0-1 0,2 3-2 0,-5 0 5 16,3-1 3-16,-4 6-4 0,4-7 1 0,-4 7 1 16,0 0 5-16,4-4 7 0,-4 4 5 0,0 0 5 15,0 0 0-15,12 12 3 0,-9-7-5 0,-3-5 1 16,6 12-4-16,-3-4 0 0,0 2-5 0,-2 0-3 16,3-1 0-16,2 1-9 0,-4-3-17 0,0 3-27 15,2-2-44-15,1 0-58 0,-4 1-77 0,2-2-360 16,1-2-864-16,-4 2 22 0</inkml:trace>
  <inkml:trace contextRef="#ctx0" brushRef="#br0" timeOffset="87778">23370 12616 108 0,'0'0'533'0,"0"0"-88"16,2 17-58-16,-2-17-46 0,0 17-41 16,0-6-25-16,-2 5-24 0,4 1-21 0,-4 0-12 15,2-5-25-15,-2-1-20 0,2 2-18 0,0-2-20 16,-1 0-9-16,1 2-18 0,-2-3-10 0,2 0-14 0,-1-4-5 15,1-6-16-15,-3 10-1 0,3-10-7 0,-2 9-6 16,2-9-4-16,0 0-5 0,0 9-3 0,0-9-4 16,0 0-7-16,0 0 0 0,0 0-5 0,0 0-3 15,5-29-4-15,-2 18-1 0,-2-1-1 0,3 1 0 16,0 0 7-16,1 0 17 0,-2 1 2 0,1 1 10 16,2 1-6-16,-3 2-2 0,1-3 0 0,0 5 0 15,-1 0-3-15,-3 4 4 0,8-7-4 0,-8 7 0 16,6-3 6-16,-6 3 2 0,0 0-3 0,13 12 6 15,-7-6-11-15,0 6 3 0,-2-2-13 0,-2 2 5 16,1 5-6-16,0-1-3 0,0 0-5 0,-1-4 1 16,2 4-15-16,-2 0-18 0,2-5-24 0,-4 1-25 15,4 0-30-15,-2-2-34 0,1 0-33 0,1-2-40 16,0-4-43-16,0 1-72 0,-4-5-222 0,10 4-776 16,-5-2 56-16</inkml:trace>
  <inkml:trace contextRef="#ctx0" brushRef="#br0" timeOffset="88142.52">23756 12740 338 0,'0'0'546'0,"0"0"-66"0,3-8-47 16,-3 8-52-16,0 0-42 0,0 0-48 0,0 0-31 0,0 0-21 16,0 0-23-16,-20-1-21 0,20 1-14 0,-9 9-7 15,2-3-15-15,2 1-19 0,-2 1-17 0,3 0-12 16,0 1-9-16,3-1-19 0,-1 4-9 0,2-1-3 15,0 0-14-15,2 1-5 0,1 0-8 0,3-2-1 16,1 0-5-16,3 0 1 0,1 2-6 0,3-1-5 16,-4-5-2-16,3 0-9 0,6-3 2 0,-4 3-3 15,3-3-5-15,2-3 1 0,-4-2-11 0,-2 0-3 16,-1-3-4-16,4-1-4 0,-7 0 3 0,1-1 1 16,0-2 0-16,-2 0 2 0,-4-1 3 0,0 0 1 15,-3 0 6-15,-2-1 2 0,-2-1 5 0,-5 4 11 16,1-3 7-16,-3 4 1 0,-3-2-4 0,-1 4 4 15,-3-3-7-15,-2 5 1 0,4-1 0 0,-4 3-7 16,-2 0 0-16,1 1-11 0,8 1-2 0,-1-1-13 0,0 1-19 16,5-1-22-16,7 0-25 0,-11 0-45 15,11 0-40-15,-9 5-44 0,9-5-60 0,0 0-303 16,0 0-837-16,0 0 35 0</inkml:trace>
  <inkml:trace contextRef="#ctx0" brushRef="#br0" timeOffset="88424.08">24134 12500 535 0,'0'0'674'0,"-6"-9"-109"0,6 9-88 0,0 0-79 15,0 0-51-15,0 0-42 0,-6 21-22 0,5-10-19 16,-2 6-12-16,6 1-18 0,-2 3-18 0,0 5-7 15,1 3-13-15,1-2-19 0,-1 2-12 0,2 4-20 16,-2-3-18-16,2-1-15 0,-1-2-10 0,0 3-13 16,0-3-8-16,2-1-14 0,-3-6-7 0,0 4-12 15,-2-3-15-15,2-5-28 0,-1 0-21 0,-1-5-25 16,2-3-24-16,-2-1-30 0,0-7-32 0,0 11-41 16,0-11-36-16,-5 8-46 0,5-8-50 0,-6 3-277 15,6-3-861-15,0 0 22 0</inkml:trace>
  <inkml:trace contextRef="#ctx0" brushRef="#br0" timeOffset="88588.06">23951 12777 455 0,'0'0'722'16,"0"0"-135"-16,-2-8-106 0,2 8-58 0,11-4-43 16,-1-1-28-16,3-1-36 0,8 0-31 0,-1-1-20 15,8-3-34-15,0 2-32 0,-1-1-18 0,1 2-46 0,0-2-39 16,3 2-37-16,-12 3-40 0,-4 1-58 0,-2 2-82 15,1-2-109-15,-8 5-338 0,-6-2-848 0,8 5 31 16</inkml:trace>
  <inkml:trace contextRef="#ctx0" brushRef="#br0" timeOffset="89344.02">16849 13626 544 0,'0'0'633'0,"0"0"-109"0,0 0-71 16,0 0-60-16,0 0-35 0,0 25-20 0,4-8-31 15,-2 9-21-15,-2 6-17 0,3 0-30 0,-2 14-20 16,3-10-16-16,-1 11-34 0,-1-11-12 0,-3 12-19 16,2-4-20-16,1-9-19 0,-1-1-6 0,2-1-11 15,-5-2-8-15,5-4-17 0,-2-6-32 0,2-2-26 16,-1-3-27-16,2 1-26 0,1-3-32 0,-1-3-42 15,2-1-40-15,-1-5-62 0,6-2-74 0,-5 1-265 16,-6-4-842-16,17-5 32 0</inkml:trace>
  <inkml:trace contextRef="#ctx0" brushRef="#br0" timeOffset="89712.46">17109 14114 197 0,'14'1'542'16,"-3"0"-77"-16,2-2-64 0,1 1-58 15,3 0-43-15,2-1-54 0,-3-2-28 0,5 0-14 0,-6-3-13 16,3 4-14-16,0-4-20 0,0 2-15 0,0-4-18 16,-2 3-10-16,1-4-14 0,-3 0-11 0,-1 1-15 15,-3 1-6-15,-1-1-5 0,-1-1-7 0,-3 0-6 16,-1 1-6-16,-1-1-2 0,-3 0-1 0,-1 0-6 16,1 9-1-16,-9-15-7 0,2 8 0 0,-2-2-1 15,-2 4-5-15,-3-1 7 0,4 5 2 0,-6-3 2 16,0 1 4-16,1 6-2 0,-3 0 3 0,0 5 2 15,4 0 0-15,-1 2 5 0,2 2-5 0,-1 1 11 16,1 1 5-16,-2 8 3 0,3-5 7 0,3 5 7 16,1-1 1-16,2 2 0 0,2 3-7 0,2-7-4 15,4 0-13-15,0 1-3 0,3-1-6 0,0 0-1 16,3-2-4-16,1-1-2 0,2-1-5 0,2-2-7 16,0-2-4-16,6-1-13 0,-2-2-13 0,3-4-19 15,1-3-19-15,1-1-20 0,6-4-17 0,-6-1-27 0,6-4-20 16,-1-1-28-16,-1 1-41 0,-7-2-25 0,5-3-51 15,0-2-272-15,1 3-803 0,-9 2 48 16</inkml:trace>
  <inkml:trace contextRef="#ctx0" brushRef="#br0" timeOffset="90113.99">17873 13975 338 0,'2'-6'638'0,"-2"6"-116"0,0 0-81 0,-6-14-63 0,0 10-43 16,6 4-41-16,-12-8-31 0,6 5-27 0,-1 1-18 15,-5 0-22-15,0 4-5 0,-2-4-19 0,0 5-19 16,-1-1-8-16,2 5-8 0,-6 0-7 0,6 0-16 16,-2 4-14-16,0 3-5 0,3 3-8 0,-6 4-7 15,5 2-7-15,2 4-2 0,0-2-6 0,0 1-2 16,6 0 2-16,-2-1-2 0,5-5-14 0,0-1 0 16,1-3-11-16,1-3-2 0,0-1 1 0,3-3-5 15,1 0-12-15,-2-4 2 0,5 3-1 0,-1-4-12 16,3-1 4-16,-3-3-6 0,5-4-1 0,0-3-12 15,-1-1-6-15,8-4 0 0,-5-3 3 0,3-4-3 16,-4 3 3-16,0-2-8 0,-1 0 7 0,-2 2-2 16,-1 0 2-16,2 3 1 0,-5 1 0 0,-1 2 2 15,-2 4 12-15,0 1 11 0,-2 5 15 0,2-7 9 16,-2 7 11-16,5-4-1 0,-5 4 5 0,0 0 2 16,0 0-10-16,0 0-12 0,0 0 3 0,0 0-8 15,0 20-1-15,0-12-7 0,0 3 1 0,0 1-9 16,-3-1-4-16,4 2-12 0,1 1-14 0,0-2-9 0,-1 2-31 15,0-3-24-15,3-2-27 0,-2 0-28 0,4 1-28 16,-4-6-40-16,2 0-45 0,1 0-42 0,-5-4-299 16,12 2-895-16,-12-2 8 0</inkml:trace>
  <inkml:trace contextRef="#ctx0" brushRef="#br0" timeOffset="90442.96">17965 14063 399 0,'1'-7'553'0,"-1"7"-100"15,0 0-59-15,0 0-42 0,0 0-45 0,0 0-38 16,0 0-28-16,0 0-27 0,0 0-23 0,0 0-19 16,0 0-15-16,0 0-17 0,-3 31-10 0,5-19-11 15,-1 0-9-15,0 4-4 0,2 0-11 0,0 0-9 16,0 1-3-16,1 0-5 0,-1 1-4 0,2-4-5 16,-1 2-7-16,-2-5-7 0,1 2-7 0,1-2-5 15,-2 0-4-15,1-3-2 0,-1-1-8 0,-2 0 0 16,0-7-1-16,4 9-1 0,-4-9-3 0,5 3-5 15,-5-3 4-15,0 0-3 0,0 0 7 0,0 0-12 16,4-19-7-16,-4 7 12 0,3 0-14 0,-1-7 2 16,1 3 0-16,-2-4-5 0,2 3 5 0,0-3-6 15,-1 6 2-15,2 1-4 0,-1 3 0 0,0-2-9 16,0 5-7-16,-2 2-7 0,4 0-8 0,-1-1-16 16,-4 6-12-16,5-7-18 0,-1 2-17 0,-4 5-23 0,10-2-25 15,-3 1-31-15,-7 1-41 0,15-3-53 16,-9 1-248-16,-6 2-734 0,18-3 69 0</inkml:trace>
  <inkml:trace contextRef="#ctx0" brushRef="#br0" timeOffset="90845.98">18329 14015 242 0,'9'-2'526'0,"-9"2"-52"0,0 0-56 0,0 0-40 16,0 0-41-16,9 5-41 0,-9-5-22 0,0 0-21 15,0 0-14-15,-9 16-18 0,6-9-12 0,1 5-22 16,-2-2-11-16,0 4-17 0,3 2-10 0,0 2-13 15,-2-1-12-15,3 3-9 0,-2-2-10 0,2 2-15 16,0 0 5-16,1-1-26 0,-1-3-2 0,0-3-8 16,0-1-11-16,0-1-2 0,0-1-2 0,1-3-15 15,1-1-1-15,-2-6-3 0,2 11-11 0,-2-11-5 16,1 5-8-16,-1-5-6 0,0 0-7 0,0 0-2 16,0 0-4-16,0 0-1 0,12-24 3 0,-8 12-1 15,2-3 9-15,-1-1-13 0,-1-1-1 0,2 0 2 0,-2-3 1 16,5-3 9-16,-1 5-5 0,-2 0 8 0,4 1 7 15,-3-1 7-15,4 1 5 0,-1 4 11 16,-2-2 5-16,1 2 9 0,-1 4-2 0,1 1-1 16,-4 3-1-16,1 3 5 0,-1-1 4 0,-5 3-3 0,16 3 7 15,-10 0 2-15,1 7 1 0,-1-2 1 0,0 3-1 16,1 9 0-16,-2-2-2 0,-1 0-10 16,-4 7-1-16,0-5-8 0,0 0-2 0,0-3 8 0,1 2-9 15,0-2-4-15,-3-3-13 0,2 1-18 0,-3-3-21 16,2-1-22-16,2 1-23 0,-1-3-26 0,-4 0-34 15,3-1-41-15,-2-3-57 0,3-5-92 0,-5 8-268 16,5-8-903-16,-6 5 4 0</inkml:trace>
  <inkml:trace contextRef="#ctx0" brushRef="#br0" timeOffset="91708.05">19243 13774 37 0,'0'0'619'0,"0"0"-92"0,0 0-80 16,0 0-62-16,0 0-55 0,0 0-34 0,0 0-26 16,0 0-16-16,-26 5-28 0,19 0-20 0,-2-2-23 15,-3 2-4-15,1 1-19 0,-2 3-16 0,-1 0-11 16,2 0-9-16,-2 3-19 0,2 1-10 0,-2 2-4 15,2-1-12-15,2 3-4 0,-3 8-3 0,1 1-7 16,1 0-3-16,5 3 1 0,1-2-10 0,2 5 3 16,2 1-2-16,3-4-2 0,2 0-8 0,1-3 3 15,4 3-8-15,0-4 1 0,0 0-1 0,1-10-2 16,-1 3-4-16,3-3 1 0,2 1 1 0,-1-4-14 16,-2-2 3-16,2-2-8 0,-1 1-6 0,0-5-8 0,0 2-21 15,-5-3-21-15,2-1-29 0,-2 0-31 0,-7-2-35 16,10 2-45-16,-10-2-47 0,11-2-73 15,-11 2-269-15,4-5-846 0,-4 5 31 0</inkml:trace>
  <inkml:trace contextRef="#ctx0" brushRef="#br0" timeOffset="92327.72">19428 13799 226 0,'0'0'649'0,"0"0"-117"0,0 0-87 16,6 26-65-16,-4-11-45 0,2 2-26 0,-3 3-23 16,0 4-22-16,-1 4-23 0,0 1-22 0,0-2-21 15,-2-2-26-15,-2 4-19 0,0-3-18 0,4 1-18 16,-1-2-18-16,-3-6-10 0,1 2-8 0,1-3-5 0,-1 2-16 15,1-3-6-15,0-4-1 0,1-1-9 16,-2 0-6-16,2-2-2 0,0-1-2 0,1-9-7 16,-2 10 0-16,2-10-12 0,-2 8-4 0,2-8-6 0,0 0 2 15,0 0-5-15,0 0-3 0,0 0-1 0,0 0 1 16,0 0-1-16,13-25 1 0,-8 14 2 16,0 0 3-16,4-5-4 0,1 0 3 0,2-1-1 15,1-4 0-15,1 0-2 0,-3 3 6 0,3-2-3 0,1 0-3 16,0 3 7-16,-2 1-6 0,2 0 3 0,-2 3-6 15,3 1 0-15,-3 0-1 0,2 3-11 0,-6 1-4 16,0 2-2-16,0 0-4 0,-3 2-8 0,-6 4-4 16,9-5 0-16,-6 3-1 0,-3 2 10 0,0 0-3 15,0 0 4-15,0 0 0 0,0 0-1 0,0 0 2 16,0 15-4-16,0-15 3 0,-14 15 3 0,4-8-1 16,1-1 1-16,-8 1 3 0,3 1 1 0,0-1 4 15,-3 2 5-15,1 0-5 0,-1-1 4 0,0-1 6 16,5-1 9-16,0 2 8 0,1-3 9 0,1 1 6 15,1 0 8-15,-2-1-1 0,6-1 3 0,1 2-4 16,1 0-4-16,3-6 3 0,-2 12 2 0,2-3 7 16,7 1 11-16,-5-1-8 0,3 2 2 0,4 0 2 15,-1-1 0-15,2 5-8 0,-1-7 1 0,3 4 2 0,1-2-8 16,-3-1-7-16,2 0 2 0,-1 0-5 16,-1-3 2-16,-1-1-9 0,0 2-1 0,-1-4-22 15,2 2-17-15,-1-1-23 0,-4-2-33 0,4 2-35 0,-2-3-35 16,-7-1-51-16,13 2-53 0,-13-2-321 0,13 1-856 15,-13-1 25-15</inkml:trace>
  <inkml:trace contextRef="#ctx0" brushRef="#br0" timeOffset="92710">19766 14137 445 0,'0'0'617'15,"0"0"-99"-15,0 0-75 0,2-5-55 0,-2 5-46 16,0 0-41-16,0 0-34 0,0 0-32 0,0 0-16 15,3 21-17-15,-2-11-10 0,-1 2-20 0,0-3-20 16,0 4-14-16,2-1-23 0,-2 2-12 0,1 0-9 16,-2-1-13-16,1-2-8 0,-2 1-8 0,1 1-8 15,1-4-5-15,0 0-10 0,0-9 1 0,-2 14-10 16,1-9-2-16,1-5-5 0,0 0-12 0,-1 9-10 16,1-9-7-16,0 0-4 0,0 0-2 0,0 0 5 15,0 0-5-15,11-23 2 0,-7 14-5 0,1-3 0 16,3-3 1-16,-2 0 1 0,3-3 2 0,0 2-3 0,0-2 10 15,5-6 10-15,-4 7 10 0,1 1 13 0,4-1 21 16,-2 2 8-16,1 2 2 0,-3 1-2 0,1 6 11 16,-4 0-18-16,0 3 3 0,2-1-1 15,-3 4 6-15,-7 0 2 0,15 9 2 0,-9 1-13 0,0 5-2 16,3 1-6-16,-5 4-4 0,-3 5-5 0,0-1 4 16,-1-2-12-16,0-4-3 0,-1 2-7 0,2-3-15 15,-3 0-19-15,2-5-25 0,0-1-31 0,1-3-35 16,-2 0-33-16,1-8-46 0,1 11-56 0,-1-11-60 15,3 5-302-15,-3-5-929 0,0 0-12 0</inkml:trace>
  <inkml:trace contextRef="#ctx0" brushRef="#br0" timeOffset="93189.71">20403 14096 124 0,'-7'-10'521'16,"7"10"-49"-16,-9-6-40 0,4 3-45 0,-3 1-37 16,-1-1-32-16,-2-1-34 0,-1 1-28 0,-3 4-28 15,3-2-27-15,-7 2-22 0,4 4-13 0,-3 0-14 16,0-1-15-16,-1 5-7 0,0 0-10 0,2 3 3 16,-3 4-13-16,4-3-11 0,1 1 0 0,1 2-8 15,2-1-8-15,1 3-13 0,3-1-7 0,3-3-11 16,2 3-6-16,0-5-4 0,4-1-3 0,4 0-7 15,0-1-4-15,5-2-1 0,-1-2 1 0,4-2-4 16,3-1-6-16,2-3 1 0,5-6-3 0,1-2 4 16,-5-1-4-16,-2 0-5 0,8-6-5 0,-2-2-2 15,-8 5-10-15,-1-1-12 0,0-1-10 0,-1 3-10 16,-9-2-6-16,1 4-12 0,-1 0-20 0,-4-1-18 16,-2 1-14-16,-2 1-16 0,-4 1-26 0,1 3-22 0,-1 1-20 15,8 3-42-15,-11-6-38 0,5 6-235 0,-6-1-716 16,12 1 74-16</inkml:trace>
  <inkml:trace contextRef="#ctx0" brushRef="#br0" timeOffset="93596.7">20439 14048 179 0,'9'5'522'16,"-1"-1"-60"-16,-1 4-33 0,-2 3-31 0,3 3-27 15,-1 0-26-15,-2 2-22 0,-3 0-25 0,-1 2-18 16,1 3-18-16,0-1-28 0,-2 4-17 0,0-6-18 15,0 0-32-15,0 0-16 0,-2-5-22 0,2-2-8 16,2 0-27-16,0-1-7 0,0-2-11 0,-1-2-12 16,2-1-11-16,-3-5-10 0,5 7-9 0,-5-7-11 15,10 0-12-15,-10 0-12 0,9-7-9 0,-2 1-13 16,0-3-10-16,1-1-7 0,-2-1-15 0,1-4-5 16,2-1-8-16,-3 3-1 0,2-1-3 0,-1-2 6 15,-1 5 9-15,-3 3-2 0,0 2 12 0,3-1-1 0,-6 7 7 16,3-8 10-16,-3 8 16 0,4-4 3 15,-4 4 7-15,0 0 3 0,0 0 8 0,8 22 3 16,-6-12 12-16,2-1 8 0,-1 0 0 0,-2 2 7 16,6 0 1-16,1 0-1 0,-4-2 7 0,3 0 6 0,4-2-2 15,-4 2 0-15,4-5 7 0,1 0-2 0,-1-1-1 16,-1-2 10-16,2-1 4 0,0-4-2 16,-1-3 2-16,5-2-4 0,-3-1-5 0,1-3-5 0,-5-2-9 15,2-2-9-15,-2-2-16 0,-2-6-18 0,-1 7-16 16,-3 0-26-16,-1-2-22 0,-1 9-29 0,-1-6-33 15,-1 5-44-15,-4 1-51 0,3 1-59 0,-4-1-288 16,1 3-847-16,-4 1 31 0</inkml:trace>
  <inkml:trace contextRef="#ctx0" brushRef="#br0" timeOffset="94021.14">20996 13851 344 0,'-4'-6'501'0,"4"6"-29"0,0 0-37 16,0 0-33-16,0 0-30 0,0 0-42 0,0 0-33 15,31 12-24-15,-17-1-23 0,-4 3-20 0,4 1-7 16,2 6-21-16,-3 3 4 0,3 1-28 0,-3 2-4 16,-3-1-9-16,-4 1-6 0,5 5-13 0,-6-1 0 15,-1-1-9-15,-2 3-9 0,-2 0-9 0,-6 0-11 16,-1-3-6-16,-3 3-14 0,0-2-8 0,1-1-4 15,-4 0-14-15,1-5-7 0,-3 2-5 0,3-6-5 16,-1 1-8-16,1-8-5 0,4-3-6 0,-4 2-13 16,6-6-17-16,-3 1-20 0,2-4-28 0,3 1-36 15,4-5-36-15,-5 2-44 0,5-2-58 0,0 0-64 16,0 0-334-16,-2-19-987 0,2 19-42 0</inkml:trace>
  <inkml:trace contextRef="#ctx0" brushRef="#br0" timeOffset="95272.92">21814 14032 309 0,'0'0'571'0,"-10"1"-83"16,10-1-68-16,-9 5-44 0,5 0-37 0,-2 2-36 16,-2 2-17-16,4 4-31 0,-1-1-21 0,1 5-15 15,0 2-18-15,2 0-14 0,-1 5-18 0,3-6-15 0,0 2-22 16,2-5-10-16,1 0-14 0,-1-2-16 16,2-5-7-16,0 1-11 0,2-3-3 0,-2 0-17 15,1-2-3-15,1-1-14 0,-6-3 0 0,16-1-3 0,-5-3-12 16,-2-4-15-16,2-4-23 0,1-2-13 0,-2-2-14 15,4-5 0-15,-3 3-2 0,-4 2 6 0,5 3 2 16,-6 2 3-16,-1 2 4 0,-1 5 5 0,1 0 3 16,-1 0 10-16,-4 4 12 0,0 0 4 0,14 3 3 15,-8 4 7-15,-3 1 8 0,1 3 11 0,0 5 10 16,0-4 13-16,0 4-2 0,0 1 1 0,0-2-4 16,5 0-7-16,-3-1 0 0,2-4-6 0,-4 1-5 15,1-2 7-15,1-1-13 0,1-2-5 0,-3-1-8 16,1-1-8-16,0-1-20 0,-5-3-18 0,9 1-20 15,-9-1-19-15,0 0-23 0,12-12-25 0,-8 3-27 0,0-8-23 16,0-2-6-16,-1-7-23 0,-1-2-12 16,0-4-13-16,0 2-24 0,-2-3 1 0,0 2 2 15,0-2 23-15,2-1 35 0,-2-1 67 0,2 1 76 16,-1 3 52-16,3-2 48 0,-4 5 41 0,5 2 40 16,-3 6 23-16,0 8 10 0,1 0 12 0,-1 3-8 15,0 0-12-15,0 2-2 0,-2 7-7 0,2-6-7 16,-2 6-6-16,0 0-5 0,7 16-1 0,-3 0-2 0,0 11 0 15,0 1 6-15,0 3-1 0,-2 2 9 0,-2 14-5 16,5 0 0-16,-1 1-12 0,1-1-11 16,-1-15-13-16,-1 3-11 0,-1-4-10 0,0 2-13 0,2-7-8 15,1-1-7-15,-1-8-7 0,0-2-13 0,1-3-16 16,-2-2-19-16,-1-4-17 0,3-1-15 0,-5-5-22 16,8 2-15-16,-8-2-13 0,13-14-7 0,-7 2-4 15,0-5-5-15,5 0-3 0,1-4-1 0,-5 4-4 16,1 0 2-16,-1 0 7 0,2 0 6 0,-2 3 4 15,-1 3 6-15,-1 0 10 0,1 1 7 0,0 2 10 16,-4 2 12-16,2 3 21 0,-4 3 13 0,4-5 18 16,-4 5 7-16,0 0 0 0,0 0 6 0,13 10 11 15,-8-5 7-15,0 4 3 0,2 0 8 0,1 2 1 16,-3 0-1-16,7 1-1 0,-2 1 0 0,3 1 1 16,-1-4 0-16,-3-1-3 0,7 1-4 0,2-1 0 15,-2-3-4-15,1-1-6 0,2-2-1 0,-2-1-3 16,3-2-1-16,-1-1-9 0,0-3 0 0,0-2-7 15,2-2-10-15,-4 1-18 0,3-5-8 0,-2 1-9 0,0-1-13 16,-3 1-1-16,0-1-9 0,0-2 5 16,-6 6 2-16,-2-3 4 0,1 3 4 0,-5 2 1 15,1-3 7-15,-1 4 8 0,-3-3 11 0,0 8-4 16,-7-12 10-16,0 4 8 0,1 2 0 0,-5 1 10 0,-1 1 12 16,-1 3 10-16,-1 3 4 0,-3 1 9 0,-2 3 12 15,4 1-1-15,-3 4 7 0,5 0 0 0,-2 1 0 16,5 0-8-16,-2 2-2 0,5-1-10 15,1-1-6-15,4 6 0 0,-1-1-4 0,3-1-4 0,3-1-4 16,3 1-6-16,0-4-3 0,2-1-8 0,-1 0-19 16,3-2-12-16,5 2-21 0,-5-3-31 0,4-2-27 15,2 1-28-15,-5-1-43 0,7 1-60 0,-1-5-73 16,-3 1-313-16,4-2-958 0,-4 0-24 0</inkml:trace>
  <inkml:trace contextRef="#ctx0" brushRef="#br0" timeOffset="96129.82">22854 14075 69 0,'0'0'455'0,"0"0"-19"15,4-7-28-15,-4 7-22 0,0 0-22 16,0 0-29-16,0 0-27 0,0 0-33 0,0 0-34 0,3 22-26 15,-3-5-17-15,2 1-16 0,0 0-7 0,0 2-12 16,3 5-13-16,-4-6-16 0,0 0-6 0,1 0-9 16,2-3-22-16,2 0-13 0,-2-1-8 0,-4-4-11 15,4 1-9-15,-2-5-2 0,1-1-15 0,1-1-3 16,-4-5-14-16,2 7-12 0,-2-7-2 0,7 3-8 16,-7-3-10-16,0 0-10 0,0 0-11 0,11-16-10 15,-8 4-10-15,-3-1-10 0,2-3-3 0,-2 0 0 16,2 0 7-16,-2 1-1 0,0 2 11 0,2 1 0 15,-4 0 9-15,4 2 12 0,-2 2 10 0,0 8 12 0,0-11 7 16,0 11 14-16,0-8 9 0,0 8 10 16,0 0 3-16,0 0 2 0,2-7 2 0,-2 7-9 15,0 0-4-15,0 0-1 0,0 0-5 0,13 12-2 16,-5-6 6-16,2 1 1 0,2 0 2 0,-3 0 2 0,8 3 0 16,-2-1-5-16,-2 0 4 0,-1-3-6 0,3 0-1 15,1 1-6-15,-3-4 0 0,6-2-8 0,-2 0-4 16,-3 0-17-16,-1-3-8 0,0 1-4 0,1-2-11 15,-3-2-3-15,3-2-6 0,-3 0-4 0,-2-2 7 16,0 1-5-16,-2 1 7 0,-1-2 3 0,-2 0 7 16,2 1 2-16,-6 2 6 0,0 6-2 0,-5-16 8 15,4 11 9-15,-3-2 8 0,-2 1 9 0,-1 1 12 16,7 5 3-16,-12-5 11 0,4 5 4 0,-1-2 5 16,9 2-2-16,-23 6 8 0,14 0 5 0,-3 3 2 15,1 1 2-15,3 1 1 0,1 3 6 0,0 3-2 16,3-1-9-16,3 3-6 0,2-1-5 0,1 1-8 15,2 1-3-15,1-3-1 0,2 0-4 0,6 1-7 16,1-7-2-16,-1 2-14 0,2-5-23 0,2-1-32 16,1-2-32-16,-3-3-45 0,3-4-65 0,0-3-82 15,-4-1-326-15,4-4-905 0,-2 1 2 0</inkml:trace>
  <inkml:trace contextRef="#ctx0" brushRef="#br0" timeOffset="96952.81">17195 15087 599 0,'0'0'572'0,"-2"7"-90"0,2-7-67 0,2 17-47 16,1-6-35-16,2 5-31 0,2 4-21 16,1-2-26-16,1 9-19 0,2 0-22 0,0-4-29 15,-1 1-24-15,2-1-13 0,-2 3-26 0,2-3-18 16,-6-7-6-16,1-1-11 0,1-1-11 0,-3-3-12 0,-1-3-23 16,3 1-24-16,-5-3-29 0,1-2-26 0,-3-4-26 15,8 6-32-15,-8-6-35 0,11 1-36 0,-11-1-44 16,14-14-45-16,-6 7-265 0,2-9-746 15,-1 2 66-15</inkml:trace>
  <inkml:trace contextRef="#ctx0" brushRef="#br0" timeOffset="97174.14">17552 15133 183 0,'10'-6'493'0,"-6"-1"-58"0,0 3-42 16,-1-1-19-16,-3 5-7 0,5-8-14 0,-5 8-20 16,0 0-43-16,0 0-33 0,0 0-28 0,0 0-35 15,0 0-19-15,-23 26-5 0,15-10-9 0,-5 4-21 16,-2 8-9-16,1-3 0 0,-3 7-9 0,2-3-12 15,-7 12-10-15,6-8 8 0,-6 10-7 0,0-1-5 16,0 1-3-16,6-12-9 0,-6 11-8 0,5-13-3 16,2 0-13-16,2-5-2 0,3-5-8 0,2-2 0 15,2-3-16-15,1-2-18 0,1-5-29 0,2 0-31 16,0-2-34-16,2-5-24 0,0 0-26 0,0 0-31 16,0 0-22-16,0 0-43 0,0 0-38 0,18-13-311 15,-13 2-853-15,3 2 25 0</inkml:trace>
  <inkml:trace contextRef="#ctx0" brushRef="#br0" timeOffset="97558.17">17910 15220 475 0,'2'-7'465'16,"1"1"-50"-16,-3 6-37 0,1-12-30 0,-1 12-29 15,-1-13-27-15,1 13-10 0,-4-12-22 0,0 7-27 16,-2 1-26-16,-2 1 0 0,8 3-23 0,-19-4-23 16,19 4-21-16,-25 5-16 0,12-1-1 0,-5 4-23 15,-6 5-3-15,1 3-3 0,3-1-16 0,0 4 4 0,2 1-9 16,7-3-1-16,-1-2-15 0,2 3 14 15,0-2-18-15,5 0-12 0,-1 0-1 0,5-6-9 16,1 1-2-16,3-1-5 0,2-2 0 0,3-2-7 16,2 4 0-16,-1-6-11 0,2 0 7 0,3-1-1 0,3-6-10 15,-3 0-2-15,3-1 5 0,-1-3-28 16,1-2-13-16,-1 2-20 0,-2-3-24 0,-1 0-19 16,-5-1-25-16,2 4-23 0,-5-2-24 0,1 1-38 15,-2-2-29-15,-1 3-56 0,0 1-226 0,-3 6-745 0,0 0 68 16</inkml:trace>
  <inkml:trace contextRef="#ctx0" brushRef="#br0" timeOffset="97916.63">17957 15145 210 0,'0'0'466'16,"6"7"-31"-16,-4-1-37 0,2 4-22 0,-2 1-34 15,1 4-22-15,-1 11-16 0,-3-6-15 0,2-2-16 16,-2 9-24-16,1-2-21 0,0-5-24 0,1-1-25 15,1-1-23-15,-1-2-20 0,2-5-23 0,-1 0-10 16,2-1-17-16,0-3-9 0,-1-3-17 0,3 2-9 16,-1-3-7-16,-5-3-14 0,13 0-11 0,-3-3-15 15,-3-5-14-15,1-1-14 0,4-4-5 0,-2 1-9 16,1-1-13-16,1 1-4 0,-2-4 4 0,0 1-1 16,2-1 9-16,-6-2 4 0,-1 6 4 0,0 1 3 15,1 3 12-15,-1 1 11 0,-3 1 20 0,1 2 25 16,-3 4 20-16,4-5 3 0,-4 5 0 0,0 0-1 15,0 0-4-15,0 0-9 0,0 0 5 0,-8 30 6 16,5-12 0-16,1-3 6 0,1 3-5 0,1-1 0 16,0 1-17-16,0-1 0 0,1-6-12 0,3 2 3 15,-3-2-7-15,1-2-11 0,4 0-22 0,-3-3-14 16,1-1-25-16,0-1-34 0,1 0-50 0,-5-4-62 16,13 5-63-16,-7-3-313 0,1 0-849 0,-7-2 30 15</inkml:trace>
  <inkml:trace contextRef="#ctx0" brushRef="#br0" timeOffset="99154.53">18983 15185 362 0,'-2'-11'442'0,"2"11"-62"0,0-13-46 0,0 4-27 15,0 9-32-15,-4-14-8 0,2 8-20 0,2 6-18 16,-4-12-24-16,1 5-15 0,2 2-22 0,-3-1-10 16,-2-1-22-16,-2 1-10 0,-1 1-23 0,1 3-3 15,-2-1-6-15,-3 4-10 0,2-1-7 0,-2 5-6 16,-5-1-7-16,2 6 1 0,-5 4-7 0,1 5 1 0,3 5 3 16,-1-4-3-16,3 5 5 0,1-2 5 0,1 4 1 15,0-2-5-15,3-1-1 0,2 3-4 16,3-9-7-16,1 0-3 0,3 0-7 0,1-3-8 15,4-3-2-15,-4-1-6 0,7-2-2 0,1-2-1 0,1-1-3 16,3-3-6-16,-1-3-7 0,2-1-12 0,4-7-21 16,-3-2-12-16,4-2-15 0,-5 0-17 15,2-3-18-15,3-8-22 0,-2 3-8 0,-2-4-6 16,-1-1 11-16,-3 1 4 0,2 7 5 0,-6 0 8 0,-1 0 15 16,0 5 6-16,-2 4 9 0,0 0 27 0,-1 0 22 15,-1 2 35-15,-1 6 24 0,0 0 23 0,3-7 6 16,-3 7-8-16,0 0-3 0,0 0-6 15,0 0-7-15,0 0 0 0,-9 24-1 0,8-11-1 0,-1-1 4 16,4 1 2-16,-1 2 1 0,2 1 0 0,-1 0-2 16,3 2 5-16,1-1-6 0,0 1-6 0,0-3-8 15,-1-4-4-15,4-1-3 0,-3-3-10 0,2-1-8 16,-1 1-17-16,-1-2-19 0,-1-1-20 0,3-1-21 16,-1-2-22-16,-7-1-14 0,16 0-13 0,-10 0-6 15,-6 0-4-15,13-5 1 0,-6 4-16 0,-1-2-4 16,-1-1-6-16,0-2 4 0,-1 1 2 0,1-4-2 15,-1-3 14-15,0 0 25 0,-1 1 3 0,0 2 48 16,1-3 21-16,-2 0 25 0,0 5 42 0,-1-1 8 16,-1 8 15-16,2-13 18 0,1 7 12 0,-3 6 12 15,1-9 11-15,-1 9 4 0,0 0 4 0,3-6-2 16,-3 6 12-16,0 0-7 0,0 0-12 0,0 0 0 16,2-7-10-16,-2 7 4 0,0 0-10 0,0 0-4 15,0 0-8-15,13 19 3 0,-8-10-4 0,0 0-3 16,2 0-9-16,2 0-5 0,-2 1-3 0,2 0-8 15,0-3-7-15,0 0-4 0,3-1 1 0,-2-4-3 16,1 1-8-16,1-2-7 0,1 1 0 0,-1 0 2 16,0-3 2-16,2 1-15 0,-1-3-2 0,1 2 2 15,4-3-8-15,-4 2-4 0,-1-2-11 0,1 2-13 16,-3-2-5-16,-2-2-8 0,4 2-10 0,-3-4 5 16,-1 3-2-16,1-1 4 0,-3 3 0 0,0-3 5 15,-2 4 5-15,-5 2 6 0,9-4 8 0,-9 4 9 16,7-1 7-16,-7 1 7 0,0 0 10 0,0 0 0 15,0 0 0-15,0 0 3 0,0 0-1 0,0 0-3 0,0 0 0 16,0 0 0-16,0 0 3 0,0 0-12 0,7 11 0 16,-3-9 0-16,-4-2 4 0,9 4 8 15,-9-4-14-15,12 1 0 0,-5 0-1 0,1 1 2 16,5-1 4-16,-3-2-4 0,2 4-3 0,0-3 5 0,-1 0-3 16,0-2 1-16,1 4-7 0,-3-5 0 0,2 1-3 15,-2 2 2-15,0-2-5 0,-1 1-3 0,2-2-4 16,-4 1-5-16,-1-4-1 0,3-1 3 0,0 2-4 15,-3 0 4-15,0-4 1 0,-1 1 1 0,-2 1 0 16,2-2-3-16,-3 1 4 0,-1 0 3 0,-1-3 7 16,1 1 3-16,-2 0-9 0,-4-1 2 0,4 1 4 15,-3 2 1-15,-4 0 10 0,1 1 2 0,-2 2 11 16,0 1 9-16,-2 3 3 0,1 2 8 0,-2 1 0 16,-2 1 3-16,-2 4 2 0,0 2 13 0,1 1 11 15,3 2 6-15,-1 1 3 0,-3 7 1 0,5-6-4 16,4-4-2-16,1 5-6 0,1 2 1 0,3-4-4 15,3 0-3-15,4 3-6 0,0 0 0 0,3-1-7 16,2-1-4-16,2 1 0 0,2 1-8 0,3-3-7 16,0-1 0-16,0-2-10 0,1-1-8 0,3-3-14 15,1-5-27-15,-1-2-27 0,1-2-37 0,2-2-41 16,-5-3-58-16,9-3-82 0,-6-5-353 0,-4 7-992 16,-1-4-51-16</inkml:trace>
  <inkml:trace contextRef="#ctx0" brushRef="#br0" timeOffset="99868.99">20910 15036 379 0,'2'-9'438'15,"1"-1"-67"-15,-3 1-48 0,1-2-53 0,-1 2-11 16,-4-4-6-16,0 2-9 0,0-3-3 0,0 2-11 16,1 1-13-16,-4 3-11 0,0-2-23 0,-1 2-22 15,1 1-15-15,-4 0-20 0,-1-1-15 0,1 4-13 16,-2-2-4-16,0 3-8 0,1 1-6 0,-1 3-6 15,1 0 5-15,-2 2-12 0,5 3-5 0,-6 3-3 16,4 2-4-16,-1 6-6 0,-2 5-4 0,6 4 0 16,1 5 6-16,1 1 1 0,3 2 1 0,4 14 5 15,-1-2 8-15,2 2 0 0,1-3 5 0,1-10-5 16,4 12-13-16,1-1 7 0,-2-13-3 0,0 5-5 16,3 6-7-16,-2-11 5 0,1 0-9 0,-2-2-3 15,1 1-8-15,2-4-2 0,-4-3-5 0,-1-3 1 16,1-5-6-16,-4 1-18 0,3-3-7 0,-3-4-19 0,1-5-22 15,0 0-29-15,-2 0-28 0,-1-6-34 0,0 0-33 16,-4 11-36-16,4-11-32 0,-14-1-36 0,14 1-51 16,-23-10-214-16,8 1-786 0,-9-5 52 15</inkml:trace>
  <inkml:trace contextRef="#ctx0" brushRef="#br0" timeOffset="100592.98">20398 15468 442 0,'-1'-9'601'0,"2"-1"-98"0,-1-4-61 15,5 3-42-15,2 2-47 0,0-1-37 0,6-3-44 0,-2 2-40 16,4 0-27-16,-1 3-29 0,4-2-8 0,0-1-32 16,1 4-18-16,9-5-17 0,0 2-24 0,1 6-21 15,2-4-13-15,0 2-19 0,-1 5-14 0,2-2-16 16,-1-1-15-16,0 2-8 0,-2-1-13 0,0 1-8 16,-7-1-9-16,0 2-11 0,0 2-9 0,-6-4-15 15,2 1-14-15,-5 2-13 0,0-2-9 0,-2-1 12 16,2 0-5-16,-13 3 4 0,14-5-6 0,-14 5 48 15,12-2 34-15,-12 2 59 0,8 0 36 0,-8 0 28 16,0 0 25-16,0 0 9 0,8 3-1 0,-8-3 2 16,0 0-4-16,0 0-15 0,0 0-8 0,-5 17-9 15,5-17-5-15,0 17-1 0,0-6 0 0,0 9-5 16,1-5-1-16,0 0 6 0,2 1 1 0,1 2 1 16,-2 1-4-16,1-4-3 0,1 2-2 0,2-1-6 15,-5-5-2-15,2 0-3 0,3 0-4 0,-2-5-5 16,-4 0-7-16,3-1-6 0,-3-5-3 0,2 7-6 15,-2-7-2-15,0 0 4 0,0 0-1 0,0 0-5 16,0 0 0-16,0 0 7 0,0 0 5 0,0-31-24 16,-2 15 12-16,1-1-9 0,-1-2-9 0,0 1 6 15,0-2 1-15,4 1-5 0,-2-1 1 0,5 2-5 16,-3 2 4-16,2-2 11 0,-2 6-12 0,2 0-3 0,-1 2 0 16,6 0 9-16,-2 1-9 0,0 3 2 15,3-2-4-15,2 5-3 0,-3-1 7 0,5 2 1 16,-1 1-2-16,5 2 1 0,-2 2-8 0,6-3 14 15,-5 5-5-15,4-4-4 0,2 0-2 0,-3 3 1 0,2-2-3 16,5-1-7-16,-4-1-6 0,-2 0-5 16,1 1 0-16,0-2-8 0,-6 2 2 0,4-2-4 15,-2 1-3-15,-5-1 0 0,0 1-4 0,-1-4 1 16,-1 1-2-16,-1-2 2 0,-4 4 0 0,1-1 7 16,-7 2 5-16,10-5 1 0,-10 5 4 0,8-6 12 0,-8 6 2 15,2-6 11-15,-2 6 5 0,0 0 24 0,-12-13 2 16,12 13 14-16,-11-4 3 0,5 1 0 0,6 3 8 15,-21 3-6-15,8-1 1 0,0 0-2 16,0 2-2-16,-1 1-2 0,2 2 0 0,-6 0 6 0,5 2 1 16,-2 1-3-16,1 3 7 0,3-1-1 0,-1 2-2 15,1 1-3-15,2-1-3 0,0 3-2 0,4-1-2 16,1-1-6-16,0 2-5 0,3-4-5 16,2-1 0-16,3 1-9 0,0-3-2 0,3-2-2 0,-3 1-19 15,6 0-21-15,-2-5-14 0,2 0-24 0,3-2-20 16,-1-3-18-16,1 1-23 0,0-4-31 0,0 0-40 15,-1 0-47-15,6-2-66 0,-7 4-284 0,1-3-896 16,-2 1 7-16</inkml:trace>
  <inkml:trace contextRef="#ctx0" brushRef="#br0" timeOffset="101318.54">21768 15245 231 0,'0'-9'344'0,"0"9"-35"15,0 0-53-15,0-10-23 0,0 10 13 0,-4-8-13 16,4 8 6-16,-6-7-4 0,3 1-14 0,3 6-21 15,-9-7-6-15,4 0-15 0,-1 0-22 0,-1 5-11 16,-1-3-12-16,-4 0-8 0,3 1 0 0,0-2-12 16,-3 2 4-16,-3-2-5 0,3 5 6 0,0 0-1 15,1-1-5-15,-1 2-9 0,1 2-12 0,-3 0-3 16,3 4-10-16,0-1-6 0,-1 3-9 0,1 2-5 16,1-2-2-16,-1 3 4 0,5-3-11 0,-2 3 1 15,3-2 3-15,0 1-15 0,-1-3-2 0,3 3-4 16,3-10-7-16,-4 16 13 0,4-10-11 0,0-6-2 15,4 17-5-15,-4-17-9 0,4 11 3 0,1-4-3 16,0 0-4-16,0 0 2 0,-1-1-4 0,0-1-10 16,-4-5-4-16,9 6-10 0,-5-4-8 0,-4-2-10 15,6 5-5-15,-6-5-4 0,0 0 0 0,6 2-3 0,-6-2-1 16,0 0 3-16,0 0-4 0,0 0 8 16,0 0-1-16,0 0-2 0,-16-22 6 0,9 17 2 15,1 0 8-15,1-3-2 0,-4 0 4 0,2 1-1 16,1-2 7-16,1 0-4 0,-1 2 5 0,2 1-3 0,0-2 4 15,4 8 4-15,-4-11 2 0,2 5 4 0,2 6-2 16,2-16 0-16,1 8 3 0,1 0 7 16,1 0 1-16,1 1 7 0,3-4 9 0,0 3 4 15,1 2 2-15,3-4 11 0,1 5 3 0,-1 2 1 0,1 0 4 16,3 2 0-16,-3 2-2 0,-1 2-4 0,4 0 4 16,-5 2 0-16,-1 4 2 0,-1-1-4 0,-2 1 2 15,1 6-4-15,-3-1 3 0,2 2-3 0,-8-1 1 16,1 3 6-16,-2-1-8 0,-4 0-2 0,-2 2 4 15,-1-3 1-15,-1 1 4 0,-3-3-1 0,1-1 10 16,-3-2 2-16,1-1-1 0,0-3-1 0,-5 0 0 16,5-5-16-16,-3 3-6 0,0-2 1 0,-2-3-6 15,5 0-2-15,-1-2-4 0,-2-4-16 0,5 0-16 16,-5-6-14-16,6 0-13 0,0-1-11 0,2-3-14 16,3 0-6-16,-2-2-14 0,4-2-14 0,3 3-19 15,0-1-27-15,1 0-29 0,2 1-36 0,7 0-59 16,-5 3-289-16,5-2-827 0,0 7 36 0</inkml:trace>
  <inkml:trace contextRef="#ctx0" brushRef="#br0" timeOffset="101994.07">21915 15233 514 0,'0'0'521'0,"0"0"-78"15,0 0-55-15,0 0-48 0,0 0-37 0,0 0-19 16,0 0-36-16,17 14-1 0,-14-8-40 0,0 4-14 15,1-1-16-15,0 5-8 0,-2 2-22 0,-2 2-21 16,0-2-17-16,0 1-9 0,0 0-8 0,0-1-12 0,0-5-10 16,0 2-4-16,-2-2-13 0,2-3-5 15,0-8-6-15,0 12-5 0,0-12-16 0,0 8-11 16,0-8-19-16,0 0-15 0,0 0-12 0,0 0-2 16,0 0 0-16,0 0-5 0,9-25 0 0,-5 13 1 0,2 1-2 15,0-5-1-15,1 0 3 0,-1-2-1 0,0 1 3 16,11-5 7-16,-9 7 5 0,1-1 3 15,1 0 4-15,1 3 17 0,-3 5 4 0,-2-2 16 16,2 1 9-16,-1 2 14 0,-1 3 6 0,-1 2 6 0,-5 2 6 16,14-1 6-16,-14 1-4 0,13 9-2 0,-9 3-7 15,2-3 1-15,-2 8-10 0,0 1 2 0,-2 0-1 16,3-2-1-16,-3 4-4 0,0-2-5 16,-2-1-10-16,3-2 2 0,-3-3-3 0,4 1 0 0,-1-3-4 15,-1-2-7-15,-2-2-9 0,0-6-12 0,2 9-20 16,-2-9-9-16,4 7-18 0,-4-7-2 0,0 0 3 15,0 0-4-15,11-16 2 0,-8 7-3 0,4-2-3 16,0-4 2-16,-3-2 3 0,3 2 11 0,3 0 2 16,-2-3 15-16,-2 5 17 0,1 1 19 0,-1 2 17 15,2 0 14-15,-2 2 6 0,1 1 16 0,-3 3 2 16,1 0 13-16,-5 4 4 0,0 0 5 0,14 5 9 16,-8 2 5-16,-1 1 4 0,1 4-7 0,-2-1-2 15,2 3-12-15,-2 1 6 0,0 3-11 0,1-1-5 16,-1 2-4-16,0-4-9 0,4 4-6 0,-4-3-10 15,1-1-7-15,-3-3-14 0,2-1-22 0,-2 0-25 16,1-1-31-16,-1-1-36 0,2-1-45 0,-4-1-54 16,0-7-70-16,5 9-333 0,-2-5-912 0,-3-4 0 15</inkml:trace>
  <inkml:trace contextRef="#ctx0" brushRef="#br0" timeOffset="102284.89">22683 15506 231 0,'0'0'537'0,"0"0"-202"0,0 0-194 0,-23 3-332 16,23-3-227-16,0 0 74 0</inkml:trace>
</inkml:ink>
</file>

<file path=ppt/ink/ink28.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in"/>
          <inkml:channel name="T" type="integer" max="2.14748E9" units="dev"/>
        </inkml:traceFormat>
        <inkml:channelProperties>
          <inkml:channelProperty channel="X" name="resolution" value="393.73947" units="1/cm"/>
          <inkml:channelProperty channel="Y" name="resolution" value="393.73947" units="1/cm"/>
          <inkml:channelProperty channel="F" name="resolution" value="249.9771" units="1/in"/>
          <inkml:channelProperty channel="T" name="resolution" value="1" units="1/dev"/>
        </inkml:channelProperties>
      </inkml:inkSource>
      <inkml:timestamp xml:id="ts0" timeString="2020-04-02T08:50:19.610"/>
    </inkml:context>
    <inkml:brush xml:id="br0">
      <inkml:brushProperty name="width" value="0.05292" units="cm"/>
      <inkml:brushProperty name="height" value="0.05292" units="cm"/>
      <inkml:brushProperty name="color" value="#FF0000"/>
    </inkml:brush>
  </inkml:definitions>
  <inkml:trace contextRef="#ctx0" brushRef="#br0">10336 1515 412 0,'-4'11'417'0,"2"-5"-39"16,-1 0-25-16,0 2-28 0,-3 2-28 0,4 1-15 0,0 1-21 15,-2 0-21-15,1 5-23 0,1-2-11 0,-4 6-17 16,1-3-12-16,-2 7-14 0,2-7-13 0,-1 8-7 15,1-1-16-15,-1 2-8 0,1-3-8 0,0 1-4 16,1-5-13-16,0 6 3 0,1-1-19 16,1-5-2-16,0 1-5 0,0-3-14 0,2 1-8 15,0 1-6-15,0-3-6 0,0 1 2 0,0-7-3 0,2-1-5 16,2 7-2-16,-1-6-2 0,1 0-4 0,0-2 0 16,6-1-5-16,-1-2 4 0,-1 0-7 0,4-5-1 15,-1 3-1-15,2-4 0 0,7 1-4 0,-3-2 1 16,3-3-2-16,2 1-5 0,-1-3 1 15,-2-2-12-15,2 1-18 0,1 0-11 0,-4-1-22 0,7-6-26 16,-7 6-33-16,-1 0-34 0,-1-1-44 0,-2-1-43 16,-3 3-59-16,-1 3-241 0,-2-2-780 0,-8 6 54 15</inkml:trace>
  <inkml:trace contextRef="#ctx0" brushRef="#br0" timeOffset="221.17">10255 1886 544 0,'0'0'546'15,"0"0"-98"-15,-4-5-65 0,4 5-55 0,0 0-36 16,0 0-31-16,13-12-34 0,-8 7-17 0,6 1-8 16,0-1-33-16,8-1-21 0,-2 0-13 0,3-3-20 15,-1 1-13-15,1 2-8 0,0-2-14 0,-2-1-19 16,7-2-25-16,-6 6-37 0,-2-1-42 0,-2-2-51 15,-3 4-55-15,-1-2-74 0,-1 1-271 0,-2 1-692 16,-4 1 79-16</inkml:trace>
  <inkml:trace contextRef="#ctx0" brushRef="#br0" timeOffset="416.37">10303 1579 423 0,'0'0'594'15,"-6"-6"-107"-15,6 6-67 0,-6-5-67 0,6 5-35 16,-4-7-47-16,4 7-33 0,0 0-23 0,0 0-30 16,7-13-18-16,2 10-18 0,-2 0-23 0,3-2-18 15,0 1-28-15,3-1-40 0,6 0-44 0,0 1-36 16,-1 1-60-16,2 0-61 0,8-2-59 0,-8 3-253 16,0-2-655-16,1 2 87 0</inkml:trace>
  <inkml:trace contextRef="#ctx0" brushRef="#br0" timeOffset="801.81">10966 1515 531 0,'0'0'508'0,"0"0"-85"0,0 0-67 0,0 0-45 16,0 0-33-16,-34 5-21 0,23 0-15 0,-1-2-12 15,-1 1-13-15,-3 2-23 0,-2-2-20 0,1 0-19 16,0 3-18-16,-1 1-20 0,2-1-10 0,-1 1-16 15,6-3-9-15,-2 2-11 0,2-1-5 0,-1 1-2 16,2 0-13-16,2-1-11 0,-1 3-5 0,4-4 0 16,1 1-9-16,1 4 0 0,1-3-6 0,2-7-9 15,5 17-5-15,2-10-1 0,-1 1-7 0,4 2 0 16,5-1-1-16,-4 3 1 0,5 0-6 0,-1-3 7 16,1 4-1-16,1-1 0 0,-2 1 2 0,2-2-1 15,-1 1-4-15,0 2 5 0,-2-1 5 0,-5-4-4 16,-3 2 2-16,4 4 2 0,-6-3-1 0,1-1 3 15,-3 2 1-15,-2-1-1 0,-2 2-4 0,-4 0 3 16,-2 2 2-16,-1-1-1 0,0 0-4 0,-6-1 7 16,2-1-6-16,-3-2 1 0,1 0 0 0,-1-5-4 15,-1-2 3-15,2 2-12 0,3-4-17 0,1-3-10 16,-3 0-20-16,1-2-39 0,-1-1-26 0,14 4-24 16,-22-7-41-16,15 3-46 0,-1-3-59 0,2 1-192 15,6 6-672-15,-9-15 82 0</inkml:trace>
  <inkml:trace contextRef="#ctx0" brushRef="#br0" timeOffset="1078.8">11130 1641 460 0,'8'-2'520'0,"-8"2"-58"16,0 0-52-16,0 0-45 0,0 0-44 15,6 8-35-15,-6 0-27 0,0-8-3 0,-2 25-22 16,0-7-7-16,1 2-20 0,0 6-20 0,1-1-15 16,-2 0-29-16,0 2 3 0,2 2-30 0,0 1-12 15,0-2-14-15,0-1-9 0,-1 1-9 0,2-3-8 0,-2 1-7 16,1-8-7-16,0 1-2 0,1-4-16 0,-1-4-17 16,0-11-29-16,4 18-32 0,-3-12-30 15,-1-6-41-15,0 0-38 0,3 13-28 0,-3-13-18 16,0 0-33-16,0 0-50 0,0 0-227 0,0 0-729 15,0 0 71-15</inkml:trace>
  <inkml:trace contextRef="#ctx0" brushRef="#br0" timeOffset="1342.98">11129 1691 231 0,'2'-11'393'0,"0"1"-49"0,-1-1-46 0,5 2-31 15,0-1-26-15,1 1-29 0,1-1 1 0,1-1-10 16,-2 2-9-16,4 2-12 0,0 0-14 15,1 1-6-15,0 2-7 0,1 1-9 0,1 2-7 16,-1-2-6-16,0 4-5 0,0 4-10 0,-2-3-4 16,2 1-1-16,-4 3-3 0,0 1-2 0,-3 1 1 0,2-1 7 15,-4 5 11-15,-3-1 1 0,-1 1 2 0,-1 3 4 16,-6 1-18-16,-2 0-1 0,-1 1-5 16,-4-4 5-16,-4 5-6 0,-1 3-10 0,0-5-15 15,2-2-5-15,-4 1-14 0,5-5-7 0,0-2-13 16,4-3-32-16,-3 4-21 0,2-7-59 0,3 1-52 0,-3-1-65 15,13-2-90-15,-17-1-339 0,17 1-952 0,0 0-25 16</inkml:trace>
  <inkml:trace contextRef="#ctx0" brushRef="#br0" timeOffset="1900.98">11698 1762 514 0,'0'0'466'0,"28"-10"-49"0,-11-4-47 15,7-3-27-15,2-1-43 0,8-1-9 0,10-10-3 16,1 1-3-16,7-3-14 0,1-2-7 0,3 2-20 15,18-19-21-15,-20 21-28 0,-7-1-19 0,0 0-28 16,-2-3-19-16,-1 8-19 0,-17 7-10 0,1 3-13 16,-3-2-19-16,1 3-21 0,-7 6-30 0,-6-3-40 15,-4 5-37-15,-2 2-46 0,-3 0-65 0,0 1-87 16,-4 3-307-16,0 0-836 0,0 0 35 0</inkml:trace>
  <inkml:trace contextRef="#ctx0" brushRef="#br0" timeOffset="2724.96">13055 1019 533 0,'0'0'523'0,"0"0"-55"0,0 0-38 15,-7 31-40-15,6-15-37 0,-4 0-30 0,2 2-45 16,1 0-29-16,-3 1-23 0,4 6-42 0,-5 2-8 16,5-8-18-16,-1-1-21 0,2 2-16 0,-3-3-21 15,-1 3 2-15,2-4-18 0,-2-3-18 0,4-2-19 16,-3-1-27-16,2-1-27 0,1-9-38 0,0 0-41 15,-4 13-43-15,4-13-42 0,0 0-77 0,0 0-282 16,0 0-761-16,0 0 60 0</inkml:trace>
  <inkml:trace contextRef="#ctx0" brushRef="#br0" timeOffset="2933.08">12761 938 379 0,'-8'-9'616'0,"-1"5"-67"0,4 0-88 15,1 1-70-15,4 3-62 0,-5-6-48 0,5 6-40 16,0 0-24-16,0 0-14 0,0 0-5 0,16-7-16 16,-3 4-4-16,2 2-15 0,5-3-20 0,8-1-18 15,0 3-17-15,2-2-9 0,-2 2-13 0,1-1-24 16,-2 3 7-16,3-4-38 0,-9 4-10 0,7-4-45 16,-6 4-50-16,-1-1-61 0,-2 2-82 0,-2 0-344 15,0-1-827-15,-5 2 38 0</inkml:trace>
  <inkml:trace contextRef="#ctx0" brushRef="#br0" timeOffset="3579.99">13303 1344 136 0,'-1'13'490'0,"1"-13"-38"0,-3 9-50 16,3-9-26-16,-1 12-20 0,1-12-16 0,0 0-19 16,0 0-27-16,0 0-34 0,0 0-34 0,0 0-30 15,0 0-35-15,0 0-12 0,0 0-25 0,-3-38-8 16,4 27-22-16,1 1-10 0,-2-3-5 0,4-1-8 16,1-1-12-16,0-1-5 0,-3 4-9 0,3-2-3 15,3 0-7-15,1 0-7 0,2-1-10 0,0 2-13 16,4 1-6-16,6-3-11 0,-4 4-6 0,0 1-12 15,3 3-7-15,-1-1-5 0,7 2-1 0,1-2-7 16,-5 5-6-16,6-2-3 0,0 5 2 0,0-2-14 16,0 0-4-16,-7 2-10 0,-1 0-11 0,8 0-8 15,-6 2 0-15,-4-3 2 0,4 3-8 0,-6-2 7 16,-2 1 11-16,-2 0 10 0,0 0 6 0,-1 2 10 16,-4-3 5-16,-1 2 29 0,-6-2 14 0,0 0 22 15,11 1 12-15,-11-1 5 0,0 0 16 0,0 0 22 16,0 0 11-16,0 0 18 0,-31 3 2 0,19-3 4 15,-1 5 2-15,-5-2-1 0,1 0 2 0,-1 2 4 16,0 0-1-16,-2 3 1 0,1-1-6 0,0 1 8 16,-4 5-13-16,5-2 0 0,2 3 7 0,1 0-8 15,2 1-4-15,-2 4-1 0,4-4-17 0,3-2-4 16,0 2-6-16,4-5-8 0,-1 0-5 0,5 0-3 16,0-10-2-16,0 15-10 0,0-15-5 0,8 10-10 15,-2-5-13-15,-6-5 7 0,14 2-6 0,0-4-13 16,-1-1-8-16,5-4-18 0,0 0-9 0,6-8-10 15,0 1-5-15,-4 2 1 0,-4-1 2 0,7-3 5 16,-7 4 8-16,-1-1 1 0,-1 1 7 0,0 3 6 16,-4 0 5-16,0 3 13 0,-3 0 14 0,-1 3 8 15,-6 3 16-15,5-3 4 0,-5 3 0 0,0 0-2 16,0 0-1-16,0 0-14 0,6 12 9 0,-6-12 2 16,-4 15-8-16,1-7 5 0,1 3-6 0,-1-3-10 15,2 2-17-15,-2-1-27 0,3-9-37 0,-4 19-42 16,2-11-47-16,2-8-72 0,0 0-315 0,0 14-809 15,0-14 43-15</inkml:trace>
  <inkml:trace contextRef="#ctx0" brushRef="#br0" timeOffset="3918.97">14036 1111 429 0,'0'0'612'0,"7"-2"-84"0,-7 2-59 0,0 0-49 16,0 0-53-16,10 15-38 0,-10-6-44 0,0 3-22 15,-3-2-32-15,1 2-33 0,0 4-20 0,0-4-24 16,1 5-15-16,1-1-16 0,0-5-14 0,-2 1-20 16,2-12-14-16,0 16-12 0,0-16-8 0,2 9-14 15,-1-6-12-15,-1-3-17 0,8 5 2 0,-8-5-8 16,0 0-4-16,12-11-9 0,-6 2-11 0,1-2 0 16,3 1 5-16,-1-5-1 0,0 0-4 0,5 0 2 15,-2-1 2-15,1 0 6 0,-1 3 16 0,1-3 7 16,-1 3 10-16,-1 1 1 0,-2 3 10 0,1 1 4 15,-2 3-5-15,-3 2 7 0,0-1-14 0,-5 4 14 16,9-3 0-16,-2 1-17 0,-7 2 18 0,0 0-5 16,10 14-10-16,-5-6-7 0,-5 3 9 0,0 1-3 15,3-1-9-15,-2 0-18 0,-1 0-29 0,0 0-19 16,0 1-29-16,4 0-42 0,-1-2-48 0,-3-10-63 16,6 13-87-16,-4-7-243 0,-2-6-826 0,0 0 35 15</inkml:trace>
  <inkml:trace contextRef="#ctx0" brushRef="#br0" timeOffset="4280.95">14663 1060 614 0,'0'0'557'0,"0"0"-86"0,0 0-63 16,0 0-59-16,0 0-39 0,0 0-34 0,-26 3-33 15,15-1-15-15,0 3-25 0,2-1-14 0,-3-1-13 16,1 1-16-16,-1 0-17 0,3-1-26 0,-2 2-1 16,1-2-19-16,1 2-3 0,3-1-13 0,-1 0-13 15,1 2-7-15,-2-3-9 0,6 3 0 0,-1 1-6 16,3-7-11-16,-2 15 3 0,2-7-14 0,2 2-1 16,1-4-1-16,2 3-6 0,1 2 6 0,2-4-12 15,2 5 4-15,-2-2-4 0,2-2-2 0,-1 0-3 16,-3 3 4-16,3-4-4 0,-2 3 5 0,-2-2-6 15,0 1 7-15,-2-3-3 0,-3-6 2 0,2 15 1 16,-2-15-1-16,-1 15 2 0,-2-7 0 0,3-8-4 16,-11 14 2-16,-2-8-9 0,4-1-11 0,-5 2-17 15,-3-1-23-15,4-3-28 0,0-1-42 0,-4-2-48 16,17 0-65-16,-28-4-335 0,10 4-841 0,5-3 31 16</inkml:trace>
  <inkml:trace contextRef="#ctx0" brushRef="#br0" timeOffset="4721.57">14844 1113 206 0,'4'-4'617'0,"-4"4"-104"0,0 0-57 16,5 17-44-16,-5-3-29 0,2 10-6 16,-3 0-24-16,1 7-9 0,1 1-11 0,-4 2-32 15,-2 13-28-15,2-13-29 0,1 3-30 0,-4-4-25 16,4 15-29-16,-2-13-19 0,1 1-14 0,-1-3-15 0,2-1-12 16,-2-5-19-16,3 0-9 0,1-8-20 0,-3-1-29 15,3-2-33-15,0-6-32 0,0-10-28 0,3 15-31 16,-3-11-34-16,0-4-28 0,0 0-21 15,0 0-28-15,0 0-43 0,0 0-43 0,0 0-258 16,9-33-816-16,-9 16 42 0</inkml:trace>
  <inkml:trace contextRef="#ctx0" brushRef="#br0" timeOffset="4983">14890 1165 315 0,'5'-11'438'0,"2"-3"-55"0,-1-2-50 16,0 4-22-16,3-4-31 0,-1 7-15 0,1 2-18 15,1 0-14-15,0-1-9 0,1 3-15 0,1 2-17 16,1-1-19-16,5 2-13 0,-2 2-12 16,0-1-18-16,-3 3-16 0,1 0-7 0,-3 1-8 0,-2 2-3 15,0-1-9-15,-2 3-4 0,-2 1-7 0,-1 3-9 16,-4 0-5-16,-4 9-4 0,-3-2-9 0,-5 5-13 16,-3 1 9-16,-2-2-11 0,-1 0 0 15,-4 2-6-15,2-3 1 0,4-9-8 0,1 2-15 0,-1-3-15 16,1-3-19-16,2 2-26 0,2-4-34 15,2-2-29-15,1 0-21 0,8-4-31 0,0 0-43 0,0 0-35 16,0 0-44-16,0 0-199 0,0 0-682 0,0 0 79 16</inkml:trace>
  <inkml:trace contextRef="#ctx0" brushRef="#br0" timeOffset="5470.28">15212 1115 9 0,'8'6'496'15,"-8"-6"-65"-15,1 12-44 0,-1-12-39 0,-8 18-31 16,6-6-28-16,-5 2-29 0,4-3-23 16,-1 4-30-16,1-4-19 0,1 0-34 0,0 1-13 0,2-12-17 15,-3 15-14-15,3-15-15 0,3 13-15 0,1-7 1 16,-4-6-18-16,9 6-18 0,-9-6-6 0,13 1-22 16,-13-1-17-16,18-9-14 0,-9 3-31 0,0-2-32 15,2-5-19-15,2 1-29 0,-2-4-30 0,1 3-5 16,-4-1-6-16,4-3-3 0,-1 2 26 0,-3 1 15 15,0 2 13-15,1-2 40 0,-2 5 18 0,-2 2 34 16,-1 1 16-16,-1 0 32 0,-3 6 6 0,3-9 23 16,-3 9 7-16,1-7 4 0,-1 7 8 0,0 0-9 15,0 0-2-15,0 0 4 0,0 0 3 0,0 0-5 16,0 0 1-16,7 21 0 0,-6-17-13 0,1 2-4 16,-2-6-3-16,6 11-1 0,-4-4-3 0,1-1-5 15,3-1 2-15,-1 1-3 0,0-2 6 0,2 2-4 16,-2-2 1-16,1-1 0 0,2 1 2 0,-4 0-6 15,-4-4-5-15,10 4-5 0,-10-4-4 0,6 1-3 16,1 2 3-16,-7-3-4 0,7 0-12 0,-7 0-1 16,0 0-15-16,0 0-8 0,13-5-5 0,-13 5-12 15,9-6-10-15,-5 3-11 0,-4 3-16 0,8-8 1 16,-5 5-10-16,1-2 15 0,4 0 5 0,-2 1 5 16,-1 0 5-16,2 3 5 0,1-2 6 0,-1 0 3 15,-7 3 2-15,14 1 9 0,-14-1-9 0,10 3 9 16,-10-3 5-16,11 6-17 0,-11-6-22 0,7 5-30 15,-3-2-39-15,1 0-43 0,-5-3-187 0,7 5-467 16,-7-5 104-16</inkml:trace>
  <inkml:trace contextRef="#ctx0" brushRef="#br0" timeOffset="5681.74">15805 898 2 0,'14'-32'607'15,"-14"32"5"-15,0 0-39 0,0 0-31 0,10-33-46 16,-10 33-40-16,0 0-63 0,-1-10-44 0,-3 8-41 15,4 2-52-15,0 0-26 0,-14 21-26 0,4-6-25 16,2 4-17-16,-1 6-18 0,4 0-15 0,-2 2-14 16,0 3-15-16,3 2-8 0,0-2-14 0,1 2-10 15,1-1-7-15,0 2-14 0,-1 0-14 0,2-2-25 16,1-3-26-16,0-9-32 0,-1 6-31 0,-2-6-23 16,2-2-38-16,-1-6-42 0,2-11-51 0,2 20-74 15,-4-14-282-15,2-6-899 0,0 0 7 0</inkml:trace>
  <inkml:trace contextRef="#ctx0" brushRef="#br0" timeOffset="5824.97">15711 1110 60 0,'7'-9'685'0,"2"-1"-92"0,5-1-74 16,4 0-63-16,0 0-62 0,1 4-53 0,8-3-52 16,0 3-40-16,-6 2-35 0,9-3-32 0,-10 6-31 15,1 2-51-15,0-4-56 0,-3 4-65 0,0-1-80 16,0 0-131-16,-8 2-266 0,-10-1-702 0,0 0 76 15</inkml:trace>
  <inkml:trace contextRef="#ctx0" brushRef="#br0" timeOffset="6821.33">11666 2065 344 0,'0'0'556'0,"0"0"-62"16,0 0-58-16,-6-6-49 0,6 6-41 0,0 0-40 16,0 0-40-16,0 0-33 0,0 0-29 0,0 0-32 15,0 0-18-15,0 0-16 0,0 0-16 0,16 35-8 16,2-5 1-16,3-1 6 0,5 13-5 0,5 4 4 15,-1 1 0-15,-3-1 12 0,5 8-13 0,14 18-3 16,-15-25-6-16,-1 2-5 0,1 0-7 0,0 0-8 16,3-5-3-16,-4-3-8 0,-2-2-1 0,-3 0 0 15,-9-10-15-15,3 0-3 0,-3-4-9 0,0-4-6 16,-3 0 1-16,-3-6-7 0,-1 0-5 0,-1-6-5 16,-4 0-7-16,9 7-50 0,-9-12-39 15,0 0-41-15,-4-4-48 0,4 4-70 0,-4-4-86 16,0 0-299-16,0 0-949 0,0 0-21 0</inkml:trace>
  <inkml:trace contextRef="#ctx0" brushRef="#br0" timeOffset="7203.97">12618 2821 556 0,'-7'27'567'0,"5"3"-72"15,-7 3-63-15,3-2-52 0,-4 1-41 0,1 2-43 16,3 0-40-16,0-4-31 0,2-2-24 0,0 2-33 16,2-4-17-16,-1-8-25 0,2-1-14 0,1-6-25 0,-2 0-36 15,2 0-36-15,-1-4-48 0,0 1-53 0,1-8-54 16,0 0-69-16,-3 10-295 0,3-10-714 15,-9 0 74-15</inkml:trace>
  <inkml:trace contextRef="#ctx0" brushRef="#br0" timeOffset="7396.99">12248 2768 412 0,'9'-5'556'0,"9"-2"-79"15,-1 0-65-15,6 3-52 0,4-2-54 0,5 0-42 16,0 1-29-16,0 3-29 0,0-3-25 0,1 3-22 16,1-3-19-16,3 4-28 0,-4-3-50 0,-1-2-62 15,2 4-78-15,-2-4-88 0,-4 3-305 0,-10 0-654 16,1 2 86-16</inkml:trace>
  <inkml:trace contextRef="#ctx0" brushRef="#br0" timeOffset="7719.48">12847 2813 412 0,'-7'25'514'0,"-1"2"-50"0,2-1-33 0,2-7-45 15,0 6-35-15,1 0-39 0,2-7-32 0,-1 2-34 16,2-3-25-16,2-1-28 0,0-1-26 0,3-4-20 16,-1 0-15-16,1-2-22 0,1-1-14 0,3-2-16 15,-3-3-17-15,2-2-8 0,3-2-22 0,0-4-18 16,2 0-21-16,3-6-14 0,-2-1-25 0,-1-3-9 15,8-6-9-15,-5-1-1 0,-2 0 1 0,3-2 15 16,-6 2 12-16,1-2 19 0,2 9 15 0,-6 1 9 16,-3 3 8-16,1 0 15 0,0 3 15 0,-3 2 14 15,0 0 15-15,-3 6 1 0,0 0-2 0,0 0 8 16,0 0-23-16,0 0-10 0,0 0 2 0,-6 35-9 16,3-24 1-16,-4 8-4 0,4-1-7 0,-1 3-1 15,1-3-5-15,-2 1-2 0,4 0-4 0,-1-1-16 16,1-3-21-16,1 1-29 0,1-5-41 0,1-1-55 15,-1 0-61-15,3-4-75 0,-3-1-258 0,4-1-778 16,-5-4 55-16</inkml:trace>
  <inkml:trace contextRef="#ctx0" brushRef="#br0" timeOffset="8078.43">13280 2802 11 0,'3'-3'757'0,"-3"3"-139"15,8-3-123-15,-8 3-77 0,0 0-67 0,0 0-37 0,8 16-49 16,-8-6-19-16,0 12 190 0,-1-9-238 16,-1 0-17-16,1 4-26 0,2 0-19 15,-3-1 4-15,0 1-31 0,1 0-17 0,-1-6-7 16,0 1-12-16,4-2-12 0,-4-3-3 0,2-7-18 0,-1 12-18 16,1-12-18-16,1 8-17 0,-1-8-18 0,0 0-11 15,4 4-18-15,-4-4-8 0,0 0-17 0,0 0-5 16,12-28-7-16,-3 11 4 0,-2 1 4 15,2 1 10-15,-2 3 11 0,3-4 19 0,0 3 26 0,2 3 22 16,-1-3 24-16,-3 4 21 0,1 2 10 0,-4 2 13 16,2 1 9-16,0 3 3 0,-7 1 1 0,0 0 4 15,22 3-6-15,-17 2 4 0,-5-5-7 0,9 17-1 16,-5-6 1-16,-3 0-20 0,-1 7-5 0,1-3-12 16,-1 1-2-16,0 0-18 0,-2 0-29 0,-1-4-27 15,2 5-41-15,-2-5-45 0,-1 0-72 0,6-2-66 16,-8-2-303-16,6-8-841 0,-5 15 34 0</inkml:trace>
  <inkml:trace contextRef="#ctx0" brushRef="#br0" timeOffset="8444.89">13644 2814 609 0,'6'10'496'16,"-6"-10"-77"-16,-6 17-43 0,6-6-43 0,-3-1-34 15,2 6-25-15,-1 2-25 0,-4-2-23 0,5-4-19 16,-1 5-22-16,-1-2-14 0,0-2-26 0,0 2-22 16,-2 0-14-16,1-5-2 0,3 2-22 0,-2-2-5 15,2 0-14-15,1-3-10 0,0-7-16 0,-3 8-12 16,3-8-12-16,0 0-13 0,0 0-8 0,0 0-6 16,0 0-8-16,0 0-11 0,19-25-2 0,-11 13-2 15,0-4-3-15,1 2 5 0,-1-2 4 0,3 3 14 16,-4 2 16-16,2-3 17 0,-2 3 23 0,0 1 15 15,4 1 21-15,0-3 17 0,-3 2 13 0,4-2 13 16,-3 3 2-16,3 0 1 0,2 1 7 0,0-4 2 16,4 4-1-16,-3 0-8 0,1 1-13 0,-5 2-16 15,-1 3-7-15,2 1-9 0,-2 1-8 0,-3 2-9 16,-1 1-15-16,0 7-18 0,-2 1-30 0,-1 5-25 16,-3 4-20-16,-2 5-23 0,0-5-19 0,-2 0-21 15,0-1-33-15,-1 6-53 0,3-6-69 0,-4 1-344 0,1-6-940 16,-1 2-16-16</inkml:trace>
  <inkml:trace contextRef="#ctx0" brushRef="#br0" timeOffset="8794.12">14032 3043 97 0,'11'0'592'0,"0"0"-89"0,2 0-60 0,-1-1-50 0,2 0-63 15,2-3-42-15,1-2-25 0,2-1-25 0,-2 0-20 16,7-7-24-16,-5 6-26 0,-4-5-19 0,2-2-17 16,-3 1-17-16,10-3-17 0,-10 2-19 15,-2 4-9-15,-1-3-21 0,-4 6-11 0,-1-3-11 0,-2 1-5 16,-3-1 1-16,-3 4-4 0,2 7 0 0,-7-14 6 16,2 11 1-16,-1-1 4 0,-3-1 6 0,-4 5-6 15,2 2-1-15,-6 3 9 0,0-2-8 0,0 4 2 16,-2 3 7-16,3 4 7 0,-6 4 9 0,3 0 13 15,0 6 11-15,3-3 6 0,1-1 8 0,5-2-2 16,3 1-1-16,1-1-14 0,4-1-4 0,2 1-9 16,2-6-10-16,0 5-6 0,5-2-3 0,0 1-19 15,-1-4-15-15,3-2-21 0,1-3-22 0,0 0-35 16,4-2-40-16,-2-3-45 0,1-1-66 0,5-4-92 16,-3-5-270-16,1-2-876 0,7-7 17 0</inkml:trace>
  <inkml:trace contextRef="#ctx0" brushRef="#br0" timeOffset="9022.95">14632 2519 41 0,'0'0'600'0,"0"0"-76"0,0 0-29 0,0 0-42 16,-8 27-31-16,3-10-12 0,-1 8-34 0,0 4 13 15,-1 1-22-15,-5 15-15 0,5-9-21 0,-6 13-21 16,1-3-21-16,5 5-24 0,-2-6-34 0,-1 1-22 15,4-10-25-15,0-1-26 0,2-1-18 0,-2-1-20 16,1 1-17-16,2-6-11 0,2-2-16 0,-2-8-18 16,2-2-23-16,1-3-27 0,0-2-31 0,0-1-39 15,0-10-51-15,0 11-57 0,0-11-60 0,1 4-86 16,-1-4-330-16,0 0-1048 0,0 0-92 0</inkml:trace>
  <inkml:trace contextRef="#ctx0" brushRef="#br0" timeOffset="22665.41">2605 6959 295 0,'0'0'524'0,"0"0"-86"0,0 0-69 0,9 18-52 0,-7-9-48 15,2 2-20-15,-2 1-16 0,5 3-15 0,-1 0-17 16,1 0-11-16,-1 1-16 0,4 1-11 0,-1 2-28 15,0-4-6-15,2 3-12 0,-1-1-9 0,1-1-12 16,1 0-9-16,-4-1-4 0,1 2 0 0,3-3-19 16,-4-1-11-16,-2-2 1 0,2-1-7 0,0 1-8 15,-3-1-2-15,1-1-8 0,1 0-13 0,-4-2-28 16,2 0-41-16,-3-1-47 0,4 0-56 0,-6-6-54 16,5 7-319-16,-5-7-764 0,0 0 61 0</inkml:trace>
  <inkml:trace contextRef="#ctx0" brushRef="#br0" timeOffset="22936.95">2992 6897 126 0,'5'-2'613'0,"-5"2"-103"0,5-8-76 16,-5 8-60-16,0 0-56 0,0 0-41 0,0 0-39 15,0 0-25-15,0 0-11 0,-5 31-17 0,-2-13-16 16,-1 6-8-16,-1 4-10 0,0 1-6 0,-4 0-4 15,3 4-13-15,-7 14-8 0,2-4-9 0,4-12-4 0,-4 15-2 16,4-13-18-16,-2-1-12 0,3 0-8 16,-1 1-7-16,-1-3-7 0,3-1-4 0,-2 0-6 15,3-3-2-15,1-6-5 0,2-2-4 0,1-3-5 0,1-4-14 16,0-4-16-16,1-1-30 0,0-1-29 0,2-5-18 16,0 0-21-16,4 9-30 0,-4-9-38 0,0 0-53 15,13-19-81-15,-8 10-229 0,3-5-765 0,-1 4 59 16</inkml:trace>
  <inkml:trace contextRef="#ctx0" brushRef="#br0" timeOffset="23319.37">3121 7114 231 0,'4'-3'510'0,"-4"3"-93"0,0 0-51 16,0 0-50-16,0 0-42 0,0 0-22 0,0 0-28 15,-5 24-8-15,2-14-19 0,-1-1-22 0,2 1-4 16,1 1-19-16,-2 2-19 0,1-1-13 0,3 5-8 16,-1 0-14-16,1-5-15 0,0-1-6 0,4 0-7 15,-3 1-11-15,3-1-6 0,3 0-3 0,-1-4-9 16,2 1-3-16,3-4-5 0,-1 0-4 0,2-4 8 16,5-3-17-16,-2-2 4 0,1-5-5 0,1-1-1 15,1-8 4-15,0 0-7 0,-2-2-6 0,-7 2-1 16,0 3-4-16,0-3 1 0,-3 1 0 0,-2 2 2 15,-1-2-3-15,-4 1 2 0,-1 1-2 0,-3 3 6 16,-1-2-4-16,-2 1 2 0,-2 5 1 0,0 0 8 16,2 2 4-16,-6 1 1 0,3 1 2 0,-8 2 2 0,4 2 2 15,-1 2-2-15,2 2-1 0,-3 1 1 0,0 2-8 16,4 0-2-16,1 2-4 0,2-1 4 16,0-1-9-16,1 1-18 0,4-2-23 0,-1 0-27 0,3-1-36 15,2-4-33-15,-5 8-43 0,5-8-49 0,0 0-308 16,0 0-764-16,0 0 59 0</inkml:trace>
  <inkml:trace contextRef="#ctx0" brushRef="#br0" timeOffset="23757.03">3383 7030 181 0,'0'0'514'0,"4"4"-80"16,-4-4-65-16,0 0-49 0,1 7-37 0,-1-7-23 16,2 12-28-16,-1-6-23 0,3 4-20 0,-2 0-19 15,2 3-20-15,1 1-19 0,2 0-10 0,-2 2-17 16,0-1-12-16,2-1-9 0,0 2-8 0,-1-2-14 16,-1-3-3-16,3 0-5 0,-2-1-5 0,-1-2-10 15,1-4 2-15,-1 0-9 0,0 0-3 0,1 0-4 16,1-2-3-16,-7-2-2 0,11 0 0 0,-11 0-7 15,15-11-1-15,-8 3 0 0,2-2-11 0,-1-6-4 16,0 1-14-16,0-1-3 0,-3-2 1 0,0-2 0 16,2 1 3-16,-4 2 1 0,0 0-9 0,0 3 10 15,-2 2 3-15,0 3 3 0,-1 2 12 0,1-1 13 16,-1 8 13-16,2-10 0 0,-2 10 2 0,0 0 1 16,0 0 0-16,0 0-5 0,0 0 1 0,0 0-4 0,0 0-1 15,-5 25-1-15,5-11 3 0,1 5 0 0,0 0-2 16,2 0-4-16,-1 0 3 0,2-1-5 0,0-2 2 15,1 1-1-15,1-2-3 0,3 2-7 16,-1-4 8-16,0 2-9 0,5-1-3 0,-3-1-19 0,4-1-35 16,-3 1-40-16,2-2-62 0,2-1-67 0,-1-2-304 15,-2-3-748-15,1-1 65 0</inkml:trace>
  <inkml:trace contextRef="#ctx0" brushRef="#br0" timeOffset="24352.8">4420 7013 167 0,'5'-6'536'0,"-4"0"-95"0,-1 6-65 16,0-11-49-16,0 11-25 0,-4-13-32 0,0 3-28 15,2 2-18-15,-2 2-10 0,-3-1-23 0,0 0-9 16,-1 0-23-16,-1 0-12 0,-1 1-14 0,0 2-14 16,-4-1-5-16,1 2-19 0,0 2-6 0,-5 2-5 15,-1 2-9-15,1 2-6 0,-1 1-9 0,0 2-1 16,2 2-6-16,-6 5-3 0,3 2-6 0,3-2 2 16,2 3-7-16,-2 5-4 0,4 0 5 0,4-5-13 15,1 6-5-15,0-5 1 0,1 0-5 0,5 0-1 16,3-2-1-16,2 1 1 0,1-2-4 0,1-2 0 15,0-1-6-15,1-2 9 0,3-2-12 0,1 0-1 0,-1-1 1 16,3-2 0-16,-1-1 1 0,2-2-2 16,1-1-4-16,-2-2-1 0,2-1-2 0,-1-3 3 15,2-3-3-15,0-1 2 0,-1-1-1 0,-1-5-4 16,0-1-9-16,-4-3 4 0,4-4-21 0,-4-1-2 0,-2-6-5 16,-2 2-1-16,-1-2 7 0,-3 0 0 0,2 0 4 15,-4 1 7-15,2-1 2 0,-2 2 6 0,-2 1 6 16,1 2 9-16,-2 6 5 0,-1 0 9 15,-3 0 5-15,3 4 5 0,0 3 3 0,0 1 9 0,-1 3 1 16,0 2 6-16,1 1-2 0,5 4 8 0,-9-3-9 16,9 3-7-16,0 0 0 0,-10 8-6 0,4 1 2 15,3 3-9-15,0 4 3 0,2 4-5 0,1 0 1 16,0 4 1-16,3 3-4 0,3-1 0 0,-2 0 1 16,1 3-4-16,4-2-4 0,0 1 0 0,0 3 0 15,0-2 2-15,2-4-4 0,2 0-5 0,-1-2-6 16,0-7-13-16,0 1-23 0,1-3-20 0,-1 1-36 15,3-5-32-15,0-3-41 0,-4-1-44 0,3-5-51 16,-2 1-283-16,-1-4-797 0,3-2 48 0</inkml:trace>
  <inkml:trace contextRef="#ctx0" brushRef="#br0" timeOffset="24675.78">4634 7093 269 0,'0'0'527'16,"0"0"-85"-16,0 0-68 0,0 0-50 0,0 0-40 15,-18 18-23-15,15-9-30 0,-1-1-18 0,1 4-21 16,-1 0-9-16,2 0-19 0,-1 1-14 0,2-2-17 16,0 1-13-16,3 0-16 0,1 3-8 0,1-3-12 15,1 1-9-15,-1-4-10 0,3 2-1 0,1-3-9 0,0 2 1 16,-1-3-11-16,1-2-6 0,5 0-2 0,-3-3-1 16,0-2-12-16,2-1 1 0,-1-3-7 15,1-1 3-15,-2-3-8 0,1-1 2 0,2-3-5 16,-4-2 2-16,-4 5 0 0,2-6-4 0,-5 3 2 0,0 0-1 15,-4 2 1-15,0-2 1 0,-1 3-1 0,-3-1 2 16,-1 3-1-16,-2 1 7 0,-1 2-4 16,-1 0-1-16,-2 1 3 0,0 2-2 0,1 4-8 15,-5 2 6-15,4-4-10 0,-2 2-8 0,2 2-8 0,-1-4-21 16,1 2-21-16,3-1-26 0,-2-1-27 0,5 0-40 16,-1-1-34-16,8 0-48 0,0 0-281 0,-12-4-731 15,12 4 72-15</inkml:trace>
  <inkml:trace contextRef="#ctx0" brushRef="#br0" timeOffset="25033.69">5000 7082 152 0,'6'10'464'0,"-1"2"-65"0,1-2-50 0,0 2-39 16,1-2-31-16,-3 3-25 0,3-3-29 0,-2-2-14 15,0 0-23-15,-1 1-23 0,1-1-21 0,-3-4-18 16,2 2-17-16,-4-6-11 0,5 6-8 0,-5-6-14 16,3 4-9-16,-3-4-11 0,0 0-8 0,0 0 1 15,0 0-9-15,0 0-6 0,0 0-8 0,8-22-3 16,-6 13-4-16,-2-3-6 0,0-4-1 0,2 1 2 16,1-3-7-16,0 0 1 0,1-1 0 0,-1 1 5 15,3 0 4-15,0 2 6 0,2-1 4 0,-2 6 7 0,-1 0-5 16,2 3 2-16,-2 2 1 0,-1 1-1 15,2 1 0-15,-6 4 0 0,9 0 0 0,-9 0-2 16,11 10-5-16,-5 1 10 0,1 5-12 0,-2 0-6 16,-2 3 1-16,3 7 0 0,2-4-8 0,-4-1-10 0,2-2-17 15,-1-1-31-15,2-1-35 0,-1-4-46 0,2-6-49 16,-1 1-73-16,-2-2-240 0,2-5-689 0,2-2 80 16</inkml:trace>
  <inkml:trace contextRef="#ctx0" brushRef="#br0" timeOffset="25320.95">5552 6914 11 0,'0'0'496'0,"0"0"-61"0,0 0-43 0,-23 20-37 16,16-14-34-16,0 3-32 0,2 1-22 15,0-2-22-15,-2 2-19 0,3 1-28 0,-1-2-20 0,0 1-19 16,5 0-15-16,-2 1-16 0,0 2-9 0,2 2-13 15,0-2-13-15,4 0-13 0,-2-2-4 0,5 0-15 16,-2-2 1-16,2 0-15 0,-3-3-3 0,3 0-1 16,2 0-8-16,-3-3-10 0,2-1 1 0,1 0-5 15,0 0-4-15,1-5-2 0,-2 0 1 0,2 0-6 16,-2-1-2-16,-2-1-10 0,1-1-1 0,-1-1-8 16,-2 1-7-16,-4 6-10 0,0-14-13 0,0 14-25 0,-4-16-28 15,-4 6-27-15,2 2-41 0,-2 0-46 16,-7-3-297-16,2 2-714 0,3 3 76 0</inkml:trace>
  <inkml:trace contextRef="#ctx0" brushRef="#br0" timeOffset="25568.81">5698 6681 81 0,'0'0'610'0,"10"-1"-101"0,-10 1-77 15,5 8-46-15,-3 1-30 0,1 2-29 0,0 8-19 16,-2-1-16-16,2 1-9 0,0 9-25 0,4-1-20 0,-4-1-23 16,1 5-16-16,1-1-21 0,4 2-29 0,-1-3-11 15,2 3-15-15,-1-3-16 0,2-1-9 0,0-1-16 16,-2-2 5-16,-4-7-43 0,4-3-23 16,-1 0-26-16,-2-5-30 0,-1 1-23 0,-1-5-34 0,-1-1-39 15,2 0-39-15,-5-5-46 0,0 0-45 0,0 0-1646 16,0 0 593-16</inkml:trace>
  <inkml:trace contextRef="#ctx0" brushRef="#br0" timeOffset="25734.94">5636 6999 390 0,'0'0'609'0,"0"0"-97"0,0 0-84 0,0 0-50 15,0 0-60-15,0 0-40 0,27-3-35 0,-16 0-32 16,1 1-27-16,2-1-22 0,3-1-23 0,3-1-26 15,-2 1-41-15,1-1-52 0,-1-1-69 0,0 3-99 16,2 0-105-16,-4 1-215 0,3 0-649 0,-1 2 86 16</inkml:trace>
  <inkml:trace contextRef="#ctx0" brushRef="#br0" timeOffset="26500.51">6418 6858 377 0,'-8'-4'607'0,"8"4"-73"0,0 0-76 16,0 0-65-16,0 0-62 0,-15 7-42 0,13-1-38 15,-2 3-27-15,0 6-27 0,2 4-22 0,-2 6-10 16,6 1-16-16,0 4-11 0,1-3-14 0,0 5-13 15,6 0-7-15,-3-2-12 0,2-1-9 0,0 1-13 16,3-6-11-16,-3-7 2 0,5 0-6 0,-2 0-10 16,1-6-5-16,-1-3-8 0,-2-1-2 0,5-3-4 15,-4-2-4-15,1-2-2 0,0-3-6 0,-1-1-8 0,1-2-10 16,-1-2-1-16,-3-2-7 0,2-5-4 16,-2 1-3-16,0-1-5 0,-3-2 2 0,0 3-6 15,-3-2-2-15,1 5 2 0,-2-3-4 0,0 4 2 0,0 0 5 16,-3 1-1-16,3 0 4 0,0 9 6 0,-4-10 13 15,4 10 10-15,0 0 3 0,-2-8-3 0,2 8 3 16,0 0-2-16,0 0-3 0,0 0 3 0,7 23-4 16,-3-12-1-16,3 5 2 0,3-3 1 0,1 2 4 15,-1-1-5-15,5 1 2 0,-3-2 5 0,4-1 6 16,-2-1-4-16,3-1 13 0,-2-3-3 0,-3-3 4 16,0-1 2-16,2-3 8 0,0-3-2 0,-2 1-2 15,-1-6 1-15,-2-1-2 0,0-5-3 0,-4 3 2 16,1-5-11-16,-2 0-1 0,-4 4-9 0,0-5-14 15,-2 0-8-15,-2 0-25 0,-6 1-13 0,1-1-23 16,-3 1-27-16,-4-4-25 0,3 6-34 0,-1 0-30 16,2 0-33-16,1 0-82 0,-1 8-221 0,-1-1-752 15,4 3 68-15</inkml:trace>
  <inkml:trace contextRef="#ctx0" brushRef="#br0" timeOffset="26947.87">7094 6917 315 0,'8'-1'494'0,"-8"1"-39"0,13-1-27 15,-10-2-24-15,-3 3-39 0,0 0-46 0,0 0-49 16,0 0-26-16,0 0-34 0,0 0-19 0,0 0-17 16,-24-3-16-16,13 6-20 0,-1 1-14 0,-4 1-11 15,-2 3-10-15,0 1-9 0,1 2-8 0,-2 0-11 16,-1 6 4-16,4-4-13 0,-5 4-7 0,7-2-2 15,0 1-8-15,0 5 0 0,2-3-3 0,3-2-5 16,1 2-4-16,3 0-14 0,3-2 11 0,0 0-6 16,2-3-2-16,6 3-8 0,-4-3 0 0,5-3-1 15,0 1-5-15,2-3 2 0,1-1-2 0,2 0-1 0,1-6-1 16,1 2-6-16,4-6 3 0,-2-2 0 16,1-5-2-16,5-8 0 0,-2 0 0 0,0 0 0 15,0-7-8-15,-5 1-1 0,2 1-2 0,-3-4-6 0,-1 4-6 16,-2 1-3-16,-5 3 1 0,1 3 0 0,-3 2 5 15,1 4-1-15,-2-1 6 0,-3 6 0 0,2-1 7 16,-2 6 7-16,-2-10 5 0,2 10 4 0,0 0-3 16,-10-4-1-16,10 4 5 0,0 0-5 0,-7 15-4 15,3-6 4-15,1 3-3 0,-1 1 2 0,2 2 2 16,0-1-4-16,2 0-3 0,-1-3-5 0,2 3-11 16,1-2-16-16,3 4-16 0,-5-6-24 0,4 3-24 15,0-5-36-15,-1 2-40 0,1-4-52 0,3 1-67 16,-2-3-250-16,-5-4-783 0,9 4 55 0</inkml:trace>
  <inkml:trace contextRef="#ctx0" brushRef="#br0" timeOffset="27315.99">7275 6927 129 0,'5'-5'585'0,"-5"5"-101"15,0 0-77-15,0 0-54 0,9 10-44 0,-8-3-24 0,2 0-29 16,-1 2-23-16,2 3-15 0,-1 3-21 0,2-1-11 15,-3 2-19-15,2-1-16 0,-1 0-17 0,-1 1-18 16,2 1-14-16,-1-5-8 0,0 1-13 0,5-3-12 16,-6 0-3-16,0-2-13 0,0-2-4 0,2-1-5 15,-4-5-14-15,5 3-7 0,-5-3-3 0,7 1-1 16,-7-1-5-16,0 0-3 0,12-15 2 0,-8 2-8 16,1 2 0-16,3-7-7 0,0 1 0 0,-2-2 2 15,7 3-2-15,-9-2 4 0,3 3 5 0,2 0 3 16,-4 6 1-16,-2-3 2 0,1 7 7 0,2-1 2 15,-4 2 5-15,4-1 4 0,-6 5 5 0,0 0-1 16,8-2 6-16,-8 2 1 0,0 0 5 0,9 12-6 16,-4-3-8-16,-1 1 0 0,3-1-12 0,-4 3 7 15,2-1 3-15,1-1-10 0,-1 6-9 0,2-4 11 0,-1-1-17 16,0-1-13-16,-2 2-24 0,3-2-20 16,-3-1-27-16,2-2-33 0,0-2-33 0,-1-1-34 15,3-4-32-15,-8 0-41 0,14-5-290 0,-5-3-788 0,-1-2 52 16</inkml:trace>
  <inkml:trace contextRef="#ctx0" brushRef="#br0" timeOffset="27527">7763 6752 588 0,'1'-5'546'0,"3"-2"-54"16,-4 7-55-16,2-8-36 0,-2 8-49 0,0 0-44 16,0 0-47-16,0 0-15 0,0 0-25 0,10 24-10 15,-9-10-9-15,1 3-14 0,2 1-16 0,0 1-19 16,0 6-12-16,2-1-16 0,1 0-21 0,-1 0 10 15,-1 0-28-15,3 1-9 0,-2 0-8 0,4-2-10 16,-7-3-10-16,3-2-2 0,4 4-25 0,-2-4-16 16,-3-1-11-16,1 0-18 0,0-1-19 0,0-1-20 15,-1 1-25-15,1-5-31 0,-4-3-40 0,0-1-43 0,0-1-47 16,-2-6-317-16,0 11-835 0,0-11 35 16</inkml:trace>
  <inkml:trace contextRef="#ctx0" brushRef="#br0" timeOffset="27700.42">7666 7030 442 0,'0'0'532'0,"0"0"-88"0,0 0-56 0,0 0-47 16,0 0-35-16,0 0-31 0,25 5-32 0,-13-6-32 16,3-1-28-16,5-2-29 0,0-2-20 0,2 0-39 15,6-1-40-15,-3-5-62 0,0 3-81 0,1-2-117 16,-9 3-254-16,1 0-631 0,1 0 92 0</inkml:trace>
  <inkml:trace contextRef="#ctx0" brushRef="#br0" timeOffset="28126.96">8747 6704 115 0,'11'23'706'0,"-7"-15"-102"0,-2 11-86 0,3 5-64 15,-3-3-40-15,4 8-67 0,-5-4-40 0,3 5-31 16,-1-1-34-16,1 1-11 0,-4 1-52 0,2-2-19 0,0 0-17 15,-1-5-16-15,-2-4-20 0,3-1-10 0,-2-1-18 16,3-5-34-16,-1-4-36 0,-2 0-39 16,0-1-45-16,0-8-67 0,2 8-83 0,-2-8-337 0,-8 7-827 15,8-7 36-15</inkml:trace>
  <inkml:trace contextRef="#ctx0" brushRef="#br0" timeOffset="28547.43">8396 7007 192 0,'0'0'545'15,"0"0"-82"-15,20 9-49 0,-9-9-52 0,7-1-36 16,0 0-41-16,5-2-31 0,4-4-26 0,0 1-17 16,6 0-15-16,-1-1-14 0,1-3-15 0,1-1-21 15,0 1-13-15,-1 0-7 0,3 0-18 0,-5-2-13 16,-1 2-9-16,3-1-12 0,-8 1-7 0,-4 5-13 15,-2-3-4-15,0 3-12 0,-9 2-2 0,5-2-6 0,-4 1-6 16,-5 4 0-16,1-1-5 0,-7 1 0 0,9 4-5 16,-9-4 3-16,5 11 0 0,-6-1-4 15,-3 1-4-15,0 5 3 0,-1-1 3 0,-2 2 6 0,0 1 1 16,1 2 2-16,0-3 6 0,1 8-8 0,3-7-1 16,-4 8-2-16,6-7-1 0,3 0-5 0,2-3 4 15,0 0 3-15,1-4 1 0,0-3-3 0,3 1 4 16,1-4 3-16,1-1-4 0,3-4 4 0,-1 0 5 15,5-5 2-15,-3-3-5 0,0-1 0 0,2-1-3 16,-3-2 2-16,-1-1-4 0,-4 3-2 0,2-1 6 16,-2-3-13-16,0 1 3 0,-4 3-4 0,-5-1-2 15,0-1-13-15,-5 0-14 0,1 0-15 0,-1 3-25 16,-8-4-28-16,1 4-31 0,-3-1-38 0,-6 2-54 16,2-1-80-16,-12 0-277 0,0 3-836 0,2 2 35 15</inkml:trace>
  <inkml:trace contextRef="#ctx0" brushRef="#br0" timeOffset="30615.18">9742 6584 371 0,'0'0'571'0,"-6"-5"-71"0,6 5-64 0,0 0-52 16,0 0-47-16,0 0-40 0,0 0-36 0,0 0-31 15,0 0-35-15,-13 11-18 0,11 2-13 0,0-3-19 16,0 9-15-16,2 5-10 0,0 6-8 0,0 3-6 16,2 4-14-16,-2-1-3 0,4-3-9 0,0 5-11 15,-1 8-4-15,-1-12-3 0,0 2-4 0,3-1-9 16,-1 10-6-16,-1-11 2 0,1 1-11 0,0-4-4 15,-1-1-1-15,1-2-4 0,-2-3-2 0,0-9-2 16,2 2 0-16,-2-4-6 0,0-4 1 0,2 0-9 16,-4-5 0-16,0-5-10 0,2 10 1 0,-2-10-8 15,3 3-3-15,-3-3 5 0,0 0 2 0,0 0-7 0,8-17 2 16,-2 5-3-16,-5-2-2 0,4-3 6 16,-1 0-6-16,1-2 4 0,-1-1 3 0,5-6-1 15,-1 9 5-15,-2-1-8 0,2 1 3 0,-3-3 4 0,3 4 0 16,2 0 1-16,-1 1-3 0,-2 1 2 0,0 3-1 15,-2 3 1-15,-1 1 3 0,-2 4-2 0,5 0 4 16,-7 3 0-16,9-1 5 0,-9 1 0 0,6 14 12 16,-3-3-4-16,4 4 4 0,-4 4-2 0,2 9 0 15,-1-4 0-15,0 4 2 0,2-2-3 0,-4-1 0 16,1-3-2-16,1-2-1 0,-2-2-3 0,2 0-1 16,1-3 2-16,-3 2 2 0,2-5-4 0,-1-2 1 15,1 0-4-15,-1-2-13 0,1-3-12 0,-1-2-8 16,-3-3-8-16,8 3-13 0,-8-3-15 0,0 0-22 15,19-15-16-15,-8 1-9 0,0-1 4 0,-2-2 6 16,-1 2 10-16,-1-1 9 0,3-1 7 0,-3 2 5 16,3 0 11-16,0 0 15 0,-6 4 13 0,3 0 10 15,-1 2 11-15,0 2 8 0,3-1 4 0,-5 2 6 16,0 1 4-16,2 2 2 0,-1-2 8 0,1 2 10 16,-6 3 3-16,8-6 4 0,-8 6 5 0,11-1 2 15,-11 1 6-15,14 4-6 0,-12 1-1 0,6 3-3 16,-3-2-6-16,3 4-2 0,-3 1-6 0,4-1 2 0,-4 2-6 15,4 3-7-15,-5-3-15 0,3-2-30 0,-2-1-35 16,-1 1-40-16,0-3-60 0,-1-3-81 0,-3-4-269 16,4 6-731-16,-4-6 69 0</inkml:trace>
  <inkml:trace contextRef="#ctx0" brushRef="#br0" timeOffset="30771.93">10228 6992 384 0,'-4'-7'665'0,"-1"3"-127"0,-1-2-98 0,6 6-71 16,-11-10-58-16,9 7-50 0,2 3-47 0,-10-4-36 16,10 4-37-16,-7-4-39 0,7 4-47 0,0 0-44 15,0 0-52-15,0 0-75 0,0 0-77 0,0 0-249 16,0 0-596-16,10 20 95 0</inkml:trace>
  <inkml:trace contextRef="#ctx0" brushRef="#br0" timeOffset="31298.99">10592 7053 449 0,'0'0'463'0,"0"0"-69"0,0 0-34 16,0 0-38-16,0 0-24 0,-31-7-26 0,24 6-31 15,-2 1-20-15,9 0-21 0,-18 0-23 16,10 0-20-16,-2 0-19 0,-1 0-15 0,2 1-11 0,2 0-13 15,7-1-8-15,-15 3-10 0,6 0-7 0,2 2-8 16,0 0-8-16,-2 2-9 0,5 2-7 0,-3 1 0 16,3 3-3-16,-3 3-6 0,4 1-4 0,1 0-5 15,0 0 0-15,2-1-6 0,0 1 4 0,2-6-5 16,0 2-5-16,1-1 1 0,2 0 2 0,-1-2-4 16,2 0-1-16,-1-2-2 0,2-1-2 0,-2-1-4 15,3 0-1-15,-3-3 1 0,3 1-7 0,-2-1-5 16,-6-3 2-16,17-3-1 0,-8-2 1 0,2-1 0 15,-3-5-2-15,0-3-5 0,2-1-2 0,-2-2-6 16,-2-4 5-16,-3 1-3 0,1-5 3 0,-2-2-3 16,0-1 1-16,-2-1 5 0,-2 2-6 0,-2-1 1 15,-1 0 4-15,-3 0 4 0,2 2 2 0,-2 1 8 16,3 5 9-16,-3 3 10 0,-4-9 4 0,4 9 8 16,-1 1 4-16,-1 2 14 0,3 5 6 0,1-1 16 0,-1 3-2 15,1 3 1-15,2-2 0 0,4 6-2 16,-5-4-12-16,5 4-1 0,0 0-11 0,0 0 0 15,0 31-5-15,3-12 2 0,3 10-8 0,2 1 5 0,-1 3 10 16,1-3-9-16,7 16-1 0,-6-11-8 0,5-2-2 16,1 11-2-16,-4-12 5 0,5-2-8 0,-5 0-2 15,3-1-7-15,1-3-12 0,-1-1-14 0,0-3-16 16,-3-5-24-16,0-3-23 0,-1 2-30 0,-2-5-44 16,1-4-51-16,0 1-78 0,-5-5-286 0,3 0-838 15,-7-3 33-15</inkml:trace>
  <inkml:trace contextRef="#ctx0" brushRef="#br0" timeOffset="31628.87">10809 7279 242 0,'0'0'488'0,"12"-3"-66"0,-7 1-57 16,4-4-43-16,0 0-43 0,-2-1-25 0,2 3-24 0,2-5-17 15,0-1-20-15,3 1-15 0,0-6-16 0,-1 2-16 16,-2 1-11-16,1-2-15 0,0-1-8 15,-3 2-16-15,3-1-6 0,-5 4-12 0,-2 1-4 16,-1-1-8-16,-2 1-3 0,0 4-6 0,-2 5-6 0,-2-13-7 16,2 13 0-16,-9-7-7 0,2 3-3 0,-1 3-4 15,8 1 2-15,-24 4 4 0,15-2-2 0,-4 4-3 16,0 1 6-16,2 0-2 0,2 0 0 0,-2 3 3 16,3-2-1-16,1 7-2 0,1-5-1 0,1 5 0 15,3 2-4-15,-2 1 4 0,4 1-6 0,2 1-1 16,2-1-4-16,1-1 0 0,5 6 1 0,1-7-3 15,1-1-7-15,2-2-3 0,0-1 0 0,3-1-14 16,-1-4-13-16,3-2-32 0,-2-1-32 0,4-4-47 16,-9-1-55-16,11-5-66 0,-4 1-304 0,-4-3-814 15,2-3 44-15</inkml:trace>
  <inkml:trace contextRef="#ctx0" brushRef="#br0" timeOffset="31854.4">11346 7010 679 0,'9'-1'604'0,"-9"1"-99"0,0 0-68 0,12 9-54 15,-5-3-50-15,0 2-39 0,0-1-34 0,1 1-22 16,0 0-29-16,1 1-27 0,-2-1-15 16,5 3-18-16,-3-4-21 0,1 5-16 0,3-1-6 0,-1 2-19 15,0-1-3-15,1-1-21 0,-4-1-5 0,0-3-15 16,1 2-18-16,-1-2-30 0,0 0-28 0,0-2-30 15,0-1-37-15,-3-2-45 0,-1 0-42 16,-5-2-47-16,17-4-303 0,-13 0-779 0,3-5 56 0</inkml:trace>
  <inkml:trace contextRef="#ctx0" brushRef="#br0" timeOffset="32069.52">11781 6919 179 0,'0'0'589'16,"0"0"-89"-16,0 0-72 0,0 0-39 0,-13 28-33 15,5-12-22-15,-1 10-13 0,-2-1-25 0,-2 5-21 16,0 3-15-16,-5 12-17 0,4-2-18 0,-1 0-23 16,5-8-22-16,-2 0-19 0,3-3-29 0,0 1-9 15,-1 0-13-15,1 0-13 0,0-4-16 0,4-2-11 0,-3 3-2 16,1-6-11-16,3-5-22 0,1-1-20 16,-2-3-25-16,3-3-24 0,-1-3-26 0,0-1-31 15,1-1-45-15,2-7-42 0,-1 7-36 0,1-7-54 0,0 0-297 16,0 0-836-16,0 0 35 0</inkml:trace>
  <inkml:trace contextRef="#ctx0" brushRef="#br0" timeOffset="32419.6">11975 6990 584 0,'0'0'535'0,"0"0"-83"0,0 0-55 0,0 0-53 15,0 0-34-15,0 0-19 0,-16 22-15 0,13-16-19 16,-6 3-19-16,2 2-25 0,2 0-29 0,-4 4-26 16,4-5-6-16,-2 1-26 0,3 6-12 0,0-1-21 15,-1 0-4-15,5-4-17 0,-2 5-3 0,5 1-6 16,2-3-13-16,0 1-3 0,4-2-7 0,1 1-5 16,3-3-6-16,1-1-2 0,-1-4-4 0,4-1-8 0,1-3-1 15,-1-2-14-15,4-2-6 0,-3-3-7 16,0-2 1-16,-2-2-2 0,2-2-4 0,-5-3 0 0,1 2-2 15,-4-3 2-15,-3 3 1 0,-2 2 4 0,-2-2 3 16,-3-1 2-16,-2 1-1 0,0 1 2 0,-4-1-2 16,-3 2 3-16,-5-1 2 0,2 0 1 0,-5 2-2 15,2-2-5-15,-6 4-8 0,3-2-16 0,-3 1-21 16,1 1-25-16,5 0-34 0,1 4-29 0,2-2-53 16,2-2-48-16,1 4-278 0,3-2-747 0,0 2 65 15</inkml:trace>
  <inkml:trace contextRef="#ctx0" brushRef="#br0" timeOffset="32793.98">12239 6995 264 0,'3'9'532'16,"0"1"-67"-16,-1 2-52 0,1 3-30 0,-1 2-35 15,0 0-32-15,1 0-25 0,-2 0-40 0,2-1-26 16,2 0-26-16,-2-1-21 0,1-4-22 0,-1 1-18 15,1-1-17-15,0 1-13 0,1-2-15 0,2 1-9 0,-4-5-16 16,3 1-6-16,0-2-9 0,-1-1-6 0,-5-4-13 16,11 2-11-16,-4-2-10 0,-7 0-5 15,13-5-16-15,-3-2-11 0,-1-2-14 0,0-2-13 0,1-1-8 16,0-2-13-16,1 0 0 0,-5-1-2 0,3 0 7 16,-3-1 5-16,-2 4 7 0,0 1 6 0,0-1 19 15,0 2 15-15,-4 4 23 0,6-1 28 0,-6 7 19 16,0-7 11-16,0 7 4 0,0 0-1 0,0 0-7 15,0 0-8-15,0 0 2 0,0 0-5 0,0 0 2 16,-11 21-2-16,9-10-3 0,2 1-7 0,0 0-2 16,2-1-5-16,0 5-2 0,1 0-5 0,2-4-4 15,-2-2 1-15,1 3-10 0,3-4-12 0,-5 2-22 16,7-2-25-16,-5 1-43 0,2-2-49 0,0-3-53 16,1-3-60-16,0 1-309 0,-7-3-812 0,11 1 44 15</inkml:trace>
  <inkml:trace contextRef="#ctx0" brushRef="#br0" timeOffset="33126.98">12683 7056 533 0,'0'0'551'0,"0"0"-71"0,0 0-63 0,0 0-56 0,0 0-60 16,0 0-39-16,0 0-39 0,0 0-27 0,0 0-18 15,0 0-18-15,4 23-16 0,-3-13-14 0,0 3-5 16,-1-3-16-16,3 1-8 0,1 5-10 15,-1-3-6-15,1-1-10 0,-1-1-7 0,1 4-10 0,-3-2-2 16,0-2-8-16,1 0-2 0,-1 1-5 0,0-2-6 16,2 0-2-16,-2-1-2 0,-2-1-4 0,1-8 2 15,0 11 6-15,1-5 3 0,-1-6 0 0,-4 7-4 16,4-7-3-16,0 0-2 0,-9 0-5 0,9 0-4 16,0 0-2-16,-16-17-5 0,12 6-4 0,-5-5-1 15,4-1-3-15,2-2 6 0,0 3-5 0,1-4-4 16,1 1 7-16,-2-1 3 0,3 3-4 0,6-1 7 15,2-7 3-15,0 9 4 0,1 2-9 0,7 0-2 16,-4 1-4-16,7 2-20 0,-5 3-33 0,5 0-47 16,-1 2-64-16,3 2-83 0,-3 1-335 0,-2 3-861 15,3 2 26-15</inkml:trace>
  <inkml:trace contextRef="#ctx0" brushRef="#br0" timeOffset="33696.96">13551 6947 147 0,'4'-5'722'15,"-4"5"-133"-15,0 0-89 0,0 0-66 0,0 0-52 16,0 0-31-16,0 0-26 0,14 14-31 0,-9-1-18 16,-3 4-31-16,2 0-27 0,-3 2-22 0,3 8-31 15,2-1-16-15,-3 1-14 0,0 1-21 0,-2-2-12 16,1-1-9-16,0 0-13 0,-1-6-13 0,0-1-25 16,1 0-22-16,-1-5-30 0,-1-2-25 0,0-1-30 15,0-2-43-15,0-2-58 0,0-6-45 0,5 6-45 16,-5-6-313-16,0 0-845 0,0 0 29 0</inkml:trace>
  <inkml:trace contextRef="#ctx0" brushRef="#br0" timeOffset="33951.96">13830 6929 362 0,'4'-7'635'0,"-4"7"-83"16,0 0-86-16,4-3-68 0,-4 3-46 0,0 0-53 0,0 0-26 15,5 16-26-15,-5-7-15 0,2 5-7 0,-1 5-13 16,-1 0-10-16,0 9-11 0,2 3-7 16,2 3-17-16,0 4-9 0,1 10-6 0,0 0-10 0,2-1-2 15,-3 0-10-15,1 1-10 0,0-3-13 0,-4-10-15 16,3 1-11-16,2-2-7 0,-2-6-10 0,0 1-7 16,0-4-13-16,0-7-24 0,1-1-35 0,-3-7-37 15,5 1-41-15,-4-1-44 0,0-5-48 0,-2 1-53 16,-1-6-61-16,0 0-307 0,0 0-935 0,0 0-14 15</inkml:trace>
  <inkml:trace contextRef="#ctx0" brushRef="#br0" timeOffset="34264.97">13826 6938 131 0,'10'-8'504'0,"-1"0"-59"0,2 2-47 0,6 0-43 16,-2 0-37-16,3 4-33 0,-1 1-26 0,-1 2-15 15,3 1-19-15,-1 3-18 0,0 0-21 0,0 2-11 16,-1 1-9-16,1 1-10 0,-7-3-19 0,3 5 3 16,-4-3-15-16,-1 3-1 0,-1 0-8 0,-3 6-7 15,-1-1-2-15,0 1-11 0,-4 2-2 0,-6-2-11 16,2 1-12-16,-4 2-3 0,-1-3-1 0,-5-2-17 15,2-2 7-15,-4-2-21 0,-1-2-4 0,-2 0-13 16,2-3-9-16,-2-2-14 0,0-3-16 0,4 1-12 16,1-3-24-16,1-1-11 0,1-2-35 0,0-1-39 15,3 0-49-15,3-4-53 0,-2 0-322 0,1-1-838 16,5-1 36-16</inkml:trace>
  <inkml:trace contextRef="#ctx0" brushRef="#br0" timeOffset="35432.96">14995 7077 324 0,'0'0'454'0,"-4"-13"-32"15,1 6-53-15,2-3-33 0,1 10-32 0,-4-15-24 16,-1 4-31-16,1 3-21 0,-2-2-12 0,0 3-22 0,-1-1-20 16,1 1-7-16,-3-1-12 0,0 2-10 0,-1 1-16 15,-2 2-13-15,1 0-16 0,-3 3-2 0,-4 3-15 16,-1-2-13-16,1 6-10 0,-7 5-1 0,6-2-6 15,-4 4-6-15,1 3-3 0,0-1-9 0,2 5 4 16,1 0-4-16,0 3-4 0,5-4-10 0,5-2 5 16,-1-1-8-16,2 1-5 0,4-1 2 0,3 0-2 15,1 0 0-15,2 0-2 0,4-3 2 0,-1-4-2 16,9 1 10-16,-1-1-12 0,2-3-2 0,2-3 2 16,4-3-4-16,1-3-9 0,-1-2 16 0,8-8-5 15,-4 0 3-15,3-6-5 0,-2-5 1 0,0 2-1 16,-5-1 0-16,0 0 0 0,-3-1-3 0,-7 8 1 15,1-1-2-15,-1 0 5 0,-4 6-4 0,-2-2 1 16,1 4 8-16,-3 1 9 0,-1 3 9 0,-2 4 15 16,0 0-4-16,0 0-2 0,0 0 1 0,0 0-3 15,0 0-8-15,0 0-2 0,-19 11-1 0,15 0-4 16,0 1-6-16,0 3 5 0,1-4-11 0,1 5 9 0,1 0-22 16,1-4-7-16,1 5-11 0,2-6-11 0,1 2-10 15,5 1-11-15,-3-2-8 0,2-1-17 16,3-3-18-16,5 2-15 0,-5-5-16 0,3-1-14 0,-1 0-17 15,6 1-11-15,0-2-10 0,1-2 0 0,1-2-7 16,0-1 0-16,-1 0 0 0,1-3-8 0,5-4-11 16,-6 4-16-16,0-3-15 0,-1 0-150 0,-1-1-509 15,3 0 103-15,-5-1 2029 0,3 2-1312 0,0-1 107 16,-2 0 35-16,0 2 20 0,-6-1 11 0,-2 1 14 16,1-1 11-16,-2 2 16 0,-1-3 23 0,-1 2-4 15,0 0 6-15,-3-2 4 0,-2 3-1 0,0-2-12 16,-1 8 1-16,-5-15-3 0,-1 6-9 0,0 2-7 15,-4 2-1-15,1-1-6 0,-4 3-10 0,1 0-8 16,-7 2-7-16,5 1-7 0,-5 0-9 0,-3 1-6 0,1 2-7 16,-7 3-10-16,9 2 1 0,0-1-10 15,1 4 0-15,-5 5-5 0,6-4-1 0,3 2-8 16,3 1-4-16,-2 1-5 0,3 3-2 0,2-3-2 16,2-1-1-16,2 2-7 0,3-5-6 0,1 0 2 0,1-4 2 15,1 2-13-15,5-1 2 0,-2-5-1 16,4 3 2-16,2-5-5 0,1-1-3 0,0-2-4 15,2 0 1-15,2-3 2 0,2-3-2 0,1-1-8 0,-3-5-6 16,0-1-2-16,-2-1-10 0,4-9-1 0,-1 1-6 16,-1-6-1-16,0 0-7 0,-5-5 3 0,-1 1 3 15,-3-1 5-15,-1 1 5 0,-1-1 0 0,-2 3 4 16,-2-1 4-16,-1 5 8 0,0 7 11 0,-4-1 8 16,1 4 13-16,-4 2 9 0,1-1 11 0,-1 8 16 15,0-2 5-15,-2 5-7 0,1 1-3 0,-2 0-3 16,1 4 1-16,9 0-6 0,-18 2-6 0,9 1-2 15,0 5-4-15,1-1-3 0,1 10 2 0,3 2-2 16,1 0 1-16,0 9-2 0,-1 0-4 0,8 0 3 16,2 4-3-16,0-3-3 0,2 3-4 0,2-1 0 15,3-2-11-15,-1 0-10 0,1 0-20 0,3-4-21 16,0-1-28-16,-1-2-30 0,4-2-36 0,-6-3-35 16,3-4-28-16,1-3-28 0,2-2-28 0,0-1-34 0,0-2-30 15,0-1-204-15,-1-2-758 0,1 0 65 0</inkml:trace>
  <inkml:trace contextRef="#ctx0" brushRef="#br0" timeOffset="35908.92">15738 7232 641 0,'18'-8'172'0,"-2"-2"50"0,-1 3 26 0,-2 0-9 16,1 0-11-16,-4-2-5 0,-1 2-5 0,1-3 5 15,-2 3-15-15,-1 0-8 0,0-1-3 0,-1 1 4 16,-3-2-15-16,0 3-9 0,-2-2-19 0,-1 8-10 16,0-12-14-16,0 12-13 0,-7-18-7 0,4 11-13 15,-2 0-9-15,-3 1-6 0,0-1-4 0,0 3-1 16,-3 0-8-16,0 1-8 0,-3 2-2 0,2 0-7 15,-1 3-3-15,-1 2-9 0,-1 2-4 0,-2 2-2 16,2 4-5-16,0 1-3 0,-3 8 0 0,2 0-2 16,6-3 0-16,-3 4-1 0,6-2-2 0,0 2-3 15,5-2 2-15,0-3-8 0,2-6 1 0,3 3-6 16,1-4-6-16,1 0 4 0,1-2-4 0,3-1-6 16,1-3 1-16,2-2-4 0,1-4-2 0,1-2-3 15,2-1-5-15,0-6-9 0,0-2-11 0,2-7-3 0,0 0-2 16,-5-4 1-16,5-4 3 0,-4-1 3 15,-3-2 2-15,0 0 8 0,-2-4 6 0,-1 1 3 16,-1-1 5-16,-3 0 11 0,-3-1 0 0,-2 2 4 0,-2 2 7 16,-1 1 9-16,0 11 9 0,-2 1 9 0,0 2 15 15,-1 4 4-15,1 4 15 0,-2 2 2 0,2 3-6 16,-4 1-3-16,-1 2-6 0,3 1-1 0,8 0-11 16,-18 10-5-16,10-3 2 0,-1 6 1 0,4 5 4 15,-3 6 5-15,4 2 2 0,4 7 5 0,-1-2 2 16,2 5-3-16,2-1-5 0,2 2-5 0,3 9-7 15,-2-11-6-15,3 0 0 0,0-3-8 0,0-1-4 16,4-4-10-16,-3 2-19 0,4-6-21 0,-5-6-19 16,0-2-27-16,4-3-24 0,-3-4-30 0,0-2-21 15,3 1-30-15,-3-5-27 0,0 1-34 0,10-6-46 16,-9 2-67-16,2-2-229 0,2-4-858 0,4-2 25 16</inkml:trace>
  <inkml:trace contextRef="#ctx0" brushRef="#br0" timeOffset="36261.94">16145 7074 550 0,'-4'-5'586'0,"4"5"-87"0,-5-6-66 0,5 6-35 0,-5-7-48 15,5 7-30-15,-5-3-25 0,5 3-35 16,0 0-35-16,0 0-33 0,0 0-21 0,0 0-25 16,-13 14-12-16,13-4-15 0,1 0-6 0,1 3-14 0,-1 1-2 15,3 1-16-15,0 1-8 0,-2 0-12 0,3 1-2 16,-1-2-11-16,0 1-7 0,1 0 0 0,-1-3-4 15,-2-1-4-15,3-1 3 0,-2 0-12 0,0 0 0 16,-2-1-8-16,2-1 3 0,-3-2-5 0,1 1-2 16,1-3-3-16,-2-5-3 0,0 0-3 0,0 11-8 15,0-11-8-15,0 0-13 0,0 0-1 0,0 0-4 16,0 0-1-16,0 0 5 0,0 0-3 0,-15-27 5 16,10 10-3-16,0-1 7 0,-2-6 1 0,2 4 4 15,3-5 1-15,0 0 9 0,1 0 6 0,2 0 12 16,6-2 12-16,-2 1 18 0,1 7 1 0,6-4 4 15,1 1-4-15,2 1 2 0,2-1 0 0,-2 7-6 16,-2 3-12-16,5 3-9 0,-5-1-24 0,2 7-16 16,-4 1-27-16,2 1-25 0,-3 4-42 0,0 1-64 0,2 4-78 15,-6 1-324-15,1 7-876 0,-1 2 18 0</inkml:trace>
  <inkml:trace contextRef="#ctx0" brushRef="#br0" timeOffset="49735">16896 9052 349 0,'2'-5'451'0,"-2"5"-47"0,4-12-26 0,-4 6-31 0,0 6-23 16,-2-12-30-16,-2 6-35 0,4 6-22 16,-5-11-22-16,0 5-31 0,-2 1-19 0,0-1-24 15,-2-1-11-15,-1 3-19 0,-1 0-6 0,-2 1-14 0,-1 0-5 16,-4 1-10-16,-1 3-7 0,-3 3-10 0,-4 0-6 15,-1 3-6-15,-2 2 0 0,-2 2-8 0,2 3-3 16,-2 1-7-16,1 4-1 0,-15 9 0 0,9 5-4 16,0-1-5-16,-1 2-3 0,1 1-2 0,4 2 6 15,1 2-8-15,0 3 1 0,4 3-5 0,3-1 6 16,3 1-4-16,5 6 0 0,3-4-3 0,8 3 4 16,0-4-6-16,7-1 6 0,10 2-5 0,4-2 0 15,7-3 0-15,5 1 6 0,7-3 0 0,5-2 0 16,8-1-1-16,1-3 6 0,7-4-5 0,0-4 3 15,27 5-1-15,-28-13 1 0,9-3 6 0,3-6-5 16,25 2 3-16,-3-5 5 0,-20-5 3 0,28-6 0 16,-33 2 0-16,3-2-2 0,25-6-2 0,-31 1-2 15,3-5 3-15,-3 1-2 0,2-2 0 0,25-9-4 0,-33 5 3 16,1-5 0-16,-3 3-7 0,-1-2-1 0,-4-8 1 16,-1 7-1-16,-3-2 0 0,-5-2 1 15,-4-5-3-15,-12 9-2 0,-1-3 2 0,0-1-1 0,-6-2 5 16,3-12-5-16,-8 8-3 0,-6-12-1 0,-4 1 1 15,-6-2-2-15,-7-2-7 0,-8-1-1 0,-5 0-3 16,-17-22 3-16,3 27-1 0,3 2 3 16,-3-1-2-16,-6 5 10 0,-1 3-9 0,-1 6 6 0,-4 2 2 15,-3 6-5-15,-5 2 3 0,-2 5 1 0,-3 3 2 16,-27 7 0-16,25 4 5 0,-30 6 0 0,2 5 2 16,5 7-2-16,-2 11 8 0,3-1-1 0,28-4 1 15,-25 15 0-15,27-8-4 0,-17 14 1 0,21-11-5 16,7-2-1-16,1 3-3 0,3-2 3 0,8 4 1 15,10-9-19-15,5 5-28 0,4 1-29 0,-1 11-37 16,8-9-57-16,4 2-88 0,1 1-355 0,4-4-920 16,6 1-5-16</inkml:trace>
  <inkml:trace contextRef="#ctx0" brushRef="#br0" timeOffset="50753.02">16705 8781 145 0,'0'0'413'0,"0"0"-51"0,28-13-18 0,-15 11-24 16,7-3-23-16,8 2-24 0,2-3-25 0,3 1-24 15,4-1-4-15,16-1 1 0,6-5-18 0,8-1-1 16,25-3-13-16,4-1-2 0,0 1-11 0,1-4-6 16,4 5-7-16,7-2-6 0,-4 2-3 0,7 1-12 15,-5 1-2-15,3 3-9 0,-11 5-18 0,-3 0 0 16,-2-4-10-16,-4 4-8 0,-29 1-1 0,35-3-12 16,-31 3-8-16,25 0-9 0,-31-1-6 0,1 1-6 15,-3 2-6-15,-4-1-4 0,-11-1-7 0,-2 3-2 16,-1-1-4-16,-5 0-4 0,-3 2 1 0,-2-1-5 15,-9 1-5-15,-1-1-4 0,-4 2-13 0,-3-1-16 16,-3-1-19-16,1 1-9 0,-9 0-12 0,9 0-23 16,-9 0-41-16,0 0-58 0,0 0-74 0,0 0-360 0,0 0-947 15,0 0-21-15</inkml:trace>
  <inkml:trace contextRef="#ctx0" brushRef="#br0" timeOffset="53599.67">16898 14486 94 0,'-9'-5'515'0,"-3"0"-77"0,1-1-62 0,0 1-35 16,-2 2-20-16,0-1-18 0,-5 1-26 0,0-1-8 15,-1 0-28-15,-3 2-12 0,3 2-36 0,-4 0-18 16,-5-1-12-16,1 3-21 0,5 0-12 0,-5 2-10 16,0 4-16-16,-1 1-6 0,0 3-14 0,1 6-11 15,2 2-6-15,-2 8-3 0,-4 9-11 0,2 2-2 0,2 1-4 16,5 6-8-16,1-2 2 0,3 4-1 16,5 0 1-16,4 1 3 0,5 4-4 0,3-1 2 15,3-4 0-15,10 8-6 0,5-3 1 0,6 2-5 0,4-1 2 16,20 21 0-16,0-7 7 0,-7-19-15 0,3-6-2 15,21 21-5-15,-20-24-4 0,5-3-4 0,27 12 1 16,-23-21-7-16,6-5 8 0,5-5-8 0,26 6 7 16,-25-12 0-16,26-6 11 0,-26 0 0 0,24-8 4 15,-24-3-3-15,2-5 3 0,22-4-6 0,-26-2 10 16,29-11-5-16,-33 3-1 0,25-14-2 0,-30 8-8 16,2 0 3-16,-5-3-3 0,-2-5-2 0,-3 2 0 15,-3 0 0-15,-5-7-6 0,-2 0-3 0,-6 2-9 16,-4-2 6-16,-3 3 1 0,-8 11-2 0,-3-1-1 15,-4-3 0-15,-2 0 1 0,-4 1 2 0,-4-15 2 16,-5 14 7-16,-5-13-2 0,-1 12-2 0,-7-13 10 16,-5 4-11-16,-8-2-3 0,-1 3 7 0,-3 1 3 15,-7 1 2-15,-2 5 0 0,-4-1 2 0,-4 5 1 16,-3 2 4-16,-25-9 5 0,27 14 2 0,-5 9 3 16,-1-2-5-16,0 1-3 0,-2 6-2 0,-2 2-2 15,1 3-7-15,0 0-3 0,1 3-24 0,5 0-17 16,0 2-26-16,3 1-30 0,0 3-26 0,2 0-33 15,16 1-49-15,1 0-61 0,1-1-85 0,2 3-251 16,4-1-901-16,-6-1 3 0</inkml:trace>
  <inkml:trace contextRef="#ctx0" brushRef="#br0" timeOffset="54061.99">15291 14445 355 0,'-30'-6'591'0,"1"0"-79"16,3 0-63-16,4 1-55 0,5 1-24 0,0 0-31 16,4-1-16-16,0 1-32 0,4 0-29 0,3 2-38 15,6 2-27-15,-10-6-39 0,10 6-18 0,-4-5-17 16,4 5-9-16,10-11-4 0,0 6-15 0,9-6 12 16,9 0-2-16,7 0 2 0,17-2 6 0,8 0 5 15,32 0-22-15,-4 1 11 0,6 4-3 0,1-3 5 16,5 6 3-16,4-2 7 0,8-3-2 0,2 4-6 15,5 2-12-15,-3-2-5 0,-1 4-13 0,-14-1-6 16,4 1-10-16,1 3-6 0,-5-3-2 0,-9 1-11 16,-26 2-4-16,1-2-5 0,0 1-4 0,-5 2-3 15,-3-2-3-15,-6 5-6 0,-11-4-5 0,-4 1-9 0,-4 1-10 16,-2-1-17-16,-1 4-23 0,-11-4-20 0,-1 0-31 16,-1-1-35-16,-6 1-38 0,-6-1-39 15,3 3-55-15,-5-1-99 0,-4-3-276 0,1 6-1019 16,-1-6-67-16</inkml:trace>
  <inkml:trace contextRef="#ctx0" brushRef="#br0" timeOffset="60850.89">2491 12033 338 0,'-2'-16'336'0,"-2"4"-28"16,2 0-31-16,1 1-25 0,-1 2-9 0,0 2-17 15,2 7-5-15,0-9 2 0,0 9-9 0,0 0-4 16,-2-9-11-16,2 9-21 0,0 0-24 0,0 0-16 15,0 34-10-15,2-8-12 0,2 3-6 0,0 7-14 16,2 19-1-16,4-1-3 0,-2 7 0 0,6 21 7 16,4 5 0-16,-3 1 4 0,5 2 3 0,3 6-5 15,1 2-2-15,3-1-11 0,-3 5 0 0,7-1-3 16,-3-12 0-16,1-5-19 0,-7-28-5 0,-1-2-10 16,2-7 2-16,-3-3-8 0,-6-13-7 0,3-4-6 15,-2-2 2-15,0-3-8 0,-4-6-10 0,1-1-18 16,-2-2-18-16,-3-5-32 0,-2 0-26 0,-1-2-30 15,0-2-28-15,-2 0-26 0,-2-4-40 0,0 0-68 0,0 0-285 16,0 0-811-16,0 0 41 0</inkml:trace>
  <inkml:trace contextRef="#ctx0" brushRef="#br0" timeOffset="61128.96">2652 13372 486 0,'5'22'432'0,"3"-12"-35"16,0 6-34-16,3 0-33 0,6 7-34 0,0-1-30 15,0 4-24-15,5-4-22 0,-4 1-20 0,1 3-14 16,0-2-13-16,-2 0-17 0,2-2-10 0,-4-2-9 16,-2-3-13-16,-3-4-10 0,1-4-13 0,-3-2-7 15,1 0-7-15,-1-2-12 0,1-3-5 0,-3-1-7 16,-6-1-3-16,15-2-7 0,-8-5 1 0,5-5-3 15,-3-6-6-15,-3-8-2 0,2-2 4 0,-3-4-10 16,-4-6-18-16,0 4-30 0,1-14-31 0,0 1-41 16,-2 0-50-16,0 12-63 0,-1 1-111 0,0-12-232 15,-2 11-780-15,0 4 54 0</inkml:trace>
  <inkml:trace contextRef="#ctx0" brushRef="#br0" timeOffset="62032.94">1506 11472 416 0,'0'0'382'0,"-1"-12"-51"0,-2 2-35 16,0 0-22-16,-2 0-27 0,3 1-10 0,-4-2-23 15,2 0-15-15,-3 2-5 0,2-1-15 0,0-1-13 16,-2 2-16-16,-1-1-12 0,0 0-9 0,-1 3-4 16,2-1-17-16,0 2-4 0,-3 4-6 0,3-3 3 15,1 2-11-15,-6 3-2 0,12 0-14 0,-16 2-5 0,8 2-8 16,2 1-8-16,-2 2-8 0,0 3 1 15,1 0-8-15,-2 5-3 0,2 2-4 0,3 2-2 16,-2 6-7-16,3-1-3 0,1 2-1 0,2-1 0 0,1-4-7 16,2 3 3-16,1-5-2 0,-1 1 0 0,3-5-1 15,0-1-5-15,-1-2 0 0,3 0-1 0,-2-4-7 16,1-1-5-16,-1-3-7 0,3-1-8 0,0-2-2 16,-3-1-9-16,-6 0 7 0,15-4-6 0,-7-4-5 15,0 0 1-15,1-2-1 0,-2 0 4 0,1-6 7 16,-1 1 0-16,0-1 7 0,0 1-2 0,-2 0 0 15,0 0 4-15,-4 3-1 0,0-5 3 0,1 6 5 16,-2-3 6-16,0 2-1 0,0 0 5 0,-3 3 17 16,3 9 8-16,-1-11 12 0,1 11 6 0,1-10 8 15,-1 10-3-15,0 0-2 0,0 0-4 0,0 0-2 16,0 0-7-16,0 0-4 0,8 19-1 0,-6-4-1 16,4 5-4-16,5 5 1 0,-2 4 4 0,3 2 6 15,-2 2 12-15,1 0 1 0,7 15 4 0,-3-2 3 0,-3-11 4 16,3 8 0-16,-1 4-2 0,-4-15 3 15,1 2-1-15,-1-2 6 0,-1 3-11 0,-3-2 3 16,2-2-12-16,-2-4-1 0,-2-2-4 0,-1-6-5 0,-2-3-5 16,2-4 2-16,-3-1-4 0,0-1-8 0,-2-3-14 15,0 0-27-15,2-7-29 0,-9 11-41 16,4-9-37-16,5-2-55 0,-16-6-74 0,2-2-337 16,0-5-910-16,-7-5 3 0</inkml:trace>
  <inkml:trace contextRef="#ctx0" brushRef="#br0" timeOffset="62425.96">1655 11668 335 0,'12'-3'381'0,"-1"0"-35"16,0-1-37-16,0 1-43 0,-1-2-28 0,-1-2-17 15,0-1-18-15,3-6-24 0,-5 2-22 0,-2-3-11 16,2 1-21-16,-2-6-11 0,-1 2-19 0,-3 0-13 16,0-1-9-16,-2-7-7 0,-3 7-11 0,2 0-8 0,-2 1-4 15,-4 2 6-15,2 1-10 0,-3 1-2 0,1 4 2 16,-1 2 14-16,0 1 13 0,0 1 4 0,2 3-3 16,-4 4-1-16,0 1-6 0,1 2-5 15,1 3-4-15,-4 4 4 0,2 5-5 0,0 0 5 0,-3 7 0 16,4 3 4-16,1 1-1 0,-1 0 8 0,6 0-2 15,1-2 1-15,2 1-4 0,1-1-7 0,1-6-3 16,5-1-4-16,0 1-4 0,2-2-3 0,2-3-4 16,4 1-4-16,1-2 1 0,3-3-3 0,0-3-6 15,1-2-2-15,3-1 0 0,6-2-14 0,-1-4-23 16,-5 0-25-16,-1-2-33 0,6-4-32 0,-8 1-34 16,0-3-40-16,6-7-59 0,-10 4-299 0,-2-3-777 15,-2-7 55-15</inkml:trace>
  <inkml:trace contextRef="#ctx0" brushRef="#br0" timeOffset="62639.97">1965 11212 670 0,'0'0'630'0,"-4"-11"-88"0,4 11-72 16,0 0-55-16,-4-6-53 0,4 6-45 16,0 0-35-16,0 0-46 0,0 0-20 0,0 0-37 15,0 0-18-15,4 34-24 0,2-10-16 0,-1 2-16 16,3 2-12-16,2 0-10 0,0 1-8 0,2 0-9 0,1 0-9 15,2 1-4-15,-2 1-6 0,0-4-6 0,3-1-11 16,-4 0-12-16,0-1-20 0,-1-2-25 16,-4-7-25-16,0 0-33 0,-1-2-38 0,-1-2-37 0,-1-2-48 15,-1-5-61-15,-1 3-276 0,-2-8-795 0,0 0 49 16</inkml:trace>
  <inkml:trace contextRef="#ctx0" brushRef="#br0" timeOffset="62797.13">1985 11541 224 0,'-5'-8'678'0,"5"8"-136"0,-1-5-99 0,1 5-71 16,0 0-58-16,0 0-47 0,6-13-39 0,-2 9-31 15,1 0-27-15,1 1-22 0,6-5-30 0,2 0-32 16,2-2-35-16,0 0-41 0,4-1-41 0,4-4-53 16,-2 2-51-16,4 1-80 0,-7 4-233 0,6-3-607 15,-5 3 93-15</inkml:trace>
  <inkml:trace contextRef="#ctx0" brushRef="#br0" timeOffset="63198.97">2740 11292 30 0,'0'0'579'16,"7"9"-83"-16,-6-3-59 0,4 5-43 15,-1 4-44-15,4 2-41 0,-1 0-34 0,2 6-31 0,1-2-22 16,-2-2-25-16,3 6-20 0,1-3-23 0,-2 1-14 16,-2-4-13-16,1-2-21 0,-4-2-12 0,3 1-9 15,-5-3-8-15,4-2-9 0,-2-1-10 0,-4-4-7 16,2 1-3-16,-1-2-5 0,0 1-4 0,-2-6-4 16,0 0-3-16,4 5-3 0,-4-5-8 0,0 0-2 15,0 0-6-15,0 0-5 0,0 0 3 0,-3-29 0 16,0 13-3-16,1-2-3 0,1-1-1 0,-1 0 0 15,2 1-2-15,0-8 8 0,2 8 6 0,0-1 10 16,1 3 6-16,-1 2 2 0,3 3-5 0,-2 1 3 16,1 1 4-16,2 4-3 0,-2 2-8 0,2 1 9 15,-6 2-5-15,13 1-3 0,-5 3 5 0,1 5-9 16,0 0 4-16,2 4-4 0,-2 2-6 0,4 7-5 16,-4-4-12-16,1 5-11 0,-1-7-21 0,-1-1-20 0,1 2-19 15,-4-7-36-15,3 6-43 0,-6-5-52 16,3-2-64-16,-1-2-286 0,-3 0-815 0,-1-7 46 15</inkml:trace>
  <inkml:trace contextRef="#ctx0" brushRef="#br0" timeOffset="63560.97">3108 11475 408 0,'0'0'512'0,"0"0"-66"0,10-2-46 15,-10 2-43-15,0 0-34 0,15 5-34 0,-15-5-25 16,9 4-25-16,-2-4-26 0,2 0-24 0,2 3-21 15,0-2-17-15,0 0-27 0,0-1-14 0,0-2-15 16,-1 0-14-16,1-1-6 0,0 1-17 0,-2-3-16 16,0 3-9-16,0-5-11 0,0 2-6 0,-4-2-5 15,1 1-12-15,-2-1-2 0,3 0-10 0,-5-2 1 16,-1 2 2-16,-1 7-2 0,-1-12-1 0,-1 4 0 16,-3 2 2-16,1-1 3 0,-4 2 1 0,2 2 12 15,-2 0 5-15,8 3 9 0,-15-3 6 0,8 3 7 0,7 0 9 16,-20 7 3-16,11-2 3 0,1 2-6 15,-2 1 8-15,5 1 2 0,0 1-2 0,1 0-5 16,3 1-3-16,-1 0-3 0,1 2-5 0,0-1-2 16,1 1-4-16,4-2-3 0,-1 1-3 0,3 1-4 0,4-1 0 15,-3-1-7-15,2-1-4 0,0 0-20 0,7-1-16 16,-6 0-20-16,3-5-21 0,-3 0-27 16,3-2-22-16,1-1-25 0,-3-1-15 0,1-1-25 0,6-5-24 15,-7 0-51-15,1 0-237 0,-2-1-698 0,-1 0 78 16</inkml:trace>
  <inkml:trace contextRef="#ctx0" brushRef="#br0" timeOffset="64023.04">3522 11388 224 0,'4'-7'647'0,"-4"7"-80"16,0 0-67-16,0 0-66 0,0 0-50 0,0 0-57 16,0 0-50-16,0 0-30 0,0 0-35 0,0 0-28 15,0 0-22-15,-2 26-20 0,2-15-20 0,4 1-9 16,-2-1-18-16,-2 1-11 0,5 2-10 0,0-3 1 15,3-2-10-15,0 1-12 0,-1 1 0 0,0-1-10 16,2 0 0-16,0-1-8 0,-2 0-6 0,2-2-3 16,0-1-8-16,0-1-6 0,-2-1-10 0,-1 0-9 15,1-2-15-15,1-1-12 0,0 1-14 0,-8-2-8 0,13 0-2 16,-7-4-4-16,0-2-4 0,0 0-4 16,-1 0-4-16,0-1-6 0,0-1-8 0,0-3 10 15,-2 0 4-15,-1 0 4 0,1 1 8 0,-2 2 4 16,-1 1 4-16,1-3 3 0,-1 10 8 0,0-12 5 0,0 12 8 15,2-9 10-15,-2 9 5 0,0 0 12 0,0 0 0 16,1-8 9-16,-1 8 4 0,0 0 6 16,0 0 6-16,0 0 16 0,11 18 8 0,-3-9 9 0,-2 1 2 15,7 4-1-15,-1 0 3 0,1 0 0 0,-1-3-1 16,2 2 6-16,0-2-1 0,2 0 4 0,1-4-5 16,0 3 0-16,-3-6-1 0,-1 0-1 0,1-1-4 15,0 1 0-15,-1-3-1 0,0-4-1 0,-3 1-4 16,3-5-6-16,-2 1 7 0,-3-5 2 0,-2 1-2 15,3-4-1-15,-1-3-4 0,-7 0-5 0,-2-1-1 16,0 0-2-16,-5 4 0 0,0-3-10 0,0 3-11 16,1 2-14-16,-4-2-31 0,0 6-23 0,-4-4-29 15,5 5-38-15,-4 1-39 0,-1 2-39 0,2-1-57 16,-3 4-316-16,-1 0-845 0,2 3 28 0</inkml:trace>
  <inkml:trace contextRef="#ctx0" brushRef="#br0" timeOffset="64966.93">4535 11365 237 0,'-4'-5'433'0,"4"5"-29"0,-4-9-31 15,4 9-32-15,-3-8-26 0,3 8-21 16,-2-8-21-16,2 8-28 0,0 0-24 0,-1-10-21 15,1 10-15-15,0 0-14 0,0 0-19 0,0 0-14 0,0 0-12 16,0 0-11-16,0 0 8 0,0 0-7 16,0 0-12-16,15 20-6 0,-9-4-4 0,3 1-8 15,2 6-3-15,-1 3-12 0,1-3-9 0,-2 2-7 0,1 0-1 16,-1-1-12-16,-1-1-1 0,2 1-3 0,-1 1-1 16,-1 0-12-16,-3-7 3 0,2 0-3 0,0-2-4 15,-3-3 2-15,1-2-16 0,-1-2-13 0,0 0-34 16,-2-3-37-16,0-2-42 0,-2-4-39 0,4 9-44 15,-4-9-38-15,0 0-315 0,0 0-818 0,0 0 44 16</inkml:trace>
  <inkml:trace contextRef="#ctx0" brushRef="#br0" timeOffset="65232.97">4740 11356 466 0,'7'-2'624'0,"-7"2"-104"0,0 0-80 0,0 0-58 16,9 8-40-16,-7-3-40 0,3 2-30 15,1 4-27-15,-1 3-11 0,3 1-24 0,1 0-26 16,-1 0-19-16,1 2-17 0,1 2-15 0,1-2-16 0,-1 0-8 16,5 5-19-16,-3-5-6 0,4 2-15 0,-7-1-5 15,3-3-7-15,-3-1-10 0,-2-4-14 0,1 1-11 16,-3-1-12-16,3 0-20 0,-2-2-21 0,-1 0-19 15,-2-1-31-15,-1 0-34 0,1-1-32 0,-3-6-48 16,3 9-60-16,-3-9-290 0,0 0-797 0,0 0 50 16</inkml:trace>
  <inkml:trace contextRef="#ctx0" brushRef="#br0" timeOffset="65504.8">4776 11283 231 0,'2'-10'450'0,"1"4"-75"0,1 0-47 0,-1 0-46 0,3-1-31 16,-1 1-22-16,0 4-8 0,4-3-12 15,0 0-11-15,-2 4-10 0,3 1-7 0,1-1-3 16,0 3-5-16,-2 0-9 0,3 2-8 0,-1 0-10 0,0 2-3 16,-2-2-12-16,1 3-6 0,-3 2-9 0,1 1-6 15,0 1-5-15,-3 4-11 0,-1 1-7 0,-3-4-11 16,1 2 1-16,-2 0-12 0,-2-2-3 15,-1 1-4-15,-1-2-8 0,0-1-5 0,-1 1-6 0,-4-4-21 16,4 1-12-16,-4 1-29 0,1-4-33 0,-5 1-43 16,3 1-53-16,-3-4-70 0,-1 1-110 0,-5-1-214 15,6-2-793-15,0-4 47 0</inkml:trace>
  <inkml:trace contextRef="#ctx0" brushRef="#br0" timeOffset="68122.74">3588 12123 447 0,'0'0'445'0,"0"0"-61"0,5-2-37 16,-5 2-21-16,0 0-24 0,0 0-26 0,0 0-25 0,0 0-27 15,0 0-18-15,0 0-34 0,0 0-15 0,0 0-23 16,0 0-12-16,-18 11-16 0,10-3-15 15,3 0-8-15,-1 0-12 0,-1 7-8 0,-4 1-5 16,2 5-5-16,-2 0-9 0,1 4-4 0,1 0-6 0,0 2-2 16,-2-1-2-16,5 1-6 0,-3-1 1 0,2 1-6 15,0 2-11-15,4 2-4 0,2-2 5 0,0-1-2 16,1 1-1-16,1 0-2 0,3-1 2 16,6-1 0-16,-3-4 1 0,4 0-3 0,1-6 3 0,0-3 0 15,3-1-1-15,2-3 0 0,2 1 2 0,4 0-2 16,-2-4 3-16,-4-1 0 0,3-1-1 0,0-2-2 15,0-2 3-15,-2 0-6 0,2 2-2 0,-5-1-17 16,4-1-24-16,-7 1-36 0,4 0-37 0,-4-2-54 16,0 1-79-16,-5 1-265 0,-7-2-722 0,10 0 71 15</inkml:trace>
  <inkml:trace contextRef="#ctx0" brushRef="#br0" timeOffset="68793.23">3869 12271 149 0,'2'-8'561'0,"-2"8"-83"0,0 0-77 0,0 0-56 15,0 0-51-15,0 0-38 0,0 0-28 16,0 0-27-16,0 0-22 0,9 17-12 0,-1-1-16 15,-3 0-6-15,1 9-10 0,0 2-13 0,1 0-11 16,2 3-11-16,-2-3-11 0,2 3-10 0,-3-3-6 16,5 1-9-16,-2-1-5 0,0-1-5 0,1-2-11 15,-2 1 0-15,0-1-8 0,-2-7-2 0,1 0-3 16,-1 1-2-16,2-3-3 0,-3 0-2 0,0-3-5 0,2-4-4 16,-4 2-7-16,1-5-4 0,0-2-5 0,0 2-5 15,-4-5-5-15,7 1 5 0,-7-1-4 0,0 0 1 16,16-9-2-16,-13 0-1 0,3 0 0 0,-1-3 1 15,-4 0-1-15,7-4-1 0,-3-4-3 0,0 4-6 16,1-4-1-16,1-5 0 0,0 2-4 0,0-1 2 16,-1 5 1-16,1-5 7 0,0 9 2 0,-2-1 0 15,0 2-3-15,-1 3 5 0,1 0-3 0,-1 4 8 16,0 2-1-16,0 1 4 0,-4 4 2 0,5-6 5 16,-5 6 2-16,5-3 2 0,-5 3 1 0,0 0 2 15,9 9 2-15,-4-1-5 0,-2 0 6 0,1 2 4 16,1 2-2-16,-2 0 1 0,1 4-1 0,0-1-1 15,0 1 3-15,0-3-4 0,0 0-2 0,-3-2-1 16,4 1 0-16,0-1 2 0,-1-2-3 0,0 0-4 16,0-3 3-16,1 1-2 0,0-1-2 0,-1-3 0 15,-1 1-2-15,-3-4-2 0,9 5-8 0,-9-5 5 16,11-2-6-16,-11 2-4 0,11-7 0 0,-3 0-7 16,-2-1-1-16,1-3-5 0,0-1-4 0,1-1 5 15,-2 2-2-15,0-1 10 0,-1 1 0 0,3 1 3 0,-2 2-2 16,-1 3 5-16,-1 0 5 0,2 2 4 15,-6 3 6-15,10-4 6 0,-10 4-1 0,12 2 8 16,-12-2 2-16,12 11 2 0,-3-3 0 0,0 3 0 16,0 5 1-16,3 0-3 0,-3 2 0 0,0-1-4 0,1 0-4 15,1 4 1-15,-2-4-7 0,-1-1-6 0,-2-4-23 16,1-2-34-16,-3 0-52 0,1-3-68 16,-3 1-102-16,1-4-199 0,-3-4-671 0,0 0 82 15</inkml:trace>
  <inkml:trace contextRef="#ctx0" brushRef="#br0" timeOffset="68936.36">4402 12412 177 0,'0'0'304'16,"0"0"-79"-16,0 0-100 0,0 0-48 0,-8 9-63 15,8-9-67-15,-1 7-86 0,1-7-155 0,0 0 55 16</inkml:trace>
  <inkml:trace contextRef="#ctx0" brushRef="#br0" timeOffset="69501.97">4789 12491 384 0,'0'0'445'15,"0"0"-53"-15,0 0-58 0,0 0-35 0,0 0-30 16,0 0-15-16,-18-13-33 0,18 13-13 0,-10-6-26 16,3 3-20-16,-2 0-14 0,-1-1-19 0,0 3-18 15,1-1-7-15,0-1-13 0,9 3-7 0,-15 0-12 16,5 0-8-16,10 0-7 0,-16 0-5 0,10 3-6 16,6-3-10-16,-14 5-3 0,7-1-4 0,1 6-4 15,1-1-3-15,-1 4-3 0,2 2 0 0,0 3-1 0,3 0-5 16,1 3 0-16,0 0-1 0,1 3-1 15,0-5-3-15,2-2-3 0,1 1 4 0,3-3 2 16,0 0-4-16,0-2-3 0,0-3 1 0,1-1-3 16,-4-2 1-16,3-3-5 0,1 3 3 0,-1-3-4 0,1-1 2 15,2-2-3-15,-1-1-3 0,2-3 3 0,0 0 7 16,-2-2-6-16,1-2 4 0,-1-3-2 16,-1 1 2-16,-1-7-2 0,2-2 1 0,-5 1 3 15,-2-1 1-15,2-1 0 0,-4 0-1 0,-1-6-4 0,1-3 2 16,-4 4-2-16,-1-3-2 0,-4 3 4 0,0-1 2 15,2-2-2-15,-3 8 8 0,0-4 7 0,4 7 12 16,-2 0 9-16,2 5 13 0,1 3 5 0,0 2 6 16,0 2-4-16,1-4 11 0,4 8-16 0,-5-8-11 15,5 8-4-15,-4-6 4 0,4 6-11 0,0 0 4 16,0 0-12-16,0 0 3 0,0 0-5 0,2 24 2 16,5-8-9-16,-2-1 3 0,1 5-2 0,4 5-1 15,-2-7-1-15,4 7-1 0,-1-1-2 0,1 0-3 16,-1 0 2-16,3-1-2 0,-2 2 0 0,0-2-2 15,3-1-1-15,0-1-12 0,-5-7-19 0,0 2-21 16,3-5-28-16,-3 2-32 0,-2-2-37 0,2-6-35 16,-3-1-41-16,-2-1-68 0,0 2-226 0,-5-5-735 15,9 3 67-15</inkml:trace>
  <inkml:trace contextRef="#ctx0" brushRef="#br0" timeOffset="69840.78">4972 12679 34 0,'5'-3'432'0,"-5"3"-43"15,6-4-44-15,-6 4-34 0,7-4-28 0,0-2-40 16,-7 6-27-16,13-8-19 0,-5 4-25 0,2-3-16 0,-2 1-9 16,2-1-14-16,1-2-15 0,1 2-8 15,-1-4-15-15,1 2-8 0,-2 2-21 0,1 1 1 16,-2-2-2-16,-1-1-10 0,1 2-10 0,-2 0-2 0,-1 2-7 16,-2 0 1-16,1 2-4 0,-5 3-1 0,4-9-4 15,-4 9 1-15,1-8-5 0,-1 8 0 0,0 0-3 16,-6-11 0-16,6 11 0 0,-12-2 7 0,12 2 4 15,-14 1 2-15,14-1 5 0,-18 4-3 0,11 0 1 16,-3 2 3-16,1 0-1 0,-1 2 1 0,4-3-4 16,-2 4 2-16,2 1-5 0,0-2 3 0,2-2-3 15,0 3-2-15,0 0-5 0,3 2-1 0,-1-2-6 16,4 2 3-16,2 0-7 0,2 0-1 0,3-2 0 16,2 2-1-16,2 0-2 0,1 0-1 0,-1-2-2 15,5 2 1-15,-1-3-9 0,3 2-11 0,-1-2-25 16,7 1-28-16,-8-2-31 0,2 0-30 0,-2-1-40 15,2 0-46-15,-1 0-305 0,-2-1-736 0,-3-2 69 16</inkml:trace>
  <inkml:trace contextRef="#ctx0" brushRef="#br0" timeOffset="70308.85">5604 12490 197 0,'0'0'624'16,"0"0"-77"-16,0-8-63 0,0 8-53 0,0 0-49 16,0 0-32-16,2-8-42 0,-2 8-36 0,0 0-29 15,0 0-29-15,0 0-33 0,0 0-15 0,0 0-22 16,0 0-15-16,8 21-17 0,-2-11-12 0,1 6-8 16,1 2-15-16,1-2-12 0,0 0-7 0,0 0-2 0,3 0-7 15,-1-1-14-15,-1 1 0 0,1-2-32 16,1 0-23-16,-4-5-20 0,6 3-18 0,-4-2-24 0,-2-5-25 15,1 1-14-15,-3-4-12 0,0-2-11 16,-6 0-3-16,13-2-5 0,-7-5-13 0,0 3-10 16,-3-6-23-16,4-1-3 0,-4-3-51 0,-1-3-194 15,-1 2-603-15,2-3 95 0,-2 0 2425 0,3 0-1607 0,0 0 92 16,0 1 60-16,-2 1 39 0,-1 5 31 0,2 2 28 16,-2 1 34-16,-1 1 26 0,0 7 25 0,2-8 5 15,-2 8-12-15,0 0-15 0,-6-7-23 0,6 7-13 16,0 0-18-16,0 0-3 0,-16 19-18 0,8-4-7 15,2 2-3-15,-1 1-7 0,2 7-1 0,-4 3-5 16,0 2-7-16,3 0-7 0,-3 1-4 0,4 3-2 16,1-4-13-16,0 0-8 0,3-1 6 0,-2-2-13 15,3 1-10-15,0-10 8 0,2 0-16 0,-1-2-14 16,2-1-21-16,-1-3-27 0,-1-1-37 0,2-3-31 16,0-3-32-16,-3-5-17 0,8 6-24 0,-8-6-28 15,9-1-52-15,-9 1-222 0,13-11-690 0,-7 4 80 16</inkml:trace>
  <inkml:trace contextRef="#ctx0" brushRef="#br0" timeOffset="70673.28">6018 12504 434 0,'0'0'383'0,"0"0"-62"16,-5 24-23-16,0-12-15 0,1 1-5 0,1 3 0 15,-1 4-16-15,0-5-9 0,3 2-27 0,-2-5-14 16,2 1-28-16,-1-1-23 0,4 0-19 0,-1-2-20 16,0 3-13-16,3-3-10 0,0 0-11 0,4 0-7 0,0-2-9 15,0 0-6-15,3-3-8 0,1 1-6 0,-2-2-9 16,3-2-3-16,1 0-9 0,-1-2-3 16,2-4-4-16,-2 0-3 0,1 2-2 0,-2-4-15 15,-1-2-6-15,-1 0-1 0,1-2-9 0,-2-1-6 0,-1-6 11 16,-1 4-6-16,-3 0 2 0,-4 4 6 0,1-3 0 15,-3 1 1-15,-5 3 1 0,0-2 1 16,-1 3-4-16,-2 1 6 0,-3 1 2 0,-3 1 0 0,-3 1 0 16,5 5-1-16,0-2 1 0,-2 3 3 0,2-2-8 15,-1 0-6-15,5 2-10 0,-2-2-14 0,4-1-15 16,0 1-25-16,8-1-38 0,-9 1-29 0,9-1-11 16,0 0-23-16,0 0-46 0,0 0-251 0,0 0-647 15,0 0 86-15</inkml:trace>
  <inkml:trace contextRef="#ctx0" brushRef="#br0" timeOffset="71052.63">6264 12546 509 0,'0'0'475'0,"0"11"-63"0,-2-4-47 0,0 2-48 15,2 3-37-15,-1-3-25 0,1 2-25 0,0-1-25 16,1 1-24-16,0-2-16 0,2 1-20 0,1-1-16 15,-1 2-19-15,1-1-10 0,1-1-8 0,4 1-1 16,0 1-19-16,-1-4-11 0,-2 0-8 0,4 0-9 0,-2-2-9 16,0-2-11-16,-1 0-3 0,2-3-10 15,-9 0-14-15,13-3-6 0,-6 1-11 0,0-1-10 16,1-3-13-16,-2-3-6 0,1 1 3 0,-3-3-3 16,0 2-1-16,-1-1 8 0,1-1-1 0,-3 1 9 0,1 1 0 15,-1-1 7-15,-1 1-3 0,0 0 17 16,0 1 18-16,0 8 10 0,1-10 18 0,-1 10 11 15,0-8 15-15,0 8 4 0,0 0 6 0,0 0-8 16,0 0 1-16,0 0-5 0,0 0-4 0,0 0 0 0,0 0-4 16,0 0-3-16,0 0-7 0,0 0 0 0,14 19-8 15,-7-11 1-15,-4 2-6 0,3-2-9 16,0 1-17-16,-2-1-34 0,2 0-27 0,1 1-32 16,0-1-32-16,0 0-44 0,-1-2-43 0,1-1-75 0,-3 3-194 15,2-6-670-15,-6-2 86 0</inkml:trace>
  <inkml:trace contextRef="#ctx0" brushRef="#br0" timeOffset="71375.58">6595 12617 412 0,'15'9'384'0,"-15"-9"-32"15,3 10-53-15,-2-4-43 0,2 0-32 0,2 4-28 16,2 0-17-16,0-1-21 0,-2 2-20 0,3-2-5 15,-2 3-5-15,1-2-16 0,-1 0-7 0,-1-2 3 16,1 1-11-16,1-1-1 0,0-1-5 0,-3-2 0 16,-1-2-2-16,-3-3 9 0,5 7 0 0,-5-7 13 15,2 4-7-15,-2-4-8 0,0 0-5 0,0 0-8 16,0 0-12-16,0 0-7 0,0 0-10 0,0 0-7 16,0 0 1-16,-13-18-5 0,11 10-3 0,-1-2 1 15,0 0-2-15,0 0-5 0,0-1 2 0,1 1-1 16,1-4 1-16,1 2-1 0,1-4-8 0,3 1 0 15,-2-1-9-15,6 0 0 0,-2-1 3 0,2 0-12 0,2 1-18 16,1 2-28-16,-1 1-35 0,0 1-37 16,4 1-58-16,-4 2-55 0,3 5-321 0,-2-2-791 15,1 4 50-15</inkml:trace>
  <inkml:trace contextRef="#ctx0" brushRef="#br0" timeOffset="72852.89">7286 12318 275 0,'-2'-8'596'0,"0"1"-88"0,2 7-71 0,2-11-47 0,-2 11-49 15,2-6-26-15,-2 6-34 0,0 0-30 0,0 0-21 16,0 0-20-16,0 0-29 0,3 29-18 0,-2-10-18 16,3 6-11-16,1 5-18 0,3 0-11 15,-2 5-10-15,0 0-13 0,2-3 2 0,1-2-19 0,-1 1-11 16,1-3-14-16,-2-1-19 0,5-2-29 0,-7-5-31 15,1-1-41-15,2-1-41 0,-3-1-57 0,2-5-55 16,-5-1-310-16,1-3-792 0,-1-2 51 0</inkml:trace>
  <inkml:trace contextRef="#ctx0" brushRef="#br0" timeOffset="73184.92">7466 12707 311 0,'0'0'550'0,"0"0"-84"16,0 0-78-16,0 0-55 0,0 0-37 0,0 0-21 15,5 14-22-15,-2-7-18 0,2 2-9 0,-3 2-22 16,1 1-18-16,4 0-19 0,0 1-8 0,2 2-19 16,3-4-17-16,3 1-10 0,-3-3-10 0,4-2-12 15,2 0-6-15,-4-3-18 0,3 0-5 0,-1-4-2 0,3-4-12 16,-2-1-8-16,0-1-3 0,-2-4-2 16,1-1 0-16,-1-3-6 0,-6-1 13 0,1 0-9 15,-4-1-2-15,-2-1 1 0,1 0-7 0,-2 1 0 0,-6 1 3 16,0 2-5-16,-3 2-3 0,-1 0 4 0,-7-1-5 15,1 1-1-15,-2 2 5 0,-1 2-3 0,-2 3 2 16,0 0 1-16,0 3-7 0,-3 1 1 0,2 4-1 16,0 0-1-16,-2 2-4 0,2 4-3 0,-2-2-6 15,6 2-9-15,0 0-10 0,2 3-13 0,-2-1-14 16,4-1-13-16,7-1-18 0,-2-2-19 0,2 2-22 16,2-3-25-16,2 3-30 0,0-10-35 0,3 12-41 15,1-7-293-15,3-1-781 0,-7-4 55 0</inkml:trace>
  <inkml:trace contextRef="#ctx0" brushRef="#br0" timeOffset="73489">7976 12605 349 0,'0'0'472'0,"0"0"-46"0,0 0-41 0,0 0-36 15,0 0-18-15,0 0-29 0,0 0-23 0,-11-12-16 16,11 12-21-16,-12-1-33 0,12 1-23 0,-14-1-20 16,6 2-21-16,-4 0-4 0,3 4-17 0,0-2-13 15,-1 4-8-15,0 0-7 0,2 2-14 0,1 1-8 16,-3 4-6-16,1 2-7 0,1-1-9 0,3 2-1 16,1 2-7-16,4-1-8 0,-3 0 0 0,6 0-3 15,-1-2-5-15,3 0-1 0,1-2-10 0,3 0-4 16,0-3-9-16,1-3-11 0,3 3-17 0,0-4-21 15,1 1-24-15,3-3-24 0,1-3-22 0,-4-2-22 16,5-1-41-16,5-5-38 0,-4 0-91 0,-4 1-209 16,4-4-734-16,-2-2 71 0</inkml:trace>
  <inkml:trace contextRef="#ctx0" brushRef="#br0" timeOffset="73905.23">8353 12580 550 0,'0'0'479'0,"0"0"-66"0,-7-12-51 15,2 8-38-15,-3 1-38 0,1 0-27 0,-17 0 190 16,10 3-240-16,1 2-15 0,0 1-12 0,-2 1-11 16,-2 1-19-16,1 2-13 0,7 0-15 15,-7 4-14-15,0 0-11 0,3 2-9 0,2 2-9 0,0-2-6 16,3 3-11-16,2 0-10 0,-1 0-3 0,3 1-6 16,2-2-3-16,0 1-3 0,2-4-7 0,4 0-1 15,-4-1-4-15,4-2-4 0,1 2-4 0,1-3-1 16,0 0-6-16,2-1-7 0,-1-1-8 0,2-4-7 15,2 2-17-15,-2-3-4 0,2-2-2 0,1-2-4 16,-2-3-4-16,2-1-7 0,3-1-1 0,1 0-2 16,-2-6-4-16,-1 4-3 0,1-4-6 0,-3 1-4 15,-1-2-3-15,2 0-2 0,-5 1 6 0,-1 3 8 16,0 1 5-16,-3 4 9 0,1 1 32 0,0 1 14 16,-4 4 9-16,0 0 14 0,0 0 4 0,0 0 8 15,0 0 12-15,0 0-2 0,0 0 5 0,0 0 9 16,-16 17 1-16,13-7 3 0,-1 2-9 0,2-4 0 15,0 5-3-15,0-3-6 0,1-1-8 0,-1 1-1 16,2 0-6-16,3-1-6 0,1-1 0 0,-2 2-7 0,2-1-9 16,1-2-12-16,-2 0-28 0,4-2-27 15,1 0-30-15,-3-3-36 0,3 1-24 0,-8-3-38 16,16-5-39-16,-9-1-81 0,-1-2-192 0,1-1-697 0,-2-1 78 16</inkml:trace>
  <inkml:trace contextRef="#ctx0" brushRef="#br0" timeOffset="74133.95">8486 12425 333 0,'2'-4'573'0,"-2"4"-85"15,0 0-66-15,0 0-61 0,0 0-43 0,0 0-24 16,0 0-19-16,0 0-12 0,0 35-6 0,2-18-10 16,0 2-22-16,0 7-7 0,3-1-16 0,2 3-8 15,0 0-39-15,-1 0-19 0,1-2-10 0,0-1-18 16,0 1-12-16,2-2-9 0,-3-5-11 0,1-2-5 15,0-2-10-15,-3-3-16 0,3 4-27 0,-3-5-24 16,-1 0-21-16,1-3-32 0,-2-2-34 0,0-1-43 0,-2-5-34 16,4 8-29-16,-4-8-49 0,0 0-60 15,0 0-230-15,0 0-783 0,0 0 55 0</inkml:trace>
  <inkml:trace contextRef="#ctx0" brushRef="#br0" timeOffset="74432.94">8398 12696 460 0,'0'0'428'0,"0"0"-50"0,0 0-64 16,0-10-37-16,0 10-33 0,0 0-24 0,9-13-27 15,0 8-18-15,0-3-17 0,-3 1-16 0,5 0-14 16,4-2-17-16,-2 0-11 0,7-1-8 0,-4 2-13 16,1-2-8-16,2 0-10 0,-4 1-5 0,4-1-6 15,0 1-4-15,-3 3-12 0,-5 1 4 0,3 0-4 16,-3 3-4-16,-3 1-2 0,5 2 6 0,-3 1 11 15,1 2 10-15,-1 3 14 0,1 4 10 0,-2 3 8 16,1 3 7-16,0 6 5 0,-2 0 2 0,3 2 3 16,-1-1-6-16,-3 1 0 0,-1-5-15 0,2-3-8 15,-4 3-11-15,1-3-4 0,1-2-5 0,-1 0-11 16,2-2 8-16,-5-4-26 0,1-1-18 0,1-3-33 16,-2 1-37-16,-2-6-46 0,2 8-48 0,-2-8-41 15,0 0-58-15,0 0-298 0,0 0-810 0,-2-28 45 0</inkml:trace>
  <inkml:trace contextRef="#ctx0" brushRef="#br0" timeOffset="74569">8699 12482 466 0,'0'0'514'0,"-12"-3"-82"16,12 3-70-16,-11 0-56 0,11 0-77 16,-12 4-54-16,6-2-42 0,6-2-22 0,-7 8-53 0,3-4-33 15,4-4-30-15,0 8-57 0,0-8-83 0,4 10-217 16,-4-10-474-16,4 11 105 0</inkml:trace>
  <inkml:trace contextRef="#ctx0" brushRef="#br0" timeOffset="75192.97">9076 12587 488 0,'0'0'602'0,"0"0"-100"0,-15-8-61 0,15 8-67 16,-14-3-48-16,1 3-35 0,1 0-15 0,1 2-24 16,0 0-15-16,-3 0-25 0,1 1-9 0,-5 3-18 0,7-1-20 15,-5 3-17-15,7 0-10 0,-2 3-19 0,1-1-11 16,0 0-14-16,3 4-13 0,-2-2-2 16,4 2-15-16,1-2-4 0,4 1-11 0,0 3-2 15,4-4-10-15,1-1-2 0,0 0-4 0,1-2-4 0,3 1-11 16,-3-4-10-16,6-2-11 0,-3 1-11 0,4-4-6 15,-1 2-8-15,1-4 1 0,1-2-9 0,-3-2 0 16,2 1-6-16,3-6-7 0,-3-1-7 0,1-1-7 16,-1 1-6-16,-1-3-1 0,-3 1-12 0,0-4-3 15,-1 2-9-15,-2-1-5 0,0 0 8 0,-1 2 5 16,-1 2 13-16,-2 1 7 0,0 3 22 0,0 1 21 16,1 1 34-16,-3 6 25 0,5-9 14 0,-5 9 9 15,0 0-1-15,0 0-5 0,0 0-10 0,0 0 1 16,0 0-3-16,0 0-1 0,0 27-2 0,-2-18-2 15,4 2-3-15,-2 0 2 0,2-2-1 0,0 1-5 16,0 0 7-16,1-2-8 0,-1 2 2 0,2-2-7 16,0 1-2-16,-2-4-3 0,2 0-3 0,0 0-5 15,-4-5-5-15,5 6 0 0,-5-6-5 0,12 2-2 0,-12-2 2 16,10-2-4-16,-10 2 3 0,11-10 0 16,-7 1-3-16,3-3 1 0,2-2-7 0,-2 0 2 15,0-3-6-15,-1 2 7 0,-1 5 2 0,1 2-5 0,1 1 4 16,-2-2 2-16,-1 6-3 0,-2-2 5 0,-2 5-3 15,7-8 9-15,-7 8 4 0,10-4 3 0,-10 4 4 16,8 0 4-16,-8 0 9 0,0 0 0 0,15 6 10 16,-7 1-1-16,-1 2 8 0,1 1-4 0,1 5-2 15,1-2-1-15,-2 1-5 0,1 3-6 0,-2-3 1 16,2 0 1-16,-2 0-9 0,2-1-4 0,-6-2-8 16,3-1-23-16,-4-1-26 0,1-3-32 0,-3 1-40 15,4-1-49-15,-4-6-53 0,0 11-79 0,0-11-258 16,0 7-811-16,0-7 45 0</inkml:trace>
  <inkml:trace contextRef="#ctx0" brushRef="#br0" timeOffset="76122.96">6853 13651 575 0,'-5'-8'588'0,"2"4"-82"16,3 4-59-16,0 0-48 0,-5-8-41 16,5 8-36-16,0 0-40 0,0 0-22 0,0 0-33 15,0 0-22-15,0 0-33 0,0 0-13 0,-5 19-25 0,8-3-11 16,3 1-22-16,-1 3-7 0,0-1-15 0,2 6-18 15,-2-1-24-15,0 1-23 0,0-7-22 0,-1-2-33 16,-2-4-32-16,0 0-39 0,-1-1-44 0,-1-4-53 16,1 0-63-16,0 0-257 0,-1-7-759 0,0 0 60 15</inkml:trace>
  <inkml:trace contextRef="#ctx0" brushRef="#br0" timeOffset="76278.67">6792 13455 329 0,'-4'-7'664'16,"0"-1"-146"-16,-1 4-103 0,5 4-87 0,-9-6-71 16,4 4-56-16,5 2-49 0,-7-3-40 0,7 3-35 15,0 0-38-15,0 0-28 0,0 0-26 0,-6 12-47 16,6-12-68-16,0 0-266 0,9 22-526 0,-5-13 103 16</inkml:trace>
  <inkml:trace contextRef="#ctx0" brushRef="#br0" timeOffset="77431.39">7297 13623 2 0,'-13'-15'423'0,"13"15"-35"0,-12-6-32 16,6 4-39-16,-5 0-29 0,2-1-25 0,-3 2-22 15,-1 0-15-15,-1 1-27 0,2 0-22 0,1 0-4 16,-2 1-21-16,3 1-17 0,0 0-12 0,1 5-16 16,-1-1-16-16,0 1-5 0,3 2-13 0,-1 5-3 15,3-3-7-15,0 9-8 0,2 5-2 0,1 1 0 16,4-1 0-16,2 1-11 0,-2-7-2 0,4 5-5 16,-1-5-3-16,2-3-8 0,1-3-2 0,0 1-5 15,0-5 1-15,1-2-4 0,0 0 0 0,-2-1-5 16,6-2-6-16,-3-1-3 0,3 0-1 0,0-2-1 15,-4-2-7-15,1-3-3 0,1 1-4 0,-3 0-5 0,0-7-7 16,-1 0-8-16,2-6-8 0,-1 2-11 0,-3-4 1 16,1-7-8-16,-3 0 6 0,0-2 5 15,-4 0 4-15,-1-1 7 0,1 2 4 0,-3-1 3 16,0 8 5-16,-1-6 7 0,0 7 15 0,-1 0 20 0,-2 0 12 16,3 1 22-16,-3 6 8 0,2 0 11 0,-2 3-2 15,2 0 5-15,-1 2 3 0,1 0-6 16,1-1 3-16,-1 5-2 0,6 2-2 0,-9-4-1 0,9 4-8 15,0 0-4-15,-11 2-12 0,11-2-1 0,-5 8-5 16,5-8 0-16,0 18-4 0,1-7-4 0,3 5-2 16,3 0-8-16,-1 2 3 0,1 2-2 0,4 2-2 15,-3-4-3-15,9 5-5 0,0-3 4 0,0 1-3 16,-4-4 1-16,6 2-1 0,1-2 0 0,-6-5-4 16,3 3 2-16,10-3-2 0,-8 0 2 0,-1-5-5 15,7 6-2-15,-7-8 1 0,0 3-3 0,3-6-8 16,-1-1 2-16,-7-2-5 0,6-1 1 0,-3-3-4 15,1-2 1-15,-4 3-3 0,1-3-1 0,-1-4-4 16,-1-1-3-16,-1-1-7 0,-3-4-2 0,2 2-4 0,-5-3-6 16,-1 2-9-16,0-1-1 0,-4 0-8 15,-2-1-4-15,0 2 5 0,-4 3 3 0,0-3 6 16,0 5 8-16,-1 1 2 0,-2 1 10 0,-1 2 14 16,0 0 18-16,1 4 14 0,-4-1 16 0,3 3 7 0,0-1 9 15,-2 2-4-15,1 2 4 0,4 0-7 0,-5 4 5 16,4-1-2-16,1 5 4 0,-2-3 2 0,4 3-1 15,-3 3 0-15,3-1-2 0,3 4-1 0,1 1-5 16,1 0-1-16,3 0-3 0,0 0 5 0,2-1-8 16,4-1-5-16,1 0-4 0,-2 1 4 0,5-1-4 15,-3-1-4-15,2 0 1 0,-3-4-8 0,0 1 1 16,0-3-5-16,1-2 1 0,0 0-9 0,-1 0 3 16,1-2-5-16,0-2-4 0,1 2-9 0,0-4-7 15,-2-3-4-15,1 2-4 0,-1-4-3 0,-1 2-2 16,1-4 1-16,0-1-5 0,0-1-1 0,0-5-7 15,-2 2 7-15,0-3-2 0,-1 0 2 0,-1-2 4 16,-2 5-1-16,1 0 5 0,-2 1-1 0,0 2 6 16,0-2 2-16,-1 2 2 0,1 3 0 0,-2 6 6 15,2-8 3-15,-2 8 7 0,0 0 12 0,4-8 7 16,-4 8 10-16,0 0-3 0,0 0-2 0,0 0 6 16,0 0 8-16,3 23 3 0,-3-12 4 0,2 1 3 15,1-1-3-15,-1 1 4 0,2-3 1 0,1 2-12 0,1 2 3 16,-2-3-7-16,1 2-1 0,2-3-1 15,0 2-7-15,0-2 0 0,1 1-3 0,0-5 0 16,0 0-9-16,-1-1-3 0,0 0-9 0,2-3-3 16,-2-1-5-16,-7 0-3 0,14-5-9 0,-6 0-7 0,1-3-7 15,-5-3-3-15,5-6-7 0,-5 3 2 0,4-3 1 16,-4 0 4-16,1 1 3 0,1-2 2 0,-2 4 8 16,0 2 2-16,-3 1 8 0,4 2-4 0,-5 0 1 15,2 2 11-15,-2 7 4 0,3-10 10 0,-3 10 10 16,2-5 12-16,-2 5 3 0,0 0 6 0,4-6 4 15,-4 6 6-15,0 0 0 0,0 0 0 0,0 0 3 16,0 0 7-16,7 15-2 0,-2-4 1 0,1-1 0 16,1 4-3-16,-1 1-5 0,3 0-5 0,-1 1-4 15,-2-6-2-15,3 2-4 0,-5 0 1 0,5 2-10 16,-4-4-17-16,2-2-22 0,-1 3-32 0,-2-2-35 16,1-3-37-16,-1 0-43 0,1-1-54 0,0-2-65 15,-5-3-230-15,4 4-740 0,-4-4 68 0</inkml:trace>
  <inkml:trace contextRef="#ctx0" brushRef="#br0" timeOffset="77672.86">8151 13319 64 0,'0'0'577'16,"0"36"-51"-16,0-18-45 0,4 1-54 0,-1 8-38 0,3-2-31 15,-1 4-34-15,2-3-27 0,-1 2-32 0,5 0-30 16,-1 4-20-16,-3-4-29 0,3 1-24 16,0 0-18-16,1-1-16 0,-1-4-19 0,0-6-15 0,-3-2-20 15,-1-3-21-15,-1-4-22 0,3 1-30 0,-2 0-30 16,-2-2-37-16,0-2-39 0,-2-2-35 0,-2-4-32 16,3 8-39-16,-3-8-52 0,0 0-256 0,0 0-739 15,0 0 65-15</inkml:trace>
  <inkml:trace contextRef="#ctx0" brushRef="#br0" timeOffset="77955.5">8142 13687 140 0,'9'-2'335'0,"0"-4"-30"0,3 1-1 0,3-1-15 15,-2-1-2-15,3 1-4 0,-2-3-14 0,3 2-12 0,-2-1-16 16,6 2-13-16,-5 2-13 0,0-2-21 16,-3 3-18-16,0 0-13 0,-2 2-7 0,-1 4-3 15,3 1-10-15,-1 3-8 0,-5 1-16 0,3 2-10 16,2 1-8-16,-3 7-16 0,-3 0-8 0,1 3-14 0,-2-4 0 16,2-1-17-16,-3 0-12 0,0 0-18 0,1 0-23 15,-3-6-30-15,-2 0-30 0,2-3-40 0,-2 3-42 16,0-10-60-16,0 10-86 0,0-10-220 0,-4 8-734 15,4-8 69-15</inkml:trace>
  <inkml:trace contextRef="#ctx0" brushRef="#br0" timeOffset="78096.35">8387 13499 313 0,'-8'-9'567'0,"2"1"-100"0,0 0-88 15,3 3-68-15,-3 0-76 0,1 0-61 0,5 5-47 16,-9-5-53-16,9 5-29 0,-7-4-45 0,7 4-42 15,0 0-56-15,0 0-91 0,-9 0-147 0,9 0-428 16,0 0 100-16</inkml:trace>
  <inkml:trace contextRef="#ctx0" brushRef="#br0" timeOffset="78412.6">8587 13385 240 0,'0'0'732'16,"0"0"-137"-16,0 0-99 0,0 0-70 0,0 0-53 0,0 0-49 15,0 43-18-15,2-24-32 0,0 7-14 0,2-6-28 16,2 5 0-16,2 3-39 0,-3 2-20 0,3-1-22 15,0-1-17-15,3 0-20 0,-5 0-12 0,2-2-13 16,1-7-7-16,-3 1-12 0,1-6-13 0,-1 0-25 16,4 2-26-16,-6-4-14 0,0-3-26 0,1 1-22 15,-3-3-28-15,0-2-29 0,-2-5-29 0,0 11-49 16,0-11-59-16,0 0-54 0,0 0-243 0,0 0-801 16,-11 0 47-16</inkml:trace>
  <inkml:trace contextRef="#ctx0" brushRef="#br0" timeOffset="79054.96">8526 13666 603 0,'-5'-4'529'15,"5"4"-86"-15,0 0-70 0,0 0-57 0,0 0-42 0,0 0-35 16,21-4-35-16,-12 0-24 0,0 1-18 16,4-1-23-16,0-2-15 0,2-1-17 0,2-1-11 15,1-2-18-15,-2 2-17 0,0-2-17 0,-1 2-15 16,1 1-11-16,-5 0-13 0,3 3-5 0,-3 0-3 0,-2-1-5 15,0 1-1-15,-2 3 3 0,-1-2 4 0,-6 3 3 16,0 0 16-16,9 4 10 0,-9-4 8 0,10 7 14 16,-8 2 8-16,4-2 2 0,-5 2 10 0,3 4 3 15,0 2 6-15,-2 2 7 0,5-3-7 0,-2 4 0 16,-1-4-1-16,1-1-6 0,-3 3-5 0,4-6-6 16,-1 2-9-16,2-4 7 0,-4 1-18 0,-1-3-4 15,2-1-10-15,0-2-11 0,-4-3-9 0,9 6 3 16,-9-6-8-16,10 0-2 0,-10 0-7 0,0 0-3 15,9-11-10-15,-5 6-9 0,0-5-10 0,-2-1-12 16,0 0-12-16,-1 0-17 0,1-2-10 0,0-5 0 16,0 3 2-16,1 1 11 0,-1 3 5 0,1-2 6 15,-3 1 8-15,4 2 7 0,-2-1 3 0,2 0 12 16,-1 1 6-16,-1 0 10 0,0 5 9 0,-2 5 5 16,2-11 20-16,-2 11 10 0,4-6 22 0,-4 6 15 15,0 0 9-15,0 0 3 0,0 0 4 0,6 19-3 16,-6-10 4-16,4 5-1 0,-2-3 1 0,0 2-6 15,1-1 4-15,3 3-12 0,-2 2-1 0,4 0-9 0,-1 0 0 16,-1 2-7-16,3 4-6 0,0-5 0 0,-2-2 3 16,2 2-5-16,3 4-4 0,-4-4-5 15,1-1 2-15,-1 1 5 0,2 0-17 0,-1-1-1 16,-2 2 4-16,-2-3-1 0,1 1-3 0,-1 1-3 0,-1 0-1 16,1-1-4-16,-1-1 0 0,-4 0 1 0,0-4-3 15,-4 0-3-15,1 0-4 0,1 1-9 0,-6-4-8 16,1-1-8-16,-1-1-2 0,-2-2-1 0,-3-2-3 15,7-2 7-15,-5-1-1 0,1-1 3 0,0-4 1 16,1 1 1-16,0-3 9 0,0-3 1 0,0 0 3 16,2-5 7-16,1-3-4 0,0 0 7 0,6 2 0 15,0-3 0-15,0 2-4 0,0 0 4 0,6-2-5 16,-2 3-7-16,1 1-22 0,-3 3-27 0,4 2-32 16,-3 0-35-16,3 0-39 0,-1 1-51 0,4-1-73 15,-7 0-259-15,5-2-792 0,-1 4 49 0</inkml:trace>
  <inkml:trace contextRef="#ctx0" brushRef="#br0" timeOffset="79387.96">9086 13247 628 0,'0'0'652'0,"-3"-6"-119"16,3 6-85-16,0 0-65 0,0 0-38 0,0 0-26 0,0 0-18 16,16 19-23-16,-9-4-19 0,3-1-17 0,7 8-22 15,-1 1-18-15,-1 0-11 0,2 0-16 0,-3 1-14 16,4 2-7-16,0 3-12 0,-5-1-11 0,1 1-12 16,1-1-7-16,-3 1-9 0,1 2-9 0,-1 1-6 15,-3 0-5-15,-3 3-6 0,1-2-8 0,-3 1-6 16,0 0-4-16,-2-1-7 0,-2-1-4 0,-2-4-7 15,-2 0-4-15,0-1-5 0,-1 0-4 0,-3-2-12 16,-1-2-15-16,0-6-22 0,0 1-23 0,-2-3-35 16,1 0-27-16,-3-3-30 0,5-1-44 0,-6-1-58 15,7-3-79-15,-6 2-312 0,3-5-997 0,2 1-51 16</inkml:trace>
</inkml:ink>
</file>

<file path=ppt/ink/ink29.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in"/>
          <inkml:channel name="T" type="integer" max="2.14748E9" units="dev"/>
        </inkml:traceFormat>
        <inkml:channelProperties>
          <inkml:channelProperty channel="X" name="resolution" value="393.73947" units="1/cm"/>
          <inkml:channelProperty channel="Y" name="resolution" value="393.73947" units="1/cm"/>
          <inkml:channelProperty channel="F" name="resolution" value="249.9771" units="1/in"/>
          <inkml:channelProperty channel="T" name="resolution" value="1" units="1/dev"/>
        </inkml:channelProperties>
      </inkml:inkSource>
      <inkml:timestamp xml:id="ts0" timeString="2020-04-02T08:53:20.131"/>
    </inkml:context>
    <inkml:brush xml:id="br0">
      <inkml:brushProperty name="width" value="0.05292" units="cm"/>
      <inkml:brushProperty name="height" value="0.05292" units="cm"/>
      <inkml:brushProperty name="color" value="#FF0000"/>
    </inkml:brush>
  </inkml:definitions>
  <inkml:trace contextRef="#ctx0" brushRef="#br0">2431 1934 311 0,'0'0'345'0,"0"-7"-41"0,0 7-20 0,0 0-26 15,-1-11-36-15,1 11-17 0,0 0-21 0,0 0-6 16,-3-11-19-16,3 11-11 0,0 0-6 0,0 0-13 15,0 0-7-15,0 0-6 0,2-7-10 0,-2 7-2 16,0 0-1-16,0 0-9 0,0 0-2 0,0 0 4 16,0 0-5-16,0 0-2 0,3 22-8 0,-1-11-4 15,-2-1-1-15,2 8-1 0,-4 0-3 0,8 7 4 16,-6-7-9-16,1 3-5 0,0 5 5 0,2 2-4 16,-3 1-1-16,1 0-2 0,1 0-5 0,-2-2-2 15,1 1-1-15,0-7-5 0,-1 4-3 0,1-4 2 16,1-4-8-16,-2 3-6 0,0-4-5 0,1 3 0 15,-1-7-4-15,1-1 6 0,-1-1-13 0,0-1-3 16,2-1 0-16,-1-2 0 0,-1-6-6 0,2 11-15 16,-2-11-16-16,2 8-22 0,-2-8-23 0,0 0-35 15,-2 10-39-15,2-10-55 0,0 0-65 0,0 0-276 16,0 0-781-16,0 0 53 0</inkml:trace>
  <inkml:trace contextRef="#ctx0" brushRef="#br0" timeOffset="356.1">2054 1905 503 0,'-9'-1'473'0,"9"1"-65"0,-9-3-59 0,9 3-57 16,0 0-36-16,-9-2-36 0,9 2-32 0,0 0-24 16,0 0-12-16,0 0-22 0,0 0-10 15,0 0 8-15,0 0-3 0,19-10 1 0,-10 7-12 16,3 1-3-16,4 1-12 0,5-4-7 0,-2 1-10 0,8-2-4 16,4 1-3-16,1 0-10 0,-3-2-1 0,4 1 0 15,-2-5-9-15,2 4-4 0,0 0-3 0,-2-1-7 16,6-1-2-16,-5-2-8 0,0 3-2 0,-2-2-6 15,-4 0-2-15,-4 4 0 0,3-4-9 0,-6 3-15 16,0 3-20-16,-2-2-34 0,-5 4-45 0,1 2-54 16,-2-1-62-16,-3 0-80 0,-8 1-206 0,0 0-714 15,12 9 75-15</inkml:trace>
  <inkml:trace contextRef="#ctx0" brushRef="#br0" timeOffset="9098.04">2794 2445 133 0,'0'0'176'0,"3"11"24"15,-2-6-64-15,-1-5-3 0,2 8 9 0,-2-8-21 16,3 7 5-16,-3-7 2 0,0 0-2 0,0 0 4 16,0 9-3-16,0-9 9 0,0 0 8 0,0 0-27 15,0 0-4-15,0 0-20 0,0 0-10 0,0 0-9 16,0 0-9-16,0 0-2 0,-4-25-10 0,2 19-5 15,0-5-2-15,0 2-15 0,2-2 2 0,-3 0-8 16,2-2-6-16,0-3 0 0,1 3 0 0,-2-1 7 16,2 4-2-16,0-2-5 0,0 2-8 0,0 10 6 15,0-14-2-15,2 6 0 0,-2 1-3 0,1 0-1 16,-1 7 0-16,4-12 9 0,-3 7 5 0,3 1-4 16,-4 4 3-16,5-9-6 0,-1 4 4 0,1 1-3 15,-1-3-4-15,1 3 7 0,0-1-8 0,0 0-2 16,4-1-2-16,-1 0 3 0,1 2-2 0,-2-4 3 15,5 1-5-15,-1 2-5 0,0 0-3 0,-1 2-18 16,0-1-26-16,-2 2-27 0,7-6-36 0,-3 7-72 16,-6-1-216-16,3 2-523 0,-9 0 103 0</inkml:trace>
  <inkml:trace contextRef="#ctx0" brushRef="#br0" timeOffset="9680.1">3262 2145 311 0,'0'0'305'0,"-12"-3"-37"16,12 3-10-16,-9 1-34 0,2-3-21 0,7 2-10 15,-13 1-17-15,13-1-13 0,-17 2-24 0,8 0-13 16,-1 2-11-16,-2 3-15 0,2-2-7 0,0 0-11 16,-1 1-7-16,0 1-5 0,1 4-10 0,-1-1-5 15,2-5-6-15,-2 9 1 0,3-4-8 0,-1 4-5 16,1-5-7-16,1 2 0 0,-1 0-3 0,4 0-3 16,0 1-4-16,0-1-5 0,2-1 2 0,-1 1-1 15,3-4-9-15,-1 5 7 0,-1-1-3 0,1 1 0 16,2-2-9-16,2-1 11 0,-2 0 1 0,2-2-3 15,2 1 1-15,-1-3-3 0,0 0 4 0,3-2-4 16,0 1 7-16,-1-2-5 0,3 0 2 0,-9-2 3 16,15-2-10-16,-4-1 7 0,-2-1 6 0,2 0-9 15,-2-4 1-15,9 0-9 0,-12-2 3 0,2 2 0 16,-1 0-6-16,2-3 2 0,-1-2 2 0,-1 3-1 16,-2 0 1-16,2 0 0 0,-3-1-2 0,0 1 5 15,1 0-3-15,-4 3-2 0,1 1-6 0,-2 6 14 16,1-12-8-16,-1 6 12 0,0 6 8 0,1-8 5 15,-1 8 15-15,0 0 5 0,3-8-1 0,-3 8 7 16,0 0-6-16,0 0-1 0,0 0-6 0,0 0-9 16,0 0 2-16,0 0-5 0,0 0 0 0,0 0-3 15,0 0-9-15,1 21 4 0,-1-21-6 0,3 14-1 16,-1-4-3-16,0 0-2 0,1-1-2 0,0 1-9 16,-1-2-8-16,1 3-18 0,1-1-16 0,-2 0-26 15,1 1-15-15,0-3-54 0,0 0-22 0,0-2-70 16,3 2-223-16,-5-3-620 0,2 0 91 0</inkml:trace>
  <inkml:trace contextRef="#ctx0" brushRef="#br0" timeOffset="10134.71">3386 2198 101 0,'0'0'370'0,"0"0"-51"16,0 0-54-16,0 0-27 0,9 16-18 0,-9-16-30 16,3 10-8-16,0-3-24 0,1 0-19 0,-2 1-14 15,0 2-4-15,2-1-23 0,1 2-14 0,-1 0-5 16,2 0-6-16,-2 0-11 0,-2-1-6 0,2 0-8 16,-1-1-1-16,-1-1-6 0,1-2-13 0,-1-1 0 15,-2-5 7-15,2 10-11 0,-2-4 3 0,0-6-12 16,6 7 6-16,-6-7-5 0,0 0-1 0,2 4 2 15,-2-4-6-15,0 0-1 0,0 0-1 0,0 0-4 16,0 0-1-16,0 0-1 0,6-25 9 0,-5 18-8 16,0-3 5-16,2-2-7 0,1 2 0 0,-3-1-4 15,3-2 7-15,1-2-2 0,0 3 5 0,-1 1 2 16,2-6-2-16,-1 2 3 0,0 3 5 0,1 1 1 16,-2 0 4-16,0 5-8 0,3-1 10 0,-3-2 8 15,0 7 11-15,-4 2 2 0,11-5-5 0,-5 4 1 16,-6 1-3-16,11 1 1 0,-5 4-1 0,3 0 1 15,-1 1-2-15,-2 3-4 0,0 0-2 0,5 4-5 16,-6-2 0-16,2 5-1 0,0-1-4 0,-3-3 0 16,1 0-5-16,0-2-4 0,0 2-7 0,-1-4-18 15,1 0-30-15,-2-1-39 0,-1 0-42 0,2-3-66 16,-4-4-82-16,0 9-167 0,0-9-596 0,0 0 98 16</inkml:trace>
  <inkml:trace contextRef="#ctx0" brushRef="#br0" timeOffset="10723.98">3965 2153 289 0,'0'0'417'0,"0"0"-59"0,0 0-43 16,0 0-28-16,-12-11-24 0,12 11-20 0,0 0-34 15,-16 2-23-15,16-2-19 0,-12 7-16 0,6-3-17 16,-2 0-18-16,0 1-13 0,1 1-14 0,-2 2-8 16,0-2-9-16,2 1-7 0,0 1-17 0,1-1 1 15,0 3-12-15,0 0 0 0,1-2-2 0,1 0-7 16,1 0-6-16,1 0-14 0,0-1-3 0,2-7-9 15,0 13-5-15,3-5 7 0,0-2-1 0,0 0-3 16,4 0 4-16,1-1-2 0,0-3 2 0,1 1-1 16,0 1 2-16,3-2-2 0,-2 1 2 0,0 0-2 15,2-2 1-15,-1 1 0 0,0 0 4 0,0 2 0 16,-5-2 2-16,1-1 9 0,-1 3 5 0,-6-4 1 16,12 3-3-16,-7-1 2 0,-5-2 6 0,5 7 2 15,-5-7 0-15,2 8-2 0,-2-8-2 0,-1 11 0 16,1-11-4-16,-6 9 2 0,1-3-8 0,1-2-3 15,-4 1-21-15,3 0-12 0,-1 0-5 0,-2 0-15 16,-1 0-23-16,1-2-29 0,1 0-46 0,-1-2-47 16,-2 0-267-16,0 1-620 0,10-2 91 0</inkml:trace>
  <inkml:trace contextRef="#ctx0" brushRef="#br0" timeOffset="11052.23">4131 2181 208 0,'3'6'416'16,"1"4"-39"-16,-1 2-27 0,0 0-27 0,2 4-27 15,0 9-23-15,3 0-15 0,0 0-21 0,-3 5-21 16,3 0-16-16,0 0-25 0,-2 0-18 0,3 2-19 16,-1 0-20-16,0-2-11 0,-1-4-8 0,0-1-11 15,-2-6-13-15,-1 2-7 0,1-4-9 0,-1-2-7 16,0-1-7-16,0-5-5 0,0 1-14 0,-1-1-15 16,-1-2-21-16,0-3-15 0,-2-4-25 0,4 10-18 15,-4-10-29-15,1 5-25 0,-1-5-13 0,0 0-64 16,0 0-279-16,0 0-665 0,0 0 83 0</inkml:trace>
  <inkml:trace contextRef="#ctx0" brushRef="#br0" timeOffset="11412.55">4173 2212 300 0,'5'-6'286'0,"2"3"-9"0,0-3-52 16,5 0-15-16,-1 0-20 0,2 2-32 0,0-1-2 15,3-3-17-15,0 2-10 0,1 4-11 0,-1-3-5 16,2 3 2-16,-4 1-25 0,5 1 0 16,-7 1-12-16,1-1-3 0,-4 2-5 0,4 0-3 15,-3 0 2-15,-2 0 0 0,-1 0-5 0,1 1 5 0,-1 0 2 16,-2-1 1-16,-1 5-4 0,-4-7-2 0,4 14-3 15,-4-4-8-15,-2 1 4 0,0-1-9 0,-3 5-4 16,-2 3-5-16,-2-3 3 0,0 1-8 0,0 1-5 16,-3-2-3-16,-1-2 2 0,2 3-7 15,-1-4 1-15,4 0-4 0,-1-4-3 0,0 0-9 0,3 0-9 16,0-3-19-16,0-1-17 0,-1 0-28 0,7-4-31 16,-9 5-8-16,9-5-39 0,0 0-23 0,0 0-54 15,0 0-204-15,-9-12-571 0,9 12 98 0</inkml:trace>
  <inkml:trace contextRef="#ctx0" brushRef="#br0" timeOffset="11745.05">4522 2245 172 0,'2'7'427'0,"0"3"-46"0,0-1-34 0,1 1-39 16,2 1-34-16,0-2-24 0,-1 2-39 0,1 0-18 15,0-2-23-15,-1 0-14 0,5 1-28 16,-4-4-12-16,1 4-9 0,1-4-8 0,2-2-20 0,-4 0 0 16,1-3-10-16,-6-1-10 0,13 1-3 15,-13-1 0-15,13-3-11 0,-7-1-12 0,2-3 2 0,-3-2-9 16,2 0-2-16,-1-4 1 0,-1 3-10 0,-1-7-10 16,0-3-15-16,-3 2-7 0,1 2-8 0,-3-2-5 15,2 6-16-15,-3-1-13 0,-2-3-4 0,0 6 6 16,-1 1 1-16,-2 0 0 0,0 2 8 15,2 3 8-15,-4-2 7 0,1 5 12 0,8 1 8 0,-22 3 2 16,12 1 6-16,-1 1-3 0,1 0 2 0,-1 4-3 16,1-2 8-16,1 2-15 0,1-1-34 0,1-1-42 15,0-1-58-15,2 3-260 0,-1 0-546 0,1-3 99 16</inkml:trace>
  <inkml:trace contextRef="#ctx0" brushRef="#br0" timeOffset="12047.86">4845 2292 233 0,'5'15'376'0,"3"1"-63"0,-4-3-20 16,1 2-30-16,0-3-22 0,-1 6-29 0,0-8-10 15,-2 1-12-15,1 0-18 0,-1 1-21 0,0-3-11 16,0-1-24-16,-2-1-1 0,0-7-12 0,2 10 1 15,-2-10 7-15,0 7 0 0,0-7-10 0,0 0-18 16,0 0-7-16,0 0-7 0,0 0-11 0,0 0-5 16,0 0-8-16,-19-23-5 0,17 14-1 0,-3-1-3 15,1-1-8-15,2-1-2 0,-1 0-3 0,-1-4-7 16,3 2-3-16,2 1-3 0,-1 1-6 16,0-2-4-16,1 3-10 0,1-5-17 0,0 6-22 0,3 0-24 15,1-3-30-15,1 5-39 0,-2-5-57 0,3 6-267 16,-2-2-639-16,2 2 89 0</inkml:trace>
  <inkml:trace contextRef="#ctx0" brushRef="#br0" timeOffset="12306.05">5153 2041 449 0,'-11'24'491'0,"11"-16"-61"0,0 4-66 0,-2 0-41 16,2 4-32-16,3 1-32 0,-2 1-35 0,2-3-22 15,2 2-19-15,-1 0-23 0,1 2-20 0,0-1-17 16,0 0-13-16,2 1-15 0,-1 1-11 16,0-4-8-16,-2 0-17 0,1-2-15 0,0 2-30 15,-2-5-32-15,1 1-31 0,-2-4-40 0,-1-1-32 0,2-2-46 16,-3-5-79-16,0 10-206 0,0-10-618 0,0 0 93 15</inkml:trace>
  <inkml:trace contextRef="#ctx0" brushRef="#br0" timeOffset="12478.28">5011 2299 375 0,'0'0'490'16,"13"-11"-70"-16,-4 7-55 0,0 1-54 15,3-1-40-15,4-3-39 0,0 0-28 0,1 2-28 16,1-2-22-16,0 0-41 0,1 1-66 0,1 0-94 16,0 0-123-16,-2 2-231 0,-2 3-532 0,0-1 100 0</inkml:trace>
  <inkml:trace contextRef="#ctx0" brushRef="#br0" timeOffset="13603">5815 2235 309 0,'0'0'330'16,"0"0"-21"-16,0 0-36 0,14 28-16 0,-10-20-20 0,1 1-20 15,2 2-28-15,-4-2-14 0,3 0-22 0,-4 1-14 16,4 1-18-16,0-2-11 0,-1 1 7 15,-1 1-12-15,1-1-11 0,-1 0-13 0,-1-1-12 16,1-1-3-16,0 2-9 0,-3-4-6 0,1 0-3 0,-2-6-12 16,2 7-5-16,-2-7-4 0,0 0-12 0,0 8-12 15,0-8 1-15,0 0-11 0,0 0-4 0,0 0-6 16,0 0 4-16,0 0-1 0,0 0 1 16,8-19-5-16,-7 9 8 0,0-1 4 0,1 0 2 0,-2-2-5 15,7-3 2-15,-6 0-2 0,3-3 0 0,1 2 6 16,1-1-1-16,-1 2 13 0,0 0 3 0,1-2 2 15,1 3 7-15,-2 6-3 0,1-2-2 0,2 3 11 16,-2 3 1-16,-1 1-2 0,0 1 11 0,3 1 14 16,-8 2 0-16,14 2 0 0,-8 1 2 0,4 4-5 15,-3 1 0-15,5 4 1 0,-3 2-4 0,-3-2-11 16,4 6-4-16,-3-4-4 0,-1 1-1 0,0 1-3 16,0-7-3-16,0 3-2 0,-2 0 0 0,1-2-5 15,-1 0 2-15,0-1-4 0,-2-2 0 0,2-2-3 16,-3 1-7-16,-1-6-7 0,4 6 1 0,-4-6-3 15,0 0 3-15,8 0-2 0,-8 0 1 0,0 0 2 16,9-13-1-16,-6 4 3 0,1 2-1 0,4-1-2 16,-4-3 3-16,1 1 2 0,1 0-5 0,-1-1 4 15,2 0-1-15,0 0 2 0,1 2-2 0,-1-1-1 16,-2 2 8-16,3-1-8 0,0 0 8 0,-3 4-3 16,0 0 1-16,3 1 5 0,0 2 7 0,-8 2 8 15,13-2 5-15,-13 2-2 0,15 2 4 0,-7 3-6 16,1 1-3-16,-2-1-1 0,-1 2 2 0,1-1-8 15,-1 2 0-15,2 1-8 0,0-2-17 0,-2 1-22 16,2 2-32-16,-2-1-28 0,1 1-49 0,0-2-48 16,-2 0-96-16,0 0-186 0,-1-2-653 0,1-2 84 15</inkml:trace>
  <inkml:trace contextRef="#ctx0" brushRef="#br0" timeOffset="13994.84">6590 2237 136 0,'-2'10'463'0,"0"0"-73"0,1 1-39 16,-2-1-45-16,2 4-18 0,2 0-39 0,-1 1-15 15,1 1-29-15,3 1-18 0,-1 0-18 0,2 0-12 16,2-3-19-16,1 1-10 0,2-1-18 0,3-2-9 15,-3-4-3-15,3 2-19 0,0-5-5 0,-2 0-9 16,2-2-8-16,1-1-5 0,6-1-9 0,-4-5-7 16,-2 0 1-16,1-1-5 0,-2-2-3 0,1-2-6 15,-6 0-3-15,3 1-2 0,-4-3 0 0,-1 0 0 16,1 2-1-16,-5-2-5 0,2 0-3 0,-3 0-1 16,-2-1 4-16,-3 3 0 0,-1-2-3 0,0 2-3 15,-5-1-3-15,-4-2 5 0,3 4-3 0,-4 0 0 16,1-2 3-16,1 7 0 0,-3-2-5 0,-3 0 2 15,2 0-5-15,-1 3-6 0,4 1-9 0,0 0-12 16,2 1-6-16,5 0-11 0,7 0-19 0,-14 2-31 16,14-2-31-16,-7 2-14 0,7-2-34 0,0 0-20 15,0 0-56-15,0 0-188 0,14 13-592 0,-5-11 97 16</inkml:trace>
  <inkml:trace contextRef="#ctx0" brushRef="#br0" timeOffset="14528.02">7129 2270 349 0,'-4'-2'386'0,"-3"-2"-53"16,-1 2-37-16,-2-2-48 0,-4 3-27 0,1-1-16 15,0-1-24-15,-6 1 2 0,6 2-6 0,-5-4-3 16,5 4-11-16,-1 1-5 0,1-1-19 0,0 2-11 15,3 0-7-15,0-1-22 0,-1 3-7 0,2-1-12 16,1 0-8-16,2 2-7 0,-1 2-10 0,4-1-1 16,-3 3-13-16,5-2-4 0,0 4 1 0,3 1-5 15,1-1-1-15,0 1-4 0,2-1-6 0,2-1 1 0,2 5-5 16,0-1-2-16,1-4-2 0,2 1-4 16,-3-3-4-16,0 1-5 0,4-2-5 0,-2-3-2 15,1-1-3-15,-2-1-2 0,0 0-3 0,3-4-5 16,-3 0-15-16,0 0-11 0,-1-2-4 0,1-2-16 15,-3-1-6-15,1-3-2 0,-1 0-2 0,0-1 6 0,-2-5 7 16,0-3 18-16,0 2-6 0,-3-4 4 0,-1 2-2 16,0-7 8-16,-1 1 5 0,-1-3 12 15,1 1 8-15,-1 9 32 0,-1-8 10 0,-1 2 27 16,1 4 16-16,-1 8 20 0,0 0 10 0,1 0 14 0,-4 4 12 16,3 1-20-16,-2-1 7 0,1 3 5 0,4 5-1 15,-5-7 1-15,5 7-4 0,-5-3-16 0,5 3-12 16,0 0-8-16,0 0-14 0,-6 19-6 15,6-6-3-15,1 4-6 0,4 7-4 0,-2 2-4 0,2-2-6 16,4 4-4-16,-4-3-5 0,3 2-3 0,-1-2 0 16,3 1 0-16,-2-1-1 0,3 1-9 0,0 1-17 15,-1-4-18-15,-4-5-15 0,1-2-24 0,2-1-25 16,-3-4-30-16,2 0-29 0,0-4-24 16,0-1-42-16,0-2-38 0,-3-3-51 0,-5-1-209 0,10 0-723 15,-10 0 72-15</inkml:trace>
  <inkml:trace contextRef="#ctx0" brushRef="#br0" timeOffset="14980.57">7302 2396 210 0,'7'3'291'0,"-2"-1"-35"0,-5-2-33 0,12 5-32 16,-2-4-15-16,0 0-23 0,-2-1-3 15,-8 0-20-15,18-1-12 0,-8-1-6 0,-1 0-19 0,3-1-5 16,-3-1 4-16,1 0-24 0,0 0-11 0,-1 0-7 16,0 0-1-16,1-3-12 0,-4 4-3 0,-1-5-16 15,1 2 5-15,0 2-23 0,-3-2 0 0,4-3-5 16,-4 3-10-16,-1-1-6 0,1 0 12 0,-3 7-2 16,1-11 10-16,-1 11-3 0,-1-12-12 0,1 12 8 15,-4-10 19-15,0 7 7 0,4 3 37 0,-14-5 0 16,9 3-7-16,5 2 16 0,-12 0 9 0,12 0-5 15,-13 1 7-15,13-1-3 0,-15 3-8 0,8 0-2 16,-1-1 1-16,1 3-7 0,-1-2-2 0,-1 2-5 16,-1 1-9-16,6-1 1 0,1 1 1 0,-1 0 3 15,0 1 8-15,2 2-2 0,1 1 5 0,-2 0 1 16,3 2 5-16,4-1 0 0,-3 1 1 0,4 5 3 16,-1-3-4-16,0-2 1 0,4 3-3 0,1-1 3 15,-2 0-3-15,1-5 2 0,-2 1 5 0,8 0 5 16,-3-1-7-16,-2-3-1 0,6-2-9 0,-3 0-4 15,0-4-6-15,1 2-4 0,0-5-3 0,1-1-5 16,-3-2-9-16,-1 1-4 0,3-2-33 0,-5 1-47 16,3-2-75-16,-3-2-113 0,-6 5-303 0,1 0-804 15,-3 5 47-15</inkml:trace>
  <inkml:trace contextRef="#ctx0" brushRef="#br0" timeOffset="18310.13">8169 2371 344 0,'0'0'376'0,"0"0"-47"0,0 0-16 0,0 0-31 16,0 0-21-16,0 0-14 0,-5-5-14 15,5 5-16-15,0 0-19 0,0 0-13 0,0 0-23 16,0 0-15-16,0 0-15 0,0 0-6 0,0 0-9 16,0 0-7-16,0 0-5 0,0 0-11 0,-11-2-9 0,11 2-5 15,0 0-5-15,0 0-9 0,0 0-9 0,0 0-7 16,0 0-1-16,0 0-10 0,0 0-2 15,0 0-6-15,0 0-6 0,0 0 1 0,0 0-1 16,17-10-3-16,-17 10-3 0,15-1-5 0,-5-3 3 16,2 3-2-16,-1 0-4 0,1-1 3 0,1-1-4 0,0-1-4 15,6 0 4-15,3 0-1 0,-4 1-4 0,2-3 1 16,-2 4-3-16,0-1 3 0,4-1-4 16,-1 3 0-16,-5-3 2 0,6 2 2 0,-4 1 0 15,2-3-3-15,-2 3-1 0,0 1 1 0,0-3 0 0,-2 1-3 16,2 1-21-16,1 0 4 0,-2 0 3 0,1-3 1 15,-5 1 0-15,0 0 3 0,-1-3 6 0,1 2-5 16,1 1-3-16,-3-5 3 0,5 5 1 0,-7 2 2 16,0 0-7-16,2-1 2 0,-2 1-4 15,-9 1 1-15,11 0-5 0,-11 0-4 0,12 0 1 0,-12 0 1 16,8 1-1-16,-8-1 3 0,9 3 1 0,-9-3 5 16,5 2-2-16,-5-2 1 0,0 0 0 0,9 2 2 15,-9-2 3-15,0 0 3 0,0 0 0 0,0 0 4 16,0 0-6-16,9 2 0 0,-9-2 1 15,0 0 5-15,0 0-4 0,0 0 4 0,0 0-3 16,0 0-2-16,0 0 1 0,0 0-9 0,-19-11 0 0,19 11-10 16,-13-5 0-16,5 4 6 0,0-2 1 0,-1-4-2 15,-1 7 5-15,-1-4-1 0,1 0 3 0,-1 4 0 16,-3-1 4-16,8-2-5 0,-5 2 2 16,1 0 5-16,-1 0 2 0,11 1 0 0,-13-3 2 15,6 2-3-15,7 1 8 0,-11 0 1 0,11 0 1 0,-9-2-1 16,9 2-1-16,0 0 4 0,-10 2-3 0,10-2-6 15,-4 5 2-15,4-5 1 0,0 11 0 0,0-11 2 16,2 14 0-16,0-4 2 0,0 1-1 0,4-1 0 16,-4 2-3-16,0 0 4 0,3-1-2 15,-5 3-2-15,2-3 0 0,2 6 0 0,0 0 0 0,-3-1 4 16,2-1-1-16,0-3 3 0,0 0-4 0,-3-1 1 16,2 1-3-16,-1-2 7 0,1-2-3 0,-2-1-4 15,0-7 2-15,4 12 2 0,-4-7-1 0,0-5 3 16,4 6 2-16,-4-6-2 0,3 5-3 15,-3-5 2-15,0 0-1 0,0 0-2 0,0 0 5 0,0 0 5 16,14-11-2-16,-10 6 5 0,0-3 3 0,0 1 3 16,1-2 4-16,1-1 0 0,2 0 0 0,-2-1 3 15,1-3 0-15,2 0 0 0,0 0-4 0,-4 3 2 16,3 0-9-16,-1-1 4 0,1 2-4 16,0 0-5-16,-4 2 1 0,3 0 0 0,-1 3-5 15,-3 0-3-15,4 0-7 0,-7 5-19 0,7-6-38 0,-7 6-36 16,4-5-53-16,-4 5-70 0,0 0-292 0,0 0-725 15,0 0 71-15</inkml:trace>
  <inkml:trace contextRef="#ctx0" brushRef="#br0" timeOffset="19714.11">9723 2335 122 0,'0'0'370'0,"-4"-12"-35"16,4 12-32-16,-2-13-34 0,0 7-18 0,-3 0-21 15,0-3-30-15,0 3-23 0,-1-1-21 0,-3-1-14 16,2 0-17-16,-4 3-15 0,0-4-11 0,-1 5-14 15,-1 0-9-15,-2-4-8 0,-2 5-4 0,4 0-3 16,-3 2-4-16,3 1-5 0,-5 0-3 0,0 3-8 16,5 1-5-16,-3 1 1 0,2 1-7 0,-1 3-5 15,3-2 3-15,-1 4-6 0,0-1-3 0,3 0-1 16,2 3-4-16,1-3-1 0,1 0 0 0,2 1 0 16,0 1-2-16,4-3 1 0,0 2-3 0,4-1 0 15,-2 0-2-15,3 0 1 0,3 1-2 0,2 1 1 16,-1-3-2-16,5 2 0 0,-3-3-2 0,1-2 1 15,-1 3 0-15,0-2-6 0,1-4 3 0,0 1-2 16,-2-1 3-16,3-1-3 0,-4-1 3 0,0-1 1 16,0 0-1-16,-9 0-3 0,13-3 2 0,-8 0 2 15,0-2-6-15,1-3 6 0,-3-1-2 0,1-1-2 16,-2-2 2-16,-2-5-1 0,0 0-2 0,0 1 0 16,-2-4 1-16,-2-6-4 0,1 2 1 0,1-2 6 15,-5 9-7-15,2-3 8 0,1 0 4 0,-2-5 0 16,3 5 4-16,-4 4 2 0,3-1 1 0,-1 0-1 15,1 5 6-15,0 0 7 0,3 1-2 0,-3 3 10 16,4 2 5-16,0 6 3 0,-6-10 0 0,6 10-14 16,-3-6-9-16,3 6 2 0,0 0 2 0,-4-5-4 15,4 5 0-15,0 0 0 0,0 0 4 0,0 0-1 16,0 0 1-16,0 0-5 0,9 33-3 0,-5-16 3 16,1 8-3-16,-1-6 0 0,5 5-2 0,0 3 0 15,-2-2-1-15,-1 2-1 0,-1-3-1 0,4 0-1 0,-6-5 1 16,5-3-4-16,-1 2-2 0,-1-2 1 15,2-1-14-15,-4-3-19 0,2-2-35 0,-1 1-35 16,-1-2-52-16,5-1-60 0,-4 0-287 0,0-2-703 16,-3 0 77-16</inkml:trace>
  <inkml:trace contextRef="#ctx0" brushRef="#br0" timeOffset="20112.09">9836 2356 37 0,'0'0'444'15,"0"0"-52"-15,0 0-65 0,0 0-41 16,0 0-43-16,0 0-24 0,0 0-39 0,0 0-22 16,-17 20-19-16,16-14-11 0,-2 1-10 0,3-7-14 15,0 14-16-15,0-5-3 0,3-1-4 0,1 0-10 0,-2 3-2 16,6-2-10-16,-2 0-5 0,0 1-1 15,1 0-7-15,2-2-4 0,-2 1-10 0,0-5 7 16,3 0-9-16,-2-2-8 0,3-2-9 0,-3-1 9 16,-8 1-5-16,15-2-3 0,-5-2 9 0,-1-2-16 15,1-3 0-15,-3 3 2 0,-1-4 0 0,0 0 3 0,-1 2-3 16,-3-3-2-16,0 0 6 0,-2 2-1 16,-4-7 1-16,2 6 6 0,-1-1 1 0,-5-3 4 15,1 2 1-15,-1 2 1 0,0 2-1 0,-1 0 0 16,-1 0 3-16,-3 1 2 0,3 3-4 0,-2 0-1 15,3 0-4-15,-2 2-3 0,1-2 5 0,-2 1-2 16,7 2-16-16,5 1-23 0,-10-2-24 0,10 2-31 0,-10 4-24 16,10-4-28-16,-3 8-32 0,3-8-48 0,0 9-241 15,0-9-609-15,3 13 93 0</inkml:trace>
  <inkml:trace contextRef="#ctx0" brushRef="#br0" timeOffset="20616.07">10447 2244 364 0,'0'0'401'0,"0"0"-53"16,0 0-40-16,0 0-35 0,0 0-35 0,0 0-34 16,0 0-25-16,0 0-25 0,-10 12-22 0,10-12-5 15,3 15-7-15,-3-4-12 0,4 0-3 0,-1 1-13 16,-1-1-1-16,4 4-16 0,-1 1-5 0,-3 0-3 16,2-2-15-16,-2 1-1 0,1-4-10 0,1 1 1 15,2-1-7-15,-2-1 3 0,0-4-7 0,-2 0-8 16,-1 0 0-16,3-1-5 0,-4-5-2 0,2 5-1 15,-2-5-4-15,6 4 1 0,-6-4-7 0,0 0 1 16,0 0 1-16,0 0 0 0,6-16-1 0,-6 16-2 16,0-16 1-16,0 5 0 0,1-2-4 0,2 1-2 15,0-4 3-15,-1 1 4 0,1 1-4 0,-2 3 6 16,3-2-8-16,-1 3 0 0,-2 1 1 0,0 3 1 16,2 0-4-16,-3 6 5 0,4-8-1 0,-4 8 1 15,2-5 4-15,-2 5-4 0,0 0-1 0,8-5-3 16,-8 5 8-16,0 0 3 0,0 0 1 0,14 9 3 15,-10-4-2-15,3 3 3 0,-2 1-4 0,2-1-1 16,-3 3 0-16,3 1-3 0,0-2-16 0,2 6-20 0,-7-5-27 16,5-1-23-16,-3 1-38 0,4 0-41 0,-2-3-39 15,-2 1-253-15,-1-3-614 0,1 0 93 16</inkml:trace>
  <inkml:trace contextRef="#ctx0" brushRef="#br0" timeOffset="20988.56">10832 2281 302 0,'0'0'401'0,"0"0"-46"16,-15 2-49-16,15-2-29 0,-10 6-33 0,2 1-41 16,4-1-11-16,0 1-11 0,-1 2-20 0,-1 1-9 15,3 1-14-15,0-1-16 0,3 3-12 0,0-1-15 16,0-1-2-16,0 0-9 0,3-1-10 0,-1 1-5 15,2-3-9-15,3-1-2 0,-4 0-9 0,3 0-4 16,-2-1-6-16,1-2 3 0,3 0-10 0,-8-4 0 16,10 2-3-16,1 0-4 0,-3-3-5 0,-8 1 0 15,21-4-7-15,-9-1 4 0,-3 0-2 0,3-2-3 16,-2 2 2-16,-1-4-5 0,-1 5 1 0,0-2-6 16,-1 1 4-16,-3 1-3 0,-4 4 2 0,4-9 0 15,-4 9-6-15,-3-10 1 0,3 10 3 0,-12-8-1 16,4 3-2-16,-2 0-3 0,-3 0 3 0,2 2 2 15,0 1-3-15,-3-3 3 0,2 4-6 0,0-1-3 16,3 2-17-16,-1-1-25 0,10 1-19 0,-15 0-41 16,15 0-31-16,-10-1-34 0,10 1-23 0,0 0-28 15,-2-5-205-15,2 5-572 0,0 0 99 0</inkml:trace>
  <inkml:trace contextRef="#ctx0" brushRef="#br0" timeOffset="21242.1">11099 2133 242 0,'0'0'409'0,"0"0"-65"0,0 0-3 0,0 0-49 16,-1 17-15-16,1-4-43 0,1-2-6 0,3 6-16 15,-1 1-35-15,-1 1-12 0,1 2-18 0,0-2-18 16,3 7-11-16,0 3-15 0,1-5-7 0,-4 3-15 15,4-7-8-15,2 7-8 0,0-4-6 0,-3-5-7 16,1 0-16-16,-2 0-17 0,2-2-32 0,-5-6-25 16,3 0-31-16,-1 0-31 0,-2-3-43 0,3-2-38 15,-2-1-57-15,-3-4-182 0,0 0-564 0,0 0 100 16</inkml:trace>
  <inkml:trace contextRef="#ctx0" brushRef="#br0" timeOffset="21422.09">11011 2382 429 0,'0'0'436'0,"0"0"-71"0,0 0-58 0,0 0-45 16,0 0-34-16,0 0-35 0,0 0-13 0,35 2-20 16,-21-4-28-16,5-2-9 0,0-2-20 0,0-2-16 15,10 0-48-15,-9 3-109 0,9-1-123 0,-13 0-191 16,5 5-504-16,0-5 103 0</inkml:trace>
  <inkml:trace contextRef="#ctx0" brushRef="#br0" timeOffset="22506.97">11875 2179 23 0,'0'0'356'0,"7"-5"-32"0,-7 5-20 16,0 0-5-16,0 0-11 0,0 0-16 0,8 12-24 15,-7-4-25-15,4 0-14 0,-2 4-2 0,1 0-15 16,0 3-19-16,0 3-17 0,0 0-13 0,2 7-12 15,-1 3-20-15,0-2-12 0,2 5-9 0,1-5-9 0,-5-1-12 16,1-4-4-16,5 2-10 0,-5-2-7 16,0-4-4-16,0 0-1 0,0-1-7 0,-2-5-3 0,1-2-5 15,2-2-1-15,-4-3-4 0,-1-4-5 16,1 9-7-16,-1-9 0 0,5 5-5 0,-5-5 1 0,0 0-2 16,0 0-4-16,0 0 3 0,17-16 0 0,-12 7 0 15,-1-2-4-15,0-1 0 0,1 0-2 0,0-6-1 16,0 1 3-16,3-4-4 0,-2 3 4 0,0 3-4 15,0-2 2-15,0-1 0 0,-1 4 1 16,3-1-4-16,-2 1 5 0,1 5-2 0,-2-1-3 0,-1 2 1 16,2 2 4-16,-2 0-3 0,0 2 8 0,-4 4-2 15,6-5-8-15,-6 5 2 0,0 0 3 0,8 0-1 16,-8 0 1-16,8 7 1 0,-8-7 0 16,8 14 4-16,-4-5-4 0,0 4-1 0,-1 1 0 0,1 0 1 15,2 1 1-15,-1 1 5 0,-1-4-6 0,1-1 0 16,-1 0 3-16,1-2-3 0,0 2 3 0,1-2-4 15,-1 0 1-15,0-3-4 0,1-2 2 0,1 1 0 16,-1-3-1-16,-6-2-2 0,13-1 5 0,-13 1-4 16,16-7 3-16,-7 0 0 0,0 0-4 0,-2-3 2 15,3 1-1-15,-2 2 3 0,1-3-6 0,-2 0 4 16,1 1-2-16,-1-1 0 0,-1 2 1 0,-1 1 2 16,2 2-1-16,-2-1 2 0,-1 2-5 0,-4 4 2 15,7-7 1-15,-3 5 0 0,-4 2 0 0,0 0 0 16,8-4 4-16,-8 4-6 0,0 0 3 0,0 0 1 15,0 0-3-15,14 7 2 0,-12-2 2 0,1 1-1 16,2 2 3-16,-1 1 0 0,2 2-4 0,1 4 5 16,-3 1-3-16,3-1-8 0,-2 1-21 0,3 1-35 15,-4-7-53-15,0 1-51 0,1-2-87 0,-3-3-232 16,1 4-674-16,1-7 83 0</inkml:trace>
  <inkml:trace contextRef="#ctx0" brushRef="#br0" timeOffset="23236.88">12887 2380 381 0,'0'0'407'0,"0"0"-57"15,-23-11-32-15,14 6-34 0,-1-2-11 0,1 5-37 16,-1-1-24-16,-2 0-12 0,1 1-24 0,-2 1-14 16,-1 0-21-16,1 1-14 0,1 0-14 0,-2 0-7 15,0 2-20-15,-2 2-6 0,1 0-9 0,2 0-11 16,0 3-5-16,2-1-4 0,-3 3-10 0,2-2 6 16,3 2-11-16,2 0-6 0,-1 0-3 0,2 2-3 15,1-1-2-15,1 0 1 0,1 3-3 0,4-4-5 16,1 2 1-16,0-2-1 0,1 1-6 0,2-1 1 15,2-1-4-15,2-1-1 0,0-1-1 0,1-1-3 16,1 0-2-16,-1-2 4 0,3 1 0 0,0-3-6 16,-3-1 3-16,5-1-1 0,-2 0-5 0,-2-1-1 15,1-1-8-15,-2-3-1 0,0 1-4 0,-1-2-5 16,2-1 4-16,-4-3-6 0,0-6-3 0,0 0-3 16,0 0-2-16,-3-1 4 0,1 0 3 0,-3-1 4 15,-2 0-2-15,0-1 2 0,-1 4 6 0,-2-1 1 16,-1-1 1-16,-2 3 3 0,1-2 2 0,-1 2 6 15,0 0 1-15,-1 4 16 0,-1 1 3 0,2 0 13 16,1 2 8-16,-2 1 1 0,0 1 17 0,3 2-9 16,-3 0 9-16,1 0 6 0,6 4-2 0,-8-6-7 15,8 6 0-15,0 0-13 0,0 0-4 0,-7 11 1 16,7-2 5-16,1 6 6 0,3 4-1 0,1 2-4 16,1 6 1-16,2-2-1 0,0 4 2 0,2-2-6 15,0 3-2-15,2-3-4 0,-4 1-2 0,3-2-2 16,1 2-3-16,0-2-1 0,1-4-3 0,-3-7 2 15,-1 2-6-15,0-4-10 0,1 0-12 0,0-4-15 16,-1-1-16-16,2-1-22 0,-1-5-34 0,0 0-31 16,-2-3-48-16,-8 1-35 0,20-6-66 0,-11 0-229 15,0-1-712-15,-1-2 76 0</inkml:trace>
  <inkml:trace contextRef="#ctx0" brushRef="#br0" timeOffset="23658.56">13010 2445 320 0,'0'0'344'16,"10"4"-19"-16,-3-4-55 0,5 1-21 0,-3 0-10 16,2-1-25-16,0 0-11 0,1-1-20 0,-1-3-24 15,3 2-13-15,-2 1-14 0,-1-3-15 0,1 2-18 0,-1-3-10 16,1 0-9-16,-3 2-9 0,-1-2-8 0,0 1-10 15,-1 1-1-15,-2-1-10 0,0 1 0 16,-1-2-8-16,-4 5 3 0,5-10-9 0,-1 4-7 16,-4 6 1-16,0-12-7 0,0 12-8 0,-4-16-4 15,0 9-3-15,0 0 0 0,-1-1 2 0,-1 4-4 0,-2 0 2 16,0-1 8-16,-2 3-2 0,1 0-2 16,-2 2 1-16,0 2 5 0,0 3 0 0,-2-1 0 15,3 2 9-15,-3 1 4 0,2 4 12 0,0-1 13 16,1 4 4-16,1-1 6 0,2 1 3 0,0 2 5 15,1 2-1-15,6-1 0 0,0-1 0 0,5 2 0 0,0 0-3 16,0 0-8-16,0 2-1 0,2-4 0 16,4 2-10-16,-2 0 4 0,1-2-7 0,2 0-3 15,-2 0-3-15,2-4 0 0,-2-3-4 0,-1 0-6 16,0-2-3-16,2-3-7 0,-3-1-12 0,1-3-26 0,2-3-30 16,-3-2-44-16,-2-3-60 0,1-1-71 0,-2-3-303 15,-3 0-769-15,0 0 59 0</inkml:trace>
  <inkml:trace contextRef="#ctx0" brushRef="#br0" timeOffset="23905.62">12487 2238 645 0,'0'0'704'0,"0"0"-134"0,-6-3-114 0,6 3-98 0,0 0-96 16,0 0-77-16,-10-1-72 0,10 1-74 0,0 0-79 16,0 0-83-16,0 0-118 0,0 0-160 0,0 0-528 15,0 0 101-15</inkml:trace>
  <inkml:trace contextRef="#ctx0" brushRef="#br0" timeOffset="25092.09">14210 2468 71 0,'1'-7'387'0,"-1"7"-34"0,-1-10-28 0,1 10-25 16,0 0-21-16,0-10-19 0,0 10-2 0,0 0-21 15,-6-10-24-15,6 10-24 0,-9-6-24 0,9 6-20 16,-9-2-15-16,1-1-16 0,-3 3-10 0,11 0-14 16,-20 1-4-16,8 3-12 0,0-2-9 0,1 3-5 15,-6 1-6-15,1 4-9 0,1-1-2 0,1 2-6 16,-1 1-3-16,0 3-4 0,2-1-3 0,3-1-1 15,-3 2-4-15,5-2-3 0,1-3 2 0,1 5-2 16,4-4-4-16,-1-1-3 0,1-1-1 0,2 3-3 16,2-2 1-16,1-1 3 0,1 1-4 0,1-2-4 15,1-2 1-15,2 3 4 0,1-5-7 0,0 1 1 16,1 0 2-16,1-3-2 0,1 0 1 0,-1-4-3 16,0 1-2-16,0-2 4 0,2-1-5 0,1-4 2 15,-3 1 0-15,1-6 0 0,0 0 0 0,-3 1 3 16,2-3-7-16,-3 1 5 0,1 0-1 0,-2-2 0 15,-2 7 4-15,-2-2-4 0,0-1-1 0,0 1 0 16,-1 1 3-16,-2 0 1 0,0 10-3 0,0-14 7 16,0 14 6-16,-3-9 9 0,3 9 10 0,0 0 8 15,-4-8-1-15,4 8 3 0,0 0-8 0,0 0-2 16,0 0-5-16,0 0-1 0,-14 16-4 0,12-7-6 16,2-1 1-16,-2 3 0 0,2-2-4 0,0 2 1 15,2-1-5-15,-2 0 2 0,4 0 0 0,0 2-5 16,-1-1 5-16,1 0-6 0,1 1 0 0,3 4-9 15,-3-6-18-15,2 0-28 0,-1-1-28 0,0 1-39 16,1-1-31-16,0-1-57 0,1-3-71 0,-4-1-227 16,-4-4-709-16,10 6 75 0</inkml:trace>
  <inkml:trace contextRef="#ctx0" brushRef="#br0" timeOffset="25494.94">14367 2487 142 0,'0'0'387'0,"0"-8"-38"16,0 8-29-16,0 0-23 0,0 0-23 0,0 0-33 16,0 0-37-16,0 0-22 0,0 0-23 0,0 0-19 15,0 0-13-15,0 0-20 0,0 0 5 0,0 0-21 16,13 24-13-16,-10-13-3 0,5-1-4 0,-2 5-9 16,-2-3 2-16,2 2-7 0,-2 2-4 0,1 1-1 15,-4-5-8-15,4 4 1 0,-1-1-10 0,-1-3-4 16,-1 0 1-16,1-4-10 0,-1 0 1 0,1-2-4 15,-3-6-1-15,0 7 3 0,0-7-7 0,4 6 2 16,-4-6-3-16,0 0 1 0,0 0-2 0,0 0 0 0,0 0-4 16,0 0 3-16,10-13-8 0,-10 1 3 15,2 3 1-15,2-8-5 0,-1 2 3 0,1-3-1 16,0-2 1-16,1 2-2 0,-1 0 0 0,2 2-1 16,-2-2 0-16,2 2 1 0,1 2 4 0,-1 4 1 15,-5 1 0-15,4 2 4 0,-1 3-4 0,1-1 3 0,-5 5 7 16,9 0 6-16,-9 0 8 0,8 7 0 15,-2 1 6-15,-2 3 0 0,-1 3-6 0,2 1-3 16,1 2-3-16,-2-1-1 0,2-1-5 0,-2 1-2 16,3-1-1-16,-4-3-9 0,3 5-33 0,0-6-39 0,0 3-56 15,-1-4-71-15,3 5-321 0,-3-6-732 0,2-1 71 16</inkml:trace>
  <inkml:trace contextRef="#ctx0" brushRef="#br0" timeOffset="26120.07">15468 2491 90 0,'-5'-7'419'0,"5"7"-16"16,-4-6-54-16,4 6-28 0,-7-5-32 0,7 5-34 15,-9-4-28-15,9 4-25 0,-11 0-14 0,11 0-22 16,-14 2-21-16,3 3-19 0,1-2-13 0,0 4-13 15,0 2-13-15,-4 2-8 0,0 2-3 0,2-1-9 16,1 2-12-16,0 0 0 0,1 1-6 0,-8 15 31 16,16-17-42-16,-3 2-8 0,4-2-2 15,-2-2 3-15,6 0-6 0,3-1 1 0,-2 0-4 16,2-3 0-16,3-1-3 0,0 0-1 0,1-4-3 16,2 0-1-16,0-3-3 0,3-1-1 0,2-4 0 15,0 0 1-15,0-2-6 0,2-1 3 0,-4-3-2 16,-2 1 3-16,1 1-8 0,-6 1 6 0,-1 1-4 15,1-1-1-15,-4-1-1 0,-2 0 5 0,0 4-4 16,-2-1-1-16,0 7-4 0,-7-12-7 0,1 6-18 0,1 1-25 16,-3 0-41-16,-1 2-36 0,-1-2-60 0,0 1-87 15,-2 2-186-15,1-1-636 0,3 1 92 16</inkml:trace>
  <inkml:trace contextRef="#ctx0" brushRef="#br0" timeOffset="26514.61">15662 2550 280 0,'4'12'409'0,"0"0"-63"16,-1-2-36-16,-1 2-45 0,2 1-31 0,1 2-18 15,-3-3-33-15,3 0-15 0,-1 0-18 0,-1-2-17 16,1 2-15-16,-2-3-17 0,1-2 3 0,-1 0-17 15,2-2-8-15,-4-5-8 0,2 7-2 0,-2-7-7 16,4 3 4-16,-4-3-5 0,0 0-3 0,0 0-3 0,0 0-3 16,0 0-9-16,0 0-9 0,6-21 7 15,-6 11-14-15,1-1-4 0,1-1 1 0,2-3-6 16,0-1 0-16,0-1 0 0,2-2-5 0,-2 1 5 16,1 0 4-16,0 3-6 0,2 0 1 0,-2 4 1 0,2 2-5 15,-1-2-1-15,1 4 5 0,-3 0-4 16,0 1 2-16,5 3-2 0,-4 0-1 0,-5 3-3 15,14 0 4-15,-5 2-2 0,-1 2 0 0,-2 0 0 16,2 5 2-16,2-1-2 0,-4 1-3 0,1 0 0 16,-1 2 1-16,1-1-2 0,0 5-2 0,1-1-3 0,-2 1-3 15,-1-3-15-15,1-1-24 0,-2 1-33 0,0-1-45 16,-1-1-52-16,0-4-74 0,-1 0-223 16,-2-6-642-16,7 10 89 0</inkml:trace>
  <inkml:trace contextRef="#ctx0" brushRef="#br0" timeOffset="26724.5">15978 2395 217 0,'0'0'703'0,"0"-10"-150"0,0 10-97 0,0 0-64 0,-3-8-66 15,3 8-55-15,0 0-50 0,0-11-43 16,0 11-41-16,0 0-57 0,0 0-55 0,0 0-81 16,0 0-96-16,0 0-293 0,0 0-602 0,0 0 94 0</inkml:trace>
  <inkml:trace contextRef="#ctx0" brushRef="#br0" timeOffset="27376.59">16268 2571 204 0,'-9'-6'420'16,"9"6"-41"-16,-10-5-40 0,4 3-37 0,-2 0-15 16,8 2-22-16,-16 0-29 0,6-1-19 0,10 1-26 15,-19 4-19-15,8 0-19 0,1 2-17 0,0-1-19 0,0 3 1 16,-4 3-23-16,2 0-5 0,-3 2-5 0,6 0-3 16,1-2-9-16,1 3-6 0,-1 2-6 15,0-2-5-15,2-1-7 0,3-3-6 0,-1 6-4 16,4-6-3-16,2 2-1 0,3-1-4 0,0-4-4 15,2 2-1-15,-1-3-7 0,3 0-6 0,1-3 4 0,-1 0-5 16,1 0-2-16,2-5-3 0,-1-2 0 0,2 2-2 16,0 0-6-16,-1-4-1 0,0-2-9 15,3-1-3-15,-2-3-10 0,-1-3-8 0,-1 1-5 16,1 0-9-16,-4-2-8 0,3-1-4 0,-4 0 5 0,-1 0 4 16,-1-1-1-16,-1 1 21 0,-1 5-5 0,-1 1 4 15,-1-1 17-15,-2 2 6 0,-1 2 14 0,-1-1 9 16,0 4 18-16,3 5 2 0,-8-9 3 0,8 9 17 15,-6-4-9-15,6 4-1 0,0 0-7 16,0 0-8-16,-14 9 3 0,12-1-3 0,2 1-6 0,0 4 3 16,3 1-3-16,1 4 4 0,-2 3-2 0,4 2 3 15,-1 5 3-15,1-4 3 0,1 6 1 0,0 3 4 16,0-2 4-16,-2 1 7 0,1 2-2 16,-1-2-5-16,1-2 1 0,0 2-5 0,-4-3-4 15,0 2-8-15,0-4 1 0,-1 0-5 0,-2-8 6 0,1 0-5 16,-2-1-4-16,0-1 5 0,0 0-5 0,-2-6-2 15,-4 4-2-15,1-5-4 0,0-2-1 0,2-2-3 16,-3 0-9-16,1-1-12 0,0-4-8 16,-2 0-12-16,9-1-17 0,-16-6-22 0,8 0-28 15,-1-2-27-15,2 1-32 0,-2-9-36 0,2 0-41 0,1-2-299 16,-4 0-769-16,-1-5 59 0</inkml:trace>
  <inkml:trace contextRef="#ctx0" brushRef="#br0" timeOffset="27634.76">16512 2558 27 0,'0'0'631'0,"7"-2"-85"16,-7 2-76-16,0 0-56 0,0 0-63 0,0 0-47 15,0 0-42-15,0 0-28 0,0 0-26 0,4 15-29 16,-2-9-13-16,-2-6-22 0,2 12-23 16,-2-6-15-16,1 1-16 0,1 1-7 0,-1 0-20 0,0-2-34 15,1 1-40-15,-2-7-42 0,1 13-52 0,-1-13-70 16,0 5-92-16,0-5-221 0,-5 6-684 0,5-6 79 16</inkml:trace>
  <inkml:trace contextRef="#ctx0" brushRef="#br0" timeOffset="28502.06">16760 2505 78 0,'-4'-6'485'0,"4"6"-70"16,0 0-63-16,0 0-48 0,0 0-38 0,0 0-35 16,0 0-22-16,0 0 1 0,0 0-16 0,4 25-14 15,-2-15-12-15,1 2-13 0,-1 1-8 0,1 2-18 16,-3 3-10-16,2-3-15 0,0 5-9 0,0-6-13 16,1 2-7-16,0 0-10 0,-2 0-2 0,3-5-11 15,-3-1-5-15,4 1-4 0,-4-4-7 0,0-1-2 16,-1-6-4-16,3 12-3 0,0-8-6 0,-3-4-4 15,0 0 2-15,3 6-6 0,-3-6 1 0,0 0-2 16,0 0 1-16,0 0-3 0,15-20-3 0,-10 10 1 16,0-1-5-16,0-4 0 0,1-3 5 0,1 2-4 15,-1-2 7-15,0 0-9 0,2-1 2 0,1 3 7 16,-1 1 1-16,-1 2 0 0,0 2 8 0,-1 3 1 16,1-1 2-16,1 3 2 0,-4 1-2 0,1 1-2 15,-5 4 1-15,7-4 20 0,-7 4-23 16,0 0 4-16,16 10-1 0,-10-5 2 0,-3 1-10 15,3 3 3-15,0 0-3 0,-1 2 0 0,1 5 0 16,-1-6-3-16,1 3-1 0,-2-1-9 0,2-2-17 16,0 1-21-16,-1 0-35 0,2-1-37 0,-3-2-31 15,3 1-43-15,-3-5-49 0,2 0-72 0,0-1-191 16,-6-3-697-16,12 1 81 0</inkml:trace>
  <inkml:trace contextRef="#ctx0" brushRef="#br0" timeOffset="28949.16">17335 2527 249 0,'-1'-10'415'0,"1"10"-38"0,-3-10-45 16,3 10-31-16,-6-8-24 0,0 5-27 0,-1-2-16 16,1 1-23-16,-1 1-19 0,-3 0-20 0,-1 2-15 15,1-1-23-15,1 1 2 0,-1 1-22 0,-3 1-6 16,3 2-9-16,-1 1-10 0,0-1-6 0,2 6-12 15,-2-2-3-15,3 3-1 0,-2 3-6 0,4-2-2 16,-3 2-3-16,1 3-9 0,3-5 0 0,0 2-7 16,2-2 4-16,1 3-3 0,2-1-5 0,-1-3-3 15,2 2 0-15,3-1-5 0,-2-6-5 0,2 1-3 16,0 2-1-16,1-5-2 0,1 1 1 0,2-2-4 0,-8-2-8 16,13 1 1-16,-3-3-8 0,1-2-5 15,-2 0-3-15,0-3-6 0,2 0-4 0,0-4-8 16,-2 3 5-16,0-2-6 0,1-2 5 0,-2 3-2 15,-1-3-1-15,1 3 10 0,-4 4-2 0,0-2 5 16,0 3 4-16,-4 4 0 0,2-6 10 0,-2 6 8 16,0 0 7-16,4-6 1 0,-4 6 1 0,0 0 1 15,0 0-1-15,0 0-2 0,0 0 1 0,0 0-4 16,0 0 0-16,0 0-1 0,5 23-3 0,-5-14-3 16,2 1 5-16,1 0-5 0,0 1 4 0,-2-4-4 15,3 1 8-15,-1 1-7 0,0 1-14 0,3-2-13 0,-3 0-20 16,1-4-32-16,1 1-30 0,0 0-50 15,2-1-42-15,-7-4-59 0,10 3-244 0,-10-3-703 16,11-2 79-16</inkml:trace>
  <inkml:trace contextRef="#ctx0" brushRef="#br0" timeOffset="29206.05">17479 2321 477 0,'-1'-5'439'0,"1"5"-40"0,0 0-59 16,0 0-35-16,0 0-45 0,0 0-28 0,-4-5-28 0,4 5-22 16,0 0 3-16,0 0-2 0,0 0-10 15,10 25-7-15,-7-13-16 0,1 4-4 0,1 3-12 16,0 0-12-16,0 0 2 0,0 5-7 0,0 2-12 16,0 2-10-16,1-4-8 0,0-5-12 0,-2 1-4 15,0-1-10-15,1 0-6 0,-3 0-5 0,2-2-7 0,1-1-3 16,-1-5-15-16,0-3-19 0,0 1-29 15,-2-4-35-15,2 1-57 0,-3 1-73 0,-1-7-103 16,0 0-247-16,0 0-777 0,0 0 56 0</inkml:trace>
  <inkml:trace contextRef="#ctx0" brushRef="#br0" timeOffset="30483.75">18215 2324 340 0,'0'0'436'0,"0"0"-24"0,0 0-24 15,0 0-26-15,0 0-20 0,0 0-26 0,0 0-23 0,0 0-35 16,0 0-34-16,0 0-27 0,0 0-24 0,-13 21-21 16,12-9-8-16,0 5-15 0,-1 1-15 0,2 2-13 15,-2-1-10-15,2 1-9 0,2 5-13 0,-1-5-6 16,-1-1-2-16,-1 0-10 0,1 0-4 15,0-1-2-15,1 3-8 0,0-4-7 0,-1 2-10 0,1-2-15 16,0 1-24-16,1-6-21 0,2 3-36 0,-2-3-44 16,-1-1-51-16,3-3-69 0,-2-1-293 0,-2-1-767 15,0-6 61-15</inkml:trace>
  <inkml:trace contextRef="#ctx0" brushRef="#br0" timeOffset="30716.14">18379 2419 322 0,'0'0'448'0,"0"0"-68"0,0 0-15 0,0 0-33 16,0 0-33-16,-3 22-17 0,2-13-37 0,1 1-28 16,-1 1-24-16,3 2-19 0,-2 5-18 0,2-3-22 15,0 2-12-15,-2-1-12 0,3-1-13 0,-3 2-15 16,1-1-3-16,-1 0-13 0,0-3-6 15,4-3-8-15,-4 2-21 0,0-4-38 0,0 2-36 0,0-3-49 16,1 0-53-16,-1-7-65 0,-1 9-273 0,1-9-672 16,0 0 83-16</inkml:trace>
  <inkml:trace contextRef="#ctx0" brushRef="#br0" timeOffset="31036.59">18316 2384 44 0,'2'-7'418'0,"-2"7"-69"15,5-17-55-15,-1 11-39 0,3-1-33 0,0-2-26 16,2 1-20-16,-3 2-14 0,7-1-9 0,-3 2-14 0,3 2-1 16,-2 0-14-16,2-2-10 0,0 5-9 0,-2-1-9 15,1 1-5-15,1 0-13 0,-2 4-1 16,0-2 0-16,-1 2 6 0,-3 2 2 0,-1-4 2 15,2 6 8-15,-1-2 3 0,-4 0-2 0,-1 2-5 16,-2-1-10-16,-2 4 2 0,1 1-13 0,-1 0-5 0,-5 2-5 16,1-3-11-16,-2-1-3 0,1 0-2 0,-3-1-6 15,0-2-6-15,1-2-1 0,0 1-5 0,0-4-2 16,1 0-14-16,0 0-8 0,8-2-13 16,-10 0-22-16,10 0-33 0,0 0-40 0,-12-4-61 15,12 4-53-15,-1-8-286 0,1 8-714 0,0 0 74 0</inkml:trace>
  <inkml:trace contextRef="#ctx0" brushRef="#br0" timeOffset="31587.56">19434 2593 99 0,'-2'-13'417'16,"0"7"-45"-16,-1-3-35 0,-3 1-24 16,-1-1-28-16,-2 0-15 0,0 0-21 0,0 0-19 15,-4-2-24-15,-2 4-16 0,0-2-22 0,-2 0-18 16,3 4-19-16,-4-2-12 0,-1 4-12 0,5 1-6 0,0 2-4 15,-3 0-19-15,0 2 1 0,0 4-7 16,0-1-6-16,3 2-5 0,-2 2-7 0,1 0-2 16,2 1-5-16,2 4-4 0,3-5-8 0,-2 4-1 15,4 3-7-15,2-4 1 0,0-1-7 0,0 2 3 16,4 0-3-16,0-3 0 0,0-1-6 0,2 2-2 0,2-3 1 16,-1 1-2-16,4-1 0 0,-3-3 1 0,6 0-5 15,-4 0 3-15,3-3-5 0,3 0 4 0,-5-2-8 16,2-1 11-16,2-2-11 0,1 0 2 15,-1-1-4-15,1-4 3 0,-1 2-4 0,-1-3 14 16,2-1-16-16,-1 1 5 0,-3 0-3 0,2-1-1 0,-3 2 0 16,0-1 0-16,-2 5-3 0,0-1 4 0,0 0-2 15,-5 5 3-15,8-6 0 0,-8 6 0 0,5-2-1 16,-5 2 2-16,0 0 2 0,0 0-2 16,0 0-2-16,0 0 1 0,0 0 0 0,0 0-1 15,14 6 0-15,-14-6-2 0,5 7 3 0,-1-4-2 0,1 2-7 16,-5-5-9-16,8 6-14 0,-4-2-6 0,2 1-26 15,-1-2-25-15,0 1-19 0,-1 1-53 0,1-1-32 16,-5-4-38-16,11 7-255 0,-7-2-681 16,5-1 83-16</inkml:trace>
  <inkml:trace contextRef="#ctx0" brushRef="#br0" timeOffset="32182.3">19860 2553 179 0,'0'0'491'0,"0"0"-54"15,0 0-56-15,2-7-43 0,-2 7-38 0,0 0-24 16,0 0-26-16,-15-8-26 0,9 5-19 16,6 3-28-16,-17-7-19 0,7 2-20 0,-1 3-5 15,-2-2-27-15,3 0-4 0,-4 1-18 0,-3-3-9 16,0 1-6-16,-2 2-7 0,3 1-5 0,-4-1-6 0,1 0-9 15,-1 2 4-15,7 2-7 0,-2-1-2 16,2 6-2-16,-1-4-6 0,1 1-5 0,0 3 0 0,-2 1-5 16,-1 3 1-16,5-2-3 0,2 1-4 15,0 0 0-15,3-2 3 0,1 2-7 0,2-2 1 16,4 4 3-16,1-2-4 0,0-1-4 0,2 0 2 0,3 1-4 16,1-2 2-16,1 0 2 0,1-1-2 0,3-1 0 15,-1-1-4-15,6-1 0 0,-5 1-2 0,1-2 1 16,-3 0 3-16,3-1-7 0,0 1 3 15,-1-4-2-15,1 0 1 0,0 0-1 0,-2-2-6 16,-1 0 4-16,-1-3 0 0,3-3-4 0,-3-4 4 0,0 0 1 16,1-3-5-16,-2 1 11 0,1-10-10 0,-1 2 1 15,-1-1 3-15,-3-4-1 0,-3 3 4 0,1-3-8 16,-3 2 6-16,0-1-3 0,-1 2 5 16,-2 0-2-16,0 7 3 0,0 1 0 0,-3-1 7 15,1 0 8-15,-1 2 2 0,0 3 3 0,0 3 1 0,4 0 2 16,-5 0 1-16,1 2-4 0,3 4 6 0,0-1 2 15,-1 1-1-15,4 5 1 0,-5-6-5 0,5 6 0 16,0 0-3-16,0 0 6 0,0 0-10 16,-5 15-4-16,3-2 0 0,4 7 0 0,-2 6 0 15,0-1-3-15,2 4 3 0,1-1-5 0,-1 3 2 0,2-2-2 16,2 0 3-16,2-2-4 0,-3 0-4 0,2 0 7 16,0-3-4-16,4 1-6 0,-4-8-20 0,0 1-22 15,2-1-31-15,-1-2-39 0,2 0-39 0,0-1-50 16,0-4-43-16,-2-1-285 0,-1 1-761 15,2-4 60-15</inkml:trace>
  <inkml:trace contextRef="#ctx0" brushRef="#br0" timeOffset="32752.12">20200 2616 64 0,'0'0'287'0,"10"-4"-18"16,-10 4-11-16,7-2-7 0,-7 2-1 0,0 0 31 15,6-4-20-15,-6 4-22 0,0 0-30 0,0 0-28 16,0 0-16-16,0 0-13 0,0 0-16 0,0 0-19 16,-11-12-2-16,11 12-13 0,-12-5-6 15,4 3-6-15,1 1-13 0,-3-2-5 0,-1 2-6 0,1-1-8 16,-4 3 2-16,3-1-5 0,-3 1 4 0,1 0-5 16,-1 0 5-16,1 2 6 0,0-1-17 0,-1 3-3 15,1-1-3-15,3 2-3 0,-1-1-6 16,0 2-3-16,2-2-2 0,-1 3-1 0,4-1-4 15,2 1-5-15,0 0 1 0,-1 0-2 0,1-1-1 16,4 0-2-16,0-7-1 0,6 18 0 0,-2-11-6 0,3 0 3 16,0-3-3-16,4 1-3 0,0-1 3 0,1-3-7 15,0-1 6-15,0 0-5 0,1-1-1 0,3-4-5 16,-2 0 1-16,-2 1-10 0,19-14-25 16,-20 5 16-16,0 1-1 0,1-4 1 15,1-7-1-15,-2 0 4 0,-2-1-2 0,2 0 3 0,-3-2-3 16,-1 1 8-16,-2-6 2 0,-1 4 0 0,-3-2-3 15,1 2 5-15,-2-4 0 0,-2 7 9 0,-2 5 3 16,0 1 2-16,1 1 7 0,-3 1 4 0,1-1 9 16,-2 6 4-16,2 0 2 0,-3 4 4 15,1-2 11-15,-1 4 3 0,3 0 1 0,-2 2 10 0,7 3-3 16,-9-5-6-16,9 5-5 0,-12 8-6 0,8 1-1 16,0 1-2-16,-1 8 3 0,1 1-2 0,0 5-3 15,1 3 0-15,3 0-4 0,0 1 11 0,3 0-8 16,-1-1-9-16,1 0-1 0,2-1-4 15,-1 3-1-15,-1-3 0 0,4 0-2 0,-1-4-4 0,-1-3-4 16,1 1-2-16,1-1 2 0,-1 0-10 0,2-1-24 16,-1-3-9-16,2 1-28 0,-1-2-30 0,3 3-22 15,-5-7-42-15,1 1-33 0,2-4-52 0,-1-1-296 16,-4-1-779-16,-4-5 52 0</inkml:trace>
  <inkml:trace contextRef="#ctx0" brushRef="#br0" timeOffset="33142.83">20443 2570 335 0,'-2'-8'465'0,"2"8"-56"16,0 0-38-16,0 0-49 0,0 0-31 0,0 0-40 16,0 0-46-16,0 0-19 0,0 0-23 0,0 0-26 15,0 0-11-15,0 0-12 0,-3 25-11 0,4-16-8 16,1 2-10-16,-1 2-10 0,0-2-8 0,-2 2-7 15,3-2-8-15,0-1-4 0,-1 2 2 0,0-1-14 16,1 0-5-16,0-3 0 0,0 2-3 0,0 0-5 16,-1-4-7-16,0 2 5 0,-1-8-2 0,-1 9-3 15,1-9-4-15,1 9 1 0,-1-9-2 0,0 0-2 16,3 5 8-16,-3-5-2 0,0 0-4 0,0 0-1 16,0 0-1-16,0 0-3 0,0 0 1 0,-3-28-3 15,2 18 0-15,1-1 4 0,1-1 1 0,-1 1-5 16,3-6 1-16,-2 6 1 0,-1-6 10 0,4 2 4 15,0 2 10-15,1-2 8 0,1 0 2 0,2 0 5 16,1 0 5-16,-1 6-5 0,1-2-3 16,-2 3-5-16,0 1-2 0,-1 3-3 0,3-2-7 0,-3 2-6 15,2 1 0-15,-2 1-13 0,-6 2-15 0,12 0-34 16,-12 0-41-16,11 1-58 0,-11-1-77 0,5 6-319 16,-5-6-780-16,0 0 53 0</inkml:trace>
  <inkml:trace contextRef="#ctx0" brushRef="#br0" timeOffset="37216.51">9135 3682 575 0,'0'0'532'0,"0"0"-54"16,0 0-45-16,0 0-37 0,4-5-36 0,-4 5-35 16,0 0-32-16,0 0-21 0,0 0-29 0,0 0-20 15,0 0-27-15,0 0-17 0,0 0-18 0,0 0-21 16,0 0-12-16,0 0-25 0,2 26-2 0,-2-12-10 16,0 12-10-16,-2 1-11 0,0-1-9 0,-2 1-5 15,1-2-2-15,3 2-4 0,-2 0-1 0,2-2-14 16,0-6-3-16,-2 1-7 0,0 0-9 0,2 0-22 15,-5-3-25-15,5-5-27 0,-3 2-31 0,1-6-47 16,2-1-50-16,-2 0-54 0,2-7-64 0,-2 7-259 16,2-7-832-16,0 0 37 0</inkml:trace>
  <inkml:trace contextRef="#ctx0" brushRef="#br0" timeOffset="37670.07">9288 3598 275 0,'-1'-13'515'0,"-5"2"-69"16,1 1-45-16,-4 0-52 0,2 1-33 0,-3 0-30 16,-5 1-27-16,-2 0-20 0,-1 2-20 0,-1 2-20 15,0 0-15-15,-4 1-19 0,0 1-14 0,4 2-12 16,-10 3-14-16,1 0-12 0,-1 2-12 0,2 2-9 16,0 3-11-16,-2 0-8 0,4 4-5 0,3 0-7 15,-5 3-5-15,4 1-14 0,-2 4 2 0,4-2-6 16,2 3 6-16,0 1-11 0,5-1-5 0,3 3-2 15,1 2-2-15,4 0-5 0,3 1 0 0,3 2-4 16,5 2 5-16,-1-1 2 0,10 0 1 0,-1 2 8 16,1-1-3-16,4-4-6 0,4-1 13 0,3-1-18 15,-2-3 4-15,5-2-2 0,2 0-4 0,1-9-4 16,2-2 4-16,4-2-6 0,-1-5 2 0,4-4-1 16,-2-2 1-16,14-7 0 0,-2-6-3 0,-4-3 1 15,-14-1 0-15,10-5-5 0,1-9 0 0,-4 1-2 16,0-2-1-16,-8-3 4 0,-9 7-1 0,0 1-7 15,-2 2 5-15,-4-1-1 0,-3-2 3 0,-5 0-2 16,-2 5 0-16,-1 0-2 0,-6-2 10 0,-5 1-9 0,0 6 0 16,-7-2 2-16,-2-1-3 0,-3 4-3 15,-3 1 6-15,-4 4-2 0,0 3 3 0,-3 2 0 16,-3 3-6-16,-5 2 6 0,1 3-3 0,-2 1 2 16,-3 1-2-16,4 2-25 0,0 2-32 0,2-2-33 0,1 3-48 15,2-2-61-15,3 3-83 0,-1 1-294 0,11-1-859 16,0 0 25-16</inkml:trace>
  <inkml:trace contextRef="#ctx0" brushRef="#br0" timeOffset="38470.12">10514 4183 20 0,'0'0'500'0,"0"0"-70"0,0 0-68 0,9-17-49 16,-7 5-29-16,3-5-25 0,0-6-17 0,1-4-18 16,-1 0-7-16,1-1-4 0,2-6-12 0,-1 5-10 15,0 1-14-15,1-1-17 0,0 0-13 0,-3-1-19 16,2 0-8-16,-3 2-15 0,1 10-11 0,-1 0-7 15,0 0-7-15,0-1-6 0,-2 2-13 0,-2 5 2 16,3 1-1-16,-3 3-3 0,5 2-6 0,-5-3 10 0,0 9 0 16,1-8-1-16,-1 8-6 0,0 0-8 15,0 0-5-15,0 0-2 0,0 0 1 0,0 0-10 16,0 0-3-16,3 28-1 0,-1-3-1 0,-1 1-1 16,5 6-7-16,0-2-3 0,1 2 0 0,3-1 2 0,-1 3-2 15,2-3-4-15,1-1 2 0,2 1-5 0,0 0 0 16,-1-3-6-16,2-1-3 0,-6-9-12 15,2 3-13-15,0-4-19 0,-4-2-21 0,0-5-34 16,0 1-31-16,-4-3-42 0,2-1-55 0,-3-1-75 16,-2-6-249-16,0 0-803 0,0 0 46 0</inkml:trace>
  <inkml:trace contextRef="#ctx0" brushRef="#br0" timeOffset="38648.03">10517 3969 586 0,'0'0'506'0,"0"0"-85"16,0 0-70-16,0 0-40 0,0 0-47 0,0 0-38 16,26-2-27-16,-15 3-30 0,5-1-16 0,4-1-20 15,1 1-13-15,7 1-13 0,2-3-15 0,-3-4-14 16,7 7-11-16,1-2-46 0,-3 2-84 0,1-6-104 16,-5 5-299-16,0 0-642 0,2 0 90 0</inkml:trace>
  <inkml:trace contextRef="#ctx0" brushRef="#br0" timeOffset="39652.07">11671 3770 362 0,'0'0'485'0,"-4"-7"-56"0,4 7-34 16,-7-7-49-16,7 7-34 0,-9-5-19 0,3 2-26 16,0 0-32-16,6 3-36 0,-16 0-16 0,6 0-25 15,0 1-16-15,-2 3-13 0,-3 1-21 0,1 0-12 0,-2 5-9 16,1 1-4-16,-1 3-16 0,2 0-4 16,-3 6-12-16,4-3-3 0,1 0-3 0,1 0-7 15,2 1-1-15,3-3-6 0,-3 3-5 0,5-1-4 16,3-2-4-16,4 2 1 0,0 0-3 0,4-5 1 0,4 3-3 15,1-1-3-15,2-2-6 0,2-2-2 0,5 0-10 16,-2-5-11-16,8 4-16 0,-5-8-24 0,7-1-10 16,-1 1-11-16,0-5-8 0,-2-2 5 15,4-1 2-15,-4 0 1 0,-8 1-1 0,9-4 9 16,-9 1-18-16,0 2-2 0,-2-2 8 0,0 1-8 0,-5 0 1 16,-3 2 14-16,-1-1 3 0,-2 2 7 0,0 0 11 15,-5 5 32-15,4-5 19 0,-4 5 13 0,0 0 18 16,0 0 7-16,0 0 7 0,0 0 0 15,0 0 6-15,-23 9 5 0,18-3 7 0,-4 0 0 0,4 1 3 16,-1 1-4-16,3-3 10 0,-1 1-9 0,2 1-5 16,2-7-6-16,0 10-7 0,2-2-3 0,2-2 0 15,3-1-7-15,-2 2-4 0,1-3-3 0,3 0 3 16,1-2-5-16,2-2-3 0,3 1-4 0,-1-3 1 16,2-4-3-16,0-2 0 0,-1-2 0 0,1-1-3 15,0 1-6-15,-1-4 8 0,-1 2-5 0,-8 2-1 16,3-4-3-16,-4 3 3 0,-3 1 3 0,0 0 3 15,-5 1 5-15,-2 0 5 0,0 1-3 0,-5 0 2 16,-2-3 1-16,-4 4 2 0,-3 1 0 0,1 3-4 16,-4 1-3-16,-5 2-5 0,-1 1 2 0,9 0-2 15,-4 1-1-15,2 0-11 0,6 3-19 0,-4-3-17 16,9-2-24-16,-3 0-33 0,13 0-42 0,-13 2-37 16,13-2-25-16,0 0-64 0,-4 0-222 0,4 0-670 15,0 0 86-15</inkml:trace>
  <inkml:trace contextRef="#ctx0" brushRef="#br0" timeOffset="40176.3">12128 3926 249 0,'7'10'402'0,"1"4"-40"16,-2-3-48-16,-2 2-20 0,-1-1-34 0,1 0-17 15,0 4-31-15,-2-5-19 0,0 2-19 0,4-2-15 16,-6-1-16-16,1 1-15 0,-1-4-18 0,2 0-14 15,-2-7-10-15,1 8-9 0,-1-8-5 0,3 7-15 16,-3-7 0-16,0 0-8 0,0 0-11 0,0 0-7 0,0 0-6 16,0 0-1-16,0 0-1 0,0 0-6 0,7-28-2 15,-5 16-6-15,0 1-10 0,1-7-8 16,1 1-11-16,2 1-2 0,0-2 3 0,1 0 1 16,-2 2 2-16,1 1 2 0,3 1 3 0,-4 3-1 15,0 2-1-15,1 2 8 0,1 0-3 0,1 0 5 0,-3 3-2 16,0 1 4-16,-5 3-2 0,12-2 5 15,-12 2 8-15,10 4 5 0,-5 0 7 0,0 4 7 16,0 2-2-16,0 0 1 0,-3 4 1 0,2 0 0 16,-4-1 1-16,2-1-5 0,0 5 0 0,0-3-1 0,-1-3-4 15,0-2-2-15,1 1-3 0,0-4-2 0,-1 0 1 16,-1-6-5-16,3 7 1 0,-3-7 0 16,6 4-6-16,-6-4 4 0,0 0-2 0,16-12-2 15,-10 2-1-15,2-5 0 0,3 3-3 0,-2-4 0 0,0 2 4 16,3-1 3-16,-3 2-6 0,1-1 0 0,-1 4 0 15,-2 2 3-15,0-1 0 0,-2 3 10 0,0 3 0 16,-1-1 7-16,-4 4 8 0,7-5 3 0,-7 5 3 16,4-5 4-16,-4 5-4 0,0 0 7 0,0 0-6 15,7 14 2-15,-6-8-4 0,0 4-4 0,1 1-3 16,-1 3-2-16,1-2-2 0,1 3-1 0,3 1-7 16,-4 0-3-16,0 2-10 0,2-1-20 0,4-2-36 15,-6-2-31-15,2-2-55 0,1-3-64 0,0 1-47 16,-1-6-251-16,-4-3-709 0,0 0 75 0</inkml:trace>
  <inkml:trace contextRef="#ctx0" brushRef="#br0" timeOffset="40406.61">12753 3871 499 0,'0'0'443'0,"9"18"-49"0,-8-8-33 0,-1 1-26 16,-2 5-20-16,2 3-19 0,5 8-18 0,-2 1-15 15,0 3-17-15,0 2-23 0,0 1-23 0,0 0-21 16,1-1-29-16,1 0-13 0,0-1-20 0,2 1-11 16,-2-4-15-16,0 0-7 0,-1-1-13 0,1-10 6 15,0 1-19-15,-1-4-21 0,-2-3-18 0,1-2-26 16,-2-3-22-16,-1-7-38 0,4 12-30 0,-4-12-32 16,5 7-13-16,-5-7-40 0,0 0-40 0,0 0-291 15,0 0-734-15,0 0 68 0</inkml:trace>
  <inkml:trace contextRef="#ctx0" brushRef="#br0" timeOffset="40669.99">12767 3978 449 0,'-6'-17'406'0,"1"5"-46"0,0-4-38 0,2 4-43 16,1 0-23-16,3-1-24 0,0 4-16 0,2-5-21 15,3 4-7-15,2 0-16 0,-3 0-11 0,4 1-10 16,1 0-2-16,0 3-23 0,2 1-1 0,2 2-13 15,-3 2-3-15,4 0-7 0,-2 3-3 0,3 0-7 16,-5 3 0-16,2 5-10 0,2 0 7 0,-3 2-19 0,-4 3-2 16,0 0-8-16,0-2-8 0,-4 7-8 15,-3-3 0-15,-1 1-2 0,0-2-6 0,-1 2-1 16,-2-2-11-16,-2 0 0 0,-1-6-9 0,0 1-21 16,-3-3-23-16,-3 5-36 0,1-6-29 0,-4 1-44 0,3-3-39 15,-1-3-35-15,1 1-45 0,2-2-257 0,-4-1-732 16,14 0 71-16</inkml:trace>
  <inkml:trace contextRef="#ctx0" brushRef="#br0" timeOffset="41159.75">13331 3896 442 0,'2'-6'429'16,"-2"6"-58"-16,3-10-49 0,-3 10-34 0,-5-17-37 15,1 9-26-15,-1 1-30 0,-3 0-21 0,-2 0-12 0,1 0-13 16,-1 0-14-16,-3 1-6 0,2 2-14 0,-3-1-5 16,1 3-1-16,-1 0-8 0,0 2-8 0,-1 3 0 15,-1 0-8-15,-1 3-3 0,-1 4-9 16,2-1-4-16,3 2-9 0,-1 0-3 0,1 6-1 0,2-1-8 15,2-1 0-15,0 3-4 0,1 0-5 0,4-2-2 16,2 0-5-16,2 2-1 0,1-6-3 0,2 0-6 16,2-4-3-16,0 0 2 0,4-1-5 0,-2-1-4 15,2-1 1-15,2-2-3 0,1-2 3 0,1-3-5 16,1-3 0-16,2 1 1 0,-1-4-2 0,0-1-6 16,2-1 2-16,-4-2-1 0,2 2 1 0,-2-3 1 15,-4 3-4-15,2-2 2 0,-3 3 0 0,-3-1-1 16,-1 1-1-16,1 2 1 0,-1 3-1 0,-2-2 11 15,-2 6 12-15,4-7 10 0,-4 7 5 0,0 0 0 16,0 0-5-16,0 0-1 0,6-2-4 0,-6 2-2 16,0 0-4-16,0 0-1 0,2 22 0 0,-2-12-3 15,0 0-6-15,1 2-2 0,3-3-2 0,-4 2-11 16,3 0-15-16,-2-1-19 0,3-1-22 0,1 1-30 16,-4-3-38-16,3 1-40 0,-4-8-48 0,11 8-47 15,-9-5-264-15,-2-3-760 0,0 0 63 0</inkml:trace>
  <inkml:trace contextRef="#ctx0" brushRef="#br0" timeOffset="41525.07">13521 3870 266 0,'-2'10'514'0,"1"-1"-58"0,-2 2-58 0,3 2-42 16,0 2-42-16,1-1-30 0,-1 3-34 0,2-2-21 15,-2 2-23-15,1-5-25 0,0 0-26 0,-1-2-13 0,1 0-11 16,1-3-28-16,-1 0-7 0,1 0-10 16,-2-7-16-16,2 7-5 0,-2-7-8 0,3 7-8 15,-3-7-10-15,0 0 1 0,0 0-9 0,0 0 1 16,0 0-1-16,13-19-10 0,-8 8 0 0,-1-5-4 16,1-1-5-16,0 0 9 0,2 0-12 0,-1 1-2 0,-1 0 2 15,3 1 1-15,-4 6-1 0,1-2-4 0,-4 5 3 16,4-1-3-16,-2 3-1 0,-3 4 0 15,6-7 0-15,-6 7 6 0,0 0 3 0,9 0 4 16,-9 0 0-16,0 0 2 0,10 11-3 0,-4-2 0 0,-3-4-5 16,0 4 3-16,5-1-8 0,-3 0 1 0,0 2 1 15,0-1-5-15,0 0-12 0,-2 1-23 0,4 0-23 16,-2 1-28-16,-1-3-35 0,-3-1-45 16,-1-7-26-16,8 12-68 0,-6-7-247 0,-1 0-717 0,-1-5 75 15</inkml:trace>
  <inkml:trace contextRef="#ctx0" brushRef="#br0" timeOffset="41734.11">13759 3912 479 0,'0'0'532'16,"0"0"-81"-16,0 0-52 0,0 0-43 0,0 0-44 16,5 18-26-16,-4-9-37 0,1-2-29 0,2 3-14 15,0 0-29-15,0-1-21 0,0 3-12 0,0-1-21 16,3 4-15-16,-1-4-12 0,0-1-10 0,-1 1-12 15,2-3-14-15,-1-1-17 0,0 1-23 0,0-3-26 16,0-1-28-16,0-1-26 0,1-1-36 0,-7-2-25 16,15-4-32-16,-3-3-27 0,-2 0-54 0,1-1-243 15,0 0-662-15,-2-6 83 0</inkml:trace>
  <inkml:trace contextRef="#ctx0" brushRef="#br0" timeOffset="41907.08">14023 3918 408 0,'4'-4'482'0,"-4"4"-8"0,0 0-74 16,0 0-43-16,0 0-40 0,0 0-15 0,-12 19-22 15,3-3-15-15,-3-1-27 0,-6 9-10 0,-2 2-2 16,2 3-6-16,-6 1 8 0,-3 9-29 0,-3 2-7 16,10-11-9-16,-11 7-20 0,11-7-21 0,1-1-8 15,3-3-26-15,-2-3-10 0,6 1-12 0,-2-1-12 16,3-7-29-16,6-8-36 0,3-2-47 0,-1 1-39 16,3-7-57-16,0 0-79 0,0 16-139 0,0-16-234 15,0 0-886-15,0 0 14 0</inkml:trace>
  <inkml:trace contextRef="#ctx0" brushRef="#br0" timeOffset="44357.94">14638 3883 311 0,'3'-8'370'15,"-3"8"-38"-15,0 0-37 0,0 0-23 0,0 0-15 16,0-9-11-16,0 9-17 0,0 0-24 0,0 0-10 0,0 0-18 16,0 0-5-16,0 0-25 0,0 0-11 0,0 0-11 15,0 0-10-15,0 0-11 0,0 0-10 0,0 0-11 16,0 0-5-16,-8 30-8 0,7-19-9 16,-2 6-6-16,2-4-6 0,-1 4-7 0,0-2-4 0,1 2-5 15,1-1 2-15,-1-4-12 0,-1-1 3 0,5 1-2 16,-3-1-1-16,1-2-4 0,2 2-7 0,-2-5 4 15,-1-6-5-15,4 11-1 0,0-7 0 0,-4-4-2 16,6 6 2-16,-1-5-6 0,-5-1 1 0,8 2-3 16,-8-2-4-16,0 0-9 0,15-7 5 0,-10 2-9 15,2-3-5-15,-1 0-4 0,3 2-2 0,-4-1-1 16,-1 1 3-16,2-2-1 0,0 3 4 0,-3 0-3 16,1 0 4-16,1 0-4 0,-5 5-3 0,7-7-5 15,-7 7-1-15,6-3-3 0,-6 3-5 0,0 0 7 16,0 0 1-16,8 0 3 0,-8 0 7 0,0 0-5 15,0 0 7-15,11 8-3 0,-7-5 2 0,0 3 6 16,0-2 5-16,1 2 4 0,1 4-3 0,4-2 8 16,-1 2 3-16,0-2 5 0,5 3 5 0,-3-3 4 15,-1 1 5-15,1-1 3 0,0-2 2 0,1-2 4 16,0-2 15-16,-2 1 6 0,3-3 5 0,-3-4 2 16,0 0-2-16,-1-2-3 0,0-1 1 0,-2-1-8 15,1 1-4-15,-2-2 1 0,-3 1-4 0,0-3-2 16,0 1 0-16,-5 0-5 0,2 10-2 0,-2-15 2 15,-1 7-10-15,-1 0-2 0,-3-1-6 0,3 3-22 16,-1-1-22-16,0-4-29 0,-2 6-23 0,-2-1-30 16,4 1-31-16,-1 2-33 0,6 3-50 0,-9-6-266 15,9 6-692-15,-9-3 79 0</inkml:trace>
  <inkml:trace contextRef="#ctx0" brushRef="#br0" timeOffset="44898.08">15284 3988 140 0,'0'0'522'16,"6"-7"-73"-16,-6 7-52 0,0 0-44 0,0 0-36 15,-11-13-42-15,11 13-34 0,-11-8-32 0,6 4-8 16,-3 2-28-16,-3-2-19 0,-2 2-15 0,2-1-17 0,-3 1-10 15,1 2-10-15,0-1-11 0,-4 2-1 0,4 1-18 16,1 1-8-16,-5 2 4 0,1 3-15 0,-2 0-4 16,2 1-2-16,1 1-7 0,2 1-5 15,0 2-3-15,0 2-3 0,3-2 5 0,-1 0-10 16,3 4-6-16,3-6 0 0,3 0 1 0,-1 0 4 0,3 0-9 16,0-1 0-16,1-3-4 0,3 0-3 0,0-2 2 15,1 2 0-15,4-2 0 0,-1-3-4 0,1 3 3 16,3-4-5-16,0-2 1 0,0 1-1 15,-2-3 1-15,3 0-4 0,-3 2 2 0,1-2-3 0,0-3 1 16,-4 0 0-16,2 1-1 0,3-1 0 0,-3-1 2 16,-2-2 1-16,1-1-5 0,0 1 3 0,-2 0-3 15,-1-1 2-15,-2-1 2 0,3 3-2 0,-3-2 2 16,0 1-4-16,0 3 3 0,-2-1-3 0,-1 7 4 16,3-9 4-16,-3 9 1 0,4-8 9 0,-4 8-5 15,0 0-2-15,0 0 4 0,0 0 1 0,0 0-4 16,0 0 1-16,0 0 1 0,0 0-1 0,0 0-1 15,0 0-3-15,0 0 0 0,-2 25-1 0,4-16 1 16,-2 0 2-16,2 1-2 0,1 0-4 0,-2 4 1 16,0-3 0-16,3 6 2 0,0-1-10 0,0-1-8 15,1 1-18-15,-1-4-27 0,0 1-20 0,1-4-21 16,-1 3-25-16,2-4-22 0,-1-1-36 0,0-3-22 16,-1-2-30-16,-4-2-253 0,0 0-680 0,15-7 81 15</inkml:trace>
  <inkml:trace contextRef="#ctx0" brushRef="#br0" timeOffset="45307.04">15365 3998 318 0,'2'-6'381'0,"-1"0"-24"0,-1 6-23 15,0-12-23-15,0 12-17 0,2-7-28 0,-2 7-24 16,0 0-33-16,0 0-16 0,0-10-26 0,0 10-19 16,0 0-21-16,0 0-11 0,0 0-16 0,0 0-14 0,0 0-5 15,0 0-2-15,0 0-10 0,4 22-7 16,-2-14-8-16,-2-8-1 0,2 15-6 0,-1-5-5 15,1-1-5-15,-1 1-5 0,3-2 2 0,-2-1-9 16,0 0-1-16,0-1-1 0,1 2-3 0,-1-2-2 0,2-1-2 16,-2 2-2-16,-2-7-7 0,3 9 7 0,-3-9-4 15,3 5-1-15,-3-5-3 0,5 4 2 16,-5-4-2-16,0 0 5 0,0 0-5 0,16-8-2 16,-8 1 0-16,0-1-1 0,0-1 1 0,-1 0 2 0,2 0-7 15,-1-1 4-15,1 1-3 0,-4-1 5 0,6 3-2 16,-5 2-5-16,-3-1-1 0,3 3 10 15,-6 3-9-15,6-6 5 0,-6 6 0 0,7-4-1 16,-7 4-3-16,0 0 2 0,6-3-1 0,-6 3 5 16,0 0-7-16,0 0 6 0,0 0 1 0,10 10 5 0,-7-4-3 15,-2 3 3-15,1-1 1 0,-2 1-3 16,2-2-2-16,3 3 0 0,-3-1 1 0,1 1-1 16,-1-3-3-16,1 0-6 0,1-1-15 0,-3 0-19 15,2 1-30-15,-1 2-37 0,2-5-25 0,-4-4-37 0,10 6-37 16,-5-3-81-16,-5-3-182 0,0 0-640 0,13-7 88 15</inkml:trace>
  <inkml:trace contextRef="#ctx0" brushRef="#br0" timeOffset="45546.11">15779 3789 145 0,'0'0'612'0,"4"-6"-95"0,-4 6-62 15,0 0-51-15,0 0-53 0,0 0-49 0,0 0-40 16,0 0-22-16,0 0-26 0,0 0-18 0,-10 23-16 15,8-11-13-15,-1-1-14 0,3 7-22 0,-2 0-5 16,2 7-16-16,-2-7-8 0,1 7-9 0,0 2-17 16,2-1 0-16,-1-7-6 0,1 7-11 0,-1-8-6 15,2 2-9-15,-1-4 0 0,0 0-3 0,-1-3-9 16,1 0 2-16,1-4-6 0,-1 2-16 0,0-4-16 16,2-1-27-16,-3-6-22 0,1 10-27 0,-1-10-37 15,0 10-38-15,0-10-56 0,0 0-85 0,0 0-242 16,-14 0-777-16,14 0 54 0</inkml:trace>
  <inkml:trace contextRef="#ctx0" brushRef="#br0" timeOffset="46032.33">15610 3999 18 0,'0'0'444'0,"0"0"-75"0,5-9-48 0,-5 9-44 15,10-5-46-15,-4 0-32 0,2 3-21 0,1-1-29 16,2 1-15-16,2-1-12 0,1 1-18 0,5 1-10 15,-1 0-6-15,3 2-16 0,-2-1-8 0,21 1 36 16,-21 0-66-16,2 2-23 0,-1-1-11 16,-3-2-27-16,3 1-6 0,-2-1-24 0,-1 2-1 15,-4-1-1-15,1-1-9 0,4-1 4 0,-5-1 5 16,0 0-1-16,0 1 22 0,1-1-12 0,-4 2 24 16,-1-1 13-16,-9 1 30 0,11 0 11 0,-11 0 22 15,9-1 31-15,-9 1 35 0,0 0-2 0,0 0 5 16,0 0-19-16,0 0-4 0,0 0-10 0,0 0-14 15,0 0-3-15,0 0-1 0,0 0 0 0,0 0-4 16,-28 2-3-16,28-2 1 0,-11 3 0 0,11-3-9 0,-12 1-3 16,12-1-3-16,-8 3-10 0,8-3 1 15,-7 1-5-15,7-1-11 0,-8 4 3 0,5 2 1 16,0-1-7-16,3-5-1 0,-4 14-1 0,6-6 0 16,-4 0 1-16,2 2-2 0,4 0 3 0,-2 2-2 0,3-3 2 15,-2 2-1-15,3 0-1 0,-1-1 0 0,5-2 2 16,-3 1-8-16,-1-2 8 0,0 2-12 15,-3-4 5-15,1-2-1 0,0 2 8 0,0 0-2 16,-4-5 7-16,4 6 10 0,-4-6 9 0,0 0 9 0,0 11-8 16,0-11 1-16,-7 8-6 0,-2-2-7 0,2 0-1 15,-2 1-9-15,-5-2-3 0,-2 2-13 0,4-2-18 16,-4 0-27-16,-2-1-25 0,4-2-35 16,0-1-35-16,3-1-35 0,3-1-39 0,0-1-54 0,-2-1-225 15,5-3-679-15,1 0 83 0</inkml:trace>
  <inkml:trace contextRef="#ctx0" brushRef="#br0" timeOffset="46609.99">16776 3868 92 0,'0'0'479'0,"0"0"-51"0,0 0-33 16,0 0-18-16,0 0-9 0,0 0-24 0,0 23-31 16,0-11-21-16,-1 5-32 0,-2 2-31 0,1 1-13 15,-1 7-39-15,2-8-18 0,0 7-23 0,-1-7-15 16,2 1-12-16,-1-1-17 0,0 3-7 0,1-4-7 15,0 1-13-15,0-3-4 0,-1 1-12 0,1-6-6 0,0 3-21 16,1-3-28-16,-1-4-22 0,0-1-37 0,0-6-39 16,0 14-43-16,0-14-54 0,1 9-64 15,-1-9-255-15,0 0-745 0,-6 4 68 0</inkml:trace>
  <inkml:trace contextRef="#ctx0" brushRef="#br0" timeOffset="47046.56">16633 4118 136 0,'0'0'433'16,"0"0"-66"-16,0 0-46 0,0 0-60 0,0 0-32 15,10-11-25-15,-3 10-34 0,-7 1-14 0,15-5-14 16,-2 3-18-16,1 1-8 0,4-1-10 0,-1-1-11 16,2 1-14-16,1-2-7 0,-1 1-4 0,9-3-15 15,-7 4-4-15,0-1 1 0,-1-1 1 0,0 2-10 16,1-2-9-16,-3-1 2 0,-1 0-4 0,-5 3-9 15,3 0 1-15,-3-1-10 0,-2 0 4 0,0 2 3 16,-5 0-2-16,-5 1 2 0,12 0 3 0,-12 0 14 16,6 2 6-16,-6-2 8 0,0 9 2 0,0-9-5 15,0 0-4-15,-9 21 2 0,4-12-4 0,-3 1 4 16,1-1-3-16,1 1 2 0,0-1-8 0,1 1 0 16,0 1 1-16,2 0-4 0,2-1-2 0,0-1 2 15,2 3-5-15,0-3-3 0,2 1 0 0,3-1-2 16,0 0-2-16,-1-4 0 0,2 4-3 0,4-4 2 15,-1-1-5-15,2-3 3 0,-1-1 2 0,3-1-5 16,-4-1 0-16,2-3-2 0,-2-3 0 0,1 3-2 16,1-2-3-16,-4 0-2 0,0 0 2 0,0-2-1 15,-3 1-3-15,-2 3 0 0,-2-5-4 0,0 3 4 0,-2-3-1 16,-3 0 1-16,-1 3-2 0,-1 0-6 16,-4 0-11-16,1 1-15 0,-4 0-25 0,-1 1-44 15,-4 0-38-15,0 1-66 0,0 2-80 0,-2 1-217 16,6 1-703-16,-4-1 76 0</inkml:trace>
  <inkml:trace contextRef="#ctx0" brushRef="#br0" timeOffset="47992.05">17757 3843 455 0,'0'0'519'0,"0"0"-83"0,0 0-52 16,0 0-52-16,0 0-41 0,0 0-17 0,0 0-6 15,0 0-22-15,0 0-17 0,-3 32-21 0,0-15-18 16,2 0-25-16,-1 7-16 0,-2 2-15 0,3-6-17 16,-5 6-16-16,3 2-12 0,1-3-9 0,-3-1-5 15,0-1-11-15,4-4-5 0,-2-1-9 0,2-1-8 16,-3-3-3-16,0-3-6 0,2-2-5 0,1-1-14 16,1-8-15-16,-2 12-16 0,2-12-11 0,-1 8-8 15,1-8-4-15,0 0-11 0,0 0-6 0,0 0-15 16,0 0-1-16,0 0 3 0,0 0 3 0,0 0 10 0,0 0 0 15,6-26 3-15,-2 16 9 0,2 2 2 16,1-1 5-16,-1-2 3 0,5-3 5 0,1 2-1 16,0 0 8-16,0-3 3 0,0 3 1 0,2-3 1 0,1 5 4 15,0-1 2-15,-1-3-2 0,-2 5 4 16,1 1 4-16,-1 3-5 0,-1 0 6 0,-1 3 1 0,1-2-2 16,-2 0 1-16,-1 3 3 0,-8 1-7 15,12 0 2-15,-12 0 4 0,8 2 1 0,-8-2 0 0,0 0-5 16,6 4 9-16,-6-4-3 0,0 0 3 0,0 0 2 15,0 0-2-15,-15 20-3 0,7-16 10 0,-2 1 5 16,0-1 15-16,-1 2 11 0,0-2 4 16,-2-1-3-16,3-1 2 0,-2 2-2 0,2 0-6 0,0-2-2 15,0 1-10-15,1-1 5 0,1 0 0 0,-2 1 5 16,4-1-5-16,6-2 5 0,-12 5-2 0,8-2-4 16,4-3 7-16,-6 6 4 0,1-1 1 0,5-5 2 15,2 13-4-15,2-3 0 0,1-2-5 0,0-1-1 16,2 2-3-16,0-1-2 0,2 1 1 0,0-1-8 15,-1 1 0-15,1-1 0 0,1-1-5 0,-2 0-3 16,1-1-3-16,1 2-20 0,-5-4-24 0,4 2-27 16,-3 2-38-16,2-5-45 0,-2 2-29 0,2-3-53 15,-3 0-81-15,-5-2-190 0,14 0-702 0,-14 0 76 16</inkml:trace>
  <inkml:trace contextRef="#ctx0" brushRef="#br0" timeOffset="48355.87">18063 4113 371 0,'0'0'482'16,"0"0"-72"-16,0 0-57 0,0 0-45 0,0 0-46 15,0 0-27-15,0 0-21 0,0 0-9 0,0 0-25 16,0 0-11-16,0 27-13 0,2-20-16 0,-2 2-15 16,0 0-15-16,1-2-10 0,-1-7-14 0,2 15-8 15,0-10-10-15,-2 2-6 0,0-7-7 0,4 10-4 0,-4-10-8 16,2 8-2-16,-2-8-4 0,0 0-6 15,4 4-8-15,-4-4-1 0,0 0-4 0,9 0 0 16,-9 0-2-16,0 0-3 0,10-11-5 0,-3 3 4 16,-2-2-5-16,5 1 3 0,-1-4-6 0,1-1 3 0,1 1-2 15,1 1 1-15,-2-1-3 0,2 0 3 0,-3 3 4 16,-1 3 4-16,1 0-4 0,-1 1 11 16,-3 2-4-16,2 2 1 0,-7 2-1 0,11-2 8 15,-11 2-5-15,0 0 8 0,13 4 6 0,-10 0-7 0,-1 3-1 16,3 3-1-16,-3 1-7 0,0-1 3 0,-1 2 2 15,0 5-6-15,1-5-5 0,-4 1-6 0,1 0-23 16,1-2-27-16,0 3-29 0,1-2-39 0,1-2-39 16,-1 1-32-16,0-5-54 0,-1-6-279 0,4 11-735 15,0-7 67-15</inkml:trace>
  <inkml:trace contextRef="#ctx0" brushRef="#br0" timeOffset="48703.93">18527 4157 74 0,'0'0'531'0,"0"0"-83"0,0-8-54 0,0 8-41 15,0 0-32-15,0 0-43 0,0 0-30 0,-15-3-16 16,15 3-30-16,0 0-25 0,0 0-21 0,-17 8-14 16,12-5-12-16,1 3-13 0,-1-1-9 0,1 1-12 15,2 3 0-15,-2 0-13 0,0 1-9 0,3-2-5 16,0 2-2-16,2 4-13 0,0-9-3 0,0 6-5 15,2-2-5-15,2-1-4 0,0-3-7 0,1 1 1 16,0-2 3-16,-1-1-11 0,3 0 0 0,3-3 0 16,-1 2-4-16,-1-5-3 0,1 0-5 0,1-1 1 15,-2-2 4-15,0-1-5 0,1 0 0 0,-3-2-2 16,-1 4-2-16,-3-5 0 0,4-1 1 0,-6 0-4 16,-1 0 4-16,-1 4-6 0,-3 0-1 0,-4 0-1 15,3 0 1-15,-4 2-15 0,-2-2-11 0,2 0-22 16,-3 4-17-16,2-1-30 0,-2 3-32 0,2 0-29 15,-1 0-37-15,11 1-60 0,-14 2-249 0,2-1-710 16,6 2 75-16</inkml:trace>
  <inkml:trace contextRef="#ctx0" brushRef="#br0" timeOffset="49179.11">18776 4168 11 0,'2'4'524'0,"-2"-4"-64"16,1 12-46-16,-2-5-45 0,1-7-36 0,-2 17-30 16,0-8-32-16,1 0-27 0,1 2-23 15,-2-3-22-15,2 3-22 0,0 0-17 0,-1-1-21 0,1-1-15 16,1 2-14-16,1-2-11 0,-1 2-11 0,1-5-8 16,0 1-9-16,2-2 1 0,-2 1-21 0,-2-6 2 15,5 9-10-15,0-6-7 0,-1 2-6 0,-4-5-3 16,8 3-12-16,-8-3-7 0,9 0-12 0,-9 0-10 15,11-5-18-15,-4 1-10 0,0 0-8 0,0-4-4 16,2 1-10-16,-3-1-1 0,-1 3 3 0,2-2-11 16,0-1-5-16,-3 2-6 0,1 2 1 0,-1-1-5 15,0-1 10-15,-4 6 10 0,9-6 2 0,-7 2 1 16,-2 4 9-16,0 0 5 0,9-3 0 0,-9 3 9 16,0 0 18-16,0 0 0 0,13 3 16 0,-13-3 11 15,8 10 8-15,-4-4 12 0,2 3 7 0,0-1 9 16,1 0 10-16,-2 0 6 0,3 0 10 0,2-3 12 15,-1 1-2-15,1 0 2 0,1-2 0 0,-2 2-4 16,2-3 4-16,-1 0 7 0,-3 0-1 0,1-4 10 16,-8 1 0-16,14 0 7 0,-5-7-7 0,-4 1-7 15,0 1-12-15,1-4-5 0,-2 0-9 0,0-3-6 16,-1 0-10-16,-2 1-2 0,1-5-4 0,-2 4-7 16,-2 0-13-16,0 1-8 0,-1 2-21 0,-2-3-24 15,-1 3-25-15,-1 2-32 0,1 0-41 0,-3 3-55 16,2 0-68-16,-4 2-285 0,2 2-788 0,9 0 52 15</inkml:trace>
  <inkml:trace contextRef="#ctx0" brushRef="#br0" timeOffset="50510.3">19869 4125 266 0,'0'0'404'0,"0"0"-49"0,0 0-38 0,0 0-24 16,0 0-14-16,-14 18-16 0,9-9-10 0,1 2-15 15,-2 3-17-15,-2-2-17 0,3 2-16 0,0 3-18 16,0 0-19-16,-1 1-16 0,0-1-16 0,4-2-8 15,-2 1-11-15,3-4-14 0,-1 4-10 0,4-6-8 16,-1 0-8-16,0-2-5 0,4 1-5 0,-1-3-4 16,1-2-7-16,2 0-6 0,-1-1-5 0,1-3-6 15,5-1-11-15,-2-2-24 0,2-1-20 0,4-3-23 16,-1-3-18-16,0-1-10 0,0 0-13 0,0-2 3 16,-5 5 1-16,1 0 10 0,-2-1 6 0,0 4 1 15,-4-2 4-15,3 3 9 0,-5 0-5 0,-3 4 25 16,8-2 3-16,-8 2 7 0,0 0 23 0,8-5 21 15,-8 5 25-15,0 0 13 0,0 0 11 0,6 11-4 16,-6-11 3-16,4 6-3 0,-4-6 1 0,6 6-9 16,-2-3-4-16,-4-3 3 0,8 7-2 0,-3-4-2 15,-1 1-4-15,3-1 0 0,0-1-3 0,-7-2-1 16,10 4 3-16,-6-2-6 0,-4-2-3 0,11 1-1 16,-11-1-6-16,9-1 2 0,-9 1-4 0,13-6-7 15,-8 2 5-15,2-4-16 0,-1-2-10 0,3-5-9 16,-4 3-13-16,3-6-14 0,2-6 3 0,-3 5-7 15,3-5 1-15,-5-3 1 0,1 1 8 0,2-1-1 16,-3 1 4-16,1 7 6 0,-1-5 0 0,1 6 3 16,-4 1 7-16,1 7 11 0,-2-3 14 0,-1 3 15 15,1 3 18-15,-1 7 15 0,0-11 13 0,0 11 4 16,0 0 1-16,-2-8-5 0,2 8-1 0,0 0-10 16,0 0 3-16,0 0-3 0,-13 29 4 0,7-9 4 15,-1 5 0-15,-1 0 9 0,3 1-10 0,1-1-7 16,-2 0 0-16,2-6-5 0,3 5-2 0,0-5-6 15,-1 6 1-15,0-7-5 0,4 2-8 0,-2-5-2 0,2 1 0 16,-1-4-2-16,2 0-9 0,2-2 11 0,-2-1-12 16,1-1-2-16,0 0-6 0,1-5-4 15,0 1 7-15,7-2-14 0,-6-1-13 0,-6-1-12 16,22-6-9-16,-12 2-12 0,6-5-4 0,-1 0 2 0,-1 1 5 16,3-1 5-16,-6-3 4 0,-1 3-1 0,3-2 10 15,-2 1-1-15,0 1 0 0,-2 2 5 16,-2-1 1-16,-2 2 3 0,1 2 13 0,-4 0-5 15,-2 4 2-15,7-6 6 0,-7 6 4 0,0 0 1 0,5-3 3 16,-5 3-4-16,0 0 1 0,0 0 1 0,0 0 4 16,0 0-4-16,6 14 2 0,-3-8 0 0,-1 2 4 15,0-1-5-15,1 0 3 0,2 1-2 0,2 2 6 16,-1 5-3-16,0-5 2 0,3 0-3 0,0-1 1 16,-2 0 1-16,3-1 1 0,0-1 0 0,1 0-2 15,1 1 0-15,-3-2-5 0,3-1 1 0,0 0 3 16,1-2-7-16,0-3 3 0,0-1 6 0,0-1-12 15,1 0-2-15,-3-3 2 0,7-4-6 0,-8 2-5 16,0 0-1-16,3 1 7 0,-4-2-6 0,-2 0-1 16,-3 3 2-16,2 0 3 0,-5-1 1 0,-1 6 1 15,0-12 3-15,0 12 13 0,-4-9-8 0,-5 4 3 16,4 0 7-16,-2 0 9 0,-2 2 4 0,-2 0 7 16,1 1-3-16,0 1 3 0,10 1 1 0,-18 0 7 15,8 2-5-15,-2-1-3 0,3 4 3 0,2 0-10 16,-3 1 4-16,4 1-6 0,-1 2 1 0,3 0 1 15,-3 0-1-15,4 3-3 0,-1 1 11 0,1 2-15 16,2 3 4-16,2-6-11 0,2 1 2 0,-1-1-9 16,2 4-8-16,1-2-13 0,0-2-22 0,1-2-17 15,0 0-24-15,2-2-24 0,-1-2-33 0,2 0-33 16,-1-1-38-16,6-4-56 0,-4-2-276 0,3-2-791 16,-1-1 50-16</inkml:trace>
  <inkml:trace contextRef="#ctx0" brushRef="#br0" timeOffset="51069.94">20830 4321 25 0,'0'0'584'0,"0"0"-78"0,0 0-68 0,2-6-43 15,-2 6-49-15,0 0-39 0,0 0-36 0,0 0-32 16,0 0-31-16,0 0-20 0,0 0-19 0,0 0-18 0,-11 23-13 16,9-13-12-16,1 1-16 0,-1-2-16 0,2-1-5 15,0 3-8-15,0-3-10 0,0 3-6 0,0-5-11 16,3 0-1-16,-1 0-12 0,2 0-4 15,-4-6-4-15,5 5-6 0,-5-5 1 0,5 5-7 0,-5-5-4 16,10 0-8-16,-10 0-5 0,14-5-17 0,-5-1-12 16,1-2-12-16,0 1-7 0,2-3-7 0,-2 0 3 15,-2 2 1-15,1-1 3 0,-1 1 9 16,-4 2 1-16,0-1 4 0,2 3 0 0,-1 1 5 0,-5 3 5 16,6-8 3-16,-6 8 13 0,4-3 10 0,-4 3 6 15,0 0-1-15,0 0 2 0,0 0-1 0,0 0-4 16,0 0 2-16,0 0 3 0,0 0 8 0,0 0-3 15,9 13 2-15,-9-1 3 0,2-6-1 0,3 5-2 16,-3-2 5-16,3 1-3 0,2 1-2 0,-1 1 0 16,1-2 12-16,0 0-12 0,2 0 3 0,1 2 0 15,0-4 0-15,1 0-3 0,-2-2-2 0,3 0-4 16,-1 1 5-16,2-4-6 0,-1 0 0 0,0-2-3 16,0-1 2-16,8 1-7 0,-4-5 1 0,-4 1-3 15,-2-4-2-15,8-2-9 0,-5-2-4 0,2-1-2 16,-3-1-2-16,-2 3 1 0,-1-4 1 0,-1 0-2 15,-1-3 3-15,-4 6 1 0,-3 0-1 0,0 1 1 16,-3-1 4-16,-1 1-1 0,1 2 5 0,-1 1 7 16,-4 0 6-16,1 2 8 0,-1 2 9 0,-3-1-7 15,1 3 1-15,-2 3 1 0,1 1 2 0,0 2 0 16,-2-2 2-16,5 6 0 0,0-1-5 0,1-1 1 16,0 2-4-16,2 0 0 0,4-1-6 0,2 4 3 15,1-3-2-15,3 2-6 0,0-1-17 0,4-1-21 16,4 3-33-16,-4-2-46 0,7 1-70 0,-1-3-80 15,-1 4-284-15,-1 1-794 0,4-5 51 0</inkml:trace>
  <inkml:trace contextRef="#ctx0" brushRef="#br0" timeOffset="51626.9">21835 4368 601 0,'5'-12'531'0,"-5"1"-63"15,0 0-73-15,3 0-46 0,-1 5-43 0,-2 6-22 16,0-11-28-16,0 11-11 0,2-8-26 0,-2 8-23 16,0 0 0-16,2-7-30 0,-2 7-18 0,0 0-24 15,0 0-10-15,0 0-13 0,0 0-14 0,0 29-10 16,-2-17-6-16,2 5-7 0,0 2-5 0,0 0-11 16,0 0-2-16,3-1 7 0,1-1-19 0,-2-2-6 15,2-1-3-15,3-3-1 0,0-1-6 0,2-1-6 16,0-3-8-16,5-3-5 0,-5 1-20 0,1-3-16 15,4-4-20-15,4-2-17 0,0-1-15 0,0-3-2 16,0-4 6-16,1 3 3 0,-4-2 8 0,-1-2 9 16,-1 4 2-16,3-1 9 0,-7 1 2 0,-1 3 8 15,0-1 15-15,-1 4 20 0,-3 0 29 0,-2 0 16 16,-2 4 6-16,0 0 1 0,0 0 0 0,0 0-2 16,0 0 4-16,-21 11-1 0,8 0 4 0,-5 8-1 15,-3 2-3-15,2 3 7 0,-4 4 2 0,0-3 7 16,4 2 0-16,-12 10-2 0,10-7-5 0,4 2-2 0,-9 10-5 15,2-1-10-15,7-9 5 0,4-1-8 0,-2-2-2 16,5-4 5-16,4-5-23 0,0-2-19 0,3-2-27 16,0-3-16-16,6-4-24 0,-1 1-28 15,-1-5-29-15,3-2-34 0,-4-3-36 0,18-3-62 0,-2-5-283 16,-2-2-794-16,5-1 48 0</inkml:trace>
  <inkml:trace contextRef="#ctx0" brushRef="#br0" timeOffset="51968.65">22366 4455 355 0,'9'-14'498'0,"2"1"-81"0,-4 3-62 0,-2 1-58 15,-1 1-37-15,-2 1-40 0,-2 7-9 0,-2-10 3 16,2 10 0-16,-4-9-9 0,-4 4-13 0,8 5-15 16,-11-2-17-16,11 2-13 0,-16 3-14 0,5 3-14 15,3-1-8-15,-1 2-8 0,-3 2-10 0,-1 3-8 16,4-3-5-16,0 8-8 0,0 1-6 0,0-1-4 15,2 0-7-15,3 1-9 0,3-3-4 0,-1 1-3 16,4-4-4-16,-1-1-4 0,3 0-6 0,-2-3-1 16,5-3-4-16,0-1-2 0,-1 0-5 0,-6-4-3 15,17-1 1-15,-9 0-4 0,1-4 1 0,0-1-4 16,3-2 1-16,-4-2-2 0,1 2-2 0,-1-3-2 16,2-5 0-16,-9 0-10 0,3 4-3 0,-4 0-2 15,2-1 2-15,-4 1-4 0,-3 1 7 0,1 1-16 0,-4 1-4 16,-2 2-9-16,1 0-8 0,0 1-14 15,-3 1-23-15,-1 3-3 0,3-1-19 0,-2 1-27 16,3 3-34-16,9-1-30 0,-16 0-41 0,16 0-260 16,-11 4-704-16,7-3 78 0</inkml:trace>
  <inkml:trace contextRef="#ctx0" brushRef="#br0" timeOffset="52354.13">22572 4361 622 0,'0'0'570'0,"10"-1"-88"16,-10 1-60-16,0 0-38 0,9 3-40 0,-9-3-25 16,0 0-44-16,0 0-35 0,0 8-29 0,0-8-26 15,0 0-24-15,-7 15-11 0,7-15-17 0,-7 14-12 16,7-8-20-16,-3 4-6 0,1-3-11 0,2 4-13 16,0-11-4-16,0 14-5 0,0-5-10 0,0-2-10 15,0-7-3-15,3 11-2 0,-1-3-4 0,3-2-12 16,-5-6-8-16,6 7-7 0,-3-3-9 0,3-1-12 15,-6-3-8-15,7 3-17 0,-7-3-19 0,0 0-12 16,16-7-26-16,-9-1-15 0,1 0-21 0,2-7-28 16,-1 1-4-16,2 0-3 0,2 1 14 0,-4-1 27 15,-4 6 5-15,1-1 26 0,1 5 22 0,-4 0 14 16,-3 4 31-16,6-6 35 0,-6 6 34 0,0 0 35 16,0 0 19-16,0 0 12 0,0 0 1 0,-4 28 2 15,2-17-11-15,0 4 1 0,2-3-7 0,-1 0-8 16,2-2-8-16,-1 1-4 0,4-1-9 0,-2 0-2 15,2 0-12-15,-1-1-1 0,1-2-1 0,2 1-2 16,0-4-19-16,-2 0-13 0,1-1-41 0,-5-3-53 16,8 5-75-16,-8-5-117 0,0 0-274 0,11-10-800 15,-8 5 51-15</inkml:trace>
  <inkml:trace contextRef="#ctx0" brushRef="#br0" timeOffset="53701.05">10954 4885 154 0,'-14'-4'327'0,"5"4"-45"0,9 0-16 0,-15-1-15 0,4 1-25 16,1 1-17-16,0 0-14 0,-3 1-17 0,1 0-9 16,3 2-13-16,-2 1-22 0,-1 2-11 0,1-1-7 15,-2 1-17-15,3 1-8 0,-4 4-3 0,2 1-5 16,1-2 5-16,-1 3-4 0,1 4-1 0,3-4-5 15,-1 2-4-15,3 2-2 0,-2-1-3 0,3-1-10 16,1 1-1-16,4 1-5 0,-1-1 4 0,1-6-8 16,1-1-4-16,1 0-4 0,1-1-1 0,1 0-5 15,4-1 2-15,-2-2-6 0,1-1-1 0,-1-1-4 16,0-3-2-16,-6-1-3 0,20-2-2 0,-9-3-3 16,1-1-2-16,3-5-4 0,-1-2-1 0,0-2-7 15,-1-2-11-15,5-3 2 0,-4-3-1 0,-1 8 1 16,-4-1-2-16,0 2 0 0,-2 3 6 0,-1 0-1 15,-3 2-1-15,1 3 3 0,0-1 11 0,-2 3 3 16,-2 4 16-16,0 0 3 0,0 0 0 0,0-10-6 0,0 10 0 16,0 0-4-16,0 0-2 0,0 0-4 15,0 0 3-15,-10 25-3 0,9-16-1 0,-1 2-2 16,1 1 1-16,4-1-2 0,-3 2-1 0,1-2-1 16,1 1 3-16,3 0-1 0,0 3 1 0,-2-3-9 0,4-1-15 15,0-3-17-15,-1 0-28 0,-3-3-22 0,5 2-27 16,-4 0-27-16,4-5-28 0,-2-1-33 15,-6-1-69-15,12-2-207 0,-12 2-653 0,12-9 85 0</inkml:trace>
  <inkml:trace contextRef="#ctx0" brushRef="#br0" timeOffset="54232.91">11112 5014 338 0,'0'0'392'0,"0"0"-38"0,0 0-22 0,0 0-22 16,0 0-31-16,8 11-14 0,-8-11-21 0,2 15-25 15,2-9-20-15,-1 3-16 0,1 1-17 0,-3-1-16 16,3 2-18-16,1-1-12 0,-1-2-15 0,2 3-12 16,0-4-10-16,0-2-12 0,-1 1-4 0,-1-1-7 15,1-3-10-15,0 2-4 0,-5-4-4 0,10 3-3 16,-10-3-7-16,9-1-3 0,-9 1-7 0,6-7 3 16,0 1-4-16,-2 0-9 0,0-3 0 0,-1 2-2 15,1-3-4-15,-3 2-6 0,0 1-1 0,-1 7 3 16,3-11-3-16,-3 11-1 0,1-8 1 0,-1 8 2 15,0-7-2-15,0 7 4 0,0 0-3 0,0 0-3 16,0 0-1-16,0 0 5 0,0 0-2 0,0 0-2 16,0 0 6-16,0 0-4 0,0 0-1 0,0 0 6 15,21 11-1-15,-14-6 5 0,4 1 2 0,0-2 2 16,2 1 3-16,-1 0-2 0,4 2 1 0,2-1-1 0,-3-1 2 16,4 0-2-16,-2-2-2 0,0-1 1 15,2 1-3-15,-3-2 2 0,-3 0-2 0,5-1 3 16,-6-1-4-16,2 0 1 0,-2-1 0 0,1-3-3 15,-3 2-2-15,0-4 2 0,1 0-4 0,-4 0 4 16,0 1-6-16,-2-2 0 0,1-1 4 0,-3 3-7 0,-2-1-2 16,-1 7-2-16,0-13-3 0,0 13 1 15,-6-11 2-15,2 7 0 0,4 4 2 0,-10-7-3 16,5 5 4-16,5 2-3 0,-13 0 3 0,13 0 1 0,-15 8 0 16,7-1 1-16,-2 2 1 0,2 1 2 0,-1 2 5 15,1 4 4-15,-2 0-1 0,5 2 4 0,0-1-4 16,2-2 1-16,-1 3 0 0,4-6-1 15,2 5 1-15,-1-5-3 0,2 0-5 0,3 1 1 0,3 1-12 16,0-5-12-16,1-2-25 0,2-2-36 0,6 0-54 16,1-6-64-16,0 2-91 0,4 1-211 0,5-2-710 15,1-1 76-15</inkml:trace>
  <inkml:trace contextRef="#ctx0" brushRef="#br0" timeOffset="54733.24">12404 5029 255 0,'4'-8'463'0,"-1"1"-43"0,-2 2-43 0,3-1-38 15,-2-2-38-15,-2 8-28 0,-2-11-31 0,2 11-16 16,-4-14-22-16,1 10-27 0,3 4-21 0,-10-11-16 15,4 5-7-15,-3 0-20 0,0 3-7 0,-4 1-17 16,3-1-6-16,-4 2-5 0,2 3-6 0,-3 0-6 16,0 2-3-16,-3 3-5 0,1 1-4 0,2 2 0 15,-2 1-4-15,1 4 0 0,-1-1-2 0,4 2 0 16,2 0-3-16,-1 0-9 0,1 1-3 0,3 0 0 16,2 0-6-16,1 0-1 0,2-5-5 0,3-2 0 15,-1 1-1-15,2-1 1 0,2-3-8 0,0 1 2 16,3-3-3-16,0 0-1 0,3 0 3 0,-3-3-8 15,2-1 1-15,3 0-4 0,1-3 0 0,1-3-3 16,-2 1-7-16,1-4-4 0,3-2-7 0,-2-2-6 16,2-3 2-16,-1 2 2 0,-2 2-1 0,-5 1 1 15,1-1 7-15,0 2 2 0,-1 3-3 0,-3 0 1 16,0 1 8-16,-4 5 3 0,5-6 5 0,-5 6 8 16,5-3 9-16,-5 3-1 0,0 0-1 0,0 0-1 0,0 0 1 15,0 0-4-15,3 14 2 0,-3-6-4 0,0 5 2 16,1 1-2-16,-1 1-1 0,1-1-7 0,2 1 5 15,1-3-6-15,-2 0-8 0,3-1-15 16,-1 1-20-16,3-1-23 0,0-2-33 0,1 2-33 0,0-3-36 16,2-2-51-16,-1-2-89 0,0-1-206 0,0 0-726 15,-9-3 71-15</inkml:trace>
  <inkml:trace contextRef="#ctx0" brushRef="#br0" timeOffset="55041.83">12800 4942 333 0,'2'-8'492'0,"-2"8"-30"16,0 0-53-16,-5-10-48 0,5 10-38 0,-6-4-26 16,6 4-20-16,-11-3-30 0,3 2-26 0,8 1-24 15,-16 4-17-15,4-2-19 0,-3 6-10 0,1 0-13 16,2-1-2-16,-4 4-13 0,-1 1-9 0,2 2-2 15,1 0-8-15,-2 2-7 0,1 2-13 0,1 4-7 16,4-7-4-16,1 2-15 0,4 0 2 0,-3 1-11 16,6-1-5-16,-1 2 4 0,2-1-14 0,1 1 1 15,4-2-5-15,-1-5-5 0,7 3-2 0,-1 0-12 16,2-2-4-16,3-2-7 0,-1-1-10 0,2-2-16 16,-2-3-22-16,6-3-21 0,-2 3-40 0,2-5-43 15,-4 0-65-15,5-2-84 0,-2-2-259 0,-1 0-823 16,2 1 38-16</inkml:trace>
  <inkml:trace contextRef="#ctx0" brushRef="#br0" timeOffset="55766">13009 4924 140 0,'0'0'495'0,"0"0"-40"0,0 0-52 0,0 0-73 16,0 0-40-16,-19 1-45 0,19-1-24 0,-15 11-22 15,8-4-12-15,-1 3-13 0,-2 3-9 0,-1 2-14 16,0 0-13-16,1 1-16 0,-3 2-12 0,3 5-11 15,2-6-9-15,1 1-14 0,-1 0-4 0,3-3-11 16,1-2 0-16,0-3-10 0,3 2-5 0,0-2-8 16,2-1-2-16,2 1-8 0,-1-4-3 0,5 2-8 15,0 1-19-15,3-3-17 0,1 0-44 0,1-3-40 16,1-2-47-16,5-1-54 0,-1-3-299 0,0-1-713 16,0-2 74-16</inkml:trace>
  <inkml:trace contextRef="#ctx0" brushRef="#br0" timeOffset="56148.03">13174 5119 32 0,'-3'5'441'0,"3"-5"-63"0,0 0-50 0,0 0-51 15,9 4-30-15,-9-4-36 0,10 0-22 0,-10 0-19 0,14 0-35 16,-6-1-5-16,3-1-16 0,1 0-11 15,2-1-14-15,-2-3-12 0,-1 1-9 0,0-1-4 16,2 1-9-16,-1-4-3 0,-2 2-11 0,-1-1 0 16,0 1-5-16,-1-2-2 0,-3 4-5 0,0-2 2 0,-3 0-18 15,0 0 22-15,-2 7 7 0,0-10 8 0,0 10 8 16,-4-9 1-16,4 9 3 0,-8-7-9 0,1 6 7 16,7 1-9-16,-16 0 0 0,7 1-4 15,-2 3 4-15,-1-1-5 0,2 3 1 0,-1 2 3 0,-1-3 2 16,-1 5 0-16,-2 1 7 0,5-3 0 0,1 3 0 15,-2 1 1-15,2 2-7 0,2-3-5 0,3 0-7 16,-1 3-1-16,1-4 0 0,3 2-10 0,-2-2 1 16,5-1-10-16,0 1-4 0,2-3-8 0,0 3-14 15,5-3-20-15,-3 0-23 0,3-3-35 0,1-1-33 16,4-2-36-16,-1-1-43 0,5-3-54 0,0 2-251 16,-2-2-705-16,4-1 74 0</inkml:trace>
  <inkml:trace contextRef="#ctx0" brushRef="#br0" timeOffset="56482.24">13702 4958 224 0,'0'0'479'0,"0"-9"-77"0,0 9-45 16,0 0-50-16,-8-9-29 0,8 9-31 0,-11-4-30 16,11 4-24-16,-13 2-5 0,13-2-11 0,-13 1-7 15,6 1-17-15,7-2-11 0,-16 4-22 0,11-1-10 16,-2 1-15-16,0 0-9 0,2 1-7 0,-1 1-9 15,1-2-12-15,0 3-5 0,1 1-2 0,2-2-7 16,-2 2-6-16,1-1-6 0,2 3-2 0,1-2 5 16,0-8-5-16,4 16-4 0,1-5-3 0,-1 0-1 15,2-1-5-15,-1 1-2 0,2 0 0 0,-1 1-1 16,2-2-2-16,-2-2-2 0,1 1 2 0,-2 0-2 16,-1 0-2-16,1-5-2 0,-2 2 3 0,0-1 7 15,-3-5 0-15,-1 12-5 0,1-5-2 0,0-7 1 0,-10 10 1 16,4-6-2-16,0 1-3 0,-3 1-1 15,-1-2 5-15,1-3-5 0,-3 0-17 0,2 3-11 16,-1-3-21-16,0-1-23 0,3 0-32 0,8 0-31 16,-15-5-34-16,15 5-53 0,-11-7-74 0,3 2-190 0,8 5-667 15,-2-12 83-15</inkml:trace>
  <inkml:trace contextRef="#ctx0" brushRef="#br0" timeOffset="56820.09">13850 4957 126 0,'5'-4'479'0,"-5"4"-24"0,0 0-79 15,0 0-57-15,0 0-36 0,0 0-41 0,0 0-24 0,-24 8-27 16,17-3-3-16,1-2-18 0,-1-1-19 0,0 1-14 16,-2 0-12-16,1 2-16 0,2-1-9 0,0 1-15 15,-2-2-8-15,5 2-11 0,-2 0-3 0,5-5-9 16,-4 10-5-16,4-10-7 0,1 11-4 0,-1-11-6 15,3 15-2-15,2-7-5 0,-2 0-2 0,5 0-2 16,-1 1 0-16,-2 1-3 0,3-1 4 0,-2 1-8 16,3 1-2-16,-3-1-3 0,2 1 1 0,-2-1-2 15,2 1 3-15,-3-2-7 0,0 1 5 0,-1-4-2 16,0 0 2-16,-4 1-3 0,1 0 1 0,-1-7-2 16,-2 15 0-16,2-15-3 0,-5 9 3 0,1-2 3 15,0-3-5-15,-1 0-9 0,-1-1-17 0,6-3-16 16,-11 1-28-16,11-1-22 0,-10 2-32 0,10-2-36 15,-12-9-48-15,8 5-279 0,-2-6-675 0,3 4 85 16</inkml:trace>
  <inkml:trace contextRef="#ctx0" brushRef="#br0" timeOffset="57014.19">14043 5035 362 0,'3'6'509'15,"-2"1"-63"-15,2 3-48 0,-1-1-41 0,-2 2-35 16,1-1-37-16,-1 3-30 0,-1-1-35 0,1 1-26 16,0-2-26-16,0 1-25 0,1 0-15 0,-1 0-15 15,1 0-13-15,2-1-35 0,-2-2-46 0,0 0-47 0,1 0-64 16,-1-3-69-16,-1-6-77 0,2 7-227 16,-2-7-640-16,0 0 88 0</inkml:trace>
  <inkml:trace contextRef="#ctx0" brushRef="#br0" timeOffset="57154.07">14082 4941 224 0,'-5'-11'591'0,"3"5"-104"15,2 6-78-15,-3-8-58 0,3 8-76 0,-4-6-71 16,4 6-69-16,0 0-64 0,0 0-50 0,0 0-24 0,0 0-27 16,0 0-28-16,0 0-67 0,0 0-234 0,0 0-463 15,0 0 107-15</inkml:trace>
  <inkml:trace contextRef="#ctx0" brushRef="#br0" timeOffset="58098.29">14311 5171 30 0,'5'7'456'0,"0"-1"-52"16,-2 2-50-16,2-1-25 0,-3 0-12 0,1 0-29 0,-3 0-24 15,0-7-21-15,1 12-17 0,-1-12-24 0,0 0-11 16,-4 13-18-16,4-13-15 0,0 0-21 0,0 0-14 15,0 0-16-15,-7 6-13 0,7-6-14 0,0 0-13 16,0 0-13-16,-6-20-10 0,6 20-7 0,-2-17-4 16,4 7-5-16,0 3 1 0,1-3-3 0,-2 0-3 15,3 1-6-15,-1 0 2 0,3 2-5 0,-1-3-1 16,-3 2 1-16,3 1-1 0,1-1-3 0,0 3 3 16,2 0 1-16,-2-1 6 0,-1 3-9 0,-5 3 0 15,13-2-7-15,-13 2 8 0,9 1-6 0,-9-1 1 16,9 8-2-16,-6 1 2 0,3 1 0 0,-3-1-5 15,0 1 2-15,0 2 0 0,0-1-2 0,1 1-5 16,0-1-6-16,0 0-6 0,4 0-12 0,-5-4-13 16,3 2-10-16,-4-2-7 0,3-2-9 0,2 0 1 15,3-1-1-15,-4-3 0 0,5 0-6 0,0-2-8 16,0 1-11-16,0-3-13 0,4-5-11 0,0 0-4 0,2-3-3 16,-2 0-6-16,1-2-4 0,-2 1 7 15,1-2 13-15,-1 0 5 0,0 2 18 0,-5-1 18 16,3 1 28-16,-2 3 39 0,-2 0 25 0,-5 3 30 15,1 1 18-15,-4 5 13 0,2-10 6 0,-2 10 6 0,0 0 7 16,-9-8-2-16,9 8-1 0,-12-1-3 0,12 1 1 16,-19 2-7-16,11 1-6 0,-2 2-4 15,0-1-4-15,-1 0-2 0,1 4-4 0,1 0 0 16,2 2-12-16,-2-2-3 0,1 2-4 0,2 0-2 0,-1-1-6 16,3 2-5-16,1 4-1 0,1-2 0 0,2-2-5 15,2 0-6-15,-1-2 6 0,1 2-13 0,2 0-2 16,0-5 0-16,1 2-1 0,3 0 7 15,-2-4-12-15,1 0-1 0,-1-1-6 0,2-2-1 0,1 2-7 16,-2-1-3-16,-7-2-8 0,19-3 0 0,-11 0-10 16,1-1-5-16,0-4-7 0,1 0 4 0,-1 0-7 15,-1-2 3-15,-3 2 3 0,3-2 9 0,-5 1-1 16,3 0 2-16,-1 0 0 0,-3 3 5 0,2 1 2 16,-2-1-1-16,-2 6 5 0,5-9 2 0,-2 6 6 15,-3 3 2-15,0 0 0 0,4-7 6 0,-4 7 0 16,0 0 4-16,0 0-10 0,0 0 9 0,0 0-1 15,0 0 10-15,0 0 4 0,0 0 11 0,0 0-4 16,7 23 2-16,-6-10 10 0,0 3-6 0,2 11-1 16,-3-2 4-16,4 0-6 0,-2 1 5 0,1 2-1 15,-1 1-3-15,3 0 3 0,2 3-3 0,-3-1 2 16,1 2-5-16,-3-2 3 0,3 0 2 0,2-1-6 16,-4 0 10-16,1-1-12 0,-1-2-2 0,1-1 0 15,0 1 1-15,-2-8 0 0,0 1-3 0,0-1-5 16,-1-4 0-16,-1-1 14 0,0-2-7 0,0-3 4 15,-1-1 10-15,-1 5 3 0,-2-8-4 0,0 2-5 16,-1-4 4-16,-2 0-4 0,-4-1-5 0,-2-2-1 16,-4-1-7-16,1-3 3 0,-3-4-7 0,-6-3 0 15,7 0 3-15,-6-4 1 0,1-3-7 0,0 0 9 16,4 0-8-16,0-1 3 0,7 3-4 0,2-1 5 0,-1 1-5 16,4-3 4-16,3 1 4 0,3-2-8 15,4-5-1-15,4-1-5 0,1 1 2 0,9 4-1 16,-2-1-4-16,4 4 3 0,3 1 7 0,-6 6-5 15,13-4-3-15,-1 5-9 0,0 3-16 0,-1 0-21 16,-6 6-24-16,0 1-46 0,0 2-63 0,8-1-88 0,-9 3-313 16,-2 0-865-16,0 0 22 0</inkml:trace>
  <inkml:trace contextRef="#ctx0" brushRef="#br0" timeOffset="60078.67">19413 3330 262 0,'6'-5'458'0,"-6"5"-49"0,5-6-45 16,-1 3-22-16,-4 3-30 0,0 0-13 0,5-7-21 15,-5 7-21-15,0 0-18 0,0 0-26 0,3-6-29 16,-3 6-16-16,0 0-23 0,0 0-12 16,0 0-17-16,-10-11-10 0,10 11-14 0,-8-4-10 0,8 4 19 15,-9-5-15-15,9 5 0 0,-13-2-20 0,7 2-6 16,6 0-3-16,-16 2-10 0,6 0-2 0,0 2 2 16,-1 1-11-16,-1 0-7 0,2 2-1 0,-2 0-6 15,1 4-1-15,-1 0-1 0,3-2-2 0,0 1-5 16,3 2-5-16,-3 2 6 0,4 2-2 0,1 0-1 15,2 2-5-15,2-2 5 0,0 4-1 0,0-1-2 16,1 0-2-16,2 6 0 0,0-7 1 0,0 0 1 16,2 1 1-16,-3 0-2 0,0 2-2 0,-1-3 1 15,-1 0-2-15,3-3 0 0,-3-3-2 0,-2 1 6 16,2 0-3-16,-2-3-4 0,0 4 2 0,-1-3 3 16,-2-2-8-16,0 2-3 0,-1-2-4 0,0-1-13 15,-2 0-12-15,-1 0-13 0,-1 0-4 0,0-3-11 16,-2 0-8-16,2-1-11 0,-1-2-26 0,-2-2-39 15,13 0-50-15,-19-3-92 0,5-1-242 0,3-4-762 16,-1-3 60-16</inkml:trace>
  <inkml:trace contextRef="#ctx0" brushRef="#br0" timeOffset="60261.27">19113 3563 429 0,'0'0'491'0,"13"-3"-58"0,-1 2-50 15,0-1-34-15,-2 2-34 0,0-1-29 0,2 1-33 16,1 0-32-16,0 0-26 0,6 0-27 0,-6 0-24 16,4 1-15-16,0-1-15 0,-3 2-16 0,-2 1-13 15,4-2-35-15,2 1-47 0,-3 0-55 0,-2-1-58 16,0-1-68-16,-1 0-309 0,-12 0-683 0,14 4 81 16</inkml:trace>
  <inkml:trace contextRef="#ctx0" brushRef="#br0" timeOffset="60971.97">19466 3628 307 0,'6'13'374'0,"-6"-13"-30"0,0 0-25 16,3 12-15-16,-3-12-23 0,-1 10-19 0,1-10-21 15,0 15-21-15,-1-5-10 0,1-10-29 0,0 18-15 16,-3-8-8-16,3-10-13 0,-4 14-8 0,4-14 1 15,-5 11-3-15,5-11-1 0,-3 8 4 0,3-8 2 16,0 0-9-16,0 0-8 0,0 0 0 0,0 0-19 16,0 0-23-16,0 0-9 0,0 0-10 0,0 0-3 15,0 0-7-15,12-31-7 0,-7 20 0 0,-2 1-10 16,1-1-4-16,1 0 3 0,1-1-12 0,2-2-6 16,-3 4 0-16,2-1-5 0,-2 1-7 0,1-1-4 15,3 2-5-15,0-1-8 0,1 2-3 0,2 0-11 16,-2 1-9-16,1 1-7 0,3 1-15 0,-5 0-12 15,3 3-14-15,1 0-17 0,-2-1-19 0,2 3-12 16,-13 0-17-16,23 4-9 0,-9-2-5 0,-4 0 1 16,4 2 3-16,-3 1 6 0,0-1 16 0,0 0 7 15,1 1 25-15,-1-2-1 0,-4 0 8 0,1 2 12 16,-8-5 3-16,12 4 21 0,-6-1 3 0,-6-3 11 16,11 6 16-16,-11-6 17 0,6 4 22 0,-6-4 31 15,0 0 20-15,8 3 23 0,-8-3 0 0,0 0-3 16,4 2-5-16,-4-2-1 0,0 0-1 0,0 0-4 15,0 0 3-15,0 0 7 0,0 0 0 0,0 0 3 16,0 0 4-16,-13-22-8 0,13 22-2 0,-5-3 0 16,5 3 1-16,-9-3-3 0,9 3-8 0,-10-2-8 15,2 1-4-15,8 1-6 0,-13 4-4 0,4-1-6 16,9-3 0-16,-15 9-6 0,6-4-2 0,2 2-5 16,1 3-2-16,0-3 1 0,1 1 4 0,-1 2-5 15,4-2 0-15,0 2 2 0,2-10 2 0,-2 17-2 16,2-17 2-16,2 15 0 0,2-6-3 0,-4-9-2 15,11 10 2-15,-5-4-6 0,-6-6 3 0,16 3-4 16,-5-4-3-16,2 1 0 0,-13 0-3 0,23-7 0 16,-13 5 1-16,3-4-2 0,-1 2 0 0,-1-2-2 15,-2 1 1-15,-3-2-1 0,1-1 0 0,-2-1 3 16,0 3 3-16,-4-2-1 0,-1 8 8 0,-1-10 4 16,1 10 3-16,-8-10 7 0,3 5 7 0,-1 1-16 15,-3-5-1-15,-2 6 0 0,0-1-5 0,1 3-1 16,-2-1-4-16,12 2-10 0,-19-2-14 0,9 1-19 15,4 1-17-15,6 0-24 0,0 0-32 0,-16 1-30 16,16-1-29-16,0 0-24 0,0 0-38 0,0 0-48 16,0 0-241-16,0 0-727 0,0 0 69 0</inkml:trace>
  <inkml:trace contextRef="#ctx0" brushRef="#br0" timeOffset="61495.03">19973 3582 48 0,'0'0'515'0,"0"0"-81"0,0 0-67 16,0 0-51-16,0 0-45 0,-2 14-36 0,2-14-29 15,0 0-25-15,2 12-19 0,-2-12-15 0,2 11-20 16,-2-11-12-16,3 9-12 0,-3-9-14 0,5 8-8 16,-5-8-9-16,2 8-9 0,-2-8-8 0,0 0-5 15,0 0-3-15,6 7-6 0,-6-7-8 0,0 0 5 16,0 0-9-16,0 0-2 0,0 0-7 0,0 0 5 15,12-10-6-15,-8 4-5 0,-1-1-1 0,1 2 4 16,-1-1-5-16,3-4-5 0,-2 4 2 0,-2 0 0 16,3-1 1-16,0 3-3 0,-1-2-4 0,-1 0 2 15,-3 6 3-15,10-10-4 0,-7 4 3 0,4 2-3 16,-3 0-2-16,-4 4 4 0,10-5 4 0,-10 5 1 0,9-1-3 16,-9 1 4-16,0 0-1 0,15 4 3 15,-12-2 6-15,-3-2 6 0,8 6 6 0,-5-1 5 16,-3-5-6-16,4 12-3 0,-4-12 1 0,4 14-7 15,-3-8 0-15,-1-6 0 0,7 11-5 0,-5-3 0 16,-2-8-2-16,2 10-1 0,-2-10-1 0,0 0-3 0,4 10-5 16,-4-10 3-16,0 0-2 0,0 0 1 15,8 5-5-15,-8-5 2 0,0 0 0 0,0 0 0 16,0 0-1-16,0 0 1 0,0 0 4 0,13-22-8 16,-10 15 6-16,1 1-3 0,-1-3 3 0,1 3 2 15,2 1 2-15,-2-2 4 0,1-1 4 0,3 0 2 16,2 3 0-16,-10 5 3 0,12-9-1 0,-6 5-2 15,-6 4 3-15,12-3-3 0,-12 3 2 0,0 0-4 16,14 7-5-16,-14-7 5 0,8 12-10 0,-6-1-7 16,-1-2-29-16,-1 3-40 0,0-12-43 0,-5 25-51 15,4-13-74-15,-6 6-288 0,1-3-752 0,-3 2 65 0</inkml:trace>
  <inkml:trace contextRef="#ctx0" brushRef="#br0" timeOffset="62146.2">19243 4668 255 0,'1'10'403'0,"1"1"-52"0,-1-2-39 15,0 0-33-15,0-2-27 0,1 1-18 0,-2-8-16 16,5 10-24-16,-5-10-16 0,1 6-11 0,-1-6-7 16,5 4-9-16,-5-4-1 0,0 0-4 0,0 0-14 15,17-18-11-15,-10 4-7 0,1-2-10 0,2-8 1 16,-2 2-1-16,1-5 3 0,-2-2-7 0,5-1 3 16,-2 2-11-16,-1-3-1 0,-1 0-4 0,-1 1-7 15,0 0-8-15,-1 0 6 0,-1 1-10 0,-2 4-11 16,1 10 0-16,-2-2 4 0,0 6 3 0,-2 0 5 15,0 5 1-15,4 0-7 0,-4 6-3 0,0 0-5 16,0 0-9-16,0 0-4 0,0 0-7 0,0 0 0 0,-9 30-5 16,5-2-4-16,-1 3-9 0,2 5 3 15,-1 9 0-15,3 4 2 0,-5 0-3 0,5 0-16 16,1 3-21-16,0-7-40 0,1 7-41 0,-2-5-68 16,3-13-96-16,-2 2-339 0,2-6-920 0,3-5-7 0</inkml:trace>
  <inkml:trace contextRef="#ctx0" brushRef="#br0" timeOffset="72904.89">2183 3506 94 0,'0'0'462'0,"-1"-8"-34"0,1 8-46 0,0 0-26 16,0 0-33-16,-5-10-24 0,5 10 9 0,-7-7-29 16,7 7-21-16,-6-5-27 0,-2 4-18 0,8 1-21 15,-10-2-20-15,10 2-17 0,-14-3-23 0,4 4-13 16,0 4-14-16,-3 1-17 0,-1 4-9 0,0 1-8 16,-2-1-13-16,2 2-1 0,0 2-9 0,3-1-6 15,-1 0-7-15,1-3-2 0,3 2-8 0,3-1-7 16,-3-1-6-16,3 0-5 0,4-1-2 0,-2 1-2 15,5-1-2-15,-1 1 2 0,4 2-4 0,6 0 1 16,0 1 0-16,0 0-1 0,4 2-3 0,1-3 4 16,6 6 7-16,2-2-9 0,-7-5 3 0,4 4-2 15,-2-3-2-15,-3 1 3 0,5 3 3 0,-5-2-1 16,-1 0-2-16,-3-3 2 0,0 4 7 0,-3-2-3 16,-1-2 6-16,-3 3 6 0,-2 2 2 0,-2-3 2 15,-2 2 0-15,-5 2 7 0,0 0-11 0,-2-3-1 16,-2 0 4-16,-2 0-4 0,-4-2 0 0,-2-1 0 15,-6 1-1-15,1-1-1 0,-4-4-4 0,5-2 1 16,-6-2-2-16,0 0-6 0,7-6-3 0,-6 2-10 0,0-4-6 16,6 0-1-16,4-2-7 0,5 2-6 15,2-3-21-15,3-1-16 0,3-2-11 0,2-2-13 16,2 2-24-16,4 0-32 0,3 0-29 0,4-3-25 16,0 0-27-16,10-4-46 0,-5 9-223 0,0-1-699 15,3 2 78-15</inkml:trace>
  <inkml:trace contextRef="#ctx0" brushRef="#br0" timeOffset="73352.59">2615 3651 58 0,'0'0'460'0,"-15"-1"-70"0,3 0-35 16,-1 1-38-16,1 0-22 0,-4 1-11 0,-1 2-24 15,-1-1-21-15,0 3-17 0,0 1-20 0,2 1-22 0,5 0-22 16,-6 2-24-16,6-1-14 0,-7 4-7 16,9 2-14-16,-1 2-15 0,0 0-9 0,3 0-8 15,1 2-6-15,2 0-8 0,5-1-2 0,-2-1-5 16,1 0 0-16,1-2 1 0,0-2-10 0,3-2-7 0,-2 0-2 16,1 0 3-16,4-4-8 0,-1 0-1 0,-1-3-1 15,2 0-6-15,-1-2 5 0,-6-1-10 0,14-1 2 16,-4-4-3-16,-1-2-3 0,0-3 2 15,1-3-3-15,-2-2 0 0,0 1-1 0,-2 2-2 0,-1 3 2 16,0-1 0-16,-2 3-2 0,0 1-2 0,0-3 5 16,-3 9-1-16,5-8 9 0,-5 8 5 0,2-9 9 15,-2 9 5-15,0 0 1 0,3-5-1 0,-3 5 0 16,0 0-9-16,0 0 0 0,0 0 1 16,0 0-7-16,8 21-1 0,-4-15-2 0,0 3 2 0,1 1-1 15,-2 2-4-15,4 1-2 0,0-3-3 0,-2 1 2 16,0-2-6-16,-1 0-2 0,2-2-10 0,2-2-11 15,-4 0-17-15,1 0-18 0,0-3-9 0,-5-2-27 16,8 2-28-16,-8-2-40 0,0 0-54 0,15-9-81 16,-14 3-212-16,2-6-720 0,-2 1 74 0</inkml:trace>
  <inkml:trace contextRef="#ctx0" brushRef="#br0" timeOffset="73546.22">2555 3503 199 0,'-2'-8'583'0,"-1"2"-108"15,3 6-66-15,-3-11-62 0,3 11-40 0,-2-5-43 16,2 5-29-16,0 0-21 0,0 0-26 0,0 0-9 16,0 0-5-16,5 28-11 0,0-12-13 0,-1 2-14 15,2 2-20-15,3 6-8 0,0 1-11 0,4 1-11 16,-3-3-12-16,4 1-10 0,-2 0-8 0,-3-8-13 16,1 8-17-16,0-2-26 0,0-1-37 0,2 0-36 15,-3-5-45-15,-2-3-52 0,0-4-56 0,-2-1-284 16,1-2-728-16,-2-1 71 0</inkml:trace>
  <inkml:trace contextRef="#ctx0" brushRef="#br0" timeOffset="73896.64">2765 3866 110 0,'0'0'493'0,"10"1"-85"0,-10-1-59 15,0 0-49-15,10-3-43 0,-10 3-30 0,9-8-31 16,-1 4-13-16,0-2-18 0,2-2-18 0,0-1-13 15,0-4-10-15,-1 3-16 0,1-2-11 0,3 0-15 16,-3-2-7-16,0 1-6 0,-3 1-7 0,-1 1-10 16,1 1-2-16,-4 1-5 0,0-1-7 0,-2 2-4 15,1-1-1-15,-2 2 4 0,0 7 6 0,-6-12 2 16,4 7 5-16,-3 0 5 0,5 5-2 0,-13-3 0 16,5 3-9-16,8 0-6 0,-22 6-1 0,11 1 8 15,-1 6 5-15,-1 0 6 0,1 0 3 0,1-1 3 16,0 2-2-16,4 3-3 0,1-7-5 0,0 6-4 15,4-4-5-15,0-3-4 0,1 1-10 0,4 1 1 16,-1-1-4-16,4-2 0 0,1 0-3 0,1-1-6 0,2 0 0 16,3 1 0-16,-2-2-2 0,7-2-1 15,0 3-3-15,0-4-5 0,1-1-16 0,-1 0-23 16,1-2-32-16,-1-2-33 0,0 0-44 0,2-1-48 16,-2-4-58-16,-1 0-284 0,-6 3-765 0,4-8 57 0</inkml:trace>
  <inkml:trace contextRef="#ctx0" brushRef="#br0" timeOffset="74162.09">3197 3568 429 0,'0'0'610'0,"0"0"-103"16,0 0-88-16,0 0-67 0,-4-5-53 0,4 5-38 15,0 0-31-15,0 0-22 0,0 0-8 0,9 32-3 16,-4-14-10-16,5 6-9 0,-4 2-13 0,3 3-16 0,0 2-13 15,1 2-20-15,0 0-15 0,1-2-10 0,-1 1-10 16,0 1-10-16,3-2-7 0,-3-2-8 0,2 0-1 16,2-1-10-16,-6-9-3 0,-1-2-5 15,1-2-1-15,-3-4-21 0,0-1-19 0,0-2-27 0,-1-3-20 16,1 0-10-16,-1-2-13 0,-4-3-17 0,0 0-37 16,0 0-43-16,0 0-30 0,0 0-43 0,-2-28-54 15,-5 12-207-15,-1-3-711 0,-2-3 77 0</inkml:trace>
  <inkml:trace contextRef="#ctx0" brushRef="#br0" timeOffset="74411.08">3200 3496 302 0,'6'-9'297'0,"1"-1"-23"0,-2 3-20 0,3 1-11 0,-2 0-4 15,0 1-1-15,0 3-15 0,1 1-13 0,-7 1 4 16,16 1-10-16,-7 1 3 0,-2 4-16 0,1 1-6 15,1 0-12-15,-1 2 1 0,-2 1-15 0,-1 1-13 16,0-1-10-16,-2 1-8 0,1 1-7 0,-2 0-12 16,-1 4-8-16,-1-5-11 0,-3 2-12 0,-1-1-7 15,0 0-11-15,-1 2 0 0,1-4-7 0,-2 0-11 16,-2 0-3-16,3-4-20 0,0 1-29 0,-3 1-37 16,3-3-34-16,-5 0-43 0,10-5-53 0,-12 5-45 15,8-4-315-15,4-1-779 0,0 0 56 0</inkml:trace>
  <inkml:trace contextRef="#ctx0" brushRef="#br0" timeOffset="74744.02">3322 3617 76 0,'11'1'366'0,"-2"0"-43"16,2 0-43-16,1-2-36 0,0 2-25 0,-1-1-24 15,2-2-30-15,0-2-16 0,1 0-7 0,-3-3-20 16,2-3-11-16,4 2-13 0,-5-3-1 0,3 0-23 15,-4-3-4-15,3 1-7 0,-4-1-14 0,1-1 0 16,-1 1-7-16,-4-3-7 0,-1 7 6 0,1-1 3 16,-5-2 19-16,-1 4 17 0,0-1 23 0,-1 1 22 15,-2 2 9-15,3 7 3 0,-10-9 0 0,3 6-6 16,0 2-12-16,7 1-11 0,-18 0-11 0,7 3-8 16,-1 2-6-16,3-1-6 0,-4 4-3 0,3-1 6 15,2 3-14-15,-3-2-5 0,3 2-4 0,2-1-6 16,2 2-10-16,1 0-1 0,2 1-4 0,-1 0-6 0,5 1-5 15,0-1-2-15,1 0 0 0,2 3-4 16,0-3-3-16,6 3-1 0,-7-5-7 0,5 5-10 16,-1-3-22-16,4 1-27 0,-2-1-31 0,1 0-41 15,-2-3-53-15,0-3-58 0,2-1-313 0,-5-3-800 0,5-1 46 16</inkml:trace>
  <inkml:trace contextRef="#ctx0" brushRef="#br0" timeOffset="74968.12">3764 3613 138 0,'0'0'648'0,"0"0"-113"16,0 0-95-16,0 0-67 0,0 0-46 15,0 0-44-15,0 0-41 0,0 0-35 0,0 0-24 16,-15-23-23-16,10 14-19 0,1 2-9 0,1-3-14 16,-3-1-9-16,4 1-11 0,-1-2-8 0,0 0-16 0,1 2-8 15,-1-3-8-15,2 0-6 0,1 0-6 0,0 2-4 16,1 0-13-16,0 1-22 0,2 0-22 15,1 1-26-15,1-1-36 0,1 0-32 0,-1 2-31 16,6-5-39-16,0 4-38 0,-1-5-272 0,-1 5-685 0,5-1 81 16</inkml:trace>
  <inkml:trace contextRef="#ctx0" brushRef="#br0" timeOffset="75270.02">4007 3205 567 0,'9'-1'558'0,"-9"1"-78"0,0 0-78 0,0 0-61 16,0 0-45-16,0 0-31 0,-17 12-35 0,8-6-24 15,0-1-21-15,-1 3-17 0,1 1-14 0,0-1-18 16,-2 0-21-16,2-3-9 0,2 2-8 0,0-1-12 16,0 0-4-16,5-1-19 0,-2 0-8 15,4-5-7-15,-4 8-4 0,4-8-5 0,1 10-2 0,-1-10-7 16,8 9-3-16,1-2-4 0,-5 0-4 0,1-3 4 16,3 2-5-16,-2 3-1 0,4-1-4 0,-2 0 2 15,0 1-2-15,-1 1 1 0,2 0-3 0,-1 0 4 16,-4-2 0-16,3 2-3 0,-3 0 0 0,1-2 3 15,-1 2 3-15,-3-1 0 0,-2 3 1 0,1-1-9 16,-4 0 0-16,-1 0 3 0,0-1-6 0,0-1 2 16,-3-1-16-16,0-1-7 0,1-2-21 0,-2 1-18 15,0-1-16-15,1-4-23 0,-2 1-17 0,2-1-20 16,-2-1-18-16,10 0-27 0,-11-7-24 0,6 4-46 16,5 3-251-16,-8-12-697 0,5 2 81 0</inkml:trace>
  <inkml:trace contextRef="#ctx0" brushRef="#br0" timeOffset="75608.07">4136 3341 201 0,'0'9'478'0,"-5"3"-60"16,3-1-48-16,0-2-43 0,2 4-41 0,-1-4-37 15,-1 2-18-15,5-2-26 0,-3 1-24 0,3-1-12 16,1-2-26-16,3 1-14 0,-1 0-17 0,0-4-14 15,1 0-11-15,1-2-7 0,-1 0-12 0,5 0-6 16,1-4-8-16,-2 1-5 0,0-2-4 0,0-3-4 16,4-3-5-16,-1-1-1 0,-2-4-10 0,1 2 1 15,-3-2-5-15,-1-3 2 0,-1 2-10 0,-1-2 6 16,-3 1-3-16,-3 5-1 0,1-1-1 0,-4 0 2 16,0 4 11-16,-3-2 7 0,-3 3 11 0,2 3 2 15,-1-2 0-15,-2 4-8 0,-2 1-1 0,-1 2-3 16,0 0-2-16,0 4-7 0,-1 0-5 0,0 1 0 15,2 1-4-15,2 0-7 0,-2 2-22 0,3-3-25 16,0 0-29-16,4 0-24 0,1-1-25 0,3-5-31 16,-4 6-20-16,4-6-31 0,0 0-77 0,0 0-201 15,0 0-661-15,27-8 85 0</inkml:trace>
  <inkml:trace contextRef="#ctx0" brushRef="#br0" timeOffset="75935.98">4449 3270 152 0,'3'8'443'0,"0"3"-74"16,0 0-57-16,1-1-44 0,2 4-12 0,-1-2-49 15,0-2-28-15,-1 1-15 0,1 2-17 0,1-2-16 0,-2 0-15 16,4 0-14-16,-3-2-10 0,2 0-13 16,-2-2-8-16,1-3-10 0,-2-1-6 0,4-1-9 15,-8-2 0-15,10 2-10 0,-10-2 0 0,9-7-4 16,-3 2-6-16,-1-6-5 0,1 0 0 0,-3-5-3 15,1 1 0-15,-2-2-2 0,0-1 7 0,2 2 4 0,-4-2 14 16,5 0 15-16,-3 3 14 0,2-3 9 0,-1 6 5 16,-1 1 6-16,0 2 0 0,0 1-5 15,1 4-3-15,-3 4-4 0,4-8-7 0,-4 8-7 16,0 0 3-16,0 0-2 0,0 0-1 0,19 16-4 0,-13-4-9 16,1 4 2-16,3 2-11 0,-2 0-3 0,6 3-10 15,-3 3-3-15,-3-1-36 0,0 2-42 0,-1 0-58 16,-2 2-70-16,-1 1-129 0,-5 0-222 15,-1 2-764-15,-1-1 60 0</inkml:trace>
  <inkml:trace contextRef="#ctx0" brushRef="#br0" timeOffset="77184.09">2239 5010 298 0,'-2'-8'443'0,"2"8"-36"0,-2-14-58 0,2 8-33 16,0 6-21-16,-2-11-23 0,2 11-23 0,0 0-31 15,-3-7-10-15,3 7-35 0,0 0-14 0,0 0-13 16,0 0-6-16,0 0-7 0,0 0-3 16,9 35-9-16,-3-16 8 0,-2 10-24 0,3-1-8 0,-1 3-11 15,2 1-4-15,-2-1-4 0,1 3-13 0,4-3-2 16,-2-1-8-16,0-2 1 0,1-2-11 0,1-3-4 15,-4 2-7-15,1-8-1 0,-2-2 2 0,-1-5-4 16,2 1-4-16,-2-3-1 0,4 0-6 0,-5-2 1 16,2-4 3-16,-1 1-6 0,3-1 0 0,2-1-2 15,0-2 6-15,1-2-9 0,1-3 9 0,4-5-10 16,-1 0-2-16,3-7-3 0,-3 4 0 0,-2 1-5 16,6-9-7-16,-7 8-14 0,2 0-13 0,-1 1-21 15,-1-2-16-15,1 3-25 0,-3-1-32 0,-1 2-41 16,-1 3-41-16,-2-4-64 0,-3 3-260 0,1 2-765 15,-2 0 58-15</inkml:trace>
  <inkml:trace contextRef="#ctx0" brushRef="#br0" timeOffset="77396.82">2270 5313 586 0,'0'0'488'0,"0"0"-96"0,0 0-54 0,0 0-56 15,0 0-34-15,-1-14-35 0,1 14-27 0,10-15-30 16,0 5-9-16,0-4-21 0,1 0-10 0,4 2-22 16,-2-2-10-16,6-6-6 0,-4 9-9 0,2-3-9 15,-3 1-7-15,4 3-17 0,-5-3-27 0,2 2-37 16,-2 2-29-16,-2 1-35 0,-2 0-41 0,0 1-24 16,-5 2-73-16,-1 2-185 0,-3 3-552 0,0 0 98 15</inkml:trace>
  <inkml:trace contextRef="#ctx0" brushRef="#br0" timeOffset="77572.08">2177 5125 237 0,'-7'-2'551'15,"0"-1"-84"-15,7 3-80 0,-11-7-54 0,9 2-51 16,-1-3-38-16,3 8-30 0,3-17-30 16,-1 7-22-16,5 0-26 0,0 0-18 0,0-1-12 15,1 1-11-15,5 0-9 0,-3 2-12 0,4 0-24 0,2 1-30 16,-4 2-36-16,6-1-43 0,-3 0-38 0,2 0-48 15,1 4-60-15,-2 2-226 0,-2 1-582 0,4 1 96 16</inkml:trace>
  <inkml:trace contextRef="#ctx0" brushRef="#br0" timeOffset="78904.08">781 5570 399 0,'5'-16'393'0,"-2"1"-27"0,-2 2-26 16,2 1-22-16,1 3-15 0,-4 2-11 0,1 0-20 16,-1 7-17-16,0-10-22 0,0 10-27 0,0 0-27 15,-9-6-20-15,9 6-29 0,0 0-11 0,-19 11-13 16,10-2-17-16,-2 5-22 0,-5 8-8 0,0 0-10 15,1 1-11-15,1 1-10 0,-2 1-6 0,4-1 0 16,-2-1-7-16,5-5 1 0,1 0-3 0,1-1-6 16,0 1-7-16,4-1-5 0,0 0-4 0,3-4-3 15,1-1-2-15,2-1 0 0,0 0-2 0,5-1 0 0,0-2 0 16,0-1 5-16,5-2 0 0,0-2-1 16,8-1 7-16,0-2-4 0,8-5 2 0,-1 3-1 15,1-4 4-15,-2 0-5 0,-5 2 7 0,-3 1-2 16,-2-1 2-16,-1 2-3 0,-2 1 4 0,-2-1-3 0,-3 4 7 15,0-1 6-15,-3 0 2 0,0 3 8 0,-1 4-6 16,-1 1 0-16,-1 3 0 0,-3 5-4 0,-3 0 5 16,-3 2-5-16,0 7 0 0,-5-2-2 15,1-5 0-15,1-2-1 0,-1 1-7 0,-5-1-14 0,6-5-4 16,-3 2-22-16,2-7-21 0,2-1-20 0,-2-1-17 16,1-4-57-16,9-1-75 0,0 0-251 0,-18-14-668 15,13 2 82-15</inkml:trace>
  <inkml:trace contextRef="#ctx0" brushRef="#br0" timeOffset="79238.03">1092 5132 71 0,'0'0'504'0,"0"0"-76"0,1-8-73 0,-1 8-47 16,0 0-55-16,0 0-25 0,0 0-33 0,0 0-14 16,0 0 0-16,5 21 0 0,-2-5-11 0,1 3-2 15,2 10-8-15,-1 3-13 0,3 13-8 0,-2 3-13 16,-1 3-11-16,2 2-4 0,0 5-7 0,0-1-8 16,-2 3-6-16,-1-2 9 0,-1 2-16 0,0 19-2 15,1-23-9-15,2-2-6 0,-5-1-7 0,2 1-8 16,0-3-2-16,-2-15-7 0,0-4-5 0,2 0-3 15,-1-3-4-15,1-8-3 0,-1-3-6 0,0-4-9 16,0-3-22-16,2-1-18 0,-2-3-28 0,0-3-13 16,-2-4-24-16,4 5-37 0,-4-5-80 0,0 0-106 15,0 0-203-15,6-27-743 0,-7 10 67 0</inkml:trace>
  <inkml:trace contextRef="#ctx0" brushRef="#br0" timeOffset="79754.16">1296 5521 344 0,'-4'-11'540'0,"4"11"-90"0,0 0-60 0,2-8-57 16,-2 8-50-16,0 0-27 0,0 0-37 0,0 0-29 15,0 0-20-15,0 0-20 0,0 0-10 0,0 0-7 16,-3 36-13-16,4-20-7 0,3 5-14 0,1-3-10 15,0 2-1-15,2-2-14 0,-2 0-15 0,1-2-6 16,2 0 1-16,-2-1-10 0,3-1-4 0,-2-3-2 16,2 2-6-16,-3-6-1 0,0-2-4 0,5 2-5 15,-4-3 1-15,1-1-2 0,0-2-3 0,-8-1-6 0,16-4 2 16,-7 0-9-16,-1-4-22 0,1-1-15 16,-2-4-29-16,-1-4-16 0,-1 0-9 0,-1 0 2 15,-2 1-3-15,1 5-6 0,1-2-1 0,-3 4 15 16,1-1-2-16,-2 10 7 0,1-17 14 0,-1 17 9 0,2-11 5 15,-2 11-1-15,0 0 7 0,1-9 3 0,-1 9 1 16,0 0 4-16,0 0 6 0,0 0 1 0,0 0 3 16,0 0 12-16,16 9 16 0,-16-9 7 15,15 9 12-15,-6-3 4 0,0 1 7 0,3 0 4 0,0 0 7 16,4-1-1-16,-4-3-4 0,0 1 3 0,0-3 0 16,0 0 3-16,-2-2-3 0,2 0 11 0,0-3-2 15,-3-2 2-15,-1-2-3 0,0-2 5 0,-2-2-9 16,-1-4-4-16,-1 1-4 0,-3-2-4 0,-2 0-4 15,-1-1 0-15,-2 0-5 0,-1 2-1 0,-2 0-4 16,2 5 2-16,-5-3 0 0,0 2-10 0,-1 2 0 16,0 4-5-16,2-1-3 0,-3-1-20 0,2 6-23 15,0 0-32-15,10 2-46 0,-17 0-41 0,17 0-54 16,-14 1-291-16,14-1-704 0,-11 3 74 0</inkml:trace>
  <inkml:trace contextRef="#ctx0" brushRef="#br0" timeOffset="80712.99">2687 4974 133 0,'0'0'411'0,"0"0"-57"0,6 21-58 0,-2-11-19 16,-2 1-42-16,2 1-12 0,1 3-13 0,1 2-18 0,1-3-19 15,0 2-9-15,0 1-17 0,0-1-13 0,4 0-18 16,-5-5-10-16,3 3-11 0,-2 2-12 0,3-1-11 16,-5-6-7-16,2 0-6 0,-2 0-8 15,-2-2-5-15,1 0-4 0,0-3 1 0,-4-4-16 0,5 6 2 16,-5-6-7-16,0 0 4 0,0 0-7 0,0 0-5 15,11-17 2-15,-11 5 1 0,1-1-8 0,0-2 6 16,-2-3-6-16,1 0-3 0,-1 1-2 0,-1-9 3 16,4 7 1-16,-2 3-2 0,1-3 0 0,-1 4 12 15,2-2 5-15,-2 6 8 0,2 2 0 0,-2 3 6 16,4 0-1-16,-4 6-1 0,3-10-6 0,-3 10 13 16,0 0 0-16,0 0 2 0,0 0-3 0,0 0-3 15,17 21-1-15,-11-11-6 0,2 0-3 0,-2 4-5 16,3 1-3-16,0-2-5 0,4 0-21 0,-7-2-21 15,3 1-28-15,5 1-25 0,-6-3-37 0,2-2-52 16,3-3-48-16,-5 1-280 0,2-3-697 0,3-3 80 16</inkml:trace>
  <inkml:trace contextRef="#ctx0" brushRef="#br0" timeOffset="81223.75">3236 4839 535 0,'0'0'470'0,"-11"-1"-85"0,11 1-51 0,-18 8-53 16,6-1-35-16,-2 6-30 0,-1-1-25 0,2 0-17 16,-2 1-10-16,1 0-10 0,3 1-11 0,0-3-15 15,2 3-13-15,0 0-17 0,3 1-9 0,1-3-4 16,1-1-15-16,1 3-8 0,3-3-6 0,1 0-6 16,2 0-14-16,2 0-6 0,-1-2-10 0,4 0-6 15,-1-2 1-15,0-1-5 0,2-1-10 0,-9-5-9 16,19 1-15-16,-8-2-17 0,2-1-21 0,-4-4-16 15,1-1-16-15,0-2-23 0,-2-2-12 0,2-3-3 16,-1-2-8-16,-4 1 24 0,1-1 7 0,-4 0 21 16,1 0 7-16,-5-1 3 0,2 1 24 0,-3 0 9 15,0 0 30-15,-1 0 12 0,0 4 8 0,-2 0 34 16,0 1 2-16,2-1 14 0,0 3 10 0,0-1 1 16,-1 2 7-16,1 3 0 0,4 5 1 0,-4-10-5 0,4 10-13 15,0 0-5-15,-2-8-5 0,2 8 1 16,0 0-2-16,0 0-4 0,0 0 2 0,0 0 7 0,25 13 9 15,-13-1 2-15,7 5 0 0,1 3 10 0,1 1-5 16,2 3-3-16,0-1 2 0,-2 4 1 16,-1 2 7-16,3 2 1 0,-5 2 5 0,8 7 2 15,-5 3-4-15,-13-11 5 0,6 1-5 0,-3 13 5 16,-5-14-4-16,1 1-5 0,-6-1-1 0,-3-1-5 0,-2 0 5 16,-1-5-12-16,-2 0-2 0,-2-2-11 0,-1-5-5 15,1-2 0-15,-1-3-2 0,-8 0-4 0,1-4-4 16,1-2 1-16,-2-3-4 0,0-3-2 15,-1-5-15-15,-2-1-20 0,1-3-19 0,-4-7-22 0,0 1-26 16,3-3-33-16,-1-1-40 0,7-5-44 0,1-2-51 16,1 0-326-16,-1-3-848 0,5 2 30 0</inkml:trace>
  <inkml:trace contextRef="#ctx0" brushRef="#br0" timeOffset="81406.08">3396 4821 386 0,'10'10'455'0,"0"5"-66"16,-1 3-55-16,2-2-49 0,-1 8-39 0,0-7-28 15,-2 0-30-15,-1-2-24 0,0 0-17 0,-1-6-21 16,2 3-7-16,-2-1-20 0,1-4-15 0,-4-2-20 16,2 0-49-16,-3 0-79 0,-2-5-63 0,0 0-295 15,0 0-565-15,0 0 101 0</inkml:trace>
  <inkml:trace contextRef="#ctx0" brushRef="#br0" timeOffset="81558.67">3411 4578 117 0,'-4'-9'849'0,"-1"2"-185"16,0 4-122-16,-1-2-85 0,6 5-86 0,-7-8-91 16,7 8-84-16,-3-5-88 0,3 5-72 0,0 0-59 15,0 0-38-15,0 0-10 0,0 0-22 0,0 0-2 16,0 0-47-16,15 25-24 0,-6-16-237 0,0 1-540 15,3 2 102-15</inkml:trace>
  <inkml:trace contextRef="#ctx0" brushRef="#br0" timeOffset="82231.07">3741 4897 25 0,'0'0'335'0,"0"0"-35"0,0 0-32 16,0 0-29-16,0 0-27 0,-7-26-27 0,4 14-23 0,-2-6-29 15,0 1-9-15,1-1-22 0,0 1-1 16,-1 1-4-16,1 1-8 0,-1 3-1 0,4 0-11 16,-2 0 2-16,0 1-13 0,0 1-5 0,1 2-7 15,1 0-4-15,0 0-1 0,1 8 4 0,-2-11-9 0,2 11-4 16,3-9 2-16,-3 9 4 0,6-7 4 16,-6 7 3-16,8-2 4 0,-8 2 1 0,14 0 1 15,-6 0 7-15,-8 0 0 0,22 7-1 0,-10-4-8 16,6 2-1-16,-5-1-7 0,1 0-5 0,-2 0 3 15,5-1-6-15,0 1-11 0,1-4-2 0,-5 0-5 0,1 0 4 16,0-2-10-16,-1-2 4 0,-2 1-2 16,-1-4-3-16,6-3-3 0,-9 2 1 0,2-6-7 15,0 3-1-15,-1-3-2 0,-2 0-7 0,-2-2 3 16,-1 4 0-16,-2 1-1 0,0-1 1 0,-1 12-6 0,-1-20 3 16,1 20 7-16,-4-13 5 0,0 8 11 0,0 2 11 15,4 3 10-15,-9-4 4 0,9 4-3 0,0 0-3 16,-12 1-4-16,12-1-3 0,0 0-6 15,-8 8 8-15,8-8-5 0,-2 11 1 0,2-5-5 0,0-6-2 16,3 12 0-16,3-5 5 0,0-1-11 0,4-1-3 16,-1 1-4-16,4-4 3 0,1 1-2 0,4-2 1 15,-4 0-2-15,6-2 0 0,1-2-7 0,-2 0 3 16,-1-4 3-16,4-1-5 0,2-3 0 0,0-5-1 16,-3 0-3-16,0 1 1 0,-6 0-2 0,0 2-2 15,0-2 4-15,-5 2 5 0,-1-2-8 0,-2 5-1 16,-1 1-1-16,-2 0 9 0,-2 2-8 0,0-2 3 15,-2 3 2-15,0 6 2 0,-6-14 2 0,3 10 2 16,-5 0 4-16,2 0 14 0,6 4 1 0,-17-3 11 16,6 3 1-16,0 1 5 0,1 2 13 0,0 1-11 15,0 3 0-15,1 1 5 0,-2-1-3 0,4 2-7 16,0 2 0-16,3-3-4 0,2 3-4 0,2-11-2 16,2 21-6-16,1-12-1 0,1 4 0 0,1-2 5 15,3 3-2-15,1-1-14 0,3-2-6 0,0-1-12 16,5 0-12-16,-2-3-15 0,1-1-14 0,5 0-26 15,-2-2-20-15,0-5-24 0,1 1-24 0,0-4-28 16,3-1-20-16,-2-1-16 0,7-6 0 0,-3 0-40 16,-2-4-15-16,0 1-222 0,-5-3-671 0,-1 5 85 15</inkml:trace>
  <inkml:trace contextRef="#ctx0" brushRef="#br0" timeOffset="82531.92">4630 4330 1488 0,'2'-13'36'16,"-1"0"93"-16,-2 1 25 0,-1 1 29 0,0 1 13 15,-2 2 10-15,0 0 0 0,0 2 1 0,1 0-6 16,3 6-2-16,-7-8-20 0,3 1-6 0,4 7-7 15,-6-7-20-15,6 7-14 0,-5-3-14 0,5 3-9 16,0 0-18-16,0 0-11 0,0 0-7 0,0 0-7 0,0 0-12 16,0 0-3-16,4 26-6 0,1-15 3 15,2 3-12-15,1-3-4 0,-1 4-3 0,1 1-4 16,0-2 1-16,0 4-2 0,0-1 1 0,0-2-9 16,-2-1 0-16,0 3-1 0,-3-6-5 0,-1-1 4 15,1-1-3-15,-3-2-2 0,0-7-1 0,2 9 1 0,-2-9-3 16,0 5 6-16,0-5-17 0,0 0-6 0,0 0-1 15,0 0 1-15,-13-19-1 0,10 4 0 16,-4-1 4-16,1-3-2 0,2-1 0 0,0-6 3 16,0 1 0-16,3-2 7 0,-2 0 5 0,6 1 4 0,1 0 4 15,0 2 1-15,4 1 1 0,-4 5-1 0,3-1-2 16,2-1 3-16,3 4-5 0,-1 1-12 16,1 2-25-16,-3 5-43 0,3 1-77 0,-1 0-108 15,-6 6-296-15,-5 1-808 0,0 0 45 0</inkml:trace>
  <inkml:trace contextRef="#ctx0" brushRef="#br0" timeOffset="109969.01">5592 13049 104 0,'-4'-3'220'0,"4"3"-26"16,-6-6-38-16,6 6-28 0,-8-7-14 0,3 5-11 15,5 2-11-15,-7-6-19 0,7 6-10 0,-6-2-4 16,6 2-10-16,0 0-25 0,-9-2-43 0,9 2-187 16,0 0-251-16,-12 5 82 0</inkml:trace>
  <inkml:trace contextRef="#ctx0" brushRef="#br0" timeOffset="111336.09">2974 11792 58 0,'0'0'543'0,"0"0"-60"16,0 0-52-16,3-7-46 0,-3 7-31 0,0 0-39 15,0 0-30-15,2 20-24 0,1-2-23 0,1 12-27 16,0 2-9-16,2 12-22 0,0 6-10 0,1-2-18 16,0 1-10-16,0 1-16 0,-4-1-16 0,4 1-1 0,-1-4-14 15,-2-13-10-15,1 15-12 0,-1-15-4 0,0 0-6 16,0-2-9-16,-2 0-5 0,1-4-5 16,-3-2-9-16,2-7 2 0,1-3-6 0,0-1-4 15,-1-4-6-15,-2-5-1 0,0-5-6 0,0 10-11 0,0-10-9 16,0 0-25-16,0 0-24 0,0 0-39 0,0 0-28 15,-23-30-30-15,14 11-27 0,-4-9-14 0,-2-4-13 16,-2 1-69-16,-6-11-244 0,-1 0-743 0,1 14 67 16</inkml:trace>
  <inkml:trace contextRef="#ctx0" brushRef="#br0" timeOffset="111560.04">2573 11994 427 0,'0'0'590'0,"0"0"-109"15,-7-2-79-15,7 2-57 0,0 0-53 0,0 0-38 16,0 0-29-16,0 0-20 0,0 0-21 0,27-1-37 16,-10-3-2-16,2 2-19 0,0-1-13 0,8 0-9 15,1-2-15-15,0-1-8 0,4-1-10 0,-4 2-1 16,2-4-15-16,-2 3-7 0,1 0-4 0,-1 0-1 16,-1-2-1-16,-1 1-12 0,-1 1 0 0,-3 0-6 15,-2 1-4-15,-1 0-17 0,0 0-40 0,0 2-47 16,-1-1-41-16,-1 3-53 0,-4 0-65 0,-2 2-264 15,1 2-720-15,-3 0 74 0</inkml:trace>
  <inkml:trace contextRef="#ctx0" brushRef="#br0" timeOffset="111991.99">3253 12053 126 0,'2'5'596'16,"-2"-5"-93"-16,0 0-82 0,0 0-60 0,6 7-61 15,-6-7-37-15,1 10-37 0,1 0-24 0,1 0-18 16,-2 2-5-16,5 5-12 0,0 3-5 0,0 8-18 16,2 1-15-16,1 2-10 0,-2-1-12 0,1-3-13 15,1-1-10-15,2 2-6 0,-2-1-9 0,0-4-8 16,-1-5-8-16,1 0-4 0,-3-3-5 0,3 2-5 16,0-3 1-16,-1-4-2 0,0-2 4 0,1 1-15 15,-1-4 4-15,1-1-11 0,0 0 2 0,0-4-4 16,1-4-5-16,1-3-1 0,1-4-4 0,-1-3 12 15,1-10-12-15,-1-2-3 0,-2 1 2 0,-2-4-2 16,-1 2 2-16,-2 0-5 0,-4-2 4 0,0 1-3 0,0 1 5 16,0-1-5-16,-2 2-1 0,-2 8 2 0,2 1 0 15,-1 5-2-15,-1 0 0 0,3 3 6 16,-2 2 6-16,3 7 13 0,-2-10 11 0,2 10 8 16,0 0-4-16,-7-2-3 0,7 2-1 0,0 0-9 0,-7 25-1 15,6-8-3-15,1 1-5 0,0 9 1 0,1-2-6 16,4 0-3-16,-1-5 0 0,0-2-2 15,1-2-4-15,2 1-7 0,1-2-10 0,0 1-9 16,-2-6-15-16,1-1-20 0,0-1-19 0,2 0-19 0,-3-5-25 16,2 0-21-16,0-3-34 0,-8 0-40 0,16-6-37 15,-5 0-286-15,-4-4-777 0,1-1 56 0</inkml:trace>
  <inkml:trace contextRef="#ctx0" brushRef="#br0" timeOffset="112393.08">3740 11998 451 0,'0'0'527'16,"0"0"-91"-16,0 0-60 0,0 0-58 0,0 0-48 15,0 0-32-15,6 20-19 0,-3-8-17 0,-2 1-15 16,3 4-13-16,-2 2-12 0,2 6-10 0,0-6-16 16,2 8-14-16,-1 0-16 0,1 0-11 0,-2-2-4 15,0 2-13-15,-1-8-7 0,3 6-11 0,-2-4-4 16,0-3-9-16,-1-3-4 0,-1-3-6 0,1-1-3 15,-1-2-5-15,0-4 2 0,-2-5-9 0,3 9-6 16,-3-9-7-16,0 0 0 0,0 0-9 0,0 0-2 16,0 0-2-16,1-32-2 0,-2 12 2 0,2-6-3 15,-1 1-1-15,1-6 6 0,1 2-4 0,-1 1 1 0,2-2 5 16,0 2-3-16,-1 2 0 0,3 1 4 0,-2 5-2 16,1 1 4-16,0 2-4 0,2 1 6 15,-4 5 3-15,4 0 1 0,-3 2-1 0,0 3 7 0,1 0-1 16,-4 6-2-16,4-5 2 0,-4 5 6 0,0 0 2 15,15 10 2-15,-10-1-4 0,2 7 1 0,-1 1-1 16,2 6-4-16,-2 7-1 0,3 0-1 0,-3 4-4 16,2 1-3-16,-2 1-2 0,2-1-7 0,0-7-21 15,-2 1-22-15,3 0-22 0,-1-5-21 0,-3-9-30 16,3-1-30-16,-1-4-39 0,-2-4-40 0,0-3-289 16,-5-3-739-16,8-2 71 0</inkml:trace>
  <inkml:trace contextRef="#ctx0" brushRef="#br0" timeOffset="112762.07">4145 11994 403 0,'0'-9'531'0,"0"9"-101"0,0 0-56 0,0 0-54 16,0 0-47-16,4 37-37 0,-2-20-22 0,1 1-17 15,1 3-14-15,0 4-17 0,3 0-17 0,-4 2-13 16,3 2-9-16,-1-3-19 0,-1-8-10 0,1 0-14 15,1 0-10-15,0 0-8 0,-3-2-5 0,0-4-7 16,1-1-6-16,-2 1-5 0,2-4-7 0,-2-2-3 0,-2-6-6 16,2 8 0-16,-2-8-4 0,0 0-2 15,0 0 9-15,0 0-13 0,0 0-2 0,6-23-3 16,-6 6 0-16,-1-7-3 0,1-3 2 0,0 1-3 0,0-2 2 16,3 1-6-16,-1-2 2 0,1 10 9 0,1-6-13 15,0 6 5-15,-1 4 4 0,0 4 0 0,0 4 2 16,0 1-2-16,0 0-1 0,-3 6 2 15,5-7-1-15,-5 7 2 0,6-3 4 0,-6 3-1 0,0 0 0 16,13 10-1-16,-5-2 2 0,-2 3 5 0,1 0-6 16,0 7 2-16,5 6-7 0,-3 0-5 0,-2 0-1 15,3 2-16-15,-2-2-25 0,0 1-34 0,-2-8-44 16,3 1-58-16,-2-7-45 0,-2 0-316 0,3-1-771 16,-5-6 57-16</inkml:trace>
  <inkml:trace contextRef="#ctx0" brushRef="#br0" timeOffset="113142.57">4559 12189 97 0,'9'0'399'0,"-9"0"-46"0,9 4-46 0,-9-4-36 16,10 2-36-16,-5-1-31 0,-5-1-13 0,13 1-23 16,-13-1-15-16,9 0-16 0,-1-2-11 0,-8 2-11 15,14-6-9-15,-8 2-3 0,2-2-14 0,-1-1-4 16,1-1-12-16,-2-3-5 0,2-2-7 0,-1-3-2 15,-1 0-13-15,-2 1-2 0,-1-5-4 0,-1 5-5 16,-2 3-2-16,0 1-5 0,0-1-5 0,-4 3 5 16,0-1-3-16,0 2-4 0,-3-1-7 0,0 4 7 0,0 3 4 15,-1-2 4-15,-2 4 1 0,-1 0-7 0,1 4 0 16,-3-1 6-16,3 5-5 0,1 1 6 0,-3 5 3 16,1 2 10-16,-1 7 4 0,1 2 5 15,4 3 1-15,0 2 5 0,1 0-3 0,5 1 2 0,1-1-7 16,2-2 1-16,4-2-6 0,0-7 2 0,0-1-2 15,3 0-3-15,5-1-8 0,-2-4 0 0,3-2-2 16,0-1-6-16,2-2-5 0,-1-3 0 0,5-1-4 16,0-3-5-16,-1-2 3 0,9-3-12 0,-8-3-21 15,5-3-26-15,-8-1-31 0,5-3-39 0,3-8-47 16,-3-3-48-16,-3 1-93 0,-3-2-197 0,0-3-706 16,-3 0 77-16</inkml:trace>
  <inkml:trace contextRef="#ctx0" brushRef="#br0" timeOffset="113401.07">5037 11448 67 0,'0'-8'538'0,"0"2"-79"0,0 6-48 0,1-10-56 16,-1 10-44-16,0 0-31 0,0-9-28 0,0 9-20 16,0 0-13-16,0 0-7 0,0 0 0 0,9 26 4 15,-2-2-21-15,0 5 7 0,1 3-32 0,1 15-5 16,-1 6-6-16,2 1-9 0,-4 5-3 0,8 20-3 15,-5-22-14-15,0 1-12 0,4 23-7 0,-3-25-9 0,-1 4-8 16,0-4-11-16,5-2-8 0,-4-4-8 16,3-3-12-16,-5-13-1 0,1-1-7 0,-2-5-7 0,1 2-4 15,-2-10-5-15,1-4-15 0,-3-4-19 0,-1-1-30 16,3-3-33-16,-3-1-32 0,1-3-37 0,-4-4-51 16,4 7-72-16,-4-7-349 0,0 0-938 0,0 0-15 15</inkml:trace>
  <inkml:trace contextRef="#ctx0" brushRef="#br0" timeOffset="115310.12">2497 13996 425 0,'0'0'440'15,"-2"-11"-42"-15,2 11-31 0,-1-9-36 0,-2 2-11 16,3 7-25-16,-6-9-24 0,3 4-22 0,3 5-17 16,-6-9-22-16,2 3-15 0,-2 2-5 0,-1 0-29 15,7 4-17-15,-11-3-5 0,3 3-26 0,8 0-12 16,-17 3-11-16,6 1-9 0,-6 6-9 0,3-1-7 16,-2 3-13-16,0 3-3 0,2 5-4 0,-1 2-2 15,-3 0-4-15,3 4-9 0,2 0 5 0,0 2-10 16,-1-1-3-16,6 4 1 0,1 0-4 0,-1-1-4 15,0 0-1-15,5 3 6 0,-1 0-12 0,4 2 0 16,1-2-1-16,2 3-2 0,0-4 6 0,6-4-5 16,1 3-3-16,3-3 0 0,1-1-2 0,4-4 3 15,3-3-5-15,0-3 5 0,5-5-3 0,0 1 0 0,0-8 6 16,6 0-3-16,-1-2 0 0,1-2-8 16,-1-7 17-16,7-1-10 0,-6 0-6 0,2-5-4 15,0-2-19-15,-1-2-11 0,-1 0-20 0,-2-6-30 16,-1-2-40-16,-4-3-44 0,-2-1-64 0,-2 0-323 0,-4 1-826 15,-2-2 41-15</inkml:trace>
  <inkml:trace contextRef="#ctx0" brushRef="#br0" timeOffset="115649.25">2964 13908 477 0,'0'0'556'16,"0"0"-72"-16,0 0-75 0,0 0-52 0,0 0-58 16,0 0-40-16,0 0-35 0,-1 23-26 0,3-6-23 15,-2 2-15-15,3 5-16 0,1 4-10 0,1 1-13 16,-3 2-7-16,3-1-12 0,2 0-14 0,-1 1-11 16,1 0-2-16,2-1-11 0,-3-2-4 0,5 1-8 15,0-2-3-15,-2-2-6 0,1 4-3 0,0-6-4 16,-2-6-2-16,2-1 7 0,-1 0-11 0,-1 0-2 15,2-1-7-15,1-2 1 0,-2-4-5 0,2-1 1 16,-1-2-5-16,1-1 2 0,-2-2-4 0,4-1-2 16,-4-4-6-16,3 4-7 0,-4-5-3 0,3-3-12 15,1 1-10-15,-3-1-14 0,4-5-19 0,0-1-15 16,-2-3-19-16,-2 2-28 0,0 2-28 0,1-3-37 16,1 0-38-16,-4 3-280 0,-3-2-720 0,1 3 71 15</inkml:trace>
  <inkml:trace contextRef="#ctx0" brushRef="#br0" timeOffset="115924.05">3023 14264 561 0,'-8'1'525'0,"2"1"-74"16,6-2-59-16,-9 1-59 0,9-1-45 0,-10 2-41 15,10-2-35-15,0 0-28 0,0 0-21 0,0 0-21 0,0 0-12 16,0 0-20-16,0 0-9 0,0 0-11 0,24-10-10 16,-8 4-9-16,-3 2-7 0,8-3 0 15,-2-1-8-15,8-3-5 0,-8 2-7 0,6-4-6 16,-6 3-4-16,6-5-10 0,-2 1-13 0,0-1-12 0,0-1-28 16,-8 4-23-16,-3-1-34 0,2 0-37 0,-4-1-33 15,-1-3-48-15,1 4-59 0,-7 3-201 0,-2-1-638 16,0 2 90-16</inkml:trace>
  <inkml:trace contextRef="#ctx0" brushRef="#br0" timeOffset="116139.21">3015 13996 34 0,'-17'0'558'16,"5"0"-76"-16,0 0-50 0,2 1-48 0,-1-1-34 15,11 0-44-15,-15 0-34 0,15 0-36 0,-10-1-32 16,10 1-28-16,0 0-22 0,-10 0-20 0,10 0-13 15,0 0-17-15,0 0-12 0,0 0-12 0,14-17-5 16,-5 10-10-16,1 1-5 0,5-2-8 0,2-4-4 16,2 2-8-16,-2 0-8 0,12-3-15 0,-2 2-21 15,-1 0-23-15,1 2-32 0,-1 0-43 0,2 1-39 16,-1 0-47-16,2 2-69 0,0 0-224 0,-9 2-668 16,2 2 84-16</inkml:trace>
  <inkml:trace contextRef="#ctx0" brushRef="#br0" timeOffset="116530.01">3788 13798 429 0,'0'0'412'0,"0"0"-46"0,0 0-44 0,-22 16-25 15,14-8-25-15,-1 0-17 0,-6 4-29 0,0 1-18 16,2 2-17-16,-7 5-9 0,2 1-10 0,3 1-14 15,-3 4-15-15,4-1-13 0,-1 3-10 0,3-1-8 16,2 5-11-16,1-2-6 0,4 2-14 0,2-2-1 16,1 2-10-16,3-2-3 0,3-1-4 0,2-1-8 15,4-5-5-15,2 2-3 0,3-3-8 0,-2-5-2 16,3-6-3-16,1 0-6 0,2-4 0 0,2-4-3 16,6 0-5-16,2-6-3 0,-1-1 3 0,-1-5-5 15,1-6 0-15,-1-1-1 0,0-4-1 0,-3-6-1 16,-1 2-1-16,0-4 3 0,-5 0-3 0,-5-2-4 15,-2-2 7-15,-3 2-5 0,-4 0 3 0,-2 0-3 16,-3 1 1-16,-2 0-1 0,-5 2 1 0,0 2 0 16,0 8 3-16,-2-8 0 0,-7 6 0 0,3 5-3 15,-6-3-2-15,1 6-2 0,-2-3 1 0,2 7 1 0,-3-1-4 16,3 1-7-16,-1 4-26 0,-3 3-32 16,-5 1-46-16,7 3-66 0,1 0-81 0,-6 5-300 15,7-2-815-15,1 1 43 0</inkml:trace>
  <inkml:trace contextRef="#ctx0" brushRef="#br0" timeOffset="124638.06">2789 15463 219 0,'0'0'314'0,"-9"-8"-36"0,3 4-19 16,0-2-17-16,6 6-23 0,-7-8-17 0,3 3-4 0,4 5-13 15,-8-7-7-15,8 7 6 0,-5-5-7 0,5 5-20 16,0 0-11-16,-7-2-1 0,7 2-9 16,0 0-7-16,0 0 11 0,12 31-13 0,-3-5-10 15,1 6-4-15,7 18-9 0,-3 5-12 0,3-1-6 0,-3 7-4 16,5 17-7-16,-7-20-3 0,0-2-12 0,0 4-2 15,-2-2-4-15,-1-3-7 0,2-4-4 0,-2 1-28 16,1-4-1-16,-2-16-3 0,-1-2-1 0,-2-1 1 16,4-4-1-16,-4-7-1 0,-3-1-5 15,2-6-17-15,-3 0-22 0,2-3-34 0,-2-5-28 0,-1-3-30 16,0 0-44-16,0 0-44 0,0 0-290 0,-1-35-715 16,-7 8 77-16</inkml:trace>
  <inkml:trace contextRef="#ctx0" brushRef="#br0" timeOffset="125002.71">2675 15636 115 0,'1'-11'192'0,"2"-2"-31"0,2-2-9 16,1-2-25-16,1-1-15 0,1 4 15 0,1 0-17 0,2-1-12 15,2 2 14-15,3-2-6 0,0 2-12 0,5-2-6 16,1 0 3-16,-4 4-21 0,1 2 22 0,-2 2-12 16,2 1 3-16,-2 1 15 0,-1 2 3 15,-3 3 11-15,-2 0 8 0,0 2 12 0,0 2 11 16,-2 2 1-16,-1 0-4 0,0 4-12 0,-3 3-1 0,1 3-10 16,-2 3-7-16,-3 6-4 0,-3 2-4 0,-1 2-7 15,-2 0 1-15,-3 0-4 0,-1 0-4 0,-2-3-3 16,-2 2-8-16,-1-4-7 0,-4-1-1 15,4-3-9-15,0-4-4 0,1-2-6 0,2 0-7 16,-3-5-5-16,3-1-3 0,3-1-5 0,2-3-3 0,1 2-17 16,1-3-28-16,4-3-38 0,0 0-24 0,-6 3-21 15,6-3-47-15,0 0-55 0,0 0-60 0,0 0-228 16,14-15-688-16,-14 15 81 0</inkml:trace>
  <inkml:trace contextRef="#ctx0" brushRef="#br0" timeOffset="125338.42">3182 15375 110 0,'0'0'482'0,"0"0"-61"0,0 0-55 16,7 22-30-16,-3-6-36 0,0 1-29 16,1 4-30-16,2 3-24 0,0 5-27 0,-1-1-28 15,2-1-15-15,-2 2-18 0,2-4-19 0,-2-1-8 16,-2-5-17-16,0 0-11 0,0 0-2 0,1-4-11 15,-1 3-14-15,1-8-36 0,-3 0-41 0,0 0-53 0,-2-10-67 16,5 8-90-16,-4-4-212 0,-1-4-618 16,0 0 93-16</inkml:trace>
  <inkml:trace contextRef="#ctx0" brushRef="#br0" timeOffset="125502.75">3156 15233 147 0,'-7'-5'590'16,"7"5"-114"-16,0 0-82 0,0 0-86 0,-14-1-58 16,14 1-70-16,0 0-39 0,0 0-43 0,0 0-38 15,0 0-36-15,0 0-46 0,0 0-46 0,0 0-91 0,0 0-183 16,0 0-440-16,0 0 101 0</inkml:trace>
  <inkml:trace contextRef="#ctx0" brushRef="#br0" timeOffset="127664.97">2990 15495 264 0,'0'0'385'16,"0"0"-48"-16,0 0-13 0,0 0-56 0,0 0-28 15,0 0-28-15,0 0-25 0,0 0-21 0,0 0-19 16,0 0-7-16,0 0-13 0,0 0-13 0,0 0-10 16,0 0-6-16,0 0-13 0,0 0-2 0,0 0-5 15,0 0-15-15,0 0-1 0,-2 21-10 0,5-12-10 16,1 2-6-16,-1 0 0 0,3 0-5 0,-1 4-6 15,-3-1 8-15,3-3-9 0,1 0-3 0,-2 0-5 16,0-1-2-16,2 0-2 0,-1 0 0 0,0-2 2 16,-3 2-3-16,2-3-2 0,1-1 0 0,-2 0-2 15,-3-6-1-15,5 10 5 0,-3-5-3 0,-2-5 2 16,0 0-3-16,3 6-1 0,-3-6 7 0,0 0-2 16,0 0-4-16,0 0-1 0,0 0 0 0,0 0 3 15,0 0-2-15,0 0-1 0,0 0-1 0,0 0-2 16,-6-23 2-16,2 12-2 0,-1 1 1 0,0 0 1 15,1-7 3-15,-1 2-3 0,2 2-3 0,1 1 3 16,-1-2-2-16,2 0-2 0,-1-3 4 0,4 5 0 16,-2-2-3-16,2-1 10 0,1 5-9 0,1-1 0 15,0 1 0-15,-1-1 0 0,6 4 1 0,-2-1-3 16,2 1-1-16,-2-1 5 0,3 2-1 0,1-1-7 16,-1 4-22-16,1 0-37 0,-11 3-53 0,17-5-60 15,-7 3-306-15,-10 2-667 0,13-1 86 0</inkml:trace>
  <inkml:trace contextRef="#ctx0" brushRef="#br0" timeOffset="128295.5">3425 15351 129 0,'0'0'397'0,"0"0"-62"0,0 0-33 15,0 0-34-15,0 0-39 0,0 0-28 0,0 0-15 16,0 0-16-16,0 0-12 0,12 21-12 0,-7-14-11 16,1 4-8-16,0-1-11 0,2-1-3 0,0 6-14 0,1 0-12 15,0 1-4-15,0-1-8 0,2 2-8 0,-1 0-1 16,1-3-10-16,-1 1-4 0,1-3-5 15,-2 2-3-15,-2-4-5 0,2-1 2 0,-3-3-8 16,1 2-1-16,-4-4-4 0,1 0 0 0,-4-4-5 16,7 6-1-16,-7-6 2 0,0 0 2 0,0 0-1 0,0 0 0 15,10-14-5-15,-10 2-1 0,0-7 1 0,1-1-3 16,-2-4-3-16,0-2 1 0,-2 7-7 16,3 0 1-16,0-1-10 0,0 2-23 0,3 0-30 15,-2 2-45-15,0 2-45 0,0-2-56 0,1 4-272 16,-2 0-652-16,0 5 85 0</inkml:trace>
  <inkml:trace contextRef="#ctx0" brushRef="#br0" timeOffset="128782.06">3879 15165 62 0,'0'0'361'16,"0"0"-19"-16,0 0-19 0,0 0-32 0,0 0-31 16,0 0-14-16,-12-8-20 0,12 8-20 0,0 0-6 0,-13 1-35 15,13-1-23-15,-12 2-10 0,12-2-14 0,-12 8-17 16,4-4-6-16,0 4-9 0,1-2-4 16,0 3-5-16,-2 0-13 0,1 6-1 0,0-1-8 0,1 0 0 15,1 4-7-15,0 1 1 0,3-3-9 0,1 6-1 16,1 4 0-16,0-7-2 0,-1-1-6 0,5-1-3 15,-2 1-1-15,1-1-3 0,1-2-5 0,-1-4 2 16,2-2-4-16,2 1-3 0,-2-1-2 0,-1-3 0 16,3-2 0-16,-1 0-2 0,-5-4-2 15,11 2-2-15,-11-2-2 0,14-7 3 0,-4 1-1 0,-3-1 0 16,-1-2 0-16,1-2 0 0,0-7-3 0,1-1 0 16,-4 1 2-16,2 0-4 0,-1-7 1 0,1 7 2 15,-4-1-2-15,2-1 1 0,0 3 0 0,-3 1 0 16,1 4-2-16,-2 2 4 0,2 5-2 0,-2 5 5 15,2-10 6-15,-2 10 6 0,2-8 9 0,-2 8 3 16,0 0 2-16,0 0-2 0,0 0-5 0,9 21 1 16,-4-5-6-16,0-2-3 0,1 2-4 0,2 3 3 15,-2-2-6-15,2-1 3 0,3 1-5 0,1-4-1 16,-7-2-11-16,6 3-18 0,-4-4-25 0,2 0-27 16,0-3-39-16,-2 2-56 0,1-5-69 0,-5 0-270 15,-3-4-716-15,0 0 73 0</inkml:trace>
  <inkml:trace contextRef="#ctx0" brushRef="#br0" timeOffset="129098.03">4243 15029 249 0,'-23'4'471'0,"23"-4"-74"0,-11 11-52 0,4-4-38 15,1 0-34-15,-3 3-26 0,0-2-16 0,4 2-23 16,0-1-18-16,-3 1-20 0,3-1-15 0,0 2-15 16,0-2-17-16,0 3-9 0,2 0-14 0,0-1-10 15,2 5-7-15,-1 2-12 0,4 1-6 0,1 0-6 16,-1 5-4-16,1-8-7 0,2 8-4 0,-2-4 0 16,2-2-5-16,1-2-7 0,2-2 0 0,-3-1 0 15,4 3-5-15,0 0-1 0,4-5-2 0,-2 4 1 16,2-2-8-16,-2-6 0 0,4 1-5 0,-3 0-6 15,1-5-9-15,2 0-23 0,-3-2-31 0,3-4-36 16,2-1-31-16,-2-4-58 0,-1-2-78 0,-7 0-230 16,7-3-683-16,-7-3 79 0</inkml:trace>
  <inkml:trace contextRef="#ctx0" brushRef="#br0" timeOffset="129349.88">4401 15050 224 0,'-7'-4'591'0,"7"4"-92"16,0 0-93-16,0 0-63 0,0 0-45 0,0 0-45 15,0 0-27-15,1 28-25 0,6-13-19 0,-1 1-14 16,0 1-22-16,2 1-16 0,0 0-14 0,-1 1-12 16,1-1-15-16,1 0-8 0,-1-4-12 0,0 0 2 15,0 0-17-15,-1-4-7 0,1 0-9 0,-2-2-13 16,-1-3-22-16,-1 1-22 0,1-3-23 0,0-1-24 15,-5-2-16-15,0 0-17 0,0 0-23 0,14-14-28 16,-9 4-6-16,-1-7-17 0,1 2-15 0,-1-1-33 16,0 0-191-16,-2-1-553 0,1-3 102 0</inkml:trace>
  <inkml:trace contextRef="#ctx0" brushRef="#br0" timeOffset="129573.7">4627 14954 262 0,'0'0'510'0,"0"0"-59"0,0 0-51 15,3 16-43-15,-1-3-43 0,-1-2-26 0,2 8-27 16,-3 8-23-16,0 3-22 0,1 1-11 0,-1 2-15 16,0 16-6-16,-1-2-4 0,-1 0-11 0,1 5-12 15,-2 0-16-15,2-3-14 0,-4 5-3 0,5-3-16 16,3 4-11-16,-6-2-7 0,1-2-8 0,0-5-13 16,0-11-6-16,0-1-7 0,0 0-5 0,-1-5-4 15,3-11 0-15,0-2-14 0,0-4-7 0,0-3-16 16,0-2-27-16,2 1-39 0,-2-8-39 0,2 7-38 15,-2-7-51-15,0 0-78 0,0 0-309 0,0 0-845 16,0 0 30-16</inkml:trace>
  <inkml:trace contextRef="#ctx0" brushRef="#br0" timeOffset="161742.5">5953 14511 60 0,'0'-9'501'0,"0"2"-39"0,0 7-34 0,-1-11-32 16,1 11-24-16,-1-9-24 0,1 9-25 0,0 0-23 15,0 0-26-15,0 0-31 0,0 0-27 0,0 0-25 16,0 0-21-16,0 0-18 0,0 0-12 16,0 0-14-16,-5 30-13 0,5-12-10 0,5 9-13 0,-3 3-9 15,1 2 0-15,2 3-11 0,1 13-7 0,1-3-11 16,0 4-7-16,0-2-4 0,-6 0 4 0,3-11-12 15,0 2-3-15,0-5-3 0,-2 0-6 0,3-1 1 16,-1 1 1-16,-2-3-10 0,1-3 1 0,0-9-3 16,-2 1-10-16,1-3-1 0,-2-3-8 0,0-2-6 15,2-6-7-15,-1 1-5 0,-1-6 2 0,0 0-6 16,0 0-1-16,0 0 1 0,0 0 5 0,0 0 1 16,5-29 2-16,-2 10 2 0,0-6 5 0,3-4-2 15,-3-1 3-15,1-2 1 0,0-1-2 16,3 1 6-16,0 0 0 0,2 1 4 0,-2 1-1 0,3 2 4 15,1 0-4-15,-2 6 2 0,-1 4 0 0,1-1 1 16,1 5-4-16,-1 0 6 0,-3 4 3 0,2 3-2 16,1 1 3-16,-4 4 3 0,0 0 0 0,-5 2 0 15,17 7 0-15,-9-1 4 0,-1 6 2 0,2 3-2 16,0 4 11-16,0 5-7 0,-1 2 0 0,1 0 2 16,-3 0 4-16,0-2-12 0,0 4 0 0,0-3-1 15,0-1-3-15,-2-5 5 0,-1 0-1 0,1-1-5 16,1 0 3-16,-1-6-2 0,-1 0-2 0,1-4-2 15,1 0-2-15,-1-3-4 0,0-2-9 0,-4-3-2 16,10 0 3-16,-10 0 0 0,12-8 1 0,-5-1-2 16,2-8-6-16,3-5-8 0,2-4 4 0,-5-1-8 15,5-1 3-15,-1 0 1 0,-3 2 3 0,3 4 5 16,-2 0 0-16,1 7 3 0,-3 1 0 0,-2 3 6 16,0 4-1-16,0 1 3 0,-3 4 9 0,3 1 4 15,-7 1 0-15,0 0 2 0,19 11 14 0,-12 3-7 16,0 2 4-16,-2 3 9 0,1 5-3 0,2 2-8 15,-2-1 0-15,-1-1-3 0,1-5-1 0,-3-2 0 16,2-3-2-16,-1 1-7 0,0-5-3 0,3-3-23 16,-4 0-32-16,3-5-36 0,-6-2-46 0,0 0-85 15,0 0-340-15,12-18-831 0,-9 2 35 0</inkml:trace>
  <inkml:trace contextRef="#ctx0" brushRef="#br0" timeOffset="161878.57">6605 14626 592 0,'-5'-3'627'16,"5"3"-115"-16,0 0-84 0,-15-4-67 0,15 4-66 16,0 0-66-16,-13 5-60 0,9-1-49 0,4-4-44 15,0 0-48-15,-4 19-38 0,4-19-69 0,5 12-68 16,2-4-282-16,-1 1-577 0,2-2 95 0</inkml:trace>
  <inkml:trace contextRef="#ctx0" brushRef="#br0" timeOffset="162377.85">7052 14709 503 0,'0'0'508'0,"0"0"-21"16,9-2-44-16,-9 2-63 0,0 0-54 0,0 0-42 16,0 0-42-16,0 0-27 0,-24-9-8 0,13 6-38 15,-2-1-14-15,1 3-17 0,-2-2-13 0,-3 3-10 16,-2 2-15-16,1 0-2 0,-1 1-11 0,0 1-7 15,0 4-10-15,1 1-9 0,0 3-7 0,2 1-4 16,-2 6-6-16,1 4-11 0,3 2 2 0,4 1-4 16,-1 0-5-16,4 1-1 0,0-1-2 0,5 2-5 15,-1-2 1-15,2 0-2 0,2-6-3 0,1-2-2 16,3-2-2-16,0 2-2 0,2-2-4 0,2-2-1 16,0 0 2-16,-1-4 0 0,2-1-6 0,1-2-3 15,1 0-6-15,-1-2-2 0,0-3-3 0,3 0 7 16,-2-5-7-16,2-2 2 0,-2-5 0 0,2-2-3 15,2-9 4-15,-3-4 0 0,1-3 1 0,-5-2-3 16,-1-4 2-16,0 1 2 0,-3-3-5 0,-2 0 7 16,-2 2-2-16,-1-3 8 0,0 3-6 0,-1-1 4 15,-2 2 4-15,-1 2-7 0,1 5 8 0,-3 7 2 16,3 0 2-16,-1 3 6 0,0 4 9 0,1 2 14 16,1 1 12-16,2 9 8 0,-5-10 11 0,5 10-1 15,0 0-8-15,0 0-4 0,0 0-4 0,0 0-7 16,-2 47-2-16,2-20-9 0,3 3 1 0,0 3-6 15,0 1-2-15,1 1-3 0,2 0-1 0,0 13-5 16,3-16-4-16,-3 0 4 0,3-2-3 0,-1 0-16 0,2-2-12 16,0-3-23-16,1 0-25 0,0-8-38 15,-3 0-36-15,3-3-42 0,2 0-46 0,-4-6-62 16,-1-1-271-16,0-1-825 0,2-3 38 0</inkml:trace>
  <inkml:trace contextRef="#ctx0" brushRef="#br0" timeOffset="162682.98">7275 15035 416 0,'9'-5'378'0,"-3"1"-34"0,-1-1-44 0,2-3-46 16,2-1-22-16,-2 0-17 0,2-4-9 0,2-5-24 0,-4 2-14 16,2-3-9-16,1-8-25 0,0 4-9 0,-3-2-10 15,1 0-2-15,-5 4-13 0,1 3-3 16,-1 0-7-16,-3 3-2 0,-3-1 4 0,2 5 5 15,-2 1 9-15,0 1 9 0,-4 2 4 0,-1 1 5 16,8 6 8-16,-16-4-14 0,16 4-8 0,-17 5-16 0,6 3-2 16,-1 3-13-16,1 3-3 0,1 1-5 15,-3 7-10-15,4-4-2 0,-3 6-2 0,3 1-10 16,3 0-6-16,-2-2-4 0,6 2-1 0,2-7-2 16,0 0-1-16,4-1-13 0,-2-4-6 0,2 3-16 0,0-4-23 15,3-2-29-15,0 2-40 0,2-2-40 0,0-1-49 16,0-3-62-16,1 0-327 0,1-3-855 15,0 0 28-15</inkml:trace>
  <inkml:trace contextRef="#ctx0" brushRef="#br0" timeOffset="163025.21">7764 14659 136 0,'0'0'465'16,"0"0"-80"-16,-4-16-48 0,2 11-28 0,-2 0-12 0,4 5-4 15,-10-8-9-15,10 8-6 0,-14-5-19 0,6 3-18 16,8 2-28-16,-15-3-18 0,15 3-22 16,-18-1-17-16,18 1-17 0,-17 4-18 0,17-4-11 15,-15 5-11-15,8-3-10 0,-1 5-14 0,2-2-8 16,-3 3-9-16,6 1 4 0,0 2-16 0,-1 0-1 0,4 2-5 16,0 4-5-16,4-1-8 0,1 1-1 0,-1-2-3 15,4 3-2-15,0 0-1 0,-1 0-3 0,3 7-2 16,3-3 6-16,-5-4 1 0,5 4 0 15,-7-5 4-15,4 0 12 0,-2 0 8 0,-1-1 11 16,-4 4 3-16,1-5 11 0,-1-1 1 0,-1-3-8 0,-2 1 8 16,-2 0-17-16,-1-1 0 0,-1 0-4 0,1-2-2 15,-1 0-12-15,-4-2-3 0,1-2-11 0,7-5-14 16,-15 4-29-16,7-4-33 0,-2-1-51 16,-3-5-64-16,0-2-89 0,-3 0-354 0,3-7-947 0,0 3-19 15</inkml:trace>
  <inkml:trace contextRef="#ctx0" brushRef="#br0" timeOffset="167028.93">8701 14653 554 0,'2'16'487'0,"1"1"-62"0,1 8-52 0,-2 3-48 16,0-1-29-16,0-1-28 0,1 2-18 0,-3 0-27 0,0-1-18 16,3-7-30-16,-1 6-23 0,-2-6-21 0,2 0-10 15,-2-2-20-15,0-3-5 0,0 2-21 0,0-7-29 16,0-2-38-16,0-3-39 0,0-5-51 16,0 10-53-16,0-10-50 0,0 0-59 0,0 0-228 0,0 0-652 15,0 0 85-15</inkml:trace>
  <inkml:trace contextRef="#ctx0" brushRef="#br0" timeOffset="167237.98">8917 14670 76 0,'0'19'548'0,"0"7"-61"0,2 0-58 0,-4 5-35 15,2 1-45-15,2-1-36 0,-2 3-21 0,2 0-30 16,0-1-33-16,1-3-24 0,1 1-27 0,2-6-23 15,0 1-17-15,-2-6-18 0,0-3-14 0,1-3-16 16,-1-2-26-16,0-4-34 0,-4-1-39 0,6-2-40 16,-2-2-40-16,-4-3-35 0,0 0-41 0,0 0-60 15,0 0-263-15,0 0-682 0,5-17 82 0</inkml:trace>
  <inkml:trace contextRef="#ctx0" brushRef="#br0" timeOffset="167530.35">8946 14590 16 0,'7'-7'317'16,"3"0"-11"-16,5-3-3 0,-5 4-15 0,2 0-1 16,-1 3-14-16,2-1-23 0,-1 1-13 0,3 2-20 15,-1 0-17-15,-1 2-15 0,-2 1-6 0,3 3-6 16,-5-1-13-16,3 2-5 0,-3 0-3 0,-1 0-11 0,1 8-16 15,-4-3-9-15,0 6-7 0,1-3-10 16,-10 3-11-16,2-5-10 0,-5 6-10 0,-3-2-6 16,0 0 0-16,-1-3-6 0,-3-1-9 0,-1-1 5 15,0-3-12-15,-2-1-7 0,-1-1-10 0,-1-2-13 16,2 0-27-16,3-3-25 0,1 1-28 0,-1-1-40 0,1-1-44 16,6-1-54-16,7 1-61 0,-20-2-239 15,15 1-722-15,5 1 71 0</inkml:trace>
  <inkml:trace contextRef="#ctx0" brushRef="#br0" timeOffset="168307.94">10139 14897 104 0,'-3'-4'403'0,"0"-3"-32"0,0-2-38 16,-4 0-44-16,3 2-20 0,-3-3-13 0,0 4-32 15,0-2-15-15,-1 3-9 0,-3-2-12 16,0 4-15-16,-2 0-8 0,0-4-18 0,0 6-20 16,-4 0-11-16,4 2-9 0,0 0-13 0,-1 3-4 0,1 1-15 15,-3 4-11-15,-1 0-5 0,5 1-5 0,-1 3-5 16,0 1-8-16,3-1-6 0,-1 3-5 0,3-2-2 15,0 3-1-15,1 2-6 0,5-2-2 0,-4 1-1 16,4-2 0-16,6 3-5 0,0 0 0 0,1-3-1 16,1 3 0-16,4-5-2 0,1 1 2 0,-1-3-8 15,4-1 5-15,-2 1-3 0,-2-5 0 0,4-5 2 16,-1 0-2-16,-1 1-1 0,3-3-1 0,-2-3 0 16,-1-1 1-16,6-4-2 0,-4-3-2 0,2-2 2 15,-3-1 2-15,2-7-1 0,-3 1-1 0,-5 2-3 16,7-5 5-16,-10 4-5 0,3 0 1 0,-3 4 0 15,3-2 1-15,-4 0-1 0,0 4 3 0,2 6-3 16,-5 0 4-16,0 7 7 0,4-10 14 0,-4 10 8 16,0 0 10-16,1-5 6 0,-1 5-6 0,0 0 5 15,0 0-13-15,0 0-6 0,-3 30-8 0,2-15 4 16,1 4-7-16,-1-4 0 0,3-3-6 0,0 5 7 16,-1-3-17-16,3 2-12 0,-2-4-18 0,4 0-21 15,-3-1-25-15,5-1-19 0,0-2-25 0,1-1-35 16,1-1-39-16,1-4-77 0,-3 0-240 0,1-2-723 15,5-2 73-15</inkml:trace>
  <inkml:trace contextRef="#ctx0" brushRef="#br0" timeOffset="168852.4">10675 14835 41 0,'0'0'419'15,"0"0"-56"-15,0 0-21 0,-22-2-27 16,22 2-19-16,-15 1-27 0,5 1-28 0,-3 1-15 16,0-2-16-16,-6 2-31 0,2-2-6 0,-2 2-22 0,-1-1-8 15,4 1-21-15,-1 3 2 0,-2-1-12 16,2 0-6-16,-1 0-9 0,4 2-5 0,-2 1-10 0,3-2-6 16,-1 3-10-16,3 0-9 0,1-1-5 15,2 2-9-15,-3 4-3 0,6-1-5 0,1-4-3 16,0 8-2-16,1 0-7 0,3-1 0 0,3 1 1 0,1-2-5 15,2 5-5-15,1-5 0 0,3-1 2 0,0-2-7 16,4 1 3-16,0-1-6 0,-1-1 2 0,1-4 1 16,3 1 1-16,-3-3-7 0,-3-1 5 15,0-1-3-15,3-1-1 0,-3-2-5 0,3 1-1 0,-1-4 0 16,-4-1-2-16,5-3-6 0,-4-2-2 0,2-3 0 16,-2-2-4-16,-2-4-2 0,-1-1-1 0,-2-8-1 15,3 0-1-15,-4-4 4 0,-3-1-2 0,-1 0 5 16,0 0 5-16,-2 0-4 0,0 4 2 0,-3 2-1 15,5-2 4-15,-4 10 0 0,1-3 4 0,-4-1 0 16,2 7-1-16,0 3 2 0,0 0 1 0,0 0 3 16,1 3 4-16,-1 3 9 0,2 0 5 0,3 6 15 15,-6-10 7-15,6 10 4 0,-5-6 1 0,5 6-5 16,0 0-1-16,0 0 5 0,0 0-11 0,0 0-4 16,-8 18-5-16,12-2-3 0,-2 3-1 0,3 6-5 15,-1 2 0-15,3 0 0 0,-2 1-2 0,2 4-3 16,1-1 0-16,-1 2-4 0,4-4-2 0,-3 3-8 15,0 0-14-15,1 0-24 0,4-6-25 0,-4 1-29 16,3-3-24-16,-3-8-52 0,1-2-25 0,2-2-47 16,-4-5-268-16,-2-1-732 0,1-4 72 0</inkml:trace>
  <inkml:trace contextRef="#ctx0" brushRef="#br0" timeOffset="169392.04">11094 14949 231 0,'0'0'435'0,"0"0"-58"0,0-11-37 15,0 11-33-15,0 0-12 0,-7-12-35 0,7 12-13 16,-5-7-23-16,-2 5-25 0,7 2-25 0,-14-6-13 16,8 3-19-16,-3-2-11 0,-2 3-7 0,-1 1-9 15,0-1-13-15,-2 1-9 0,-2 0-9 0,2 1-6 16,-1 1-7-16,-1 2-5 0,-1 0-9 0,-2 3-2 15,4 1-5-15,-3-1-6 0,2 2 0 0,0 2-6 16,3 0-5-16,0 2 0 0,1 3-6 0,5-2-3 0,0-2-3 16,-2 4-2-16,5 0-3 0,1-2 0 0,2 1-3 15,3 5-2-15,2-2-1 0,1 1-5 16,6-1 4-16,-2 0 2 0,1-3-5 0,1-2 3 16,2-1-6-16,4 0 4 0,-1-4-6 0,3-5 8 0,-2 0-2 15,1 0-6-15,0-5-3 0,0-1 0 0,-2-5-7 16,0-6-6-16,3-3-12 0,-5-2 1 15,4-2 5-15,-7-3-6 0,-2 0 0 0,1-1 9 16,-8-1-2-16,4-2 2 0,-2 3 2 0,-3-3 1 0,-2 1 2 16,-3 0 5-16,2 0-3 0,-2 5 4 0,-8-5 1 15,6 11 1-15,-1 3 8 0,-2 0 3 0,-1 0 11 16,2 4 8-16,1 1 3 0,0 2 11 16,-1-2 15-16,1 6 7 0,7 3 10 0,-9-7 10 0,9 7 3 15,-12-1-8-15,12 1-8 0,0 0-6 0,-11 11-11 16,9 0-6-16,2 6-2 0,2 8-9 0,0 0 0 15,0 4-4-15,4 1-6 0,1-1-1 0,-1 1-1 16,3 1-2-16,0 1-2 0,3-3-6 0,-2-1 1 16,4 0-4-16,0-3-5 0,-2-1-15 0,-2-9-21 15,-1 2-27-15,1-5-30 0,0-3-32 0,-2-3-40 16,0 0-38-16,3-4-42 0,-2-1-73 0,-1-2-222 16,-8 1-777-16,16-8 54 0</inkml:trace>
  <inkml:trace contextRef="#ctx0" brushRef="#br0" timeOffset="169770.09">11340 14857 377 0,'0'0'551'0,"3"-8"-80"16,-3 8-64-16,0 0-45 0,0 0-49 0,0 0-45 16,0 0-35-16,0 0-28 0,0 0-21 0,6 23-26 15,-5-16-13-15,1 1-15 0,1 3-13 0,1 0-14 16,1 6-12-16,0 0-9 0,3-1-7 0,-6-5-9 15,5 7-6-15,-1-3-5 0,-4 0-4 0,3-1-8 16,-3-2-3-16,3 3-9 0,-4-4 2 0,3-2-7 16,-2-3-1-16,0-1-4 0,-2-5 5 0,0 0 4 15,1 12 4-15,-1-12-1 0,0 0-1 0,0 0-3 16,0 0-3-16,-3 7-2 0,3-7-4 0,0 0-1 16,0 0-2-16,0 0-2 0,0 0-3 0,-20-20 9 15,15 13-15-15,0-5 1 0,0 0 2 0,1 0-5 16,-5-1 6-16,6 1-2 0,0 4 4 0,0-2-5 15,-1 0 1-15,3 0 2 0,0 0-3 0,1 1 3 16,1-1 1-16,2 0 0 0,1-3-3 0,1 3 2 16,0 0-5-16,8-4 0 0,-6 6 2 0,4 1-4 15,1 0-6-15,1 0-13 0,4 2-14 0,-6 3-27 0,7 0-34 16,-4 2-43-16,3 4-62 0,-1-4-59 16,-4 3-287-16,-1 1-787 0,-1 3 52 0</inkml:trace>
  <inkml:trace contextRef="#ctx0" brushRef="#br0" timeOffset="169901.14">11773 15118 9 0,'4'4'703'0,"0"-1"-115"0,-4-3-119 16,3 4-84-16,-3-4-87 0,0 0-97 0,0 0-110 0,0 0-110 16,3 9-122-16,-3-9-221 0,0 0-470 0,0 0 106 15</inkml:trace>
  <inkml:trace contextRef="#ctx0" brushRef="#br0" timeOffset="171632.6">4728 13981 355 0,'0'0'488'0,"0"0"-89"0,0 0-56 0,0 0-52 15,0 0-39-15,0 0-32 0,0 0-28 0,0 0-23 16,0 0-2-16,0 0-13 0,15-29 2 16,-2 16-2-16,-6 3-12 0,8-6-17 0,0 3-12 0,5-4-14 15,2-1-8-15,4 6-7 0,2 0-12 0,0 0-9 16,1 0-2-16,2 6-10 0,-1 3-2 0,2 2-5 16,-1 2 0-16,1 0-9 0,-1 3 2 0,1 0-7 15,1 4-2-15,-1 3-4 0,0-1-2 0,1 3-1 16,-2 3-3-16,-1-1-3 0,0 4 2 0,-1 4 0 15,-2 0-2-15,-1 3-2 0,-2 2 2 0,-4-1-3 16,2 1 11-16,-4 4-14 0,-4-2 5 0,-1 2-5 16,0 0 3-16,-4 3-4 0,2-2 0 0,-3 1 4 15,-1 1-5-15,-1-1 1 0,-1-2 1 0,0 2-1 16,0 1 1-16,-1 0-1 0,-1-2 3 0,0 2-4 16,1 0 0-16,1-3 6 0,1-2-1 0,1 3 1 15,-1-6-2-15,-1 2 3 0,4-5-2 0,-3-6-1 16,1-1-2-16,-1-1 0 0,3 1-1 0,0-3-2 15,-2-2 5-15,2-2-5 0,-2 0 3 0,3-3-6 16,-4 0 3-16,3 1-4 0,2-3 1 0,-1-1-1 0,-3 1-4 16,3-3-1-16,-3 0-14 0,1 0-16 0,-1-1-28 15,-7-1-40-15,14 2-53 0,-14-2-55 16,11-3-75-16,-11 3-235 0,5-5-743 0,-5 5 67 16</inkml:trace>
  <inkml:trace contextRef="#ctx0" brushRef="#br0" timeOffset="171977.01">5648 14789 434 0,'0'0'480'0,"0"0"-65"0,-12 1-55 15,12-1-49-15,0 0-42 0,-5 5-35 0,5-5-34 0,0 0-18 16,0 11-12-16,0-11-13 0,0 0-14 0,5 16-9 15,-1-9-17-15,2-1 0 0,1 3-18 0,-1-2-4 16,5 4-6-16,3-1-9 0,2 0-12 0,-3 2-4 16,0-1-9-16,3-1-5 0,-7-2-4 0,3 1-3 15,-1-1-7-15,-3 1-2 0,0-1-1 0,-1-5 5 16,-3 0-4-16,2 0 3 0,0 0-1 0,-6-3 6 16,10 4-1-16,-10-4-3 0,0 0-3 0,0 0 10 15,7-8-9-15,-1 0-1 0,-5-12-2 0,4-8-5 16,-2-1 3-16,3-2-1 0,2-2-4 0,-2-1-4 15,0 3-1-15,2 2 2 0,2-2-9 0,2 1 2 16,-2 2-5-16,1 2-22 0,-5 8-46 0,1 4-72 16,1-1-113-16,-3 7-324 0,0 4-838 0,-5 4 35 15</inkml:trace>
  <inkml:trace contextRef="#ctx0" brushRef="#br0" timeOffset="177718.04">7050 12958 85 0,'5'-6'426'0,"-5"6"-37"0,1-10-55 15,-1 10-19-15,5-7-25 0,-5 7-21 0,1-7-18 16,-1 7-14-16,0 0-9 0,3-7-11 0,-3 7-9 16,0 0-9-16,0 0-16 0,0 0-15 0,0 0-9 15,-5-10-20-15,5 10-12 0,-8-2-14 0,8 2-6 0,0 0-9 16,-13 2-12-16,13-2-8 0,-14 4-11 15,6 0-5-15,0 1-4 0,0 1-7 0,-1 0-5 16,-1 8-8-16,2-5-4 0,-3 3-3 0,2 5-4 0,0 2-3 16,4-2 2-16,-1 2-8 0,-1 6 1 0,3 2-3 15,3-1-4-15,1 0-1 0,0 1 1 0,3 3-2 16,2-4-1-16,2 3 2 0,1-4-5 16,2 0-3-16,3-1-3 0,1 1 3 0,1-5-2 0,-2-4-1 15,2-3-1-15,1-1 0 0,-1-2-10 0,3-3-6 16,-4-4 4-16,5-1 2 0,0-4-3 0,-2-1 1 15,1-6 6-15,4-7 1 0,-7 2 1 0,1-9 0 16,2-2-4-16,-8-5 8 0,2-1-3 0,-1-2 2 16,-4 1 4-16,-1 0-4 0,0 3 2 0,-4 1 1 15,-2 4 1-15,0-1-1 0,-4 5 1 0,0 4 0 16,-2 4-1-16,1-3 4 0,-1 4 0 0,-2 1-1 16,-1 0-2-16,-1 3 13 0,-2 1-12 0,1 3 2 15,-1-2-2-15,1 1-2 0,-2 4 2 0,3-1-7 16,-1 4-13-16,-1-3-20 0,3 1-14 0,1 1-28 15,0 2-17-15,1-3-25 0,7-1-32 0,-10 4-23 16,10-4-10-16,-4 7-29 0,4-7-31 0,0 0-246 16,0 0-691-16,0 0 81 0</inkml:trace>
  <inkml:trace contextRef="#ctx0" brushRef="#br0" timeOffset="178079.79">7427 12881 501 0,'0'0'449'0,"0"0"-67"0,2 10-50 16,-2-10-38-16,-7 14-32 0,2-3-26 0,-2-1-15 16,2 1-8-16,-6 6-24 0,0 1-15 0,0 4-14 15,-1 0-13-15,3 2-7 0,3-6-9 0,-1 8-9 16,1-8-7-16,1 0-14 0,3 2-12 0,-1 4-8 16,3-4-9-16,3 8-9 0,-1-4-5 0,7 0-1 15,-4-5-8-15,5-3-5 0,-1 1-6 0,3-1-2 16,1-4 0-16,5-2-10 0,-3-1 0 0,-1-6-3 15,4 0-2-15,1-3 4 0,-1-4-9 0,1-3 0 16,0-3-2-16,-5-2 0 0,7-6 9 0,-10 4-13 16,3-2-3-16,-5 1 1 0,-2-3 2 0,-1 2-3 15,-2-1 3-15,-4 0 1 0,0-1 0 0,-3 6 0 16,-2-4-2-16,0-1 0 0,-4 0 0 0,0 3-4 16,-4 0 3-16,2-1-2 0,-1 3 7 0,-3 3-9 15,-3 0 1-15,4 1-1 0,1 0-1 0,0 2-2 16,2 1-15-16,-2-2-19 0,2 4-23 0,0-1-28 15,2 1-26-15,2 0-29 0,1 0-49 0,6 3-38 16,-11-4-306-16,11 4-765 0,-5-5 59 0</inkml:trace>
  <inkml:trace contextRef="#ctx0" brushRef="#br0" timeOffset="178552.06">7590 12980 58 0,'0'0'438'0,"-5"3"-63"16,5-3-58-16,0 0-43 0,0 0-40 0,0 0-30 15,0 0-26-15,0 0-10 0,0 0-31 0,0 0-11 16,13-15 5-16,-4 10-15 0,-3 1-8 0,4-2-7 16,-1-1-2-16,3 3-10 0,-1-1-6 0,0 3-11 15,1-3-1-15,0 2-8 0,-2-1-6 0,3 3-5 16,0 0 3-16,-1-1-7 0,-1 2-2 0,-2-1-5 16,3 2 1-16,-2 1-6 0,1-1 0 0,-1 1-2 15,-1 3-2-15,0 0-6 0,-1 1 11 0,1 1 0 16,0 3 3-16,0 4-1 0,-2-1 7 0,0 1 2 15,-1 3 6-15,-1 2 1 0,-1 6 11 0,-2-4-7 16,4 7 5-16,-6-2-4 0,2 1 4 0,0 2-4 16,-4-2-1-16,2 1-4 0,0-2-1 0,0 0-10 15,0 2-4-15,0-3-2 0,0 1-3 0,0-7-3 0,0-1-5 16,0-1-5-16,2 1-1 0,0-1-3 16,-2-5-2-16,1 1-15 0,-1-4-21 0,3 1-28 15,-2-2-31-15,1-2-34 0,-2 1-40 0,0-7-50 16,0 0-43-16,2 7-282 0,-2-7-762 0,0 0 62 0</inkml:trace>
  <inkml:trace contextRef="#ctx0" brushRef="#br0" timeOffset="178767.66">7678 13304 326 0,'0'0'606'15,"0"0"-118"-15,-3-6-76 0,3 6-61 0,0 0-47 16,0 0-27-16,0 0-21 0,11-10-18 0,-4 9-7 15,4-2-14-15,3 1-12 0,6-2-13 0,1 2-21 16,1-1-16-16,2 2-19 0,3-1-16 0,2-2-20 16,1 3-7-16,-4 0-12 0,-5 1-6 0,1 0-7 15,-3-1-16-15,0 1-4 0,1 1-17 0,-2 0-19 16,0-1-57-16,-7 3-51 0,1-3-78 0,-5 1-92 16,-1 1-294-16,-2 2-823 0,-4-4 37 0</inkml:trace>
  <inkml:trace contextRef="#ctx0" brushRef="#br0" timeOffset="183345.94">8616 12630 490 0,'-9'-4'513'16,"9"4"-71"-16,-7-5-54 0,7 5-39 0,0 0-42 15,-5-4-27-15,5 4-23 0,0 0-29 0,0 0-22 16,0 0-17-16,-6-5-22 0,6 5-24 0,0 0-14 15,0 0-16-15,0 0-16 0,0 0-10 0,0 0-12 0,0 0-10 16,-3-7-1-16,3 7-10 0,11-7-7 0,-3 1-2 16,5-3-5-16,3-2-2 0,5-4-3 15,7-4-5-15,1 1 0 0,3-2-2 0,13-8 1 16,-3-1-2-16,6 4-5 0,-4-4-9 0,6 0 5 0,-1-1-4 16,5-1 2-16,0 1 2 0,1 1-3 0,2 5-3 15,2 0 0-15,3 1-4 0,-1 2 0 0,3 2 2 16,-4-3-4-16,27-9 1 0,-28 13-2 0,3 0-1 15,26-12-2-15,-25 8 1 0,23-11 3 0,2 1-1 16,-5 0-1-16,1-1-2 0,2 0 3 0,2 1-4 16,-5-1 4-16,4 5-2 0,-3-5-3 0,10 7 1 15,-4-4 6-15,-3-2-3 0,4 6-3 0,5-4 2 16,-4 1-2-16,-2 1-2 0,0 3 1 0,2-1 1 16,-6 2-1-16,7 1 0 0,-5-1 10 0,4 3-7 15,-1-2 0-15,2 3-5 0,-2 2 2 0,-3-1 0 16,0 0 0-16,3 3-1 0,-1 1 0 0,2 0 3 15,-2-2 0-15,8 3 0 0,-6-1 2 0,3 2 0 16,0-1-1-16,1 3-1 0,-4-1-5 0,4 1 0 0,1 1 6 16,0-4-3-16,-3 2 1 0,0-2-1 15,2 0 0-15,-6 5 0 0,1-2 0 0,-26 2 1 16,32 0 0-16,-6-1 2 0,-26 3 1 0,29-1-4 0,-1 1 4 16,-28 0-2-16,27-2-2 0,-27 5-1 0,25-1 2 15,-29 2 8-15,2-2 3 0,26 1 5 0,-26 2 6 16,-3-5 4-16,3 3 3 0,-2 0 1 0,3 0-6 15,2 1 1-15,-7-1 6 0,1-1-6 0,-1 1-3 16,-4 2 1-16,-2-3 0 0,-14 3-8 0,12-4 2 16,-13 3-1-16,-1-2 1 0,2 2-3 0,-1-2 2 15,-2-1 1-15,0 3-8 0,-4 1-2 0,-1-1 6 16,0 0-2-16,-3 0-3 0,-1 2-2 0,-6 0-1 16,-1 1 0-16,0 0 1 0,-2 0-4 0,-4 0 4 15,-1 0-7-15,1 0 3 0,-4 1 0 0,1-2-1 16,-11 1-9-16,12 1 7 0,-12-1-19 0,11 0-11 15,-11 0-17-15,0 0-33 0,0 0-38 0,5 1-42 16,-5-1-60-16,0 0-83 0,0 0-269 0,0 0-853 0,-19-9 28 16</inkml:trace>
  <inkml:trace contextRef="#ctx0" brushRef="#br0" timeOffset="183992.11">16756 10774 97 0,'0'0'563'0,"5"6"-77"0,-5-6-72 16,2 5-60-16,-2-5-43 0,0 0-38 0,0 0-33 0,0 0-23 16,0 0-28-16,0 0-18 0,6-21-9 15,-5 6-2-15,-2-2-10 0,3-11-10 0,-1 4-8 16,2-5-25-16,-6 1-8 0,6-1-14 0,0-5-7 0,-1 2-10 16,1 0-4-16,-1-2-14 0,1-3 3 0,1 3-12 15,-2 1 4-15,1 3-10 0,-1 2-3 0,2 9-4 16,0-1-1-16,-3 8-3 0,2 0-1 0,-3 3 2 15,2 2 4-15,-2 7 1 0,3-13-2 0,-3 13-3 16,0-5-2-16,0 5-7 0,0 0 4 0,0 0 2 16,0 0-7-16,0 0-2 0,20 14 0 0,-14-5-2 15,-1 6-1-15,6 1 4 0,-4 3-3 0,4 4-1 16,-2 0 4-16,0 4-9 0,-1-2 1 0,0 0 1 16,4-2 0-16,-4-5-2 0,-1-1 3 0,1 1-4 15,-2-6-2-15,1-2 1 0,-2-1-3 0,1 0 1 16,2-2 1-16,-2-4 0 0,2-2-1 0,1-2-3 15,4-5 5-15,0-5-3 0,2-3 3 0,3-7-1 0,0 0-1 16,-2-2-2-16,2 3 2 0,-8 3 0 0,3 0-2 16,-3 3-2-16,1 0 5 0,-3 5-4 15,-1 0 7-15,1 2-6 0,-3 2 0 0,-3 2 3 0,-2 3 2 16,8-6-4-16,-8 6 12 0,6-3-9 0,-6 3 10 16,0 0 0-16,0 0 2 0,8 12 1 0,-5-5 1 15,-1 4-6-15,1 1 6 0,1-1-1 0,-1 6 2 16,-1 2-3-16,0-1-8 0,2 2 5 0,-1-1-4 15,-1 8 5-15,-1-9-5 0,2 0 1 0,2-3-2 16,0 0-11-16,-1 1-17 0,-2-5-20 0,4-3-26 16,-4 3-30-16,2-4-36 0,-1 0-46 0,1-3-41 15,-4-4-80-15,6 4-246 0,-6-4-794 0,0 0 49 16</inkml:trace>
  <inkml:trace contextRef="#ctx0" brushRef="#br0" timeOffset="184280.07">17552 10212 628 0,'5'11'602'0,"-5"-11"-89"0,-2 17-66 0,0-5-52 16,1 5-39-16,0 2-35 0,-3 6-40 0,0 4-14 15,0-4-24-15,0 2-24 0,-1 1-19 0,3 0-21 16,1 1-28-16,-2-5-10 0,2 2-17 0,1-1-21 16,0-1-1-16,0-2-19 0,0-5-5 0,0-1-14 15,3-1-5-15,-2-3-21 0,0-3-21 0,1-2-29 16,0 0-23-16,-2-7-25 0,5 4-28 0,-5-4-29 16,0 0-39-16,11-3-41 0,-2-6-59 0,-1 1-305 15,-2-2-830-15,6-3 39 0</inkml:trace>
  <inkml:trace contextRef="#ctx0" brushRef="#br0" timeOffset="184843.9">18312 10154 165 0,'7'-4'570'0,"-7"4"-80"0,0 0-62 0,5-4-24 16,-5 4-37-16,0 0-17 0,0 0-20 0,0 0-11 15,0 0-35-15,4-4-26 0,-4 4-35 0,0 0-23 16,0 0-29-16,0 0-22 0,-16-5-12 0,16 5-15 16,-12 0-16-16,2 0-9 0,-1 2-7 0,1-1-5 15,-4 2-9-15,1 0 3 0,-6 2-24 0,1 0-5 16,2 1-3-16,-2 1-4 0,-2 3-3 0,1 0-3 15,-4 5-11-15,-1 2 8 0,2 1-6 0,1 1 2 0,0 1 10 16,2 2-14-16,-1-2-2 0,4 6-6 16,-2-4 3-16,5 2-7 0,0 2 6 0,0-1-9 15,1 4 5-15,3-3-3 0,2 1 4 0,0-1-14 0,4-8 5 16,2 7 4-16,0-6-5 0,2 0-1 0,0 0 0 16,5-1-2-16,0-1 0 0,3-2 1 0,1 1-3 15,0-7 11-15,2 2-11 0,3-2-5 0,3-1 15 16,-2-4-19-16,3 0 10 0,-1-2-6 0,2-2-2 15,-2-1-2-15,4-2-5 0,-2-2 4 0,-2-3-1 16,1 0-8-16,-2-2 5 0,-1 2-1 0,1-4 5 16,-8 3-3-16,0-1 1 0,0 3 0 0,0-4 3 15,-3 3 6-15,-2 0 5 0,-1 1-5 0,-2-3 5 16,-1 10 3-16,-4-16 4 0,-1 8 16 0,-2 1-10 16,-5 0 0-16,2 1 3 0,-8-1 7 0,2 1 0 15,-5 2 2-15,0 3 3 0,2 1-11 0,-3 2 3 0,1 4-5 16,-6-2-1-16,4 1-8 0,-3 1 2 0,8 0-7 15,-1 0-13-15,1 0-21 0,3 1-24 0,2-1-30 16,2 0-39-16,-1 0-68 0,3-1-90 0,1 0-341 16,2-2-975-16,1 1-35 0</inkml:trace>
  <inkml:trace contextRef="#ctx0" brushRef="#br0" timeOffset="197937.86">10092 9129 403 0,'4'-6'410'0,"0"0"-58"16,0-4-39-16,0 4-27 0,-4 6-10 0,2-13-11 15,-2 13-9-15,0-11-15 0,0 11-9 0,-2-8-23 16,2 8-19-16,-8-8-20 0,4 5-19 0,4 3-16 0,-13-5-8 16,5 3-13-16,1 0-7 0,7 2-18 15,-21 2-7-15,5 0-13 0,1 3-4 0,-2 1-10 16,1 1-3-16,-1 6-10 0,-4 5 0 0,2 1-6 0,-2 0-4 15,4 4-1-15,-1 0-3 0,3 4-4 16,-2 0-4-16,3 2-2 0,1-1-3 0,4-1-1 0,-3 2 10 16,4-1-4-16,3-3 1 0,1 1-3 15,2-7 0-15,2 1-1 0,2-3-5 0,4-1 0 0,1 0-1 16,3 0-1-16,5-3 0 0,-2 0 2 0,5-2-5 16,7 2 1-16,-7-5 3 0,4-2-7 0,7 0-2 15,-1-4-9-15,1-2-22 0,2-1-27 0,0-3-31 16,-3-5-39-16,1-3-49 0,-2-5-51 0,-2 2-319 15,-1-2-790-15,-2-2 51 0</inkml:trace>
  <inkml:trace contextRef="#ctx0" brushRef="#br0" timeOffset="198158.03">10395 9150 275 0,'2'-6'655'15,"-2"6"-107"-15,2-9-85 0,-2 9-60 0,4-7-58 16,-4 7-41-16,0 0-36 0,0 0-35 0,3-5-24 15,-3 5-24-15,0 0-18 0,0 0-8 0,0 0-28 16,0 0-10-16,7 17-13 0,0-2-14 0,-3 3-9 16,0 1-7-16,3 8-8 0,2 0-9 0,-2 0-5 15,0-2-10-15,-1 1-5 0,1 1-18 0,0-2-25 16,-2 0-32-16,3 0-34 0,-4-5-29 0,1-1-30 0,0-1-33 16,0-1-27-16,2-3-29 0,-1 0-51 0,-2-3-235 15,1-3-710-15,-1 0 75 0</inkml:trace>
  <inkml:trace contextRef="#ctx0" brushRef="#br0" timeOffset="198475.05">10638 9570 399 0,'1'-7'491'0,"0"0"-81"0,1-4-53 0,-2-1-46 16,0-4-25-16,0-9-25 0,0 0-23 0,0-3-23 16,0 0-19-16,4-4-13 0,-4 0-14 0,4-1-16 15,-3-1-8-15,3-12-14 0,-4 13-9 0,5-2-11 16,-1 5-5-16,3 0-15 0,-4-1-7 0,1 5-2 15,-3 6-17-15,2 1-4 0,-3 3-5 0,2 4-1 16,-2 0-6-16,1 2-2 0,1 2 2 0,-2 8-3 16,2-10 0-16,-2 10 4 0,0-9-7 0,0 9-4 15,0 0-2-15,0 0 3 0,2-7-8 0,-2 7 0 16,0 0 1-16,0 0-3 0,11 25-1 0,-6-6-1 16,2-1 1-16,3 11-6 0,-3-2-3 0,2 1 6 0,-2 0-8 15,4 0-2-15,-1-1-3 0,-1 1 0 16,4-2-4-16,-1 1-1 0,-5-10-1 0,5 6-9 15,-5-6-11-15,2 0-18 0,2-2-27 0,-5 1-26 0,-1-4-30 16,-2-1-33-16,2-3-40 0,0-2-47 0,-2 0-83 16,-3-6-221-16,-3 10-783 0,3-10 55 0</inkml:trace>
  <inkml:trace contextRef="#ctx0" brushRef="#br0" timeOffset="198648.06">10590 9393 578 0,'-8'2'685'0,"8"-2"-134"0,0 0-93 0,0 0-69 16,0 0-62-16,0 0-49 0,0 0-33 0,0 0-36 16,24 2-26-16,-7-6-16 0,-3 3-27 0,7-4-15 15,6-3-16-15,2-1-12 0,-1-1-14 0,0 2-8 16,4-3-35-16,-2 2-68 0,-2 1-107 0,1 1-175 16,-11 1-218-16,2 3-760 0,-1 2 63 0</inkml:trace>
  <inkml:trace contextRef="#ctx0" brushRef="#br0" timeOffset="199342.02">11483 9925 32 0,'0'0'577'0,"0"0"-75"0,0 0-64 16,1-8-44-16,-1 8-43 0,0 0-20 0,0 0-27 15,0 0-21-15,0 0-19 0,-1 26-29 0,1-5-19 16,1 4-18-16,-1 6-20 0,0 2-25 0,1 1-12 16,-1 1-20-16,3 0-12 0,1 11-8 0,0-13-14 15,-2-1-13-15,3-3-12 0,-1 0-3 0,0-1-9 16,2-9-8-16,0-2-11 0,-4-2-11 0,2-5-23 15,0-1-28-15,0-4-30 0,-4 1-23 0,0-6-26 0,3 5-37 16,-3-5-37-16,0 0-60 0,0 0-302 0,0 0-796 16,0 0 49-16</inkml:trace>
  <inkml:trace contextRef="#ctx0" brushRef="#br0" timeOffset="199758.53">11457 10155 447 0,'4'-11'408'0,"6"-4"-50"0,1 1-38 15,1 0-40-15,5-12-15 0,2 4-15 0,0-3-23 16,4-1-32-16,0 3-13 0,0-2-21 0,-1 2-14 16,1-1-14-16,1 5-14 0,1 4-14 0,-4-2-14 15,2 3-11-15,-7 1-10 0,-4 4-4 0,-1 1-7 16,0 3-8-16,-1 1-8 0,-3 1-2 0,-1-1-6 16,-6 4-3-16,9-3-3 0,-9 3-2 0,0 0-13 15,0 0-10-15,0 0-6 0,-15 25-9 0,2-14-5 16,-2 5 7-16,-7 1 1 0,-1 2-3 0,-1 3 4 15,-1-3 1-15,1 2-1 0,0-5 14 0,-2 4 13 16,2-4 5-16,1 0 4 0,5-6 7 0,2 0 6 16,0 0-1-16,3-4 5 0,4 1 5 0,2-3-5 15,0 0-1-15,1 0-6 0,2-1-5 0,4-3-1 16,-2 7-1-16,2-7 1 0,12 14-5 0,-4-7 4 0,5 4 0 16,3-1 4-16,2-1-1 0,3 0 2 0,7 2 2 15,-1 0-2-15,2 0-10 0,-1-1 1 0,0-2-3 16,-2-1 0-16,1 2-6 0,-7 0 2 0,6 0 0 15,-10-2-3-15,4 1-6 0,-1-2 1 0,-1 2 0 16,-2-2-3-16,-4-2-5 0,-1 1 0 0,1 0 1 16,-5 0-8-16,0-2-8 0,-1 1-18 0,0 0-25 15,0-1-26-15,-3 1-29 0,-3-4-33 0,6 7-47 16,-6-7-48-16,2 5-303 0,-2-5-781 0,0 0 53 16</inkml:trace>
  <inkml:trace contextRef="#ctx0" brushRef="#br0" timeOffset="200601.94">12348 9828 304 0,'0'0'422'0,"1"-7"-37"16,-1 7-32-16,-1-10-36 0,1 10-15 0,0-9-21 0,0 9-7 15,-6-11-26-15,2 5-28 0,-1 0-21 0,-1 1-18 16,-2-1-11-16,3 3-16 0,-2-1-19 0,-2 0-10 15,2 2-12-15,-4 0-15 0,2 0-11 0,-2 2-11 16,2 2-5-16,-3 2-12 0,0 0-2 0,0 1-6 16,1 5-5-16,-3 3-8 0,2 0-3 0,-4 7-4 15,1 5-3-15,3-1 1 0,3 3-6 0,0 3 0 16,2 3 2-16,1-1-1 0,1 0-2 0,4-1-4 16,1-3 3-16,0 0-4 0,2-3 3 0,2-7-1 15,2 0 1-15,2-4-2 0,-2-3-3 0,5 2-5 0,0-5 1 16,-1-2-2-16,0-3 0 0,5-2 0 15,-3-2 1-15,2-2-6 0,3-5 3 0,-2-4-5 16,1 1 1-16,-1-2-4 0,2-7 3 0,-5 4 1 16,-1 0-2-16,0 1-1 0,-1 0-1 0,-1-1-4 0,-2 6 1 15,-1-2-1-15,-1 4 5 0,2-1-3 0,-2 3 3 16,0 3-1-16,-5 3 3 0,4-5 5 0,-4 5 6 16,0 0 5-16,0 0-1 0,0 0-4 0,0 0 3 15,2 21-3-15,-2-4-1 0,0 2 3 0,-2 6-7 16,1-5 1-16,2 4-3 0,0-4 3 0,2-3-6 15,2 2 1-15,-4-3-2 0,1-1-4 0,4-2-25 16,-3-4-22-16,1 1-38 0,0 0-45 0,0-5-54 16,4 0-66-16,-3-1-306 0,-5-4-821 0,11 0 40 15</inkml:trace>
  <inkml:trace contextRef="#ctx0" brushRef="#br0" timeOffset="201179.03">12747 9976 368 0,'0'0'623'0,"0"0"-103"0,0 0-90 15,0 0-62-15,-10 21-51 0,4-11-38 0,1 2-30 16,-1-1-20-16,3 5-24 0,0-1-10 16,1 0-26-16,-4 2-18 0,6-4-16 0,1 2-11 0,0-3-9 15,3 1-12-15,1 2-10 0,4-5-12 0,-2 0-8 16,2 0-6-16,0-2-7 0,3-2-5 0,0 3-13 15,2-5-1-15,-1-1-7 0,0-2 3 0,4-1-11 16,-2-3-4-16,2 0-5 0,-5-1-4 0,2-2-9 16,-4-1-5-16,5-3-8 0,-6 2-7 0,0-2 0 15,-1 1-1-15,-2-1 0 0,-3-2-4 0,-3 0-2 16,0 1 0-16,-4-2 0 0,0-1 1 0,-3-2-1 16,-1 6 5-16,-4-3 2 0,2 0 0 0,1 5 7 15,-2-3 3-15,0 4 8 0,3 1 11 0,-1-3 5 16,-1 5-1-16,3 1 4 0,-1 0 1 0,3-1-2 15,5 4 1-15,-11-6-10 0,11 6-1 0,-7-3 2 16,7 3-3-16,0 0 0 0,0 0-4 0,0 0 2 16,13-18 1-16,-5 11-4 0,2-2 4 0,4-5-3 0,2 2 4 15,6-5-7-15,-1 0-3 0,-1-2 2 0,2 1 4 16,-3 0-8-16,-5 4-1 0,2 0-2 16,-2 2-2-16,-4-1 0 0,1 2 5 0,-3 3-3 0,-3-2 2 15,-2 0-1-15,-2 3 2 0,-1-1-2 0,0 8 0 16,-6-17 2-16,-2 10 3 0,-3 1-1 0,2 0 9 15,-3 1-2-15,-2 0 2 0,-4 2 5 0,0 1-5 16,0 0 6-16,-1 4 4 0,-2 0 6 0,4 3 4 16,-2 0-3-16,0 4 5 0,-2 7-1 0,-1 0 2 15,8-1 1-15,-6 3 0 0,3 2-4 0,2 4 5 16,-3 1 0-16,9 7 0 0,0-3-4 0,0 4-2 16,4 0-8-16,3-1-1 0,2-2 3 0,2 0-9 15,3-3-10-15,4 1-40 0,-1-3-57 0,-3-1-90 16,0-7-164-16,6-4-237 0,-4-5-884 0,1 0 13 15</inkml:trace>
  <inkml:trace contextRef="#ctx0" brushRef="#br0" timeOffset="203970.09">12565 12592 408 0,'-1'7'360'0,"1"-7"-44"16,0 0-32-16,-2 10-24 0,2-10-20 0,0 0-20 16,1 8-17-16,-1-8-8 0,0 0-5 15,-1 10-15-15,1-10-11 0,-3 6-12 0,3-6-7 0,0 0-10 16,-3 7-7-16,3-7-5 0,0 0-15 0,0 0-3 15,0 0-14-15,0 0-3 0,0 0-8 16,0 0-11-16,0 0-8 0,0 0-2 0,0 0-8 0,0 0-2 16,0 0-10-16,3-25-1 0,-2 9-3 0,-1-1-4 15,0-4-2-15,2-4-6 0,-4-3-2 0,2-1-1 16,-2-2-4-16,2 1 6 0,0 1-6 0,0 0 0 16,0-1-3-16,-2 3 2 0,2 2-3 0,2 1 4 15,2 6-4-15,-4 5-1 0,1 2-4 0,0 4 0 16,-1-1-3-16,0 8 7 0,1-12-3 0,-1 12 5 15,1-7-1-15,-1 7 0 0,0 0 0 0,0 0 1 16,0 0 0-16,0 0-2 0,0 0-1 0,0 0 1 16,0 0-3-16,8 20 0 0,-4 1 1 0,1 3-7 0,3 1 7 15,0 0-6-15,0-1 3 0,-2-4 4 0,1 5-5 16,-2 0-2-16,1-6 2 0,1-1-2 0,0-1-1 16,-4-4-1-16,3-3 3 0,0-2-3 0,-1-1 2 15,0-1 0-15,-1-2-3 0,2-3 0 0,-6-1 0 16,0 0 4-16,19-8-6 0,-7-1 5 0,-4-6-3 15,2-2 5-15,1-8-6 0,0 2 2 0,-1-4 0 16,0 3 4-16,2-2-4 0,-2 0 2 0,-1 0-2 16,0 3-1-16,0 8 8 0,-2-1 1 0,-3 4-1 15,0 4 2-15,0 1 2 0,-2 2 7 0,-2 5 2 16,6-9 4-16,-6 9 9 0,4-3 0 0,-4 3-6 16,0 0 10-16,6 20-14 0,-4 1 2 0,1 2-7 15,-2 2 0-15,2 2-3 0,-1 0-9 0,0 4 6 0,-1-5-2 16,4 2-2-16,0 0-7 0,1-3 6 15,-1 0-21-15,1-6-15 0,-1-3-35 0,2-2-39 16,-3-3-38-16,0-4-36 0,4-1-53 0,-1-3-56 0,1-1-258 16,-8-2-793-16,13-5 52 0</inkml:trace>
  <inkml:trace contextRef="#ctx0" brushRef="#br0" timeOffset="204313.9">13175 12230 165 0,'0'0'499'16,"0"0"-64"-16,0 0-39 0,-14 21-22 0,8-10-29 16,-1 6-25-16,-1 1-23 0,2 0-28 0,0 2-16 15,0 0-31-15,0-2-25 0,2 2-21 0,0-1-24 16,4-1-12-16,2 1-14 0,2-1-13 0,-1-1-9 16,4-6-12-16,2-2-9 0,0-2-9 0,0 1-10 15,5-4-9-15,-1-2-4 0,4-4-5 0,-1 0-3 16,2-3-7-16,-2-2-3 0,2-1-8 0,-4-3 6 15,0-2-5-15,-1 1-6 0,0-2-4 0,-3 0 0 16,-2-2 3-16,-3 1-4 0,-1 2-1 0,-1-2-1 16,-4-1-4-16,0 5 1 0,-4-3 1 0,1 5-1 0,-4-3-1 15,2 2-3-15,-3 1 4 0,-2 1-5 0,0 1 0 16,0 1 0-16,-3 2 1 0,1 1-1 16,-1 0 3-16,1 0-8 0,-1 4-7 0,1 0-4 15,2 2-17-15,-3 2-19 0,5 1-22 0,-1-2-26 0,1 4-35 16,1-1-39-16,3-2-53 0,1-2-95 0,4-3-219 15,-5 6-775-15,5-6 58 0</inkml:trace>
  <inkml:trace contextRef="#ctx0" brushRef="#br0" timeOffset="204698.12">13567 12093 364 0,'0'0'635'15,"0"0"-106"-15,0 0-87 0,0 0-68 0,0 0-59 16,0 0-36-16,0 0-45 0,0 0-21 0,0 0-21 16,-25 10-21-16,17-8-13 0,2 1-17 0,-6 1-14 15,3-2-19-15,-1 5-14 0,0-5-11 0,1 1-9 0,0 2-11 16,1 0-7-16,2-3-5 0,-1 3-8 16,4-1-5-16,3-4-5 0,-8 9-10 0,7-3-7 15,-1 1 1-15,2-7-7 0,2 14 0 0,-1-8-3 16,1 1 1-16,5 5-3 0,1-4 2 0,3 5-3 0,-3-3 1 15,1-1-1-15,1 5 3 0,0-1-4 0,-1 1 1 16,-1-4 2-16,2 3-4 0,-2-2 1 0,-2 1-2 16,2-2-1-16,-2-1 3 0,-1 2 1 0,-2-4 5 15,-1-1 6-15,1 2 3 0,-2-3-1 0,-1-5 0 16,-1 14-2-16,0-7 3 0,-2 0-1 0,-1-2 3 16,0 1-5-16,-3-1 0 0,3 0 0 0,-5-1-2 15,-3 1-1-15,6-3 0 0,-2 2-13 0,8-4-17 16,-15 5-27-16,5-3-31 0,2 1-35 0,0-1-46 15,-4-2-56-15,12 0-63 0,-16 1-254 0,7-2-765 16,9 1 59-16</inkml:trace>
  <inkml:trace contextRef="#ctx0" brushRef="#br0" timeOffset="205081.72">13760 12512 518 0,'0'0'546'0,"0"0"-95"0,9-8-71 0,-7 1-58 16,0-4-49-16,2-4-35 0,-3-3-12 0,2-4-20 16,1-3-17-16,-1-3-15 0,1 1-18 0,1-3-15 15,3-1-19-15,-6 3-12 0,1-1-12 0,2 4-13 16,-2 4-10-16,1 3-6 0,0 3-8 0,-3 2-6 15,0 2-3-15,1 2-3 0,0 1-2 0,-2 8-1 16,4-9 7-16,-4 9 3 0,2-9-2 0,-2 9 3 16,3-5-4-16,-3 5-8 0,0 0 2 0,0 0-7 15,0 0-4-15,0 0-4 0,15 16 0 0,-6-7-8 16,1 6 3-16,1 3-2 0,2-4 1 0,2 7-4 16,-1-6-2-16,0 8-5 0,2-3 3 0,-3-5-2 15,0 0-4-15,-2-4-2 0,1 3 0 0,1-2-1 16,-6-3-13-16,4-2-18 0,-5 3-31 0,2-2-28 15,-5-3-32-15,-1 0-30 0,-2-5-69 0,0 9-66 0,0-9-271 16,-10 9-801-16,3-4 48 0</inkml:trace>
  <inkml:trace contextRef="#ctx0" brushRef="#br0" timeOffset="205246.11">13801 12357 217 0,'0'0'563'16,"0"0"-97"-16,0 0-73 0,0 0-52 0,0 0-59 15,0 0-20-15,15-9-22 0,-8 6-18 0,2 0-21 16,4 0-20-16,3-3-24 0,-4 3-18 0,7-3-15 16,-3 0-15-16,4-1-17 0,-2 1-39 0,2 0-63 15,-2-2-77-15,9-2-84 0,-11 5-314 0,1-2-676 16,-4 2 82-16</inkml:trace>
  <inkml:trace contextRef="#ctx0" brushRef="#br0" timeOffset="205466.61">14236 12080 759 0,'0'0'629'0,"0"0"-108"0,0 0-77 15,5 15-64-15,-4-5-42 0,-1-1-37 16,3 5-17-16,-2 2-23 0,3 1-26 0,-2-1-28 16,3 2-19-16,1 1-29 0,0-3-21 0,-1 0-23 15,3 0-6-15,-3 0-14 0,5-3-16 0,-4-3-5 0,1-1-12 16,-1 0-16-16,-1 0-19 0,3-2-23 15,-4-2-26-15,0 0-23 0,-4-5-31 0,9 3-30 0,-9-3-41 16,0 0-57-16,0 0-50 0,9-8-300 0,-9 8-816 16,-1-10 44-16</inkml:trace>
  <inkml:trace contextRef="#ctx0" brushRef="#br0" timeOffset="205782.3">14250 12078 161 0,'0'0'613'0,"0"0"-96"0,-4-9-84 0,4 9-67 16,0 0-57-16,-3-7-41 0,3 7-24 0,0 0-30 16,0 0-8-16,12-9-18 0,-7 6-12 0,3 0-16 15,3-1-5-15,2 0-6 0,5 0-14 0,0-1-7 16,1 2-12-16,1 1-2 0,2 5-7 0,-4-3-8 16,1 2-5-16,-1 2-8 0,0 2-5 0,-1 1-7 15,0 1-5-15,-1 2-5 0,-2 0-4 0,-3 2 1 16,1 1 6-16,-5 3-4 0,0 0 5 0,-3 2-6 0,0 6 2 15,-4 2 5-15,-4-1 2 0,-5 0 6 16,2 0-3-16,-4 0-5 0,-2-1-6 0,-1 0-4 0,-5 1-1 16,4-3-1-16,-2-2-6 0,1 0-6 0,1-7-3 15,1 1-4-15,1-4-7 0,3-2-5 0,-1-3-7 16,0 1-18-16,4-4-28 0,2 0-41 0,5-2-50 16,-16-3-54-16,9-4-72 0,0-1-109 0,-2-2-269 15,4 1-978-15,4-5-39 0</inkml:trace>
  <inkml:trace contextRef="#ctx0" brushRef="#br0" timeOffset="211609.96">6766 11938 122 0,'-3'-6'447'0,"3"6"-40"15,-3-11-43-15,3 11-26 0,-3-13-14 0,0 8-33 16,1-1-21-16,2 6-22 0,-5-11-18 0,5 11-24 16,0-6-22-16,0 6-23 0,0 0-16 0,0 0-17 15,-5-7-12-15,5 7-1 0,0 0-9 0,0 0-14 16,0 0-7-16,10 35-10 0,-5-16-9 0,3 9-6 15,-1 0-8-15,5 0 1 0,-3 1-11 0,-1-1-4 16,1 0-7-16,6 1-1 0,-4-3-5 0,2 3 0 16,0 1-6-16,5-3 5 0,-3 0-9 0,0-1 4 15,2-5-5-15,1 1-2 0,-3-8-1 0,1 0-3 0,-1-3-1 16,3 0 0-16,-2-4-4 0,0-3 2 16,-2-2-2-16,0-2 1 0,-1-2-3 0,1 1 2 15,-1-4 2-15,-1-1-6 0,-3-3 1 0,3-4-2 16,-8 3 3-16,6-5-2 0,-8 2-2 0,2-4 1 0,-5-1 1 15,-2 7-1-15,-3-1 2 0,-4-1 4 0,-2 0-6 16,-3 2 0-16,-3 0 1 0,-1 4 2 0,0-1-2 16,-3 3 1-16,2 1 0 0,2 1 1 0,-2 1 4 15,5 2 8-15,2 2-5 0,0-2 3 0,1 0-3 16,0-2 6-16,7 4 1 0,5-2-2 0,-14-2-4 16,14 2-6-16,-9-4 5 0,9 4-2 0,0 0 2 15,0 0-6-15,15-19 1 0,-6 10 2 0,6-2-3 16,2-1 2-16,-1 1-1 0,7-7 4 0,-2 1-3 15,3-3-2-15,-4 4 2 0,4-1-4 0,-10 2 0 16,4 2 2-16,-5-1-3 0,1 1 1 0,-5-2-1 16,-1-1 2-16,2 1-1 0,-5 3 0 0,-3 0 4 15,2 1 4-15,-6-1-3 0,0 1-6 0,-3 2 2 16,-1-2 1-16,-4 3 2 0,-2-1 0 0,-6 0-1 16,-1 0 3-16,-1 4 7 0,-10 3 7 0,4 1 4 15,4 1 0-15,1 3-1 0,-6 4 0 0,7-3-2 16,2 4-3-16,-5 0-3 0,4 1-2 0,4 2 0 0,-1 0-6 15,4 2-9-15,2 2-14 0,1-3-19 0,5 1-12 16,2-1-18-16,2-1-21 0,3 2-23 0,1-2-26 16,3-2-28-16,4-2-25 0,3 3-45 15,5-2-302-15,-1 1-775 0,2-3 58 0</inkml:trace>
  <inkml:trace contextRef="#ctx0" brushRef="#br0" timeOffset="211974">7376 12153 48 0,'0'0'448'0,"0"0"-60"0,0 0-42 15,0 0-30-15,0 0-34 0,-30 5-22 0,25-3-12 16,-4 0-21-16,1 3-21 0,0 0-21 0,-1 2-24 16,1 1-17-16,-1 2-15 0,1 0-13 0,2-1-14 15,-1 2-12-15,4 1-8 0,0-3-11 0,2 4-1 16,1-2-5-16,1-1-6 0,3 1-4 0,1-1-1 15,3-3-8-15,-2 1-4 0,2-2-5 0,3 0-4 0,0-2-1 16,-1-2-8-16,4-1 1 0,-1-2-3 0,4-2-2 16,-5-5-5-16,7 0 5 0,-6-1-8 15,3-1 5-15,-3-1-6 0,-2-1-2 0,-1-1 2 16,-3 2-2-16,-3 1 1 0,0-1-5 0,-1 2 0 0,-3-2 3 16,-1-2-1-16,-5 3 0 0,-1-3 4 0,0 4-2 15,-2 0 2-15,-1 0 2 0,0 0-5 0,-3 3 2 16,-1-2-2-16,1 3-3 0,2 0-2 0,-1 4-2 15,-2-2-10-15,3 1-18 0,-1 1-22 0,2 0-31 16,1 0-28-16,9 1-46 0,-13-2-49 0,13 2-305 16,-10-3-719-16,6-1 72 0</inkml:trace>
  <inkml:trace contextRef="#ctx0" brushRef="#br0" timeOffset="212311.6">7546 12018 473 0,'2'11'427'0,"3"4"-61"0,-2 0-40 0,-1 4-35 0,1-4-28 16,-1 3-26-16,2-7-24 0,0 5-20 15,-1 0-21-15,-1-4-20 0,2-1-16 0,-4-2-13 16,3 1-18-16,-1-3-12 0,-2-7-10 0,0 7-3 16,0-7-13-16,3 8-8 0,-3-8-8 0,0 0-1 0,0 0-6 15,0 0-3-15,0 0-6 0,0 0-1 0,6-23-4 16,-2 11-6-16,-3-4 0 0,2-1-1 15,-1 2-5-15,1-2 0 0,1 0-3 0,1-2 0 0,0 1 3 16,3 2-2-16,-3 1 0 0,-1 4 3 0,2 0 3 16,0 3-1-16,-3 2-6 0,-2 0 1 0,4 2 5 15,-5 4-7-15,8-4 1 0,-8 4 7 0,11 2 1 16,-11-2-3-16,11 8 3 0,-3 0-4 0,-1 2-3 16,2 0-3-16,0 1 0 0,0 0-21 0,2 0-20 15,-2 1-26-15,4 1-23 0,-3-4-32 0,1-2-17 16,-1 1-25-16,3-4-30 0,4 1-55 0,-3-4-237 15,-3-1-657-15,0-1 87 0</inkml:trace>
  <inkml:trace contextRef="#ctx0" brushRef="#br0" timeOffset="212778.72">8057 11886 399 0,'0'0'481'0,"-12"-6"-59"0,5 5-34 0,-2 0-60 0,9 1-42 16,-22 4-33-16,9-2-29 0,-1 3-27 0,0 2-11 15,1-1-19-15,-2 2-13 0,2 2-19 16,-2-1-6-16,6 0-20 0,-1 0-16 0,-2 5-10 0,6-3-8 16,1-1-11-16,1 1-5 0,0 1-6 0,0 0-6 15,4-1-3-15,0 1-10 0,2-1-3 0,1-3-2 16,2 2-4-16,0-3-3 0,3 2-1 0,1-6-5 16,1 0-4-16,2 1 2 0,2-4-3 0,-1 0 0 15,-2-1-3-15,3-2 0 0,3-2-1 0,-3-3-2 16,0-2-1-16,2-3-2 0,-5-1-3 0,-1 0 0 15,-1-3-7-15,-3-1 0 0,0-2-1 0,0-7 0 16,-5 1-1-16,-5-2 2 0,2 3 1 0,-1 0 3 16,-3-4-5-16,-3 2 4 0,-3-1-2 0,1 0 4 15,0-1 0-15,-5 3-3 0,3 3 2 0,-1 0 1 16,1 6 0-16,3 3 3 0,-1 1 4 0,2 2 8 16,0 2 3-16,2 2 6 0,3 3 4 0,-2-1 6 15,6 5 3-15,-9-6-5 0,9 6 5 0,-8-4-13 0,8 4-3 16,0 0 1-16,0 0-3 0,8 28 0 15,-1-10-3-15,3 5 1 0,2 2-4 0,1 1 1 16,0 1 1-16,-1 2-2 0,-1-1 3 0,3 1-1 0,1 0-5 16,-4-1 0-16,3 0-2 0,-3 0 0 0,1-3-1 15,-1-7 4-15,2 3-5 0,-5-1-3 0,2-3-22 16,-4-3-22-16,2-1-33 0,-1-2-39 0,0 0-33 16,-1-3-41-16,1 0-47 0,4-4-279 0,-8 0-735 15,-3-4 67-15</inkml:trace>
  <inkml:trace contextRef="#ctx0" brushRef="#br0" timeOffset="213121.96">8463 11594 284 0,'0'0'490'0,"0"0"-55"0,-5-9-64 0,5 9-42 15,-8-2-34-15,8 2-27 0,-9-1-31 0,-3 1-15 16,12 0-25-16,-13 3-27 0,7-1-10 0,-4 2-22 15,2 2-11-15,-1 0-19 0,-3 1-12 0,3 1-9 16,1 1-12-16,-2 2-3 0,3-2-13 0,3 2-11 16,-3 0 1-16,0 0-7 0,0 5-4 0,5 0-5 0,-2 1-7 15,4-2 0-15,0-2-1 0,4-1-2 0,5 4 0 16,-2-1-1-16,2-3-2 0,0 2-2 16,5 2-4-16,-5-3 2 0,-1-2-3 0,6 1 0 15,-5-1-3-15,-3-2 4 0,1 4 1 0,0-3 12 0,0 2 5 16,-5-2 5-16,0 3 0 0,-1-4 2 0,0 4-9 15,-2-1-1-15,-2-2-2 0,1 1-3 0,-6-1-4 16,2-1-2-16,-3 0-4 0,0-2-9 0,-4-1-18 16,4 0-25-16,-2-2-32 0,1 0-46 0,-3 0-69 15,4-1-98-15,-5-3-251 0,2 2-773 0,-2 1 59 16</inkml:trace>
  <inkml:trace contextRef="#ctx0" brushRef="#br0" timeOffset="-212592.24">9702 13108 338 0,'6'-5'372'0,"-6"5"-33"0,0 0-33 0,0 0-20 16,0 0-17-16,0 0-7 0,0 0-20 0,0 0-10 16,0 0-5-16,0 0-17 0,0 0-8 0,0 0-12 15,0 0-26-15,0 0-20 0,0 25-14 0,0-9-14 16,-3 8-6-16,3 4-9 0,0 4-4 0,0 3-12 15,-3 10-2-15,1-7 2 0,0-2-10 0,2 8-5 16,0-7-10-16,-2-3-6 0,0-2-5 0,2-1-4 16,0-1-5-16,-2-4-6 0,1-6-3 0,0-1-2 0,2-2-4 15,0-2-5-15,-1 3-4 0,2-7-11 16,-4 0-13-16,2-4-25 0,0-7-30 0,2 11-29 16,-2-11-30-16,0 0-36 0,0 0-61 0,0 0-324 0,0 0-789 15,0 0 52-15</inkml:trace>
  <inkml:trace contextRef="#ctx0" brushRef="#br0" timeOffset="-212344.38">9371 13223 23 0,'0'0'614'0,"-5"-7"-113"0,5 7-81 0,0 0-69 16,11-8-44-16,-6 4-39 0,-5 4-24 0,18-10-21 15,-7 5-16-15,6-2-18 0,0 3-24 0,3-1-14 16,0 1-20-16,9-2-12 0,-4 1-17 0,4 4-10 16,-2-3-11-16,0-2-12 0,0 3-6 0,-5 0-7 15,1 2-10-15,6-1-10 0,-6 2-31 0,-2 0-33 16,-2 2-38-16,1 1-45 0,-2 1-40 0,0 2-39 16,-1-1-85-16,-5 1-198 0,0 2-654 0,-1-1 88 15</inkml:trace>
  <inkml:trace contextRef="#ctx0" brushRef="#br0" timeOffset="-211916.68">9959 13307 324 0,'-2'12'363'15,"0"-3"-43"-15,-1 0-17 0,2 1-26 16,0 1-13-16,-1 0-17 0,1 2-20 0,-1 5-18 0,2-3-12 15,2 2-19-15,-1 1-13 0,1 1-12 0,0-2-16 16,3 1-16-16,-1-1-11 0,1 1-3 0,1-2-15 16,1 1-10-16,3-1-7 0,0 0-4 0,1-1-7 15,3-1-5-15,-5-5-10 0,2-1-4 0,0-1-2 16,0 0-6-16,-2-3-2 0,5 0-8 0,-5-2 1 16,5-2-5-16,-6-2-4 0,3-2-1 0,-1-4-10 15,1-5-8-15,0-4-12 0,-1 0-7 0,-2-1-8 16,1-9-7-16,1 3-6 0,-3-2-3 0,-3 2-3 15,0 6 6-15,-4-1 6 0,5 0-1 0,-5 3 7 16,0 4 3-16,2 0 1 0,-2 3 4 0,-2 0 9 16,2 9 18-16,2-12 10 0,-2 12 17 0,0 0 2 15,0-8 14-15,0 8 5 0,0 0 7 0,0 0-4 16,0 0-3-16,0 0-3 0,0 0-9 0,-7 27-1 16,7-10-7-16,0 1-4 0,0 0 0 0,0 3-4 15,2-2-1-15,0-1-5 0,1 1-1 0,-1-1-1 16,2-2-4-16,2 1-12 0,-2-1-17 0,0-4-30 15,0 0-35-15,0 1-47 0,1-5-41 0,0 0-65 0,0 1-283 16,-1-6-735-16,-2 0 70 0</inkml:trace>
  <inkml:trace contextRef="#ctx0" brushRef="#br0" timeOffset="-211510.75">10432 13326 447 0,'3'-7'487'0,"-3"7"-70"16,0 0-53-16,0 0-52 0,0 0-35 0,0 0-20 16,12 20-18-16,-10-8-17 0,-2 4-21 0,0 2-23 15,2 0-14-15,1 8-22 0,-2 0-18 0,1-1-12 16,-2-7-12-16,0 1-10 0,1 0-11 0,-2-1-10 16,2 0-8-16,-1 0-7 0,0-6-6 0,0-3-5 15,0 1-6-15,0-4-3 0,0-6-2 0,-1 12-6 16,1-12-5-16,-2 5-3 0,2-5-3 0,0 0-5 15,0 0 0-15,0 0-11 0,0 0-3 0,0 0-7 16,0 0-2-16,0 0 0 0,-1-32-4 0,1 15 0 16,1-1-2-16,2-1 1 0,-1 1-2 0,2-7 5 15,3-1 1-15,2 1 0 0,-2 0 3 0,-2 6 4 16,3 1-2-16,1 0 2 0,-1 1 4 0,-2 3 3 16,2 3 0-16,-3 1 3 0,0 4-3 0,0 1 1 0,-5 5 5 15,8-5 10-15,-8 5 8 0,0 0 3 16,12 18-3-16,-8-6 3 0,-1 4-4 0,1 4-2 15,-2 0-2-15,1 5 1 0,-1 2-7 0,-2-7-1 16,0 0-3-16,0 0-14 0,-1 5-24 0,2-7-35 0,-1 1-43 16,0-5-48-16,2-2-40 0,-2-6-73 0,-2 4-229 15,1-4-696-15,1-6 76 0</inkml:trace>
  <inkml:trace contextRef="#ctx0" brushRef="#br0" timeOffset="-211135.68">10703 13371 101 0,'0'0'519'16,"0"0"-92"-16,0 0-53 0,8 16-48 0,-5-5-31 15,-3 1-24-15,1 4-21 0,0-1-14 0,-2 3-20 16,3-1-21-16,-1 0-22 0,1 1-15 0,-2-1-22 16,4-1-9-16,-4-1-21 0,1-5-6 0,-1 0-17 15,1 0-10-15,0-4-6 0,-1-6-11 0,0 11-8 16,0-11-4-16,0 7-7 0,0-7-5 0,0 0-11 15,0 0 1-15,0 0-10 0,0 0 1 0,0 0-4 16,0 0-4-16,0 0-1 0,0 0 4 0,4-30-3 16,-3 12-1-16,3 1 4 0,-1 1-5 0,0-1 2 15,-2-1 0-15,3-2-2 0,2-2 2 0,2-5 3 0,-2 3-3 16,1 6-3-16,-1-1 2 0,3 2 3 0,-3 4-2 16,2 2-1-16,-2 1 1 0,4 3-4 15,-5 2 10-15,1 1-7 0,-6 4 12 0,0 0-1 0,19 12 0 16,-13-2-1-16,1 8 1 0,3-1-6 0,-2 6 1 15,1 2-2-15,-4 2-3 0,-1 0 4 0,-2-2-4 16,-2 1-3-16,0-8-1 0,0 1-14 0,3-2-37 16,-4 1-40-16,1-6-71 0,0-4-75 0,0 2-288 15,-2-4-750-15,2-6 66 0</inkml:trace>
  <inkml:trace contextRef="#ctx0" brushRef="#br0" timeOffset="-210727.96">11003 13534 237 0,'6'11'504'15,"-1"-5"-82"-15,-2 0-61 0,4-2-55 0,2 3-45 16,0 0-34-16,0-4-28 0,4-2-19 0,-3 1-18 0,3-2-21 16,-1-2-9-16,5-1-18 0,1-3-11 15,-3 0-14-15,2-1-4 0,0-3-13 0,-1 3-4 16,2-4-15-16,-1-1-3 0,-2 2-12 0,-2-3-9 15,-1 0-14-15,0-2-15 0,-3 3-5 0,-1-3-19 0,-2 3-2 16,-1 0-4-16,0-2-1 0,-2 0 2 0,-2 3 4 16,-1 0 1-16,0 1 7 0,-1 1 3 15,-5 0 8-15,3 3 20 0,0 0 12 0,-4 2 9 0,7 4 9 16,-12-7 4-16,2 7-6 0,0 0 1 0,10 0 0 16,-20 5 2-16,8 1-2 0,3 1-1 0,-2 2-2 15,1-1 9-15,-2 5 6 0,-1 3 6 0,3 0 1 16,1 0 4-16,0 0 2 0,0-1-2 0,4 3-6 15,-1 0 1-15,4-2-4 0,1 0-8 0,2-1-4 16,-1-2-1-16,5-2-6 0,2 5-7 0,-2-4-4 16,2-2-1-16,2 0-8 0,0-1-9 0,3-2-10 15,-1-1-18-15,1-1-19 0,8-4-20 0,-6-1-25 16,5-3-28-16,-2-4-33 0,0 1-42 0,0-5-51 16,-3 0-276-16,-1-5-731 0,0 1 69 0</inkml:trace>
  <inkml:trace contextRef="#ctx0" brushRef="#br0" timeOffset="-210464.82">11487 12957 140 0,'0'0'634'0,"0"0"-98"0,0 0-61 15,4 27-53-15,-7-8-45 0,6 0-27 0,-3 0-21 16,0 9-3-16,1 3-35 0,-1-1-19 15,2 5-17-15,1 12-13 0,1 0-36 0,1 0-13 16,-4-2-21-16,2-9-20 0,1 0-20 0,-2 0-14 0,1-1-19 16,3-2-1-16,-4-3-22 0,4-3-8 0,-4-7-4 15,3-2-14-15,-1-3-5 0,-1-3-14 0,0-1-21 16,0-3-30-16,0-3-35 0,-1 1-29 0,-2-6-31 16,4 8-38-16,0-5-47 0,-4-3-68 0,0 0-333 15,0 0-922-15,0 0-3 0</inkml:trace>
  <inkml:trace contextRef="#ctx0" brushRef="#br0" timeOffset="-209564.52">12039 13428 338 0,'5'-8'365'0,"-5"8"-29"15,0 0-33-15,4-4-6 0,-4 4 2 0,0 0-2 16,0 0-3-16,5 16-21 0,-4-7-21 16,2 5-29-16,0 3-18 0,0 1-18 0,1 6-29 15,-4-4-14-15,0-1-15 0,1 6-11 0,-1-7-11 0,2 0-14 16,-4 0-9-16,1-2-4 0,0-6-8 0,-1 0-9 15,2-1-10-15,0-9 0 0,0 10-13 0,0-10 3 16,-1 8-12-16,1-8-9 0,0 0-10 0,0 0-13 16,0 0-2-16,0 0-6 0,0 0-3 0,0 0-5 15,0 0 0-15,5-41-2 0,-1 24-9 0,0-2-2 16,2-6-5-16,-1 7 1 0,2-9-6 0,0 11 4 16,4-7 11-16,-4 5-3 0,1 0 3 0,-2 4 3 15,3-1 4-15,-2 5 3 0,-1 1-6 0,1 3 8 16,-1 1-3-16,0 2 3 0,-6 3 3 0,10 2 1 15,-10-2 0-15,11 12 5 0,-6-3 1 0,2 7 8 16,-1 0 3-16,-3-1 3 0,0 3 6 0,0 0 12 16,-1 1-2-16,-1-1-1 0,1 0-1 0,0-1 5 15,-4-4-10-15,4 3-1 0,-2-5-1 0,0 0-3 0,0-4-1 16,0-7-2-16,2 12 0 0,-2-12-7 16,3 7-5-16,-3-7-2 0,5 2-5 0,-5-2-4 15,0 0-3-15,11-19 5 0,-4 4-1 0,3 0-1 0,-1-2 3 16,2 1-1-16,0-2 1 0,-2 0 0 0,1 0 4 15,2 2-3-15,-3 0-2 0,1 2 6 0,-1 5 1 16,-3 0 0-16,2 2 2 0,-4 3-3 0,0-1 5 16,-4 5 8-16,10-1 8 0,-10 1 9 0,8 6 3 15,-5 0 3-15,0 4 3 0,0 1 2 0,-1 6-5 16,2 0-4-16,-4 1-4 0,4 0 1 0,-2 1-4 16,-2 2-4-16,2-3-2 0,0 0-7 0,-1 0-13 15,2-2-17-15,-2 0-28 0,2-4-33 0,-1 1-46 16,1-3-43-16,2-6-60 0,-2-2-301 0,-3-2-767 15,0 0 59-15</inkml:trace>
  <inkml:trace contextRef="#ctx0" brushRef="#br0" timeOffset="-209211.65">12678 13486 90 0,'-7'14'511'0,"3"2"-54"0,1 0-46 0,-1 2-35 0,-4 7-25 15,4-9-36-15,1 2-23 0,0 0-27 0,3-1-26 16,-3 1-30-16,6-2-27 0,1 1-16 0,0 1-20 16,2 0-18-16,3-4-8 0,-3-3-21 0,3-3-12 15,0 1-11-15,5-3-8 0,-3-4-6 0,3 1-11 16,-2-5 0-16,1 0-10 0,4-4 0 0,-3-5-3 16,6-7-6-16,-1-2-5 0,-6-2 0 0,1-2-4 15,-2 0-5-15,-3 1-2 0,-3 4-1 0,2 1 2 16,-7-1-5-16,2 1 0 0,-5 0 1 0,0 2-5 15,-1 4 3-15,-3 0 0 0,0 3-2 0,-2 1 0 16,-4 1-4-16,1 2 0 0,-2 0 2 0,2 4-1 16,-2 1-6-16,1 4 4 0,-2 0-4 0,0 2-5 15,0-1-4-15,4 3-12 0,-2-1-17 0,2-1-17 16,0 3-22-16,1-2-26 0,3 0-24 0,3-1-14 16,3-6-33-16,1 11-41 0,-1-11-73 0,8 10-209 15,0-6-698-15,3-2 77 0</inkml:trace>
  <inkml:trace contextRef="#ctx0" brushRef="#br0" timeOffset="-208712.86">13235 13493 170 0,'0'0'435'0,"0"0"11"0,6-3-24 0,-6 3-58 15,0 0-47-15,0 0-38 0,0 0-35 0,0 0-20 16,0 0-29-16,-23-7-19 0,12 6-19 0,-2 2-14 15,0-1-14-15,1 1-5 0,-6 1-10 0,1 3-6 16,-3-2-8-16,3 3-1 0,-1 2-14 0,-2 0 1 16,6 3-10-16,-6-1-5 0,6 4-10 0,0-2-3 15,1 6-3-15,3-4-12 0,0 3-2 0,2 1-2 16,3 0-5-16,3 2 3 0,-1-3-15 0,4 0 8 16,1-1-10-16,0-6 4 0,2 3-7 0,0-4 2 0,1 0-12 15,3-2 4-15,2-1 2 0,0-2-6 16,2 0-4-16,-3-3 0 0,1-3-2 0,4-4-4 15,-4-2-4-15,2-3-4 0,2-4-6 0,0-6-1 16,0-2-3-16,-3-1 2 0,0-3-7 0,-3-1 5 0,-1 0 5 16,2-5-2-16,-3 1 6 0,-1-1-1 15,2-14 0-15,-2 12 2 0,-1 0 1 0,0 1 1 16,-2-4 0-16,2 8 5 0,-3-1-1 0,-2 3 0 0,-1 8 8 16,4 4 8-16,2 5 12 0,-4 2 21 0,0 3 14 15,0 6 16-15,1-11 12 0,-1 11-8 0,0 0-6 16,0 0-10-16,0 0-4 0,-11 34-4 0,7-4-5 15,0 3 3-15,3 3 15 0,-6 11-20 0,6 3 9 16,1 0-3-16,0-3 1 0,2 2-3 0,-2-14-1 16,3 2-11-16,5 9-4 0,-2-11-2 0,-1-2 2 15,5-5-8-15,-1-2-7 0,2-2-11 0,-1-9-16 16,-1-1-28-16,0-5-23 0,-1 0-18 0,0-3-32 16,0-4-33-16,1-3-36 0,0-4-46 0,1-5-58 15,-1 1-304-15,0-6-884 0,-4-2 12 0</inkml:trace>
  <inkml:trace contextRef="#ctx0" brushRef="#br0" timeOffset="-208326.81">13381 13661 69 0,'1'8'582'0,"0"0"-101"0,1 0-64 0,0 2-57 16,3 0-50-16,-1 1-37 0,1-2-30 0,3 0-22 0,1 1-19 15,0-2-21-15,2-1-10 0,1-1-19 16,-1 1-15-16,2-3-14 0,-1-1-17 0,3-1-11 15,-2-1-11-15,-3-4-8 0,3-1-4 0,-2 0-15 0,3-3-3 16,-4 0-7-16,2-3-3 0,-3 2-8 0,0-4 0 16,-1 1-4-16,-3 0-8 0,0-2 1 0,-2 1-7 15,0 0 1-15,-3 1 0 0,1-2 1 16,-1 3-6-16,-1 2-1 0,0-2-3 0,-3 5-5 0,0-2 3 16,-2 0 2-16,1 3-2 0,-2-1-1 0,-2 0 5 15,3 1 9-15,6 4 11 0,-13-1 2 0,13 1-4 16,-14 3-3-16,5 0 4 0,3 6 2 0,-1 0 2 15,1 0-3-15,-2 2 7 0,-1 4 7 0,0 8-4 16,3 3 3-16,1 2 11 0,1 1 5 0,0 0 2 16,-1 1 10-16,4 1 5 0,3-3-1 0,0-1-12 15,3-3-3-15,-2-7-8 0,5 0-7 0,-4-6-2 16,1-1-5-16,4-2-4 0,3-2-2 0,0-5-5 16,3-1-10-16,-1-3-20 0,7-5-35 0,1-5-43 0,2-3-54 15,-8 5-78-15,4-7-126 0,-5 3-270 0,-3 1-934 16,-3 0-13-16</inkml:trace>
  <inkml:trace contextRef="#ctx0" brushRef="#br0" timeOffset="-202035.68">14443 13879 170 0,'-9'-4'523'0,"9"4"-78"0,0 0-59 16,-5-5-53-16,5 5-33 0,0 0-29 0,0 0-14 16,-6-5-36-16,6 5-14 0,0 0-22 0,0 0-18 15,0 0-18-15,0 0-19 0,0 0-9 0,0 0-7 16,0 0-5-16,0 0 5 0,17-6 0 0,-5 6-3 15,-2 1-8-15,3-1 1 0,5 1-6 0,3 3-9 16,0-1-3-16,6 1-12 0,5 1 6 0,-2 1-17 16,3 0 4-16,1 3-9 0,4-1 6 0,-2 0-2 15,0 0-3-15,1-3-9 0,0 1 7 0,12 4-9 16,-11-1 9-16,-1-7-16 0,5 3-3 0,-4-4-5 16,1 4 6-16,-2-3-13 0,2 2 0 0,-4 1-2 15,-3-2-7-15,3 0-3 0,-8-1 4 0,-5 1-6 16,-3 1-6-16,2 2-17 0,-5-1-18 0,-3 0-22 15,-1-2-39-15,-2 2-33 0,-4-2-47 0,-3 0-64 16,-3-3-91-16,2 6-253 0,-2-6-863 0,0 0 22 16</inkml:trace>
  <inkml:trace contextRef="#ctx0" brushRef="#br0" timeOffset="-201548.69">15078 13548 51 0,'0'0'503'0,"2"-7"-68"0,-2 7-53 15,0 0-31-15,0 0-16 0,4-5-12 0,-4 5-12 16,0 0-13-16,0 0-44 0,0 0-33 0,0 0-24 15,0 0-24-15,-22 10-25 0,12-4-15 0,-1 0-18 16,-6 2-13-16,0 3-13 0,-2 0 0 0,-4 3-22 16,-1-1-1-16,1 1-10 0,-4-1-9 0,0 0-6 15,-1 3 4-15,-1-3-6 0,-2 4-2 0,1-5-4 16,-1 0-3-16,0-1 0 0,3-3 3 0,0 0-1 16,7-3 0-16,2 1-3 0,-1 1 7 0,8-5-2 15,1 1 0-15,-2-1-9 0,3 1 2 0,2-2-3 16,-1 0 2-16,9-1-3 0,-10 4-1 0,10-4-2 15,-9 1-8-15,9-1 3 0,-7 2 0 0,7-2-4 16,0 0-2-16,0 0-8 0,-4 4 4 0,4-4 2 16,0 0-1-16,12 22 0 0,-5-10-2 0,2 1 3 15,3 0-6-15,1 3 3 0,3-2 0 0,0 5 4 16,5 2-5-16,-2-3 5 0,1 2-1 0,2 1 5 16,0 1-5-16,2-2 2 0,-1-1 3 0,1 0-4 15,-1 0 7-15,0-2-8 0,-1 0-4 0,-3-5-1 0,-1-3-14 16,6 3-23-16,-4-5-33 0,-4 1-54 0,-2-5-79 15,3 1-124-15,-4-5-247 0,-2-2-855 16,1 1 28-16</inkml:trace>
  <inkml:trace contextRef="#ctx0" brushRef="#br0" timeOffset="-200813.08">16045 13757 9 0,'4'-9'370'0,"2"-1"-21"0,-3 1-42 0,0 0-15 15,2 0-25-15,-1 1-16 0,-2 2-11 0,-2 6-13 16,3-12-2-16,-1 6-6 0,-2 6-3 0,2-8-27 15,-2 8-21-15,0 0-16 0,-5-11-12 0,5 11-8 16,-7-3-10-16,7 3-16 0,-10-3-8 0,10 3-15 16,-14 3-7-16,2-2-14 0,-2 5-5 0,4-1-4 15,-3 4-4-15,-1 2-12 0,1 2 2 0,-1 1-5 16,2 7-3-16,-2-6-3 0,2 8 0 0,3-5-1 16,1 0-2-16,2 0-4 0,2-1-2 0,5-3-2 15,1 3-4-15,-1-5 1 0,5-1 0 0,1 0-1 16,0 3-1-16,1-6 1 0,3 1 1 0,4 1-6 15,2-3 8-15,3-4-8 0,-1-1-2 0,4-5 0 16,-3 1 0-16,1-3-1 0,-3-2-2 0,3-8 1 16,-3 6 0-16,-4-5-1 0,0-1 2 0,-2 0 3 0,-3 0-3 15,0-1-2-15,-4 1 1 0,-4-3-1 16,0 5 0-16,-4 3-3 0,-1-1 1 0,-1 3 1 0,-5-1-1 16,-1 1 0-16,1 3-3 0,-1-2-5 0,-1 4-15 15,-2-1-25-15,2 1-28 0,1 1-28 0,-3 3-35 16,4-1-55-16,1 0-60 0,-3 1-263 15,2 2-735-15,3-1 68 0</inkml:trace>
  <inkml:trace contextRef="#ctx0" brushRef="#br0" timeOffset="-200434.75">16320 13782 237 0,'-1'12'462'0,"1"2"-65"0,-3 1-48 16,3 1-33-16,-1-3-44 0,0 0-14 0,-1 3-29 16,1-1-15-16,0 3-23 0,0-2-23 0,2-4-11 15,-1 1-20-15,-1-2-16 0,1 1-28 0,0-3-6 16,1-1-9-16,-1-8-12 0,-1 10-4 0,1-10-8 16,1 8-6-16,-1-8-3 0,0 0-9 0,1 7 3 15,-1-7-3-15,0 0-3 0,0 0-4 0,0 0-1 16,14-22 2-16,-10 11 4 0,1-4-3 0,3-2 6 15,0 0 5-15,2 0 5 0,-1 0 3 0,-2 1 3 16,2 4-4-16,3-3 1 0,-5 2-4 0,1 2-2 16,1 2-6-16,3-3-3 0,-3 5-2 0,-2 0 1 0,5 3 1 15,-3-1-6-15,1 2-6 0,3 0 5 0,-3 2-7 16,1-3-2-16,1 3-1 0,1 2-1 16,1-1 3-16,-1 0-22 0,-1 2-20 0,1-4-25 0,0 6-22 15,1 0-38-15,-3-2-41 0,2 3-35 0,0-2-34 16,1 1-59-16,-5 0-232 0,3-1-721 0,-4 0 72 15</inkml:trace>
  <inkml:trace contextRef="#ctx0" brushRef="#br0" timeOffset="-200270.69">16795 13841 329 0,'0'0'391'0,"0"0"-43"0,6 5-32 16,-6-5-31-16,0 0-6 0,2 7-5 0,-2-7-12 16,3 8-11-16,1-3-8 0,-4-5-11 0,2 18-15 15,-1-7-13-15,2 2-14 0,-3 0-30 0,4 4-19 16,0-1-17-16,-6 2-18 0,5-3-11 0,-1 2-7 15,0-2-10-15,-1 0-13 0,-1-2-16 0,0-4-30 16,1 0-37-16,-1 2-45 0,0-11-70 0,-2 10-64 16,2-10-77-16,0 0-237 0,0 0-724 0,0 0 70 15</inkml:trace>
  <inkml:trace contextRef="#ctx0" brushRef="#br0" timeOffset="-200100.11">16983 13606 408 0,'-2'-8'740'0,"2"8"-140"16,-5-11-110-16,-2 5-82 0,2 2-66 0,5 4-60 16,-10-5-40-16,3 2-41 0,7 3-27 15,-13 0-33-15,13 0-32 0,0 0-30 0,-13 1-40 16,13-1-46-16,-9 8-51 0,5-2-49 0,3 1-63 0,-1 2-84 16,-1 0-221-16,3 3-656 0,1-2 87 0</inkml:trace>
  <inkml:trace contextRef="#ctx0" brushRef="#br0" timeOffset="-199568.74">17192 13818 373 0,'6'4'405'16,"-6"-4"-29"-16,10 3-21 0,-10-3-27 0,10 2-1 16,-10-2-8-16,0 0 0 0,9 0-10 0,-9 0-6 15,0 0-22-15,0 0-18 0,0 0-33 0,0 0-32 16,0 0-26-16,0 0-13 0,0 0-29 0,0 0-25 15,0 0 2-15,-30 0-15 0,16 3-14 0,-2 3 6 16,0 2-22-16,-1 0-17 0,-1 1 3 0,-5 6-7 16,1-1 14-16,5 0-21 0,-4 5-7 0,2-1-6 15,5-2 2-15,1-1 1 0,3-1-9 0,0 2 3 16,2-2-11-16,0-4 0 0,6 0-7 0,0 0-4 16,5-3-17-16,0-2-1 0,1 0-6 0,1-2-8 15,-5-3-10-15,17 0-1 0,-5-1-6 0,5-5-1 0,1 1-4 16,-2-3-3-16,2-2-2 0,0 0-8 15,4-6-3-15,-2 1-3 0,-3 2-2 0,1-4 4 16,-3 4-3-16,-1-3 15 0,-3 3 4 0,-3-2 5 16,0 4 5-16,-3 1 6 0,-1-1 18 0,0 4 20 0,-2 2 20 15,1-4 22-15,-3 9 11 0,1-9 19 0,-1 9 3 16,0 0 3-16,0 0-12 0,0 0-5 16,-8-6-5-16,8 6-7 0,0 0-7 0,0 0-4 0,-14 20 4 15,13-4-1-15,-3 1 1 0,-2 8 5 0,2 3 0 16,-4-2 7-16,5 6 2 0,-1 2 5 0,-5 11 11 15,5 1 1-15,-1-11 9 0,-3 2 7 0,-1 9-9 16,4-13-4-16,-3-1 0 0,1 0-4 0,-2-2-7 16,1 0 0-16,-2 0-6 0,1-2-2 0,-3-3-6 15,2-7-5-15,3-4-2 0,-4 1 0 0,3-4-7 16,0-2-3-16,0-1-6 0,-4-2-8 0,1 1-15 16,1-6-9-16,-2-5-34 0,0-2-33 0,3 0-18 15,-2-7-35-15,2-3-27 0,3-1-36 0,-2-8-45 16,6 0-53-16,3-5-312 0,0 0-923 0,2 0-4 15</inkml:trace>
  <inkml:trace contextRef="#ctx0" brushRef="#br0" timeOffset="-199362.71">17396 13943 626 0,'3'11'612'0,"1"0"-109"0,-2 1-64 0,1 3-56 15,-2 1-48-15,-1-3-28 0,1 4-35 0,0 0-37 16,-1-4-29-16,2 3-21 0,-2-3-20 0,0-1-26 16,1 0-14-16,-1-3-20 0,-1 1-22 15,2-4-34-15,-1-6-38 0,0 9-47 0,0-9-52 0,0 0-50 16,0 0-79-16,0 0-313 0,0 0-766 0,0 0 59 16</inkml:trace>
  <inkml:trace contextRef="#ctx0" brushRef="#br0" timeOffset="-199203.24">17482 13773 660 0,'4'-9'800'16,"0"3"-157"-16,-2 2-103 0,-2 4-80 0,8-11-81 15,-7 7-39-15,-1 4-32 0,4-6-51 0,-4 6-45 16,0 0-22-16,0 0-30 0,0 0-28 0,0 0-43 16,0 0-37-16,0 0-66 0,0 0-43 0,0 0-53 15,0 0-68-15,5 22-72 0,-5-12-306 0,0 2-816 16,0 1 42-16</inkml:trace>
  <inkml:trace contextRef="#ctx0" brushRef="#br0" timeOffset="-198860.69">17651 14053 331 0,'4'10'575'0,"-2"4"-71"0,-1-2-53 0,2-1-35 15,-5 1-56-15,2 3-32 0,-1-3-28 0,0 1-29 0,-2-2-28 16,0-1-33-16,1 1-22 0,0-2-27 15,0-1-17-15,1-2-18 0,1-6-14 0,-2 11-14 16,2-11-15-16,-4 6-5 0,4-6-15 0,0 0-20 0,0 0-20 16,0 0-20-16,0 0-16 0,0 0-7 0,0 0 1 15,-7-26 1-15,7 14 4 0,2-2-1 0,1-3 6 16,1 1-4-16,3 2 0 0,-3-2 4 16,3 0-2-16,0 2 2 0,2-3 2 0,3 3 4 0,0 0 9 15,-2 2 9-15,4 0 14 0,-4 6 4 0,-2-1 0 16,3 5 7-16,-3 1 4 0,-8 1 1 0,14 1 11 15,-5 4 2-15,-1 2-6 0,-3 4-1 0,-1 0-5 16,-2 7-3-16,2-1-6 0,-1 3-3 0,-3 0-3 16,1-1-8-16,-2 7-3 0,-2-7-19 0,2 0-11 15,1-1-25-15,0-2-35 0,0 0-39 0,0-4-51 16,0-2-56-16,4-3-64 0,-2 2-285 0,3-5-841 16,2-1 34-16</inkml:trace>
  <inkml:trace contextRef="#ctx0" brushRef="#br0" timeOffset="-198437.39">18190 14112 18 0,'2'-4'710'0,"-2"4"-136"0,0 0-98 0,0 0-63 0,0 0-41 16,-13-8-49-16,13 8-40 0,-19 0-25 16,7 2-18-16,-2 1-18 0,-3 0-9 0,-1 1-12 15,0 4-19-15,2-1-14 0,-2 1-12 0,1 3-19 16,-2 1-2-16,2 0-26 0,1 1-5 0,1 1-8 0,3 0-24 15,-1-1-1-15,3 0-11 0,5-3-3 0,0 1-9 16,-2-1-3-16,2 1-9 0,4 0 1 16,-2-1-4-16,4-1-13 0,2-2-7 0,1 0-1 15,2 0-9-15,1-3-1 0,4 2-5 0,-1-2-4 0,3-1-14 16,4-3 5-16,1 0-11 0,-2-3-4 0,5-4-6 16,-2-2-10-16,7-4-2 0,-4-4-2 0,0 1 13 15,-3-1-5-15,2-1 5 0,-10 4 2 0,3 3 6 16,-6 3 5-16,-1-1 15 0,-3 1 20 0,2 4 16 15,-3-1 12-15,-3 5 3 0,0 0 5 0,0 0-4 16,0 0 6-16,0 0-5 0,0 0 0 0,0 0-4 16,-25 5-2-16,17 3 1 0,1 2 2 0,3 0-5 15,-4 5 0-15,0-1-4 0,1 3-4 0,2-1-1 16,0-2 0-16,2 0-4 0,0-2-8 0,2 2-2 16,2-1-10-16,2-1-5 0,1-2-27 0,-2-2-25 15,3 0-32-15,1-4-35 0,-1 2-43 0,0-4-47 16,-5-2-50-16,15-1-333 0,-15 1-906 0,16-7 2 15</inkml:trace>
  <inkml:trace contextRef="#ctx0" brushRef="#br0" timeOffset="-198202.66">18566 13883 548 0,'0'0'623'16,"0"0"-81"-16,0 0-73 0,0 0-41 15,0 0-72-15,0 0-7 0,1 18-29 0,-5-4-16 0,-4 5-5 16,1 8-9-16,-3-1-16 0,-1 7-17 0,2 1-21 16,-10 10-22-16,9-9-24 0,-5 9-17 0,3 3-23 15,4-16-19-15,-2 1-18 0,0-3-10 0,3-4-14 16,1 0-11-16,5-8-10 0,0 0-15 0,1-4-19 16,0-3-36-16,0-3-27 0,1-1-45 0,3 2-45 15,-4-8-53-15,5 3-81 0,-5-3-389 0,0 0-1037 16,9-21-81-16</inkml:trace>
  <inkml:trace contextRef="#ctx0" brushRef="#br0" timeOffset="-196994.26">19087 14188 565 0,'0'0'565'0,"0"0"-69"0,3-5-47 16,-3 5-43-16,0 0-27 0,0 0-34 0,0 0-24 15,0 0-37-15,0 0-32 0,0 0-25 0,-11 35-33 0,6-16-10 16,-3 6-23-16,-2 4-27 0,-3 0-14 15,3 1-8-15,0 3-16 0,1-3-13 0,-4 1-10 16,4-2-11-16,2 0-9 0,-1-2-3 0,0 0-14 16,5-8-18-16,0-1-33 0,2-7-28 0,-1 1-30 0,2 0-44 15,2-3-42-15,0-3-58 0,3-4-67 16,-5-2-282-16,0 0-839 0,17-7 31 0</inkml:trace>
  <inkml:trace contextRef="#ctx0" brushRef="#br0" timeOffset="-196779.68">19291 14289 269 0,'6'-2'527'0,"-6"2"-55"0,5-5-41 15,-5 5-32-15,0 0-39 0,0 0-37 0,0 0-28 0,-2 20-26 16,-1-7-33-16,-4 4-24 0,-3 0-18 0,2 6-31 16,-1 0-20-16,2 4-13 0,-1 2-24 0,2-4-6 15,-1 1-7-15,1 0-19 0,1-7-9 0,1 0-4 16,0-2-24-16,2-5-24 0,-1 0-25 0,0-1-28 15,2-3-39-15,0-1-41 0,1-7-32 0,0 8-30 16,0-8-45-16,0 0-74 0,0 0-191 0,0 0-692 16,0 0 79-16</inkml:trace>
  <inkml:trace contextRef="#ctx0" brushRef="#br0" timeOffset="-196524.08">19321 14265 27 0,'2'-5'426'0,"2"-1"-42"0,-4 6-37 0,9-7-38 16,-2 5-33-16,1 1-32 0,-1-2-12 0,-7 3-13 16,17 2-12-16,-5 0-9 0,0 0-3 0,0 2-8 15,0 3-3-15,-1 0-23 0,1 0-3 0,0 1-13 16,0 2-9-16,-3-2-13 0,0 5-7 0,0-3-14 16,-4 1-3-16,-1 0-14 0,-1 0-7 0,-1-1-8 15,-3 2-6-15,-2 5-7 0,-3-3-4 0,-7-2-6 16,0 1-10-16,-2 0-2 0,-8 1-1 0,1-2-9 15,2-4-15-15,0 0-18 0,0-1-19 0,-8 1-20 16,9-2-32-16,1-2-44 0,4-3-51 0,1-3-49 16,1-1-316-16,1 0-777 0,4-3 52 0</inkml:trace>
  <inkml:trace contextRef="#ctx0" brushRef="#br0" timeOffset="-195662.62">19956 14889 397 0,'1'-7'426'0,"-1"7"-63"0,0 0-60 16,0 0-40-16,-1-10-15 0,1 10-28 0,0 0-18 15,-4-13-19-15,2 6-16 0,2 7-26 0,-3-7-18 16,3 7-10-16,-5-11-11 0,4 3-8 0,-3 1-8 16,0-1-10-16,-1 2-10 0,1-4-8 0,-2 4-3 15,-1-4-5-15,0 3-4 0,-2-1-5 0,0-1-5 16,0 1-6-16,-3 0-1 0,2 2 0 0,-3 0 2 15,1 1-8-15,0 2 0 0,-1-1 2 0,0 3 0 16,-4-3-4-16,4 4 0 0,0 2 0 0,-1 2-4 16,1 0-4-16,-2 5 2 0,3-1-1 0,-3 2 2 15,6-2-4-15,-3 6 5 0,5 1-4 0,2 2 1 16,1 1-1-16,1-3-3 0,5 1 0 0,0 1-2 16,3-6-2-16,3 4-1 0,0-5-2 0,2 0 2 15,-1-3 2-15,1 2-2 0,0-4 1 0,4-3-2 16,-1-1-4-16,5-1 4 0,-5-2 1 0,3-3-2 15,-4-2 1-15,5 1-3 0,-1-4-1 0,1-1 2 16,-5 2 8-16,0-2-8 0,-4 2 3 0,-1 3 6 16,0-3 4-16,-1 4 15 0,-2 2 15 0,-4 3 15 15,6-7 8-15,-6 7-4 0,4-4-5 0,-4 4 7 16,0 0-15-16,0 0-7 0,0 0-8 0,0 0-2 0,0 0 1 16,0 0-10-16,0 0-3 0,-18 12-1 15,18-12 0-15,-2 13-8 0,3-5-10 0,-2 3-12 16,2 0-13-16,0-1-13 0,3 1-19 0,-1 1-17 15,4 3-26-15,1-1-33 0,0-1-36 0,2 1-24 0,0-7-42 16,3 4-283-16,-4-3-731 0,4-2 69 0</inkml:trace>
  <inkml:trace contextRef="#ctx0" brushRef="#br0" timeOffset="-195138.51">20334 15002 58 0,'7'-5'464'16,"-1"0"-34"-16,-1 0-44 0,-2-2-35 15,-3-3-30-15,0 10-29 0,0-11-30 0,-3 1-14 16,-2 1-27-16,1 3-22 0,-5-1-22 0,0 1-9 0,2 1-22 16,-4 1-10-16,0-1-16 0,-1 3-13 0,1 0-12 15,-3 1-10-15,3 4-9 0,-7-1-6 0,0 0-7 16,5 4-11-16,-3 0-4 0,4 2-7 0,-2 1-3 16,5-1-5-16,-1 1-5 0,-2 2-2 0,4 0-3 15,-1 3 0-15,4-3-4 0,0 0-2 0,4 6-7 16,0-4 4-16,3 2-1 0,1-3-2 0,2 0-4 15,1-3 5-15,3 2-7 0,0-5-2 0,2 2 2 16,0-2-4-16,2-3 2 0,-2-1-3 0,3-2 4 16,-1-1-9-16,9-5-6 0,-11 0-3 0,7-1-1 15,-4-6 2-15,1-1-2 0,5-8 5 0,-4 0 0 16,2 2 2-16,-2-2 0 0,-5 0 3 0,0-4-3 16,-2 0 5-16,-3 8-1 0,2-1 6 0,-4 0 6 15,1 2 4-15,-2 0 4 0,-4-1 1 0,3 3 5 16,-2 4 1-16,-2-6 2 0,-1 5 0 0,-1-4-1 15,4 0 5-15,-5 0-3 0,1 1-3 0,1-3 3 16,2 0-4-16,-2 7-2 0,3 1 0 0,0 10 1 16,3-17 8-16,-3 17-8 0,-3-11 2 0,3 11-1 15,0 0-1-15,0 0-1 0,0 0 2 0,0 0-7 16,0 0 3-16,0 0-5 0,-5 44-1 0,2-18 2 16,-3 6-6-16,0 0 1 0,4 1 1 0,-3 1-3 15,2 1-6-15,0-3 1 0,0-1 4 0,0 1 0 16,3-2-7-16,3-3-1 0,1-1-7 0,-2-6-13 15,1-3-15-15,2 2-17 0,-1-4-23 0,1 0-24 16,0-2-20-16,0-3-23 0,1 0-17 0,-2 0-24 16,3-2-8-16,2-2-17 0,-3 0-34 0,-1-2-248 15,4 1-692-15,-5-2 79 0</inkml:trace>
  <inkml:trace contextRef="#ctx0" brushRef="#br0" timeOffset="-194680.66">20783 15152 403 0,'13'-2'371'0,"-6"-1"-13"0,4-1-34 0,-6 1-14 16,1 0-19-16,-1-2-14 0,-5 5-21 0,4-7-27 0,-4 7-24 15,0-11-28-15,0 11-10 0,-7-11-19 0,1 3-15 16,-3 1-14-16,0 1-4 0,0 0-10 16,-5 2-10-16,-1-2-7 0,-4 3-4 0,4 2-8 15,-1-2-8-15,-4 7-9 0,3-1-6 0,-5 3-4 16,1 1-8-16,4-1 4 0,-1 2-4 0,1 3-5 0,1-1-3 15,3 2-3-15,-1-1-2 0,5-3-4 0,0 3 0 16,5-5-6-16,1 4 2 0,0-2-5 0,3-2-1 16,0-6-3-16,8 16 4 0,-5-10-5 15,3-1 0-15,0-3-6 0,5 5-2 0,1-4-7 0,1-3-1 16,5 0-6-16,-3-2-8 0,4-3-4 0,0-4-6 16,0 2 0-16,1-2 3 0,-3-3 5 0,4-6 1 15,-2 0-2-15,0-2 6 0,2-2-3 0,-5-2 4 16,-2-3 2-16,3 2 5 0,-3-4-4 0,-1 0 5 15,0 0 7-15,-4-2 4 0,1 1 6 16,1 0 7-16,-4 2 1 0,1-2 0 0,-6 11 7 0,6-1-4 16,-4 3 9-16,-2 5 14 0,1 1 9 0,-2 6 9 15,-1-2 0-15,0 7-1 0,0 0-9 0,-6-5-7 16,6 5-7-16,0 0 10 0,-18 19-16 0,7 2-7 16,-3 3 1-16,1 3-2 0,4 6-5 0,-2-3 0 15,2 4-16-15,3 0-17 0,-2 0-27 0,-1 3-31 16,0-3-38-16,3-1-53 0,2-1-59 0,5-3-67 15,-2 0-256-15,2-12-792 0,4 3 49 0</inkml:trace>
  <inkml:trace contextRef="#ctx0" brushRef="#br0" timeOffset="-194368.18">21037 15207 386 0,'0'0'528'16,"-6"15"-74"-16,6-15-49 0,-6 11-47 0,2-2-37 15,-2 0-29-15,1-1-26 0,-1 9-32 0,2-7-14 16,0 6-31-16,-1 2-21 0,1-2-22 0,-1 1-16 16,-1-1-6-16,3 1-17 0,1-2-6 0,-1-4-19 15,1 0-8-15,2-2-13 0,-2-3-7 0,0 1 1 16,2-7 0-16,-2 10 14 0,2-10-9 0,-2 7 6 16,2-7-11-16,0 0-3 0,0 0-5 0,0 0-9 15,0 0-3-15,0 0-4 0,-9-18-3 0,6 4-6 16,6-1 1-16,-3 2-2 0,4-3 0 0,3 2-2 15,-3-4-7-15,3 3 1 0,-2 3-3 0,2 3 0 0,0-2-4 16,3 2 0-16,2 2-2 0,-1 0 8 0,3 0-10 16,-4 5-8-16,4-1-16 0,4 0-18 15,-1 3-28-15,2 0-42 0,-5 0-57 0,3 0-82 16,-3 1-322-16,-1 0-847 0,0 1 30 0</inkml:trace>
  <inkml:trace contextRef="#ctx0" brushRef="#br0" timeOffset="-193989.69">21550 15562 117 0,'0'0'663'0,"5"-3"-40"0,-5 3-73 0,0 0-48 16,0 0-51-16,0 0-49 0,0 0-43 15,-7 24-38-15,1-6-41 0,-4-1-42 0,0 5-30 16,1 1-31-16,-3 1-21 0,3-5-12 0,-2 4-26 0,2-5-24 16,0 0-30-16,0-2-41 0,2 0-41 0,3-6-42 15,-2 2-48-15,0-4-53 0,2-3-63 0,2-1-73 16,2-4-259-16,0 0-818 0,0 0 40 16</inkml:trace>
  <inkml:trace contextRef="#ctx0" brushRef="#br0" timeOffset="-193840.15">21624 15424 632 0,'5'-9'623'0,"-4"1"-111"16,-1 2-86-16,0 6-75 0,2-8-51 0,-2 8-33 15,0 0-46-15,0 0-29 0,-10-6-25 0,10 6-28 16,0 0-28-16,0 0-31 0,-15 8-51 0,15-8-63 16,-6 16-65-16,6-9-81 0,-1 3-90 0,-1 1-187 15,4 2-622-15,1-1 92 0</inkml:trace>
  <inkml:trace contextRef="#ctx0" brushRef="#br0" timeOffset="-193520.38">21885 15612 249 0,'0'0'572'0,"0"0"-68"0,-20 7-48 0,11-5-42 15,-2 0-45-15,-1 0-28 0,2 2-27 0,1-1-25 16,-3-1-22-16,1 0-26 0,5 2-25 0,-6 0-29 15,3 1-16-15,0-3-19 0,3 2-18 0,-2-1-20 16,2 1-12-16,1 0-13 0,1 5-16 0,0-3 5 16,0 4-18-16,2 0-7 0,-1-2-5 0,3 4 0 15,3-2-5-15,-3-1-1 0,6 3 0 0,-2 0 5 16,0-2-21-16,-3-1 1 0,3 1-5 0,0-4 8 16,-4 3-8-16,2 0-1 0,-2-3 10 0,0-6-7 15,2 13 5-15,-2-7-6 0,0-6-5 0,-4 13 3 16,0-8-3-16,-1 0-1 0,-7 2-2 0,2-3-4 15,-1 0-2-15,-4 0-9 0,5-1-19 0,-5-2-24 16,-3-2-34-16,1-1-37 0,4-2-40 0,-3-2-46 16,3-6-72-16,0 2-324 0,1-2-912 0,3-2 1 15</inkml:trace>
  <inkml:trace contextRef="#ctx0" brushRef="#br0" timeOffset="-192656.64">22461 15702 622 0,'4'-7'599'0,"-4"7"-91"0,0 0-70 16,0 0-50-16,0 0-44 0,0 0-37 0,0 0-37 16,0 0-13-16,-10 36-13 0,4-17-20 0,-5 6-11 15,0 1-29-15,-1 4-21 0,1 0-9 0,-3 0-18 16,3-1-4-16,-5 5-8 0,3-3-18 0,2-4-9 15,-5 4-19-15,5-5-8 0,-1-2 13 0,2-1-7 16,3-8-9-16,-2 1-9 0,2-5-5 0,3 0-9 16,1-3 0-16,-1-2-8 0,0 0 0 0,2 0-11 15,2-6-1-15,0 0-10 0,-3 10 4 0,3-10-14 16,0 0 2-16,-2 4-27 0,2-4 23 0,0 0-2 16,0 0 4-16,0 0 0 0,0 0-3 0,-7 3-2 15,7-3 8-15,0 0-5 0,0 0 3 0,0 0 7 16,0 0-6-16,0 0 4 0,0 0-6 0,0 0 10 15,0 0-3-15,0 0-7 0,0 0 0 0,0 0 2 16,0 0-2-16,0 0-2 0,0 0-2 0,0 0 1 16,0 0-1-16,0 0-1 0,0 0-1 0,0 0 3 15,0 0-3-15,0 0-5 0,0 0 8 0,0 0-6 16,0 0 10-16,0 0-8 0,0 0 6 0,22-15-2 16,-13 8-2-16,1-2 3 0,0 3-3 0,5-4 3 15,0 1 2-15,3 1-4 0,0-2 1 0,2 1-1 16,5-2-2-16,-7 4 1 0,2 0 3 0,0-1-2 15,-4 0-4-15,2 3 4 0,-5 3-5 0,-2 0-3 16,3-1-5-16,-5 4 1 0,3 4 2 0,-4-3 3 16,1 6-1-16,-5-2-1 0,1 2 5 0,0 3 0 15,-3 2-3-15,-2 0 4 0,-2 3 0 0,-1 2 6 16,-4 1-6-16,-1-1 12 0,-1 5 4 0,-5-2-4 16,3 1 12-16,0-5-16 0,1-1 6 0,0 0-3 15,-1-1-4-15,1-1-7 0,4-4 8 0,-3-1-2 16,5 0-4-16,-3-3-17 0,4-3-25 0,3-3-27 15,-2 7-46-15,2-7-32 0,0 0-25 0,0 0-36 0,0 0-35 16,0 0-51-16,0 0-288 0,16-14-878 0,-7 6 16 16</inkml:trace>
  <inkml:trace contextRef="#ctx0" brushRef="#br0" timeOffset="-192490.09">22757 16234 136 0,'9'4'685'0,"-9"-4"-122"0,0 9-84 15,0-9-61-15,-7 14-40 0,4-2-38 0,-5 1-30 16,-1 1-31-16,-1 1-29 0,2 1-28 0,-3-2-22 16,6 0-30-16,-4 1-23 0,2-5-22 0,3 1-27 15,-2-1-44-15,5 0-46 0,-3-1-61 0,4 1-77 0,-3-3-87 16,3-7-328-16,-2 8-790 0,2-8 51 16</inkml:trace>
  <inkml:trace contextRef="#ctx0" brushRef="#br0" timeOffset="-192337.68">22840 16179 217 0,'2'-10'806'0,"-2"10"-178"0,2-14-115 0,-2 9-87 0,0 5-67 15,0-13-46-15,0 13-49 0,0 0-42 16,-4-14-23-16,4 9-32 0,0 5-28 0,0 0-48 16,0 0-49-16,0 0-57 0,0 0-79 0,0 0-86 15,0 0-333-15,0 0-731 0,8 32 69 0</inkml:trace>
  <inkml:trace contextRef="#ctx0" brushRef="#br0" timeOffset="-191720.13">23110 16455 331 0,'0'0'404'0,"0"0"-57"0,0 0-50 0,0 0-34 16,0 0-7-16,0 0-3 0,0 0 3 0,0 0 2 15,0 0-2-15,0 0-9 0,-2-7-38 0,2 7-20 16,-6-5-29-16,6 5-17 0,-9-6-18 0,1 2-16 15,-1 0-14-15,-3 1-10 0,2-1-9 0,-3-1-7 16,1 3-7-16,-2 0-4 0,-4 0-5 0,-2-1-5 16,0 3-2-16,-1-1-1 0,1 3-4 0,2 0 3 15,0 2-11-15,-1-1-6 0,0 2-1 0,0-1-2 16,2 6-4-16,1-3 1 0,-1 2 1 0,4-1-2 16,3 3 10-16,1 4-14 0,0-5-2 0,4 1-3 15,1 2-1-15,0-2-1 0,4 1-4 0,0 0 6 16,2 1-8-16,2-3 4 0,0-2-5 0,4 0 3 15,1 1-4-15,-1-4-1 0,4-2 0 0,6 1-4 16,0-5-8-16,1-2 2 0,8-4-14 0,-1-4-9 16,3-3-8-16,-2-3-5 0,2-6 6 0,-2 1-2 15,11-15 1-15,-4 4 9 0,-1-4-1 0,-10 9 6 16,0-2 4-16,3-7 3 0,-4 9 1 0,-3 3 6 16,-2 5 4-16,-5 4 11 0,-3 1 14 0,0 4 17 15,-5 4 19-15,-1 1 22 0,1-1 14 0,-4 7 4 0,2-5-9 16,-2 5-14-16,0 0-2 0,0 0-3 0,-24 7-2 15,11 7-4-15,-1 1 7 0,-8 8-2 16,6 3 6-16,-3 1-3 0,2 4-10 0,-1 0-5 16,4-1-5-16,-1 2 0 0,1 0-6 0,2-2-5 15,4 1-9-15,6-4-5 0,-5 2-15 0,5-4-14 0,0-6-26 16,2 6-31-16,2-8-35 0,0 0-45 16,0-1-54-16,3-6-69 0,-1 0-329 0,0-5-911 15,0-3 1-15</inkml:trace>
  <inkml:trace contextRef="#ctx0" brushRef="#br0" timeOffset="-191052.4">23179 16646 217 0,'4'8'424'0,"-1"-3"-52"15,-1 2-21-15,4 2-19 0,2 2-38 0,0-2-33 0,1 3-25 16,1-2-34-16,1 2-19 0,0-5-25 15,3 5-17-15,-1-1-16 0,-1-4-21 0,-2-1-6 0,2-1-13 16,-1-2-9-16,-2-2-8 0,2 1-10 16,-1-1-9-16,-10-1-1 0,12-3-8 0,-5 1-8 15,-1-1-8-15,-6 3-5 0,8-11-2 0,-3 6-3 0,-2-2-5 16,-2-2 4-16,1 0 0 0,-2 9-6 0,0-16 4 16,-2 7 5-16,-1-1 6 0,-1 0 5 15,0 0 9-15,-2 3 3 0,0-2 8 0,2 3 12 16,-3-1 2-16,1 2 10 0,-4-1-1 0,4 2 3 15,-3-1 2-15,-3 2-1 0,1 2-2 0,-2 0-4 0,1 2 0 16,1 1-3-16,-2 0-5 0,-1 3 1 0,5-3-2 16,-4 4-2-16,1-2-13 0,0 4-6 15,-1-2-1-15,3 2 3 0,-2-1-5 0,1 6-2 16,2-3-4-16,-1 0 7 0,4-1-15 0,-1-1 11 16,1 5-8-16,4-4-3 0,-2 2-13 0,4-1 10 15,-1 1-11-15,1-1-3 0,0-10 3 0,3 15 1 0,1-6-6 16,1-3 2-16,3 2-3 0,-2-6-9 0,2 0-1 15,3-1 1-15,0-3-8 0,7-3-2 16,-1-2-3-16,0-1-5 0,6-7 1 0,2 1-5 16,-2-1 3-16,2-4 1 0,-2 1 1 0,0-2-2 15,1 1 2-15,-6-4 6 0,5 1-1 0,-2-1-1 0,0 0-1 16,-1-1-4-16,-5-2-3 0,6 0 2 16,-4 0 5-16,-4 1-2 0,0 4 1 0,-2 2 7 15,-6 4-2-15,1 3 10 0,-1 3 12 0,-2 1 18 16,2 4 18-16,-5 4 5 0,2-10 8 0,-2 10-4 15,0 0-4-15,0 0-3 0,0 0 0 0,-21 12-5 16,13 1 12-16,-4 4-6 0,-4 7 5 0,0 2 9 0,3 1 3 16,-3 2-7-16,2 1-1 0,0 1-3 15,0 2-5-15,3-3 1 0,-2 3 0 0,0 12-12 16,2-11 0-16,4-1-3 0,1-3-8 0,3 2 3 16,-1-1-3-16,0-2-3 0,2 0-12 0,2-11-8 0,0-1-16 15,0-4-25-15,4-1-25 0,0-3-30 0,-2-3-32 16,3 1-29-16,-1-2-47 0,-4-5-45 0,12-4-75 15,-12 4-256-15,16-12-874 0,-8 3 18 16</inkml:trace>
  <inkml:trace contextRef="#ctx0" brushRef="#br0" timeOffset="-190602.73">23741 16866 386 0,'-7'9'514'0,"7"-9"-89"15,0 0-65-15,-2 9-48 0,2-9-48 0,0 0-27 16,0 0-28-16,0 0-21 0,8 14-22 0,-8-14-17 16,5 7-14-16,3-2-15 0,-8-5-12 0,10 2-10 15,-1 2-15-15,-9-4-4 0,14 5-12 0,-14-5-7 16,13-1-5-16,-13 1-9 0,14-1-4 0,-14 1-1 15,0 0-3-15,15-3-3 0,-15 3-7 0,7-7 4 16,-7 7 0-16,3-6 9 0,-3 6-7 0,0 0 9 16,-1-15 0-16,1 15 8 0,0 0 5 0,-6-14 9 15,-2 9 5-15,8 5 8 0,-14-7 6 0,14 7 3 16,-19-7 5-16,19 7-7 0,-19-1 0 0,4-1-2 16,15 2-4-16,-24 6 4 0,13-2-1 0,-1 1-1 15,-3 4 0-15,3-2-1 0,-1 3-4 0,4 0-8 16,-3-3-4-16,5 2-6 0,-1 0-7 0,4 2-2 15,-3-2-9-15,4 2-5 0,3-1-3 0,-2 0-6 16,2-1-1-16,2 1-2 0,-2-10-7 0,7 13-6 0,0-6-11 16,0 0-20-16,1 1-19 0,-1-4-17 15,5 0-26-15,-2-3-30 0,-10-1-25 0,21 2-22 16,-8-5-21-16,4-1-23 0,-4 1-26 0,2-6-55 16,3 0-288-16,0 0-856 0,-5 0 28 0</inkml:trace>
  <inkml:trace contextRef="#ctx0" brushRef="#br0" timeOffset="-190194.25">23933 16904 289 0,'0'0'570'16,"0"0"-97"-16,10 4-64 0,-10-4-55 0,0 0-35 15,-3 14-30-15,3-7-24 0,0-7-20 0,0 18-11 0,-1-7-22 16,1 0-12-16,-1 3-14 0,0 0-26 16,-2 1-11-16,-1-2-15 0,4 2-14 0,-1-2-9 15,-1 0-8-15,2 5-13 0,-3-6-12 0,0-2-3 16,0 0-8-16,-1 0-12 0,4-3-1 0,0 1-7 15,0-8-8-15,-4 9 3 0,4-9-11 0,-3 7-6 0,3-7-2 16,-6 5-3-16,6-5-7 0,0 0-13 16,0 0-8-16,0 0-6 0,-12-14 1 0,12 4-2 15,0 10-3-15,2-19-3 0,-2 7 2 0,4 0-4 16,-2 0-5-16,2-3-3 0,0 2 1 0,1 0 2 0,3-2 0 16,-3 5 5-16,2-2-3 0,6 0 7 0,-3 6 0 15,1-4 0-15,1 4 4 0,4-1 1 0,-2 2 3 16,-1 2-2-16,-1 2-2 0,1 0 8 15,0 1-1-15,1 0 7 0,-3 1 7 0,1 3 8 16,-6 0 10-16,3 1 9 0,-1 3 2 0,-2 0 11 0,1 3 2 16,-3 0 2-16,-2 6 9 0,-2 0-4 0,-1-1-2 15,0 5 14-15,-5-3 3 0,3 2 1 0,-5 3 2 16,0 2-7-16,-1-7-5 0,2 2-9 16,-2-5 5-16,0 2-22 0,1-3-25 0,-2 1-38 15,5-6-33-15,-1 0-48 0,0-2-55 0,1-1-70 0,5-1-92 16,-5-2-263-16,5-3-890 0,0 0 9 0</inkml:trace>
  <inkml:trace contextRef="#ctx0" brushRef="#br0" timeOffset="-190067.78">24220 17359 161 0,'0'0'862'15,"-11"12"-246"-15,11-12-175 0,-13 5-133 16,4-3-238-16,-2 0-417 0,11-2-447 0,0 0 103 15</inkml:trace>
  <inkml:trace contextRef="#ctx0" brushRef="#br0" timeOffset="-183480.7">278 10953 85 0,'0'0'522'15,"0"0"-67"-15,0 0-42 0,0 0-39 0,0 0-30 16,0 0-31-16,0 0-26 0,0 0-18 0,0 0-24 16,0 0-18-16,0 0-18 0,-4 4-13 0,4-4-5 15,0 0-21-15,0 0-14 0,0 0-22 0,0 0 4 16,0 0-24-16,0 0-10 0,0 0-2 0,0 0-21 16,0 0-6-16,0 0-4 0,0 0-13 0,0 0-1 15,0 0 1-15,0 0-8 0,0 0-10 0,0 0 1 0,0 0-7 16,0 0-2-16,0 0-4 0,0 0 0 15,0 0-6-15,0 0-1 0,0 0-1 0,0 0-4 16,0 0 4-16,0 0-5 0,0 0-1 0,0 0 0 0,0 0-4 16,20-9 4-16,-20 9-8 0,8-7 5 0,-4 2-7 15,1 0 5-15,5-1 3 0,-4-1-4 0,3 0 2 16,1-1-1-16,0-1 2 0,-1 0-9 0,2 0 6 16,-1 1-6-16,3-5 2 0,0 4 5 0,1-2-9 15,-4 1 12-15,2 3-10 0,-1 0 1 0,2 0-3 16,-3 0 3-16,0-1-3 0,0 0 3 0,1 1 0 15,2-3-1-15,-3 2-6 0,0 1 7 0,3-3-7 16,0 3 15-16,-2 0-4 0,0 1-9 0,1-2-1 16,-2 0 3-16,0 1 2 0,1 0-2 0,-2 1 3 15,1-2 1-15,-4 5-4 0,2-2 1 0,-2 2 0 16,0 0-3-16,-6 3 5 0,8-6-1 0,-8 6 1 16,7-5-4-16,-7 5 3 0,5-2-4 0,-5 2 4 15,0 0 0-15,0 0 2 0,0 0 2 0,0 0-3 16,6-4 3-16,-6 4 1 0,0 0 3 0,0 0-1 15,0 0 2-15,0 0 0 0,0 0 2 0,0 0 4 16,0 0-2-16,0 0-9 0,0 0 2 0,0 0-5 16,0 0 2-16,0 0-8 0,0 0-7 0,0 0-22 0,0 0-9 15,0 0-34-15,0 0-25 0,0 0-39 0,0 0-43 16,0 0-50-16,0 0-45 0,3 15-51 16,-3-15-237-16,0 0-838 0,0 0 35 0</inkml:trace>
  <inkml:trace contextRef="#ctx0" brushRef="#br0" timeOffset="-181460.76">693 10691 537 0,'0'0'684'0,"0"0"-127"0,-5 8-103 16,5-8-57-16,0 0-68 0,0 0-49 0,-4 4-40 15,4-4-37-15,0 0-26 0,0 0-18 0,0 0-26 16,0 0-16-16,0 0-14 0,15-17-14 0,-7 9-3 16,5-4-16-16,-2 0-8 0,1-3-2 0,3 4-10 15,1-3-3-15,4-4-9 0,2-2-1 0,-2 2-6 16,3-3-3-16,1 1-3 0,1 3 0 0,0-2 0 0,1 0-7 15,1-3-3-15,2 4 6 0,0-2-11 0,2 0 9 16,1-1-12-16,-3-1 2 0,17-5-3 16,-15 7 2-16,1-2 0 0,0 2-2 0,14-7 1 15,-13 5-2-15,12 0-3 0,-2-3 0 0,-8 8 1 0,8-9 2 16,2 4-5-16,-2-3 6 0,-8 8-4 0,12-6 2 16,1 0 0-16,-1 1 1 0,1-3-4 0,-2 4 3 15,-1 3-2-15,1-4-2 0,-12 7-1 0,14-6 2 16,-11 7-1-16,10-5 1 0,-10 4-1 0,13-5 6 15,-1 4-2-15,-1 0 2 0,2-2-4 0,-12 4 2 16,12-5-1-16,-2 1-2 0,0 1 0 0,2 0 3 16,1-1-1-16,-1 0 1 0,1 1 0 0,-3-2-4 15,0 1 3-15,-1-1-1 0,2 1-1 0,-2 0 1 16,4-1-1-16,-2 1-1 0,0 1 6 0,0 2-6 16,0 0-1-16,-13 3 2 0,15-4 1 0,0 2 1 15,1 0 1-15,-2 1 0 0,-12 1-3 0,15-4 1 16,-1-1-2-16,-3 0 0 0,-1 2 1 0,-10 3 0 15,15-5-1-15,-3 1 3 0,0 1-4 0,0 0 3 16,-13 2-2-16,18-5 1 0,-2 3 0 0,-1-3 9 0,1 3-3 16,0 3-3-16,-1-2 3 0,0-3-2 15,6 1 4-15,-8 2 2 0,1-2-1 0,1 5 5 0,-1-1-5 16,-1-4 1-16,5 1 3 0,-3 2-9 0,1-3 1 16,2 2 0-16,-4 1 4 0,4-4-3 0,0 5-2 15,-4-4 0-15,5 2-2 0,-2-3-2 0,1 2 5 16,-4 1-3-16,3 0-1 0,-2 1-1 0,-1-2 0 15,-2 2-3-15,3 0 4 0,-14 3 0 0,16-4-1 16,1-1 4-16,-4 4-1 0,2-3-1 0,0 4-6 16,0-3 2-16,0 3 3 0,-2-1-2 0,3 1 2 15,-3 2 1-15,3-4-4 0,0 5 0 0,-6-2 1 16,6 0 3-16,-2 0-3 0,-13 1 0 0,17-1 0 16,-5-1 1-16,3-1-2 0,1 3 1 0,-3 0 1 15,0 2-2-15,1-1 3 0,-1 0 3 0,-13 1-5 16,14 1 2-16,0-4-3 0,2 1 6 0,-3 0-1 15,-1-2 1-15,-10 4 0 0,13 3 5 0,-3-4-8 16,5 0 5-16,-1-2 2 0,1 3-5 0,-3-2-2 16,3 1 12-16,-3 0-10 0,3 2-1 0,2-2 1 15,-4 3 1-15,0-1 0 0,2 1-2 0,-2-3 0 16,1 0 6-16,-1 1 2 0,1 3-4 0,1-3 4 0,-2 2-1 16,-3-3 0-16,6 4 3 0,1 1-2 0,-1-2-5 15,1 2 1-15,0-1 3 0,0-2 1 16,0 2-6-16,-1-1 7 0,-1 1-6 0,0 3 4 15,1-4-6-15,6 4 2 0,-7-2-3 0,2-3 1 0,-2 2 5 16,2 2-3-16,1 1-8 0,-1 1 4 0,1 1 7 16,1-4-3-16,-1-3-4 0,0 0 7 0,-2 4 0 15,-1-3-3-15,5 0 2 0,-4-2 0 0,3 3 0 16,1-1 3-16,-1-2 6 0,3 2-4 0,-2 1 3 16,2-2-1-16,1 2-3 0,-2 1 2 0,0-1 6 15,1 0-7-15,-2 2 5 0,-1-2-1 0,4 1-5 16,-4 1 4-16,5-2 0 0,-3 0 0 0,-2 1-8 15,5-3 4-15,-2 3-6 0,5-4 3 0,-2 5-1 16,-4 1-1-16,3-1-1 0,26-2-1 0,-33 1 2 16,1 0-1-16,0 0-8 0,0-2 6 0,2 3-1 15,4 2 1-15,-1 0 2 0,-1 0-3 0,2 1-1 16,-1-2 6-16,0 4 3 0,2-5-6 0,-3 5 2 16,2-2-1-16,2-1 2 0,-1-1-4 0,25 7 3 0,-31-5 1 15,1 1-8-15,5 1 4 0,1-2-1 0,22-1 1 16,-27 6 0-16,0-6 1 0,2 2-4 15,3 2 2-15,-3 1-1 0,1-3 2 0,-2 0-1 0,29 5-2 16,-32-5 6-16,1 1-7 0,3 2 10 0,1 1-7 16,-1-2 2-16,34 0-2 0,-36 5-1 0,1-6 0 15,3 1 1-15,24 3 1 0,-28 1 0 0,4-5 0 16,25 2-3-16,-30 4 8 0,7-3 3 0,-3-1-6 16,29 1 5-16,-5 3-5 0,-28-4 1 0,7 2 4 15,0-1-4-15,-3 1 1 0,25 2 1 0,-24-3 2 16,26 2 0-16,-28-3-5 0,23 8 6 0,-20-9 1 15,1 0-5-15,24 6 1 0,-27-3 2 0,25 3-4 16,-25-4 0-16,2 1 0 0,23 3 0 0,-26-2 2 16,27 2 0-16,-30-3 0 0,5 0-3 0,-1 4 5 15,29-1 7-15,-29-1-14 0,24 5 3 0,-27-7-3 16,3 4 5-16,25 2-6 0,-24-2 1 0,-2-2-1 16,26 7-2-16,-27-4 2 0,3-3 0 0,30 8 0 0,-34-5 0 15,29 4-3-15,-30-4 4 0,2 1-4 0,1-2 1 16,0 5 0-16,28 2-2 0,-28-7 3 15,0 4 0-15,24 3 2 0,-26-8 1 0,25 12 6 16,-25-11-7-16,-2 4 3 0,4 0 1 0,-2-1 0 0,1 1 3 16,25 4-4-16,-27-4-2 0,-1-1 0 0,6-1-1 15,22 6 2-15,-26-3-1 0,1 0-1 0,22 8 2 16,-23-12-2-16,0 0 0 0,22 12-2 0,-25-9 1 16,1 0 0-16,2 3-3 0,-3-1 0 0,32 5 4 15,-34-4 0-15,2 0 0 0,0 0 1 0,1 3 0 16,2-5 1-16,1 2-4 0,-2 0 4 0,2 1-2 15,-3 1 0-15,28 7 6 0,-37-9-6 0,7 0-2 16,3 0 0-16,-2 3-1 0,5-3 3 0,-3 0 4 16,1 0-6-16,-1 2-4 0,2-1 3 0,0-1 2 15,-1 3-1-15,-3-2-1 0,2 1 1 0,-6 0-1 16,5-1-1-16,-3-2 0 0,3 2 0 0,-2-2 6 16,-2 5-5-16,2 1-2 0,-2-5 2 0,1 2-1 0,-3 3 0 15,1-4 2-15,-1 3-2 0,1-1-1 0,-4 0 0 16,1 2 1-16,-1-1-1 0,-6-1 0 0,5 3 1 15,0-1 1-15,-2 1-2 0,2-4 3 16,-1 4-3-16,1 3 2 0,-2-4-1 0,1 0-1 0,2 3 6 16,-6-1-3-16,5-1-3 0,-1 0 1 0,0 0 1 15,-1-1-1-15,-1 1 0 0,0 1 0 0,-3-2 1 16,-2 2 0-16,2-1-3 0,-10-7 2 0,15 10-1 16,-4-3 0-16,-2 4 3 0,2-4 0 0,-1 0 1 15,-12-3-1-15,17 7 4 0,-6-3-3 0,2 1-2 16,-2 0 2-16,0-2 3 0,-1 0-3 0,3 2 5 15,-13-7-3-15,11 10-4 0,-12-9 3 0,11 8-3 16,1-1 5-16,-13-5-4 0,9 5 0 0,-7-5-4 16,11 7 5-16,-12-9 4 0,4 1-1 0,6 8 2 15,-9-11-1-15,11 5-1 0,-12-4 1 0,10 7 0 16,-7-5-2-16,8 2 1 0,2 3-1 0,-4 1 0 16,-8-8 3-16,-2 4-2 0,1-4 4 0,1 2-1 0,10 7 2 15,-9-10 3-15,1 1-2 0,-1 2 0 0,0-4 0 16,-2 0-6-16,1 1 2 0,-3-1 3 15,1-1-6-15,3 0 4 0,-5 1-4 0,-1-1 1 16,-3 0-3-16,1-3 1 0,-2 1 0 0,-5-4-1 0,7 3-1 16,-9-3 2-16,0 0-1 0,-1 1-1 0,-6-4 4 15,1 1-4-15,0 0-3 0,-2-2-2 0,-2 2-9 16,0-2-13-16,-1 2-16 0,-4-2-26 0,3-1-33 16,-4 1-40-16,0-7-41 0,-8 13-68 0,4-7-96 15,-3-2-295-15,-4 1-1026 0,0 1-75 0</inkml:trace>
  <inkml:trace contextRef="#ctx0" brushRef="#br0" timeOffset="-174921.73">3246 11136 307 0,'-19'6'440'0,"-1"-1"-35"0,-1 1-37 0,1 0-27 16,2 0-25-16,-1 0-29 0,1 0-16 0,0 0-24 15,-2-1-17-15,-1 3-22 0,5 0-25 0,-2 2-8 16,1-1-14-16,-1 3-18 0,1-3-18 0,1 4-7 15,-6 3-11-15,6-4-14 0,-1 1 0 0,-4 4-14 16,0 4-3-16,0-3-7 0,-1 2-6 0,2-3-3 0,0 4-1 16,-1 0-6-16,0-3-5 0,3 3 0 15,0 0-1-15,-1 1 3 0,3-7-10 0,1 9 4 16,-1-1-9-16,0 1-6 0,2-2-1 0,0 1-1 16,0 0-6-16,1 1 1 0,0 0-2 0,1-1-5 0,5-4-6 15,-3 4-1-15,3-5 3 0,-1 6-4 16,1 2 0-16,5-7 2 0,-5 5-1 0,2 1-3 0,2 0 5 15,1-5-7-15,1-2-1 0,-3 7 2 0,1-1 1 16,3-4-2-16,-1-1 5 0,0 1-1 0,2 4 5 16,0-4-4-16,-1-2 3 0,2 2 3 0,-2-1-6 15,2 1 0-15,-2-3 5 0,5 1-1 0,-1-1-7 16,1 1 0-16,0-2-1 0,0 2 0 0,4 0 3 16,-1-2-5-16,0 1 2 0,-1 0-2 0,5-2 2 15,-1 1-1-15,1 0-1 0,2 1-1 0,-4-2 2 16,8 3-4-16,-5-4 3 0,2 1-3 0,-2-2-1 15,1 2 3-15,-1-1-1 0,1 0 0 0,1 1 2 16,-2 0 1-16,4-1-3 0,-3-1-5 0,2 0 5 16,0-1 2-16,0 0 3 0,-1 0-5 0,2 0 5 15,-1 0-3-15,3 0 3 0,2 4-6 0,-4-6 3 16,0 4 1-16,1-4 1 0,-1 2-1 0,8 2 3 16,3-1-6-16,-6 0 6 0,4-2-4 0,-7-2-1 0,10 2-1 15,-3 3 9-15,1-4-2 0,-1 2-2 0,2-3-1 16,-1 1-1-16,1 2-2 0,0-1 0 15,-1-1 5-15,1-4-4 0,-1 3-1 0,0 3-3 0,0-2 0 16,1-1-3-16,-1-3 10 0,1-1-9 0,0 0 1 16,-2 2-4-16,3-2 6 0,-4 2-1 0,3-1 4 15,-2-1-3-15,1 0 1 0,1 0-2 0,1-1 1 16,-7 0-2-16,7 1 6 0,1-1 0 0,-2-2 5 16,0 0-12-16,0 2 9 0,-1 0-8 0,2-3-4 15,1-1 5-15,0 1-3 0,1-3 5 0,1 1 0 16,-3 1 0-16,1-3 0 0,-1 4-2 0,2-2 0 15,1-3 3-15,-3 2-2 0,-1 1 0 0,4-2 1 16,-1 0-1-16,1-1 3 0,0 0-4 0,0 1 11 16,-1-1-11-16,0 0 1 0,3-2 2 0,-4 2 3 15,1-3-6-15,1-1 4 0,-1-1-4 0,2 1 0 16,2 0 3-16,-4-4 2 0,0 3-3 0,2-1 0 16,-1 2-3-16,-1-2 7 0,2 2-8 0,0-1 7 15,-2 1 2-15,1 1-2 0,2-3-5 0,-4 2 1 0,0-1 4 16,1 1-4-16,0-2 1 0,-1 2 4 15,1-4-4-15,-1-1 2 0,-1 0 1 0,-4-2 1 16,2 2-2-16,0-3 5 0,2 0-4 0,-2-1 2 0,-1-1-1 16,-2-5 1-16,3 5-5 0,-1-3 1 0,-2 2 0 15,2-2 1-15,-2 3 3 0,-3-4 3 0,-1 3-7 16,-1-2 1-16,1 2-4 0,-6 4 6 0,3-7-1 16,0 2-2-16,-7 4 0 0,3-1-1 0,-2-6 4 15,-1 5-3-15,-5-1 3 0,3-5 0 0,-3-3 4 16,3 0-2-16,-1 2-4 0,-3 6-1 0,0-6-2 15,-1-3 6-15,-1 3-3 0,0 1 10 0,-1-2-10 16,-1-3-2-16,0 4-2 0,-3-2 8 0,2 0-6 16,-4 3 1-16,0-4 2 0,0 0 1 0,-3 3-4 15,0-1 4-15,3 1 1 0,-1-2-6 0,0 9 5 16,-2-6-3-16,0 6-4 0,2-6 8 0,-4 7-4 16,-1-8 0-16,0 2 2 0,-4-1-1 0,0 2-2 15,1 0 0-15,5 4 2 0,-5-4-2 0,-1 2 3 0,2-3 1 16,-3 3-4-16,3-2 1 0,-5-3-2 0,2 4 5 15,-1 0-2-15,-1 2 5 0,0-1-4 16,0 2 3-16,-1-1-8 0,4 5 4 0,-1 0 4 0,-4-2-6 16,2 4-1-16,-5-4 4 0,-1 2-3 0,1 1 3 15,5 2-3-15,-3 3 0 0,-4-8 1 0,-1 4 1 16,-3-2 1-16,-1-1-4 0,7 2 2 16,-4 1 2-16,-1-1-6 0,1-1 7 0,1 4-1 0,-2-3 0 15,1 3-6-15,-1-1 3 0,0 3 5 0,1-1 2 16,1 1-2-16,-2 2 5 0,0 2-4 0,6 1 4 15,-7-1-6-15,3 3 6 0,-3-1 4 0,1 2-1 16,-1 0 2-16,8-1 7 0,-9 4-5 0,0-3 5 16,-1 1 1-16,-2-1-3 0,1 0 0 0,0-1 5 15,-1 2 0-15,-1-1 3 0,0 2 4 0,0-4-10 16,0-1 4-16,0 2 4 0,-1 0-2 0,3 0 0 16,-6-1-5-16,-13 0 0 0,15 1 2 0,-2 1 2 15,-2-1 1-15,3 2 0 0,0 3-3 0,2-1-2 16,-2 5-1-16,0-2 0 0,-13 2-7 0,-2 3 1 15,14 0-2-15,-12 2-1 0,1 5-2 0,-3-4-1 16,2 5-3-16,2 2 3 0,-4-4-1 0,2 4 7 0,-1-1 1 16,2 4 4-16,13-9 4 0,1 1 3 0,-8 7-2 15,11-5-2-15,-1-1-3 0,-3 2-4 0,7 1-1 16,2-1-2-16,-4 0 1 0,0-2-3 0,6 1-1 16,-3-4-1-16,1 1-2 0,3-5-9 0,3-1-23 15,2-1-18-15,-1 0-11 0,8-2 0 0,-2-4 0 16,4 1-12-16,2-1-30 0,2-1-44 0,6-1-51 15,-13 0-55-15,13 0-65 0,0 0-326 0,0 0-1013 16,0 0-64-16</inkml:trace>
  <inkml:trace contextRef="#ctx0" brushRef="#br0" timeOffset="-171471.7">2173 1324 18 0,'0'0'496'0,"0"0"-52"0,0 0-38 0,0 0-43 15,0 0-30-15,-8-8-35 0,8 8-37 0,0 0-24 16,0 0-21-16,0 0-39 0,-16 6-13 0,16-6-21 16,-9 7-20-16,3-2-12 0,-2 3-12 0,0 1-10 15,-1 5-7-15,-2-1-13 0,0 4-9 0,-3 5-2 16,-2-1-6-16,0 3-11 0,0-1 1 0,0 2-10 16,0-2 4-16,-2 3-8 0,1-4 14 0,0 2-16 15,3 4 4-15,-1-3-8 0,0 0 2 0,1 3-3 16,4-2 3-16,-2 2-5 0,1-3-2 0,-1-1 0 15,2-1 1-15,0 1-1 0,5-5 2 0,-3 5-1 16,1-6 0-16,2 7-4 0,-1-7 2 0,0 8 5 16,2-6-6-16,0 7-1 0,1 1-3 0,2-4 3 15,0 0 3-15,-3 3 5 0,4-8 0 0,0 6 0 16,1-6-3-16,2 8-2 0,-1-1 4 0,3-3-3 16,2-4-1-16,-2 0-1 0,5 5-2 0,-3-6 2 15,2 7 0-15,1-7-4 0,2 5-1 0,1 0-2 16,-1-6 6-16,2 5-12 0,-2-5 10 0,4 6-7 15,0-3-1-15,-3-6 0 0,3 1 0 0,-4 0 1 16,3-2-1-16,1 1 4 0,-2-3-1 0,1 0-7 16,1 0 4-16,-1 0 1 0,1-3-1 0,-4-1 1 15,0-1-2-15,6 2 5 0,-4 0-6 0,2-1 7 16,0 1-2-16,-1 0 4 0,3-3 3 16,0 3 1-16,-3-2-8 0,3-2 2 0,2 2-4 0,-2 1 4 15,2 0-3-15,1-3-2 0,-1 3 8 0,0-2-8 16,2 1-1-16,2-2 3 0,0 2 0 0,-2 0-1 15,0-1-3-15,-3 0 3 0,9-2-1 0,0 1-1 16,-8-3-1-16,11 4 3 0,-2-4-1 0,0 2 4 16,-2-2-6-16,1-1 0 0,0 0 3 15,-5-1-3-15,6 0 4 0,-2 1-5 0,2-3 1 0,-8 1 1 16,8 1 0-16,-2-1 2 0,-5 1 1 0,7 0-4 16,1 0 3-16,-4-2-3 0,4 3 0 0,0-2 1 15,-2-2 2-15,3 1 5 0,-1 2-10 0,-3-3-3 16,3 0 6-16,1 3-1 0,-2-4-4 15,2 2 2-15,0 2-2 0,1-2 7 0,1 0-2 16,0 0 2-16,0 1-5 0,0-1-1 0,-1 2 2 0,2-3 0 16,-1 2-2-16,0-2 0 0,0 4-1 0,-3-1 5 15,4 0 7-15,0-1-3 0,-4-2 3 0,3 1-15 16,2 2 7-16,2-1-2 0,-5-1-1 16,2-1 1-16,-2-1-1 0,0 1 3 0,5 2-3 15,-2-2 3-15,-2 2-1 0,0-2-1 0,1 3 0 16,-2-1-3-16,2 1 2 0,-2-2 3 0,1 3-3 0,-2-1 1 15,2 3 1-15,-2 0-2 0,2-1-3 0,0 1 0 16,-1 1 2-16,-2-1 2 0,0 0-1 0,2-2 4 16,-1 1-5-16,-2 2-1 0,2-1-1 15,-2-2 2-15,1 3 2 0,0 0 1 0,-2 0-4 16,2 0 4-16,-1-2 9 0,1 2-6 0,-2-3-3 0,-1 3 6 16,2 0-2-16,-1-1 0 0,2 0-1 0,-1-2 0 15,-7 2 5-15,6-3-9 0,1 1 1 0,0-1 3 16,0 2-1-16,-2-1 4 0,1-1-5 15,1-1-5-15,-2 2 5 0,1-1-1 0,1 2 2 16,-7 2 0-16,6-3-3 0,1 0 3 0,-3 0-3 16,2 0-1-16,0-3-2 0,1 3 4 0,-8 2-5 0,9-4 5 15,-2 0 3-15,2 3 1 0,1-3 0 0,-2 0-1 16,1 2-5-16,-1 0 2 0,2 2 0 0,-4-2 0 16,0 2 0-16,1-1 1 0,0 3 1 15,3-2 0-15,-2 2-6 0,-2-3 1 0,2 4-3 16,-2-5 4-16,1 4-1 0,-7-3 5 0,0-1-2 15,1-1 5-15,5-1-2 0,1 2-3 0,-9 0 3 0,3 0-2 16,-1 2 3-16,0-1-4 0,2-1 12 0,5 2-11 16,-5-2-4-16,5 2 5 0,-2 1-8 15,-4 0 5-15,6-2 11 0,0 2-9 0,0 0 2 16,-1 0-1-16,-7-4-2 0,9 3 2 0,-7-2 0 16,6 1 3-16,-4 2-2 0,3-4-6 0,-6-2 3 15,2 2 1-15,-1 0 7 0,-2-2-4 0,2 0-3 0,1 1 6 16,-2 0-4-16,0 1 3 0,-1-1-7 15,1 0 8-15,-1-1-5 0,1 2 0 0,-1-3 5 16,1 1-10-16,-1 1 2 0,1 1-2 0,-2-1 4 16,0 2-2-16,0-4-7 0,0 1 6 0,2 1 4 15,-2-1-1-15,0-2-4 0,1 1 2 0,-1-2 0 16,2 0 4-16,-2-1-2 0,1 1-1 0,-1-1-4 0,6-3 4 16,0-1-3-16,0 1 4 0,-7 0-1 15,-1 1-3-15,3-1-1 0,-1-1 5 0,-1 1-9 16,5-5 1-16,-5 2-2 0,-1 2-1 0,0-1-2 15,8-4 3-15,-9 4 0 0,5-6 5 0,-1 3-11 16,0-3 8-16,-6 4 0 0,1 0 2 0,-1 0 8 16,4 0-11-16,-3-5 0 0,-1 5 5 0,-1 0-1 0,1-1-6 15,-1 0 6-15,-1-1 4 0,-1 0-5 16,-2 0-3-16,2 2-4 0,-2-1 0 0,0-4 2 16,3-4 1-16,-5 7-1 0,-3-3 5 0,4-5-5 15,-4 6 2-15,1-2-4 0,-2-3 2 0,-1 2 0 16,-1 4 0-16,2-3-4 0,-3 1 1 0,0 2 0 15,-2-2-1-15,0 2 8 0,-3-3-1 0,-2-5-4 16,1 5 1-16,0 2-5 0,-3-10 4 0,1 10-2 16,-5-8 1-16,-1 9 0 0,1-5 1 0,-3-4 3 15,-3 6-2-15,-2-2 4 0,4 2 2 0,-2 1-1 16,-4 2 0-16,2 0 8 0,0 1-2 0,-2 0-1 0,0-2 1 16,1 5 3-16,-2-4-2 0,3 1-1 15,-2 0 1-15,-2 2 4 0,-2 1-8 0,2-1 8 16,-1-1-4-16,-1 1 0 0,1 1 2 0,-4 1 1 15,4-1 3-15,-5-1-8 0,0-1 6 0,1 7 6 16,-3-1 0-16,0-3-7 0,-3 3-1 0,1 1-5 0,-3 1 4 16,0 2-5-16,-13-3-2 0,14 4 4 15,-2 2-3-15,-1 0 5 0,4 1-4 0,-5 0 1 16,3 2 0-16,-3-2-1 0,-9-1 0 0,9 2 0 16,3 0 1-16,1-3-4 0,-1 5 2 0,-1-1-3 0,2-1 2 15,-4 3 2-15,0-2 0 0,-9 2-3 0,11-3 3 16,-2 1-6-16,-9 4 6 0,10 0-5 15,-10-4-1-15,11 2 0 0,1 2 0 0,-1-5 0 16,-1 1 1-16,-11 3 2 0,13-8 0 0,1 3 4 16,0-1-5-16,-1 1 0 0,2 1 6 0,0 1-5 0,1 0 0 15,-4 0 6-15,6 0-5 0,-6 3-3 0,2 1-8 16,-1-2 3-16,-16 2-12 0,16 0-4 16,-2-4-3-16,3 5 5 0,-1-6-3 0,-1 4 10 15,0-1-2-15,2-2 0 0,2 1 4 0,-4-2 0 16,1 0 1-16,0 0 4 0,3 1 2 0,0-2 4 0,-1 4-1 15,0-2 0-15,7 0-2 0,-3 1-1 0,-1-1 0 16,-1 2 0-16,5 0-5 0,-5-3 2 16,2 4-6-16,0-4 6 0,3 1-2 0,-2-1 1 15,0 0 2-15,0 0 3 0,1-3-4 0,-3-2 4 0,4 3 2 16,0 0 3-16,2-2 7 0,0-2 2 0,1 0-3 16,-1 4 4-16,4-1-3 0,3-1 7 0,-9 1-6 15,0-3 5-15,7 3-2 0,-7-2 0 0,7-1 0 16,-6 2-3-16,2 0 0 0,-1-2-2 15,7 3 7-15,-2-2-13 0,2 1 0 0,-1 0 5 0,-7-3 0 16,0 2 4-16,2-1 4 0,6 3-3 0,-7-2-1 16,-1-4-6-16,0 7-4 0,1-6 0 0,-1 4 1 15,1-2-1-15,2 1 1 0,3 1 5 0,-6-3-5 16,-3 4 6-16,4-1-4 0,-2 3-1 16,1-2-3-16,0 1 5 0,6-2 1 0,-5 3 5 0,5 2 8 15,1-4 1-15,-6 2 0 0,5 4-2 0,2-2 2 16,-1 2-1-16,1-3 2 0,-1 2-1 0,2-2 1 15,1 2-3-15,-1 1 0 0,1-1 0 0,-2 0 0 16,1 1-2-16,-2 1-1 0,2-1-4 0,1 3 5 16,-1-4-5-16,-1 3 3 0,-1-2 1 0,1 0 1 15,-1 2-2-15,-6 2 2 0,7-4 3 0,-8 1-2 16,1 0 0-16,5-1 4 0,-1 1-3 0,-4 0-1 16,7 1 5-16,-2-2-6 0,2 1 0 0,0 3 9 15,0 1-8-15,0-1-2 0,-1 0 8 0,1 2-9 16,-6 2 1-16,2 1 3 0,-2 0-9 0,1 1 4 15,1 2 2-15,-2-3-4 0,3 4-5 0,-3-4 2 16,2 2-4-16,0-1 4 0,1 2-4 0,7-3 4 16,-5 3-9-16,5 0 6 0,2 1 4 15,0-3-6-15,-2 14 1 0,2-3-11 0,-3 1-15 0,4 4-19 16,-1 0-25-16,3 2-28 0,0-2-35 0,0 0-57 16,2-5-71-16,-4 1-330 0,-1-1-899 0,5-7 6 15</inkml:trace>
</inkml:ink>
</file>

<file path=ppt/ink/ink3.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in"/>
          <inkml:channel name="T" type="integer" max="2.14748E9" units="dev"/>
        </inkml:traceFormat>
        <inkml:channelProperties>
          <inkml:channelProperty channel="X" name="resolution" value="393.73947" units="1/cm"/>
          <inkml:channelProperty channel="Y" name="resolution" value="393.73947" units="1/cm"/>
          <inkml:channelProperty channel="F" name="resolution" value="249.9771" units="1/in"/>
          <inkml:channelProperty channel="T" name="resolution" value="1" units="1/dev"/>
        </inkml:channelProperties>
      </inkml:inkSource>
      <inkml:timestamp xml:id="ts0" timeString="2020-04-02T07:13:55.792"/>
    </inkml:context>
    <inkml:brush xml:id="br0">
      <inkml:brushProperty name="width" value="0.05292" units="cm"/>
      <inkml:brushProperty name="height" value="0.05292" units="cm"/>
      <inkml:brushProperty name="color" value="#FF0000"/>
    </inkml:brush>
  </inkml:definitions>
  <inkml:trace contextRef="#ctx0" brushRef="#br0">5001 5306 140 0,'0'0'350'15,"4"-7"-46"-15,-4 7-42 0,4-6-42 0,-4 6-25 16,0 0-36-16,4-7-13 0,-4 7-22 0,0 0-9 15,0 0-17-15,1-8-12 0,-1 8-32 0,0 0-19 16,0 0-14-16,0 0-5 0,0 0-37 0,0 0-2 16,0 0-1-16,0 0 8 0,0 0 21 0,0 0 16 15,0 0-5-15,-17 1 16 0,17-1-8 0,0 0 6 16,-3-6-11-16,3 6 9 0,0 0 17 0,-4-9 24 16,4 9 2-16,0-11 14 0,0 11-15 0,4-11 15 0,-4 11 2 15,2-9-2-15,0 1 5 0,-2 8 2 16,3-12 1-16,1 3-5 0,-2 0-4 0,2-1 8 15,2 0-4-15,-3-1-2 0,6 2-6 0,-2-2-9 0,-2 1-1 16,2-1-11-16,3-3-4 0,2 1-7 0,-3-2-5 16,1 2-5-16,-2-1-3 0,-2 3-2 0,4-2-3 15,-3 2-7-15,1-4 2 0,-1 0-4 0,-2 3-2 16,2 2-6-16,0-5-3 0,-1 4-3 0,-1 0-2 16,0-1-2-16,0-3 4 0,4 2-3 0,-3-3 4 15,-2 5 3-15,3-4 7 0,-1 4 2 0,1 0 3 16,-1 1 2-16,0-5 5 0,-1 4-1 0,2 2 0 15,-1-2 0-15,-2 0-1 0,0 2 3 0,-1 0-2 16,1-1 5-16,0 0 1 0,-3-1-5 0,2 0-3 16,1-1 3-16,-4 1-2 0,3-1 0 0,-3 3-5 15,2-3 0-15,-2 1-1 0,-2 0-3 0,-1 0 0 16,-1-3-6-16,3 3 7 0,-4 0-9 0,1-1-1 16,0 0 1-16,-1 0-2 0,-3-2-2 0,3-2 1 15,-1-1-1-15,0-1-1 0,1 4-2 0,-1-2-3 16,1 4 3-16,-3-3-1 0,4-1 0 0,-1 1 9 15,1-1-3-15,2-1-2 0,0 5-7 0,1-4 4 16,2 5 1-16,2-6 7 0,1 0 3 0,0 0-2 16,2 0 1-16,2 0 0 0,2-1 5 0,0 0 2 15,7-2 2-15,0-2-3 0,2 3 2 0,-1 0 3 0,3-1-1 16,0 3-3-16,1-1 1 0,-1 1-8 16,5 1 1-16,-5-1-3 0,1 2-2 0,3 1 1 15,-6 3 3-15,6-7-4 0,-3 2-1 0,6 1-7 0,-1-1 4 16,2-1-2-16,2 2 0 0,0-2 1 0,1 0 2 15,0-1-4-15,-3 1-1 0,2-1 2 0,-3-1-3 16,-1 3 3-16,1-7-2 0,-2 7-8 0,0-4 8 16,1 3 0-16,0-2 1 0,-2-2-3 0,1 5 0 15,-1-5 10-15,-1 0-11 0,-1 3 4 0,-2 0-2 16,1 0-4-16,-3-2 3 0,2 0-5 0,-5-1 6 16,1 2-1-16,-2-1-1 0,0-1 1 0,1 0 2 15,-1-1 0-15,1 1-4 0,-1-1 1 0,0 0-2 16,2 2 4-16,-3-1 2 0,-3 3-3 0,5-4-1 15,-2-1-1-15,-4 6-1 0,6-7 0 0,-3 2 3 16,3-4 8-16,-1 2-13 0,1 4-1 0,1-2 4 16,2-2 2-16,1 0 0 0,1 3-4 0,4-4 4 15,-3 5 9-15,0-3-13 0,3 4 1 0,-2 2 0 16,-3 0-2-16,-2 5 1 0,0-1-1 0,-3 3 9 16,0 0-11-16,1 1 3 0,-2 3 1 0,-3 2-2 15,0-3 2-15,1 4-1 0,0-1 0 0,1 2 2 16,-1 2 3-16,0-2 8 0,2 1-13 0,-2 1 6 15,-1-2-7-15,0 5 2 0,2-2 8 0,-1 4-7 16,-1-2-3-16,1 3 7 0,3 0 4 0,-3 0-6 16,5-1 3-16,4 1 1 0,-2-1-2 0,4-2 12 15,-1 0-2-15,10-5 5 0,1 1 2 0,2-1-8 16,3-3 6-16,-1 0 4 0,0-4-3 0,14-2-2 16,-11 1 0-16,-5 0 8 0,15-1-4 0,-1-5 3 0,-2 3-3 15,-9 4 0-15,2 0-6 0,-2 0-9 16,12-1 9-16,-14 2-2 0,1 2-6 0,0 0 6 15,1 3-3-15,-6 2-3 0,3 0-1 0,-1 1 2 16,-1 1-2-16,1 0-3 0,-6 4 10 0,0 0-10 16,-5 0 0-16,3 0 1 0,-5 1 3 0,-1 1 1 15,10 2-3-15,-5 2-4 0,-1-1 5 0,-6-1-2 0,-1 1 1 16,-1 0-5-16,-3 4-3 0,1 0 4 16,-5 0 2-16,3 11-3 0,-5 0 4 0,-3 1-4 15,-4 2-2-15,-5 0 6 0,1 1-8 0,-2 3 8 0,-2-1-1 16,0 1 0-16,-1-2-1 0,-5 2-5 0,5 3 5 15,-7 10 3-15,3-13-2 0,2 3 0 0,-5-1 9 16,7-1-1-16,-5 1-8 0,3-1 15 16,0-1-7-16,-1 0 3 0,0-1 1 0,2 3 1 0,-3 12-6 15,4-12 2-15,-9 13-10 0,9-12 4 0,-5 8 8 16,3 4 3-16,2-14 1 0,0 3 4 0,2 11-6 16,0-14 0-16,3 3 1 0,0-1-2 0,-1 0-2 15,4 0 0-15,1 0-1 0,0-1-2 0,0 2-7 16,1-6 9-16,2 5-10 0,1-1 5 0,2-3-1 15,-1 3 1-15,4 12 2 0,-2-18 9 0,2 2-3 16,-2 0-6-16,4-1-3 0,-2-1 1 0,-1-2 1 16,1 2 2-16,-1-2 1 0,3 6-5 0,-5-4-1 15,-1 0-1-15,2-1 2 0,-3 3-3 0,-2-1 2 16,1-1 0-16,-3 3-1 0,0 0 1 0,0 2-2 16,-5 0 1-16,-1-1-5 0,-1 1 6 0,-2-2-4 15,0-5 3-15,0 3-1 0,-4 0 0 0,2-3 1 16,-4 3 1-16,-2-5-2 0,-5-2 0 0,0 1-4 15,1-5 5-15,-6-2 4 0,0 2-5 0,-4-4-2 16,-11 13 7-16,6-7-7 0,-10 7-2 0,-1-1 4 16,1-1 0-16,-1 0 0 0,2 1-2 0,-2 0-1 15,-2 2 4-15,-2-2-3 0,5 4 2 0,1-1-2 16,3 1 3-16,-1 1-3 0,4 1 4 0,2 1-6 16,1-1 4-16,9-6-4 0,-8 6-3 0,8-4 10 0,-1-1-5 15,-4 7 0-15,9-6 5 0,-1-3-8 16,3 4 5-16,0-5-3 0,0-4 1 0,2 2-3 15,2 2 5-15,0-1-4 0,1-3 3 0,-1 0 0 16,2 1-3-16,-1 1-1 0,3-6 1 0,-4 6 3 0,1-3 1 16,-1 0-5-16,5-3 3 0,1-2 0 0,-1-2-2 15,1 0 2-15,1-2-3 0,0-3-6 0,-9 4-1 16,3-4-6-16,-4-1 0 0,3-1-3 16,-3-2 3-16,-1 1 3 0,-6-2 2 0,-1 2 2 0,-1-1 6 15,-1 0-3-15,1 2 1 0,-3 1-2 0,-1 2 5 16,-3 0-3-16,-17 5 1 0,18-4 4 0,-15 4-8 15,14 0 8-15,-1-1-6 0,0-3 4 0,-1 1 2 16,-14 6-2-16,3-4 4 0,-2 6-5 0,-5-1-1 16,5 4 0-16,0-5 2 0,17-2 1 0,-3 2 1 15,1 0-8-15,0-2 6 0,-1 4 5 0,-8 5-2 16,2 2 2-16,12-6 1 0,-2-3-2 0,6-3 12 16,0-3 1-16,1 0-2 0,5-4-12 0,1 1 10 15,-1-2-5-15,0-4 7 0,2 2-5 0,-2-2-4 16,-1-5 2-16,-6-1 1 0,-3-3-4 0,1 1 1 15,-2-2 0-15,1-1-2 0,-1 1 0 0,3 0 2 16,-1 0-1-16,1-1-2 0,1 4-4 0,1-4 4 16,0 0 7-16,7 2-8 0,-1 3-1 0,3-1 1 15,-1-3-5-15,1 1 3 0,0-1 1 0,4-1 1 16,-5-3 0-16,1 2 0 0,-4-5-2 0,1-3 0 16,-2-1 4-16,1 1-3 0,0-4 0 0,3 3 3 15,0-1-9-15,-1-2 8 0,3 4-3 0,-4-1 1 16,0 5-6-16,-1-2 8 0,0 4-4 0,-3 3 3 15,-3 2 2-15,6 4-1 0,-6-1-4 0,0 3 3 0,1 2 9 16,-5 0-8-16,11-1 1 0,-5 0 2 16,3 1-1-16,2 1-2 0,2-2 1 0,-1 0 1 15,3-4-3-15,3 5 7 0,-4-2-2 0,5 1 1 16,4-1 1-16,9 2-7 0,-13-6 1 0,7 1 0 0,6 5-3 16,-10-10 2-16,10 10-3 0,-5-13 2 0,5 4 1 15,0 9-1-15,2-21-1 0,1 8-1 16,3-5 2-16,5 1 0 0,-1-7 1 0,0 7-2 15,5-8 0-15,-1 0 3 0,3-1-2 0,1-2 3 0,4 2-1 16,0-2-3-16,3 1 1 0,8-9 1 0,-7 11-2 16,11-7 1-16,1-1-4 0,-7 12 0 0,-5-3 1 15,4 0-1-15,-4 1-2 0,0 0 5 0,-3 1-3 16,2-1-4-16,-5 1 2 0,1 2-3 0,-1-1 0 16,-2 1-4-16,-7 5 1 0,3-7 0 0,-2 6 1 15,-4-2-7-15,1 3-6 0,-3-2-2 0,1 0 0 16,-1 0-6-16,-4 0-6 0,2 0 0 0,-3 6-2 15,-1-6 3-15,0 2 3 0,0 3 3 0,-1-1 3 16,1 13 7-16,-1-18-9 0,1 18 12 0,-1-15 0 16,1 15-1-16,-2-14 5 0,2 14 0 0,2-10 2 15,-2 10 2-15,1-12 0 0,-1 12-3 0,0-11 6 16,0 11 0-16,0-12 0 0,0 12 8 0,2-15-8 16,-2 15 9-16,4-8-2 0,-4 8 1 0,5-10-4 15,1 6 3-15,-6 4 0 0,10-14-1 0,-5 10 9 16,1-4-9-16,0 0 1 0,3-2 4 0,3 2-2 15,1-4 0-15,1 1 0 0,3-1-1 0,6-2 0 16,1 0-4-16,0-2 3 0,0 1 3 0,-2 0-2 16,1-1 4-16,-4 5-4 0,-2 2 0 0,1-2-2 15,-2 1 1-15,-2 2 1 0,2-1-9 0,-4 5-4 16,5-2-7-16,-2 2-13 0,-2 2-15 0,1-2-15 16,-1 3-32-16,-5 1-38 0,-8 0-54 0,21-5-61 15,-14 4-325-15,-7 1-854 0,14-11 26 0</inkml:trace>
  <inkml:trace contextRef="#ctx0" brushRef="#br0" timeOffset="1011.41">5893 4507 30 0,'0'0'434'0,"0"0"-45"0,0 0-38 0,0 0-49 16,0 0-16-16,0 0-16 0,0 0-23 0,0 0-13 16,0 0-13-16,0 0-21 0,0 0-11 0,0 0-17 15,0 0-11-15,0 0-23 0,0 0 4 0,-7 20-18 16,7-11-8-16,0 3-15 0,0 3-10 0,-3 1-8 0,3 2-6 15,0 1-6-15,3 0-6 0,-3 1-6 0,0-1-2 16,3 0-6-16,-2 1-9 0,3-1 1 0,0 1-7 16,1-2-4-16,2 0 0 0,2-3-5 0,1 1-7 15,-2-1 6-15,3-5-6 0,1-1-2 0,2 0-5 16,-2-3-2-16,-1 0 4 0,2-2-2 0,-1-2-4 16,-1-2 4-16,2-1-4 0,-1 0 2 0,0-4-6 15,0 0-4-15,0-2 3 0,-1-2 0 0,1-4 5 16,-2 0-2-16,-1-4 2 0,-1 1 5 0,-3-2 6 15,-1 2 6-15,-2-2 6 0,2-2 3 0,-4 0 0 16,0 4-4-16,-1-1 6 0,-2 1 3 0,1 0 0 16,-1 4 0-16,0 2-6 0,0-1 13 0,-1 1-14 15,0 1-4-15,0 3-2 0,-1 0-5 0,3 0 0 16,2 6-3-16,-8-11-9 0,5 7-7 0,3 4-18 16,-6-6-14-16,6 6-23 0,-8-4-25 0,8 4-36 15,0 0-43-15,-7-2-43 0,7 2-72 0,0 0-296 16,0 0-844-16,0 0 33 0</inkml:trace>
  <inkml:trace contextRef="#ctx0" brushRef="#br0" timeOffset="1288.94">6250 4510 258 0,'1'8'516'0,"-1"0"-60"15,0 0-56-15,3 1-37 0,-3 2-35 0,1 1-32 16,0 0-33-16,2 5-19 0,-2 2-23 0,0-1-18 0,2 1-21 16,-3 0-22-16,2 0-16 0,1-1-18 0,-1 2-18 15,1-1-6-15,1-1-9 0,-2-7-12 16,1 3-6-16,-1-3-7 0,0-1-10 0,1 3-7 0,0-4-6 16,-2 1-8-16,2-4-8 0,-2 0-27 0,-1-6-21 15,3 12-25-15,-3-12-21 0,2 6-10 0,-2-6-18 16,0 0-6-16,3 5-16 0,-3-5-25 0,0 0-26 15,0 0-34-15,0 0-37 0,0 0-237 0,0 0-656 16,-9-24 85-16</inkml:trace>
  <inkml:trace contextRef="#ctx0" brushRef="#br0" timeOffset="1720.95">6275 4763 240 0,'0'0'463'0,"3"-8"-61"0,-2 2-45 16,-1 6-36-16,6-9-32 0,-2 3-16 0,0-3-23 15,3 0-21-15,-2 2-33 0,2-2-12 0,3 0-20 16,-2 0-9-16,3 1-26 0,-1-2-10 0,2-1-14 15,1 1-10-15,1 1-16 0,-2 0-7 0,0 2-9 16,-1 0-7-16,3-5-4 0,-4 8-9 0,0-1-4 16,2 0-2-16,1-1-12 0,-4 1 0 0,-3 3-11 15,3-2-8-15,-4 0-10 0,-5 4 0 0,9-3-5 16,-9 3 4-16,6-2 0 0,-6 2-5 0,0 0-12 16,0 0 2-16,0 0-1 0,0 0-7 0,0 0-4 15,0 0 1-15,0 0-7 0,0 0 3 0,-22-4-5 0,22 4 2 16,-15 2 5-16,8 1-4 0,-5 0 4 0,2 2 4 15,0-1 0-15,-2 2 4 0,1 0 13 0,-1-2-2 16,3 4 9-16,-2-1 9 0,2 1 6 16,0-1 13-16,1 2 4 0,2-1 2 0,1 0 4 0,2-2 1 15,-1 0 0-15,2 0 2 0,2-6 2 0,-3 13 0 16,3-13 0-16,5 15 7 0,-1-6 12 0,1 0 8 16,3 2 3-16,-2 0 13 0,3 1-3 0,1 1 4 15,3 1 2-15,0 0-4 0,0-3 2 0,2 4-6 16,-5-3-7-16,3 0 2 0,1 1-2 0,-1 1-9 15,-3-5-2-15,2 3-4 0,-3-4 4 0,1 1-12 16,1-2-8-16,-2 0 5 0,0 0 1 0,-1-1-11 16,-2-2-5-16,4 1-9 0,-6-2 4 0,1 1-18 15,-5-4-24-15,4 5-30 0,-4-5-54 0,0 0-83 16,0 0-113-16,0 0-293 0,0 0-899 0,-18 3 7 16</inkml:trace>
  <inkml:trace contextRef="#ctx0" brushRef="#br0" timeOffset="3718.93">5015 5729 284 0,'0'0'567'16,"0"0"-104"-16,0 0-64 0,0 0-47 0,0 0-32 15,6 24-28-15,-3-14-17 0,2 5-26 16,2 0-21-16,-1 1-19 0,-3-1-16 0,3 3-15 0,1 3-17 15,0-5-16-15,-1 2-15 0,2 1-13 0,-1 4-15 16,-3-7-12-16,2 0-7 0,-3 1-12 0,0-5-9 16,0-2-2-16,-1 1-23 0,0-4-23 0,-1 0-35 15,-1-7-46-15,1 9-48 0,-1-9-61 0,0 8-62 16,0-8-307-16,0 0-790 0,0 0 49 0</inkml:trace>
  <inkml:trace contextRef="#ctx0" brushRef="#br0" timeOffset="4232.5">4946 5813 231 0,'-9'-6'512'0,"9"6"-80"0,-9-5-56 0,7 1-66 16,2 4-40-16,-8-6-43 0,4 1-25 0,4 5-24 16,0 0-14-16,5-14-16 0,-1 8-11 0,4 0-13 15,3 0-12-15,-2 0-5 0,2-1-9 0,4 0-6 16,2 0-12-16,-1 2 0 0,1-1-9 0,1 0-1 15,-2 3-5-15,0 2-7 0,-3 0-1 0,0 2-3 16,0 0-5-16,0 0-2 0,-3 1-5 0,2 4-4 0,-3 0-1 16,-3 0-1-16,2 1-1 0,-7-2 9 0,5 0 3 15,-3 4-9-15,-3 2-3 0,-2 0 0 16,-2 3-6-16,-3 2-1 0,-3-1-3 0,0 2-4 16,-1 0-4-16,-1-4 1 0,-1 2-1 0,-1-5-3 0,5-1-2 15,-5 2 5-15,5-2-7 0,-2-3 1 0,0 1-6 16,5-3 1-16,1-2-3 0,1 2-5 0,4-4-15 15,-11 3-5-15,11-3-4 0,0 0 1 0,0 0-1 16,0 0 3-16,0 0 3 0,0 0-1 0,25-14 2 16,-13 8 0-16,1 1 2 0,4 1 2 0,1-2 4 15,1 3 1-15,0 1-2 0,-2-1 4 0,2 2 3 16,0 0-1-16,0 4 5 0,-1 1 2 0,-4-2 10 16,2 3 6-16,-2 0 3 0,-4 0 13 0,0 2 10 15,-1 0 11-15,-3 1 8 0,-2 0 7 0,-1 2-7 16,-3 3 0-16,0-3 2 0,-4 6-4 0,-2-1-10 15,-4 0 4-15,-2 0-2 0,-2-3-9 0,-3 2-2 16,2-2 3-16,-2 0-13 0,1-4-2 0,-2-1-4 16,-1-1-5-16,7-1-3 0,-4-4-2 0,1 1-17 0,4-2-22 15,0-2-26-15,1 2-32 0,1-1-44 0,9 1-44 16,-12-7-54-16,7 2-63 0,2 0-272 16,1-2-829-16,2 7 38 0</inkml:trace>
  <inkml:trace contextRef="#ctx0" brushRef="#br0" timeOffset="4597.35">5593 5698 550 0,'-5'-13'561'0,"5"13"-78"0,-7-7-55 0,7 7-47 16,-9-5-31-16,4 2-31 0,5 3-23 0,-11-4-22 16,11 4-22-16,-16 1-20 0,16-1-26 0,-16 3-15 15,4 0-32-15,3 2-17 0,0 1-16 0,-1 1-9 16,1 6-14-16,-2 0-7 0,-1 2-8 0,3 3-6 16,-1 5-2-16,1-5-3 0,3 1 1 0,1-2-2 15,1 2-10-15,0 2-7 0,1-3-7 0,2 0-6 16,1-3-5-16,1-3-4 0,1 0 8 0,1 4-16 15,1-4-2-15,3 0-4 0,-2-3 0 0,4 0-4 0,0-2-9 16,0 2 2-16,2-6-2 0,1 3-7 16,1-5-8-16,-1-2-23 0,1 2-19 0,5-6-26 15,-1 2-31-15,-3-2-30 0,0-5-43 0,2 2-56 0,0-3-78 16,-2 0-281-16,1-1-900 0,-1 1 3 0</inkml:trace>
  <inkml:trace contextRef="#ctx0" brushRef="#br0" timeOffset="5747.95">4803 5991 262 0,'0'0'264'0,"-13"0"-27"0,13 0 11 15,-9 0-32-15,9 0-5 0,0 0-17 0,-11-2-3 16,11 2-14-16,0 0-18 0,0 0-19 0,-8-4-14 16,8 4-5-16,0 0-8 0,0 0 8 0,0 0-8 15,0 0-1-15,0 0 18 0,0 0 5 0,0 0 4 16,0 0 3-16,9 24-1 0,-2-15-3 0,-1 1-8 15,-1 1-11-15,0 2-10 0,-1-3-13 0,2 2-6 16,2 3-6-16,1 0-8 0,-4-3-11 0,-1-2-7 16,1 0 0-16,0 0-12 0,-1-2-3 0,0-1-6 15,-3 1-1-15,-1-8-6 0,3 9-11 0,-2-3-18 16,-1-6-23-16,0 0-44 0,0 0-47 0,0 0-33 16,-8 5-23-16,8-5-34 0,0 0-46 0,-14-12-252 15,6 7-709-15,1-4 75 0</inkml:trace>
  <inkml:trace contextRef="#ctx0" brushRef="#br0" timeOffset="6306.83">4709 5927 438 0,'-4'-9'492'0,"4"9"-69"0,-3-8-50 16,3 8-47-16,-4-10-34 0,4 10-22 0,-2-6-24 16,2 6-10-16,0 0-19 0,-3-8-16 0,3 8-20 15,0 0-22-15,0 0-16 0,0 0-15 0,-1-8-16 16,1 8-11-16,0 0-15 0,0 0-8 0,9-6-5 15,-9 6-7-15,8-3-9 0,-4 1-2 0,-4 2-3 16,15-3-6-16,-8 2-8 0,-7 1-3 0,15-3-2 16,-7 2-6-16,4-1 1 0,-1 2-5 0,-2 0-1 15,2-3-1-15,-4 2-2 0,3 1-2 0,-10 0 1 16,14 1-1-16,-7 1 3 0,-7-2-3 0,14 2-1 16,-10-1 5-16,-4-1 0 0,6 8 12 0,-5-3-8 15,1 2 1-15,-1 1-3 0,-2 4-4 0,-3-1 3 16,0 1-1-16,0-2-1 0,-2 5-2 0,1 2-5 15,-3-7 4-15,3 4-5 0,-2-5 1 0,4 1-1 0,-3 0-5 16,0-1-1-16,0 0 4 0,1-2-4 16,-1-2-1-16,5 2 1 0,1-7-4 0,-6 7 2 15,6-7-4-15,-6 6-5 0,6-6 1 0,-4 4-6 16,4-4-8-16,0 0-2 0,0 0 2 0,0 0-4 0,0 0 3 16,0 0 1-16,0 0 0 0,0 0 2 0,0 0 0 15,23-12 3-15,-15 8-1 0,4 1 2 16,-2-4 2-16,2 3 2 0,2 0-1 0,-3-1 5 0,8 1 1 15,-2 0 3-15,-4 4-6 0,-3 0 2 0,4 1 4 16,-1 0-3-16,-1 1 4 0,-2 2 2 0,0 1 4 16,-2 0 7-16,2 2 3 0,-6 1 10 0,-1 1 5 15,1 2-1-15,-4 1 7 0,0 1-4 0,-4 1 2 16,1 2-5-16,-5-1 3 0,-1 1-6 0,0-3 14 16,-1 0-1-16,-4 0 0 0,4-1-2 0,-7-1 0 15,2-1-5-15,-2 0-4 0,4-5-3 0,-3 2 11 16,3-4-21-16,0 2 0 0,5-3-7 0,-1 1-9 15,0-2-14-15,0-1-25 0,9 0-27 0,-11 0-41 16,11 0-48-16,0 0-71 0,-10-4-83 0,10 4-282 16,-2-8-894-16,2 8 11 0</inkml:trace>
  <inkml:trace contextRef="#ctx0" brushRef="#br0" timeOffset="6978.85">5774 5702 471 0,'0'0'526'0,"0"0"-41"0,18-18-48 0,-8 11-39 15,2-3-32-15,4-2-19 0,1 2-30 0,6-7-31 16,1 1-26-16,2-1-20 0,-4 1-36 0,-1 1-24 15,2 1-17-15,-6 4-18 0,1-1-20 0,-2-1-14 16,0 3-10-16,1-1-21 0,-2 2 3 0,-2 2-16 16,-2-1-11-16,-1 1-18 0,-4 3-25 0,0-1-22 15,1 1-30-15,-7 3-26 0,0 0-41 0,8 0-55 0,-8 0-72 16,0 0-89-16,0 0-229 0,0 0-809 16,-24 14 45-16</inkml:trace>
  <inkml:trace contextRef="#ctx0" brushRef="#br0" timeOffset="7240.99">5916 5595 44 0,'0'0'632'0,"0"11"-57"0,0-11-57 16,5 12-60-16,-2-3-45 0,1 1-36 0,-1 1-37 15,1 1-21-15,5 2-25 0,-1 1-24 0,0-1-30 16,-1 2-28-16,1 0-20 0,2-1-21 0,-2 1-16 15,1-1-18-15,1 0-18 0,-1-2-10 0,0 1-18 16,0-1-8-16,0-3-14 0,0 1 0 0,-2-2-12 16,2 1-5-16,0-2-9 0,-2-1-4 0,-1-1-11 15,1 1-12-15,-1-1-21 0,-2-2-29 0,1 0-23 16,-5-4-24-16,8 9-39 0,-8-9-44 0,3 4-43 16,-3-4-50-16,0 0-91 0,0 0-225 0,0 0-853 15,0 0 25-15</inkml:trace>
  <inkml:trace contextRef="#ctx0" brushRef="#br0" timeOffset="7627.91">6156 5627 588 0,'0'0'513'0,"0"0"-68"0,0 0-57 0,0 0-41 0,0 0-20 15,0 0-14-15,0 0-25 0,12 10-22 0,-12-10-35 16,9 12-15-16,-5-3-23 0,2 0-13 0,-2 1-17 16,5 2-20-16,-4 1-4 0,3 2-21 0,1 0-10 15,-1 0-12-15,1 0-7 0,2 0-7 0,-5 0-11 16,4-2-10-16,-3-1-5 0,0-2-2 0,0-1-6 16,-1 1 5-16,-1-3-14 0,0-2 2 0,-1-2 0 15,1 0-1-15,-5-3 0 0,0 0-2 0,10 4 13 16,-10-4-13-16,0 0 6 0,13-10-1 0,-5 1 1 15,-3-2 7-15,3-6-9 0,-1 0-12 0,0-1 4 16,2-6-6-16,1 0 2 0,-1-3-5 0,-4 8 0 16,4-3-8-16,-5 4 0 0,0 1-4 0,2 2-1 15,-3-3 1-15,-1 7-3 0,2-2-3 0,0 3-2 16,-3 1-9-16,2 2-7 0,-2-2-20 0,-1 9-24 0,4-11-27 16,-3 7-29-16,-1 4-46 0,0 0-69 0,0 0-90 15,-5-11-293-15,5 11-940 0,0 0-18 16</inkml:trace>
  <inkml:trace contextRef="#ctx0" brushRef="#br0" timeOffset="25300.88">7742 3345 97 0,'0'0'436'16,"0"0"-29"-16,0 0-41 0,0 0-30 0,0 0-35 0,4-6-25 15,-4 6-28-15,0 0-23 0,0 0-18 0,0 0-16 16,0 0-14-16,0 0-17 0,0 0-12 16,0 0-7-16,0 0-12 0,0 0-4 0,0 0-13 15,0 0 0-15,0 0-9 0,0 0-9 0,0 0-2 16,3 21-1-16,-3-11-7 0,-3 0 2 0,2 1 0 0,-2 2 0 16,2 3 0-16,0 3 2 0,1 0 0 0,-2 5-4 15,-1-2 8-15,-1 3-5 0,3 3 0 0,-1-1 0 16,2 2-8-16,-2-3-5 0,2 3-7 15,0 0-3-15,0-3-4 0,0 6-4 0,0-5 1 0,0 0-6 16,-2 0-5-16,2 1-7 0,2-3 0 0,-2-6-1 16,0 0-6-16,0-1-2 0,2 0-2 0,1-1-5 15,1 1-3-15,-4-6-1 0,3-1-1 0,-1 0 0 16,-1-3-3-16,0 1-2 0,2-3 0 0,-3 1-5 16,0-7-1-16,4 9-1 0,-4-9 0 0,0 9-1 15,0-9-3-15,2 7-6 0,-2-7-4 0,0 0-12 16,0 7-6-16,0-7-15 0,0 0-23 0,0 0-15 15,0 0-28-15,0 0-24 0,0 0-38 0,0 0-59 16,0 0-67-16,0 0-312 0,0 0-938 0,0 0-15 16</inkml:trace>
  <inkml:trace contextRef="#ctx0" brushRef="#br0" timeOffset="27185.01">7690 3373 167 0,'0'0'344'0,"0"0"-26"16,0 0-20-16,0 0-35 0,0 0-5 15,0 0-25-15,0 0-18 0,0 0-4 0,0 0-3 0,0 0-8 16,0 0-9-16,0 0 0 0,0 0-7 0,0 0-13 15,0 0-7-15,0 0-11 0,0 0-13 0,0 0-12 16,0 0-11-16,0 0-13 0,0 0-3 16,0 0-7-16,0 0-11 0,0 0-1 0,0 0-4 0,0 0-1 15,17-4-1-15,-17 4-3 0,10-2-4 0,-1 2 2 16,-9 0-6-16,15-3 2 0,-5 2-6 0,2-2 4 16,-2 2-5-16,2-2 1 0,-1 2-8 0,3-3 2 15,-1 3-4-15,1-3 0 0,3 0-3 16,0-1-2-16,3 1 4 0,-5-2-3 0,3 2-6 0,-5 0-4 15,4-1-3-15,-5 0-2 0,5 1-5 0,-4 0-5 16,-1 1 10-16,3-1-2 0,1-1-5 0,-1 1-8 16,3 2 10-16,0 0-1 0,-5-1-2 0,1 2 0 15,-1-2-6-15,5 2 1 0,-6-1-1 0,2 0-4 16,3-2-5-16,-3 2 2 0,-1-1 0 0,5-1-5 16,-5 2 1-16,0 1 2 0,0-3-2 0,0 2 4 15,0 0-7-15,0 1 3 0,-1-2 2 0,1 1-3 16,-2 0-1-16,1 2 3 0,-3 0-3 0,-1 0 0 15,5-2 3-15,-3 1 2 0,-10 1 0 0,15 1-1 16,-7-4 0-16,-2 6 0 0,-6-3-3 0,14 0 0 16,-14 0-2-16,12-1 0 0,-6-2-2 0,-6 3 2 15,9 0 8-15,-9 0-6 0,0 0-2 0,14-1-2 16,-14 1 2-16,6 1 1 0,-6-1-2 0,0 0-1 16,0 0 1-16,11 0 1 0,-11 0-2 0,0 0 3 15,0 0-6-15,0 0-2 0,0 0 4 0,7 0 2 16,-7 0 0-16,0 0-1 0,0 0 0 0,0 0-1 15,0 0-3-15,0 0 3 0,11-1-5 0,-11 1 1 16,0 0 1-16,0 0-5 0,7-2-3 0,-7 2-4 16,0 0 7-16,6-5-8 0,-6 5-2 0,6-4-1 0,-6 4-1 15,0 0-3-15,0 0 6 0,9-2 4 16,-9 2 1-16,0 0 3 0,0 0-2 0,0 0 6 16,0 0-5-16,0 0-1 0,10 0 4 0,-10 0 4 15,0 0-1-15,0 0-1 0,0 0 5 0,0 0-1 0,0 0-2 16,0 0 6-16,0 0-5 0,0 0 6 0,0 0-2 15,0 0-1-15,0 0-2 0,0 0 9 16,0 0-7-16,3 7 9 0,-3-7-5 0,0 0 7 16,0 0 1-16,0 0-9 0,-2 11 11 0,2-11 0 0,-1 12-3 15,1-5 3-15,0 3-2 0,-2-1-2 0,0 3-1 16,2 1 4-16,-4-1-2 0,1 5 0 0,1 0-2 16,2 2 2-16,-4 0-3 0,4-1 4 0,-4 1 0 15,0 0-1-15,3 0-2 0,1 5 3 0,0-4-2 16,0-2-2-16,0 1 1 0,0-3-4 0,0 2 2 15,0-1 3-15,-3-1-5 0,3 0 6 0,3 2-5 16,-6-1 0-16,6 2 2 0,-3-1 1 0,1-1-4 16,0 1 1-16,2 2-1 0,1-4-3 0,-4 1 2 15,0 0-1-15,4-2 1 0,-4-3-3 0,2 4 2 16,-2-3-2-16,3 0 2 0,-3 1-1 0,2-3 2 16,-4 2-2-16,2-1 0 0,0-1-3 0,2 2 7 15,0-1-3-15,-2-1 0 0,0 5 3 0,2-4 0 16,0 0 0-16,-2-2 4 0,0 1 2 0,0 2-2 15,0-1 1-15,1 4-1 0,1-7 0 0,-2 1 2 16,-2-1-2-16,2 0-4 0,0-9 0 0,0 15 1 16,2-9-1-16,0 0 0 0,-2-6 0 0,0 13 1 15,0-7-4-15,0-6 0 0,0 11-1 0,2-5 0 16,-2-6 1-16,0 9-1 0,0-9-2 0,3 9 2 16,-3-9-1-16,0 8 0 0,0-8-2 0,2 8 2 0,-2-8-2 15,0 0 2-15,0 0 1 0,2 7-1 0,-2-7 2 16,0 0-1-16,0 0 2 0,0 0 0 15,3 6 0-15,-3-6-2 0,0 0 2 0,0 0 2 16,0 0 0-16,0 0 1 0,0 0 2 0,0 0-1 0,0 0 2 16,0 0 1-16,0 0 3 0,0 0 0 0,0 0 3 15,0 0-1-15,0 0 0 0,0 0-3 0,0 0 0 16,0 0-1-16,0 0-3 0,0 0-1 16,-21-5-2-16,21 5-2 0,-13-1 2 0,13 1-3 0,-14-1 2 15,14 1-1-15,-13 0-1 0,6 1 0 0,-2 0-1 16,9-1 0-16,-18 0-2 0,7 1 1 0,2 0-1 15,-2-1 0-15,2 1-2 0,-5-1 2 16,5 2 1-16,-2-2-2 0,2 0-1 0,9 0 3 0,-19-2-4 16,7 2 3-16,3-1-3 0,9 1 1 0,-16 0 4 15,5-1-4-15,2 0 0 0,9 1 0 0,-20-1 0 16,11 1 1-16,-1-1-1 0,-1 0 1 0,0-1-1 16,0 2 0-16,11 0-1 0,-16-1 1 0,2 0-1 15,3 1 1-15,-2 0 0 0,3 0-1 0,-3 1 2 16,2-1-2-16,0 0 1 0,-2 1 1 0,1 1-2 15,1-1 1-15,-1-2-1 0,2-1 5 0,-1 1-1 16,1 1-4-16,-3-1 2 0,4-1-1 0,-2 1-1 16,2-1 1-16,-3-1 0 0,2 1-1 0,0 0 3 15,-3 0-3-15,3-1 1 0,-3 2 0 0,4 0-2 16,-2-1 2-16,4 0-1 0,7 2 1 0,-23 0 0 16,13 0-1-16,3 0 1 0,7 0 0 0,-16 2 0 15,7-1 1-15,9-1-2 0,-14-1 0 0,14 1 2 16,-13 0-2-16,13 0 4 0,-13 0-2 0,13 0-2 15,-12 1 0-15,4-1 1 0,8 0 2 0,-9 0-2 16,9 0 5-16,-12 1-2 0,12-1 1 0,0 0-1 16,-11 1 1-16,11-1 1 0,-8 1 1 0,8-1 0 15,0 0 0-15,-7 1 1 0,7-1-2 0,0 0 0 16,0 0-2-16,0 0 0 0,-9 3-1 0,9-3-1 16,0 0 0-16,0 0-2 0,0 0-1 0,0 0-4 0,0 0-2 15,0 0-4-15,0 0-3 0,-5-8-1 16,5 8-5-16,0 0-5 0,0 0-20 0,0 0-4 15,0 0-14-15,0 0-13 0,0 0-13 0,0 0-26 16,-11 1-31-16,11-1-35 0,0 0-49 0,0 0-76 0,0 0-338 16,-10 1-1042-16,10-1-88 0</inkml:trace>
  <inkml:trace contextRef="#ctx0" brushRef="#br0" timeOffset="27626.92">8310 3731 392 0,'0'0'457'0,"0"0"-38"0,5-24-37 0,2 15-24 15,-1-2-15-15,5-7-29 0,2 2-23 0,1-7-9 16,5-4-19-16,0 2-2 0,-2-3-33 0,3 1-21 16,-2-1-17-16,2-1-21 0,0 0-19 0,0-1-14 15,-1 2-10-15,2-3-24 0,-2 2-7 0,4-1-13 16,3-11-9-16,-4 11-8 0,1 1-3 0,6-9-5 15,-6 10-11-15,0 0-5 0,1 0-6 0,-2 0 2 16,-1 1-1-16,-1 4-6 0,0-1-4 0,-2 3 1 16,-2 1 3-16,-5 6-14 0,3-2 5 0,-6 3-10 15,-1 2 5-15,1 0-6 0,2 2 3 0,-5 0-7 16,3 2-1-16,-4 0-12 0,2 1-14 0,-2 0-20 16,1 1-20-16,-5 5-37 0,2-7-50 0,-2 7-76 15,0 0-106-15,0 0-252 0,-5-11-875 0,5 11 16 16</inkml:trace>
  <inkml:trace contextRef="#ctx0" brushRef="#br0" timeOffset="28187.42">8869 2542 344 0,'0'-8'679'0,"0"8"-97"16,0 0-102-16,0 0-67 0,0 0-64 0,0 0-47 15,0 0-46-15,0 0-33 0,0 0-34 0,0 0-12 16,0 0-20-16,0 0-15 0,16 19-10 0,-11-14-11 15,1 5-12-15,1-2-7 0,3 2-7 0,-4-1-15 16,3 1 8-16,-1 1-19 0,2 2-6 0,-5-5 4 16,3 2-5-16,2-1-4 0,-6-2-3 0,1-3-2 15,1 2 3-15,-2-2 6 0,1-1-2 0,-5-3-7 16,12 2 0-16,-12-2-6 0,10 0 3 0,-10 0-1 16,9-5-1-16,-3-1-6 0,0-1 2 0,1-2-4 15,1 0-6-15,-4-2-2 0,4 0-6 0,-3-1-2 16,1 1 2-16,0-1-17 0,-3 3-12 0,0-1-27 15,4-1-24-15,-3 2-26 0,-4-1-30 0,0 3-27 16,0 7-35-16,4-12-43 0,-2 6-37 0,-2 6-74 16,2-11-244-16,-2 11-852 0,-2-12 29 0</inkml:trace>
  <inkml:trace contextRef="#ctx0" brushRef="#br0" timeOffset="28405.88">9187 2419 226 0,'0'0'535'0,"0"0"-49"0,8 4-18 0,-8-4-23 16,7 9-24-16,-5-5-38 0,2 2-32 16,-4 2-33-16,5 2-33 0,0 0-20 0,-1 1-35 15,-1 2-26-15,-1-2-23 0,2 3-20 0,1 0-26 16,-1-2-13-16,3-1-16 0,-4 1-12 0,3-2-12 16,-2 3-6-16,1-4-25 0,-1 1-19 0,3 0-23 0,-6-3-24 15,1-3-23-15,0 2-29 0,2-1-32 16,-4-5-33-16,5 9-42 0,-5-9-49 0,4 3-52 15,-4-3-282-15,0 0-823 0,0 0 40 0</inkml:trace>
  <inkml:trace contextRef="#ctx0" brushRef="#br0" timeOffset="28714.2">9227 2466 580 0,'-7'-5'521'0,"7"5"-62"0,-4-4-54 0,4 4-44 15,0 0-49-15,-8-5-34 0,8 5-34 0,0 0-33 16,-4-6-16-16,4 6-24 0,0 0-11 16,0 0-16-16,9-9-14 0,-4 4-12 0,2 3-10 15,1-3-11-15,-1-1-4 0,3 2-16 0,0 1-1 0,1 0-10 16,-1 0-2-16,3 0-13 0,-4 1 0 0,3 1 7 16,-4 1-12-16,1 2-2 0,-9-2-3 0,14 3 2 15,-8 1 0-15,1-1-1 0,-3 0-3 16,2 3 2-16,-6-6-8 0,4 11 2 0,0-5-1 15,-4-6-1-15,0 11 1 0,0-4-10 0,0-7-2 0,-6 14 0 16,-2-5-6-16,2-2-14 0,-1 3-20 0,-1-3-30 16,-4 0-24-16,5 2-30 0,-6-2-41 0,3 1-44 15,-2-2-51-15,-3 4-60 0,0-3-250 16,-3-2-800-16,5-2 45 0</inkml:trace>
  <inkml:trace contextRef="#ctx0" brushRef="#br0" timeOffset="29257.45">9480 2582 401 0,'0'0'381'0,"0"0"-17"16,0 0-17-16,0 0-1 0,0 0-13 0,0 0-16 16,0 0-22-16,0 0-26 0,0 0-33 0,0 0-32 15,-2-24-21-15,2 24-17 0,-4-13-17 0,4 3-9 16,-4-1-18-16,1 2-9 0,1-1-8 0,-2 0-10 16,0-3-10-16,-2 2-8 0,4 1 1 0,0 0-11 15,-1 0-1-15,2 0-1 0,-4 2-2 0,5 0-2 16,0 8-6-16,-4-12-6 0,2 6-4 0,2 6 4 15,-4-9-13-15,4 9 2 0,0 0-14 0,0-10 0 16,0 10-3-16,0 0-2 0,0 0-3 0,0 0 6 16,4-9-10-16,-4 9 1 0,0 0 4 0,8-3-1 15,-8 3-3-15,0 0-3 0,15 3 1 0,-7 0 1 16,1-1-4-16,1 4-1 0,0-2 4 0,-1 2-6 16,2-1 3-16,1 2 0 0,-2-2-7 0,1 1 6 15,1 0 3-15,-3-1-1 0,0-1 2 0,2 2-6 16,-2-2 1-16,0 0-5 0,0 0 0 0,-2-1 2 15,-1 0-3-15,-6-3 1 0,9 4 2 0,-9-4 3 16,5 4 17-16,-5-4 2 0,0 0-4 0,0 0 23 16,0 0 2-16,0 0 0 0,11-10-12 0,-11 10 1 15,-2-16-6-15,2 6-7 0,-2-2 1 0,-1 0-10 16,1-1-7-16,0 2-13 0,-3-2-18 0,1 2-23 16,2-2-18-16,-1 3-35 0,-1-2-31 0,0 1-43 15,-2 1-47-15,0 0-63 0,2 5-302 0,-3 0-885 16,3 0 12-16</inkml:trace>
  <inkml:trace contextRef="#ctx0" brushRef="#br0" timeOffset="30080.61">9989 2264 136 0,'0'0'528'16,"0"0"-44"-16,0 0-57 0,0 0-31 0,0 0-38 15,0 0-28-15,0 0-24 0,0 0-24 0,0 0-19 16,-3-7-19-16,3 7-29 0,0 0-16 0,0 0-22 16,0 0-19-16,0 0-26 0,0 0-10 0,4 27-16 15,-3-16-12-15,1 0-12 0,-2 4-10 0,0-2-7 16,4 0-5-16,-4 2-9 0,5 1 7 0,-5-3-16 15,0 1-6-15,1-5 0 0,2 2-10 0,-3 1-8 16,2-3-15-16,-2-3-20 0,0-6-31 0,0 12-27 16,0-12-30-16,0 7-33 0,0-7-46 0,0 0-44 15,0 0-46-15,0 0-268 0,0 0-787 0,0 0 52 16</inkml:trace>
  <inkml:trace contextRef="#ctx0" brushRef="#br0" timeOffset="30369.05">9916 2259 83 0,'3'-8'372'0,"-3"8"-70"0,5-7-38 0,-5 7-15 0,8-12-26 15,-4 8-12-15,1-1 0 0,4-2-28 0,-2 1-14 16,2 1-11-16,2 1 2 0,3-1-11 16,-3-2-11-16,5 3-2 0,-3 0-13 0,0 1-4 15,1 2-9-15,-3 1-2 0,1 0-1 0,-2 1 1 0,-1 0-4 16,-1 1-2-16,1 1 1 0,-9-3-5 0,8 8 22 15,-3-2-1-15,-2 2-2 0,0-1-7 0,0 2-10 16,-3 2-6-16,-3-2-12 0,0 2-10 16,0 0-1-16,-4-1-17 0,3-1-3 0,-3 0-11 15,-1-2 3-15,0 0-11 0,2-2-17 0,-1 1-25 0,-1-3-24 16,2 4-32-16,-1-5-33 0,7-2-34 0,-8 1-44 16,8-1-43-16,0 0-70 0,-7-10-230 0,7 10-745 15,0-9 65-15</inkml:trace>
  <inkml:trace contextRef="#ctx0" brushRef="#br0" timeOffset="30938.61">10312 2418 473 0,'0'0'516'0,"0"0"-60"16,4-19-64-16,-5 9-43 0,1 10-48 0,0-17-33 16,0 7-23-16,0-3-29 0,-1 1-23 0,-1-1-20 15,1 1-16-15,0 0-14 0,-2 1-8 0,3-1-19 16,-2 2-12-16,4-1-9 0,-2 1-11 0,0-1-10 16,0 0-10-16,0 11-4 0,-2-11-9 0,4 4-5 15,-2 7-5-15,3-10-7 0,-3 10-2 0,2-9-1 16,1 3-4-16,-3 6-5 0,5-10-1 0,1 7-3 15,-2-1-2-15,6 0-3 0,0-3-1 0,-1 4 0 16,-1-2-1-16,2 1-3 0,2 0 1 0,-4 3 4 16,-2-1-5-16,4 1-4 0,1 1-2 0,-11 0 1 15,13 3 6-15,-7-1-6 0,-6-2 3 0,10 5-5 16,-5-3 5-16,-5-2 1 0,0 10 0 0,0-10-2 16,0 11 3-16,-3-1-3 0,-1-4 5 0,-4 6-7 15,0-3 2-15,-3 3-3 0,0-5 4 0,-3 4-4 16,1 0-1-16,-3-3 3 0,5-3 0 0,-1 0 1 15,-1-2 7-15,5 1 3 0,-3 1 3 0,1-5 8 16,3 2 2-16,7-2-1 0,-11 1 0 0,11-1 2 16,-9 3-6-16,9-3-2 0,0 0-3 0,0 0-1 15,-9 0-2-15,9 0 3 0,0 0 2 0,0 0 3 16,0 0 1-16,0 0-10 0,22 8 19 0,-12-5 1 16,-1-1 2-16,1 3-3 0,2-1-4 0,1 3 2 15,1-3-5-15,4 2 4 0,-2 2-7 0,-3-3-2 0,3 1-9 16,-3 0 18-16,1-2-30 0,-3 0 5 15,0 0-16-15,0-1-20 0,-4 0-26 0,2-1-32 16,-3-2-25-16,-6 0-33 0,14 2-41 0,-14-2-36 16,12-4-45-16,-9-2-296 0,-3 6-836 0,8-7 35 0</inkml:trace>
  <inkml:trace contextRef="#ctx0" brushRef="#br0" timeOffset="31266.72">10646 2145 514 0,'0'0'533'0,"0"0"-56"16,0 0-63-16,-9-8-43 0,9 8-58 0,0 0-42 16,0 0-25-16,-17 11-26 0,12-8-19 15,3 3-18-15,-5 3-20 0,3-2-8 0,1 0-12 16,-1 1-12-16,1 2-9 0,1-2-17 0,2 3-14 0,-2-1-1 16,4 0-15-16,0-2-8 0,1-2-9 0,1 2-4 15,-1-3-6-15,5 0-8 0,-3 0-2 16,4-1-4-16,-2-1 0 0,0-2 0 0,3-1 2 15,-10 0-6-15,19-8 2 0,-10 3 4 0,0-2-10 0,0 0 2 16,0-2 5-16,-1-2 0 0,-2 4 6 0,1 0-6 16,-4-2 22-16,-3 1 1 0,0 8 3 0,2-12-7 15,-2 12-5-15,-3-10-9 0,-3 6-6 0,6 4-1 16,-9-10-5-16,1 6-14 0,1 1-9 0,0 1-19 16,7 2-25-16,-15-6-24 0,7 5-27 0,0 1-31 15,8 0-39-15,-16 0-40 0,9-2-52 0,7 2-80 16,-13 1-227-16,6-3-824 0,7 2 37 0</inkml:trace>
  <inkml:trace contextRef="#ctx0" brushRef="#br0" timeOffset="31487.94">10739 2090 311 0,'6'4'587'16,"-6"-4"-67"-16,12 3-45 0,-3 3-51 0,-1-1-53 15,1-1-39-15,1 3-40 0,-1-5-34 0,1 2-34 16,2 2-26-16,-1-3-28 0,2 2-20 0,-2 0 5 16,-1 0-41-16,2-2-11 0,-2 1-14 0,-1 2-13 15,1-1-7-15,-4-2-28 0,1 3-25 0,-3-2-36 16,1 0-36-16,-5-4-37 0,5 10-63 0,-5-10-59 0,4 7-89 16,-4-7-213-16,0 0-738 0,-5 11 71 15</inkml:trace>
  <inkml:trace contextRef="#ctx0" brushRef="#br0" timeOffset="31692.96">10959 2001 388 0,'0'0'700'0,"0"0"-115"0,0 0-96 0,0 0-72 15,0 0-51-15,-23 19-30 0,16-4-35 0,-3-1-35 16,0 2-31-16,-3 1-27 0,3 4-15 0,-1-4-28 15,3-1-20-15,0-1-41 0,3 1-10 0,-4-1-43 16,-1 0-39-16,7-5-39 0,-3 0-51 0,1-1-59 16,1-3-78-16,-1 0-101 0,1 0-214 0,4-6-761 15,0 0 60-15</inkml:trace>
  <inkml:trace contextRef="#ctx0" brushRef="#br0" timeOffset="31944.93">11014 2036 462 0,'0'0'524'0,"0"0"-79"0,9 5-67 16,-9-5-58-16,0 0-38 0,5 10-32 0,-3-8-29 0,-2-2-22 16,7 9-26-16,-5-5-13 0,5 1-22 0,-3-2-18 15,0 4-10-15,1-3-17 0,1-1-9 16,-6-3-9-16,9 8-9 0,-4-4-15 0,0-2-18 15,2 1-23-15,-2 0-26 0,-5-3-23 0,10 0-24 0,-10 0-24 16,10-5-21-16,-10 5-35 0,13-6-25 0,-6-1-38 16,1-1-38-16,-1 0-178 0,0-1-561 0,-2-1 99 15</inkml:trace>
  <inkml:trace contextRef="#ctx0" brushRef="#br0" timeOffset="32099.31">11197 2001 1183 0,'2'-5'97'0,"2"-2"65"0,0 4 53 16,-4 3 18-16,4-8 21 0,-4 8-4 0,0 0 3 15,0 0-36-15,0 0-17 0,0 0-17 0,0 0-8 16,-10 24 3-16,2-10-7 0,-2 1 4 0,1 2-5 15,-2 5-2-15,4-3-5 0,-3 6-12 0,2-1-14 16,3-6-6-16,-2 6-23 0,1-7-12 0,1 0-12 16,1-1-13-16,0-4-8 0,0 1-25 0,2-3-32 15,-1 3-44-15,-1-3-46 0,-2 1-59 0,2-1-69 16,2-1-77-16,-5 1-262 0,1-3-811 0,-2 0 47 16</inkml:trace>
  <inkml:trace contextRef="#ctx0" brushRef="#br0" timeOffset="32648.96">9572 3094 344 0,'0'0'590'0,"0"0"-73"0,5-5-66 0,-5 5-52 16,0 0-39-16,0 0-42 0,0 0-39 0,0 0-22 16,0 0-28-16,7 18-18 0,-4-5-27 0,-1-2-24 15,2 0-14-15,0 5-20 0,1-4-15 0,-1 5-9 16,3 0-18-16,-2-2-6 0,2-4-6 0,-5 3-14 16,2-3-7-16,-2 1-13 0,0-2-21 0,2-4-29 15,-3 1-38-15,-1 3-36 0,0-4-40 0,0-6-60 16,2 11-47-16,-2-11-88 0,-3 9-199 0,3-9-743 15,-6 5 66-15</inkml:trace>
  <inkml:trace contextRef="#ctx0" brushRef="#br0" timeOffset="32959.87">9539 3038 18 0,'4'-7'370'0,"3"-3"-32"0,0 3-23 16,-2 0-27-16,5 1-17 0,-1-1-27 0,3 2-20 16,-1-2-20-16,1 0-10 0,-1 4-19 0,2 1-14 15,1-1-11-15,-1 2-7 0,1 1-10 0,-1 1-2 16,-3 2-8-16,3 0 4 0,-5-1-5 0,1 4 3 16,-1 2-5-16,-4-2 1 0,0 0 2 0,1 3-6 15,-3-2-7-15,-2 3-9 0,2 2 5 0,-5-1-17 16,-3 0-11-16,2 5-2 0,-6-6-14 0,4 0-1 15,-5 2-4-15,2-4-13 0,-3 0-3 0,4-1-4 16,-1-1 5-16,-1-2-31 0,3-1-16 0,1 1-24 16,-3-3-27-16,9-1-42 0,-14 0-44 0,14 0-54 15,0 0-40-15,-8-6-66 0,8 6-219 0,-5-6-747 0,5 6 65 16</inkml:trace>
  <inkml:trace contextRef="#ctx0" brushRef="#br0" timeOffset="33486.94">9916 3229 492 0,'0'0'424'0,"0"0"-47"0,-15-19-54 16,13 11-30-16,-3 0-35 0,3 0-29 0,-5-2-30 15,2-1-23-15,-1-1-16 0,-1-2-23 0,5 2-12 0,0 1-20 16,-5-1-6-16,6 0-14 0,1 0-11 0,-4 1-6 16,4-1-4-16,0 0-6 0,2 0-9 0,0 3-3 15,2-1-5-15,2-1-4 0,-1 0 1 0,3 0-8 16,-2 1-3-16,2 3 0 0,1-2-3 0,1 2-2 16,0 0-5-16,1 1-2 0,0 1 3 0,-2 3-3 15,0 1 1-15,-9 1-2 0,14 2-2 0,-8-1-1 16,3 1 4-16,-2 2-3 0,-7-4 4 0,9 8 4 15,-5-4 1-15,-1 0 3 0,-3-4 4 0,4 10-3 16,-4-10 0-16,-4 11-7 0,4-11 2 0,-5 12-7 16,1-5 3-16,-1-1 0 0,-3 1-2 0,0-2-2 15,2 0-5-15,-5 1 3 0,4-1-4 0,-2 1 0 16,0-1 1-16,3 0 4 0,-3-2-5 16,2 0 4-16,0-1 8 0,7-2 1 0,-11 5 0 0,8-3 5 15,3-2-6-15,0 0-3 0,0 0 7 0,-9 3-10 16,9-3-4-16,0 0 3 0,0 0 10 0,0 0-6 15,14 10 1-15,-14-10 8 0,13 5 3 0,-4 0 0 16,1-1 7-16,2 0 0 0,-2 3 0 0,3-3-2 16,4 3-3-16,-2 2-3 0,-4-4-9 0,5 0 5 15,-5 1-4-15,0-2-6 0,0 1-1 0,-2-3-20 16,1 2-26-16,-4 0-39 0,1-3-43 0,-7-1-60 16,11 0-52-16,-11 0-317 0,9 0-794 0,-9 0 47 15</inkml:trace>
  <inkml:trace contextRef="#ctx0" brushRef="#br0" timeOffset="33820.87">10222 2946 609 0,'0'0'539'0,"0"0"-68"15,0 0-67-15,0 0-47 0,0 0-25 0,-26 8-53 16,18 0-28-16,1 0-28 0,1-3-15 0,0 4-20 15,0 1-19-15,1 1-21 0,1-1-13 0,0 0-20 16,4 1 1-16,-2-1-26 0,0-1-9 0,2-9-7 16,6 17-11-16,-3-11-6 0,1 2-5 0,6-2-6 0,-4-1-5 15,2 1-4-15,-1-4-3 0,3-1 6 0,0 0-20 16,0-2 1-16,3-1-2 0,-2-5-6 16,0-1 5-16,3-1-5 0,-5-1-2 0,0 1-4 15,-2 0 5-15,0 0-3 0,-3-1 0 0,1 3-2 16,-5-2-1-16,-3-1 1 0,3 10-2 0,-4-15-6 0,0 7-11 15,-1 4-6-15,-2-2-12 0,2 2-9 0,-3 1-15 16,-1 1-20-16,-1 0-32 0,1 2-33 16,-3-1-38-16,12 1-53 0,-15 1-72 0,7 0-217 15,8-1-739-15,-11 2 65 0</inkml:trace>
  <inkml:trace contextRef="#ctx0" brushRef="#br0" timeOffset="34136.96">10297 2932 174 0,'0'0'585'0,"0"0"-98"0,0 0-92 0,4 5-46 16,-4-5-37-16,6 4-26 0,-2 2-28 0,1-3-21 16,-1 4-20-16,6 1-23 0,-4 0-11 0,1 2-19 15,4-2-14-15,-3 2-13 0,0 1-17 0,5 0-9 16,-5-1-5-16,0-2-9 0,-1 0-6 0,3-1-9 15,-4-1-4-15,-1-1-3 0,-1-2-2 0,-4-3-1 16,8 7-6-16,-8-7-5 0,5 2-8 0,-5-2-4 16,0 0 6-16,11-9-1 0,-8 2-5 0,1-4-6 15,0 3-6-15,-1-3-8 0,-1-1-1 0,2 0 0 16,-1-1 0-16,0 1-2 0,1 0-10 0,-2 2-12 16,0-2-21-16,1 4-31 0,-1-3-21 0,-1 1-29 15,0 3-42-15,-1 7-55 0,2-12-62 0,-2 12-314 16,-2-8-853-16,2 8 26 0</inkml:trace>
  <inkml:trace contextRef="#ctx0" brushRef="#br0" timeOffset="34389">10628 2851 423 0,'0'0'539'0,"0"0"-39"15,10 4-41-15,-10-4-43 0,6 3-41 0,-2-1-29 16,-4-2-28-16,7 9-38 0,-2-3-18 0,1-3-25 16,-1 4-31-16,-1-1-17 0,3 1-17 0,-2 1-24 15,-3-2-17-15,3 1-2 0,-1-1-21 0,0 0-18 16,-1 1-10-16,3 2-9 0,-2-3-4 0,-2 0-15 16,1 1-10-16,2-1-28 0,-5-6-21 0,2 10-27 15,0-3-39-15,-2-7-40 0,0 9-67 0,0-9-70 16,0 8-333-16,0-8-877 0,0 0 14 0</inkml:trace>
  <inkml:trace contextRef="#ctx0" brushRef="#br0" timeOffset="35009.47">11010 2827 473 0,'0'0'439'0,"0"0"-47"0,0 0-50 0,-1-10-23 0,1 10-35 15,0 0-26-15,-3-10-13 0,3 10-23 0,0 0-24 16,-4-10-21-16,4 10-15 0,-11-6-14 0,6 3-13 16,-3 1-10-16,2 0-8 0,6 2 3 0,-20 0-11 15,9-2-6-15,-1 2-6 0,1 0-13 16,-4 3-5-16,3 0 1 0,-4 4-17 0,3-2-5 0,0 4-4 15,-4 1-11-15,4-2-7 0,2 0 3 0,-2 2-6 16,1 0-4-16,5-3 0 0,-1 1-4 0,1 2-3 16,2-3-8-16,0-1 4 0,1 1 0 0,4 0-5 15,0-7-3-15,-2 12-5 0,4-3 9 0,0-3-8 16,-2-6 6-16,10 10-6 0,-2-2 0 0,-1-4-4 16,2 3 0-16,2-4-6 0,-1 0-2 0,-2-3-4 15,4 1-3-15,-1-2-3 0,-2-1 0 0,2 0-6 16,2-1 0-16,-3-3-9 0,-1 2-1 0,-1-3-6 15,4-6 7-15,-5 6-4 0,2-4 2 0,-3 2 7 16,1-2 0-16,-2-1 0 0,-1 0 3 0,0-5 3 16,1 2 1-16,-3-1 1 0,-2-1-2 0,0 0 1 15,2-1 0-15,-6 2-1 0,1-2 4 0,-1 2 0 16,2 4 1-16,-2 0 9 0,-1 1 2 0,1 1 7 16,-1 2 13-16,0 4 8 0,5 4 12 0,-8-10 9 15,5 8 7-15,3 2 4 0,0 0-2 0,-9-4-5 16,9 4-2-16,0 0-3 0,0 0 4 0,0 0-3 15,-3 20-4-15,4-9-2 0,1 1 3 0,3 4-2 16,-2 2-4-16,3 1-4 0,2 7 0 0,-3-8-3 16,2-1-1-16,2 2 2 0,0 4-3 0,-2-4-8 15,2-6-3-15,-2 2 3 0,-3-3-4 0,3-3-12 0,-3-2-11 16,3 3-19-16,-1-4-22 0,0-4-25 16,-2 3-29-16,3-3-29 0,-7-2-34 0,0 0-46 15,0 0-37-15,15-7-70 0,-15 7-211 0,5-8-764 16,-3 1 61-16</inkml:trace>
  <inkml:trace contextRef="#ctx0" brushRef="#br0" timeOffset="35348.94">11082 2837 2 0,'9'0'507'0,"-9"0"-70"16,12-2-56-16,-12 2-30 0,14-5-43 15,-5 0-22-15,-1 2-26 0,4 0-27 0,1-2-9 16,-1-2-19-16,5-1-20 0,-7 1-16 0,3 0-19 15,1 0-12-15,0-3-17 0,-5 3-10 0,0 0 13 0,0-1-13 16,-6 3-9-16,6-4-12 0,-5 3-5 0,0 0-7 16,0 0-8-16,-3 0 0 0,-1 6 7 0,-1-10-8 15,1 10-7-15,-3-10-6 0,3 10 1 0,-7-6-4 16,7 6-3-16,-13-1-4 0,13 1 4 16,-14 0-4-16,14 0 4 0,-15 3-5 0,7 2-3 0,-3 2 1 15,1 2 10-15,0-1-5 0,4 3 6 0,-3-2 0 16,1 3 2-16,2-1-2 0,1 0-6 0,-3 0-3 15,2-1-4-15,2 2-19 0,1 0 11 0,3-4-2 16,0 4-6-16,0-3-1 0,3 1-6 0,-1-4-9 16,2 5-9-16,1-5-24 0,-2 0-11 0,2 0-32 15,0-3-30-15,4 2-30 0,-1-3-39 0,-1 0-42 16,4-5-52-16,-11 3-335 0,17-6-906 0,-6 0 2 16</inkml:trace>
  <inkml:trace contextRef="#ctx0" brushRef="#br0" timeOffset="35676.83">11405 2694 293 0,'0'0'538'0,"0"0"-71"0,0 0-66 0,1 16-50 16,-1-16-37-16,1 10-38 0,2-4-28 0,-2 1-25 15,1 2-17-15,0-1-15 0,1-1-13 0,1 3-20 16,-2 1-15-16,2 0-13 0,-3-1-14 0,4 0-9 15,-1 1-10-15,-3-4-16 0,1-2-1 0,0 1-4 16,-2-6-5-16,3 11 5 0,-3-11-7 0,0 6 6 16,0-6 15-16,0 0-11 0,0 0-7 0,0 0-6 15,0 0-8-15,0 0-8 0,-14-2-5 0,14 2 2 16,-10-7-5-16,4 1-9 0,1-2-5 0,-1 0-7 16,2-1 3-16,-1-1 4 0,2 0-5 0,1-4 0 15,3 2 4-15,0-5 5 0,2-3-2 0,2 2-4 16,1 3 1-16,0-2-14 0,0 2 11 0,0 5-16 15,1 0-17-15,-1-1-28 0,2 5-48 0,0 3-59 16,-3 0-95-16,-5 3-368 0,11-3-936 0,-11 3-14 16</inkml:trace>
  <inkml:trace contextRef="#ctx0" brushRef="#br0" timeOffset="38020.94">11607 5131 611 0,'-7'-5'554'0,"7"5"-68"0,-9-2-56 0,9 2-56 0,-15 2-40 16,5 0-31-16,1 2-27 0,-5 1-6 15,4 1-15-15,-7 4-20 0,3-2-28 0,-3 3-13 0,3 1-29 16,-6 6-16-16,3 2-18 0,-1 3-16 0,1-1-9 16,1 2-15-16,-3 4-17 0,0 16-3 0,0 0 0 15,4 3-7-15,-2 4 0 0,5 4-4 0,1 5-3 16,4-2-1-16,2 23-1 0,1-22-5 0,6 1-3 15,3 30-2-15,7-8-8 0,-5-25-1 0,6 2-6 16,-2 0-1-16,5-1 2 0,13 21-5 0,-10-31-4 16,5-2-8-16,-1-3 4 0,4-3-6 0,-4-12-1 15,3-1 0-15,3-2-2 0,3-5-5 0,1-3-14 16,16 1-3-16,-12-12-9 0,3-2-9 0,-1-4-3 16,1-3-10-16,11-6-4 0,-1 1 1 0,-15-3-4 15,0 0-2-15,-2-2-3 0,1 2 2 0,-5-3-1 16,-4 2 4-16,0 3 1 0,-6 3 1 0,-3 0-2 0,-5 2 5 15,-5 2 0-15,2 0 5 0,-2 0 11 0,-6 2 4 16,9 5 16-16,-4 1 7 0,-1 3 10 16,4 6 10-16,-2 4 3 0,-1 1 6 0,7 5 2 0,-2 4 5 15,-1-2 3-15,4 7 4 0,1 0 8 0,5 6 7 16,-2-7 2-16,1-2-1 0,7 10-1 0,6-1 1 16,-2-2-3-16,-3-10 6 0,10 4-1 0,-8-7-2 15,16 8-3-15,-2-4-1 0,3-1-4 0,2-2-4 16,6-2-5-16,-1-2-6 0,2 0 0 0,-2-4-6 15,3-2 0-15,3 2-5 0,-1-3 0 0,0-4-7 16,1 1 0-16,0-6 0 0,-2-1-5 0,-2-2-11 16,2-3-10-16,-4-3-8 0,-1-3-8 0,-13 1-9 15,-3-5 6-15,15-6-11 0,-14 3-2 0,-4-1-11 16,-1-1-12-16,-3 0-4 0,-2 0 5 0,-3 1 8 16,1-2 6-16,-9 6 1 0,-1 0 7 0,-4 2 6 15,-2 4 1-15,-2 0 9 0,-1 1 12 0,1 0 11 16,-6 3 9-16,0 0 9 0,0 0 6 0,11 6 4 0,-9 1 2 15,0 6 6-15,-1 0-3 0,3 4 4 0,0 1 3 16,2 1 6-16,1 5-3 0,0-5-6 0,5 6 1 16,1-1-3-16,2-5 0 0,-1-2-5 0,4 2 3 15,1 1 4-15,3 0-12 0,-2 0 0 0,6 0 2 16,0-5-5-16,5-1 3 0,1 0-1 0,5-3-1 16,-1-4 0-16,0-1-1 0,2-1-3 0,15-5 0 15,-15-1-2-15,3-5-2 0,10-5-3 0,3-6 3 16,-2-3-1-16,-3 0 1 0,-1-7-5 0,2-5 0 15,-5 3-4-15,-3-2 2 0,-4 0-6 0,-10 6-6 16,-3 0 3-16,-1 0-5 0,10-10 10 0,-12 8-8 16,2-3-4-16,1 1 5 0,-9-2-3 0,1 3-9 15,-3-2-8-15,0 2 3 0,-1 3 3 0,2 2 2 16,-5 5 6-16,-2-1 7 0,1 6 6 0,-3 1 0 16,-1 2 1-16,1 1 3 0,-1 2 0 0,-1-1 0 15,3 1 0-15,-2 3 0 0,2-2 3 0,-1 3-4 16,-6 3 2-16,14-7-1 0,-5 6 1 0,-9 1 9 0,15 1-10 15,-3 2 0-15,-1 1-1 0,2-1 3 0,0 0-4 16,0 1-2-16,5-1-4 0,-4-3 1 16,0-2-4-16,-1-3 3 0,7-4-1 0,3-4 5 0,-1-7 1 15,-1-7 0-15,1-1 1 0,6-10 12 0,-10 8-4 16,9-15 0-16,-4 0 2 0,-8 12-3 0,8-12 0 16,-4 3 0-16,1-3 0 0,-6 12 0 0,1-15-3 15,0 1-1-15,-7 2 0 0,2-1-7 0,-3 10-4 16,-2-13-10-16,-4-3-5 0,2-3 6 0,-5 5-2 15,0 0 3-15,-3 3 2 0,-1 14-2 0,0-3 8 16,-1 1-2-16,-3 2 0 0,-3 0 2 0,0 3-4 16,-3 1 5-16,2 4 1 0,-2 0 2 0,0 2 3 15,2 6-2-15,2 1-1 0,1 5 3 0,-1-1 4 0,3 4 6 16,2-1 0-16,0 5-2 0,3 0-5 16,-1 0-2-16,5 4-2 0,-6-9 0 0,6 9-1 15,0-7 1-15,0 7 1 0,7-11 2 0,-1 3-6 16,2-2-2-16,0-1 0 0,1-5-4 0,0 0 0 0,2 1-3 15,-1-8-5-15,-1 5 4 0,0-10-2 16,0 1 3-16,-1-2-2 0,-5 0 1 0,0 0 3 16,-3-2 4-16,3 0-4 0,-10-2 5 0,-2 1-7 0,0-3 3 15,-8-9-1-15,0-2 8 0,-1 0 2 0,-7-1 1 16,-4-3-4-16,-3 2-1 0,-1 2 1 0,-1-1-1 16,-3 5 6-16,1 2 4 0,-2 3-1 0,0 5 7 15,-3 4 4-15,10 7 4 0,-14-6 2 0,10 13 1 16,-2 0 3-16,-11 0 0 0,-3 2 2 0,13 5 3 15,-1 2 0-15,1 0-2 0,-12 1 0 0,10-1 3 16,7-1-1-16,-2 1-4 0,1 0 0 0,6 0-2 16,6 1 0-16,3 1 0 0,5 2-3 0,1-1-3 15,-1 1-2-15,5-2-4 0,4 0-7 0,5 3-6 16,-8-4 0-16,8 4-2 0,-6-7-3 0,6 7 1 16,-1-7 2-16,1 7 0 0,0-12-6 0,0 12-1 15,1-14-4-15,-2 4 3 0,2 3-1 0,-2-2-1 0,-2-1 4 16,-2 1-2-16,-2 1 3 0,1-1-6 0,-9-2 0 15,-1-1 1-15,-4 1 0 0,-8-1 2 0,1 2 1 16,-4-3 4-16,-3 2 0 0,2 1-1 0,-3-1-1 16,2 0 3-16,-1-2-1 0,-1 3-3 0,1 2 5 15,-1 2 5-15,-1 4-3 0,2 2 5 0,-3 1-4 16,1 1 4-16,-15 5 3 0,13-1-8 0,-13 5 5 16,-1 0 0-16,-1 3-1 0,-1 2-2 0,-3 1 1 15,2-2 0-15,-1 5 3 0,2-1-3 0,-4 2 4 16,1 1-2-16,3 2 2 0,-1-1 2 0,0 5-3 15,3-4 2-15,4 2 1 0,2 0 7 0,3-2-4 16,13-6-10-16,1-1 6 0,1-2-2 0,10-4 2 16,4 2-3-16,1-8 1 0,-1 4-1 0,6-3-3 15,1-3-6-15,2 1-5 0,5-4-2 0,-4 3 7 0,4-3-10 16,0 0-2-16,0 0 11 0,0 0-9 16,24-10 0-16,-15 2 3 0,2 1 7 0,0 0-6 15,-2-2 7-15,1-1-6 0,0-2-6 0,-3 2 2 0,-2-1-3 16,-3-1-7-16,-2-1-3 0,-2-4-14 0,-6 1-1 15,-5-6-3-15,-3 0 0 0,-1 4-2 0,-7-1 4 16,-4 3 6-16,5 5 0 0,-4 0 4 16,-3 4 4-16,1 2 2 0,1 0 7 0,-3 7 9 0,-2 0-3 15,1 4 1-15,-1 0 2 0,0 1 0 0,-2 2 7 16,1-2-4-16,-1 7 5 0,-17 2-2 0,17-4 2 16,-1 2 2-16,0 0 2 0,-11 4 6 0,15 0 5 15,0-1 8-15,2 1-9 0,0 5-3 0,4-1-1 16,-3 3 9-16,3 1-11 0,1 2 12 0,2-1-12 15,2-1 8-15,3 2-8 0,-2 0-4 0,0 1 2 16,2-2-5-16,-2 0 0 0,2-1-3 0,2-2 0 16,0-2-2-16,3-5 5 0,0-2-4 0,-2-1 1 15,5 0 3-15,-4-4 0 0,2 2-9 0,3-2-2 16,-2-1-6-16,3-1 2 0,-2 2-19 0,1-2-7 16,0 0-12-16,2-1-6 0,1-1-1 0,1-2-2 15,-1 1-12-15,2 0-18 0,4-5-23 0,-4 9-28 16,4-3-39-16,0-6-53 0,5 11-336 0,0-3-854 0,3 0 26 15</inkml:trace>
  <inkml:trace contextRef="#ctx0" brushRef="#br0" timeOffset="38448.99">12871 5477 630 0,'0'0'572'0,"0"0"-87"0,0 0-82 16,0 0-55-16,0 0-39 0,0 0-15 15,2 22-16-15,-2-10-16 0,0 6-7 0,3 6-7 0,-2 1-15 16,-1 4-12-16,3-1-22 0,-3 0-11 0,1 1-29 16,0 0-6-16,2-1-21 0,-2-2-21 0,0-1-5 15,1-5-11-15,-2-2-13 0,0 0-6 0,2-6-9 16,-1-3-8-16,1 1-5 0,-1-3-12 0,0-1-4 15,-1-6-14-15,2 9-18 0,-2-9-23 0,0 0-28 16,1 7-23-16,-1-7-32 0,0 0-34 0,0 0-41 16,0 0-42-16,0 0-47 0,0 0-71 0,0 0-232 15,0 0-844-15,0 0 33 0</inkml:trace>
  <inkml:trace contextRef="#ctx0" brushRef="#br0" timeOffset="39532.94">12635 5491 580 0,'-4'-2'595'0,"4"2"-81"0,-7-4-64 16,7 4-59-16,-6-4-36 0,6 4-42 0,0 0-39 15,0 0-26-15,0 0-29 0,-5-6-25 0,5 6-11 16,0 0-1-16,0 0-13 0,12-12-7 0,-3 10-18 15,2-2 4-15,0 1-10 0,8-3-4 0,-1-1-5 16,12-3 0-16,-2 3-11 0,0 0-3 0,4-2 1 16,0 1-14-16,-1 0-11 0,2 1-7 0,1-1-10 0,-3 3-11 15,-2 1-5-15,-2 1-7 0,-3 2-4 16,-3-2-7-16,-3 1-3 0,-4 1-6 0,4-1-3 16,-6 4-6-16,-3-1-11 0,-2-2-10 0,-7 1-15 15,12 2-9-15,-12-2-11 0,0 0-31 0,0 0-29 0,7 1-32 16,-7-1-37-16,0 0-43 0,0 0-50 0,-19 11-74 15,10-7-280-15,0-1-947 0,-1 1-18 0</inkml:trace>
  <inkml:trace contextRef="#ctx0" brushRef="#br0" timeOffset="39856.3">12634 5923 584 0,'0'0'663'0,"-10"1"-90"0,10-1-80 0,0 0-71 15,0 0-58-15,0 0-46 0,-11 0-38 0,11 0-1 0,0 0-5 16,0 0-17-16,0 0-25 0,25-13-17 0,-16 8-21 15,4 2-25-15,3-1-21 0,1-1-18 0,-2 0-16 16,5 2-15-16,-2-1-11 0,2 1-9 0,-1 1-8 16,-1 1-13-16,-3-1-21 0,2 2-26 0,-3-2-33 15,3 1-34-15,-6 0-42 0,1 0-44 0,-2 0-59 16,-1-3-56-16,0 1-88 0,-3 0-241 0,1-2-883 16,-2-1 13-16</inkml:trace>
  <inkml:trace contextRef="#ctx0" brushRef="#br0" timeOffset="40192.94">13039 5681 58 0,'11'-2'618'0,"-11"2"-85"15,6 6-66-15,-6-6-52 0,10 13-43 0,-5-5-41 0,1 2-32 16,-3 1-28-16,1 1-23 0,0 1-24 16,-1-3-23-16,-1 2-30 0,1-1-17 0,-1-1-25 15,1-1-9-15,-2-2-7 0,-1-7-25 0,4 9 1 0,-3-6-21 16,-1-3-11-16,3 8-18 0,-3-8-16 0,0 0-12 15,0 0-11-15,0 0-8 0,0 0-7 16,0 0-2-16,0 0-5 0,9-26-5 0,-5 16 1 0,2-5 1 16,-4-2 9-16,4 1 0 0,0 0-2 0,0-2 4 15,3-6 17-15,0 7 15 0,2 0 9 0,-1 2 12 16,-1 0 3-16,-2 6 4 0,1-1-5 0,1 2 1 16,-4 4 2-16,1 1 10 0,-6 3-3 0,17 4 6 15,-11 5 3-15,0 1-3 0,-1 6-13 0,1 1-1 16,-2 7-4-16,-3-5-1 0,3 0-7 0,-2 1-4 15,0 0-7-15,-4-1-8 0,2-1-24 0,2-5-25 16,-2-1-31-16,1-2-35 0,-1 0-46 0,0-10-46 16,0 7-50-16,0-7-88 0,0 0-221 0,0 0-812 15,0 0 43-15</inkml:trace>
  <inkml:trace contextRef="#ctx0" brushRef="#br0" timeOffset="40423.96">13395 5500 117 0,'6'-2'611'0,"-6"2"-82"16,0 0-69-16,0 0-51 0,10 10-41 16,-8-3-38-16,-1 4-30 0,1-1-33 0,2 7-20 0,0 1-24 15,2 0-22-15,-2 7-21 0,1-5-15 0,1 0-24 16,-1-1-10-16,4 6-18 0,-1-7-12 0,2 1-11 16,-4-4-13-16,1 2-16 0,0-3-5 0,2 0-18 15,-5-4-25-15,2-1-21 0,-2-2-21 0,-3-2-24 16,4 0-29-16,-5-5-20 0,0 0-29 0,0 0-28 15,0 0-43-15,0 0-9 0,0 0-27 0,0 0-39 16,0 0-204-16,-5-29-671 0,2 23 84 0</inkml:trace>
  <inkml:trace contextRef="#ctx0" brushRef="#br0" timeOffset="40756.16">13461 5729 1009 0,'-6'-8'110'0,"-2"3"94"0,2 0 49 16,2 2 8-16,4 3-13 0,-7-6-12 16,7 6-11-16,0 0-18 0,-8-3-31 0,8 3-17 15,0 0-22-15,0 0-2 0,0 0-7 0,0 0 4 0,0 0-1 16,0 0-2-16,34 9-1 0,-19-8-11 0,3-1 0 15,1-1-4-15,2 0-15 0,-1-3-15 0,7 2-6 16,0-3-5-16,-7 0-11 0,1 2-2 16,1-1-14-16,-3-1-4 0,0 0-13 0,-2-1-6 0,-5 2-14 15,1-1-10-15,-3-1-9 0,-1 0-13 0,-3-1-9 16,1-1-1-16,-3-1 0 0,-3 0 1 0,-1 2 3 16,0 7 8-16,-2-13 0 0,-2 6 13 0,-4-1 11 15,2 2 15-15,-2 0 14 0,0-2 12 0,1 5 9 16,-2-2 12-16,0 2 2 0,1 0 6 0,-1 1-2 15,9 2 4-15,-16 0-5 0,8 2 1 0,0 1 1 16,1 1-6-16,0 3-8 0,1 3-2 0,0-2 4 16,3 4-8-16,-1 5-3 0,3-2-8 0,1 3 4 15,2-2-15-15,0 0 8 0,2 1-11 0,2-3-4 0,-4-3-18 16,5 1-19-16,-2-1-27 0,1-3-27 16,2 1-31-16,-2-2-34 0,2-1-34 0,0-2-43 15,3-6-33-15,-2 1-75 0,-9 1-238 0,16-5-819 0,-8 0 40 16</inkml:trace>
  <inkml:trace contextRef="#ctx0" brushRef="#br0" timeOffset="41012.93">13847 5660 101 0,'5'-4'508'0,"-1"1"-8"0,-4 3-42 0,7-5-39 0,-7 5-52 15,0 0-38-15,0 0-42 0,0 0-35 0,8 10-19 16,-6-4-15-16,-1 3-15 0,0 0-17 0,1 1-12 16,-1 0-2-16,0 2-19 0,0 1-14 0,3 3-12 15,-1 0-16-15,-1-3-11 0,1-4-11 0,-2 2-11 16,3-4-14-16,-3 1-1 0,-1-8-4 0,3 9-12 15,-3-9-3-15,1 6-5 0,-1-6-7 0,0 0-1 16,0 0 6-16,0 0-15 0,0 0-2 0,0 0 3 16,5-22-10-16,-4 12 5 0,1-3-8 0,-1-3 7 15,-1 0-17-15,1-1-11 0,-1-2-8 0,2 1-13 0,-1 1-13 16,3 1-15-16,-2 0-20 0,1 1-31 16,-2 2-24-16,2 4-26 0,0-2-26 0,0 4-17 15,2-2-18-15,-1 5-23 0,1-1-29 0,-5 5-12 0,10-3-190 16,-10 3-657-16,11-2 84 0</inkml:trace>
  <inkml:trace contextRef="#ctx0" brushRef="#br0" timeOffset="41363.33">13993 5568 2146 0,'5'2'-119'0,"3"1"89"0,-1-1 98 16,1 1 37-16,2 1 35 0,-1 0 3 0,-3-2 0 16,-6-2 14-16,11 5 2 0,-6-3 10 0,0 1 11 15,-5-3-7-15,8 4 7 0,-1-1-1 0,-7-3 1 16,9 5 3-16,-5-3-2 0,0 4-7 0,0 0-3 16,-1 2-6-16,3 1-6 0,-3 2-4 0,0 1-26 15,0 1-4-15,-1 2-5 0,1 1-23 0,-2-4-10 16,0 3-14-16,1-5-2 0,0 1-12 0,0 1-7 15,-1-2-5-15,2-3-4 0,-3-7-6 0,-2 11-6 16,2-11-3-16,2 6-21 0,-2-6-15 0,0 0-15 16,0 0-14-16,0 0-2 0,0 0 7 0,0 0-17 15,0 0 0-15,0 0-4 0,6-25 3 0,-4 14-2 0,1-1 0 16,2-4 3-16,0-1 1 0,0 0 1 16,2 1 5-16,0-2 4 0,0 1 3 0,2 0 12 15,2 2 5-15,-2 1 11 0,3 1 2 0,-6 5 10 0,1 1 7 16,-1 4 6-16,-1 0 8 0,-5 3 9 0,10 2 9 15,-10-2-3-15,10 10-1 0,-5-1 5 0,-1 7-1 16,1 1-8-16,-2-2 2 0,-1 1-10 0,1 2 3 16,-2-2-1-16,2-4-15 0,-2 5-9 0,3-3-6 15,-3-4-26-15,3 1-23 0,-5-3-26 0,1-8-31 16,-3 13-39-16,2-9-41 0,1-4-37 0,0 0-48 16,0 0-59-16,0 0-217 0,0 0-796 0,0 0 49 15</inkml:trace>
  <inkml:trace contextRef="#ctx0" brushRef="#br0" timeOffset="41704.97">14307 5742 271 0,'8'-5'430'0,"-8"5"-37"0,8-5-53 0,-1 2-33 16,0 1-10-16,3-1-25 0,4-1-16 0,-1 0-26 15,-2-2-17-15,8 0-17 0,-1 1-12 0,2-2-17 0,-3-1-13 16,1 1-20-16,0 0-14 0,0-4-17 16,0 2-15-16,-2 0-5 0,0-2-12 0,3 1-8 15,-1-1-6-15,-4-2-7 0,-4 3-6 0,3-2-4 0,-5 2-14 16,-1 0 0-16,-2 1-9 0,2 0-3 0,-2 1-11 15,-1-3-6-15,-3 2 3 0,0 1-1 0,-1 8 1 16,-2-14 5-16,-3 3 6 0,-3 3 8 16,4 3 3-16,-5 0 9 0,0 1 8 0,-1 3 7 0,-3-2 6 15,3 4 0-15,-3 2-1 0,0 0 7 0,1 3 3 16,-4 4 2-16,6-1-2 0,1 5 2 0,-1-1-3 16,2 0 1-16,2-2-5 0,3 2 1 0,1 1-5 15,1 0-1-15,1 1-13 0,0 1-9 0,1 2 4 16,4-1-1-16,1-3-9 0,1 1-2 0,-5-2-3 15,6 1-4-15,-2-3 3 0,3-1-9 0,0-2-10 16,0 2-20-16,1-6-21 0,1-1-18 0,-1-3-18 16,1-3-29-16,1 0-40 0,-2-5-38 0,4-5-38 15,4-5-54-15,-4 3-284 0,1-6-830 0,2 1 36 16</inkml:trace>
  <inkml:trace contextRef="#ctx0" brushRef="#br0" timeOffset="41916.87">14839 5354 172 0,'0'0'637'15,"0"0"-108"-15,0 0-73 0,0 0-55 0,0 0-27 16,0 0-22-16,0 0-29 0,-13 19-19 16,12-8-9-16,-1 5-2 0,1 3-13 0,0 5-21 0,2 2-16 15,-1 2-18-15,1-1-18 0,3 3-18 0,0 1-9 16,0 0-18-16,0 0-17 0,1-2-15 0,-1 2-14 16,0-2-15-16,1-4-12 0,-1-6-15 0,1-2-9 15,-3 0-22-15,3-3-23 0,-2-2-29 0,-3-2-32 16,6-3-29-16,-4-1-38 0,-2-6-34 0,1 7-42 15,-1-7-40-15,0 0-51 0,0 0-81 0,0 0-245 16,0 0-918-16,0 0-4 0</inkml:trace>
  <inkml:trace contextRef="#ctx0" brushRef="#br0" timeOffset="42067.34">14778 5665 51 0,'0'0'735'0,"7"-7"-111"0,-1 4-91 0,2 1-60 16,0-3-54-16,1 0-55 0,4 2-46 0,-2 0-45 0,3 1-36 15,-2-2-41-15,1 1-20 0,-1-1-22 0,1 2-30 16,0 0-37-16,-2-1-45 0,-2 0-59 0,-1 1-75 16,-8 2-108-16,10-3-346 0,-10 3-798 0,3-7 49 15</inkml:trace>
  <inkml:trace contextRef="#ctx0" brushRef="#br0" timeOffset="45962.91">8559 4057 113 0,'0'0'494'0,"0"0"-56"15,0 0-41-15,0 0-42 0,0 0-36 0,0 0-30 16,0 0-26-16,0 0-23 0,0 0-24 0,0 0-13 0,0 0-26 16,0 0-14-16,0 0-20 0,0 0-10 15,0 0-15-15,0 0-17 0,0 0-10 0,0 0-9 16,0 0-9-16,0 0-5 0,0 0-12 0,0 0-1 15,0 0-8-15,0 0-6 0,0 0-3 0,0 0-3 0,0 0-1 16,0 0 1-16,0 11-6 0,0-11-2 16,5 8-2-16,0-3-3 0,-1 0 0 0,1 0-5 15,-1-1 2-15,1 2 1 0,1-2-5 0,4 4 1 16,-2-2-2-16,-1 0 0 0,2-1 4 0,2 1-3 0,-4 0-2 16,3 1 1-16,3 4 1 0,-3-5-6 0,-1 1 3 15,3 1 2-15,-1-1 5 0,1 1-4 16,-4 1 5-16,1-1 0 0,2-1 1 0,1 4-5 15,1 1 0-15,1 0-2 0,-3-1 7 0,0-2-9 0,-2 1 3 16,2-2-2-16,0 4 3 0,3 0-7 0,-1 1 1 16,1-2-1-16,-3 1 6 0,0-2-6 0,1-2-5 15,-1 3 1-15,1 0-2 0,-1 0 3 16,1-2 0-16,3 1-3 0,-2-1 2 0,1-3 2 0,-3 2-2 16,5 2-3-16,-5 0 1 0,1-2 0 0,3 1-2 15,-2-2 4-15,-3 2-3 0,5 1 1 0,-1 0-2 16,1-1 4-16,1 2 0 0,-1 1-3 0,2 0-2 15,-2 0 4-15,1 1 4 0,-1 1-5 0,3-2-5 16,-4 1 4-16,0-1 0 0,3-2-3 0,-1 0 3 16,-3 2 8-16,4 1-8 0,-4-4 1 0,3 2-8 15,1-1 9-15,-1 0 0 0,0 2-4 0,-2-2-1 16,1-2 16-16,1 1-10 0,-3-1-4 0,3 2-1 16,-5 0 1-16,3 0-1 0,3-1 3 0,-4 2-4 15,1 0 1-15,-1-2-5 0,2 0 7 0,-2 3-3 16,1-1 4-16,-1-2-2 0,2 1 5 0,-1 1-8 15,-1-1 6-15,1 0-1 0,1 0-2 0,0 0 0 16,-2-1 1-16,0-1 2 0,1 3-3 0,-2 2-7 16,2-3 8-16,-2 0-1 0,4 0 1 0,-3 1-4 15,1-2 18-15,1 0-15 0,1 0 3 0,-1 0-1 16,-5-2 0-16,5 3 0 0,2 0 4 0,-2 0-7 0,-2-2 4 16,5 5 4-16,-2-6-6 0,0 2-1 15,0 1 1-15,1-2-1 0,-1 0 0 0,-1 2 1 16,0-3 2-16,0 1-4 0,-1 1 0 0,-1-4 8 15,0 6-7-15,1-5 2 0,0 6-4 0,4-1-2 0,-4 0 7 16,1-3 2-16,-2 3-12 0,1 0 19 16,1-1-12-16,-1-1-3 0,-5-2 0 0,2 0 0 15,5 2 4-15,-3 0 1 0,-1 0-1 0,3-1 1 16,-1 3 1-16,1-3-2 0,-1-2-4 0,-1 3 5 0,4-2 8 16,-6 1-4-16,1-4 0 0,0 2-6 0,4 2 4 15,-3-4-8-15,3 4 8 0,-3 0 0 16,1-1 0-16,-2 0-4 0,0 4 3 0,-1-3-1 15,-1 0-2-15,1 2-5 0,0-1 6 0,1 1 0 0,1 0 5 16,-4-2-11-16,5 3 7 0,-6-1-1 0,1-2-2 16,2-1 3-16,-1 2-1 0,1-2-2 0,0 2 5 15,0-1-4-15,0-1 11 0,-1 3-8 16,0-3 4-16,2-1-3 0,-1 1-3 0,0 0 3 0,-2 1-3 16,5 1 1-16,-3 0 3 0,0-2-8 0,0-1 10 15,2 2-6-15,-2-1 0 0,4 1-3 0,-4-1 5 16,-2-2 0-16,1 1 5 0,0-2-2 0,-1 2-5 15,0-1 6-15,4 0-4 0,-4 2 1 0,0-1 0 16,0 0 1-16,3-1 3 0,-3 0 2 0,2 0-2 16,-1-1-4-16,-2 2-2 0,0-1 8 0,2 1 3 15,2-1-2-15,-3 1 8 0,0-2-7 0,0 2 3 16,-1-1 7-16,4 1 7 0,-1 1-4 0,-1-2 7 16,1 0-2-16,1 1-6 0,-1 1-2 0,1-1 3 15,1 1 1-15,-1-2 3 0,3 4 6 0,-1-3 5 16,-3 0-5-16,2 0-4 0,1 1-1 0,-1-3-4 15,-4 2-3-15,2-1-3 0,-2-1-3 0,1 0 0 16,-4-3 0-16,1 0-5 0,-7-1-6 0,0 0-7 16,13 5-13-16,-13-5-11 0,0 0-27 0,0 0-34 15,6-1-40-15,-6 1-61 0,0 0-78 0,0 0-369 0,0 0-1008 16,0 0-57-16</inkml:trace>
  <inkml:trace contextRef="#ctx0" brushRef="#br0" timeOffset="47276.91">7024 5545 25 0,'4'-7'435'0,"-4"7"-34"0,0 0-39 15,0 0-19-15,4-5-28 0,-4 5-14 0,0 0-16 16,0 0-14-16,0 0-20 0,0 0-16 0,0 0-24 16,0 0-7-16,0 0-2 0,7 15-13 0,-5-10-13 0,-1 5-4 15,0 2-21-15,3 4-9 0,-1 3-6 16,-1 1-3-16,-2 0-11 0,7 7-9 0,-5 2-4 15,-1 2-9-15,2-2 1 0,0 4-20 0,0 2 1 0,0 1-11 16,-2-3 11-16,3-1-20 0,-3 1-10 0,2 0-4 16,-2-5 0-16,-1 0-9 0,2-1-3 0,0-2-6 15,-2-6-3-15,3-3-2 0,-6-1-4 0,3-4 0 16,3-2-4-16,-2 1-3 0,-1-3-5 0,0-7-7 16,0 11-14-16,0-11-16 0,1 5-25 0,-1-5-18 15,0 0-21-15,0 0-23 0,0 0-30 0,0 0-33 16,0 0-32-16,0 0-40 0,-7-34-70 0,1 24-248 15,3-1-843-15,-1 0 32 0</inkml:trace>
  <inkml:trace contextRef="#ctx0" brushRef="#br0" timeOffset="48056.91">6964 5528 307 0,'0'0'446'0,"0"0"-43"15,0-8-33-15,0 8-32 0,0 0-24 0,0 0-29 16,8-6-18-16,-8 6-23 0,0 0-13 0,9-8-18 16,-9 8-17-16,10-3-14 0,-2 2-14 0,-8 1-6 15,14-3-6-15,-5 2-13 0,2 0-4 0,2-1-4 16,5-2-3-16,-2 3-5 0,4-3-10 0,-1-1-4 16,2-1 3-16,0-1-1 0,4-1-6 0,2 1-10 15,-2-1-12-15,4 0-9 0,-2 0-7 0,1 4-4 16,1-2-3-16,-1 1-8 0,1-1-5 0,-3 2-2 15,-6 2-8-15,9-1-3 0,-6 3-3 0,-3-1-8 16,0-1 3-16,3 4-2 0,-3-4-3 0,-2 4-5 16,2-2-2-16,-1 2 8 0,-2-1-9 0,0 0-2 15,-4 1-2-15,2 0 2 0,-5-1-1 0,3 0-6 16,-3 1-1-16,-2-1 0 0,0 1 0 0,-8-2-1 16,12 1 0-16,-7 1 1 0,-5-2-4 0,9 2 2 15,-9-2-2-15,0 0 1 0,11 0 2 0,-11 0-2 0,0 0 0 16,0 0 1-16,0 0 0 0,0 0-5 0,7 1 4 15,-7-1 1-15,0 0-3 0,0 0 3 0,0 0 0 16,0 0 2-16,0 0 3 0,0 0 1 16,5 4 2-16,-5-4 2 0,0 0 1 0,0 0 0 0,0 0 7 15,0 0-11-15,-7 16 0 0,7-16-3 0,-5 14-1 16,2-5 0-16,-1 4 4 0,0 4-7 0,2 1 1 16,-3 1-1-16,-2 5-2 0,2 0 4 0,0 3 0 15,3-8 1-15,-4 5-4 0,4 1 4 0,-2 1 1 16,1-1 1-16,-1 2 1 0,4-2 0 0,0 4-1 15,0-1 0-15,0 1 0 0,0 3-2 0,3-1 1 16,-2 0-3-16,2-1 3 0,1 2 0 0,0-3-2 16,0 0 1-16,-1 0-3 0,1-4 2 0,0 0 0 15,-2-4-2-15,2-3-2 0,-2 1 3 0,2 0-3 16,-1-1 1-16,1 0-1 0,-2-1 1 0,3-4-2 16,-4-2 0-16,0-1 2 0,4-2-4 0,-5 0-1 15,2-2-4-15,-2-6-7 0,2 6-8 0,-2-6-7 16,0 0-10-16,0 0-9 0,0 0-22 0,0 0-17 0,0 0-24 15,0 0-18-15,0 0-20 0,0 0-29 0,-24-6-36 16,24 6-45-16,-14-5-49 0,2 2-302 16,-1-1-940-16,-1 4-15 0</inkml:trace>
  <inkml:trace contextRef="#ctx0" brushRef="#br0" timeOffset="48349.39">7225 6274 280 0,'-12'-3'448'0,"0"-1"-18"0,1 2-33 0,1-2-18 15,4 3-36-15,6 1-30 0,-9-5-31 0,9 5-34 16,-8-2-27-16,8 2-28 0,0 0-19 0,-6-4-12 16,6 4-12-16,0 0-15 0,0 0-2 0,0 0-5 15,16-7-6-15,-8 6-5 0,3-1-1 0,1-1-5 16,1 2 6-16,2 1-10 0,3-1 3 0,-1-2-11 15,3 3-2-15,-2-1-17 0,2 0-3 0,1 1-10 16,-1-1-3-16,1 1-12 0,3 0-2 0,4-1-10 16,-7-1-4-16,6-1-14 0,-6 1-17 0,6-2-32 15,-6 1-31-15,-2 1-42 0,1-2-52 0,-2 1-61 16,0-2-97-16,-1 1-277 0,-4 1-885 0,4 0 14 0</inkml:trace>
  <inkml:trace contextRef="#ctx0" brushRef="#br0" timeOffset="49450.94">7846 6184 51 0,'0'0'458'0,"0"0"-41"0,0 0-28 0,0 0-19 15,0 0-27-15,27 1-18 0,-17-4-31 0,0 2-20 16,-10 1-23-16,19-4-17 0,-5 2-16 0,-1 1-28 0,6-1-16 15,-2-1-17-15,0 2-16 0,2-1-8 0,-3-3-17 16,3 3-2-16,2 0-13 0,0-1-7 16,8 0-4-16,-12 1-17 0,4-1-5 0,6 1-3 15,2-3-5-15,-8 2-5 0,8-1-9 0,-3 1-4 0,1 2-4 16,1-3 0-16,1 2-4 0,0-2-6 0,0 2 4 16,-1 1-6-16,1 0 0 0,0 2 9 0,-2-2-12 15,4 1 0-15,-4-3 4 0,3 2-7 0,-2 2-3 16,3-3 5-16,2 1 5 0,-8 2-6 0,6-3 3 15,-3 2 1-15,2 0-3 0,-1 1-1 0,-8 1-1 16,8 1-3-16,-8-2-3 0,6 0 0 0,-4 1-1 16,-2-2-2-16,6 3-5 0,4-2 6 0,-10-2-5 15,7-1-3-15,3 2 2 0,-10 0-3 0,2-2 2 16,4 1 0-16,-7 1-3 0,7-2-1 0,-5 0 2 16,-2 1 2-16,2 0 2 0,1 0 0 0,4 1-6 15,1-3 3-15,1 2-6 0,-2-1 3 0,0 3 3 16,1-1 0-16,1-4-4 0,0 4 2 0,-8 0-2 15,6 0-2-15,-5-2 1 0,5 0-1 0,-4 3 5 0,0-2-4 16,-4-2 4-16,8 1 4 0,-4 1 2 16,-3-2-3-16,-1 1-12 0,3-1 6 0,5 0-3 15,-9 2 3-15,1-2-4 0,0 0 5 0,1 2-2 16,0-1-3-16,-1 0 4 0,-2-2 2 0,5 3-5 0,-8 1 5 16,6-2-4-16,-1 0-3 0,0 1 7 0,1 2-1 15,-1-1-5-15,-2 0 4 0,4 0 6 16,-6-2-6-16,4 1-2 0,-6 2-3 0,1-2 6 0,6 2-2 15,-7-1 5-15,3 0 2 0,2 0-7 0,-5 0-5 16,-1 0 4-16,1 0-2 0,1 0 7 0,1 0-8 16,-1-2 7-16,-1 3-2 0,0-2-3 0,1 1 4 15,-1-3 3-15,5 2-6 0,-6-1 3 0,4 1-1 16,-1 1 4-16,4 0-5 0,-2-1 3 0,-3 1-4 16,-1 0 0-16,6-2 2 0,-6 2-1 0,2-1 4 15,-2 1 0-15,1-1-4 0,2-2 2 0,2 2-1 16,-7 0 5-16,1 0 1 0,1 1-12 0,0-3 1 15,5 3 5-15,-7-1-4 0,3-1 2 0,-3 1 2 16,3 1 0-16,-3 1-3 0,11-2 5 0,-12 2-9 16,2-1 9-16,2 0-5 0,-3-2 4 0,2 3 1 15,0-1-2-15,-4 0 3 0,2 1-6 0,1-2 3 16,-5 1 0-16,-7 0-4 0,18-2 6 0,-11 3-3 16,-7-1 2-16,14 0-5 0,-14 0-1 0,14 0 1 0,-14 0 5 15,11 0 1-15,-2 0 4 0,-9 0-7 16,13 1 12-16,-7 0-15 0,-6-1 4 0,13-1 5 0,-13 1-3 15,13 1-7-15,-13-1 10 0,10 2-9 16,-10-2 1-16,10-2-10 0,-10 2-21 0,0 0-18 0,9-2-33 16,-9 2-42-16,0 0-78 0,0 0-118 0,0 0-274 15,0 0-908-15,0 0-2 0</inkml:trace>
  <inkml:trace contextRef="#ctx0" brushRef="#br0" timeOffset="66038.53">19739 9962 571 0,'-8'-6'513'0,"2"0"-79"0,-2-2-52 0,-1 2-49 15,1-2-34-15,1-1-15 0,-2 2-26 0,1-4-20 16,-2-3-14-16,3 3-11 0,-3-2-11 0,3-4-14 16,-4 0 0-16,0-1-13 0,3 0-20 0,-5-4-5 15,1 5-11-15,1-7-24 0,-1 1-17 0,-4 0-1 16,1-3-12-16,-2 1-8 0,2-2-3 0,-2-4-12 0,-1 5-3 16,-1-3-6-16,2 0-12 0,-3-1 2 0,4 2-4 15,-3 1 0-15,3-1-1 0,-3 1-10 16,5-2 3-16,0 3-8 0,2-1 4 0,5-2 4 0,-3-1-10 15,4 3-1-15,3-3 0 0,0-3-6 0,0-1 0 16,2 0-1-16,2 0 7 0,3-1-16 0,0-2 3 16,3 2 3-16,0 0-1 0,2 1-3 0,8-11 8 15,-6 13-3-15,1 1 2 0,4-2-7 0,1 3 4 16,1-2-6-16,-3 1 7 0,17-7-3 0,-9 10-1 16,3 1 0-16,-1 4 2 0,2-1-3 0,-1-2 3 15,-2 2-4-15,3 1 4 0,0 2-4 0,-1 3 2 16,4-2-5-16,-1 4 5 0,-2 2-4 0,2 1 4 0,1 1 1 15,-2-1 0-15,0 3-1 0,-1 0-1 0,5 1-4 16,-5-1 3-16,1 1 3 0,3 0 0 16,-2 1 6-16,-1 5 7 0,-8 0-5 0,2 5 10 0,0-1 1 15,-1 0 0-15,-1 4 7 0,0 0-2 0,-1 1 5 16,0 1 0-16,7 2-4 0,-8 1-7 0,-1 0 4 16,2-2 0-16,0 2-1 0,5 2-4 0,1 0-1 15,-1 1 2-15,1 1 3 0,-2-2-3 0,2 1 3 16,-1-1 0-16,4 0 0 0,-4 2-8 0,2-3 2 15,-3 1-2-15,7 2-3 0,-3-3-3 0,0 2 0 16,0-1-2-16,-2 1 0 0,0-2-1 0,-7 0-3 16,6 0-1-16,-5-1 0 0,3 3-1 0,-4-4 2 15,0 1-4-15,1-2-1 0,0 2-1 0,5 0-1 0,-3-2 0 16,6 0 2-16,2 1-2 0,-5 0 1 0,4 1 0 16,-1-2 0-16,4 0-2 0,-4 0 2 15,1-1-2-15,2-1 1 0,-1 1-1 0,-2-4 1 0,2 1-1 16,1-2-1-16,-1-1 1 0,-9 1-3 0,2 0 3 15,-1 2 1-15,-1-2-2 0,0 1 1 0,-2 0 0 16,0 2 0-16,2 0-1 0,-3 0-1 0,2 0 1 16,-1 1 1-16,0 0 1 0,4-2-1 0,1-2-2 15,-2 3 1-15,-1-4 0 0,9 1 0 0,-7-1 2 16,5 0-1-16,3 1-1 0,-3-1 2 0,-1 1 1 16,3-1 4-16,3 2 0 0,-3-1-2 0,2 2 2 15,1-1 0-15,4 3 0 0,0 0 1 0,-2 3-1 16,2-5 1-16,-3 4-3 0,3-1 1 0,0 0 1 15,3 0-1-15,-3-1-2 0,-1 0-1 0,-1 0-1 16,2 1 2-16,-4 2-1 0,4-3 1 0,-8 2 1 16,2 1 3-16,-2 0-1 0,0 5 6 0,-3-1 3 0,-1 0 1 15,-1 1-1-15,1 3-1 0,-3 0 3 16,-8 0-8-16,7 3 0 0,-6-4 4 0,-1 5-3 16,2 3 0-16,-3 2-1 0,1 0-1 0,-1 2 4 0,-3 0 0 15,-1 1 1-15,-7 2 2 0,8-1 1 0,-6 4-2 16,3-2 0-16,-2 3 0 0,-2 0-1 0,-1-1-4 15,-3 3 0-15,-3-2-1 0,1 10 0 0,-4-10-3 16,0 1 3-16,-8 10-4 0,0 2 6 0,-1-3-8 16,-2 3 1-16,-1 0 0 0,0-2 0 0,-5-3 0 15,0 3 1-15,-4-4-1 0,-4 2-2 0,1 1 2 16,-1-6-3-16,-3-3-6 0,-2 3 0 0,1-5-3 16,-3-5-2-16,0 1-4 0,-4-3-3 0,9-9-4 15,-10 3 2-15,6-8 2 0,-7 5 0 0,-6-3 6 16,16-7 5-16,-11 8-3 0,8-9 3 0,2 1-1 15,-1-2 1-15,2 0-1 0,-1 3-1 0,1-2 2 16,0 0-4-16,0-1 4 0,1 0-6 0,-1 0-2 0,1 2 1 16,5-1 2-16,1 1 2 0,-1-1 2 15,2 0 1-15,7-1 0 0,-7 0-1 0,9-1 1 0,-3 1-3 16,3-1-2-16,0 1-2 0,2 0 0 0,-2 0 1 16,1-2 1-16,5 1-1 0,0 0 4 0,1-1-3 15,-1 2 1-15,2 1 0 0,3 2 0 0,-9 2 2 16,7-4 1-16,-4 4 0 0,3 1 4 0,3-2 1 15,-1 6 2-15,4-5 1 0,2 2 1 0,-4 2-1 16,5 3 1-16,-2 0-2 0,2 1 4 0,-2 2 0 16,3 4 4-16,1 3 1 0,0-1 3 0,1 1 0 0,3 3 3 15,-4-2 1-15,4 2 4 0,1 2 1 16,1 5-1-16,0 7-2 0,5 1-1 0,-6-10-4 16,3 10 1-16,-2-12-1 0,2 16-4 0,-2-17 2 0,1-1-2 15,1 0-3-15,-2-2-11 0,0-3 9 0,0-3-1 16,1 3 0-16,-5-7-2 0,0-2 2 15,-2-4 1-15,2-4-2 0,-2 0 2 0,0-1-2 0,0-9-8 16,-2 11-2-16,-2-7-2 0,4-4-4 0,0 0 2 16,-23-8-1-16,6-3 1 0,-6-5 3 0,-1-5 3 15,1-1 5-15,-2-2 1 0,-1 1 1 0,1-5 0 16,2 0 0-16,-1 0 1 0,-1 1-2 0,2 2 0 16,0 1-5-16,0 1-5 0,4-2-5 0,-3 4-8 15,1 0-8-15,2 2-6 0,4 6-9 0,1-1-8 16,-1 3-19-16,4 4-20 0,2-3-24 0,0 2-29 15,-2 2-50-15,0 2-76 0,0 2-384 0,2-2-1089 16,2 3-123-16</inkml:trace>
  <inkml:trace contextRef="#ctx0" brushRef="#br0" timeOffset="67442.78">19519 9928 85 0,'0'0'728'0,"0"0"-114"0,15 15-88 16,-6-5-71-16,3 2-63 0,2 2-38 0,2 6-54 15,2-1-32-15,5 1-23 0,-1 3-14 0,2 2-1 0,2 1-49 16,-1 1-15-16,7 10-15 0,-2 2-4 0,-6-11-17 16,10 8-18-16,-13-5-13 0,6 10-7 0,-8-9-5 15,4 7-11-15,-7-6 2 0,2 13-5 0,-1-3-5 16,-2 7 0-16,-3-2-7 0,-4 2-3 0,0 2-8 15,-6-5 5-15,0 6-2 0,0 3 6 0,-6 4-4 16,0-2-3-16,-4-1-1 0,1 1-4 0,-6-1-6 16,0 0-4-16,-1-1-4 0,4-2 0 0,-8-2-6 15,4-2-2-15,-3-5-2 0,2-13 1 0,3 3 1 16,-5 11-4-16,4-13-2 0,0 0-3 0,-5 12 1 16,4-14-3-16,0 3-2 0,-3-2-1 0,-1-1-3 15,2-1 2-15,-2 0-4 0,-2 1 0 0,2 1-2 0,-12 7-3 16,3 2-2-16,10-11 1 0,-1 0-3 15,-7 15 4-15,4-14 0 0,-4 13 0 0,-1 0-2 16,0-2 2-16,0 3 0 0,1-4 1 0,1 7-1 0,0-5-1 16,-1 3 1-16,-1 0 0 0,5-4-1 0,2 1 2 15,7-9 1-15,-1-1-4 0,3-1 2 0,4 1 1 16,-1 3-2-16,3 0 1 0,3-2 1 0,4 0 0 16,2-5 0-16,1 2 3 0,9-1 0 0,0 0 2 15,6 1-1-15,1-1 2 0,14 7-1 0,0-1 0 16,-1-4-1-16,4 1 2 0,1 0 0 0,3-3 0 15,-2-2 1-15,3 1 0 0,5 2 5 0,3 3 1 16,1 0 6-16,-2 1 2 0,23 23 4 0,-24-18 8 16,24 17-3-16,-28-17-2 0,23 13-4 0,-24-20 1 15,-2 2-2-15,6 0-3 0,-8-1-4 0,12 0-1 16,-3 1 12-16,-4 0-6 0,5-4 0 0,-3 4-3 0,0-2 2 16,1 0-7-16,-2 0-1 0,1 0-2 15,-3-1-2-15,-3 2 1 0,-3 2-1 0,1 0 1 16,-2-5-3-16,-11-10-3 0,2 4 2 0,-2-5-4 15,-4-4 2-15,2 1-1 0,-3-2-8 0,-4-8-6 0,-3 0 0 16,-1-4-5-16,4-3 2 0,2-3 2 0,-3-3 0 16,0-6 2-16,8-6 1 0,-2-6 2 0,-2-2 3 15,2 1-3-15,-3-3 2 0,2-1-1 0,-3 0 2 16,7-14-2-16,-10 14 1 0,0-14-5 0,-5 7-2 16,5-8-7-16,-5 10-5 0,-2-1-3 0,5-10-1 15,-6 10-3-15,1-1 5 0,1-16 3 0,-1 18 3 16,-1-13 1-16,-2 13 2 0,0 1 4 0,-3-4 2 15,1 2-1-15,2 1 1 0,-8 3 2 0,0-2 4 16,2 4-5-16,-5 1 4 0,-1 1 2 0,1 2-1 16,-4-1 1-16,0 1 0 0,-2 2 0 0,-1-1 3 15,-3 0-1-15,1 1 1 0,-5 2 0 0,0-2-1 16,0 1 4-16,-6 0-3 0,0 3 1 0,0 0 4 16,-7 2 0-16,1 1 5 0,2 1 0 0,-1 3 3 0,-7 0 3 15,3 3-4-15,-4-1-3 0,-11-3 1 16,9 5 0-16,-13 1-1 0,0 0 0 0,0 0 1 15,0 1-2-15,-1-2 0 0,0-3 1 0,-5 0 0 0,8 2-1 16,2-4-4-16,1-5 2 0,17 5-1 0,-14-10-1 16,13 5 1-16,1 0-1 0,2-2-1 15,2-2 0-15,2 0 0 0,-1-3-3 0,6 0-2 16,-2-2 0-16,4-1-4 0,-1 0-4 0,1-5-4 0,-4-11-2 16,4 12-3-16,-1-14-2 0,1 1 1 0,9 13 3 15,0-2-2-15,2 0 5 0,-1-12 0 0,7 11 2 16,-2 3 2-16,3 0 0 0,1 1-1 0,2 0 4 15,1 4 2-15,2 2-1 0,1 2 0 0,2 5-1 16,0 0 1-16,1-1 1 0,6-4 1 0,0 4 0 16,4-2 2-16,4-1 0 0,-6 2 5 0,4-3 3 15,6 0 7-15,-2-1 7 0,10-9 9 0,-6 10 2 16,0-1 5-16,9-9-3 0,-1 3-1 0,-7 7-5 16,-3-1 0-16,13-6-5 0,-11 6-2 0,0 3-2 15,-5-5-2-15,1 0-2 0,1 3-3 0,-5 3-4 16,-1 0-2-16,-1 2-4 0,-6 3-4 0,-4 5-4 15,-3 0-7-15,0 0-9 0,0 2-4 0,-4 3-8 16,-3 5-14-16,2-13-20 0,-2 13-34 0,0 0-45 0,-10-13-57 16,10 13-92-16,-22-5-361 0,22 5-1095 0,-29 8-133 15</inkml:trace>
  <inkml:trace contextRef="#ctx0" brushRef="#br0" timeOffset="75126.95">15406 6757 142 0,'0'0'545'0,"0"0"-53"0,0 0-55 16,0 0-43-16,0 0-43 0,0 0-30 0,0 0-35 15,0 0-26-15,0 0-23 0,0 0-15 0,-5-6-19 0,5 6-28 16,0 0-19-16,0 0-6 0,0 0-23 16,0 0-18-16,0 0-7 0,0 0-15 0,0 0-12 15,0 0-7-15,0 0 3 0,0 0-17 0,0 0 0 0,0 0-2 16,22 13-2-16,-16-9-3 0,2-1-7 0,2 3 0 16,2 2-5-16,0-1 4 0,4 3-1 0,0-2 1 15,0-1 1-15,0 1 8 0,1 3-10 0,1-1-3 16,0 1 5-16,1-4-8 0,5 7 8 0,0 0-2 15,0 0 4-15,-5-5-3 0,5 2-8 0,1 1 7 16,-6-5 1-16,7 3-2 0,0 4 1 0,-2-2-4 16,-5-4-2-16,6 4-4 0,-1 0-2 0,1 1 2 15,2-1-7-15,-3 1 9 0,1 0-16 0,-1 1 6 16,-1 2-4-16,-1 0 2 0,-6-4 3 0,2 0-4 16,3 5 1-16,-3-4-1 0,1 4 4 0,3 0-5 15,-7-6-1-15,0 4 3 0,3-2 0 0,1 3-3 16,2 1 1-16,-1 1 0 0,3-3 1 0,-2 1 1 0,0 1-4 15,0-1 2-15,-5-2-4 0,7 1 0 0,-7-2-1 16,8 2-4-16,-2 3 4 0,-3-3-4 16,0-5 0-16,-5 1 1 0,4-1-1 0,-1 2 0 0,-2-2 1 15,2 1-4-15,-3 1 2 0,1-3-2 0,-1 3 2 16,3-2-2-16,6 4-1 0,-8-3 1 0,-2 0-1 16,3 3 1-16,-1-2 0 0,0 1 0 0,0-3-2 15,-1 2 1-15,7 6 3 0,-9-7-4 0,3 2 1 16,1 1 0-16,1-1 0 0,-2-1-1 0,-1 1 4 15,3 0-4-15,-3 1 0 0,2-1 0 0,-1 2 0 16,1-4 1-16,0 3-2 0,-1-2-1 0,3 2 1 16,-3-2 1-16,-1 1 0 0,3-1-1 0,-3 0 1 15,2 0-2-15,5 3 1 0,-5-2 0 0,1-1 2 16,-2 1-2-16,6 5 1 0,-6-5-1 0,2-1 1 16,-1 0-2-16,4 7 2 0,1-2-1 0,-4-5 4 15,-1 1 0-15,6 2 1 0,-6-1 1 0,-1-3-1 0,1 2-1 16,-1-2-1-16,1 2 1 0,-3-3 1 0,2 3-2 15,1-2 1-15,-1 1-1 0,0-1 2 0,-3-2 2 16,1 1 0-16,1 0 0 0,-2 2-1 0,-1 0 2 16,5-2 1-16,-5 2 0 0,5 0-3 0,-3-3 2 15,3 2-3-15,-1 1 0 0,0 2 1 0,0-1 3 16,4-1-6-16,-4 0 8 0,7 5 0 0,1 0-3 16,-10-7-1-16,10 6 1 0,-6-3-1 0,7 4-1 15,-3-2-1-15,-3-3-2 0,3 3 3 0,-3-3-2 16,6 1 1-16,-2 1-1 0,-3-1-1 0,5-1 1 15,0 4-4-15,-7-5 3 0,3 0-1 0,1 3-1 16,2 1 2-16,0 2-1 0,0-5 2 0,-6 1-2 16,1-1 0-16,5 0-1 0,-7 2 0 0,6 2 4 0,-5-3 0 15,-1-2-1-15,5 4 0 0,-6-3-1 16,-1 1 0-16,4 1-2 0,5 1 2 0,-7-3 4 16,6 2-1-16,-6-1-5 0,0-1 2 0,5 5-2 0,-4-8 3 15,-1 3-2-15,6 4 1 0,-3-7-1 0,4 6 4 16,-4-4-1-16,-1-1 1 0,6 2-2 0,-2 1 2 15,-4-3-3-15,1-1 1 0,7 5-2 0,-8-5-1 16,2-2 0-16,4 3 3 0,-1 5-3 0,-3-6 2 16,4 4-2-16,-1 1 1 0,0 0 0 0,1-1-4 15,-6-2 5-15,-1 0-2 0,7 2-2 0,-7-3 2 16,7 5 0-16,-6-1-2 0,0-5 1 0,-1 3 1 16,1-2-2-16,7 3 0 0,-7-1 1 0,1-1 1 15,-1 0-1-15,-1-1 0 0,5 6 1 0,-4-5-3 16,-1-1 2-16,-2 0 0 0,7 5 1 0,-6-5-3 15,1 1 1-15,-2 1 0 0,4-2 0 0,6 4 0 16,-9-3 1-16,0-1 0 0,-1 0-1 0,0 0 0 0,3 0-1 16,0 2 0-16,-2-1 3 0,0-1-2 0,2 0 0 15,-3-1 2-15,2 3-4 0,-2-3 3 0,2-1 0 16,-2 3-1-16,1-1 1 0,-1 0-2 0,1-1 1 16,-3 0 2-16,3 1-2 0,-4-1 1 0,6 0-1 15,-5-1 1-15,1 1 1 0,-1-2-1 0,-3-1 2 16,3 1-1-16,-3 0-1 0,5 2 0 0,0-2-1 15,-5-1 2-15,1 1 0 0,0 1 1 0,2 1 5 16,-2-2 2-16,0-1-1 0,1 0-1 0,-2 0-1 16,0 0-1-16,-2-1 0 0,0 0 1 0,-2-3-3 15,0 4 0-15,0-4-2 0,0 4 0 0,-6-6-9 16,6 3-13-16,-6-3-15 0,5 2-18 0,-5-2-29 16,0 0-33-16,0 0-33 0,0 0-44 0,0 0-64 0,0 0-92 15,0 0-298-15,0 0-1052 0,0 0-91 16</inkml:trace>
  <inkml:trace contextRef="#ctx0" brushRef="#br0" timeOffset="75885.03">20387 9581 427 0,'0'0'557'0,"3"-11"-61"0,-3 11-52 0,0-10-36 15,0 4-33-15,0 6-29 0,0-11-38 0,0 11-27 16,-7-10-35-16,2 5-16 0,5 5-17 0,-9-9-20 15,5 7-21-15,-6-4-12 0,-3 4-14 0,-2 0-20 16,3 1-8-16,-1 1-17 0,-5 1-11 0,7 1-1 16,-8 4-9-16,7 0-10 0,0 0 2 0,-3 4-11 15,1-1-1-15,4 2 0 0,-1 2-12 0,1 3-1 16,2 1-11-16,3-1-6 0,-1 1-1 0,4 1-2 0,1-1-1 16,2 1-6-16,1 1 5 0,4 1-7 0,0-2 4 15,4 0-4-15,2-3 1 0,2 0-4 0,2-2 5 16,6 1-9-16,5-2 7 0,-1-5-6 0,3-1 2 15,-1-5-3-15,1-2 5 0,-2-3 0 0,0-5-2 16,-8 3 0-16,7-4 1 0,-8 1-3 0,-3 0 4 16,0-5-8-16,-3 1 8 0,-6 3-5 0,4-4 0 15,-7 2 2-15,-2-1-17 0,-2 0-1 0,0-3-9 16,-4 5-13-16,-4-3-10 0,1 3-12 0,0 2-10 16,-7-1-27-16,2 2-21 0,-3 0-23 0,-2 4-32 15,0 2-34-15,-2 2-38 0,3 0-52 0,-4 4-309 16,1-1-902-16,0 2 3 0</inkml:trace>
  <inkml:trace contextRef="#ctx0" brushRef="#br0" timeOffset="76145.5">20228 9870 434 0,'0'10'671'0,"-2"2"-100"0,-2 0-85 0,3 3-55 16,-5 3-55-16,4 1-32 0,-4 1-28 0,3 4-35 16,-1-5-13-16,0 6-21 0,-1 3-8 0,0-1-26 15,2-1-27-15,-3 1-15 0,2 0-23 0,2-8-21 16,-2 7-9-16,1-7-17 0,2-2-12 0,-2-1-12 16,3-3-20-16,-2-2-29 0,1-4-35 0,1-1-22 0,0-6-33 15,-1 10-36-15,1-10-49 0,-3 7-61 16,3-7-44-16,0 0-69 0,0 0-252 0,0 0-856 15,0 0 25-15</inkml:trace>
  <inkml:trace contextRef="#ctx0" brushRef="#br0" timeOffset="76521.2">20203 10011 149 0,'-20'14'653'0,"10"-9"-104"0,4 1-72 15,-3 2-49-15,-1 2-58 0,1-2-32 0,1 1-47 16,-5 2-25-16,3-2-34 0,2-1-31 0,-1-3-12 16,4-1-28-16,1 0-17 0,4-4-28 0,-6 6-14 15,6-6-21-15,0 0-7 0,0 0-5 0,0 0-8 16,0 0-5-16,0 0-9 0,21-17-2 0,-14 8-4 0,2-1-8 16,3-4-7-16,-1 0-2 0,2-1 1 0,-3 0 5 15,2-1-6-15,4-6 2 0,-2 0 5 0,2-1-2 16,-5 6 3-16,1 0 3 0,-2 4 8 0,-1 4-8 15,-4 0 0-15,4 1 10 0,-7 2 3 0,1 2 15 16,-3 4 21-16,3-6 7 0,-3 6 13 0,0 0-4 16,0 0-12-16,0 0-12 0,0 0-8 0,0 0-6 15,-2 23-8-15,1-11-7 0,1 4-4 0,1 0-5 16,1 0-3-16,3 0-7 0,-3 1-5 0,3-2-12 16,-3-3-15-16,-1 4-23 0,7-7-30 0,-1 6-21 15,-3-4-25-15,0-2-26 0,2 1-36 0,-2-1-40 16,1 0-58-16,3-1-62 0,-5 0-279 0,0-3-929 0,0 1-9 15</inkml:trace>
  <inkml:trace contextRef="#ctx0" brushRef="#br0" timeOffset="76912.96">20237 10287 416 0,'-11'12'554'0,"0"-1"-73"0,-4 1-66 16,6-3-49-16,-5 3-37 0,6-2-37 0,-1-3-31 16,2 0-26-16,2-2-14 0,-1-2-32 0,0 2-29 15,6-5-24-15,-4 6-21 0,4-6-14 0,0 0-24 16,0 0-2-16,0 0-15 0,0 0-1 0,0 0-8 16,0 0-6-16,0 0-3 0,0 0-3 0,10-19-11 15,-10 19 1-15,8-16-4 0,-4 6-2 0,1-3 0 16,3-2 1-16,0 1-2 0,0-2 6 0,-2 2-4 0,4-1-1 15,-5 1 3-15,3 3 2 0,1 1-5 0,-2-1 9 16,-1 3 4-16,1-1-3 0,-3 4 3 16,1 1 3-16,0 1 11 0,-5 3 12 0,10-4 13 0,-10 4 5 15,0 0 9-15,21 8 4 0,-12 0 11 0,3 4-11 16,-1 2 7-16,-2 1-5 0,5 0-5 0,-4-1-8 16,2 2-6-16,-2 0-10 0,-1-3-10 0,3-1-8 15,-1 1-8-15,0 0-5 0,-2-3-17 0,1-3-27 16,-2 0-27-16,1-2-36 0,1 0-41 0,-4-1-44 15,-2-2-62-15,-4-2-92 0,9 2-313 0,-9-2-978 16,0 0-41-16</inkml:trace>
  <inkml:trace contextRef="#ctx0" brushRef="#br0" timeOffset="81283">20734 8975 490 0,'0'0'527'16,"0"0"-66"-16,6-4-44 0,-6 4-42 15,0 0-44-15,0 0-20 0,0 0-30 0,5-4-24 16,-5 4-26-16,0 0-9 0,0 0-16 0,0 0-8 0,0 0-12 16,0 0 5-16,2-7-15 0,-2 7-10 0,0 0-20 15,0 0-5-15,0 0-6 0,0 0-7 16,-14-7-13-16,14 7-14 0,-11 0-13 0,11 0-7 0,-16-1-8 15,8 1-10-15,-2 0-7 0,-3 0-7 0,-1 1-3 16,3-1-4-16,-4 3-1 0,3-2-8 0,-7 4-4 16,7-4-2-16,-3 4-2 0,1 1 0 0,-3-1-6 15,0 1 0-15,-1 1-3 0,2 1-3 0,0-2-4 16,0 3 7-16,0-1-9 0,2 2 2 0,2-4-4 16,-2 5 2-16,1-1-1 0,2-2-3 0,1 3 2 15,0 4-1-15,1-6-4 0,0 7 5 0,5-4-9 16,-2 3 6-16,0-1 0 0,4-1 3 0,4 4-4 0,2 0-2 15,-2 0-3-15,5-2 2 0,2-1 0 0,0 2 5 16,2-2-7-16,2 0-1 0,2-4 2 16,0 2-6-16,1-3-4 0,0-2-5 0,0 0 0 0,3-2-1 15,-1-1-10-15,4-2 7 0,-3-1-4 0,1-1-4 16,-3-2 3-16,2-3 2 0,2 0 1 0,-4-1 3 16,-3 3 2-16,-3-1 3 0,3 0 1 0,-6 0 6 15,-1 0-8-15,-2 0 16 0,1-1 2 0,-6 5 2 16,6-11-3-16,-6 4 10 0,0 7 6 0,-3-11 7 15,-3 2-1-15,1 4 8 0,-2-3-5 0,0 0 2 16,-5 1 3-16,2-1 0 0,0 2-5 0,-5-3 1 16,4 1-5-16,-1 5 1 0,1-2 0 0,-2 1-4 15,1 1-7-15,1-1 3 0,0 3-3 0,-2-1-2 0,3 1-4 16,4-1-5-16,-7 2-14 0,13 0-1 16,-14 3-11-16,2-1-11 0,3 1-15 0,3 0-2 15,-1 0-9-15,-3 0-14 0,5 1-18 0,0 0-21 0,1 3-28 16,4-7-31-16,-4 9-35 0,3-3-34 0,1-6-40 15,3 11-301-15,-3-11-886 0,5 9 13 0</inkml:trace>
  <inkml:trace contextRef="#ctx0" brushRef="#br0" timeOffset="81835.53">20891 9236 115 0,'9'-5'471'0,"-3"1"-44"0,-1 1-24 0,-5 3-31 16,11-6-23-16,-8-1-17 0,1 4-32 0,-4 3-16 16,6-11-30-16,-5 6-14 0,-1 5-20 0,3-9-22 15,-3 9-24-15,1-12-15 0,-1 12-12 0,-1-13-20 0,0 6-13 16,-2 2-8-16,3 5-5 0,-8-14-12 16,5 8-7-16,-3 1 4 0,-1-2-15 0,2 4-6 15,-3-3 0-15,-1 3-6 0,-1 0 4 0,-1-1-9 0,2 2-10 16,2 2-4-16,-4-1-3 0,11 1 2 0,-20 2-6 15,10-1-1-15,2 3-4 0,-4 0-2 0,3 3-7 16,-2-3 5-16,5 3-7 0,-5 1-2 0,3 0-6 16,0 1-1-16,1-2 2 0,2 1-1 0,-1 0-3 15,2 1-3-15,3-1 6 0,-3 2-5 0,4-2 3 16,-1 1-4-16,1-9 2 0,5 13-1 0,-5-6-8 16,4 0 1-16,0-2 15 0,2 0-14 0,-2-2-4 15,-4-3 12-15,13 5-18 0,-5-1-5 0,-2-3-9 16,3 0-3-16,-9-1-1 0,20-1-2 0,-11-2-3 15,3-1-9-15,-3-1-2 0,2-1-4 0,2-1-4 16,-4-2-1-16,2 2 4 0,0-2 7 0,-2 4 1 16,-3 0 3-16,2-1 7 0,-2 3 6 0,-6 3 21 0,5-5 14 15,-5 5 10-15,4-5 11 0,-4 5 1 16,0 0-2-16,0 0-6 0,0 0 4 0,0 0-4 16,0 0 0-16,-17 16 5 0,10-8-2 0,0 3 13 0,-2 2 1 15,2 2-4-15,-1 2 19 0,-2 1 10 0,0 5 1 16,3-4 1-16,-2 0-4 0,4-1-10 0,0 0 2 15,1-2-3-15,0 1-10 0,0-5-3 0,3-1-5 16,0-4-10-16,1 0-16 0,0-7-24 0,2 8-37 16,-2-8-26-16,4 8-23 0,-4-8-37 0,0 0-52 15,11-1-60-15,-11 1-97 0,0 0-239 0,16-10-893 16,-11 6 11-16</inkml:trace>
  <inkml:trace contextRef="#ctx0" brushRef="#br0" timeOffset="82001.89">21027 9433 918 0,'0'0'762'16,"11"-2"-153"-16,-11 2-99 0,0 0-97 15,9 2-51-15,-9-2-56 0,0 0-47 0,0 0-37 16,0 0-33-16,0 0-30 0,0 0-38 0,11 0-56 0,-11 0-45 16,0 0-62-16,0 0-76 0,0 0-77 0,0 0-109 15,0 0-222-15,5-7-760 0,-5 7 63 0</inkml:trace>
  <inkml:trace contextRef="#ctx0" brushRef="#br0" timeOffset="82319.5">21290 9269 331 0,'5'-7'763'0,"-5"7"-126"15,2-5-96-15,-2 5-69 0,0 0-43 0,0 0-36 16,0 0-17-16,0 0-35 0,0 0-33 16,0 0-32-16,0 0-31 0,0 0-27 0,-6 26-26 0,0-11-24 15,2 1-22-15,-2 1-19 0,1 3-16 0,0-2-9 16,-1 6-20-16,-4 0-6 0,6-6-12 0,-1 0-20 15,1 1-23-15,0-3-28 0,4-5-29 0,0-1-35 16,-2-2-32-16,2-1-39 0,0-7-39 0,0 12-41 16,0-12-47-16,0 0-54 0,4 3-268 0,-4-3-895 15,0 0 7-15</inkml:trace>
  <inkml:trace contextRef="#ctx0" brushRef="#br0" timeOffset="82610.58">21398 9369 429 0,'0'0'578'0,"0"0"-77"0,0 0-48 16,-18 14-34-16,11-5-33 0,-2 0-38 0,2 1-15 0,1-1-26 16,0 3-33-16,1-1-28 0,2 0-31 0,-1 1-22 15,2 0-28-15,1-1-17 0,4-1-17 0,3 0-9 16,-2-1-9-16,4-1-8 0,3-1-5 0,-2 0-10 16,3-3-13-16,3-1-5 0,-1-3-9 0,5 0-8 15,0-3-1-15,0-3 1 0,-2 0-6 0,1-2-5 16,-3-3 3-16,2 1 3 0,-5 0 1 0,1-1 3 15,-5 1 4-15,0-1 2 0,-5 1-1 0,1-1 0 16,-2 0-5-16,-2-1-10 0,-4 1 2 0,-1 1-5 16,-1 1-5-16,-1 0-9 0,-2 2-14 0,0-1-18 15,-1 3-20-15,-3 0-19 0,1 3-26 0,0 0-21 16,1 2-19-16,-2 1-35 0,-4 0-37 0,4 4-51 16,0-1-55-16,2 4-334 0,-2 1-975 0,1 2-41 0</inkml:trace>
  <inkml:trace contextRef="#ctx0" brushRef="#br0" timeOffset="82758.98">21548 9580 599 0,'9'6'765'15,"1"0"-146"-15,-2 0-116 0,-3-1-83 0,2-2-61 16,-3-1-58-16,-4-2-46 0,7 4-40 0,-7-4-41 16,5 4-35-16,-5-4-42 0,0 0-58 0,8 3-64 15,-8-3-90-15,0 0-99 0,0 0-303 0,0 0-738 16,0 0 71-16</inkml:trace>
  <inkml:trace contextRef="#ctx0" brushRef="#br0" timeOffset="82995.96">21875 9482 447 0,'8'-3'827'0,"-8"3"-158"0,0 0-115 16,0 0-77-16,9-1-55 0,-9 1-38 15,0 0-34-15,0 0-39 0,0 12-32 0,0-12-33 0,-5 13-26 16,3-5-33-16,-4 3-25 0,2 1-19 0,1 0-19 16,-4 4-16-16,2-2-16 0,1 4-20 0,-2-1-24 15,1 1-18-15,0 0-19 0,-2 0-32 0,3 1-15 16,-2-1-24-16,4-1-21 0,-1-1-28 0,-1-5-37 16,-1-1-44-16,4-2-42 0,1-1-52 0,0-7-300 15,0 0-878-15,6 7 15 0</inkml:trace>
  <inkml:trace contextRef="#ctx0" brushRef="#br0" timeOffset="83310.74">21980 9622 83 0,'4'-6'689'15,"1"1"-91"-15,-5 5-92 0,9-7-65 0,-9 7-43 16,4-4-56-16,-4 4-43 0,0 0-27 0,0 0-24 0,0 0-10 16,0 0-8-16,-18 22-15 0,14-12-16 0,4 0-16 15,-5 2-18-15,1 1-23 0,4-2-10 16,-2 3-23-16,2-4-10 0,2 3-10 0,0 1-6 0,5-1-3 15,1-2-2-15,0-3-7 0,3-2 0 0,2 2-12 16,-1-1 1-16,5-3-6 0,-3-1-3 0,-1-5-6 16,-1 0-4-16,1 0-1 0,5-6-4 0,-5 0-2 15,-1-3-4-15,-1-1-3 0,0-2-3 0,0-1-3 16,-3 1 0-16,-2-3-5 0,-4 2-7 0,2-1-10 16,-3 4-15-16,-2-5-10 0,-1 0-2 0,-2 7-17 15,2-4-2-15,-5 5-5 0,-2 0-6 0,0 2-2 16,2 1 2-16,-6 5-3 0,4 1-2 0,-4 1-7 15,-2 1-14-15,0 4-17 0,-1 2-33 0,-1 0-50 0,3 4-65 16,1 1-102-16,-1 0-229 0,3-1-868 0,0 4 20 16</inkml:trace>
  <inkml:trace contextRef="#ctx0" brushRef="#br0" timeOffset="83458.94">22216 9855 722 0,'8'1'825'0,"-1"3"-163"0,2 1-134 0,-4-2-83 15,-3 2-61-15,-2-5-61 0,5 5-41 0,-5-5-37 16,0 0-37-16,6 2-31 0,-6-2-36 0,0 0-46 16,0 0-57-16,5 5-50 0,-5-5-81 0,0 0-92 15,0 0-112-15,-1 8-250 0,1-8-793 0,0 0 47 16</inkml:trace>
  <inkml:trace contextRef="#ctx0" brushRef="#br0" timeOffset="83883.19">22555 9679 149 0,'-2'-4'939'0,"2"4"-178"0,0 0-99 16,0 0-87-16,0 0-73 0,0 0-56 0,0 0-56 15,0 0-50-15,0 0-46 0,0 0-42 0,0 0-27 16,0 0-15-16,0 0-10 0,0 0-17 0,17 21-10 0,-10-10-16 15,0 1-9-15,0 4-4 0,1 0-13 0,1 2-5 16,5 5-12-16,-7-5-12 0,2-1-11 0,4 6-12 16,-8-6-7-16,4-1-9 0,0 1-8 0,-2-2-2 15,1 1-11-15,-1-3-3 0,-1-1-9 0,0 0-11 16,-2-5-15-16,0 0-24 0,-1-1-26 0,-3-6-32 16,4 11-37-16,-2-8-36 0,-2-3-38 0,0 0-47 15,0 0-63-15,0 0-85 0,0 0-267 0,0 0-1067 16,0 0-103-16</inkml:trace>
  <inkml:trace contextRef="#ctx0" brushRef="#br0" timeOffset="84105.57">22763 9762 774 0,'0'0'734'0,"0"0"-139"0,0 0-76 0,-24 10-58 16,14-4-18-16,-2 1-26 0,-5 1-22 0,2 5-31 15,-10 0-27-15,5 5-32 0,-2-1-36 0,5-6-23 16,-2-1-32-16,-4 4-27 0,7-4-25 0,3-1-21 16,2-1-18-16,-1-2-17 0,4 1-14 0,-1-2-19 15,3 0-27-15,0-2-32 0,2 1-44 0,4-4-55 16,0 0-52-16,-9 3-59 0,9-3-80 0,0 0-377 16,0 0-1072-16,0 0-110 0</inkml:trace>
  <inkml:trace contextRef="#ctx0" brushRef="#br0" timeOffset="89401.04">4124 3727 399 0,'0'0'438'0,"0"-10"-47"16,0 10-30-16,2-10-19 0,-2 10-24 0,1-10-14 15,-1 10-26-15,3-10-31 0,-3 10-17 0,1-7-26 16,-1 7-20-16,0 0-17 0,0 0-9 0,5-3-9 15,-5 3-7-15,0 0-13 0,0 0-9 0,13 16-6 16,-7-6-8-16,3 4-11 0,-3 2-1 0,2 2-8 16,0 0-10-16,2 7-8 0,-2-2-8 0,1 3-5 15,-2 1-5-15,1-2-5 0,-3 0-7 0,1-1 1 16,-2-6-3-16,1 1-9 0,-2-1-1 0,3 0-4 16,-1-2-2-16,1 1 0 0,-1-5-10 0,-1-1-26 15,2-2-17-15,-2 0-32 0,-2-4-33 0,2 2-36 16,-1-3-47-16,-3-4-38 0,7 5-58 0,-7-5-280 15,0 0-819-15,0 0 42 0</inkml:trace>
  <inkml:trace contextRef="#ctx0" brushRef="#br0" timeOffset="89840.88">4455 3618 406 0,'0'0'500'0,"0"0"-53"0,-7-5-64 0,7 5-57 15,0 0-43-15,-17 1-27 0,17-1-26 16,-11 5-18-16,5 0-35 0,0-2-21 0,0 2-13 15,-2 5-18-15,2-1-15 0,-2 2-12 0,2 4-14 16,2-4-5-16,1 7-7 0,2 0-11 0,2 3-1 0,2-3-6 16,1 0-4-16,2 1-3 0,-1 0-3 0,3-2-2 15,3-3 2-15,3 2 0 0,0-4-2 0,3-2-2 16,0 0 5-16,2-5-4 0,0-1-1 16,-1-4-5-16,2-2 0 0,0-3-8 0,-1-3-2 0,-2-3-1 15,1 0 0-15,0-11-3 0,-6 10 1 0,-1-4 1 16,-2 3 7-16,-5 2 0 0,1-5 5 0,-2 5-1 15,-4-1 0-15,-3 1-6 0,0 0 1 0,-1-1-8 16,-4 3-3-16,0-1-8 0,-1 4-9 0,-3-5-16 16,1 5-21-16,-1 2-19 0,-2-4-24 0,2 5-26 15,2-1-43-15,1 1-42 0,1-1-69 0,-1 2-276 16,2-1-775-16,8 3 56 0</inkml:trace>
  <inkml:trace contextRef="#ctx0" brushRef="#br0" timeOffset="90233.53">4643 3519 349 0,'0'0'472'0,"0"0"-99"0,0 0-59 0,0 0-34 15,0 0-41-15,0 0-41 0,0 0-15 0,19-15-13 16,-13 12-20-16,-1-2-14 0,1 2-4 0,3 2-13 15,0-3-10-15,-1 1-10 0,-2 1-12 0,-6 2-3 16,17 0-1-16,-6 2-7 0,-1 1-2 0,-3 1 3 16,2 0 1-16,-2 1-9 0,2 3 3 0,-2 1-2 15,-2 0-9-15,-3 1-1 0,4 1 1 0,-4 5-13 16,0 0 1-16,-2-6-3 0,0 6-2 0,-2 2-5 16,1 1-3-16,1-7-1 0,-4 6-1 0,1-3 3 15,1-3 5-15,-1 1 1 0,1-2 0 0,-2 2-8 16,1-2 1-16,0-2 0 0,3-2-5 0,0-7-5 15,0 10-6-15,0-10 5 0,-2 8-9 0,2-8 1 16,6 4 5-16,-6-4 9 0,9 0 1 0,-9 0 4 16,14-8 2-16,-2 4-3 0,0-4 1 0,2-2-7 15,1 0-5-15,-6 4-9 0,6-6-20 0,-1 2-31 16,-2 5-35-16,-1-3-47 0,-2 2-66 0,3-2-78 0,-5 3-296 16,1-1-819-16,-8 6 39 0</inkml:trace>
  <inkml:trace contextRef="#ctx0" brushRef="#br0" timeOffset="90405.47">5129 3606 273 0,'0'0'689'16,"0"0"-131"-16,0 0-110 0,0 0-84 0,0 0-88 15,0 0-76-15,0 0-59 0,0 0-61 16,0 0-62-16,0 0-45 0,0 0-54 0,-3-17-52 15,3 17-254-15,0-8-508 0,0 8 101 0</inkml:trace>
  <inkml:trace contextRef="#ctx0" brushRef="#br0" timeOffset="90809.45">5191 3242 539 0,'0'0'617'0,"0"0"-91"0,0 0-82 16,0 0-69-16,0 0-61 0,0 0-43 0,0 0-30 16,3-7-26-16,-3 7-9 0,0 0-11 0,13 3-20 15,-13-3-9-15,14 4-14 0,-5-1-14 0,4 1-13 16,-3 1-12-16,7 1-13 0,-1 1-7 0,0 0-11 16,3 1 1-16,-2 0-11 0,1-2-7 0,0 3-13 15,0-1-1-15,-1-1-6 0,1 1-5 0,-3 0 1 16,2 1-9-16,-7-4-7 0,0 0 0 0,1-1-13 15,-4 0-19-15,-1 0-25 0,2-2-20 0,-8-2-21 16,5 8-42-16,-5-8-58 0,6 4-76 0,-6-4-330 16,0 0-866-16,0 0 18 0</inkml:trace>
  <inkml:trace contextRef="#ctx0" brushRef="#br0" timeOffset="91007.89">5383 3124 556 0,'0'0'555'16,"-9"18"-50"-16,4-3-74 0,-1 3-51 0,-1 1-46 15,1 5-37-15,1 2-22 0,-2 0-26 0,0-1-35 16,2-7-26-16,0 1-26 0,2-1-17 0,0-1-20 16,1 0-20-16,1-2-46 0,2-2-62 0,-1-3-80 15,0 1-89-15,1-5-109 0,-1-6-227 0,1 11-723 16,-1-11 73-16</inkml:trace>
  <inkml:trace contextRef="#ctx0" brushRef="#br0" timeOffset="91175.23">5554 3309 186 0,'0'0'571'0,"0"0"-98"0,11 1-87 0,-11-1-78 15,0 0-78-15,0 0-80 0,0 0-77 0,0 0-94 16,0 0-126-16,0 0-170 0,0 0-402 0,0 0 100 16</inkml:trace>
  <inkml:trace contextRef="#ctx0" brushRef="#br0" timeOffset="91481.12">5671 3012 318 0,'0'0'754'16,"7"-3"-153"-16,-7 3-107 0,0 0-77 0,7-2-60 0,-7 2-44 16,0 0-43-16,13 0-20 0,-13 0-21 0,15 1-15 15,-9-1-8-15,6 2-16 0,1 0-11 16,-1 0-1-16,2 1-29 0,-1 1-20 0,5 1-30 15,-1 2 5-15,-1 2-9 0,0-1-15 0,0-2-2 0,1 0-9 16,1 1-16-16,-3-1-1 0,2 1-7 0,-2 0-17 16,2 0 9-16,-7-3-10 0,4 0-23 0,-4 1-23 15,3 1-27-15,-4-2-29 0,0-1-30 0,-3-1-38 16,1 1-42-16,-7-3-61 0,6 3-93 0,-6-3-234 16,0 0-858-16,0 0 27 0</inkml:trace>
  <inkml:trace contextRef="#ctx0" brushRef="#br0" timeOffset="91664.68">5871 2957 300 0,'-5'16'600'0,"0"2"-91"16,-2 0-79-16,0 0-65 0,2-1-52 0,1-2-44 15,-2 1-33-15,2 0-30 0,0 0-25 0,0 0-26 16,3-4-24-16,-1-1-46 0,-1-2-54 0,0 0-67 15,2-3-91-15,1-6-88 0,0 0-237 0,1 10-619 16,-1-10 93-16</inkml:trace>
  <inkml:trace contextRef="#ctx0" brushRef="#br0" timeOffset="91891.38">6191 2971 5321 0,'0'0'324'0,"13"0"-144"15,-13 0-85-15,9 0-25 0,-9 0-25 0,6-2-7 16,-6 2-14-16,0 0-5 0,9-3 3 0,-9 3-9 16,0 0-25-16,0 0-5 0,0 0-16 0,0 0-25 15,0 0-37-15,0 0-49 0,0 0-73 0,0 0-106 16,0 0-277-16,-17-16-917 0,17 16-6 0</inkml:trace>
  <inkml:trace contextRef="#ctx0" brushRef="#br0" timeOffset="92188.87">6274 2677 357 0,'0'0'756'0,"6"-4"-149"16,-6 4-113-16,0 0-76 0,0 0-74 0,0 0-51 16,0 0-32-16,12 0-19 0,-12 0-24 0,9 2-6 15,-3 1-23-15,-1 1-19 0,3-1-6 0,1 3-26 16,0-1-14-16,1 1-9 0,3 0-11 0,-3 0-13 16,3 0-10-16,4 1-8 0,-1 2-9 0,-6-1 0 15,7 2-11-15,-3-2-14 0,4 1 0 0,-3 1-11 16,0-3 3-16,-3 1-5 0,-2-1 2 0,2-1-21 15,-5 1-9-15,1 0-16 0,-3-2-21 0,3 2-22 16,-4-2-27-16,0-1-30 0,-4-4-35 0,0 0-48 16,3 8-57-16,-3-8-318 0,0 0-863 0,0 0 28 15</inkml:trace>
  <inkml:trace contextRef="#ctx0" brushRef="#br0" timeOffset="92435.85">6463 2594 287 0,'0'0'663'0,"0"0"-109"0,0 0-90 0,0 0-62 16,-9 27-44-16,4-11-25 0,0 1-45 0,0 7-20 0,-3 0-31 15,0 2-28-15,1 1-24 0,-1-9-21 16,-2 9-22-16,0-3-18 0,5-6-13 0,-3-2-14 15,3 2-24-15,0-2-32 0,0-2-31 0,-1-2-39 16,3 0-47-16,-1-1-68 0,2-5-86 0,0 1-319 0,2-7-804 16,-5 5 49-16</inkml:trace>
  <inkml:trace contextRef="#ctx0" brushRef="#br0" timeOffset="125359.82">7767 316 351 0,'0'0'567'0,"0"0"-88"15,0 0-60-15,0 0-73 0,0 0-44 0,0 0-39 16,0 0-38-16,0 0-30 0,0 0-17 0,0 0-27 16,0 0-13-16,0 0-15 0,0 0-16 0,0 0-10 15,0 0-8-15,0 0-11 0,0 0-8 0,0 0-6 16,0 0-8-16,0 0-6 0,0 0-6 0,0 0-5 16,0 0-1-16,0 0-5 0,0 0-2 0,0 0-4 15,0 0 1-15,0 0-8 0,0 0-3 0,0 0-1 16,0 0-8-16,0 0 0 0,0 0-3 0,44 24-6 15,-44-24-2-15,0 0 3 0,0 0 0 0,19 20-2 16,-19-20-1-16,0 0 3 0,0 0-1 0,0 0 0 16,22 20 0-16,-22-20 0 0,0 0 2 0,0 0 1 15,0 0-2-15,0 0-3 0,0 0 1 0,25 11 3 16,-25-11-3-16,0 0-1 0,0 0 2 0,0 0-1 16,0 0 2-16,0 0 6 0,42-38-11 0,-42 38 5 15,14-18-4-15,-14 18 2 0,0 0-2 0,20-30 1 16,-20 30 3-16,13-18-1 0,-13 18 2 0,0 0-1 15,13-24-2-15,-13 24 1 0,0 0 1 0,0 0 0 16,14-30 3-16,-14 30-1 0,0 0 5 0,0 0 2 16,9-30 1-16,-9 30-1 0,0 0 0 0,0 0 2 15,0 0-1-15,12-30-2 0,-12 30 3 0,0 0-2 16,0 0-4-16,0 0 2 0,0 0 2 16,0 0 1-16,0 0 0 0,0 0-4 0,0 0 8 15,7-27-9-15,-7 27 5 0,0 0-5 0,0 0 2 16,0 0-5-16,0 0 3 0,0 0-1 0,0 0 0 15,0 0 0-15,0 0 1 0,0 0-1 0,0 0-2 16,0 0 0-16,0 0-1 0,0 0 1 0,0 0 1 16,0 0-3-16,0 0 0 0,0 0-1 0,0 0 5 15,0 0-7-15,0 0 3 0,0 0-1 0,0 0-16 16,0 0-36-16,0 0-52 0,0 0-72 0,0 0-82 16,0 0-267-16,0 0-753 0,0 0 60 0</inkml:trace>
  <inkml:trace contextRef="#ctx0" brushRef="#br0" timeOffset="129246.56">11769 2067 386 0,'0'0'445'15,"4"6"-34"-15,-4-6-28 0,1 9-13 0,-1 0-31 16,3 1-30-16,-1 1-26 0,-2 2-25 0,2 4-4 15,0 0-38-15,-2 8-15 0,-1-6-26 0,2 5-11 16,-2 4-21-16,-3-1-15 0,3-2-13 0,3-4-16 16,-3 4-10-16,-3 3-13 0,-1-10-5 0,5 2-10 0,-1 5-4 15,0-8-9-15,-1 0-7 0,1-3-4 0,1-3-18 16,0 1-24-16,0-1-38 0,0-3-41 16,-1-2-49-16,1-6-54 0,-1 10-46 0,1-10-71 15,0 0-218-15,0 0-746 0,0 0 65 0</inkml:trace>
  <inkml:trace contextRef="#ctx0" brushRef="#br0" timeOffset="129591.23">11939 2295 2 0,'-4'11'514'16,"2"-5"-54"-16,-1-1-57 0,-1 5-48 0,3-2-46 0,1-8-40 15,1 14-29-15,0-4-23 0,1-2-17 0,2 1-22 16,1 0-18-16,1 0-17 0,2-2-14 0,1-1-10 16,1 0-11-16,0-2-2 0,2-1-7 0,-2-2-3 15,2-1-7-15,3 0-8 0,-1-3-3 16,0-2-11-16,0-2-5 0,1-4-5 0,-1 1-4 0,-3 1-7 16,0-4-3-16,-2 3-6 0,0 2-4 0,-3-2 0 15,-3 2-5-15,0-2 5 0,-2 3 4 0,-1 7 15 16,-5-14-2-16,1 9-6 0,-6 0 1 0,-1 0-8 15,0 1 1-15,-7 2-4 0,-1 1-4 0,0 0-2 16,1 2-9-16,-4 0 1 0,3 1-1 0,4 1-9 16,0-3-14-16,3 1-21 0,-2 1-27 0,2-1-33 15,3 1-38-15,9-2-57 0,-11 0-64 0,11 0-311 16,-5-6-813-16,5 6 43 0</inkml:trace>
  <inkml:trace contextRef="#ctx0" brushRef="#br0" timeOffset="130009.94">12267 2128 4 0,'7'-3'434'0,"-7"3"-61"0,14-4-40 0,-6 4-35 16,-8 0-41-16,12 0-27 0,-5 2-4 0,-7-2-20 16,12 3-10-16,-6 3-1 0,-1 3-11 0,-3-1 4 15,2 3-12-15,-2-1-7 0,-2 6 0 0,-3-4-12 16,0 4-3-16,1-4-7 0,-2 6-1 0,-1-3-7 16,-1 1-14-16,-1 2-6 0,-1-2-22 0,3-5 1 15,-1 5-9-15,-3-1-9 0,3-4 2 0,0-1-4 16,1 0-2-16,0-3-10 0,0-1 14 0,2 0-15 15,0-1-17-15,3-5-16 0,-4 8 19 0,4-8-5 16,0 0-14-16,-4 7-5 0,4-7 1 0,0 0 0 16,0 0 1-16,0 0-2 0,7 11 2 0,-5-7-5 15,-2-4 6-15,11 2-9 0,-4 1-10 0,-7-3 7 16,13 3-5-16,-4-2 4 0,-2 0-5 0,5-1-15 16,-1-1-31-16,1 0-44 0,-3-1-52 0,2-2-72 15,2-1-89-15,-6 3-307 0,3-4-914 0,0 2 1 16</inkml:trace>
  <inkml:trace contextRef="#ctx0" brushRef="#br0" timeOffset="130161.59">12553 2389 460 0,'0'0'618'0,"2"7"-111"15,-2-7-79-15,0 0-71 0,0 0-60 0,0 0-55 16,0 0-75-16,4 5-65 0,-4-5-83 0,0 0-77 15,0 0-122-15,0 0-224 0,0 0-535 0,14-17 101 16</inkml:trace>
  <inkml:trace contextRef="#ctx0" brushRef="#br0" timeOffset="130516.88">12720 2191 628 0,'0'0'629'0,"0"0"-84"0,0 0-64 0,0 0-57 16,0-10-57-16,0 10-43 0,0 0-35 0,0 0-34 15,0 0-56-15,0 0-18 0,0 0-9 16,0 0-23-16,0 0-11 0,0 0-9 0,0 0-17 0,18 15-4 15,-14-9-12-15,0-1-9 0,6 3-3 0,-4 1 0 16,2 0-3-16,1 0-5 0,0 0 0 0,0 0-10 16,2 2-9-16,2 2-4 0,-5-3-10 0,3 3-2 15,-2-2 0-15,3 1-6 0,-5-1-3 0,1-1-8 16,-1-1-11-16,0 2 11 0,-2-1-10 0,2-3-8 16,-2-1-14-16,-2-3-22 0,1 2-18 0,0-1-29 15,-4-4-28-15,5 4-38 0,-5-4-58 0,0 0-73 16,0 0-328-16,0 0-922 0,0 0-6 0</inkml:trace>
  <inkml:trace contextRef="#ctx0" brushRef="#br0" timeOffset="130739.11">12928 2153 714 0,'0'0'624'0,"0"0"-84"0,0 0-70 15,-13 24-52-15,2-10-26 0,-1 2-13 0,-4 5-47 16,-1 3-32-16,1-3-25 0,-2-2-41 0,0 1-21 16,4-4-37-16,0-2-20 0,1 0-20 0,-2 3-19 15,4-5-7-15,4-2-33 0,-2-2-32 0,5-3-32 16,0 0-51-16,0 0-46 0,4-5-58 0,-5 3-65 16,5-3-83-16,0 0-291 0,0 0-872 0,0 0 18 15</inkml:trace>
  <inkml:trace contextRef="#ctx0" brushRef="#br0" timeOffset="130915.9">13048 2331 601 0,'0'0'605'0,"4"3"-107"15,-4-3-76-15,0 0-59 0,0 0-53 0,0 0-41 16,0 0-37-16,7 1-35 0,-7-1-42 0,0 0-84 15,0 0-106-15,0 0-139 0,0 0-287 0,0 0-632 16,0 0 93-16</inkml:trace>
  <inkml:trace contextRef="#ctx0" brushRef="#br0" timeOffset="131264.91">13289 2169 324 0,'0'0'826'0,"0"0"-148"16,0 0-103-16,0 0-77 0,0 0-66 0,0 0-62 15,0-7-43-15,0 7-47 0,0 0-28 0,0 0-36 16,0 0-37-16,0 0-28 0,0 0-19 0,0 0-3 15,7 20-14-15,-3-10-26 0,1 0 5 0,-1 2-8 16,1 0-10-16,3 4-1 0,0-1-5 0,1-1-6 16,-1 1-4-16,0-1-7 0,0 0-5 0,1-1-4 15,-3-3-4-15,3 4-7 0,-2-3-2 0,-1-1-3 16,0 0-2-16,-1-1-10 0,-1 0-2 0,0-3-18 16,-4-6-21-16,6 12-28 0,-1-9-26 0,-1 1-32 15,0-1-35-15,-4-3-43 0,0 0-64 0,5 5-102 16,-5-5-244-16,0 0-910 0,0 0-3 0</inkml:trace>
  <inkml:trace contextRef="#ctx0" brushRef="#br0" timeOffset="131510.85">13479 2139 681 0,'0'0'593'15,"0"0"-91"-15,-24 13-61 0,17-3-42 0,-2-2-20 16,-2 7-23-16,-1-3-24 0,1 3-27 0,1-3-25 16,1 5-38-16,-3-1-29 0,-2-2-25 0,3 2-25 15,-3-1-19-15,3 2-21 0,1-2-28 0,0-2-7 16,4-3 1-16,-2 3-17 0,-1 0-12 0,1-4-22 16,2-1-41-16,3-2-32 0,0-2-29 0,0 1-38 15,3-5-41-15,-5 8-57 0,5-8-77 0,0 0-304 16,0 0-872-16,0 0 19 0</inkml:trace>
  <inkml:trace contextRef="#ctx0" brushRef="#br0" timeOffset="131761.94">13617 2384 4553 0,'0'0'390'0,"0"0"-155"0,6 3-102 15,-6-3-34-15,0 0-21 0,0 0-13 0,0 0-9 16,0 0-9-16,0 0-17 0,0 0 1 0,0 0 1 16,0 0-10-16,0 0-8 0,0 0-19 0,0 0-36 15,0 0-49-15,0 0-70 0,0 0-95 0,-12-17-344 16,12 17-915-16,0 0-2 0</inkml:trace>
  <inkml:trace contextRef="#ctx0" brushRef="#br0" timeOffset="132130.7">13809 2126 788 0,'0'0'674'0,"0"0"-103"0,0 0-67 16,0 0-70-16,0 0-60 0,0 0-42 0,0 0-45 16,0 0-30-16,0 0-32 0,0 0-43 0,0 0-17 15,0 0-8-15,0 0-14 0,0 0-13 0,15 15-7 16,-8-6-9-16,1 0-9 0,3 2-4 0,0 4-4 15,-1-1-9-15,-1 0-9 0,3 1-11 0,2-1-5 16,-4 2-7-16,4-1-3 0,-1-1-7 0,-1 0-9 16,0 1-8-16,1-2 5 0,-2 0-6 0,0 0-1 15,-3-2-3-15,2-1-1 0,-3-1-4 0,1-2 0 16,-3 0-10-16,-1-3-11 0,2 1-14 0,-2 0-25 16,0-1-26-16,-4-4-32 0,0 0-45 0,4 4-55 15,-4-4-64-15,0 0-72 0,0 0-268 0,0 0-925 0,0 0-8 16</inkml:trace>
  <inkml:trace contextRef="#ctx0" brushRef="#br0" timeOffset="132400.62">14058 2110 154 0,'0'0'752'0,"0"0"-111"0,0 0-108 0,0 0-70 16,0 0-50-16,0 0-32 0,-17 23-12 0,10-15-48 16,-4 4-20-16,0 1-39 0,1 0-25 0,-3 0-21 15,0 2-28-15,-2 0-23 0,0-2-17 0,3 4-17 16,-3-2-16-16,2-1-12 0,0 0-17 0,-1 0-6 16,2-3-11-16,-1 0-11 0,1 2-4 0,0-3-14 15,2 0-26-15,4-2-19 0,-2 0-35 0,2-4-48 0,-2 1-50 16,1 1-70-16,3-4-99 0,-4 1-308 15,8-3-958-15,-10 2-27 0</inkml:trace>
  <inkml:trace contextRef="#ctx0" brushRef="#br0" timeOffset="135606.07">20228 4957 174 0,'-4'16'529'15,"-2"3"-55"-15,-2 6-35 0,-4 4-33 0,3 0-28 16,-4 5-29-16,0 11-34 0,0 1-23 0,1 5-20 16,-1 4-22-16,1 3-18 0,-8 27-14 0,2-2-13 15,6-24-3-15,-5 24-1 0,-3 0-19 0,9-24-9 16,-6 29-10-16,2 1-10 0,1-5-18 0,2-25-17 15,2-1-15-15,1 2-5 0,-1-6-19 0,1 2-7 16,5-10-8-16,-1-14-10 0,1 2-5 0,0-1-7 16,1-6-3-16,3-2-7 0,-3-6-10 0,3-3-24 15,0-3-35-15,0-3-34 0,0-4-35 0,0-6-33 16,0 7-42-16,0-7-59 0,0 0-81 0,0 0-289 16,0 0-944-16,14-35-17 0</inkml:trace>
  <inkml:trace contextRef="#ctx0" brushRef="#br0" timeOffset="137680.91">20177 4910 255 0,'12'-7'539'0,"-2"3"-65"15,3 0-43-15,5-1-29 0,1-1-28 0,11-1-25 16,2 2-15-16,8-3-16 0,10 0-14 0,3-3-21 16,0 2-11-16,4 1-25 0,2-4-19 0,2 4-41 15,1 2-14-15,-3-1-14 0,-1 1-15 0,4 0-4 16,0 3-15-16,3-2-14 0,-2 5-6 0,2 0-9 16,2-1-12-16,0 0-11 0,1 5-5 0,22 4-9 15,-27-4-6-15,0-2-6 0,-2 5-11 0,0 1 1 16,1 0-3-16,1 1-4 0,-2-2-4 0,0 0 3 15,1 1-7-15,-1 1 0 0,-3-2-5 0,1 0 0 0,-4-1-2 16,-3 1 2-16,-11-1-7 0,11 2 2 16,-14-4 0-16,-1 1-4 0,4-3 1 0,8 2 0 15,-8-4-2-15,11 0-2 0,0-1 0 0,2-3 2 0,-14 1-4 16,-3-3 0-16,2 2 1 0,13 0-2 0,-19 1 0 16,1 0 3-16,1 1-4 0,-5 0-2 15,-1 1 1-15,-6-2-1 0,-2 3 0 0,-3 0-1 0,-5 0-5 16,2 1 2-16,-3 1-1 0,-1 0-2 0,-5 0 4 15,2 1 0-15,-2 0-1 0,-1 1 2 0,-1 1 0 16,-4-5 1-16,5 10 0 0,-3-2 2 0,0 1-2 16,-2 1 1-16,-2 2 1 0,1 4 5 0,-3 0-4 15,0 5 1-15,2-2 3 0,-1 10 1 0,-1-3 4 16,-3 2-2-16,4 4 0 0,-3-2 1 0,2 5-1 16,-1 11-3-16,-2-13 4 0,-1 2 1 0,2 13-2 15,-4-1 0-15,1-1-1 0,0 0 0 0,-1 1 2 16,0-1 0-16,0-9-2 0,3 8 4 0,-1-10 0 15,3 12-4-15,0-13 4 0,1-3-2 0,2 2-3 16,-2 2 4-16,-1 0 3 0,1 0-4 0,-1-2 0 0,1-2-2 16,-2 1 0-16,2-2 1 0,0 0-2 15,0-2 1-15,2 2-1 0,-3-3 0 0,1-1-1 16,-4 1-1-16,6-2 1 0,-2-5-3 0,-3-1 3 16,1 4-2-16,4-2 1 0,-4-2-2 0,0-2 1 0,1 2-1 15,-3-3 0-15,1 0-1 0,0-2 1 16,0 0 0-16,3-3-1 0,1-3-1 0,-5 2 0 15,6-4 2-15,-5-2-1 0,4 2 0 0,-4-2-1 16,1-1 1-16,0 0-1 0,-2-1 1 0,1 1 2 0,7-3-3 16,-15 3-4-16,6-1 5 0,-3 0-3 0,0 1 1 15,0-1-2-15,1-1 0 0,-3 2 1 16,1-1 1-16,-6 0-1 0,2 4 0 0,-1-3 0 0,2 0 0 16,-2 0 1-16,1-1 3 0,-6 0-4 0,4 0 2 15,-5-1 0-15,4 1 1 0,-3 0 0 0,1 0-2 16,2-2 2-16,-9 1-3 0,2 0 3 0,-1-1-2 15,-3 3-1-15,-2-3 2 0,6-2 0 0,-1 1 0 16,-5-1 0-16,3 1-2 0,-3 0 1 0,4-1 1 16,-3 0 0-16,-1-1 1 0,-1 0-1 0,0-1 0 15,-1 0 2-15,0 0-3 0,-1 0 0 0,3 0 0 16,-1 3 1-16,1-3 5 0,1 0-5 0,-2 4-2 16,3-1 4-16,-3 0-2 0,-1 0-2 0,1 0 1 15,-5 2 0-15,4-2 2 0,-2 2 0 0,2 0 0 16,-1-1 1-16,3 1-2 0,1-2 1 0,-5 3-1 15,4-1 0-15,1 1 1 0,-5 0 0 0,3 1-1 16,2-1 0-16,-2-1 5 0,-1 3-6 0,1-4 0 16,-2 2 0-16,2-1 1 0,-1 0-2 0,1-1-1 0,2 0-2 15,-3 0 7-15,1-1-3 0,-2 0 0 0,0-1 1 16,1 0-1-16,0-1-1 0,-1 2 2 16,0 0 0-16,2-2-1 0,2 1 0 0,2 3 0 15,-4-4 0-15,6 5-2 0,-2-5 2 0,10 3 1 0,-8-1-3 16,6 0 0-16,2 2 5 0,-1-1-1 0,-1 1-2 15,2-1 2-15,-3 1-1 0,1-1 1 0,2 3-2 16,-7 2-2-16,4-2 3 0,-4 3-2 0,6-2 2 16,-6 0 0-16,6 2 0 0,0-1-3 0,1-3 2 15,0 2 0-15,2 1 0 0,0-1-1 0,-1-2 0 16,5 4 2-16,-1-5-1 0,2 0 2 0,0 3 0 16,3-3-3-16,0 0 2 0,2 0 1 0,8-1-2 15,-13 0-2-15,13 0-5 0,-8 0-2 0,8 0-4 16,0 0-4-16,0 0-1 0,-11-2-3 0,11 2-2 15,0 0 1-15,0 0-4 0,0 0 2 0,0 0 2 16,0 0 3-16,0 0-3 0,-6 2 1 0,6-2 3 16,0 0 1-16,0 0 0 0,0 0 11 0,-9 7-2 15,5-4 3-15,4-3-3 0,-15 11 3 0,5-6-2 16,1 4 2-16,-6 0 2 0,1 0-3 0,-1 6-5 16,-3 2 7-16,0-4-1 0,-5 10-2 0,1-2 6 15,-3 1 0-15,-1-1 2 0,5 3 2 0,-5-2 0 16,3-3 3-16,-3 2 2 0,2-2 1 0,1-2-1 0,0 1 2 15,-3 0-1-15,3-2 2 0,2 3-1 0,-3-2-1 16,0 2 0-16,0-2 0 0,-3 1-1 16,2 0 1-16,4 0 2 0,-2-1-2 0,-2-1-2 15,3 0 4-15,0 0 0 0,4-5 0 0,2 1 1 0,2 0-1 16,1-1 2-16,2-3 3 0,-1 2-8 0,3-3 2 16,0-2-1-16,4 0 1 0,0-1 2 0,5-4-1 15,-8 6 0-15,8-6 2 0,-6 2-2 0,6-2 0 16,0 0-2-16,0 0 1 0,0 0-3 0,0 0 2 15,0 0-3-15,0 0 2 0,22 3-3 0,-10-3 3 16,6 0-2-16,1 0 1 0,9 1 0 0,-6-3 0 16,0 2-1-16,9-2-3 0,1 2 3 0,6-2-2 15,0 0 0-15,1-1 1 0,-1 2-1 0,-1-3 0 16,1 1 0-16,-1 1-1 0,0 2 0 0,2-2 2 16,-3 1-2-16,2-1 1 0,-4 2-2 0,1 0 1 15,-2 0 1-15,2 0-2 0,1 0 1 0,-2 0-2 16,-2 0 2-16,4 2 0 0,-3-1-1 0,3 0 0 15,-2-1-1-15,3 0 1 0,-1 2-1 0,-3-1 3 16,1 2-4-16,-4 0 2 0,7-2 1 0,0 0 0 16,-3 4-1-16,-1-3 0 0,-1 0 1 0,1-1-2 15,-1 2 2-15,1-2 0 0,-2 0-4 0,1 1 6 16,-3-4-3-16,2 6 0 0,1-5 1 0,-2 2 1 0,0 1 0 16,0 1-1-16,-1-2 1 0,-3-2 1 0,-4 4-2 15,7-3 1-15,-9 2-2 0,9 0 2 16,-7-1-1-16,6 0-2 0,-5-1 2 0,6 2 1 15,-8 1 1-15,6 0-2 0,3-1 2 0,-1 1 0 0,0-5 0 16,0 4 2-16,1-4 0 0,2 1-1 0,-3 1 1 16,4-1 0-16,-5 1-2 0,2 0-1 0,0-1 1 15,-1-1 0-15,-8 2-1 0,7 2 0 16,-1-1 1-16,0 0-3 0,-4 0 0 0,4-1 1 0,-7 3-1 16,2-2 0-16,1 1 1 0,6-1 1 0,-7 4-3 15,-1-2 2-15,-1-2 1 0,3-1-1 0,-4 1-1 16,2-1-1-16,-2 2 1 0,2-1-1 0,8 2 4 15,-10-3-2-15,3 0-2 0,-4-1 1 0,3 1-1 16,-2 0 0-16,4 0 1 0,-1 0 0 0,0 0-1 16,-3-3 0-16,-1 3 2 0,-1 0-3 0,-1 0 2 15,0 0-2-15,2 1 0 0,-2-2 0 0,-1 1 1 16,3 0 0-16,0-1-1 0,-5 1 0 0,6-1 0 16,-1 1 2-16,-3-2-2 0,-1 2-1 0,-1-2-2 15,-4 1-3-15,5 0-3 0,-5-1-5 0,-1 2-8 0,2-1-9 16,-10 1-17-16,9 0-13 0,-9 0-18 15,0 0-18-15,9-1-21 0,-9 1-31 0,0 0-34 16,0 0-38-16,0 0-50 0,6-4-52 0,-6 4-295 16,0 0-966-16,0 0-31 0</inkml:trace>
  <inkml:trace contextRef="#ctx0" brushRef="#br0" timeOffset="138155.79">22941 6649 344 0,'0'0'604'15,"5"-3"-94"-15,-5 3-56 0,0 0-57 0,0 0-47 16,0 0-35-16,0 0-38 0,0 0-26 0,0 0-30 16,0 0-26-16,0 0-13 0,0 0-17 0,0 0-14 15,0 0-28-15,0 0-5 0,0 0-15 0,0 0-5 16,-25 21-4-16,16-13-1 0,-5 3 11 0,-2 2-11 15,-5 8-7-15,-2-1 3 0,-2 3 4 0,-4 0 4 16,-5 11 6-16,-2-2 1 0,-2-1-1 0,-3 2-3 16,5-2-2-16,-1 3-3 0,-4-3-2 0,2-1-7 15,8-7-10-15,-9 6-7 0,13-6-8 0,-5 0-5 16,1-3-6-16,2 2-7 0,2-2-4 0,2 0-3 16,-1 0-5-16,5-5-2 0,-2 2-4 0,6-8-6 0,-1 1-4 15,5 0-18-15,3-5-23 0,-3 0-32 16,6-4-45-16,-1 0-51 0,8-1-64 0,-12-6-94 15,5-3-331-15,1 0-1040 0,6-3-84 0</inkml:trace>
  <inkml:trace contextRef="#ctx0" brushRef="#br0" timeOffset="139005.15">20801 5335 39 0,'0'0'583'0,"0"0"-47"0,4 12-43 0,-6 0-41 15,0-3-32-15,-1 8-35 0,-1 0-24 0,-4 9-41 16,2 0-21-16,-3 4-27 0,3 0-21 0,-3 2-17 15,4 1-21-15,-6 4-14 0,0 8-20 0,4-10-20 16,-2 0-15-16,1-5-14 0,1 1-19 0,0 0-8 16,0-2-15-16,1-4-10 0,1-6-2 0,-2 1-15 15,4-2-9-15,-2-2-6 0,2-3-8 0,1-4-17 16,-1 2-21-16,3-3-31 0,0-2-20 0,0-6-20 16,0 0-26-16,0 0-26 0,0 11-39 0,0-11-57 15,0 0-64-15,0 0-320 0,0 0-927 0,1-37-8 0</inkml:trace>
  <inkml:trace contextRef="#ctx0" brushRef="#br0" timeOffset="139942.66">20699 5342 271 0,'6'-5'470'0,"-1"3"-40"0,-5 2-28 16,14-3-32-16,-4 2-25 0,3 0-14 0,5-1-37 16,0 3-14-16,4-3-26 0,-1 3-8 0,10-2-14 15,0-2-2-15,3 1-10 0,-3-1-11 0,5 1-8 16,0 1-18-16,2-1-16 0,1 0-19 0,-1 1-14 16,-2 0-13-16,2 0-20 0,14-2-11 0,-14 3-10 15,15 4-8-15,-3-4-6 0,-12 0-9 0,14 0-6 16,-1 2-3-16,-11-3-10 0,12 7-5 0,-13-4 0 15,12 4 1-15,-13-1-9 0,-1 1-6 0,1-2 2 16,-4 2-1-16,17 3-2 0,-18-3 5 0,-1-2-10 16,-1 2-3-16,-2-4-2 0,-1 1-1 0,-6-1 9 15,1 2-12-15,-5-4 2 0,6 2-2 0,-5-1 1 16,-2-1-3-16,6 0 1 0,-5-1-1 0,0 1-2 0,2-2 1 16,-7-2 1-16,1 3 0 0,-1 0-2 0,1-1 6 15,-3 0-7-15,-2-2-1 0,0 4-1 16,-9 0 6-16,13-2-5 0,-13 2 0 0,7-1 4 15,-7 1 2-15,0 0-2 0,10 0 6 0,-10 0 4 0,0 0 4 16,0 0 1-16,4 5 1 0,-4-5 3 0,0 0-5 16,0 0 0-16,-2 14-2 0,-3-5 3 0,2 1 1 15,-3 6-3-15,1-1 1 0,-1 3 3 0,-1 5 2 16,-2 4-2-16,2-2 1 0,-1 2 1 0,-2 1-1 16,1 2 5-16,3 0 5 0,1 0-5 0,-1 1 2 15,0 1 0-15,-2-3-2 0,6 0 0 0,-3-2-2 16,1 2-5-16,0-2 0 0,-2-1 0 0,0-3-4 15,3 1 0-15,1-3 0 0,-2 4-3 0,4-7-1 16,0 0-1-16,-2-2-2 0,2 1-1 0,-2-1 0 16,2-5 0-16,0 1-2 0,-2-1-1 0,1-2 0 15,-1 0-1-15,0-2-1 0,-3-2-2 0,5-5 0 16,-2 9 1-16,-3-4 0 0,3 0-4 0,2-5 1 16,-9 6 2-16,1-3-2 0,2-1 0 0,-2 0-2 0,-3 0-2 15,2-2 0-15,-3 0 1 0,3 0 2 16,-6 0-4-16,1 0 3 0,-4-1 0 0,0 0 2 15,-2 0 0-15,3 0-2 0,-4-1 1 0,0 2 2 16,-8-2 0-16,0 0 1 0,9 1 0 0,-9-2-1 0,0 0 0 16,0-2 0-16,1 6 0 0,1-2 1 0,-4-2 0 15,2 2 0-15,-3-5 0 0,1 5 1 0,-3-2-2 16,1 0-1-16,-1-2 2 0,0 0 0 0,-2 2 0 16,-2-2 2-16,2 0-2 0,-4 0-5 0,-1 2 6 15,1-2 1-15,4-1-2 0,-2 2 2 0,-1 1 1 16,1-1-1-16,2 2 1 0,0-1 1 0,3 3 1 15,-3-2 0-15,2 2-3 0,0-1 2 0,0 1-1 16,3 2 0-16,-3-2 0 0,3 2 1 0,4-3-1 16,-1 2 1-16,9 1-1 0,-3-2 1 0,4-2 0 15,-2 1-1-15,1 0 1 0,-1-1 0 0,3-2-1 16,1 2 1-16,2 0-1 0,1 0 1 0,-3 1-2 16,3 0 1-16,0 1 0 0,3 0 0 0,-1 0-2 15,0-2 0-15,0 1 3 0,11 1-2 0,-15 0 0 16,7-1-2-16,8 1-2 0,-9-1 0 0,9 1-5 15,-14-2-2-15,14 2-11 0,-11 0-12 0,11 0-16 16,0 0-20-16,-11-4-24 0,11 4-37 0,0 0-43 16,0 0-57-16,0 0-78 0,-11 1-331 0,11-1-1030 0,0 0-75 15</inkml:trace>
  <inkml:trace contextRef="#ctx0" brushRef="#br0" timeOffset="142668.78">20876 5407 249 0,'0'0'454'0,"0"0"-42"16,0 0-34-16,0 0-31 0,0 0-36 0,0 0-29 16,0 0-20-16,0 0-21 0,0 0-12 0,0 0-25 15,0 0-12-15,0 0-11 0,0 0-20 0,0 0-8 16,0 0-15-16,0 0-7 0,0 0-12 0,0 0-10 16,0 0-8-16,0 0-4 0,0 0-18 0,0 0 0 15,0 0-13-15,0 0-2 0,0 0-9 0,8 21 2 16,-4-12-16-16,-2 3-4 0,-1 0-3 0,1-1 3 15,-2 1-8-15,2 0-1 0,-2-3-6 0,2 1-1 0,-1-3-3 16,0-1 3-16,-1-6-5 0,1 12-1 16,-1-12 1-16,3 6 4 0,-3-6 4 0,3 6 7 15,-3-6-5-15,0 0 0 0,0 0 7 0,0 0 11 16,0 0 4-16,19-11-10 0,-14 5 1 0,3-2-3 0,-3-1-4 16,2 0-6-16,1-1 0 0,-2 1 2 0,3 0-7 15,-5 0-9-15,1 0-13 0,2 2-14 16,-4 1-16-16,-3 6-23 0,4-7-24 0,-4 7-27 15,4-6-28-15,-4 6-33 0,0 0-45 0,10-5-68 0,-10 5-299 16,0 0-866-16,0 0 21 0</inkml:trace>
  <inkml:trace contextRef="#ctx0" brushRef="#br0" timeOffset="142962.73">21142 5410 501 0,'0'0'548'0,"0"0"-64"16,0 0-59-16,0 0-54 0,0 0-38 0,0 0-33 16,0 0-23-16,-5 22-30 0,-1-13-26 0,4 2-24 15,-4-2-14-15,3 4-20 0,-2 0-18 0,1-1-12 16,0 0-17-16,3 3-8 0,-3-3-13 0,-1-2-7 15,4 1-13-15,-1 0-7 0,0-2-9 0,2-1-7 16,-2-1-5-16,2-7-8 0,0 11-10 0,0-11-13 16,0 8-16-16,0-8-31 0,0 0-28 0,0 0-41 0,-2 8-40 15,2-8-41-15,0 0-72 0,0 0-299 0,0 0-806 16,0 0 44-16</inkml:trace>
  <inkml:trace contextRef="#ctx0" brushRef="#br0" timeOffset="143267.71">21065 5449 161 0,'0'0'348'15,"0"0"-32"-15,7-12-34 0,-7 12-25 0,7-9-20 16,-2 7-13-16,1-1-26 0,-1-2-10 0,-5 5-19 16,18-7-20-16,-12 4-10 0,4 3-8 0,-10 0-17 15,11-4 0-15,-5 3-9 0,5 1-6 0,-3 1-2 16,0 1-11-16,-8-2-3 0,11 2-2 0,-4-1-6 15,0 0-8-15,-7-1-2 0,12 6-8 0,-6-4-2 16,-6-2-9-16,8 3 8 0,-8-3 2 0,6 4 8 16,-6-4 2-16,0 0 9 0,6 6 2 0,-6-6 2 15,0 0-4-15,-10 11-4 0,6-7-7 0,-2 2-6 16,-3-2-7-16,-1 1-5 0,0 0-5 0,3-2-5 16,-2 0-8-16,-2 2-12 0,-1-5-26 0,4 4-30 15,-1-3-35-15,1 1-46 0,8-2-50 0,-12 0-57 16,12 0-300-16,-9-3-757 0,9 3 64 0</inkml:trace>
  <inkml:trace contextRef="#ctx0" brushRef="#br0" timeOffset="143741.01">21270 5567 129 0,'-2'8'466'0,"2"-8"-64"0,-2 7-52 0,2-7-44 0,0 0-28 16,-1 7-31-16,1-7-31 0,0 0-20 0,0 0-25 15,0 0-20-15,0 0-9 0,0 0-10 16,-3 6-5-16,3-6-2 0,0 0-2 0,0 0 3 0,0 0-4 16,0 0-4-16,0 0 0 0,0 0-16 0,0 0-11 15,0 0-10-15,0 0-9 0,0 0 0 0,4-25-15 16,-4 25-5-16,2-13-7 0,-2 6-4 0,2-3-3 15,0 3-6-15,0-2-4 0,-1 2-2 0,3-1 1 16,-2 1-8-16,-2 7-3 0,2-11 1 0,-2 11-2 16,2-9-6-16,-2 9 1 0,5-8-5 0,-5 8 3 15,5-6-6-15,-5 6 1 0,7-1 2 0,-7 1 3 16,0 0-9-16,14 1 5 0,-14-1-3 0,11 5 1 16,-3-3 4-16,-3 4 1 0,1-1 2 0,2 1 2 15,0 1 6-15,-2 2 2 0,-1-2 6 0,3 2 3 16,-6-2-3-16,4 1-1 0,-1-4-1 0,1 3 7 15,-4-4 7-15,-2-3-4 0,6 5 6 0,-6-5 13 16,6 3 8-16,-6-3 20 0,0 0-4 0,0 0-3 16,9-10-11-16,-5 2-4 0,-2 0-15 0,0-4 1 15,0 2-20-15,2-3-17 0,-4 2-16 0,1-1-23 16,2 1-27-16,-3 0-27 0,-3 4-30 0,3 7-44 0,-1-11-51 16,1 11-51-16,-7-6-316 0,7 6-863 15,-11 1 22-15</inkml:trace>
  <inkml:trace contextRef="#ctx0" brushRef="#br0" timeOffset="144189.38">21046 5754 64 0,'0'0'528'0,"0"0"-75"15,0 0-56-15,-4-8-42 0,4 8-36 0,0 0-25 16,0 0-31-16,-9-1-24 0,9 1-27 0,0 0-19 15,-14 2-20-15,14-2-10 0,-9 5-16 0,-1-3-13 16,2 0-7-16,8-2-6 0,-11 6-12 0,3-2-7 16,2 1-10-16,1-2-5 0,-4 3-8 0,2 0-13 15,1 0 1-15,1 1-7 0,1-1-6 0,0 0-6 16,2 1-2-16,2-7 5 0,-1 13-8 0,1-13 0 16,3 10 3-16,0-4-14 0,2-1 1 0,-2 0-3 15,2-3-5-15,3 3-3 0,3-2-7 0,-5 0-5 0,2-1-13 16,3 2-15-16,0-3-18 0,-2-1-22 15,-9 0-18-15,20-1-18 0,-9-1-19 0,1 0-17 16,1-1-16-16,-1 0-20 0,5-4-29 0,-5 0-45 0,3-2-54 16,-1 0-190-16,-5 2-677 0,-1-3 82 0</inkml:trace>
  <inkml:trace contextRef="#ctx0" brushRef="#br0" timeOffset="144415.89">21222 5673 192 0,'0'0'606'0,"0"0"-85"0,1-7-78 0,-1 7-54 0,0 0-46 15,5-5-37-15,-5 5-31 0,0 0-27 0,0 0-26 16,0 0-19-16,0 0-15 0,0 0-3 0,0 0-18 16,-4 27-16-16,4-19-10 0,0 4-13 0,0 0-7 15,0 2-14-15,-1 2-4 0,1 0-8 0,1-1-9 16,-1 1 0-16,2 0-17 0,0 0-7 0,-2-2-13 16,2 1 1-16,-4-4 1 0,-3-1-18 0,5 3-3 15,1-6-9-15,1 3-11 0,0-5-21 0,-2-5-19 16,2 11-30-16,2-7-34 0,-4-4-36 0,0 0-41 15,0 0-57-15,9 2-69 0,-9-2-262 0,0 0-824 16,10-13 38-16</inkml:trace>
  <inkml:trace contextRef="#ctx0" brushRef="#br0" timeOffset="144575.81">21310 5859 462 0,'0'0'520'16,"0"0"-66"-16,0 0-43 0,0 0-31 0,0 0-26 15,0 0-34-15,0 0-31 0,5 15-34 0,-5-15-36 16,0 7-24-16,0-7-28 0,0 8-18 0,0-8-21 15,3 10-12-15,-1-5-15 0,-2-5-21 0,0 0-19 0,2 8-26 16,-2-8-27-16,4 5-26 0,-4-5-34 16,0 0-26-16,0 0-43 0,0 0-54 0,0 0-64 15,0 0-268-15,0 0-719 0,13-17 74 0</inkml:trace>
  <inkml:trace contextRef="#ctx0" brushRef="#br0" timeOffset="144691.89">21362 5779 240 0,'2'-11'696'0,"-2"11"-128"0,0-7-101 0,0 7-74 0,0 0-59 15,-2-12-53-15,2 12-47 0,-4-7-47 0,4 7-54 16,-4-7-54-16,4 7-68 0,0 0-70 0,-3-8-82 16,3 8-111-16,0 0-173 0,0 0-574 0,0 0 99 15</inkml:trace>
  <inkml:trace contextRef="#ctx0" brushRef="#br0" timeOffset="145573.07">21414 5871 204 0,'8'5'512'0,"-8"-5"-51"16,8 3-56-16,-8-3-53 0,8 3-46 0,-8-3-37 16,0 0-32-16,8 0-31 0,-8 0-20 0,0 0-23 15,8 3-14-15,-8-3-25 0,0 0-11 0,4 3-11 16,-4-3-13-16,0 0-7 0,0 0-5 0,0 0-3 16,0 0-6-16,0 0-5 0,0 0-3 0,0 0-2 15,0 0-6-15,0 0-4 0,0 0-6 0,0 0-2 0,0 0-5 16,0 0-2-16,0 0-2 0,0 0-2 15,0 0-3-15,0 0-2 0,0 0 1 0,0 0-1 16,0 0-1-16,0 0 0 0,0 0-6 0,0 0 3 16,0 0-2-16,0 0-5 0,0 0 2 0,2 8 0 0,-2-8 1 15,0 8-3-15,0-8 2 0,5 9 1 0,-5-4-3 16,0-5 0-16,8 6 1 0,-4-2-1 16,-2 0 0-16,-2-4 3 0,9 5-2 0,-5-1-2 0,-4-4 0 15,12 4 0-15,-8-3-3 0,-4-1 1 0,0 0-2 16,15-4 0-16,-6 2-10 0,-1-2-8 0,-2 0-2 15,3 0-3-15,-3 0-3 0,2 2-1 0,-2-3 0 16,1 1 2-16,-2 1-1 0,1-1-2 0,-6 4 6 16,10-4 1-16,-10 4 5 0,6-3-3 0,-6 3 3 15,0 0 1-15,7-4 3 0,-7 4 5 0,0 0 2 16,0 0 3-16,0 0 5 0,0 0 1 0,0 0-1 16,8-1 5-16,-8 1 3 0,0 0-5 0,0 0-2 15,0 0 4-15,0 0-1 0,0 0-7 0,0 0 2 16,0 0-2-16,10 6-1 0,-10-6 0 0,0 0-2 15,0 0 8-15,0 0-11 0,9 0-1 0,-9 0 1 16,0 0 2-16,6 2 0 0,-6-2-2 0,0 0 2 16,0 0-1-16,16-2-4 0,-16 2-2 0,9 0-12 15,-9 0-4-15,8-4-10 0,-8 4-6 0,9-3-8 16,-3 1-1-16,-6 2-3 0,6-4 2 0,-6 4 2 16,9-2 2-16,-9 2 5 0,0 0 0 0,10 0 7 15,-10 0 0-15,0 0 6 0,0 0 1 0,8 2 4 16,-8-2 10-16,0 0 1 0,5 6 5 0,-5-6 4 0,6 4-1 15,-6-4 5-15,4 7 0 0,-4-7 3 0,6 6-1 16,-6-6 7-16,6 4-1 0,-1 0 3 16,-5-4 0-16,6 6 4 0,-3-1-1 0,3 0-2 15,-6-5-1-15,6 6-1 0,0-4-1 0,0 2 1 0,-6-4-5 16,7 2 4-16,-7-2-4 0,10 1-1 0,-10-1 1 16,10-2-4-16,-5-3-7 0,1 2-3 0,1-4-6 15,2 0-8-15,-2-1-8 0,0-2 2 0,-1 0-3 16,4-3-6-16,-3 1 10 0,3-3 5 0,0-1-2 15,-3 2-2-15,-3 0 2 0,0 1 11 0,-1 3 10 16,1 1 11-16,-2 1 13 0,0 1 18 0,-2 7 3 16,0-12 17-16,0 12 8 0,0 0 7 0,-4-8 8 15,4 8-8-15,0 0-9 0,0 0-7 0,-7-2 3 16,7 2 2-16,0 0-14 0,-8 16 13 0,3-8-4 16,-2 3 10-16,5 1-2 0,-5 5 3 0,2-1-1 15,3 3-3-15,-4 1-5 0,2-2-6 0,1 1-8 16,0-2 0-16,-1 0-8 0,4 1-3 0,4-4-6 15,-4 1-4-15,0-4 1 0,0 0-13 0,3-3-19 16,-1 0-27-16,-2-8-31 0,1 8-27 0,-1-8-33 16,0 0-32-16,0 0-56 0,0 0-59 0,0 0-345 15,0 0-947-15,0 0-19 0</inkml:trace>
  <inkml:trace contextRef="#ctx0" brushRef="#br0" timeOffset="145735.06">21762 5829 199 0,'-4'-7'691'0,"4"7"-108"0,0 0-66 0,0 0-61 16,13-9-40-16,-2 5-42 0,0 2-54 0,0 0-33 15,3 1-43-15,-1-1-36 0,6-1-28 0,0 2-30 16,0 1-55-16,3 0-64 0,-4 2-85 16,-4 1-94-16,-1 1-403 0,-1-2-804 0,-2 0 44 0</inkml:trace>
  <inkml:trace contextRef="#ctx0" brushRef="#br0" timeOffset="155344.59">9369 3674 215 0,'0'0'407'0,"0"0"-63"16,0 0-34-16,0 0-53 0,0 0-21 0,0 0-35 15,4 5-9-15,-4-5-6 0,0 0 0 0,6 6-8 16,-6-6-5-16,7 3-7 0,-2 1-8 0,-5-4-14 0,11 5-4 16,-4-3-10-16,-1 3-23 0,3 1-7 0,1 0-7 15,1 0-6-15,1 0-8 0,0 1-2 16,4 1-6-16,0 2 0 0,3-3 0 0,-4 2 1 15,7-2-3-15,-4 0-8 0,2 2 1 0,1-2-4 0,3 1-7 16,3-1-3-16,-4-2-6 0,6 0-6 0,-2-1-5 16,-4-2 0-16,5-2-3 0,-1 2-1 0,4 0-4 15,2-1 1-15,-1-4-4 0,0 0-6 0,3 2 4 16,0-2 0-16,5 2-5 0,-4 1 1 0,2-2-2 16,1-1 1-16,-1 0 0 0,2 0-4 0,1 1-1 15,8 1 2-15,-6-3-2 0,-3 2-4 0,9-1 0 16,-10 0 3-16,13-2-2 0,-16 1-4 0,4 0 4 15,11-4-2-15,-1 0 8 0,1 1-5 0,-1-2-3 16,-13 2-1-16,14-6 2 0,-2 1-3 0,0 0 2 16,3 1 0-16,0-1-1 0,0-1-2 0,0 2 0 15,-1 0 2-15,0-1-2 0,0 1 5 0,0 0-3 16,-1 0-2-16,2-2 2 0,1 3 0 0,0-3 8 16,1 0-10-16,2 2-3 0,0 0 2 0,-1-1 3 15,1 1-1-15,0 2-2 0,1-3 2 0,-2 1 0 16,1 1-3-16,-2 0 0 0,-2 0 0 0,2 0 0 15,5 4-1-15,-4-4 2 0,-5 2-3 0,5-3 8 16,1 1-2-16,-1 0 0 0,1-1-4 0,-2 0 2 16,3-2 5-16,1 5-10 0,-2-4 5 0,3 2 11 15,-1 3-14-15,0-3-1 0,-2 1 11 0,2-2-8 16,-2 1 2-16,3 0-4 0,1-1 2 0,-1 0 3 16,2-2-1-16,-1-2 0 0,1 3-4 0,-1-2 4 15,4 1-3-15,-4 2 1 0,-1-2 1 0,0 0-2 16,-3-2 2-16,3 2 1 0,0 2-3 0,-4-1 0 15,5-1 3-15,1 2-2 0,-1-6 2 0,4 3 4 0,-1 2-6 16,-2 0 0-16,2 1 3 0,-2-3-3 0,4-1 0 16,-2 3-3-16,2 2 5 0,-1-3 2 15,0-2 3-15,26-3 2 0,-28 5 8 0,26-3-2 16,-28 3 4-16,4 5-2 0,26-13-1 0,-30 13-4 0,1-3 1 16,4 4 8-16,1-3-9 0,0-2-4 0,0 6 1 15,-1 0-3-15,26 0 2 0,-28 1-3 0,-2-1 2 16,2 3 0-16,-2 0-1 0,3 3-3 15,-1-1-2-15,2 1 6 0,-4 2-3 0,0-3 4 0,-1 5 5 16,1-1 8-16,1-1-7 0,-1 1 6 0,1 0 3 16,-2-4-9-16,1 3 9 0,-6 0-4 15,4-1-2-15,0 3-2 0,2-3 14 0,-1 0-15 0,-3-3-3 16,-1 3 3-16,1-1-5 0,-3 0 0 0,-3-1 0 16,3 1 2-16,-3 0-6 0,6 2 8 0,-6-1-9 15,0-1 15-15,1 2-9 0,-14-1 0 0,12-1 1 16,-11 1-9-16,13 4 6 0,-1-1-2 0,-12-4-3 15,15 2 0-15,-17-1 5 0,4-1-3 0,10 2 1 16,-11-3 6-16,-3 1-4 0,2 3-1 0,15-3 12 16,-17 1-13-16,0-1 4 0,2 2-3 0,1 0 2 15,0 1-5-15,1 0 2 0,-4-1-3 0,1 0 7 16,-1 2-4-16,1-1-2 0,-1 1 4 0,-1 1-3 16,-1 1-3-16,-2 1 2 0,0-1-1 0,-2 3 4 15,-1-2-2-15,0 0-3 0,0 0 2 0,-9-2-7 16,4 2 12-16,2 1-8 0,-10 1 4 0,1-3-1 15,1-1-3-15,-1 3 3 0,-2-4 0 0,0 5-1 16,0 3 7-16,3-3-4 0,-5 2-4 0,1-1-2 16,-1 1 10-16,1 2-12 0,-3-3 13 0,1 1-4 15,2 2 0-15,-3 1-3 0,0 1 2 0,0-1-2 16,-2 3 3-16,0 1-6 0,-1 0 4 0,0 0 1 16,4-1 5-16,-5 7-6 0,-2 0-5 0,1-7 5 15,3 2 2-15,-1 4 3 0,-3-6-5 0,3 2 3 16,-1-1-2-16,1-1-8 0,1-1 11 0,3 0 4 15,-3-1-3-15,3 1 1 0,-1-1-1 0,3-1 1 0,-1-1-2 16,-2 0-6-16,1 2 5 0,1 0-2 16,1 0 0-16,-3-1 3 0,0 0-3 0,3 0 3 15,-5-1-2-15,4 2-4 0,-2-1 5 0,-1-1-3 16,1 0 2-16,-1 1-2 0,2 0 8 0,-4 0-2 0,1 3 0 16,3-1-1-16,-4 0 4 0,0 1-1 0,1 1-2 15,-1-1 0-15,-1 0 5 0,-1 1-6 16,5 4 1-16,-3-4 3 0,1 6-2 0,-1 4 2 15,1-10-4-15,-2 1-2 0,2 6 0 0,-2-8 4 0,-2 1-2 16,2 1-2-16,1-2 2 0,-2 0-5 0,0-2-1 16,0 0 0-16,-2-4 0 0,2 0 2 0,-2-2-1 15,0 0 1-15,0 0-1 0,-1-3-1 0,1 2 2 16,-3-3-3-16,2 0-1 0,-4-5 1 0,6 8 1 16,-6-8-3-16,1 5-1 0,-1-5 3 0,0 0 1 15,3 6-2-15,-3-6-2 0,0 0 1 0,0 0-1 16,3 11-3-16,-3-11 2 0,0 0-1 0,2 10-1 15,-2-10-9-15,0 0-1 0,0 0-9 0,0 0 3 16,0 0-6-16,0 0 2 0,-3 14 4 0,3-14 3 16,0 0-3-16,0 0-2 0,0 0 6 0,0 0-3 15,0 0-3-15,0 0 9 0,0 0-5 0,0 0 6 16,0 0-1-16,0 0-4 0,0 0 3 0,0 0 5 16,1 11-8-16,-1-11 8 0,0 0-5 0,2 11 1 15,-2-11 2-15,0 0-8 0,-3 15-7 0,3-15-1 16,0 11-1-16,0-11-1 0,-2 11 13 0,2-11-5 15,0 0 3-15,-2 17 2 0,2-17-2 0,0 11 3 16,0-11 3-16,-2 9 2 0,2-9 7 0,0 12-3 16,0-12-7-16,0 0 4 0,1 16-1 0,-1-16-3 15,0 9 8-15,0-9 1 0,0 0-7 0,3 15 6 16,-3-15 13-16,2 13-16 0,1-4 2 0,-2 1-4 16,3-3 1-16,-4-7 1 0,5 14 3 0,-1-8-1 15,-4-6-6-15,6 15 2 0,-6-15 2 0,5 15-5 16,-5-15 7-16,4 7-2 0,-4-7-2 0,0 0 2 15,4 11-1-15,-4-11 3 0,0 0 2 0,3 9-1 0,-3-9 3 16,0 0 3-16,0 0 3 0,0 0-5 16,2 8 2-16,-2-8-3 0,0 0-1 0,0 0 4 15,0 0 8-15,0 0-6 0,0 0-3 0,0 0 3 16,0 0-5-16,0 0 5 0,0 0 0 0,0 0 2 0,0 0-3 16,0 0 3-16,0 0-11 0,0 0 9 0,0 0-6 15,0 0 3-15,0 0 0 0,-30-20 2 16,23 15-1-16,-2-1-3 0,-2-1 1 0,0-1 2 15,1 2-2-15,-7-4-1 0,3 0 3 0,-3-1 0 16,0 1-10-16,0-1 10 0,1 2-1 0,-1 1-3 0,2 1-5 16,1 3 10-16,0-4 2 0,0 5-3 0,1-1 2 15,0 2 0-15,-2-2-3 0,2 1 2 0,1 1-1 16,-1 0-3-16,1-1 2 0,2 2 4 16,10 1 3-16,-22-4 4 0,12 1 7 0,1-1 8 0,9 4 7 15,-16-2 8-15,16 2 3 0,-11-5-3 0,11 5-2 16,-11-2-4-16,11 2-5 0,0 0 4 0,-10-2-9 15,10 2 7-15,0 0-16 0,0 0-2 0,0 0-6 16,0 0 5-16,0 0-6 0,0 0-1 0,0 0-3 16,0 0 0-16,0 0 0 0,0 0 0 0,0 0-7 15,0 0 11-15,0 0-3 0,0 0 3 0,18 25-7 16,-10-21 7-16,1 5-1 0,2-2-5 0,3 4 1 16,1-3 2-16,0 2 3 0,0-1 0 0,0 1-2 15,1 0-2-15,0-3-1 0,1 2 0 0,0 1 9 16,-1 1-10-16,0-1 1 0,-1 0-4 0,0-1 7 15,-4-2-1-15,5 4-2 0,-6-3 0 0,0-2-2 16,0 2 1-16,-3-1 1 0,1-1 4 0,-8-6-4 16,11 6-3-16,-6-3-5 0,-5-3 6 0,9 5 0 15,-9-5-1-15,11 1 5 0,-11-1 5 0,0 0-4 16,12 0 5-16,-12 0-6 0,0 0 12 0,19-12-2 16,-12 8 1-16,1-5-2 0,-2-2 1 0,2 3-1 15,0-2-1-15,-1-1 7 0,5-2 4 0,-4 4 3 16,3-6 5-16,-2 1-1 0,3 1 4 0,-1-1-3 15,-3 1-3-15,1-2-5 0,2 2 0 0,-5 3-11 0,2-1 5 16,3-2-1-16,-2 1-4 0,-1 3-9 16,0 2-10-16,-5 2-14 0,-3 5-10 0,0 0-5 15,7-9-27-15,-7 9-28 0,0 0-41 0,0 0-61 16,0 0-95-16,0 0-344 0,0 0-1006 0,-35 14-56 0</inkml:trace>
  <inkml:trace contextRef="#ctx0" brushRef="#br0" timeOffset="157310.92">20651 3194 4 0,'3'-5'666'0,"-3"5"-49"0,4-7-84 15,-4 7-67-15,0 0-45 0,0 0-26 0,0 0-46 16,1-7-10-16,-1 7-22 0,0 0-31 0,0 0-34 16,0 0-24-16,0 0-26 0,0 0-21 0,0 0-20 15,0 0-16-15,0 0-9 0,-1 31-10 0,-1-18-15 16,2 5-11-16,0 1-12 0,0-1-7 0,-1 7-7 16,-1-6-7-16,3-1-6 0,-1 2-10 0,-1 1-3 15,-1-3-4-15,2-1-6 0,2-1-1 0,-1 1-5 16,0 0-4-16,-1-5-2 0,1 1-7 0,1-2-6 15,-2-2-18-15,3 0-21 0,-5-2-25 0,2-7-31 0,4 12-40 16,-4-12-43-16,0 8-55 0,0-8-69 16,2 5-341-16,-2-5-998 0,0 0-54 0</inkml:trace>
  <inkml:trace contextRef="#ctx0" brushRef="#br0" timeOffset="157680.76">20827 3343 258 0,'0'0'622'16,"0"0"-108"-16,0 0-82 0,0 0-70 0,0 0-44 0,0 0-46 15,0 0-27-15,-22 8-18 0,18-3-27 0,4-5-22 16,-10 11-18-16,8-4-12 0,-1 3-5 16,-1 1-17-16,2-2-13 0,0 3-10 0,2 0-10 15,2 0-3-15,1 0-16 0,0-1-5 0,0 0-8 16,4 0-5-16,0-1 0 0,0 0-6 0,2-3 0 0,-1-1 0 15,2-1-7-15,0-3-5 0,0-2 3 0,1 0-7 16,2-2-4-16,-3-2-1 0,2-1-1 16,-3 0-4-16,4-4-4 0,-3 2 0 0,1-5-3 15,-4 2 1-15,0-1 0 0,-3 1 0 0,0-2 1 0,1 1 2 16,-5 0 8-16,2 1 6 0,-4 0 2 0,2 0 4 16,-5 1 1-16,1-2-1 0,-2 1-2 0,-2 0-1 15,-2 3-5-15,0-1-3 0,2 1-3 16,-3 2-1-16,0-1-8 0,1 1-6 0,1 3-18 15,0 1-20-15,0-3-21 0,9 4-26 0,-14 0-39 0,14 0-44 16,-11 0-53-16,11 0-70 0,-6 2-306 0,6-2-883 16,0 0 13-16</inkml:trace>
  <inkml:trace contextRef="#ctx0" brushRef="#br0" timeOffset="158078.85">21058 3299 275 0,'0'0'499'0,"5"-8"-54"0,-2 5-45 0,-3 3-36 16,9-8-26-16,-3 2-31 0,-1 3-26 0,1-1-23 16,-1 1-29-16,-5 3-19 0,13-5-20 15,-6 2-14-15,-7 3-18 0,13-1-15 0,-13 1-15 0,12 1-9 16,-12-1-5-16,9 6-9 0,-3-3-8 0,-2 3-10 15,4 1-3-15,-3 2-8 0,-1 0-13 0,-2 2 1 16,0 1-2-16,-1 0-5 0,0 3-3 16,1 2-2-16,-4-1-9 0,0 0 2 0,0-1-4 0,-4 0-4 15,3 1 11-15,-1-4-10 0,-3 3 2 0,2-5 6 16,1 3 1-16,-1-1-3 0,1-3-4 0,-4 1-1 16,3-2-2-16,-1 0 2 0,0 1 3 0,6-9 1 15,-6 9-8-15,6-9-2 0,-5 8-6 0,5-8-5 16,0 0-3-16,0 0-3 0,-4 9-1 0,4-9-3 15,0 0-1-15,0 0 1 0,0 0-3 0,0 0-4 16,27-1 5-16,-14-1-18 0,-4-3-19 0,5 2-39 16,-4-2-41-16,2 2-55 0,0-2-60 0,5-1-70 15,-7 1-320-15,1 1-948 0,-1 0-20 0</inkml:trace>
  <inkml:trace contextRef="#ctx0" brushRef="#br0" timeOffset="158203.37">21374 3554 32 0,'8'3'713'0,"-8"-3"-126"0,0 0-101 0,5 3-74 16,-5-3-67-16,0 0-51 0,0 0-52 0,0 0-60 16,0 0-52-16,7-11-77 0,-7 11-90 0,4-7-113 15,-4 7-288-15,2-12-593 0,-2 12 97 0</inkml:trace>
  <inkml:trace contextRef="#ctx0" brushRef="#br0" timeOffset="158515.82">21600 3282 167 0,'0'0'895'15,"0"0"-148"-15,0 0-109 0,0 0-110 0,-2-10-61 16,2 10-70-16,0 0-61 0,0 0-43 0,0 0-44 15,0 0-37-15,0 0-8 0,0 0-7 0,0 0-18 16,15 27-15-16,-8-17-9 0,2 5-8 0,1-1-11 16,2 3-11-16,0-2-14 0,4 7-7 0,0-1-14 15,-5-6-7-15,7 5-13 0,-7-4-6 0,0-2-7 16,1 2-5-16,0-3-6 0,0 0-6 0,-7-2-6 16,3-3-19-16,-3-1-22 0,0-1-33 0,-5-6-25 15,9 8-37-15,-5-5-45 0,-4-3-61 0,0 0-79 16,0 0-359-16,0 0-1053 0,0 0-92 0</inkml:trace>
  <inkml:trace contextRef="#ctx0" brushRef="#br0" timeOffset="158678.93">21804 3374 703 0,'0'0'707'0,"0"0"-131"0,0 0-82 0,0 0-59 15,-21 8-31-15,14-2-49 0,-5 2-32 0,3-1-37 0,-3 2-41 16,-1 1-38-16,-1 1-32 0,1 2-18 15,0-2-36-15,-1 0-38 0,1-1-60 0,3 1-56 16,0 3-74-16,1-7-108 0,-1 2-365 0,0-1-868 16,3-1 19-16</inkml:trace>
  <inkml:trace contextRef="#ctx0" brushRef="#br0" timeOffset="158826.92">21829 3535 697 0,'11'-1'680'16,"-11"1"-167"-16,9-3-139 0,-9 3-121 16,0 0-123-16,0 0-100 0,7-4-96 0,-7 4-145 15,0 0-129-15,0 0-437 0,0 0 103 0</inkml:trace>
  <inkml:trace contextRef="#ctx0" brushRef="#br0" timeOffset="159166.18">22119 3264 145 0,'0'0'989'0,"0"0"-223"0,0 0-146 0,-7-10-111 16,7 10-92-16,0 0-18 0,-2-6-36 0,2 6-32 0,0 0-46 15,0 0-31-15,0 0-34 0,0 0-35 0,0 0-23 16,0 0-22-16,0 0-19 0,0 0-12 16,0 0-13-16,9 23-9 0,-8-14-14 0,3 1 3 15,2 2-8-15,1 4-1 0,0 1-5 0,2-1 0 0,-3 3-7 16,-1-2-6-16,2 0-5 0,-1 0-6 0,2 1-4 16,-2 0-2-16,0-4-4 0,1 3-5 0,-3-2-8 15,2-6-12-15,0 1-18 0,-2-1-16 16,1-3-25-16,-1 0-30 0,-2-1-36 0,-2-5-33 0,5 7-43 15,0-3-66-15,-5-4-102 0,0 0-256 0,0 0-977 16,0 0-38-16</inkml:trace>
  <inkml:trace contextRef="#ctx0" brushRef="#br0" timeOffset="159362.72">22277 3294 821 0,'0'0'683'15,"0"0"-112"-15,0 0-83 0,0 0-62 0,0 0-43 16,-17 12-23-16,11-4-26 0,-3 2-34 0,-3 1-48 16,3-2-24-16,-1 4-32 0,-4 0-25 0,7-3-27 15,-4 5-21-15,-3-4-32 0,8-1-35 0,-3 1-51 16,-1-1-42-16,-1 4-53 0,1-1-61 0,-4-2-76 16,9-3-96-16,-6 2-248 0,3-2-846 0,0-3 30 15</inkml:trace>
  <inkml:trace contextRef="#ctx0" brushRef="#br0" timeOffset="159527.43">22392 3514 30 0,'10'2'797'0,"-1"-4"-162"0,1 4-117 0,-10-2-106 15,13-2-92-15,-13 2-87 0,8-2-61 0,-8 2-60 16,5-2-64-16,-5 2-97 0,0 0-131 0,2-11-233 15,-2 11-549-15,0 0 98 0</inkml:trace>
  <inkml:trace contextRef="#ctx0" brushRef="#br0" timeOffset="159853.81">22689 3274 18 0,'0'0'776'0,"0"0"-145"0,0 0-110 0,0 0-64 16,0 0-47-16,0 0-61 0,0 0-43 0,0 0-32 16,0 0-15-16,7 9-23 0,-7-9-19 0,9 8-39 15,-6-1-20-15,3 0 8 0,-1 0-11 0,3 1-5 16,2 2-12-16,-1 3-11 0,-1 0-14 0,-2-1-10 15,7 2-11-15,-5 1-6 0,3 1-14 0,-1-1-2 0,-1 0-10 16,-3 1-9-16,1-2-3 0,3 1-6 16,-6-3-6-16,0-1-11 0,1-3-18 0,-3 0-24 15,3-1-27-15,-4-2-34 0,2 1-34 0,-3-6-35 16,5 8-41-16,-5-8-68 0,4 4-98 0,-4-4-238 0,0 0-901 16,0 0 7-16</inkml:trace>
  <inkml:trace contextRef="#ctx0" brushRef="#br0" timeOffset="160074.9">22890 3282 11 0,'0'0'941'16,"0"0"-190"-16,-10-1-145 0,10 1-113 0,0 0-21 15,-13 11-45-15,4-3-33 0,-5 4-34 0,1-1-43 0,-1 3-41 16,-1 0-35-16,-3 5-37 0,-6 2-24 0,3 0-24 15,-1 0-22-15,-1 2-22 0,0-3-15 0,-1 0-14 16,1-2-22-16,7-4-26 0,3-1-46 16,4-6-49-16,-5 5-68 0,4-5-90 0,3-1-140 0,3-2-260 15,4-4-969-15,0 0-32 0</inkml:trace>
  <inkml:trace contextRef="#ctx0" brushRef="#br0" timeOffset="197079.43">6292 6395 142 0,'-7'83'320'16,"-4"-2"-95"-16,-2 5-83 0,-3 9-98 0,-15 13-182 15,4 2-161-15,-5 7 60 0</inkml:trace>
  <inkml:trace contextRef="#ctx0" brushRef="#br0" timeOffset="203792.77">3652 9081 399 0,'0'0'405'0,"0"0"-46"15,0 0-44-15,0 0-39 0,0 0-30 0,0 0-34 16,0 0-28-16,-14-6-22 0,14 6-8 0,0 0-26 0,0 0-12 16,-6-5-4-16,6 5-13 0,0 0-4 0,0 0-1 15,-6-4 4-15,6 4 0 0,0 0 8 0,-5-6 15 16,5 6-5-16,0 0 0 0,-7-7-2 0,7 7-7 16,0 0-1-16,-6-6-3 0,6 6-2 0,0 0-2 15,-5-5-8-15,5 5-5 0,0 0-6 0,0 0-6 16,0 0-10-16,0 0-6 0,0 0-4 0,0 0-13 15,0 0-1-15,0 0-7 0,0 0 5 0,0 0-5 16,0 0 3-16,0 0-6 0,0 0-3 0,22 22 1 16,-13-12-4-16,3 4-2 0,3 6 2 0,2 1-5 15,-3-2 3-15,4 1-9 0,-6-3 2 0,6 4-1 16,-3 0 5-16,-2-5-12 0,-3-1 9 0,0 0-3 16,2 0 0-16,-2 1 0 0,-1-3 3 0,0-4-1 15,-3 4 0-15,1-5-4 0,-1 1 1 0,-1-4-1 16,-1 2 1-16,0-3 2 0,-4-4-4 0,7 6-5 0,-7-6-1 15,6 4 1-15,-6-4-3 0,0 0 1 16,10-1 11-16,-10 1 1 0,5-12 0 0,-1 2-1 0,0-6 7 16,2-2-5-16,-2 0 0 0,2-6-4 0,-3 5-4 15,2 0 1-15,-3 1 5 0,2-1 4 0,0 3-5 16,-1 0-4-16,1 1 0 0,-3 0-3 16,1 2-1-16,0 1-8 0,-1 3-3 0,2-1-11 0,-1 3-4 15,-1 0-15-15,-1 7-8 0,1-9-11 0,-1 9-6 16,2-8-12-16,-2 8-21 0,0 0-24 0,0 0-33 15,0 0-37-15,0 0-42 0,0 0-68 0,0 0-261 16,0 0-818-16,0 0 37 0</inkml:trace>
  <inkml:trace contextRef="#ctx0" brushRef="#br0" timeOffset="204067.63">4057 8980 324 0,'0'0'450'0,"0"0"-49"16,0 0-43-16,0 0-34 0,0 0-9 0,9 2-10 16,-9-2-14-16,7 10-18 0,-2-1-14 0,3 6-21 0,0-2-10 15,-2 1-29-15,3 4-21 0,-3 0-12 0,5 6-12 16,-1-1-18-16,0 1-18 0,-5-7-8 16,8 6-18-16,-5-5-10 0,-1 1-3 0,5 4-13 15,-5-5-5-15,2-1-10 0,-1 1-4 0,0-2-3 0,1-1-8 16,-4-2-21-16,0-2-16 0,-1-2-24 0,0-4-26 15,-3 0-25-15,-1-5-25 0,7 6-11 0,-7-6-6 16,0 0-12-16,0 0-33 0,0 0-33 0,0 0-33 16,-8-23-39-16,3 15-231 0,-3-1-704 0,1-2 78 15</inkml:trace>
  <inkml:trace contextRef="#ctx0" brushRef="#br0" timeOffset="204407.95">4095 9119 403 0,'-2'-6'369'15,"0"-2"-47"-15,2 8-59 0,0-13-24 0,0 13-24 16,-1-15-11-16,2 8-24 0,1 0-1 0,1-3-16 16,0 1-2-16,4 1-8 0,-1 1-4 0,1-1-11 15,1 0-10-15,2-1-10 0,0 1-9 0,1 0-10 0,1 1-9 16,3 0-6-16,-2 2-6 0,-1-1-5 16,1 1 0-16,6 0-8 0,-5 3-1 0,-1 0 1 15,1 0-2-15,-3 2 0 0,0 0 3 0,3 2 9 16,-4 0 1-16,-1 0-1 0,2 2-6 0,-6 0-3 0,3 4-8 15,-4-3 4-15,0 2-4 0,-2 1 4 0,-3 3-2 16,0 2-3-16,-3-2-2 0,-2 5-2 16,-4 1 6-16,-1-3-3 0,0 2 0 0,-5 0-5 0,-3 1 6 15,5-5-2-15,-3 0 1 0,1 1-2 0,-1-2-7 16,2 0-4-16,-1-5-5 0,1 2-3 0,5-1-8 16,1-4-6-16,1 0-18 0,1 0-26 0,2-1-29 15,5-2-28-15,0 0-24 0,-7 6-21 0,7-6-24 16,0 0-26-16,0 0-34 0,0 0-67 0,23-18-284 15,-15 10-825-15,2 0 38 0</inkml:trace>
  <inkml:trace contextRef="#ctx0" brushRef="#br0" timeOffset="205006.78">4572 9156 375 0,'1'8'434'0,"0"0"-53"16,3 1-38-16,-3 0-36 0,2-3-26 0,0 4-30 15,0-1-18-15,0-2-19 0,-2-1-14 0,4 2-18 0,-2-2-15 16,-1-2-14-16,1 5-11 0,-1-2-20 16,1 1-6-16,1-2-15 0,-4-6-8 0,2 10-9 0,1-7-13 15,-3-3-2-15,4 7 1 0,-4-7 1 0,0 0-4 16,0 0-7-16,0 0-6 0,0 0 3 0,0 0-16 15,0 0-4-15,0 0-3 0,-5-26-6 0,1 16-4 16,0-5 1-16,-2-1-5 0,0 0 0 0,0 0-4 16,0 0 0-16,-1-2-5 0,2 1 1 0,1 0-1 15,-1-2 0-15,-1 1-2 0,3 1 4 0,1 6-5 16,-1 1 0-16,2 0-2 0,1 4 0 0,0 6-1 16,-1-13-2-16,1 13-1 0,-3-8 2 0,3 8 0 15,0 0-5-15,1-10 4 0,-1 10-2 0,0 0-1 16,0 0 9-16,6-6-9 0,-6 6 3 0,0 0 2 15,11 0 3-15,-11 0 9 0,12 6-3 0,-3 0 1 16,1-2 1-16,-1 2 1 0,2 0 4 0,1 1-3 16,0 6 0-16,3-1 1 0,0 1-2 0,-2 1-1 15,4 1 2-15,-1 0-2 0,-1-2 0 0,1 0-1 16,-2-1-2-16,0-1 2 0,-2 1 1 0,-1-3 0 0,-4-3 0 16,3 3 0-16,-2-2-4 0,-4 0 7 0,1-4-4 15,2 1 5-15,-7-4-11 0,6 5-1 16,-2-2 4-16,-4-3-3 0,0 0 1 0,0 0 3 0,0 0-1 15,9-15 5-15,-11 2 0 0,-3-1-5 0,1-3 2 16,3 0 3-16,-5-2-5 0,1 0 2 0,1 1 0 16,-1-1-5-16,0 1 1 0,-1 2 3 0,6 1-1 15,-3-1-5-15,-1 7-2 0,0 0 7 0,3 1-7 16,-2 3 1-16,3 5 1 0,-4-13-20 0,4 13-19 16,-2-7-23-16,2 7-28 0,-2-8-33 0,2 8-42 15,-2-7-61-15,2 7-97 0,0 0-253 0,0 0-845 16,0 0 29-16</inkml:trace>
  <inkml:trace contextRef="#ctx0" brushRef="#br0" timeOffset="205671.19">5432 8968 514 0,'-4'-6'529'15,"4"6"-54"-15,-8-7-45 0,5 3-42 0,3 4-38 16,0 0-34-16,-4-7-29 0,4 7-31 0,0 0-23 16,0 0-14-16,0 0-16 0,0 0-7 0,0 0-4 15,0 0-15-15,0 0-9 0,7 26-26 0,1-11-13 16,-3 1-11-16,0 2-15 0,0 1-10 0,4 6-13 16,-2-6-6-16,0 0-3 0,0-1-14 0,-1-2-7 15,-1 0-7-15,1 1-17 0,1-1-14 0,-5-6-32 16,2 2-23-16,-1 0-25 0,1-3-27 0,-2-2-31 15,1-1-42-15,-3-6-37 0,4 7-53 0,-4-7-47 16,0 0-252-16,0 0-823 0,0 0 40 0</inkml:trace>
  <inkml:trace contextRef="#ctx0" brushRef="#br0" timeOffset="205986.6">5376 8940 51 0,'-4'-6'598'0,"4"6"-107"0,0 0-78 16,-2-9-71-16,2 9-42 0,0 0-49 0,4-11-35 16,-4 11-24-16,7-11-19 0,-1 4-13 0,5 0-10 15,-2 0-15-15,2-1-5 0,4-3-14 0,-3 5-4 16,5-3-14-16,-1 1-11 0,2-1-11 0,-2 2-2 16,2 3-14-16,-5 1-1 0,1 0-9 0,0 2-6 15,-1 0-2-15,-2 2-4 0,-2 0 0 0,0 0 4 16,0 2 2-16,-2 0 2 0,-2 2-2 0,-3 2 1 15,1 4 0-15,-3 1 3 0,-3-1-4 0,2 5 3 16,-4 1-6-16,-2 1-1 0,-3-2-3 0,-1 1-4 16,1 0-5-16,-1-2-3 0,-1 0-9 0,-1-3-5 15,3-3-20-15,-1-2-20 0,2 1-22 0,-2-1-21 0,3-4-19 16,2 2-35-16,-1-3-36 0,7-2-52 16,0 0-70-16,-15-1-229 0,15 1-731 0,-5-7 68 15</inkml:trace>
  <inkml:trace contextRef="#ctx0" brushRef="#br0" timeOffset="206290.91">5770 9077 88 0,'9'17'426'0,"0"-3"-54"0,1-1-31 15,-2-2-35-15,-3-1-32 0,1-2-16 0,0 0-26 16,-1-1-11-16,-1-1-20 0,-2-3-11 0,-2-3-7 15,4 8-3-15,-4-8-9 0,0 0-9 0,5 2-16 16,-5-2-16-16,0 0-17 0,0 0-13 0,0 0-5 16,-10-19-16-16,5 8-8 0,0 0 2 0,0-6-1 15,0 3-8-15,-1-3-2 0,1-2-2 0,1 2-7 0,-2 0-6 16,2-2-4-16,2 2-3 0,1 1-6 16,-1 0-5-16,1-1-5 0,2 5-6 0,1-1-8 15,0 2-10-15,3 1-9 0,-3 0-17 0,2 0-18 16,0 4-21-16,1-3-26 0,2 4-34 0,2 0-37 0,1 0-45 15,-1 0-85-15,3 3-209 0,-1-2-705 0,2 0 75 16</inkml:trace>
  <inkml:trace contextRef="#ctx0" brushRef="#br0" timeOffset="206590.85">6185 8817 335 0,'0'0'565'0,"6"2"-66"0,-6-2-53 16,0 0-75-16,-1 9-55 0,1-9-36 0,-7 9-24 15,1 1-12-15,1-1-22 0,-4 1-10 0,0 6-10 16,0-2-14-16,0 1-15 0,-1 2-7 0,2 0-24 16,-1 1-10-16,2 1-15 0,3-1-13 0,0-1-12 15,1 1-14-15,2-3-11 0,1-2-6 0,3-2-9 16,-1-1 0-16,5 0-9 0,-1-3-4 0,3-1-7 16,0-1-3-16,2-4-8 0,-1 0 7 0,2-1-9 15,2-6-1-15,3 1-2 0,-2-4-3 0,-3-4-5 16,1 2-4-16,-4 2-3 0,3-3-2 0,-4 3 1 0,-3-2 3 15,-1 0-6-15,-3-1-4 0,-1 3-9 0,-1-2-3 16,-2 0-15-16,-2 1-10 0,-3 1-10 16,1-1-19-16,-5 0-15 0,1 0-19 0,6 3-22 0,-4-2-26 15,-2 1-21-15,2-1-37 0,0 1-63 0,2 1-250 16,-3 0-758-16,3 2 62 0</inkml:trace>
  <inkml:trace contextRef="#ctx0" brushRef="#br0" timeOffset="206818.9">6277 8814 115 0,'8'5'636'15,"1"1"-83"-15,-1 0-65 0,0 1-55 0,2 2-44 16,-2-2-25-16,2 2-42 0,0 2-27 0,5 0-31 16,-3 0-32-16,2 0-21 0,1-2-21 0,-2 0-15 15,1-1-32-15,4 3-21 0,-3 0-16 0,-3-4-6 16,3 3-18-16,0 0-4 0,-3-3-13 0,0 2-7 15,0-4-15-15,-4 0-22 0,1 2-22 0,0-3-16 0,0 2-21 16,-4-2-28-16,-1 0-39 0,0-1-42 16,-4-3-55-16,8 4-52 0,-8-4-304 0,0 0-823 15,0 0 38-15</inkml:trace>
  <inkml:trace contextRef="#ctx0" brushRef="#br0" timeOffset="207031.92">6626 8790 375 0,'0'0'705'0,"0"0"-105"0,0 0-94 0,-21 13-73 16,14-5-52-16,0 2-41 0,-1 5-40 0,-1 2-13 15,2-1-29-15,-4 4-27 0,2-3-33 0,0-1-18 16,-2 7-18-16,3-6-24 0,3 0-17 0,-1-2-16 16,0 2-17-16,0-5-18 0,3 5-37 0,-1-6-23 15,1-2-26-15,-1 1-22 0,2-2-29 0,-1-2-36 16,-2 4-50-16,1-5-37 0,4-5-53 0,0 0-78 15,-5 3-216-15,5-3-782 0,0 0 55 0</inkml:trace>
  <inkml:trace contextRef="#ctx0" brushRef="#br0" timeOffset="207272.42">6675 8850 714 0,'7'-2'613'0,"-7"2"-103"0,0 0-75 0,0 0-63 16,7-2-57-16,-7 2-35 0,0 0-29 0,8 8-16 16,-7-2-21-16,3-1-19 0,0 2-25 0,1 0-19 15,0 2-21-15,4 2-8 0,0 4-13 0,1-2-13 16,0 2-14-16,-2-2-13 0,1 1-11 0,3-1-15 16,-6-2-24-16,0-1-25 0,1 0-27 0,-2-2-31 15,2-1-34-15,-1-2-37 0,-2-2-32 0,2 0-33 16,-6-3-66-16,0 0-258 0,14-6-752 0,-12-1 68 15</inkml:trace>
  <inkml:trace contextRef="#ctx0" brushRef="#br0" timeOffset="207481.9">6949 8770 273 0,'0'0'588'16,"4"-7"-39"-16,-4 7-47 0,0 0-44 0,0 0-50 0,0 0-58 15,0 0-36-15,4 29-23 0,-7-10-24 16,-1 5-28-16,-4 4-10 0,3 1-21 0,-5 5-6 15,5 0-23-15,-5 12-14 0,-4-1-9 0,5-10-13 0,0 2-14 16,0-6-8-16,0 0-22 0,1-1-10 0,0-3-13 16,6-1-17-16,-8-4-21 0,3-2-28 0,6-8-30 15,-1 0-23-15,-2 1-23 0,1-4-27 0,2-4-42 16,1-5-50-16,-3 10-35 0,3-10-60 0,0 0-310 16,0 0-894-16,0 0 7 0</inkml:trace>
  <inkml:trace contextRef="#ctx0" brushRef="#br0" timeOffset="208273.37">7630 8805 262 0,'6'-4'389'0,"4"-3"-35"0,-1 1-23 15,-1 0-17-15,0 2-10 0,-3 0-4 0,0 0-16 16,2-1-7-16,-1 3-24 0,-6 2-20 0,6-5-15 16,-6 5-9-16,7-4-6 0,-7 4 0 0,0 0 3 15,8-2-11-15,-8 2-14 0,0 0-23 0,0 0-6 16,0 0-37-16,0 0-8 0,-21 20-22 0,13-11-5 15,-6 3-12-15,1 1-3 0,-2 1-5 0,0-2-10 0,-1 7-4 16,-1 1-11-16,1-7-13 0,1-1-6 16,4 0-6-16,-1 0-9 0,3-4-4 0,0 2-3 15,2-3-9-15,-1 0 2 0,3 2-14 0,1-3-8 0,1 2-1 16,0-2-3-16,3-6-1 0,2 9 0 0,-2-9 7 16,8 9 0-16,-3-5 1 0,5-1 6 0,4-2 3 15,-5 0 6-15,7-1-3 0,0-1-1 0,4 0 3 16,-1-1 5-16,2 1-1 0,-2-2 3 0,0 2 1 15,-5 1-1-15,-1-1 6 0,1 0-4 0,-1 2 16 16,-8 0-3-16,5 0 10 0,-10-1 11 0,13 4 14 16,-9 0 1-16,1 3-3 0,-4 3 0 0,-1 1-4 15,0 2-6-15,-1 3 0 0,-4 2-6 0,0 0 11 16,1-2 2-16,-5-1-14 0,0 0-4 0,6-5-20 16,-4 0-3-16,-1-3-21 0,-1 2-24 0,4-4-21 15,-3-3-24-15,3 0-30 0,5-2-32 0,-11-6-20 16,4-2-35-16,4-2-61 0,1-3-266 0,-2-5-788 15,4-2 52-15</inkml:trace>
  <inkml:trace contextRef="#ctx0" brushRef="#br0" timeOffset="208529.32">7827 8850 565 0,'0'0'529'0,"9"-1"-50"0,-9 1-47 0,0 0-54 15,7 9-46-15,-3-1-34 0,-1 0-34 16,-1 3-11-16,2 5-22 0,-2-1-5 0,0-2-31 0,2 4-20 15,-2 4-9-15,0-5-11 0,0 2-15 0,-1-1-14 16,2 0-13-16,2-6-9 0,-3 0-17 0,1 1-10 16,4-3-12-16,-5 1 0 0,5-1-4 0,-3-3-10 15,2 2-12-15,-2-4-8 0,4 1-9 0,-2-1-7 16,1 1-7-16,-3-3-10 0,5-1-8 0,1 0-6 16,-2-1-9-16,-8 0-11 0,19-5-8 0,-10 0-14 15,1 0-10-15,1-2-19 0,-1-2-17 0,-1 1-25 16,1-2-26-16,-1 4-27 0,-1-2-32 0,-1-1-64 15,2 1-250-15,-6 5-762 0,-1-4 61 0</inkml:trace>
  <inkml:trace contextRef="#ctx0" brushRef="#br0" timeOffset="208892.87">7992 8876 104 0,'-19'0'657'16,"0"3"-86"-16,2-1-64 0,-1-1-60 0,3 1-51 0,4-2-41 16,-3-1-43-16,1 2-33 0,5 0-48 15,8-1-23-15,-12 1-38 0,12-1-19 0,0 0-20 16,0 0-13-16,-3-5-15 0,3 5-12 0,11-12-10 16,1 6-13-16,1-6-15 0,1 3-22 0,3-3-33 0,1 0-38 15,0 1-36-15,7-2-46 0,-6 5-55 16,7-6-77-16,-8 7-284 0,2 1-780 0,-3 0 53 15</inkml:trace>
  <inkml:trace contextRef="#ctx0" brushRef="#br0" timeOffset="211708.91">8299 8824 392 0,'0'0'512'16,"0"0"-80"-16,0 0-58 0,0 0-56 16,0 0-29-16,0 0-27 0,0 0-17 0,0 0-18 0,0 0-15 15,0 0-16-15,0 0-11 0,0 0-17 0,0 0-13 16,0 0-18-16,0 0-15 0,0 0-9 0,0 0-8 16,0 0-11-16,7 27 2 0,-5-15-12 0,2 6-5 15,-4 0-4-15,4-2-7 0,4 3-7 0,-1 2-1 16,-3 4-13-16,0-6-3 0,1-1-7 0,-2 1 0 15,4-2-2-15,1-1-20 0,-8-4-11 0,4 0-17 16,1-3-13-16,-5-1-18 0,2-3-18 0,0 1-14 16,-2-6-21-16,0 8-18 0,0-8-21 0,0 0-31 15,0 0-27-15,0 0-52 0,0 0-267 0,0 0-734 0,-8-22 68 16</inkml:trace>
  <inkml:trace contextRef="#ctx0" brushRef="#br0" timeOffset="212120.85">8275 8840 152 0,'-1'-7'316'16,"1"7"-41"-16,-8-12-29 0,8 6-29 0,-4 1-26 0,4 5-17 15,0-11-16-15,0 11-12 0,0-10-13 0,0 10-13 16,4-10 0-16,-4 10-7 0,8-7-11 0,-3 3-13 16,4 2 6-16,4 1-12 0,-2 1-1 0,1 1-17 15,1 1-4-15,2-2-1 0,-2 2-3 0,7 0-12 16,-3 2-2-16,-5-1-7 0,1 0-3 0,-2 3-3 0,1-1-5 15,-4-2 1-15,-1 2-3 0,-2-1 2 16,2 2-3-16,-3-2 3 0,-4-4 4 0,5 9 10 16,-5-9 9-16,0 8 0 0,0-8 10 0,0 0-1 0,-7 15-2 15,2-12 2-15,-2 1 2 0,-3 2 1 0,1-3 2 16,-1 1-2-16,-1 0 0 0,0 1 3 16,-1 0 4-16,0-1 6 0,0-3 4 0,7 3 4 0,-1-2-3 15,6-2 1-15,-11 4-7 0,11-4-10 0,-8 3-10 16,8-3-3-16,0 0-5 0,-3 4-6 0,3-4 1 15,0 0-2-15,11 11 7 0,-7-6 3 0,3 1-2 16,1 3-3-16,4-1 0 0,-3 0-10 0,7 2 2 16,-3 1-7-16,1-2-3 0,-3-1-3 0,0 0 3 15,0-1-2-15,-1-2-13 0,0 2-8 0,-1-1-20 16,3-1-28-16,-4 1-25 0,2-2-31 0,-1 2-24 16,-3-4-28-16,1 1-51 0,2-1-64 0,-4 0-270 15,-5-2-782-15,13 1 56 0</inkml:trace>
  <inkml:trace contextRef="#ctx0" brushRef="#br0" timeOffset="212435.85">8687 8928 2 0,'0'0'486'0,"0"0"-62"0,0 0-49 0,0 0-41 16,0 0-31-16,0 0-29 0,-9 17-12 0,9-17-15 15,7 12-18-15,-5-2-18 0,2 1-14 0,0-1-25 16,2 2-9-16,-1 4-25 0,1 0-14 0,1-1-13 16,0 3-10-16,0-2-11 0,-1-1-8 0,-1-4-10 15,-2-3-4-15,3 1-10 0,-4-3-7 0,1-1-8 16,-3-5-4-16,8 7-3 0,-8-7 1 0,5 2 1 16,-5-2-10-16,0 0 3 0,14-13-5 0,-8 3-4 15,-2 0 2-15,3-6-7 0,0 0 0 0,-5 0 0 16,3 0-7-16,0 2 0 0,-1-2-7 0,-2 4-14 15,2-5-19-15,-4 7-17 0,2-3-24 0,-1 0-33 16,1 4-33-16,-2 2-43 0,0-3-82 0,-5 2-254 16,5 8-739-16,-2-12 71 0</inkml:trace>
  <inkml:trace contextRef="#ctx0" brushRef="#br0" timeOffset="212674.81">8969 8803 533 0,'0'0'596'0,"0"0"-74"16,6 7-52-16,-6-7-53 0,5 9-39 0,-1 0-39 15,-2 1-28-15,3 3-25 0,-1 4-24 0,1 1-25 16,0 2-22-16,-1-4-22 0,-2 5-24 0,0-3-30 16,3 1-3-16,-3 0-18 0,2-1-13 0,0-2-18 15,0 1-6-15,-4-4-25 0,2-4-29 0,0 1-24 16,0-4-30-16,3 2-25 0,-5-8-29 0,0 9-28 15,0-9-22-15,0 0-18 0,0 0-25 0,6 5-36 16,-6-5-29-16,0 0-308 0,0 0-800 0,9-18 48 16</inkml:trace>
  <inkml:trace contextRef="#ctx0" brushRef="#br0" timeOffset="213036.91">9296 8782 494 0,'0'0'458'0,"-2"-7"-46"16,2 7-28-16,-7-7-44 0,7 7-37 0,-6-3-12 15,6 3-29-15,-5-4-28 0,5 4-20 0,0 0-25 16,-18 4-17-16,14-1-20 0,-3 1-5 0,-4 3-18 15,6 1 9-15,-1 0-7 0,-1 2-5 0,0-1-12 16,2 6-6-16,1-4-12 0,0 2-11 0,-1-1-5 16,1 5-13-16,0-3 1 0,4-2-13 0,-4 0-2 15,4 0-17-15,4 0 5 0,-2-1-6 0,0 1-2 16,2-1-1-16,1-3-13 0,3-1 4 0,-3 1-8 16,6-2-1-16,-2 0-6 0,0-1-5 0,5-2-6 15,-1-3-5-15,1 1-5 0,-1-4-9 0,1 1-14 16,1-4-13-16,4-1-24 0,-6 0-28 0,-2-2-40 0,0 2-48 15,5-4-50-15,-4-2-322 0,-4 5-828 0,1-3 36 16</inkml:trace>
  <inkml:trace contextRef="#ctx0" brushRef="#br0" timeOffset="213320.9">9530 8784 60 0,'0'0'612'16,"0"0"-77"-16,-4 17-46 0,4-10-54 0,0 3-43 15,0 0-30-15,0 0-35 0,0 3-33 0,0-3-23 16,0 2-38-16,2 0-9 0,0-1 4 0,0 2-40 16,0-1-11-16,-1 0-22 0,3-1-4 0,-2 1-19 15,0 1-10-15,3-2-14 0,-3-1-12 0,3 0-17 0,-1 0-5 16,-1-2-12-16,1 2-1 0,0-4-13 16,1 0-2-16,0-2-15 0,-1 1-1 0,1-1 4 15,-5-4-8-15,10 5-6 0,-5-4-1 0,-5-1-8 16,9 2-7-16,-2 0-10 0,-7-2-22 0,15-2-17 0,-8 2-9 15,0-3-14-15,0 1-12 0,2-4-16 0,1 0-18 16,0 1-21-16,-3-2-22 0,1 1-26 16,2-2-13-16,-1 0-22 0,2 1-58 0,-7 2-269 0,1-1-795 15,-1 1 49-15</inkml:trace>
  <inkml:trace contextRef="#ctx0" brushRef="#br0" timeOffset="213557.23">9627 8927 210 0,'-14'-1'531'0,"7"1"-63"0,7 0-52 0,-13-1-48 15,13 1-44-15,-9 0-34 0,9 0-30 0,0 0-37 16,-9-4-25-16,9 4-30 0,0 0-24 0,0 0-11 16,0 0-11-16,0 0-14 0,0 0-4 0,0 0-10 15,16-13-13-15,-8 11-11 0,1-2-4 0,1 1-10 16,3-3-7-16,-2 3-24 0,3-2-20 0,-1 2-26 0,-1-3-17 15,-2 3-31-15,-1-2-32 0,1 2-27 0,-1 1-22 16,0-1-42-16,-3-1-49 0,-6 4-225 16,10-3-643-16,-10 3 91 0</inkml:trace>
  <inkml:trace contextRef="#ctx0" brushRef="#br0" timeOffset="213714.36">9647 8812 51 0,'0'0'605'16,"-12"-1"-69"-16,8-2-50 0,4 3-50 0,-11-1-36 15,11 1-47-15,-7-2-42 0,7 2-43 0,0 0-38 16,0 0-34-16,-7-5-22 0,7 5-22 0,0 0-12 16,0 0-10-16,0 0-8 0,0 0-21 0,23-7-10 15,-12 3-10-15,1 3-11 0,0-3-10 0,2 1-25 16,-3 0-26-16,0 0-46 0</inkml:trace>
  <inkml:trace contextRef="#ctx0" brushRef="#br0" timeOffset="-203720.05">13139 6885 108 0,'0'0'163'0,"0"0"-22"0,-13-6-18 0,13 6-17 0,0 0-4 16,0 0-14-16,0 0 9 0,0 0-18 16,0 0 0-16,7-12 8 0,-7 12 10 0,0 0 12 15,4-9-2-15,-4 9 5 0,3-8 3 0,-3 8 12 16,2-7 4-16,-2 7 14 0,4-7 11 0,-4 7 4 0,0 0 4 15,2-8-8-15,-2 8-13 0,0 0-5 0,0 0-2 16,1-8 0-16,-1 8-3 0,0 0-1 0,0 0 5 16,0 0-13-16,0 0-12 0,0 0-7 0,0 0-3 15,0 0-18-15,0 0-8 0,0 0-6 0,0 0-5 16,-15 28-2-16,9-9-6 0,-7 4-4 0,0 6 0 16,-2 5 3-16,-6 17-4 0,0 2-13 15,-10 26 4-15,-1-3 0 0,0 5 2 0,-3 4 3 0,6 2-1 16,-3 6 9-16,1 3-1 0,2 1 0 0,-6 2 2 15,5-1 9-15,3 0 1 0,-6-1 2 0,2 4 2 16,0 1-2-16,8-5 5 0,3-2-6 0,-1-7-3 16,2-7 3-16,8-24-14 0,-1-4-6 0,3-1-10 15,2-6 2-15,3-10-7 0,-1-1 2 0,4-4-8 16,-1-1-1-16,4-5-3 0,-1-4-4 0,0-4-2 16,2-2-3-16,-1-3-7 0,-2-1-16 0,3-3-23 15,-1-1-15-15,0-2-15 0,-2-5-18 0,1 10-20 16,-1-10-32-16,0 0-71 0,0 0-93 0,-9 11-307 15,9-11-926-15,-14 2-9 0</inkml:trace>
  <inkml:trace contextRef="#ctx0" brushRef="#br0" timeOffset="-201952.96">11919 9076 384 0,'-9'-4'427'0,"-2"2"-48"15,-1 2-41-15,0 0-33 0,-7 1-24 0,0 2-23 16,-3 1-20-16,-5 5-17 0,-2 4-19 0,1 6-8 16,0 1-20-16,0 5-12 0,-9 5-12 0,2 10-4 15,3 1-15-15,-1 1-4 0,0 6-13 0,2 2-7 16,1 6-4-16,-6 20-7 0,5 3-4 0,9-21-4 15,-5 32-5-15,8 0 0 0,-1-4-6 0,6 0-6 16,7-25-8-16,2 22-4 0,6-24-6 0,3-2-6 16,6-4 0-16,3 0-9 0,5-6-1 0,0 2-5 15,5-7-1-15,-1-11-5 0,10 9-4 0,-8-13 5 16,12 6-9-16,-4-13 3 0,-1-1-10 0,14 3-1 0,4-7-2 16,-15-7-3-16,6-5-14 0,14 0-2 0,-4-6-8 15,-11 1-7-15,13-9-6 0,-13 3-20 16,10-7-2-16,2-3-4 0,-5-2-5 0,-13 2-9 0,0-2-10 15,-1-1 7-15,0 3 1 0,-3-1 5 0,-3-1 7 16,1 5 3-16,-2 3 10 0,-6 3 0 0,2 1 5 16,-3 1 4-16,1 2 5 0,-5 4 4 0,-2 2 4 15,0 2 4-15,4 4 9 0,-5 1 12 0,3 3 12 16,1 3 6-16,1 7 14 0,-1 4 16 0,2 2 6 16,2-1 4-16,-1 2-1 0,4 2 1 0,7 9 0 15,0-2-3-15,-6-9 4 0,9 11-6 0,-7-9-10 16,8 8 2-16,3-6-4 0,-2 4-1 0,3 0-6 15,3-6 1-15,1 0-5 0,-9-10 1 0,11 6-3 16,4-6 0-16,-1 2-4 0,-10-9-4 0,14-1 2 16,-12-2 0-16,16-2-1 0,1-6-10 0,1-4 9 15,-3-2-11-15,0-5 1 0,2-2-13 0,-1-4-4 16,-2-2 0-16,3-1-8 0,-4-5 6 0,-3 1-2 0,-2-4-2 16,-3 0-1-16,-8 8 1 0,-2-2 4 0,-1 0-2 15,-1 0 1-15,-6-1-3 0,2 3 4 16,-3 1-3-16,-1 1 2 0,-7 6 2 0,-3-2 2 15,-1-1 0-15,-2 6 0 0,2 1 4 0,-3-1-3 0,-3 2 7 16,2 1-2-16,-1-1 7 0,-3 1 0 0,-4 4 6 16,12-2 4-16,-4 1 0 0,-8 1 2 0,17 1 1 15,-5 0-2-15,2 0 1 0,4 1 1 0,2 0 3 16,3 0 3-16,8-2-4 0,-3 4-1 0,5-4 8 16,-1-5-10-16,8-1 2 0,12-6-1 0,-2 0-3 15,-1-5-2-15,2-2 1 0,-4-2-2 0,0-6 1 16,-1-3-6-16,0 1 6 0,-2 1-7 0,0-6 2 15,1-1 1-15,-2-3-6 0,1-1 0 0,-4-5-1 16,-6-2-4-16,-2-5-4 0,-4 0-6 0,-3 0-2 16,-5-5-3-16,-6 1-5 0,-2 0 1 0,-6 3 3 15,-2 0 3-15,-7 1 2 0,1 4 6 0,-3 13-1 16,-4-14 4-16,-1 15 3 0,-2 0 5 0,-2 0-1 16,0 2 7-16,-4 3 5 0,-4 0 0 0,3 1 1 0,-3 3 6 15,1 3-3-15,-1 3-4 0,-2 2 6 16,5 7 1-16,-1 2 3 0,-4-5 2 0,6 3-6 15,1 3-1-15,-2 1 0 0,8-1-6 0,-2 1 3 0,3-1-3 16,1 3 2-16,0-5-5 0,4 1-3 0,0-2-3 16,1-1 1-16,3-3-2 0,-1-4-5 0,6-1-1 15,1-10 3-15,0 2-2 0,0-2 5 0,-1 0 0 16,-1-2-9-16,-1-2 2 0,1 1-2 0,-3-1-1 16,-3 1-2-16,-4 1 7 0,-2-2-5 0,-3 2 0 15,-4 1 3-15,-2 1-2 0,-4 2-2 0,-5 1 6 16,-2 1-2-16,-15-5 1 0,0 1-1 0,-4 5-2 15,-4 3 1-15,-4 2-2 0,-2 1 6 0,0 3 7 16,-4 5 7-16,-1 2-4 0,1 2 4 0,-2 1 1 16,-2 6 3-16,0 1 1 0,2 1 1 0,-2 3 0 15,1 0-3-15,1 7 0 0,4-3-3 0,0 1-3 16,4 3 1-16,2-2-3 0,6 2 1 0,13-6 1 16,7 3 2-16,-2 0-6 0,5-1-2 0,-1-1 19 0,7-2-13 15,9-3-6-15,1-2-9 0,-1-1-10 16,5 1-12-16,5-3 4 0,0 0 0 0,0 0-5 15,0 0 7-15,0 0 0 0,0 0 1 0,0 0-2 16,0 0 7-16,20-19-2 0,-14 10 6 0,1 2 0 0,-1-1 9 16,0 0-13-16,-2-2 6 0,-1-1 3 15,-3 0-2-15,-1-4-1 0,-3-1 4 0,-1 2-1 0,-4-1-3 16,-3 1 4-16,-2-1-1 0,-2 4-3 0,-7-4 3 16,-2 3 9-16,0 1-8 0,-6 4-1 0,2 3 6 15,-3 3 1-15,-3 2-2 0,-1 4-2 0,1 3 2 16,-1 1-3-16,-4 2-3 0,6 3 6 0,-15 3-5 15,17-3 6-15,2 1 1 0,1-2-5 0,3 3 3 16,3-2 1-16,1 2 0 0,5-5 4 0,3 0-7 16,0 0 2-16,0-1 0 0,-1-1 3 0,6 2-6 15,1-2 0-15,2 1 6 0,2-2-5 0,-1 2-4 16,4-3-2-16,-1-2-1 0,2-5-8 0,-1 14 5 16,1-14-8-16,-1 8-3 0,1-8 3 0,0 0 4 15,0 0-2-15,-4 6 4 0,4-6 0 0,0 0 1 16,0 0 1-16,-22-17 1 0,11 10-1 0,-8-2 5 15,0 0 3-15,-7-1-4 0,-4 4 9 0,0-1 4 16,-5 5-4-16,-4-1 1 0,-13 5 5 0,-3 1 2 0,2 4 5 16,-6 2 0-16,2 4-4 0,-2 1 2 0,-3 5 3 15,1 1 5-15,2 3 8 0,2 4 2 0,2 1 4 16,5 6-6-16,4-1 9 0,5 4-4 16,5-2-6-16,12-7-2 0,0-2-6 0,3 4 4 0,2-1-10 15,5 1 0-15,4 0-5 0,1 0-8 0,5-1-13 16,1-1-11-16,3-1-12 0,0 0-15 0,3-2-18 15,1-5-35-15,2-1-50 0,-1-1-69 0,2-2-377 16,0-1-918-16,1-3-3 0</inkml:trace>
  <inkml:trace contextRef="#ctx0" brushRef="#br0" timeOffset="-200573.47">12177 9791 76 0,'0'0'563'0,"0"0"-91"15,0 0-65-15,0 0-71 0,0 0-46 0,0 0-37 0,0 0-30 16,0 0-32-16,-17 13-14 0,15-6-18 16,-1 1-6-16,-1 1-11 0,2 5-3 0,0 2-18 15,0 2-12-15,-1 2-7 0,2 6-7 0,-3 2-13 16,4 0-12-16,0 0 0 0,4-1-10 0,-2-2-6 0,2-4-6 15,0 4-3-15,0-5-3 0,1-4-5 0,1 1-3 16,3-1-4-16,-2-4 0 0,2-3-9 16,0 1 2-16,4-2 0 0,-3-2-9 0,0-1-1 0,3-2 0 15,5-1-4-15,-6-2 0 0,3 0-4 0,-1-3 0 16,4-1-1-16,-1-2-2 0,1-3 1 0,-1 2-3 16,1-3-2-16,-4 2-1 0,-3 1 1 0,0-2 1 15,-2 1 0-15,-2 1-1 0,-1 0 3 0,-2-1 1 16,-2-2 0-16,-4 0 0 0,0 2-1 0,-3 0 1 15,-2-1-2-15,0-2 1 0,-4 3 0 0,-4-2 1 16,4 3 2-16,-6-1 3 0,-1-1-2 0,2 1 1 16,-1 0 1-16,0 4-3 0,-1-3 4 0,4 2-4 15,3 1 0-15,-2-1 3 0,4 1-1 0,-3-2-4 16,2 2 2-16,3-2-1 0,2 2-4 0,5 4 5 16,-4-10-3-16,4 2-1 0,0 8 0 0,6-14 2 15,1 6-4-15,2 0 3 0,2 0-2 0,1 0-1 16,4-1 2-16,0 3-3 0,0-4 0 0,-4 5 3 0,0 0-2 15,0 0 0-15,-1 0 0 0,1 2 2 0,-3-3-1 16,-3 3 11-16,-1 1 9 0,-5 2 17 16,7-7-4-16,-7 7 10 0,0 0-11 0,0 0 3 15,-12-13 2-15,6 10 1 0,-6 1 0 0,0-2 3 0,-1 2 4 16,-1-1-3-16,-4-1 5 0,-1 5-2 0,1-2-5 16,0 0-1-16,-1 2-7 0,1-1 1 0,-1 3-6 15,8-2-5-15,-2 1-2 0,5 0 1 0,0-1-10 16,1 0-25-16,7-1-19 0,-10 3-23 0,10-3-31 15,-5 5-35-15,5-5-42 0,0 0-62 0,0 0-87 16,0 0-238-16,0 0-808 0,23 3 47 0</inkml:trace>
  <inkml:trace contextRef="#ctx0" brushRef="#br0" timeOffset="-200363.89">12639 9867 140 0,'2'12'559'0,"-2"0"-81"16,0 4-61-16,-3 0-46 0,2 1-42 15,-1 1-30-15,2 1-45 0,-2-2-18 0,0 1-34 16,0-1-27-16,2 0-21 0,0-1-17 0,2 0-21 0,0-2-16 16,-1-2-17-16,0 2-26 0,1-4-61 0,-1 1-72 15,0 0-75-15,1-5-115 0,-1 0-204 16,-1-6-648-16,0 0 87 0</inkml:trace>
  <inkml:trace contextRef="#ctx0" brushRef="#br0" timeOffset="-200130.71">12885 9821 92 0,'6'-1'507'0,"-6"1"-77"0,0 0-43 0,5 9-44 16,-3 0-27-16,-2 3-16 0,1 5-19 0,-2 2-15 15,-1 0-24-15,1 8-14 0,-3-3-25 0,3 2-19 16,3-2-26-16,0-6-13 0,-1 1-20 0,-1-1-14 16,0 0-17-16,3 2-9 0,-2-4-8 0,2-4-9 15,-3 0-12-15,2-1-14 0,-1-3-25 0,2 2-29 16,-1-4-27-16,-2-6-34 0,3 8-22 0,-3-8-38 16,2 6-48-16,-2-6-70 0,0 0-251 0,0 0-712 0,0 0 76 15</inkml:trace>
  <inkml:trace contextRef="#ctx0" brushRef="#br0" timeOffset="-199922.82">12714 9888 324 0,'0'0'600'0,"-7"-5"-82"0,7 5-72 0,-8-4-72 15,8 4-57-15,0 0-40 0,-3-6-29 0,3 6-25 16,0 0-11-16,11-10-21 0,-2 8-23 0,3-3-20 15,3-2-15-15,4 1-13 0,0 2-14 0,3-2-15 16,5 1-7-16,4 2-15 0,-3-2-26 0,2-1-39 16,1 1-59-16,-3 2-76 0,1-4-108 0,-9 2-290 15,3 0-760-15,-3 0 63 0</inkml:trace>
  <inkml:trace contextRef="#ctx0" brushRef="#br0" timeOffset="-199367.76">13411 10083 503 0,'0'0'486'16,"0"0"-59"-16,5-4-65 0,-5 4-44 0,0 0-31 15,0 0-24-15,0 0-23 0,0 0-19 0,0 0-12 0,0 0-13 16,14 15-10-16,-12-5-12 0,3 3-22 16,-1 3-9-16,0 3-17 0,-1 7-12 0,-1-6-16 15,-1 7-5-15,2-1-16 0,-2-8-7 0,-1 1-13 0,2-2-3 16,0-2-8-16,2-3-10 0,-1 2-23 0,-2-6-21 16,1-1-28-16,0-1-31 0,-2-6-34 0,2 7-41 15,-2-7-57-15,0 0-340 0,0 0-780 0,0 0 53 16</inkml:trace>
  <inkml:trace contextRef="#ctx0" brushRef="#br0" timeOffset="-198857.21">13264 9967 280 0,'0'0'585'0,"0"0"-97"16,0 0-86-16,-5-9-62 0,5 9-47 0,0 0-31 15,0 0-27-15,14-12-27 0,-6 8-21 0,3-1-22 0,0 2-19 16,5-5-16-16,1 1-20 0,3 2-12 16,1-2-6-16,6 1-15 0,-7 1-5 0,11-2-25 15,-4 0-21-15,-7 4-29 0,8-3-27 0,-7 2-21 16,0 2-25-16,0 0-19 0,-2 0-13 0,1 1-16 0,1 1 3 16,-3 0-2-16,1 0 0 0,0-2 6 0,-5 3-1 15,-4-2 31-15,3 1-2 0,-5 1 13 0,-2 0 8 16,-6-1 39-16,11 3 37 0,-7 0 27 0,-4-3 22 15,4 8 9-15,-4-8 3 0,-2 15 12 0,-2-6 11 16,-2 2-1-16,1 3 5 0,-4 1 2 0,-2-1 2 16,2 3 2-16,-1 1 2 0,0 5 1 0,1-5 5 15,-3 3-4-15,3-3-9 0,1 2-7 0,4-1-10 16,1 0-5-16,3-1-5 0,0-1-6 0,3 1-3 16,1 0-8-16,3-1-6 0,2-3-5 0,3 0-2 15,2-1-3-15,-1-4-4 0,1-3 7 0,1-1-2 16,4-3-4-16,-1-2-1 0,1-2-5 0,0-3-2 15,-1-4 0-15,0 1-4 0,-2-5 0 0,4-4-1 0,-7 1-4 16,3-5-2-16,-7 4-2 0,-1 2-4 16,2-3 1-16,-6 1-3 0,1 0 3 0,-4 1-5 15,-2 0 5-15,-1 2-3 0,-4 4-1 0,1 0-3 16,-4 1-1-16,2 2-6 0,-4 1-6 0,0 2-10 0,-2 0-17 16,-1 2-14-16,-1 2-15 0,2 0-24 0,-5 2-33 15,5 1-39-15,1-1-50 0,1 1-63 0,-2 3-254 16,3-1-758-16,1 0 62 0</inkml:trace>
  <inkml:trace contextRef="#ctx0" brushRef="#br0" timeOffset="-198220.01">14022 9964 442 0,'3'5'440'16,"-1"1"-44"-16,0 2-30 0,0 4-24 0,-1 0-29 15,-1 4-11-15,0 2-18 0,0-1-25 0,-1 8-27 16,2-4-24-16,-1 3-24 0,4 2-23 0,-1-6-15 16,-1 4-22-16,3 2-19 0,-3-7-9 0,2-1-13 15,-1-1-6-15,1 2-9 0,0-3-10 0,-1-4-4 16,1 0-12-16,-2-2-6 0,1-2-10 0,-1-1-18 16,0-2-6-16,-2-5-12 0,3 6-8 0,-3-6-13 0,0 0-6 15,0 0-11-15,0 0-4 0,0 0-1 16,-1-24-8-16,-3 14 2 0,2-4-7 0,2-3 1 15,-4 1-15-15,0-2 0 0,0-2-10 0,2 1-4 0,-2 0-1 16,1-8 2-16,1 8 1 0,2-6 10 0,-2 8 2 16,2-2 16-16,2 1 10 0,-1 0 9 0,0 6 5 15,3-1 16-15,-1 1 10 0,-1 1 23 0,2 1 0 16,1 1 11-16,2-2-5 0,0 3 6 0,1-2-1 16,-2 4 2-16,2-3 3 0,3 0 0 0,0 2 1 15,-1 0-2-15,3 2 5 0,-2 0-4 0,2 0-2 16,-3 0-3-16,3 2-1 0,-3 2 10 0,0 1-7 15,-1 0 3-15,1 2-6 0,-3 0 0 0,-2 1 0 16,0 1-1-16,-1 3-5 0,0-3 1 0,-4-4 1 16,6 12 0-16,-7-5 0 0,1-7-5 0,-1 15-3 15,-4-7 7-15,-2 1 1 0,2-2-1 0,0-1-1 16,-3 1-4-16,-1-1-2 0,-1 1 4 0,0 0-1 16,-2-2 1-16,1 1-4 0,0 1 3 0,-1-2 2 0,2-1 13 15,1 1 5-15,-1 0 9 0,2-3 8 16,3 0 3-16,-1 2 4 0,6-4-9 0,-9 2-5 15,9-2-5-15,-3 7-3 0,3-7-3 0,1 10-2 16,-1-10 1-16,8 11 4 0,-5-5-1 0,4 2 6 0,2-1 0 16,0 1 3-16,4 3 3 0,-1-2 2 0,2 2 8 15,1 2-3-15,0 2-1 0,0 5-1 0,4-2-5 16,-7-4-2-16,7 4-6 0,-5-3-6 0,4 3-1 16,-5-6-1-16,1 2-5 0,0 2-2 0,-1-3-3 15,-2-1-16-15,-3-2-26 0,0-3-28 0,0 0-42 16,-4-1-47-16,1 0-52 0,-1-2-78 0,-4-4-271 15,3 7-792-15,-3-7 51 0</inkml:trace>
  <inkml:trace contextRef="#ctx0" brushRef="#br0" timeOffset="-197637.82">14432 10391 136 0,'0'0'538'0,"0"0"-89"0,0 0-74 0,4-19-50 16,-2 7-38-16,-2 0-30 0,1-5-22 0,-2-2-31 0,-2 1-12 15,0-7-23-15,1 0-15 0,-2-1-7 0,3 7-17 16,1-1-5-16,0 1-14 0,0 1-4 0,0 1-2 15,1 0-7-15,-1 5 0 0,1 0-18 0,1 1-9 16,-2 5-7-16,1-4-11 0,-1 10-4 0,4-15-6 16,-2 9-3-16,2 1-7 0,0-1-1 0,2 1-6 15,2-2-5-15,2 2 3 0,1 2-4 0,-1 0-3 16,1 0-3-16,2 1 0 0,-2 4-6 0,1 0 2 16,1-1 1-16,-2 3-5 0,2 1 0 0,-5 1-4 15,1 0 3-15,-3-1-2 0,3 3 1 0,-4-1-1 16,0 0-6-16,-4 0 4 0,2 1-1 0,-3-1 0 15,0-7 1-15,-4 14 0 0,0-6-1 0,-2 0 1 16,-3-1 0-16,0-1-2 0,-1 1 3 0,-2-1-2 16,0-2 1-16,-5 3 0 0,2-2 0 0,-3 0 1 15,2 0 0-15,2-1-3 0,3-1 2 0,-3 0 3 0,1 1-4 16,3-3 3-16,2 1 0 0,2 0 6 16,6-2-3-16,-12 1 1 0,12-1-4 0,-8 2 2 15,8-2-2-15,0 0 2 0,0 0-1 0,0 0 9 0,0 0 11 16,12 20 7-16,-4-15 3 0,1 5 7 0,1 0 2 15,4 1 0-15,1-1 4 0,-1 0-5 0,3 0-2 16,1 2-1-16,-3 0-4 0,-1-1-2 0,3-1-3 16,-3 1-9-16,0-3 6 0,-2-2-13 0,-1 1-4 15,-2 1-24-15,0-4-26 0,0 0-29 0,-2-2-33 16,1 1-31-16,-8-3-39 0,9 1-51 0,-9-1-79 16,10-5-244-16,-10 5-793 0,7-10 51 0</inkml:trace>
  <inkml:trace contextRef="#ctx0" brushRef="#br0" timeOffset="-197339.66">14785 10050 509 0,'0'0'518'16,"0"0"-72"-16,0 0-58 0,0 0-43 0,0 0-31 16,-5 32-32-16,3-20-17 0,0 1-17 0,0 4-20 15,0-1-18-15,4 0-23 0,-2 2-18 0,1 0-16 16,0-2-20-16,2 2-5 0,-1-2-21 0,2 2-4 0,0-6-13 15,0 2-12-15,0 0-6 0,0-3-8 0,-1 0-7 16,0-2-8-16,1 1 0 0,1-1-1 16,0-3-6-16,0 3-1 0,0-2-4 0,-1-1 0 0,3-2-4 15,-1 0-1-15,1 0 3 0,1-2-14 0,-1 0 0 16,4 0 1-16,-1-2-3 0,1 0-3 0,0-3 1 16,-2 0-5-16,1-1-12 0,-1 1-12 0,1-2-17 15,-2-1-14-15,1 1-15 0,0-1-17 0,-4 2-19 16,3-2-21-16,-3 2-36 0,-1 0-39 0,-4 4-52 15,7-8-314-15,-7 8-816 0,1-9 41 0</inkml:trace>
  <inkml:trace contextRef="#ctx0" brushRef="#br0" timeOffset="-197135.3">14797 10254 293 0,'-12'0'580'0,"12"0"-83"15,-10-1-80-15,10 1-65 0,0 0-52 0,0 0-44 0,0 0-30 16,-4-6-32-16,4 6-16 0,0 0-17 16,20-8-23-16,-10 4-15 0,0 1-17 0,2-1-14 15,1-1-8-15,6 0-12 0,-7 1-26 0,2-2-36 0,-1 3-39 16,-2-1-31-16,1 2-49 0,-2 0-46 0,0-2-76 16,-1 2-232-16,-5-2-637 0,2 0 90 0</inkml:trace>
  <inkml:trace contextRef="#ctx0" brushRef="#br0" timeOffset="-196955.68">14756 10099 501 0,'-9'-2'589'0,"9"2"-65"0,-13-1-73 16,7-1-66-16,6 2-57 0,-9-2-51 0,9 2-43 16,0 0-26-16,0 0-28 0,0 0-23 0,0 0-19 15,12-14-16-15,-1 10-15 0,2 1-8 0,3-3-21 16,2 2-32-16,0-1-35 0,1 0-35 0,-1 3-37 15,1 0-41-15,2 3-48 0,-1-1-68 0,-1 3-277 16,-6-1-694-16,5 3 79 0</inkml:trace>
  <inkml:trace contextRef="#ctx0" brushRef="#br0" timeOffset="-196481.82">15187 10365 60 0,'0'0'451'0,"0"9"-40"16,0-9-50-16,0 8-26 0,0-8-31 0,0 0-9 15,0 0-15-15,-3 9-16 0,3-9-12 0,0 0-11 16,0 0-17-16,0 0-7 0,0 0-23 0,0 0-22 16,0 0-26-16,0 0-18 0,-8-24-11 0,6 13-12 15,0-1-13-15,-1-6-13 0,0 3-7 0,2-3-9 16,-3 1-3-16,-2-1-10 0,1 1 1 0,-1-2-12 15,2 0-5-15,1 2-4 0,-3 0 0 0,3 0-6 16,-1 2 2-16,-1 2-6 0,1 0 0 0,3 4 1 16,-2-2-11-16,-1 1 6 0,2 2-3 0,2 8 9 15,-2-9-11-15,2 9-3 0,-1-9-3 0,1 9-4 16,0 0 2-16,0 0-1 0,0 0 5 0,0 0-4 16,19 12 1-16,-12-4 0 0,-1 6 4 0,4-1-3 15,-1 3-3-15,8 4 9 0,-7-4-1 0,3 0 0 16,-3 0-1-16,4-1 3 0,-1 1 7 0,1-2-4 15,0-4 5-15,-5-1 3 0,0-3 6 0,2-2-5 16,-2 0 8-16,0-1 4 0,3-3 17 0,-4-2 4 0,1-3 1 16,-5 1-1-16,5-5-7 0,-5-2-4 0,-2-1-1 15,1 0-7-15,4-4-2 0,-6 2-9 0,0 2-5 16,1-4-5-16,-4 4-14 0,1-6-16 0,0 5-18 16,-2-2-18-16,-2 1-18 0,3 4-18 0,-1 0-21 15,-1 1-27-15,2 3-36 0,2 6-40 0,-4-9-54 16,4 9-321-16,-4-6-884 0,4 6 12 0</inkml:trace>
  <inkml:trace contextRef="#ctx0" brushRef="#br0" timeOffset="-196207.83">15588 10048 97 0,'14'1'519'0,"-14"-1"-45"0,9 2-42 16,-7 2-16-16,-2-4-18 0,8 7-27 0,-6-1-30 15,2 1-32-15,-2 2-13 0,2 1-22 0,-2 2-24 16,-1 0-24-16,2 2-10 0,-2 3-27 0,-1-1-10 16,3 1-20-16,-2 1-16 0,1 1-14 0,1 1-10 15,0 5-19-15,-2-7-8 0,1 2-11 0,4 0-10 16,-5 0-6-16,1-2-7 0,0 0-9 0,2-3-9 16,-3-3-5-16,0 0-8 0,2-2-21 0,0-5-16 0,-3-5-19 15,2 8-20-15,-2-8-18 0,0 0-22 0,0 7-33 16,0-7-30-16,0 0-37 0,0 0-30 0,0 0-15 15,0 0-44-15,-12-18-42 0,8 9-218 0,-2 1-783 16,1-1 55-16</inkml:trace>
  <inkml:trace contextRef="#ctx0" brushRef="#br0" timeOffset="-196008.59">15478 10119 313 0,'-8'-5'663'15,"2"0"-90"-15,1 0-49 0,-2 1-48 0,3-2-44 16,4 6-53-16,-3-5-53 0,3 5-52 0,-3-8-37 15,3 8-22-15,0 0-6 0,9-8-6 0,1 6-5 16,3-1-14-16,5 1-15 0,5-2-17 0,6 2-13 16,1-1-18-16,2 0-13 0,-2-1-15 0,5 2-15 0,-3 1-5 15,-3 2-23-15,-2-1-30 0,2 0-5 0,0 0-18 16,-1-2-45-16,-9 2-65 0,1 0-87 16,1-2-87-16,-10 4-331 0,7-4-969 0,-9 2-33 15</inkml:trace>
  <inkml:trace contextRef="#ctx0" brushRef="#br0" timeOffset="-146591.92">5073 12896 18 0,'4'-4'745'0,"-4"4"-150"0,0 0-96 0,0 0-83 15,0 0-61-15,12 17-54 0,-9 1-35 0,-1 9-24 16,2 7-23-16,0 1-14 0,-4 11-16 0,-1 6-4 16,1 1 2-16,-4 1-1 0,1 0 2 0,-3-2-9 15,0-3-20-15,1-3-17 0,3 1-17 0,-2-12-20 16,1-2-6-16,-3-1-9 0,4-3-15 0,2-4-13 16,-2-5-4-16,-1-2-23 0,1-2-28 0,0-3-33 15,2-7-31-15,0-6-30 0,-1 11-38 0,1-11-48 16,0 0-62-16,0 0-77 0,0 0-266 0,-11-23-865 15,9 8 22-15</inkml:trace>
  <inkml:trace contextRef="#ctx0" brushRef="#br0" timeOffset="-146389.86">4910 13339 76 0,'0'0'659'16,"0"0"-122"-16,0 0-80 0,28 11-65 0,-12-6-52 0,3 0-48 15,-2 1-43-15,4-3-30 0,7 2-27 0,1-3-27 16,-7-2-31-16,8-2-12 0,-2-1-20 16,2-3-11-16,0-1-9 0,-2-2-8 0,2 0-11 15,-3-3-6-15,-3-2-6 0,-1 0-14 0,-1-2-32 0,-2 0-44 16,2-2-55-16,-8 3-61 0,2-6-60 0,-4-3-281 16,-3 0-695-16,0-1 77 0</inkml:trace>
  <inkml:trace contextRef="#ctx0" brushRef="#br0" timeOffset="-146211.1">5511 12896 280 0,'0'0'646'0,"0"0"-101"16,4 27-67-16,-3-10-57 0,-1 11-36 0,-1 0-41 15,1 4-27-15,0 2-27 0,0 4-9 0,0 9-22 16,0 2-18-16,1 1-30 0,2-3-27 0,-2 0-24 16,-1-14-19-16,2-1-17 0,1-1-18 0,2-2-19 15,0-2-40-15,2-3-36 0,2-8-33 0,-3 0-34 16,3-4-27-16,-1-2-48 0,-1-5-54 0,2-4-74 15,-2-1-313-15,2-7-848 0,2-2 26 0</inkml:trace>
  <inkml:trace contextRef="#ctx0" brushRef="#br0" timeOffset="-146049.58">5909 13258 186 0,'10'24'657'0,"-1"3"-97"0,-3 4-66 16,1 2-65-16,-4-1-69 0,4 0-53 0,-2-1-42 15,-3-2-38-15,0-4-36 0,-1-7-34 0,1 0-41 16,-2-4-39-16,2-3-44 0,-1-1-44 0,0-6-53 16,-1-4-44-16,0 0-67 0,0 0-88 0,0 0-190 0,-1-37-620 15,4 9 95-15</inkml:trace>
  <inkml:trace contextRef="#ctx0" brushRef="#br0" timeOffset="-145932.95">5972 13053 486 0,'-3'-6'440'0,"-1"1"-66"0,-3 2-49 15,7 3-45-15,-11-5-36 0,11 5-54 0,-12 3-57 16,12-3-53-16,-7 10-63 0,3-6-77 16,0 2-132-16,0 1-139 0,4-7-419 0,-2 15 100 0</inkml:trace>
  <inkml:trace contextRef="#ctx0" brushRef="#br0" timeOffset="-145474.79">6481 13098 453 0,'6'-5'560'16,"-6"5"-89"-16,0 0-74 0,0 0-58 0,0 0-47 15,-12-11-42-15,0 3-19 0,1 2-18 0,-6 3-5 16,3 0-10-16,-5 2-6 0,-2 0-17 0,1 3-15 16,0-2 1-16,1 4-21 0,-1 2-6 0,3 2-18 15,-2-1-11-15,3 4 4 0,0 0-32 0,-3 7-7 16,6-2-10-16,-2 5-1 0,4 4-11 0,3 0-4 15,0 1-1-15,4 3-11 0,1-2-1 0,3 3 0 16,2-1-8-16,3 0-1 0,2-2-10 0,-1-4 6 16,0-2-3-16,3-4-10 0,3-2 4 0,-2-2-3 15,0-4 12-15,3-2-19 0,-1-5 2 0,-1-1-4 16,3-3 1-16,2-7 0 0,3-9-1 0,-2-6-6 16,-1-5-8-16,6-17-5 0,-7-4-3 0,-2-7 1 15,-2 2 4-15,0 0 1 0,-4 0-1 0,1 1 7 16,-2 2 1-16,-2 4 2 0,0 13 7 0,0 4-2 15,-2 5 2-15,-1 9 16 0,-1 1 7 0,0 6 18 16,-1 3 19-16,1 7 16 0,0-8 0 0,0 8-15 0,0 0-3 16,0 0-3-16,-9 46-6 0,7-15-9 0,-1 5 5 15,3 15-4-15,-1 4 2 0,0 3-13 0,-1 1 6 16,5 2-8-16,1-3 1 0,1-2-8 16,0-3 0-16,3-3-14 0,-1-14-21 0,1-4-21 0,5-5-23 15,-2-3-30-15,0-7-30 0,0-3-39 0,-2-4-53 16,4-8-66-16,-1 0-313 0,-1-8-898 0,0-8 4 15</inkml:trace>
  <inkml:trace contextRef="#ctx0" brushRef="#br0" timeOffset="-145151.96">6811 13334 313 0,'10'10'473'0,"-1"-3"-78"16,-1 2-58-16,7 0-60 0,-4-1-29 0,1-2-30 15,-1-2-29-15,0 0-25 0,3-3-22 0,-4-2-13 16,2 0-16-16,1-2-14 0,-2-2-12 0,5-5 5 16,-5-1-13-16,-1-2-11 0,-1-2-2 0,0 1-8 15,-4-1-3-15,-1-2-3 0,-1 0 9 0,-3 5-1 16,-5-4-2-16,0 4 16 0,2 3 13 0,-5 0 12 16,-1 4 12-16,1 1 15 0,-5 1 9 0,0 6-8 15,1 2-1-15,-4 3-8 0,-1 4-2 0,-4 8 13 16,2 3-3-16,1 1 4 0,4 6 0 0,-5 2 1 15,4-3-8-15,2 4-9 0,2 3-13 0,4-8-11 0,4-1-9 16,2-1-12-16,4-7-9 0,2-1-10 16,2-3-3-16,5-3-7 0,2-4-13 0,4-1-26 15,3-6-34-15,9-4-36 0,1-3-48 0,0-3-63 16,0-1-96-16,3-3-351 0,0-3-990 0,2 2-47 0</inkml:trace>
  <inkml:trace contextRef="#ctx0" brushRef="#br0" timeOffset="-144565.39">7963 13252 416 0,'2'-9'526'0,"-2"0"-71"0,0-2-58 16,-2 3-47-16,-1 0-36 0,1-3-29 0,-4 2-22 15,2 4-14-15,-2-1-16 0,-1 3-18 0,-2-1-15 16,-2 3-16-16,0 2-18 0,0 2-17 0,-7 4-20 15,3 3-6-15,-4 9-18 0,0 0-14 0,2 6-12 16,-1 3-6-16,7 3-5 0,-1 2-8 0,2 1-1 16,2-3-11-16,4-2-1 0,3-1 5 0,4-1-6 15,2-8 0-15,-1-3-3 0,3-2-1 0,6-1-6 16,1-3-2-16,0-2-2 0,3-4 3 0,2-4-9 0,0-5 0 16,0-2-1-16,3-3 1 0,0-4-4 0,1-4-2 15,-5 2-3-15,-3 1-2 0,-2 0-2 16,-1 1 1-16,-1-2-9 0,-4 2-6 0,-2 2-13 0,-1 1-27 15,-4-1-23-15,0 0-29 0,-2 2-40 0,-2 0-56 16,-3-2-60-16,-3 4-91 0,-1-4-225 0,1 6-836 16,2-4 35-16</inkml:trace>
  <inkml:trace contextRef="#ctx0" brushRef="#br0" timeOffset="-144210.4">8042 13174 131 0,'8'0'468'0,"1"0"-38"0,-9 0-19 0,13 6-14 15,-8-2-33-15,4 6-24 0,-5 4-30 0,1 4-28 16,3 6-24-16,-3 3-25 0,0 2-20 0,-1 2-11 0,0-2-24 16,1 2-7-16,-1-2-23 0,1 0-9 15,2-4-25-15,-4-5-3 0,3-3-18 0,-2 0 8 16,0-6-25-16,1-1 1 0,0-4-21 0,0-2-6 16,-5-4-6-16,12-1-8 0,-3-6-11 0,1-8-1 0,3-6-3 15,-1-6-3-15,-4-2-6 0,1-6-5 16,5 2-1-16,2-11-1 0,-5 9 2 0,7-8-4 15,-8 13 0-15,2 0 1 0,-5-2 1 0,0 4 1 0,-2 1-2 16,2 12 0-16,-3-2-3 0,0 7 4 0,-2 4 1 16,0 0 8-16,-2 6 11 0,0 0 5 0,0 0-3 15,0 0 7-15,5 17 12 0,-5 0-1 0,2 8 5 16,-2 5-2-16,4 1-3 0,-2 4-1 0,4-3-7 16,-4 3 0-16,-2 0-7 0,2-4 0 0,3-1-10 15,1-3-8-15,1-3-20 0,0-5-25 0,-3-7-22 16,1-3-30-16,2 0-38 0,1-4-36 0,0-3-60 15,-8-2-72-15,15-8-305 0,-7-2-912 0,4-5 1 16</inkml:trace>
  <inkml:trace contextRef="#ctx0" brushRef="#br0" timeOffset="-143902.83">8706 13121 126 0,'0'11'627'0,"0"-3"-95"0,2 2-63 15,-4 1-71-15,2 1-46 0,0 4-43 0,0 0-34 16,4 3-32-16,-6 0-22 0,4 7-21 0,2-7-12 0,6 7-17 16,-5 2-17-16,1-3-8 0,-2-6-14 0,1 2-18 15,-2-3-9-15,3 2-15 0,-1-2-6 16,-1 0-13-16,2-3-8 0,-3-4-3 0,-1-2-5 0,0-2-11 16,-2-2 1-16,0-5 4 0,0 0-3 0,3 8 13 15,-3-8 2-15,0 0-3 0,0 0-7 0,0 0 0 16,0 0-5-16,-9-32-2 0,6 12-3 0,-1 2-1 15,0-7-4-15,2 5-2 0,-1 1-3 0,5 0-9 16,-2 1 2-16,3 1-3 0,1 2 6 0,0-4-18 16,1 9-18-16,1-5-17 0,4 1-23 0,-2 4-31 15,4-1-43-15,4 0-49 0,-3 1-68 0,7 0-103 16,-4 1-239-16,2 2-876 0,2-1 18 0</inkml:trace>
  <inkml:trace contextRef="#ctx0" brushRef="#br0" timeOffset="-143561.02">9882 13197 586 0,'0'0'637'16,"10"17"-98"-16,-4-2-69 0,-3 4-82 0,7 9-54 15,-5 1-56-15,-1 5-34 0,2-1-32 16,-6-1-28-16,0 1-20 0,0-1-25 0,0-1-17 15,2-2-10-15,0-1-26 0,0-2-21 0,-2-7-27 0,2 1-41 16,-4-6-50-16,0-1-67 0,0-3-90 0,-2-4-314 16,-1-3-750-16,5-3 66 0</inkml:trace>
  <inkml:trace contextRef="#ctx0" brushRef="#br0" timeOffset="-143419.17">9901 12909 458 0,'0'0'440'0,"0"0"-89"0,0 0-83 16,-18 15-82-16,13-6-94 0,3-1-93 0,0 3-142 15,-1 3-103-15,2 3-302 0,2-5 90 0</inkml:trace>
  <inkml:trace contextRef="#ctx0" brushRef="#br0" timeOffset="-142894.92">10659 13315 149 0,'10'-1'479'0,"-10"1"-64"16,5-5-68-16,-5 5-52 0,0 0-39 0,-3-13-38 15,3 13-27-15,-9-12-20 0,0 4-6 0,-2 0 2 16,2 0 0-16,-9-2 3 0,4 0 4 0,-5 0-1 15,-2 2-5-15,3 1-13 0,-2 1-4 0,-3 1-7 16,4 4-15-16,-8-1-15 0,5 4-9 0,-4 2-16 16,6 1-11-16,-7 4-11 0,8 0-5 0,-5 6-6 15,5 0-7-15,-4 4-7 0,4 5-1 0,4-1-7 16,-1 2-2-16,3 1-3 0,2-1-2 0,4-2-6 16,4 3-1-16,-1-2-3 0,4-6-2 0,6 1-3 0,-2-2 2 15,2-1-4-15,3-1 3 0,3-2 1 16,-1-4-6-16,1-2 2 0,4-1-1 0,2-4-4 15,-4-2 0-15,6-4 0 0,-2-3 0 0,0-4-2 0,6-7 1 16,-1-3-3-16,-2 0 1 0,-4-7-2 0,1-3 2 16,0-16 0-16,-4 0-6 0,-1-1 1 0,0-1-1 15,-5 1 0-15,-4-4-2 0,-2 6 5 16,0 10 4-16,-2 2-3 0,0 4 4 0,-2 2 9 0,0 9 15 16,2 7 21-16,-1 2 25 0,-1 0 9 0,0 3 12 15,2 7 9-15,-7-6-11 0,7 6-15 0,0 0-4 16,-13 18-11-16,10 1-4 0,-3 10-9 0,2 4-1 15,1 2-5-15,3 14 0 0,1 2-5 0,-1 0-2 16,6 1-4-16,-3-2-10 0,5 0 1 0,1-4-11 16,0 1-8-16,-2-13-35 0,4-6-27 0,2 0-29 15,-3-3-21-15,-1-8-35 0,2 0-35 0,-2-4-50 16,4-6-45-16,-5-4-70 0,-2-3-243 0,-6 0-883 16,16-7 14-16</inkml:trace>
  <inkml:trace contextRef="#ctx0" brushRef="#br0" timeOffset="-142603.89">10875 13464 195 0,'14'-5'416'16,"4"-2"-41"-16,-2-1-25 0,2 0-22 0,1-2-34 15,0 0-40-15,-1-2-34 0,4-3-26 0,-6 2-9 16,5-4-20-16,-3-2-17 0,-8 3-15 0,2-1-14 16,-2-1-1-16,-1 1-14 0,-3-2-14 0,-1 0 1 15,-1 1 2-15,-3 1 10 0,-1-1 12 0,-5 2-4 16,-1 6-1-16,1-2 1 0,-2 2 3 0,0 3-1 15,-6 1 12-15,4 2-3 0,-3 3 2 0,-1 4-15 16,-4 2 7-16,-3 6-16 0,0 8 3 0,1 2 7 16,0 5 0-16,1 0 2 0,1 5-6 0,3 0-5 15,2 2-6-15,5-1-12 0,-2 0-9 0,2-2-7 16,4-2-11-16,0-2-6 0,6-1-7 0,0-7-7 16,7 0-10-16,-6-1-28 0,3-3-29 0,0-2-30 15,4 1-36-15,-1-4-37 0,-1 0-50 0,4-4-68 16,1-2-83-16,-2-1-274 0,0-2-946 0,1 0-19 15</inkml:trace>
  <inkml:trace contextRef="#ctx0" brushRef="#br0" timeOffset="-142140.81">11332 13313 167 0,'0'0'682'0,"0"0"-132"15,0 0-92-15,0 0-77 0,0 0-56 0,0 0-45 16,0 0-27-16,0 0-28 0,0 0-16 0,18 19-9 16,-12-9-23-16,2 1-8 0,0 4-16 0,4 8-13 15,-4 1-12-15,2 1-12 0,-4 3-17 0,0-3-7 16,-1 1-17-16,4-1-8 0,-5-8-7 0,-3 1-7 0,1-6-5 15,0-1-7-15,-2-2-2 0,1-4-5 16,-1-5-7-16,1 9-5 0,-1-9-9 0,0 0 0 16,0 0-3-16,0 0-1 0,4-27 2 0,1 11-1 0,1-3-2 15,-1-8-5-15,2 1-2 0,1 0 4 0,0 1-1 16,-2 0 0-16,4 7 3 0,-2 2-6 0,-3-2 7 16,3 1-3-16,2 1 3 0,8-2 0 0,-8 2-1 15,-1 2 7-15,0 1 2 0,-2 2 3 0,1 4 4 16,0 1 9-16,-2 2 7 0,1 3 7 0,-7 1 3 15,12 7 7-15,-4 4-1 0,-1 5 6 0,-1 7-8 16,1 5-6-16,-1 2-1 0,-4 1-7 0,-1 0-4 16,-1-1-4-16,2-2-3 0,0-3-6 0,-3 1 0 15,0-8-11-15,-1 0-31 0,2-3-30 0,0-2-33 16,0-3-50-16,-1 0-65 0,2-5-81 0,-1-5-329 16,-3 10-939-16,3-10-15 0</inkml:trace>
  <inkml:trace contextRef="#ctx0" brushRef="#br0" timeOffset="-141453.58">12053 13021 460 0,'0'0'591'0,"0"0"-51"16,13 5-69-16,-9 3-60 0,-1 4-54 0,4 7-48 15,-1 8-28-15,-2 4-24 0,1 2-23 16,-1 15-11-16,-4-1-13 0,1-1-19 0,-1 4-9 0,-1-1-32 16,0-16-11-16,1 14-2 0,1-13-27 0,-1 2-15 15,-1-3-9-15,1-3-15 0,1-5 3 0,-1-4-43 16,4-4-24-16,-3 0-27 0,-1-6-35 0,0-2-36 15,0-2-50-15,0-7-50 0,0 0-61 0,0 0-322 16,0 0-857-16,0 0 24 0</inkml:trace>
  <inkml:trace contextRef="#ctx0" brushRef="#br0" timeOffset="-141146.04">11842 13413 453 0,'0'0'672'15,"0"0"-131"-15,0 0-86 0,0 0-75 0,0 0-54 16,0 0-39-16,22-11-42 0,-11 10-20 0,6-5-27 0,3 1-29 16,2-1-23-16,6-4-13 0,0 3-14 0,-1-2-18 15,5 1-9-15,-5-2-16 0,1 1-22 0,1-3-14 16,1 2-28-16,-3 1-19 0,-1 0-18 0,-4 2 7 16,-4 0-10-16,2 0-1 0,0 2 8 0,-8 1 2 15,1 2 2-15,-1 1 1 0,-2 0 14 0,-1 3 23 16,0 0 24-16,0 5 17 0,-3 1 8 0,2 7 11 15,-1 0 10-15,1 10 5 0,-3 1-3 0,2 0 11 16,-3 1-2-16,1 2 1 0,-3 0 0 0,1 0-13 16,-1-2-12-16,1-6-9 0,-3 3-11 0,2-6-6 15,-2-7-25-15,2 5-41 0,-2-5-41 0,0-2-53 16,0 1-76-16,0-10-91 0,-7 7-325 0,7-7-918 16,0 0-3-16</inkml:trace>
  <inkml:trace contextRef="#ctx0" brushRef="#br0" timeOffset="-141003.05">12390 13110 792 0,'-5'-9'670'0,"4"3"-127"0,1 6-90 15,-5-9-74-15,5 9-72 0,-3-6-68 0,3 6-70 16,0 0-62-16,0 0-60 0,-13 3-52 0,13-3-47 16,-6 8-46-16,6-8-65 0,-1 7-286 0,-3-1-609 15,4-6 95-15</inkml:trace>
  <inkml:trace contextRef="#ctx0" brushRef="#br0" timeOffset="-140741.98">12600 13001 635 0,'0'0'697'0,"0"0"-95"0,0 0-81 0,14 7-55 16,-12-2-48-16,4 7-50 0,-4 6-28 0,7 8-28 15,-7 3-28-15,4 2-30 0,-4 4-27 0,3 13-23 16,2-1-20-16,-2 2-23 0,1 2-20 0,-1-1-19 16,0-3-14-16,-1-13-13 0,2 11-13 0,-3-12-13 0,4-1-10 15,-1-2-9-15,2-5-21 0,-6-6-28 0,1 1-27 16,-2-7-31-16,2-4-29 0,-2 1-32 16,-1-5-28-16,0-5-34 0,0 0-36 0,0 0-28 0,0 0-33 15,0 0-35-15,0 0-256 0,-10-29-840 0,5 17 33 16</inkml:trace>
  <inkml:trace contextRef="#ctx0" brushRef="#br0" timeOffset="-140237.85">12550 13447 206 0,'-8'-10'594'0,"-1"1"-50"0,2 2-60 0,-1 0-53 15,2 2-38-15,1 0-28 0,5 5-39 0,-8-6-53 16,8 6-31-16,-5-4-38 0,5 4-28 0,0 0-25 16,0 0-10-16,0 0-19 0,0 0-13 0,20-5-7 15,-8 3-19-15,1 1-5 0,3 0-11 0,3-2-11 16,-1 0-17-16,1 1-31 0,3-2-27 0,-3 0-35 15,3 0-24-15,3-3-23 0,-5-1-20 0,0 4-18 16,-1-3-11-16,-2-1-4 0,1 2 5 0,-3-3 3 16,-2 5 14-16,-3-1 19 0,0 1 19 0,0-2 28 0,-2 4 26 15,-3 0 27-15,-5 2 37 0,10-2 33 0,-10 2 38 16,0 0 27-16,13 7 12 0,-10 1 1 0,-1 0 1 16,4 9-8-16,-4 0-12 0,1 2-6 15,1 0 3-15,-1 0-5 0,2-1-12 0,-2 0-9 0,2 2-9 16,-1-5-12-16,1 1-5 0,0-1-4 0,4-1-7 15,-4-5-6-15,0 2 0 0,2-2-6 0,-1-2-6 16,0-1-12-16,1-3-15 0,-1 0-13 0,-6-3-10 16,16-5-11-16,-9-1-4 0,1-4-7 0,1-5-3 15,5-1-8-15,-5-5-7 0,6-2-1 0,-4 6 0 16,-2-2 1-16,1 1 6 0,0 1 5 0,-1 0 6 16,-1 3 6-16,-2 2 5 0,0 2 6 0,-1 3 4 15,-1 1 17-15,0 0 20 0,-1 1 23 0,-3 5 22 16,0 0 24-16,6-7 16 0,-6 7-11 0,0 0-8 15,0 0 4-15,-11 31-14 0,5-12 6 0,-4 8 6 16,-3 3 8-16,-1 3 7 0,-5 14 9 0,-1 7 1 16,-1-1 4-16,-3 1 6 0,1 1 2 0,-1-1-3 15,1 1-12-15,0-2-13 0,2-5-11 0,5-1-12 16,1-15-8-16,3-1-11 0,1-6-11 0,1 2-16 16,3-11-23-16,2-4-29 0,1-4-41 0,1-3-50 15,1 0-58-15,2-5-75 0,0 0-98 0,0 0-296 0,-8-20-1049 16,8 2-86-16</inkml:trace>
  <inkml:trace contextRef="#ctx0" brushRef="#br0" timeOffset="-139182.83">6071 14530 165 0,'-7'-11'538'0,"1"1"-53"0,1 2-29 16,1 4-42-16,0-3-33 0,4 7-33 0,-9-3-35 15,9 3-45-15,0 0-35 0,-15 12-31 0,6 3-23 16,0 3-22-16,3 10-5 0,-2 2-11 0,4 3-6 0,-2 12-2 16,5-7-20-16,0 8-15 0,3 3-13 0,3 0-10 15,3-1-5-15,-1-12 5 0,2-1-21 0,5-1-5 16,-1-2-8-16,5-3 1 0,2-5-5 15,-2-4-4-15,3-2-1 0,-2-7-6 0,-1-5-7 0,1-2-3 16,-1-5-7-16,5-2-3 0,2-8 3 0,-4-3-5 16,1-3 2-16,-3-4 1 0,-4-3-3 0,-1 0-1 15,-1 1 3-15,-4-2-2 0,-2 7 0 16,-1 0 10-16,-5 1-11 0,0 2 1 0,-1 1 0 0,-4 3 1 16,-1 2 1-16,-4-1 2 0,0 5 3 0,-2 1 0 15,-3 2-2-15,-3 2 3 0,-1 3-2 0,2 2-4 16,-2 5-1-16,-1 1-5 0,5 2-8 0,-6 6-3 15,8-4-23-15,-1 0-23 0,1-1-32 0,3 2-37 16,-2-3-44-16,5-4-46 0,3-1-28 0,2-4-67 16,1-4-233-16,-3 7-794 0,3-7 51 0</inkml:trace>
  <inkml:trace contextRef="#ctx0" brushRef="#br0" timeOffset="-138820.16">6406 14787 366 0,'10'7'536'15,"0"5"-61"-15,0 2-58 0,0 2-47 0,1 10-40 16,-4-1-40-16,4 3-30 0,-2 1-26 0,-4-1-32 16,2-2-23-16,2 2-23 0,-1-2-20 0,0-2-17 15,-2-6-15-15,-3-5-10 0,3-3-14 0,0-1-7 16,1-3-14-16,2-1-14 0,1-5-8 0,-10 0-17 16,15-9-7-16,-4-6-10 0,1-8-9 0,1-5-5 15,-4-1-4-15,1-3 2 0,2 0-3 0,0-1 3 16,-1 3 3-16,-1 1 2 0,1 1 0 0,0 3 0 15,-2 1 2-15,-2 5 11 0,0 7-9 0,-2 1 12 16,-3 3 16-16,3 1 27 0,-4 2 21 0,-1 5 13 16,0 0 8-16,0 0-2 0,0 0-20 0,0 0-4 15,0 0-7-15,-13 28-7 0,5-11-3 0,-1 11-8 16,1 5 10-16,1 1-3 0,-3 14-4 0,1 1 6 16,1 2 15-16,1 3-15 0,-3-4-9 0,1-1-4 15,3-2-1-15,-1-15 1 0,-1-2-9 0,5 2-4 16,-1-2-5-16,0-11-10 0,3 0-15 0,-3 0-28 15,2-8-27-15,-1-1-29 0,2 1-41 0,-4-5-56 16,5-6-53-16,0 0-78 0,-2 4-248 0,2-4-838 0,0 0 34 16</inkml:trace>
  <inkml:trace contextRef="#ctx0" brushRef="#br0" timeOffset="-138030.9">7998 14654 342 0,'6'-4'483'16,"-6"4"-25"-16,0 0-35 0,0 0-48 0,0 0-42 16,0 0-37-16,0 0-38 0,0 0-31 0,0 0-20 0,-31 3-20 15,20 1-22-15,-3 1-4 0,-1 5-14 0,-1-1-18 16,0 5 1-16,-6 5-28 0,5 4-6 15,-2-1-10-15,-1 3-2 0,3 3-11 0,2 4 3 16,-2-1-13-16,6 0-5 0,2-1 6 0,-1-1-20 0,4-2-6 16,-1-1-5-16,4-7-5 0,3-1-1 0,0 0-2 15,2-6-7-15,-1-2-3 0,6 2 3 0,1-5-12 16,1 1-1-16,3-4-1 0,-1-2-5 0,5-2-4 16,1-5-5-16,2-4-12 0,3-2-8 0,3-5-10 15,-4-5-6-15,-2 0-10 0,-1-3 6 0,1-2-2 16,-4 3 1-16,-1-3-3 0,1 1 5 0,-5 1 6 15,0 7 5-15,-1 2 2 0,-2 0 2 0,-2 6 5 16,0 3 2-16,-1 0 3 0,-2 1 9 0,-2 5 7 16,6-5 12-16,-6 5 15 0,0 0-1 0,0 0 8 15,7 16 9-15,-5-1 1 0,-1 4 9 0,1 9 6 16,2 4 5-16,3 1 11 0,-4 2 8 0,3 11 10 16,0 1 14-16,-4 1 6 0,5-1 2 0,-7-12 14 15,4 12-4-15,-3-12-10 0,-5 1-3 0,3-2-7 16,1-4-17-16,-4 2-2 0,-1-2-11 0,-1-6-6 15,4-6-5-15,-5-3-7 0,-5-2-13 0,4-4-7 16,-5-3-17-16,1-2-26 0,-6-3-32 0,3-2-25 16,-6-4-35-16,4-5-30 0,-4-7-26 0,-2-2-30 15,1-3-41-15,4-6-35 0,3-3-47 0,-3 1-258 16,4-3-857-16,2 0 25 0</inkml:trace>
  <inkml:trace contextRef="#ctx0" brushRef="#br0" timeOffset="-137693.89">8107 14990 83 0,'28'3'435'16,"-1"-1"-45"-16,0 4-60 0,2-1-39 0,-6-4-46 15,4 0-33-15,0 2-25 0,-8-3-26 0,2-3-20 16,6-1-14-16,-6 2-13 0,0-5-15 0,6 1-8 16,-8-3-8-16,-8 2-11 0,5-4-2 0,-3 0-12 15,0-4-7-15,1 0-2 0,-5 1-11 0,0-3 2 16,0 0-6-16,-2 2-4 0,-3-2-13 0,0 0 4 15,-4 0 0-15,1 5-7 0,-2 0 5 0,-1 1-1 0,0 1 10 16,-4 1 13-16,-1 3 16 0,-2-1 9 16,2 2 18-16,-4 2-2 0,2 3 0 0,-3 1 4 0,-1 4 0 15,-5 2 4-15,3 1 5 0,1 5-9 0,1 0 7 16,-4 12-5-16,5 3-2 0,-1-2-1 16,-1 3 2-16,3 1-7 0,1-3-8 0,1 1-6 15,7-2-9-15,2-6-10 0,0-1-3 0,2 0-8 0,4-2-1 16,0-3-22-16,3-3-11 0,-1-4-23 0,-1 1-20 15,7-3-30-15,-1-1-33 0,0-4-56 0,1-3-57 16,3-5-77-16,-1-4-246 0,5-5-783 16,-1-6 57-16</inkml:trace>
  <inkml:trace contextRef="#ctx0" brushRef="#br0" timeOffset="-137448.87">8861 14350 651 0,'2'-5'608'0,"2"1"-86"0,-4 4-65 16,0 0-73-16,0 0-57 0,0 0-52 0,5 15-30 16,-5 2-19-16,5 2-10 0,-8 9-5 0,1 4-4 15,2 3-3-15,0 11-12 0,0 4-5 0,0 0-27 16,-3 1-16-16,-1 2-16 0,2-1-16 0,2-1-13 16,0-5-12-16,2-13-12 0,0 0-12 0,0-3-13 15,1-4-8-15,2-7-25 0,-5-2-28 0,4-5-21 16,-2-4-34-16,0 0-22 0,-2-8-23 0,5 3-22 15,-5-3-38-15,0 0-43 0,8-34-58 0,-3 9-297 16,-3-3-844-16,1-3 29 0</inkml:trace>
  <inkml:trace contextRef="#ctx0" brushRef="#br0" timeOffset="-137263.9">8997 14472 676 0,'0'0'613'0,"0"0"-95"16,8 36-58-16,-6-10-59 0,-2 1-50 0,2 6-41 15,0-1-33-15,2 4-27 0,-1 1-25 0,1-3-25 16,0 11-28-16,2-15-23 0,0 1-19 0,-1-1-18 16,3-3-10-16,-5-1-12 0,4-5-15 0,-3-5-19 15,3-2-26-15,-3-3-30 0,0-1-34 0,-1-2-32 16,-3-2-42-16,2 1-41 0,-2-7-72 0,-2 8-85 16,2-8-225-16,0 0-768 0,-16 0 60 0</inkml:trace>
  <inkml:trace contextRef="#ctx0" brushRef="#br0" timeOffset="-136983.34">8823 14876 266 0,'0'0'435'0,"0"-8"-66"0,0 8-45 0,0 0-58 16,4-13-26-16,5 6-30 0,0 0-29 0,2-1-26 0,5-1-14 16,0-1-18-16,4 0-15 0,2-3-10 0,7 1-2 15,-4 2-8-15,-4 3-9 0,8-2-1 0,4 3-4 16,-3-2-8-16,-1 3-7 0,0 0 1 15,1 3-6-15,-9 2-3 0,0 0-9 0,6 1 5 0,-8 1 0 16,0 2 6-16,-1 2 6 0,-7 1 6 0,8 1 10 16,-7 4 0-16,-3-3 1 0,1 5-6 0,-2 2-9 15,-1 2-6-15,-5-1-4 0,1 0-5 0,-2 2-11 16,-2-1-6-16,0 2-16 0,-3-3-23 16,0 0-17-16,-1-5-25 0,-1-1-39 0,0-3-48 0,-2 0-15 15,4-5-46-15,4-3-66 0,-13 0-201 0,3-7-644 16,3-2 90-16</inkml:trace>
  <inkml:trace contextRef="#ctx0" brushRef="#br0" timeOffset="-136849.91">9298 14552 607 0,'0'0'531'0,"0"-11"-51"16,0 11-43-16,-6-11-60 0,6 11-48 0,0 0-53 16,0 0-41-16,-11 0-35 0,11 0-30 0,0 0-40 15,0 0-42-15,0 0-51 0,-8 20-71 0,8-20-60 16,0 10-83-16,3 1-290 0,-3-11-646 0,5 15 87 15</inkml:trace>
  <inkml:trace contextRef="#ctx0" brushRef="#br0" timeOffset="-136013.87">9580 14868 224 0,'9'14'457'0,"-1"-1"-54"15,1 0-36-15,-3-2-37 0,0 4-33 0,-2-3-30 16,1-1-24-16,-3-4-18 0,2 3-1 0,-2-4-12 15,-2 1-14-15,0-7-7 0,0 0-7 0,0 0-35 16,-6 11-16-16,6-11-14 0,0 0-13 0,0 0-12 16,0 0-19-16,-21-16-9 0,15 6-17 0,-1-4-15 15,3 1-4-15,2-3-6 0,-3-1 1 0,5 0-2 16,0 0-3-16,2 5-5 0,3-5 0 0,-1 1-2 16,1-1-2-16,1 2 0 0,0 5 0 0,0-2-6 15,3 5 11-15,-1-2-9 0,-3 4-3 0,2 1 2 16,0 2 2-16,-7 2 1 0,15 1 9 0,-5 5 15 0,1 2 7 15,-1 0 1-15,4 6-3 0,-3-2-6 16,0 3-3-16,3 1-1 0,-5-1-2 0,5-1-2 16,-3-3-1-16,1 0-3 0,1-4-1 0,-2 0-1 15,2-2-5-15,0-1 2 0,4-3-18 0,-4-3-12 0,-1-2-6 16,7-3-5-16,-1-4 3 0,-2-2-17 16,5-3-20-16,-8 3-25 0,2-3 0 0,3-3 3 15,-4 5-17-15,-5-3-11 0,2 3-14 0,0 0-3 16,-6-3 1-16,-1 2 10 0,0-1 22 0,-6 4 16 0,2 12 30 15,-6-19 30-15,4 13 30 0,2 6 20 0,-12-8 19 16,12 8 15-16,-13-4 2 0,4 4 12 0,9 0-11 16,-18 6-3-16,7 0 1 0,1 2-2 15,-3 3 1-15,2 4-1 0,0-3 3 0,2 3-2 0,0 1-6 16,0-1-5-16,4 1-6 0,0 1-2 0,-1-3-9 16,4 4-5-16,2-2-4 0,0-4 0 0,4-2-5 15,-4-1-6-15,5-3-8 0,3 1-10 16,-2-3-15-16,0-3-12 0,-6-1-7 0,15-4-13 15,-5 0 1-15,1-3-4 0,-2-1-6 0,7-4-9 0,-5 0-8 16,2 1-14-16,-1-3-21 0,1-1-19 0,0 2-19 16,-6-1-22-16,2-3-1 0,1 2 2 0,-4 3 20 15,-1 4 28-15,-3-1 29 0,-2 9 70 0,6-12 40 16,-6 12 27-16,0 0 22 0,0-14 14 0,0 14 6 16,0 0 3-16,0 0-4 0,-8-2-8 0,8 2-8 15,0 0-5-15,0 0-6 0,-9 17-1 0,7-7 0 16,0 2-2-16,1 5 4 0,1 0 0 0,5 7 7 15,2 3-1-15,-1 3 1 0,3 0-1 0,4 1-3 16,-1 4-8-16,4 9-9 0,-3-10-3 0,3 9-3 16,-5-7 0-16,3 9-7 0,-3-1-3 0,2 2 10 15,-4-13-14-15,-2 1 4 0,3 12-3 0,-7-14 4 16,-1 1 2-16,-2-1-6 0,-4-2 4 0,1-2 0 16,-3 0-4-16,-1-9 7 0,-6 4-2 0,-2-1-4 15,-2-8 2-15,0-2-4 0,-6 0-3 0,3-6-1 16,-10-1 3-16,1-5-1 0,0-2 4 0,9-2 0 15,-7-4 6-15,8-3-6 0,-5-6-1 0,4-3 1 16,8 4 11-16,2-1-6 0,-2-5 4 0,6 2-4 16,2 1 3-16,5 1-3 0,2-2 2 0,3 1-6 15,3 1-1-15,8-4-7 0,0 2-7 0,6 1-26 16,3 3-24-16,0-1-54 0,2 3-61 0,3-2-96 16,2 5-382-16,0-2-989 0,-1 2-50 0</inkml:trace>
  <inkml:trace contextRef="#ctx0" brushRef="#br0" timeOffset="-133497.45">11517 14883 287 0,'-3'-11'385'0,"0"4"-48"0,2 0-21 0,-2-2-22 16,-2 1-11-16,1 0-12 0,-3-1-12 0,3 4-20 15,-3-4-27-15,1 4-17 0,-3 1-18 16,1-2-12-16,2 3-16 0,-3 1-13 0,-1 2-14 0,-2 0-13 16,2 2-5-16,-4 2-12 0,5 1-7 0,-6 4-11 15,2 4-6-15,0 4-11 0,-1 5-3 0,3 2-3 16,0 2-1-16,2 2-2 0,2 1 1 0,0-1 0 15,2 0-5-15,4-1-3 0,1-2-2 0,1-4-7 16,3 3-3-16,1-8-1 0,0 0 1 0,4-1-6 16,-3-5-6-16,1-3 0 0,-1 0-2 0,2-5-4 15,3-2-2-15,-2-6-2 0,2-1-4 0,3-5 1 16,1-8-3-16,-2-4-5 0,0-4-4 0,-3-1-1 16,0-2 2-16,-2 2 3 0,1 0-1 0,0 4 6 15,-4 5-7-15,-3 4 6 0,1 5-6 0,-1-1 7 16,0 6-2-16,-1 2 8 0,-1 4 14 0,0 0 0 15,0 0-2-15,0 0 3 0,1 22 1 0,-2-4 12 16,2 8 4-16,2 2 5 0,-1 3 6 0,1-4-1 16,5 3-4-16,-3-5 1 0,2-1-4 0,0-4-7 15,3-5-7-15,3 5 6 0,-3-7-12 0,1-4 4 16,5-3-7-16,0-3-4 0,2-2-13 0,1-3-22 16,2-3-39-16,-2-6-55 0,7-3-77 0,3-6-105 15,-6-1-286-15,3-2-876 0,-3-3 18 0</inkml:trace>
  <inkml:trace contextRef="#ctx0" brushRef="#br0" timeOffset="-132851.83">12431 14787 2 0,'7'33'533'0,"-5"-19"-94"16,1 3-51-16,-1 8-63 0,4 0-31 0,-2 3-18 16,-1 0-24-16,-2-2-14 0,1 0-17 0,-1-1-9 15,-1-4-24-15,1 6-18 0,-1-8-11 0,1-4-23 16,-2-3-11-16,1-2-10 0,1-1-19 0,-1-2-16 16,0-7-7-16,0 8-11 0,0-8-17 0,0 0-6 15,0 0-2-15,0 0-3 0,0 0-4 0,4-34-6 16,-2 18 0-16,0-2-3 0,3-6-2 0,3-1-1 15,-1 1-3-15,1-2-5 0,2 4 4 0,1-2-3 16,0 0 2-16,-2 10 3 0,1-2 5 0,-1 7 1 16,-1 1-2-16,2 2 6 0,0 3 7 0,-2 3-3 15,1 6-2-15,0 1-5 0,1 6 3 0,3 3-2 16,-7 3-1-16,5 5-2 0,-1 0-5 0,-1 2 4 0,0-1-7 16,-5-8-7-16,3 1-23 0,3 2-30 0,-3-3-38 15,-2-6-44-15,0 5-71 0,3-6-74 16,-3-1-261-16,-1-4-775 0,1 0 58 0</inkml:trace>
  <inkml:trace contextRef="#ctx0" brushRef="#br0" timeOffset="-132547.83">12887 15072 90 0,'13'-6'331'0,"-3"0"-42"15,-2 0-37-15,2-3-22 0,-1 0-17 0,7-5-33 16,-5 0-10-16,6-7-13 0,-2-1-4 0,-2 5-6 15,-2-6 2-15,-3 0-12 0,5 5-9 0,-7 2-19 16,-1-1-1-16,-1 2 1 0,-1 3-8 0,-1-1 17 16,-4 3 14-16,0 1 3 0,0 3 1 0,-3 1 5 15,5 5-2-15,-12-3-11 0,-2 4-9 0,4 4-4 16,-4 5-6-16,0 4-2 0,-4 10 2 0,3-4-12 16,-3 6 11-16,4 2-1 0,-2 0-5 0,5-1-2 15,3 1-6-15,-1-4-11 0,6-4-12 0,0 4-4 16,3-6-9-16,3-3-5 0,3-2-14 0,3 1-9 15,-2-6-14-15,2-2-19 0,5 0-16 0,2-2-12 16,4-3-21-16,0-1-27 0,1-5-28 0,5-3-26 16,0-3-44-16,0-4-52 0,-3-1-56 0,-4-2-259 15,0-3-788-15,-3 3 52 0</inkml:trace>
  <inkml:trace contextRef="#ctx0" brushRef="#br0" timeOffset="-132163.92">13303 14850 379 0,'0'0'616'15,"0"0"-114"-15,0 0-82 0,0 0-56 0,-1 23-26 0,-2-7-44 16,2 0-27-16,-1 2-16 0,1 4-18 16,2 3-13-16,-2-1-15 0,2 0-20 0,-1-5-16 15,0 0-24-15,3-1-18 0,0-3-13 0,0-2-17 16,0-2-8-16,3 1-14 0,-3-5-8 0,2-2-19 0,0-2-9 16,3-3-16-16,-8 0-4 0,20-10-20 0,-8 2-15 15,2-6-9-15,0-1-16 0,2-6-8 16,3-3-11-16,-4 2-16 0,-1 0-10 0,2 1-6 15,-4 3-5-15,0 5 0 0,-1-2 2 0,-1 3 3 0,-1 4 10 16,-1-1 3-16,-3 6 10 0,0-1 6 0,-5 4 14 16,12 0 13-16,-12 0 22 0,10 8 23 0,-7 2 17 15,1 1 15-15,1 5 16 0,-1 2 8 16,1 0 11-16,-1 0 6 0,1-2 2 0,3 1-4 0,-2-2 1 16,2 3 11-16,2-4-11 0,-3-5 8 0,3 1-1 15,1-2 7-15,0-3 5 0,1-3-9 0,1-2-2 16,0-1 0-16,1-4 0 0,-4 0-2 0,2-4-3 15,-3 1-9-15,-2-3-9 0,0-6-2 0,-1 0-10 16,-1 1 1-16,-1-1-21 0,-4-1-29 0,-1 2-29 16,-3-3-33-16,-2 0-51 0,-2 3-50 0,0 1-74 15,-1-3-106-15,-2 0-258 0,0 1-905 0,1 4 0 16</inkml:trace>
  <inkml:trace contextRef="#ctx0" brushRef="#br0" timeOffset="-131735.48">14831 14596 406 0,'0'0'645'16,"12"18"-112"-16,-11 0-72 0,2 1-60 0,2 9-41 16,-4 5-42-16,1 13-7 0,0 1-33 0,-2 2-16 15,-2-1-11-15,4-12-44 0,-1 1-17 0,-1-1-33 16,1-3-18-16,3-1-22 0,0-3-15 0,-1-4-13 16,0-5-32-16,0-4-39 0,3-3-31 0,-3-4-49 15,-1-2-54-15,1-2-65 0,-3-5-76 0,0 0-304 16,0 0-824-16,5-18 37 0</inkml:trace>
  <inkml:trace contextRef="#ctx0" brushRef="#br0" timeOffset="-131520.83">14997 14743 300 0,'4'27'584'16,"2"5"-80"-16,-4 3-60 0,0 1-39 0,2 11-50 15,-2 2-32-15,-4-14-37 0,2-2-31 0,-1 2-25 16,1-4-36-16,3-4-20 0,-1-7-23 0,-1-1-18 0,2-3-20 16,-2-2-22-16,4-4-23 0,-4-4-45 0,2 2-41 15,-3-8-45-15,6 5-50 0,-6-5-49 0,0 0-52 16,0 0-83-16,13-16-187 0,-13 6-675 16,2-1 83-16</inkml:trace>
  <inkml:trace contextRef="#ctx0" brushRef="#br0" timeOffset="-131253.91">15074 14689 342 0,'10'-7'380'16,"-1"2"-30"-16,3 1-28 0,-2-1-12 0,4 3-9 16,3 1-15-16,2-1-7 0,-1 2-15 0,0 5-17 15,2-1-20-15,-2 1-9 0,0 4-12 0,-2 0-17 16,0-2-14-16,-1 5-6 0,-2-1-15 0,-7-2-11 15,3 5 2-15,-5-3-8 0,0 5-13 0,-3 1 5 16,-2-5-22-16,-4 5-14 0,-2-2-8 0,-3-1-6 16,-3-1 0-16,-1 1-6 0,-1-3-15 0,5-4-8 15,-8-1-28-15,-1-1-15 0,0-3-20 0,-2-2-29 16,2 0-31-16,2 0-25 0,4 3-36 0,-2-3-51 16,4 2-52-16,-2 0-344 0,0 0-874 0,3 0 18 15</inkml:trace>
  <inkml:trace contextRef="#ctx0" brushRef="#br0" timeOffset="-129101.84">16440 15057 115 0,'0'-10'334'0,"3"1"-9"16,-3 0-41-16,0-4 16 0,-1 4-16 0,-2-3-11 16,-2 1-18-16,0 1-23 0,-3-1-18 0,0 2-28 15,-1-1-17-15,-1 2-25 0,-5-1-16 0,-2 1-18 16,-2 2-9-16,1 2-10 0,2 3-5 0,-2 1-9 15,1 3-3-15,1 2-7 0,1 1-3 0,-2 4-6 16,2 3-7-16,1 2-6 0,0 7-2 0,0-1-10 16,7 2 2-16,-1 3-6 0,4 1 1 0,3-2-8 15,-1 0 2-15,2-6-6 0,4 1 0 0,-1-5-9 0,1-1 7 16,4 0-6-16,-1-5 2 0,2-2-1 16,-1-1 0-16,1-2-3 0,2-1 4 0,-1-3-3 15,1-4 4-15,4 0-2 0,-1-5 7 0,1-1 0 16,1-2 1-16,-1-10-5 0,0 0 1 0,2-4-1 0,-4 0 5 15,1 4-2-15,-7 3-1 0,0 0 1 0,-2 5 4 16,-1 2 5-16,1 6 15 0,-4 1 8 0,2-1 10 16,-3 6 3-16,4-8 10 0,-4 8-3 15,0 0-13-15,0 0-2 0,0 0-1 0,6 25-10 0,-3-8-9 16,-2 2-5-16,1 6-4 0,4-6-3 0,-2 0-10 16,6 6-14-16,-3-6-19 0,2 5-23 0,4 2-19 15,0-2-30-15,-2-6-30 0,5 5-29 16,-4-6-51-16,8 2-46 0,-5-5-289 0,-5-5-779 15,7-4 55-15</inkml:trace>
  <inkml:trace contextRef="#ctx0" brushRef="#br0" timeOffset="-128635.86">16921 15066 501 0,'0'0'465'15,"1"-10"-54"-15,-1 10-41 0,0-9-52 0,0 9-28 16,-6-10-20-16,1 5-19 0,-2 2-23 0,1-1-24 15,-2-3-17-15,-5 5-14 0,2-1-19 0,-8-1-16 16,3 6-17-16,1-5-12 0,0 2-6 0,-4 2-18 16,4 0-7-16,-4 2-5 0,2 1-2 0,1 1 4 15,1 7-9-15,-1-2-3 0,3 4-5 0,1 2-2 16,3 1-6-16,1 9-7 0,-1 0-1 0,2 3 0 16,3-2-4-16,0-1 3 0,3-8-15 0,2 1 5 15,3 0-10-15,-2-4-1 0,2-3-1 0,1-1-6 16,4-4 3-16,-4-3-11 0,6-3 1 0,-1-1 1 15,0-3-6-15,0-6 1 0,4-10 1 0,2-3-6 16,-3-2-8-16,2-3-7 0,1-18-3 0,-3 1 3 16,-4-2 0-16,-4-4 2 0,3 3 3 0,-6 2 3 15,5 11 6-15,-6-3 3 0,-1 4 1 0,1 3 10 16,-1 5 2-16,-1 5 7 0,0 5 16 0,-1 5 3 16,2 10 19-16,-2-13 7 0,2 13 2 0,-3-9 1 15,3 9 0-15,0 0-3 0,0 0-9 0,0 0-5 16,-12 26-6-16,10-7 1 0,4 7-11 0,-2 5-7 15,2 3 0-15,1 1-5 0,2 12-5 0,0 2-5 16,1-14 1-16,5 9-8 0,0-11-6 0,-1-1-15 16,5 3-17-16,2-3-17 0,-2-3-17 0,3-6-18 15,0-1-31-15,-2-9-19 0,7 0-25 0,-4-2-18 16,-1-4-25-16,2-4-20 0,0-3-10 0,1-4-37 16,6-6-30-16,-7 1-203 0,-3 3-715 0,3-4 75 0</inkml:trace>
  <inkml:trace contextRef="#ctx0" brushRef="#br0" timeOffset="-128221.9">17236 15212 1355 0,'11'-13'-13'0,"-3"2"109"15,0 2 64-15,-1-1 49 0,-2-1 9 0,-3 3-3 16,1-1-2-16,-2 0-1 0,2 2-4 0,-3 7-6 0,-7-17-23 16,2 8-13-16,0 1-11 0,-1 4-7 0,-2 0 11 15,-2 0-17-15,0 0-3 0,-3 2-4 0,3 2-10 16,-2 0-4-16,-2 2-13 0,1 0-6 16,3 5-9-16,-3-2-10 0,0 5-3 0,-1 3-12 15,3 0-5-15,1 0-4 0,0 5-5 0,2 0-1 0,1-1-6 16,2 3 2-16,3-1-1 0,-1-2-8 0,3 1-4 15,4 0-5-15,-2-3 1 0,5 0-4 0,-2-4-2 16,2-3-1-16,0-2 1 0,5-3-5 16,-5-3-3-16,4-3 0 0,1-2-2 0,0-1-1 0,7-14 1 15,-5-2-14-15,1-5-13 0,-2-4 0 0,2-15-6 16,-3-2 3-16,3 1-3 0,-8 11 4 0,-3 1-1 16,-1-1 8-16,0 2-2 0,-2 2-2 0,-1 5 11 15,-2 2-4-15,-1 5 9 0,-1 3 8 0,2 4 5 16,-2 3 10-16,0 1 11 0,0 3 5 0,-1 2 6 15,5 4 1-15,-9-4 2 0,9 4-6 0,-10 8-5 16,3-1-13-16,1 5 9 0,2 7-14 0,0 7 7 16,3 2-8-16,2 3-2 0,2 0 0 0,5 4-7 15,2 9-1-15,-2-12 1 0,2 2-6 0,5-2-4 16,-1-1-2-16,0-3-12 0,3 0-14 0,1 0-21 16,-2-5-19-16,4-2-28 0,-4-1-21 0,1-8-31 15,-4-2-28-15,-2-6-17 0,1-2-29 0,-2-6-53 16,3-2-50-16,-3-3-241 0,-1 0-827 0,0-6 37 15</inkml:trace>
  <inkml:trace contextRef="#ctx0" brushRef="#br0" timeOffset="-127897.96">17592 15094 258 0,'5'-4'481'0,"-5"4"-45"0,5-4-42 0,-5 4-25 16,4-3-22-16,-4 3-34 0,0 0-22 0,0 0-24 15,9 7-18-15,-9-7-20 0,2 13-19 0,0-3-9 16,3 2-21-16,-3-3-18 0,5 9-17 0,-2-2-14 15,0 0-21-15,1 8-7 0,2-6-5 0,-4 1-14 16,5 6-15-16,-5-8 6 0,2 0-16 0,0 3-10 16,-2-8-2-16,-1 0-6 0,-1-2-6 0,1 0-2 15,-2-3-8-15,-1-7 0 0,0 0-2 0,3 13 0 16,-3-13 1-16,0 0-9 0,0 0-3 0,0 0 0 16,0 0-3-16,-22-22-4 0,14 6 6 0,1-1-6 15,0-9 3-15,-2 2 8 0,4-4-2 0,0 0 14 16,2 2-1-16,5-4 25 0,-4 5 11 0,5-4 17 0,0 3 10 15,8 1 9-15,-7 5 2 0,7-3-9 0,-4 8-6 16,5-1-9-16,-1 3-9 0,3 3-9 16,1-1-4-16,2 4-5 0,-1 2-8 0,-5 0-11 15,3 4-24-15,2-3-35 0,0 5-47 0,-4-1-57 0,0 3-72 16,-1 0-122-16,-3 0-315 0,-8-3-1036 0,13 6-80 16</inkml:trace>
</inkml:ink>
</file>

<file path=ppt/ink/ink30.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in"/>
          <inkml:channel name="T" type="integer" max="2.14748E9" units="dev"/>
        </inkml:traceFormat>
        <inkml:channelProperties>
          <inkml:channelProperty channel="X" name="resolution" value="393.73947" units="1/cm"/>
          <inkml:channelProperty channel="Y" name="resolution" value="393.73947" units="1/cm"/>
          <inkml:channelProperty channel="F" name="resolution" value="249.9771" units="1/in"/>
          <inkml:channelProperty channel="T" name="resolution" value="1" units="1/dev"/>
        </inkml:channelProperties>
      </inkml:inkSource>
      <inkml:timestamp xml:id="ts0" timeString="2020-04-02T08:58:38.961"/>
    </inkml:context>
    <inkml:brush xml:id="br0">
      <inkml:brushProperty name="width" value="0.05292" units="cm"/>
      <inkml:brushProperty name="height" value="0.05292" units="cm"/>
      <inkml:brushProperty name="color" value="#FF0000"/>
    </inkml:brush>
  </inkml:definitions>
  <inkml:trace contextRef="#ctx0" brushRef="#br0">21285 16697 199 0,'0'0'304'15,"0"0"-5"-15,-4-5-50 0,4 5-34 0,0 0-21 16,0 0-8-16,-9-3-28 0,9 3-19 0,0 0-5 15,0 0-10-15,-9-3-12 0,9 3-9 0,-6-4-15 16,6 4-4-16,0 0-11 0,-12-1-9 0,12 1 4 16,0 0 3-16,-11-1-10 0,11 1-1 0,-11-1-5 15,11 1-10-15,-12-2-2 0,6 1 0 0,6 1-5 16,-12-1-8-16,12 1-4 0,-13-1 3 0,13 1 4 16,-13-3-3-16,3 3 6 0,0-1 17 0,1 0-10 15,0 0 0-15,9 1 8 0,-14-2-11 0,3 1-2 0,11 1 7 16,-16-1 1-16,7 1-3 0,9 0 5 15,-16-1-8-15,8 1-24 0,0-1-2 0,8 1 0 16,-16 0-4-16,10 1 4 0,-5 0-4 0,11-1 1 16,-14-1-1-16,14 1-2 0,-15 0 3 0,15 0-3 15,-14-1-2-15,14 1 1 0,-13-1-5 0,5 2 4 16,-2 0 0-16,0-1-2 0,2 1 1 0,-4 0 0 16,1-2 2-16,1 1 3 0,-1 1 5 0,1 0 6 15,-1 2-5-15,1-1 10 0,0 0-6 0,-1 1 1 16,1 0 0-16,1-1 6 0,-2 0 2 0,-1 3-4 15,2-3-4-15,-3 1 4 0,3 1-10 0,1-2 6 16,2 1-3-16,-2 0-1 0,1 0-3 0,1 0-1 0,1-1 0 16,0 2-3-16,6-4-3 0,-11 6 10 15,6-4-11-15,0 2 0 0,5-4-3 0,-13 6 0 16,9-1 1-16,-3 2 0 0,3-2-4 0,-3 1 2 16,4-3-6-16,-5 4 9 0,4-3 0 0,-1 1-4 15,-1 4-1-15,-1-1 1 0,-2 0-1 0,4 1-1 0,-1-4-3 16,-1 4 8-16,0-1-1 0,0 2-5 15,0-3 1-15,3 3 3 0,-5-4-2 0,4 1 1 16,-3 1-5-16,5-3 5 0,-3 4-2 0,1-2-1 16,1-3 0-16,-2 3 2 0,2 0-4 0,2-1 7 0,-2-1-4 15,0 3-1-15,1-2 0 0,-1-2 1 0,2 6-3 16,-3-5 1-16,2 4 4 0,1-2-3 16,-1-1 0-16,-1 2 2 0,2-2-5 0,0 0 7 15,0 1-2-15,-1 3-1 0,-1 0 2 0,2-1 1 16,1 1 0-16,-3 1-5 0,1-2 2 0,1 2 9 0,-3-3-12 15,2 2 4-15,1 2-4 0,-1-4-2 0,0 3 10 16,2 0-4-16,-3 0 0 0,3 0-3 16,-1 1 2-16,0-1-2 0,0 0 6 0,-3 0-6 15,5 0 0-15,-2-2 3 0,1 2 0 0,-2-1 0 0,2-2-1 16,0 3-3-16,1-4 4 0,0 3-1 0,-1-3 1 16,1-7 1-16,0 17-4 0,0-10 2 0,-2 4-2 15,2-4 2-15,0-7 1 0,2 15-1 0,-4-8-3 16,2-7 2-16,0 14 1 0,3-6 3 0,-3 0-1 15,1 1 2-15,0 1-6 0,1-3 0 0,-2-7 1 16,1 17 5-16,0-6-5 0,1-3 2 0,-2 2-2 16,2 0 2-16,-1 0-1 0,3-2 2 0,-2 2-3 15,0-3 1-15,-1 3-2 0,1-2 7 0,1 2-4 16,-1-3-4-16,-1 2 3 0,2 3 0 0,-2-3-3 16,4 2 4-16,-2-1 2 0,0-2-4 0,0 0 1 15,3 2-3-15,-3-1 3 0,-1 0 3 0,3 0 0 16,-3 1 0-16,2-1-4 0,1 0 7 0,-3 2-3 15,2 0-1-15,1-4 2 0,0 4 0 0,0-3-3 16,2 1 2-16,-2-1-4 0,1-1 36 0,-1 0-4 16,1 2-2-16,-1 0-5 0,0 0 2 0,0 0-5 15,1-1 0-15,-1 1-7 0,2 0 1 0,0 0-3 16,-4-2 0-16,5 2 1 0,-2 0-7 0,0 0 6 16,0 0-5-16,0 1 3 0,0-2-5 0,-1 1 0 15,3-1 4-15,-5-2-2 0,2 3 3 0,1-2-1 16,2 4 0-16,-3-3-2 0,1 0 2 0,1 2-4 15,2 0 4-15,-2-3-2 0,0 2 0 0,0 0-2 16,2-1 4-16,-1 0-3 0,1 1-1 0,1-1 0 16,-1 0 0-16,-9-8-2 0,18 16 1 0,-18-16 1 15,0 0 0-15,30 25-2 0,-30-25 0 0,21 17-1 16,-21-17-3-16,23 18 5 0,-23-18-7 0,17 17 9 16,-17-17 0-16,0 0 1 0,27 23-4 0,-27-23 2 15,19 15 0-15,-19-15-2 0,19 18 4 0,-19-18 0 16,0 0 0-16,31 25 1 0,-31-25-2 0,23 11 1 15,-23-11 2-15,0 0-5 0,34 16 2 0,-34-16-1 16,0 0-5-16,33 11 6 0,-33-11 5 0,26 8-3 16,-26-8-1-16,0 0 3 0,47 8-1 0,-47-8-1 15,29 7-3-15,-29-7 1 0,32 3 0 0,-32-3 0 16,36 6 2-16,-36-6 2 0,36 8-6 0,-36-8 2 16,36 4 0-16,-36-4-2 0,0 0 2 0,51 4-4 15,-51-4 2-15,0 0 2 0,40 3 2 0,-40-3-5 16,0 0 5-16,46 0 0 0,-46 0 0 0,0 0 3 15,47-8-13-15,-47 8 12 0,35-9 0 0,-35 9-1 16,34-8-2-16,-34 8 1 0,36-7 1 0,-36 7-1 16,34-7-1-16,-34 7-4 0,30-7 8 0,-30 7-6 15,0 0 0-15,46-11-30 0,-46 11 2 0,29-6 5 16,-29 6-2-16,0 0 7 0,38-10 0 0,-38 10 6 16,0 0-8-16,35-10 3 0,-35 10 1 0,22-10 5 15,-22 10 2-15,0 0-5 0,37-21 8 0,-37 21-2 16,25-18 1-16,-25 18-1 0,25-18 4 0,-25 18 1 15,21-14-3-15,-12 6-1 0,8-1 3 0,-7 0-1 16,0 2-1-16,5-4 0 0,-2 0 4 0,-4 2-5 16,4 0 6-16,0-3 0 0,-1 0-6 0,-1 5 5 15,-2-1-4-15,1-1 3 0,0 0-5 0,-1-1 7 16,0 1-1-16,0 0-1 0,0-6-1 0,0 6 2 16,1-5-1-16,-2 4 1 0,1-3 0 0,0 2-1 15,0-4-1-15,-2 6 5 0,0-1-3 0,4-5 1 16,-4 4 1-16,-1 0-3 0,-1 0 2 15,-1 2 7-15,3-3-7 0,-2 3 7 0,1 0 1 0,-4 2 7 16,3-2-1-16,-1 3 5 0,1-4-2 0,2 2 1 16,-5-2-3-16,3 2 0 0,-1-2 2 0,0 2 0 15,-1-3-5-15,1 1 2 0,0-2-5 0,1 4 2 16,-2-3 3-16,1 3-9 0,0-2-2 0,-4 10 3 16,5-18-2-16,-5 10-3 0,0 8 10 0,4-17 1 15,-2 7-11-15,0 1-1 0,-2 9 1 0,0-17-1 16,0 17 5-16,1-18-8 0,2 8-2 0,-3-1 3 15,0 11 5-15,0-21-4 0,0 10 1 0,0-2-3 16,0 2 4-16,0-1-1 0,0 0 0 0,-3-7-3 16,2 6-3-16,1-4 4 0,0 1 2 15,0 0-1-15,0 2 1 0,1 0 2 0,-2-4 0 16,1 1-4-16,-4 1-2 0,4 0 4 0,0-2-1 0,-2 2 6 16,-2-2-3-16,1 0 2 0,1-2 1 0,0 1 12 15,-2 2-2-15,2-1 0 0,-1 0 1 0,-2 1 0 16,1 2 3-16,2-3 2 0,-3 2-13 0,1 1 6 15,-3-1-4-15,5 4 0 0,-10-4-3 16,6 3 3-16,1-2-3 0,-3 0 0 0,1 4-1 16,0 0-1-16,2 1-3 0,-3 0 2 0,-2-1-2 15,3 1 0-15,-1-4-3 0,-1 5 7 0,-1-5-3 0,2 6-6 16,-3-6 3-16,3 1 1 0,8 13 6 16,-21-24-10-16,11 11 6 0,-1 0-11 0,4 2 9 15,-3-3 2-15,0-1-2 0,1 2 0 0,-2-1-7 16,0 1 3-16,6 3 14 0,-6-3-8 0,0 4-3 15,6-3-2-15,-4 3-1 0,1-4 4 0,-2 4 4 16,1-1-8-16,-1-3-5 0,2 4 5 0,1-3-1 16,-1 2 5-16,-1 0-5 0,-1-3 1 0,1 5 5 15,1-1-2-15,-2 0-2 0,-3-2-2 0,4 4 5 16,-3-2-3-16,2 2-1 0,-1-1 0 0,-1 2 3 16,-3-3-2-16,-1 0 4 0,5 3-3 0,-4-1-4 15,0 0-3-15,-3 1 4 0,3-2 2 0,0 5 0 16,-2-2 3-16,1-3-5 0,-1 4 0 0,-2-2 4 15,4 1-2-15,-3 3 3 0,-1-2 0 0,6 2-3 16,-3-1-3-16,1 2 2 0,15 1 5 0,-33-2-1 16,21 1 4-16,-6 1-5 0,18 0 1 0,-32 2-4 15,18 0 5-15,-3-2 2 0,17 0 2 0,-36 5-1 16,22 0 7-16,-3-1 3 0,1 0-4 0,-2 0-1 16,4 0-9-16,-3 2 6 0,6 1-4 0,11-7-6 15,-18 12 0-15,8-7-9 0,10-5-15 0,-13 8-13 16,13-8-19-16,-9 7-25 0,9-7-31 0,-10 6-46 15,10-6-36-15,0 0-47 0,0 0-61 0,0 0-262 16,0 0-838-16,0 0 34 0</inkml:trace>
  <inkml:trace contextRef="#ctx0" brushRef="#br0" timeOffset="833.86">21525 16609 397 0,'0'0'399'0,"-17"-25"-61"0,15 14-34 16,2-1-38-16,-2-5-43 0,2 5-29 0,0-4-19 15,2 1-15-15,-2-3-29 0,0 0-8 0,0 0-11 16,2-2-2-16,-4-5-6 0,2 7-4 0,-2-7-7 15,-3 9 1-15,1-2-12 0,-1-2-10 0,1 2 3 16,1 0-4-16,-6-8 1 0,3-2 8 0,1 9-11 16,-2-1-3-16,1-4-6 0,-3-1-2 0,5-1 0 15,-4 1 2-15,1-3-5 0,-1 3 0 0,1-3-9 16,0 3-1-16,-2-2-7 0,5-2-4 0,-3 2-3 16,1-1-4-16,3 0-2 0,0-1-4 0,-3 1 1 15,2-2-2-15,0-1-5 0,-1-3 1 0,5 6 1 16,-9-2-2-16,2 1-2 0,0-3 1 0,3 4 1 15,-2-3 3-15,-2 4-2 0,1-3 0 0,-1-4-8 16,-2 4 7-16,-1 0-1 0,0 0 1 0,-2-2-3 16,-1 3-2-16,-4-3 0 0,1 2-1 0,0-2-2 15,0-1-3-15,3 3 2 0,1-2-1 0,-1 0 0 16,1 1 1-16,-1-2 1 0,7 2 3 0,-2-3 6 16,-3 4-8-16,6 1 3 0,-3 2 5 0,-2-2-11 15,5 2 5-15,-4 1-1 0,1 1 2 0,3-2 1 16,-2-1-5-16,-1 0 0 0,3 3 2 0,-3-1 0 15,2-2 0-15,-2 3-2 0,0 1-2 0,3 5 4 16,-3-5-3-16,0-1 3 0,3 1 0 0,-1 5 1 16,-3-5-1-16,4 0 0 0,-1 6-4 15,0-8 1-15,-2 2 2 0,2 5-4 0,-2-5 0 16,0-2 3-16,0 1-3 0,-2 1 1 0,0-1 0 0,2 1-1 16,-2-1 6-16,2-2-11 0,1 2 1 0,2 7 1 15,-1-6-3-15,-1 7 2 0,0-10 0 0,2 1 0 16,1 6 3-16,-1-3-2 0,1-2 1 15,-1 1 0-15,3 5-2 0,-1 0 1 0,1-1 4 16,0 0-6-16,0-5 7 0,0 6-5 0,-1-2 1 16,2 3-3-16,-3-1 1 0,2 1 7 0,-1-1-3 15,0 1 2-15,-1-1-3 0,1 0 2 0,0-5-1 0,-3 5 1 16,3-1 9-16,3 2-11 0,-4-7 3 16,2 4-2-16,1 1-1 0,0-5 3 0,1 6 4 15,1 1 3-15,-4 0-1 0,4-3-1 0,-1 2 3 16,-1 1 1-16,1 1 4 0,1 17-5 0,0-32 0 15,-1 16 0-15,1 16 4 0,0-24 1 0,0 24 5 16,-1-22-1-16,1 22-3 0,-3-22-3 0,3 22-3 16,0-21 1-16,0 21 6 0,-2-18-8 0,2 18 3 15,0 0-1-15,0-20-5 0,0 20 4 0,0 0-2 16,0 0-4-16,0 0-9 0,-3-16-16 0,3 16-30 16,0 0-32-16,0 0-37 0,0 0-19 0,0 0-97 15,0 0-351-15,0 0-877 0,-22 43 15 0</inkml:trace>
  <inkml:trace contextRef="#ctx0" brushRef="#br0" timeOffset="2317.86">19297 12166 94 0,'-4'-4'564'0,"4"4"-88"0,0 0-70 0,0 0-53 16,0 0-42-16,0 0-35 0,0 0-29 16,0 0-26-16,0 0-23 0,0 0-24 0,0 0-14 0,0 0-11 15,-2 22-12-15,6-6-13 0,0 2-5 0,3 5-10 16,-1 1-11-16,3 1-11 0,-3 1 1 0,1 3-13 15,-1-3-8-15,3 3-4 0,-4-3-4 0,3 3-10 16,-3-2-6-16,0-1-3 0,1-1-3 0,-1 0-5 16,-1-4-2-16,1-1-7 0,-1-1-5 0,0-2-15 15,-1-1-7-15,1-6-18 0,-2 0-16 0,0-3-18 16,-2 1-29-16,0-8-18 0,3 8-31 0,-3-8-29 16,0 0-62-16,0 0-289 0,0 0-732 0,0 0 71 15</inkml:trace>
  <inkml:trace contextRef="#ctx0" brushRef="#br0" timeOffset="2584.77">19103 12334 531 0,'0'0'492'0,"0"0"-70"0,-1-10-68 0,1 10-34 0,7-10-23 15,-1 1-19-15,3 1-18 0,4-7-24 0,1 2-20 16,6-5-30-16,-2 0-17 0,4 3-23 16,-3 2-13-16,-2 1-19 0,2 2-6 0,5-2-16 0,-1 2-14 15,-4 3-12-15,3 2-4 0,5-1-6 0,-9 4-19 16,2 1-23-16,1-2-27 0,-2 3-27 0,-1 1-24 16,-5 1-32-16,0 0-32 0,-1 0-36 0,-1 2-40 15,1 2-72-15,-7 0-201 0,0 3-660 0,-2 2 86 16</inkml:trace>
  <inkml:trace contextRef="#ctx0" brushRef="#br0" timeOffset="2808.66">19251 12766 249 0,'-2'5'531'0,"2"-5"-96"16,-2 6-65-16,2-6-55 0,0 0-20 0,0 0-27 15,0 0-16-15,0 0-26 0,24-13-28 0,-10 2-22 16,-4 2-20-16,7-2-22 0,1 1-14 0,5-6-18 0,-2 0-8 16,1 2-13-16,3-1-7 0,-1 1-11 15,-1 0-20-15,1 1-34 0,-2 0-42 0,2-1-48 16,-5 5-50-16,6-5-46 0,-4-1-73 0,-7 5-211 0,0 1-632 16,1 0 90-16</inkml:trace>
  <inkml:trace contextRef="#ctx0" brushRef="#br0" timeOffset="3209.89">19734 12448 76 0,'0'0'573'16,"0"0"-90"-16,0 0-60 0,0 0-59 0,0 0-46 15,0 0-44-15,0 0-35 0,0 0-33 0,0 0-22 16,0 0-13-16,0 0-13 0,1 23-13 0,4-11-15 16,-1 2-13-16,3 1-12 0,0 1-10 0,-1 0-12 15,-1 0-4-15,1-2-9 0,0 3-5 0,-1-5-7 16,-1 0-10-16,0 0-3 0,0-2-4 0,1 0 0 15,-1-2-8-15,-1-2-9 0,-2-1 0 0,-1-5-10 16,4 9 1-16,-4-9-4 0,0 0-3 0,6 1 0 16,-6-1 4-16,3-15-5 0,-1 5-2 0,0-6 3 15,0-2-3-15,1-1-3 0,0-1 1 0,1-1 1 16,1-4 1-16,1-3 9 0,-1 3 3 0,2 1 11 16,-2 5 9-16,0 1-3 0,0 1 0 0,1 2-1 15,-2 2-1-15,0 4-5 0,0 0-2 0,2 1-5 0,-2 2 2 16,-1 2-6-16,-3 4-3 0,7-3 6 0,-7 3-1 15,0 0 8-15,18 13-2 0,-11-3 0 16,2 4 0-16,-3 2-7 0,2 2-1 0,-2 1-5 16,2 4 0-16,-2-5-1 0,1 0-12 0,0 1-12 0,-2-1-12 15,4-2-15-15,-4 1-10 0,3-4-21 0,-3 1-13 16,0-2-16-16,-1-1-19 0,1-3-17 16,-1 2-15-16,0-4-31 0,0-1-19 0,-4-5-3 0,5 4-12 15,-5-4-35-15,0 0-204 0,0 0-625 0,0 0 93 16</inkml:trace>
  <inkml:trace contextRef="#ctx0" brushRef="#br0" timeOffset="3397.27">20139 12323 255 0,'0'0'259'0,"0"0"-57"0,0 0-30 16,0 0-59-16,0 0-24 0,0 0-41 0,0 0-36 16,0 0-96-16,0 0-82 0,0 0-195 0,-8 22 68 15</inkml:trace>
  <inkml:trace contextRef="#ctx0" brushRef="#br0" timeOffset="3767.69">20113 12138 558 0,'0'0'557'0,"0"0"-101"0,0 0-67 0,0 0-63 15,0 0-19-15,0 0-18 0,0 0-25 0,12 21-31 16,-5-6-24-16,1 0-29 0,2 3-20 0,3 3-15 16,-4-3-13-16,6 5-16 0,-3 1-10 0,1 1-14 15,-3 0-3-15,4 0-7 0,-5-2-18 0,2 0 3 16,1 2-14-16,-1-2-4 0,-4-6-7 0,0 1-8 15,-4-6-15-15,7 2-14 0,-2 1-27 0,-4-5-25 16,0 0-34-16,-4 0-49 0,0-2-51 0,0-8-71 16,-6 11-279-16,6-11-768 0,-5 3 59 0</inkml:trace>
  <inkml:trace contextRef="#ctx0" brushRef="#br0" timeOffset="3967.53">20076 12365 161 0,'0'0'561'0,"0"0"-79"16,21 1-58-16,-11-1-50 0,2-2-47 0,1-1-43 15,4 1-38-15,3-3-33 0,-2 3-28 0,12-4-21 0,-2-3-16 16,0 2-21-16,-2-4-12 0,0 4-23 0,-4-1-37 16,-2 2-34-16,0-1-22 0,-1-1-44 15,-2 4-36-15,-5 0-43 0,0 0-39 0,-1 1-46 0,-1 0-236 16,-6 2-605-16,-4 1 95 0</inkml:trace>
  <inkml:trace contextRef="#ctx0" brushRef="#br0" timeOffset="4349.63">20431 12291 71 0,'0'0'410'0,"0"0"-44"0,0 0-34 0,0 0-27 16,27-11-30-16,-17 6-26 0,1-2-24 0,0 0-14 15,1-3-21-15,4-1-21 0,-3 1-10 0,0 1-6 16,3-3-17-16,-5 0-11 0,1 4-12 0,-4-2-9 16,0 0-5-16,0 1-12 0,-1-1-10 0,0 2-8 15,-2-1-9-15,-3 4-3 0,1-4-5 0,0 2-5 16,-2 0-3-16,-1 7-8 0,-5-12 1 0,1 6-6 16,-1 2 2-16,-1-1-6 0,-2 2-2 0,8 3-1 15,-18 0 2-15,6 4-4 0,1 0 3 0,0 2-2 16,0 1-1-16,0 4-2 0,0 3 4 0,-3-2 0 15,3 3 6-15,-1-1 5 0,6 3 3 0,-5 1 9 0,6 0 4 16,0 0 3-16,3 0-4 0,2 2-4 0,-2-2-2 16,5-1-3-16,2 0 1 0,1 1-6 0,2-4-3 15,1 1-5-15,1-5-3 0,1 3-4 16,3-2 3-16,-1-3-1 0,3-1-9 0,1-1-10 0,0-2-27 16,0-3-16-16,-3-2-22 0,-1-2-24 0,5-1-33 15,0-4-31-15,-3-1-41 0,-1-2-37 0,-2-3-51 16,-5 6-236-16,0-2-732 0,-2 1 71 0</inkml:trace>
  <inkml:trace contextRef="#ctx0" brushRef="#br0" timeOffset="4619.87">20742 12233 242 0,'-2'-10'374'0,"0"1"-54"0,-1 2-37 15,3 7-20-15,-1-14-21 0,1 14-25 0,0-9-14 16,0 9-24-16,0 0-21 0,-3-7-13 0,3 7-15 16,0 0 9-16,0 0 2 0,0 0-8 0,0 0-9 15,0 0-12-15,0 0-3 0,22 15-9 0,-18-9-4 16,4 5-3-16,-3-2 2 0,0 1-3 0,0 0-8 15,-2 2 0-15,1-2-5 0,-2 1-7 0,3-2 1 16,-2-3 0-16,-2 1-1 0,-1-7 3 0,0 10-3 16,0-10 3-16,3 6-4 0,-3-6 7 0,0 0-3 15,0 0-8-15,0 0-10 0,0 0 0 0,0 0-9 16,0 0-6-16,0 0-10 0,0 0 2 0,-3-35-7 16,1 19-1-16,0 1-4 0,2 2-3 0,-3 3-13 0,3-2-11 15,0-1-14-15,3 2-16 0,-3-1-13 0,0 0-20 16,3 2-24-16,-1 1-26 0,0-2-26 15,2 0-35-15,-1 2-30 0,3 0-62 0,-2-1-253 16,1 1-752-16,2-1 63 0</inkml:trace>
  <inkml:trace contextRef="#ctx0" brushRef="#br0" timeOffset="5000.87">20954 11982 18 0,'8'5'515'0,"-8"-5"-53"16,2 7-50-16,-2-7-41 0,3 11-28 0,1-4-39 15,-4 2-25-15,2 2-29 0,0-1-31 0,-1 2-21 16,3 0-19-16,-1 7-23 0,1-8-15 0,-1 4-17 16,1 0-14-16,0-4-15 0,-2 1-8 0,4-1-12 15,-2 0-4-15,0 0-12 0,-3-1-3 0,1-2-8 16,0-1-3-16,2-2-8 0,-4-5 0 0,4 9-6 16,-4-9-3-16,1 6 3 0,-1-6-6 0,0 0-8 15,0 0 1-15,0 0-6 0,0 0 5 0,0 0-6 16,9-20 3-16,-8 8-2 0,2 0-1 0,-2-4-3 15,0-2 0-15,1-1 0 0,3 0 0 0,-1-6-1 16,1 4 1-16,-1 3-3 0,1 1-3 0,0 2 5 16,1 3-4-16,-3 2-3 0,-1 0 4 0,0 6-3 15,2-1-1-15,-4 5-4 0,5-3 13 0,-5 3 6 0,0 0 2 16,12 12-2-16,-8-2 0 0,0 2-2 16,3 1 1-16,1 3-4 0,-1 0-2 0,1-2-9 15,2 4-5-15,-5-4-22 0,6 3-12 0,-2-2-14 0,4-2-16 16,-4 0-16-16,0-3-14 0,0-2-16 0,3 0-14 15,-4-2-16-15,3-3-35 0,1-5-35 0,-1-1-283 16,-4 1-702-16,1-5 77 0</inkml:trace>
  <inkml:trace contextRef="#ctx0" brushRef="#br0" timeOffset="5407.85">21377 12027 475 0,'0'0'409'0,"0"0"-59"16,0 0-53-16,0 0-41 0,0 0-40 0,4-8-29 15,-4 8-16-15,0 0-20 0,6-4-17 0,-6 4-11 16,7-3-6-16,-7 3-10 0,10-3 2 0,-4 0-9 16,-6 3 1-16,12-5-13 0,-7 3-11 0,5 0-7 15,-10 2-3-15,13-4-6 0,-9 3-4 0,-4 1-5 16,9-6 3-16,-7 2 1 0,5 1 4 0,-7 3-3 16,7-6-6-16,-3 1-2 0,-4 5 0 0,3-11-7 15,-3 2-10-15,0 9 2 0,0-12-6 0,-3 2-4 16,1 2 1-16,0-1-4 0,-3 1-2 0,0 1 3 15,1 3 0-15,4 4-6 0,-7-7 4 0,7 7 3 0,-8-3-5 16,8 3 4-16,-9 0-7 0,9 0 0 0,-14 6-3 16,6-1 1-16,-1 2 3 0,-3 5-6 15,5-2 7-15,-1-1 5 0,-2 7 8 0,1-1 4 0,0-1 6 16,3 0 5-16,0 1 2 0,0 1 5 0,2-3-4 16,0-3-2-16,2 3-1 0,2 0-8 0,0-1 2 15,2-1-4-15,-1-1-4 0,4 0-3 0,-1-2-3 16,2 1 0-16,2-4-7 0,1 2 8 0,2 0-5 15,3-4-4-15,3-2 2 0,1-1-3 0,3-2-3 16,1-1 1-16,7-5-15 0,-2-1-23 0,-2-1-29 16,0-2-34-16,-5 3-43 0,0 0-48 0,1-8-67 15,-8 5-316-15,1-1-824 0,-3 1 37 0</inkml:trace>
  <inkml:trace contextRef="#ctx0" brushRef="#br0" timeOffset="5673.73">21640 11549 695 0,'0'0'600'0,"0"0"-82"0,0 0-69 16,0 0-40-16,-1 28-41 0,2-14-39 0,2 2-24 0,-1 2-29 15,0 1-36-15,2 5 5 0,4 1-61 0,-2 1-17 16,3 3-18-16,-1-4-23 0,5-1-10 15,-4 1-21-15,0-1-8 0,4-2-1 0,-4-5-14 16,1 1-8-16,0-2-14 0,-1 0-3 0,0-3-26 0,0 2-20 16,0-3-25-16,-2-1-19 0,-1-3-30 0,2 1-28 15,-2-3-41-15,-4 0-38 0,0-3-28 0,-2-3-62 16,1 7-288-16,-1-7-826 0,0 0 41 0</inkml:trace>
  <inkml:trace contextRef="#ctx0" brushRef="#br0" timeOffset="5835.85">21584 11891 509 0,'0'-8'618'0,"0"8"-115"0,7-9-63 15,0 4-55-15,2-3-44 0,4-4-45 0,1 0-41 16,3-1-32-16,8-3-31 0,-4 2-27 0,0-3-23 16,2 1-33-16,-4 7-36 0,4-6-53 0,-4 6-65 15,-1-2-72-15,5-1-106 0,-6 1-272 0,-2 3-697 16,-2 1 81-16</inkml:trace>
  <inkml:trace contextRef="#ctx0" brushRef="#br0" timeOffset="6360.66">22310 11172 179 0,'0'0'701'0,"0"0"-136"0,0 0-95 16,-9 14-62-16,14-5-45 0,-3 4-44 0,4 3-35 16,-1 3-18-16,4 4-31 0,2 3-16 0,2 1-31 15,-4 1-21-15,5 1-12 0,-1-1-19 0,1 0-12 16,-5 1-13-16,4 0-18 0,1-4-13 0,-5 1-2 16,3-2-12-16,-2 1-8 0,-3-7-5 0,2-3-17 15,0 0-22-15,-4-5-18 0,-1 2-28 0,0-4-32 0,-1-1-35 16,-1-1-39-16,-2-6-40 0,4 6-53 15,-4-6-325-15,0 0-818 0,0 0 40 0</inkml:trace>
  <inkml:trace contextRef="#ctx0" brushRef="#br0" timeOffset="6752.41">22379 11417 224 0,'5'-10'572'0,"-1"1"-73"0,6-1-58 0,-1-3-41 15,4 0-47-15,5-6-43 0,-4 3-35 0,1 1-28 16,3-4-27-16,4 0-29 0,-3 0-24 0,1 1-23 16,-4 5-16-16,-1 3-15 0,1-3-15 0,1 5-10 15,-5 1-11-15,-1-1-26 0,-4 5-19 0,4-1-21 16,-8 0-18-16,-3 4-10 0,11-2-2 0,-11 2-19 16,0 0-18-16,2 10-23 0,-2-10-21 0,-11 19-21 15,2-5-9-15,-3 1-1 0,-7 6 4 0,-2-1-3 16,-4 0 9-16,1 1 20 0,-1 2 31 0,-2 0 24 15,0-1 51-15,4-1 26 0,-1-1 35 0,6-4 25 16,4-5 20-16,3-2 15 0,3-1 1 0,0-2-12 16,2-1-10-16,3-3-8 0,3-2-16 0,0 0 4 15,0 0 5-15,0 0 4 0,19 8 3 0,-6-10 14 0,1 2-7 16,6-1-10-16,2 0-3 0,5-2-4 16,3 3-8-16,-1 0-12 0,0-1 2 0,-2-1-12 15,-7 6-4-15,0 0-8 0,1-1-7 0,-4 3-16 0,4 0-16 16,-6-1-28-16,-1 2-25 0,1 1-30 0,-5-1-36 15,-1-1-42-15,-3 2-30 0,1-1-57 0,-4-1-86 16,-3-1-212-16,0-5-785 0,0 10 52 0</inkml:trace>
  <inkml:trace contextRef="#ctx0" brushRef="#br0" timeOffset="7080.25">22760 11506 280 0,'10'-2'490'0,"-1"-5"-58"0,2 4-59 0,1-2-46 15,-3-2-34-15,4-4-36 0,-1 4-27 0,1-2-20 16,1-2-20-16,1 1-15 0,-1-1-19 0,-1-1-21 16,1 1-7-16,-1-1-17 0,-2 4-14 0,-3 0-11 15,0-1-7-15,-2 1-9 0,-3 0-6 0,1 3-5 16,1 0-7-16,-5 5-7 0,0 0-8 0,-5-17-7 16,-1 12 0-16,-1 1-4 0,-2 1-6 0,-4 0 1 15,0 3 3-15,-6 0 2 0,1 3 11 0,2-1 8 16,-6 5 10-16,11-3 9 0,-6 3 9 0,2 3 3 0,5-3 0 15,-2 1 8-15,3 1-22 0,4 1-1 0,-5-2-14 16,9 2 7-16,-1 0-9 0,4 2-5 0,-1-2-6 16,5 0-6-16,3-1-1 0,0 1 1 0,1-2-6 15,7 0 1-15,1-2-1 0,1-1-14 0,0-1-16 16,1-1-20-16,0-3-23 0,1 1-35 0,-2-1-30 16,0 0-29-16,-1-1-39 0,-3-4-42 0,2 2-65 15,-7 2-251-15,-1-3-785 0,-1 1 52 0</inkml:trace>
  <inkml:trace contextRef="#ctx0" brushRef="#br0" timeOffset="7465.83">23106 11280 375 0,'0'0'626'0,"1"-6"-114"16,-1 6-82-16,0 0-63 0,0 0-48 0,3-7-16 16,-3 7-4-16,0 0-19 0,0 0-19 0,17 19-23 15,-11-11-35-15,2 2-19 0,1 5-21 0,0 2-20 16,4-2-17-16,-2-1-15 0,-3 1-14 0,3-1-11 15,-1 1-9-15,-1-2-12 0,-1-2-5 0,-1-3-8 0,-3-2-20 16,5 0-22-16,-4 1-21 0,2-5-17 0,-1 0-13 16,0 1-10-16,-6-3-13 0,13-6-20 15,-1-2-14-15,-7-2-21 0,6-4-15 0,-2 0-9 0,2-2-1 16,-2-1-3-16,2-7 20 0,-6 6 6 0,4-7 25 16,-5 6 32-16,0-1 39 0,2 3 33 0,-2 0 34 15,0 5 23-15,-2 2 21 0,1 1 14 0,-3 2 18 16,0 7 10-16,4-8 3 0,-4 8 26 0,0 0-24 15,0 0-9-15,0 0-15 0,-9 23-4 0,1-5 7 16,-4 11-6-16,-3 1 3 0,-4 14 6 0,-5 4 5 16,6-3 7-16,-3 5-4 0,2-2-8 0,-2-2-7 15,5-1-11-15,3-11-11 0,3 0-9 0,1 0-12 16,-1-5-4-16,6-3-8 0,-1-1-11 0,1-8-22 16,4-1-28-16,0-3-31 0,-3-3-42 0,6 1-36 15,-3-5-35-15,1 0-50 0,2 1-75 0,-3-7-358 16,5 7-1015-16,-5-7-63 0</inkml:trace>
  <inkml:trace contextRef="#ctx0" brushRef="#br0" timeOffset="8399.94">21059 12844 455 0,'0'0'534'0,"-12"4"-81"0,12-4-69 0,-6 7-38 0,2-3-28 16,0 3-27-16,1 2-31 0,-2 2-28 0,3 0-23 15,-3 1-20-15,1 0-19 0,2 4-21 0,0 4-13 16,2 0-13-16,0-1-24 0,0-1 1 0,2 8-9 16,0-7-2-16,1 6-13 0,3-6 6 0,1 5-5 15,0-5-2-15,1-2-6 0,1 0-9 0,0-1 1 16,3-2-9-16,1-1-8 0,5-2-1 0,-4-2-5 16,6 1-6-16,-3-5-2 0,1 0-2 0,0-3-2 15,0-1-5-15,1-2 2 0,-2-1-1 0,-1-2-3 16,2-1-8-16,-4 1-12 0,-1-1-18 0,-1-1-11 15,-1 0-13-15,3-1-12 0,3-1-20 0,-6 0-13 16,3-2-19-16,-3 2-14 0,-2 0-26 0,2 0-27 16,-4 0-33-16,-1-2-57 0,0 2-258 0,-2 2-745 15,-2-1 66-15</inkml:trace>
  <inkml:trace contextRef="#ctx0" brushRef="#br0" timeOffset="8591.87">21083 13116 307 0,'0'0'548'16,"0"0"-101"-16,0 0-69 0,0 0-60 0,0 0-39 15,0 0-41-15,23-23-29 0,-9 12-17 0,4-2-32 0,5 1-17 16,0-3-21-16,2-2-12 0,0-2-9 0,0 4-11 16,-3-1-27-16,0 2-31 0,-3 3-32 0,-6-2-44 15,3 4-40-15,3-2-54 0,-8 5-82 0,-3-1-215 16,-1 1-586-16,-3 1 99 0</inkml:trace>
  <inkml:trace contextRef="#ctx0" brushRef="#br0" timeOffset="8779.71">21037 12834 51 0,'-7'-1'598'0,"7"1"-142"0,-9-5-103 16,9 5-61-16,-4-7-50 0,4 7-35 0,0 0-26 15,0 0-24-15,10-17-17 0,1 13-17 0,1-3-14 16,4 0-26-16,6 1-39 0,7 2-32 0,1 0-45 0,-2 3-41 16,6-1-46-16,-5 2-58 0,1 3-192 15,-8-3-478-15,-2 1 104 0</inkml:trace>
  <inkml:trace contextRef="#ctx0" brushRef="#br0" timeOffset="9089.87">21574 12946 436 0,'10'25'439'16,"-1"-7"-50"-16,0 0-39 0,-4-1-42 15,2 0-23-15,-1-1-19 0,2-1-20 0,-2 0-23 0,-1-2-29 16,-1-5-19-16,0-2-19 0,-2-2-20 0,0 0-14 16,-2-4-11-16,6 6-14 0,-6-6-6 0,6 5-5 15,-6-5-13-15,0 0-9 0,0 0-8 0,0 0-2 16,2-19-9-16,0 7-4 0,-2-5-5 0,-2-1-5 16,0 0 3-16,4-7-6 0,-2 7-2 0,2-1-7 15,1-7 4-15,-1 0-7 0,2 1 3 0,0 6 6 16,1 1 2-16,1 1-2 0,2 2-5 0,-4 6-3 15,1-1-1-15,-1 4-3 0,2 3 4 0,-6 3 9 16,12 0 9-16,-12 0 10 0,15 13 4 0,-5 0 1 16,-1 4-6-16,3 6-4 0,-3 1-5 0,1 0-2 0,2 0-4 15,1-2 0-15,-2 1-1 0,-2-5-5 16,1-1-2-16,3-1-15 0,-4 1-9 0,2-2-20 16,-2-5-19-16,0-1-24 0,2-2-28 0,-4-2-31 15,-1-1-32-15,6-4-42 0,-1-1-69 0,-4-3-267 0,-1-3-774 16,4-2 59-16</inkml:trace>
  <inkml:trace contextRef="#ctx0" brushRef="#br0" timeOffset="9503.86">22233 12673 329 0,'0'0'557'16,"0"-9"-66"-16,0 9-68 0,-4-7-45 0,4 7-41 15,-7-4-37-15,7 4-33 0,-8-3-38 0,8 3-28 16,-14 1-12-16,3 1-25 0,-1 2-12 0,3 0-13 15,-6 4-7-15,1-2-10 0,1 3-10 0,-3 2-11 16,5 2-10-16,-3 2-6 0,3 1-6 0,0-1-11 16,3 0-5-16,0 2 6 0,1 2-11 0,3-1-6 15,2 2-6-15,-2-1-2 0,4-2-7 0,0 0 0 16,4-2-4-16,0 2 0 0,3-6-4 0,3 3-3 16,5-4 1-16,-1 0-7 0,1-4 1 0,2 1-2 15,2-4 0-15,1 1-2 0,-2-6-12 0,4 0-8 16,-1-1-20-16,-4-4-17 0,4 3-23 0,-6-1-27 0,-3 0-31 15,-1-1-26-15,-3 0-42 0,0-2-47 0,-2 0-68 16,-5-1-234-16,1 0-779 0,0 0 55 0</inkml:trace>
  <inkml:trace contextRef="#ctx0" brushRef="#br0" timeOffset="10229.67">21501 12737 249 0,'-7'-5'606'16,"7"5"-101"-16,0 0-58 0,0 0-64 0,0 0-56 15,-4-7-25-15,4 7-36 0,0 0-32 0,0 0-20 16,0 0-17-16,0 0-30 0,0 0-19 0,0 0-8 16,0 0 6-16,0 0-9 0,0 0 1 0,0 0 1 15,29 9 2-15,-16-1-14 0,3 0-5 0,3 3-12 16,5 4-8-16,1-2-11 0,2 2-3 0,2 1-6 15,-4 1-5-15,4-1-10 0,-4-1-4 0,0 0-10 16,-1 2-1-16,-6-6-2 0,0 0-9 0,0 0-6 16,-3 1 2-16,-1 0-5 0,-1-1-2 0,-3-4-5 0,-1 0-3 15,-1-1-3-15,-3-1 2 0,4-1-3 0,-7 0-5 16,-2-4 0-16,7 6-3 0,-7-6 1 0,4 6-11 16,-4-6-17-16,5 2-9 0,-5-2-23 0,0 0-32 15,0 0-23-15,0 0-29 0,0 0-22 0,-9 11-34 16,9-11-44-16,-9-1-53 0,9 1-298 0,-18-3-884 15,11-1 14-15</inkml:trace>
  <inkml:trace contextRef="#ctx0" brushRef="#br0" timeOffset="10557.92">21865 12691 16 0,'0'0'700'0,"0"0"-116"16,0 0-77-16,-22 12-60 0,22-12-45 0,-8 4-49 15,4 1-41-15,0-2-35 0,-2 6-28 0,3-1-22 0,-6 4-34 16,5 0-16-16,-3 4-13 0,0 3-13 16,-2 4-11-16,0 4-11 0,0 0-6 0,0-1-2 15,0 2-11-15,0 4-11 0,0-3-5 0,-1-1-12 16,0 1-4-16,-3-3-7 0,-1 3-5 0,5-4-11 0,-4-1-6 15,3-6-3-15,4 0-8 0,-1-2-3 0,0-1-6 16,2-4 3-16,-1-1-10 0,3-3-5 0,2-1-15 16,1-6-18-16,-3 7-22 0,3-7-13 0,0 0-12 15,0 0-16-15,7 6-25 0,-7-6-32 0,0 0-38 16,0 0-52-16,16-11-74 0,-11 5-285 0,1-1-879 16,-2-1 14-16</inkml:trace>
  <inkml:trace contextRef="#ctx0" brushRef="#br0" timeOffset="11453.97">22420 12180 442 0,'-11'-1'431'0,"11"1"-62"0,-7 5-44 15,3 0-26-15,4-5-6 0,-5 19-20 0,5-5-8 16,5 4-14-16,-3 7-15 0,5 0-15 0,-1 1-14 0,2 5-16 16,2-1-4-16,1 3-25 0,-1 0-13 15,1 3-8-15,4 8-18 0,-3-9-4 0,-3-1-12 16,-1-2-3-16,1-3-14 0,-1 0-9 0,0-3-11 15,-1-2 2-15,0-5-13 0,0-2-8 0,-5-1-5 0,2-4-4 16,-1-3-2-16,-1-1-6 0,0-2-4 0,-2-6-1 16,4 8 1-16,-4-8 1 0,0 0-18 15,0 0-7-15,0 0-9 0,0 0-13 0,0 0-6 0,-2-38-7 16,-2 20-11-16,2-7-5 0,-3-3-6 0,5-1-1 16,-4 0-3-16,2 2-1 0,2 0 5 0,-3 2 2 15,3 5 5-15,3-5 5 0,1 9 4 0,-2 0 2 16,0 5 2-16,3 1 2 0,-1 0 5 0,-2 3 2 15,2 2 0-15,-4 5 2 0,8-5 18 0,-8 5 24 16,0 0 8-16,17 13 3 0,-10-4 4 0,0 3-3 16,0 5-2-16,-3-1-7 0,5 2 0 0,-4 1-4 15,0 0-5-15,1 0 2 0,-1-2-12 0,1 1-21 16,3-3-20-16,-2-1-28 0,-2-1-30 0,1-2-32 16,-1-2-31-16,3 3-15 0,2-6-45 0,-1 0-62 15,-1 0-226-15,4-1-715 0,-3-3 73 0</inkml:trace>
  <inkml:trace contextRef="#ctx0" brushRef="#br0" timeOffset="11882.29">23055 12540 324 0,'0'0'503'0,"-4"-13"-62"0,0 6-61 0,2-2-38 16,-6 1-33-16,4 2-27 0,-5-2-39 0,0 1-27 15,0-1-17-15,0 1-18 0,-2 1-22 0,4 3-18 16,-4-2-19-16,-2 0-10 0,1 3-9 0,1 0-13 15,2 2 5-15,9 0 0 0,-18 3-12 0,9 1-13 16,-1 3-3-16,2 0-11 0,1 2-2 0,-3 6-3 16,4-1 6-16,0 2-2 0,5 1 0 15,-3 0-5-15,0-1-5 0,6 2 5 0,-2-1-13 0,2-2-2 16,1-1-5-16,1-2 1 0,0-3-4 0,4 1-1 16,-6-4-3-16,2 0-1 0,3 0-6 0,2-1-1 15,-4-4 3-15,-5-1-8 0,13-1 3 0,-2-4-2 16,1-1-2-16,-1-2-9 0,-2-2-7 0,4-3-8 15,-4 0-8-15,0-1-3 0,2 0 5 0,-4 3-7 16,-1 0-1-16,-1-2 4 0,-1 2-3 0,-1 1 7 0,0 3 4 16,1 2 1-16,-4 5 6 0,2-8 7 15,-2 8 8-15,4-7 8 0,-4 7-4 0,0 0 1 16,0 0-7-16,3-6-3 0,-3 6-5 0,0 0 5 16,0 0-2-16,0 0 0 0,0 0 6 0,8 18-1 0,-5-11-1 15,-2 0 1-15,3 1-2 0,-2-2 3 0,0 1-5 16,0-2-9-16,2 3-19 0,-3-3-29 0,-1-5-29 15,6 10-30-15,0-6-24 0,-3 0-38 0,4-2-31 16,-2 1-68-16,-5-3-229 0,10 3-719 0,-10-3 73 16</inkml:trace>
  <inkml:trace contextRef="#ctx0" brushRef="#br0" timeOffset="12256.22">23206 12393 486 0,'0'0'543'0,"-8"-2"-83"16,8 2-68-16,0 0-56 0,0 0-38 0,0 0-27 16,0 0-27-16,0 0-28 0,4 24-27 0,0-15-15 15,0-3-25-15,1 3-13 0,-1-2-19 0,-1 0-9 16,-1 0-2-16,5 0-18 0,-2 1-9 0,-1-1-9 16,0-3-4-16,-1 2-9 0,1-1-5 0,-1 0-3 15,-3-5-8-15,7 6-3 0,-7-6-9 0,3 3-7 0,-3-3-8 16,0 0-6-16,0 0 0 0,0 0-2 15,11-15-3-15,-11 8-10 0,3-4-4 0,1-6 0 16,-1 0 0-16,1 1-3 0,1-2 5 0,-3 2-4 0,5 0 6 16,-3 4-3-16,0 0 1 0,-1 0 6 0,1 2 3 15,-1 0-4-15,-1 3 5 0,3 2 7 16,-5 5 4-16,4-9 1 0,-4 9 5 0,2-5 5 0,-2 5 11 16,0 0 14-16,0 0-2 0,0 0-6 0,15 14-2 15,-9-7-3-15,-2 1-5 0,4 2-4 0,-5-2-8 16,3 1-20-16,0-4-16 0,-2 0-32 0,1 2-33 15,1 1-29-15,0-3-33 0,-1 0-34 0,3-2-29 16,0 0-37-16,-1-1-268 0,-1-2-731 0,-6 0 68 16</inkml:trace>
  <inkml:trace contextRef="#ctx0" brushRef="#br0" timeOffset="12797.83">23652 12164 477 0,'0'0'491'15,"0"0"-62"-15,1-9-55 0,-1 9-34 0,0 0-32 16,0 0-15-16,0 0-41 0,0 0-26 0,-20 3-22 16,20-3-11-16,-9 11-19 0,4-2-17 0,1-1-14 0,-1 1-16 15,1 4-12-15,-2-1-16 0,0 0-12 0,2 0-9 16,2 4-7-16,-1-1-6 0,1-1-9 16,-2 1-6-16,4 0-4 0,0-1-8 0,0-4-4 15,2 2-2-15,0-2-7 0,2 0 2 0,-1-2-6 0,4-1-2 16,-4-1-6-16,1-1-14 0,0-1-9 0,-4-4-11 15,9 3-1-15,-9-3-3 0,12-2-8 0,-6-3-15 16,-1-2-17-16,-1-2-22 0,4-3-18 0,-3-3-7 16,2-2-14-16,-2-2-10 0,-1 1-5 0,2-8-2 15,-5-1 2-15,-1 2 6 0,0 6-3 0,0-1 19 16,2 2 10-16,-4 0 1 0,2 4 12 0,2 2 25 16,-4 1 16-16,2 3 36 0,0 8 24 0,-1-12 29 15,1 12 35-15,-3-6 26 0,3 6 4 0,0 0 6 16,0 0 1-16,0 0 4 0,0 0 8 0,-14 22 8 15,9-10-1-15,8 6-1 0,-6 7-3 0,9 0-2 0,-6 4-1 16,3-4 6-16,0 0 2 0,3 5 1 16,-1 3-5-16,-1-4 1 0,5 0 1 0,-4 3-2 15,2 0-4-15,1 0-1 0,0 2-5 0,-1-3-4 0,-1 1-5 16,0-1-5-16,-1 0-5 0,-5-1-4 16,2 0-6-16,-4-4-4 0,4 1-3 0,-4-3-7 15,1-5-3-15,-7-1-7 0,4 1-3 0,-5-2-4 0,-3-4-6 16,-1 1-5-16,-1 0-3 0,-1-4-4 0,-2-2-2 15,1-1-3-15,-1-4-6 0,-2 0-8 0,6-3-15 16,-3-5-18-16,-3-1-15 0,2-2-22 0,3-2-23 16,1-5-21-16,2 3-15 0,1-4-15 0,6-2-28 15,-1 0-26-15,3 0-39 0,4-6-40 0,3 0-49 16,-1 5-292-16,4-6-929 0,2 0-9 0</inkml:trace>
  <inkml:trace contextRef="#ctx0" brushRef="#br0" timeOffset="13288.56">23851 12236 204 0,'0'0'598'16,"0"0"-102"-16,0 0-79 0,4-9-69 15,-4 9-50-15,0 0-28 0,4-6-44 0,-4 6-25 16,5-6-23-16,-5 6-16 0,8-5-15 0,-2 3-15 0,-1-2-10 15,1 1-11-15,1-2-12 0,2 0-8 0,0 3-13 16,-3-2-6-16,1-1-6 0,4 0-4 0,-3-1-5 16,-2 3-7-16,2-3-3 0,-3 2-3 0,4-1-4 15,-4-2-6-15,-1 1-1 0,2-2-7 0,2 0-1 16,-4-1-2-16,-2 0-2 0,1-1-3 0,-3 1-4 16,2-3 1-16,0 3-3 0,-2-1 0 0,0 0-1 15,0 10 0-15,-2-12-5 0,2 12 6 0,-2-13-4 16,-1 9 0-16,3 4 5 0,-6-6-7 0,6 6 2 15,-14-4-3-15,9 3 4 0,5 1 2 0,-18 5 1 16,9 0 7-16,-2 0 3 0,0 4 9 0,0 3 11 16,-2 0 10-16,-1 4 13 0,1-1 0 0,5-2 11 15,-1 2-3-15,1-1-1 0,4-2-8 0,1-1-1 16,2 0 3-16,-1-1-5 0,0 3-6 0,8-4 3 16,-2 1-14-16,5-1 0 0,1-3-4 0,0-1-2 15,1-1 1-15,3-2-1 0,2 0-1 0,-3-1-5 16,5-3-6-16,0 1 2 0,0-4-4 0,4 1-1 0,-3-4-4 15,-4 2-1-15,4-2-5 0,-2-1 1 16,-1 2-1-16,-1 0-5 0,-3 1-19 0,1 0-22 0,-4 1-22 16,1 3-20-16,-4-2-27 0,-6 4-29 0,7-2-47 15,-7 2-79-15,0 0-358 0,0 0-958 0,0 0-28 16</inkml:trace>
</inkml:ink>
</file>

<file path=ppt/ink/ink31.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in"/>
          <inkml:channel name="T" type="integer" max="2.14748E9" units="dev"/>
        </inkml:traceFormat>
        <inkml:channelProperties>
          <inkml:channelProperty channel="X" name="resolution" value="393.73947" units="1/cm"/>
          <inkml:channelProperty channel="Y" name="resolution" value="393.73947" units="1/cm"/>
          <inkml:channelProperty channel="F" name="resolution" value="249.9771" units="1/in"/>
          <inkml:channelProperty channel="T" name="resolution" value="1" units="1/dev"/>
        </inkml:channelProperties>
      </inkml:inkSource>
      <inkml:timestamp xml:id="ts0" timeString="2020-04-02T08:59:28.431"/>
    </inkml:context>
    <inkml:brush xml:id="br0">
      <inkml:brushProperty name="width" value="0.05292" units="cm"/>
      <inkml:brushProperty name="height" value="0.05292" units="cm"/>
      <inkml:brushProperty name="color" value="#FF0000"/>
    </inkml:brush>
  </inkml:definitions>
  <inkml:trace contextRef="#ctx0" brushRef="#br0">9962 2434 71 0,'0'0'443'0,"0"0"-63"16,0 0-59-16,0 0-43 0,0 0-23 0,0 0-11 15,-32 5-16-15,27-2-20 0,-6 0-7 0,0 1-11 16,0-1-23-16,-3 1-18 0,3 2-14 0,-5 0-18 16,1 3-14-16,-1 0-37 0,0 4-6 0,0 0-7 15,1-1-5-15,-4 6-7 0,4-4-3 0,-1-1-2 16,1 0-3-16,1-2-5 0,1 1-4 0,3-3-4 15,1 1 0-15,1 0-4 0,3 0 1 0,0-2-4 16,1 0-1-16,1-1-1 0,3 3-2 0,0-10-2 16,3 14-2-16,1-5-2 0,3 0 6 0,0 0-11 15,2 0 10-15,5 1-4 0,-1 1-3 0,3-2 6 16,1 0-7-16,0 0 4 0,0 1-6 0,-1-3 5 16,3 1 3-16,-4 1-3 0,-2-2 3 0,1-1-5 15,-1 0 4-15,1 5 0 0,-1-1-3 0,-3-3 7 16,-4 2 6-16,1-1 10 0,-5 1 4 0,2 1 6 15,-4 0 0-15,-2 2 0 0,0 1 2 0,-2-2-1 16,-3 3 5-16,-7 0 8 0,3-2-7 0,-5 0-2 16,3-1-3-16,-3-2-6 0,1 0-3 0,0-2 6 15,4-1-8-15,-1 0-3 0,-2-1 0 0,2-2-3 16,1-1-2-16,2 0-4 0,3-1 0 0,6-1-2 16,-15 1-5-16,15-1-13 0,0 0-27 0,0 0-34 15,-10-6-34-15,10 6-43 0,0 0-58 0,0 0-76 16,8-16-227-16,0 6-714 0,1 2 76 0</inkml:trace>
  <inkml:trace contextRef="#ctx0" brushRef="#br0" timeOffset="211.99">10054 2777 69 0,'8'3'464'0,"-3"2"-27"0,-5-5-37 16,4 10-27-16,0-3-36 0,-1 4-26 0,0-2-31 15,-1 3-12-15,0-2-45 0,3 5-13 0,-1 1-34 16,0 0-22-16,-2-1-18 0,3-3-14 0,0 4-17 16,-1-6-11-16,0 0-14 0,-1 0-10 0,3-2-20 15,-1 2-31-15,-4-3-45 0,2-2-46 0,-3-5-45 16,0 0-59-16,9 5-84 0,-9-5-221 0,0 0-669 16,0 0 85-16</inkml:trace>
  <inkml:trace contextRef="#ctx0" brushRef="#br0" timeOffset="349.32">10066 2683 514 0,'0'0'574'0,"-8"-8"-100"0,8 8-78 15,-5-3-71-15,5 3-78 0,0 0-65 0,-9-2-64 16,9 2-56-16,0 0-56 0,0 0-73 0,0 0-45 16,0 0-72-16,0 0-171 0,0 0-461 0,0 0 103 15</inkml:trace>
  <inkml:trace contextRef="#ctx0" brushRef="#br0" timeOffset="579.97">10347 2479 246 0,'0'0'493'0,"10"3"-30"0,-10-3-26 16,8 12-28-16,-5-3-29 0,-1 7-28 0,0 2-32 15,0 7-24-15,1 2-42 0,-3 5-18 0,-2 0-29 16,1-1-19-16,2 0-26 0,-2 0-25 0,-1 1-6 15,4-3-23-15,-2 1-8 0,3-2-10 0,-1-1-10 16,2-9-11-16,-4 0-10 0,6-2-9 0,-2-1-13 16,0-3-28-16,1-2-28 0,-1-1-28 0,-2-1-37 15,2-3-34-15,0 0-46 0,-4-5-56 0,6 4-59 16,-6-4-259-16,0 0-777 0,0 0 54 0</inkml:trace>
  <inkml:trace contextRef="#ctx0" brushRef="#br0" timeOffset="782.34">10260 2878 253 0,'0'0'572'0,"-9"4"-104"0,9-4-74 0,0 0-54 16,0 0-54-16,0 0-32 0,0 0-34 0,0 0-29 16,0 0-20-16,0 0-20 0,0 0-13 0,0 0-15 15,24-13-8-15,-14 11-19 0,-1-3-10 0,4 3-9 16,-4-1-11-16,5 2-5 0,-4-2-13 0,2 1-33 15,1 1-46-15,-4 0-66 0,3 0-70 0,-1 1-85 16,-11 0-215-16,13 0-642 0,-5-2 89 0</inkml:trace>
  <inkml:trace contextRef="#ctx0" brushRef="#br0" timeOffset="1122.14">10467 2904 104 0,'4'5'416'0,"-4"-5"-44"0,0 0-57 0,9 2-33 15,-9-2-21-15,11-1-9 0,-11 1-17 0,13-4-14 16,-6 3-24-16,4-2-17 0,-2-1-22 0,1 1-22 16,-1 0-11-16,1 0-12 0,0-1-18 0,-1-1-12 15,-1 0-7-15,-3 1-6 0,5-2-8 0,-2-1-9 16,-3-1-4-16,0 4-4 0,0-4-5 0,-2 3-7 16,2-3 3-16,-4 2-5 0,-1 6-3 0,0-13 7 15,0 13 10-15,0 0 5 0,-6-12 5 0,3 7-1 16,3 5 9-16,-8-5 1 0,2 2-2 0,6 3 2 15,-10 0 1-15,10 0-11 0,-17 3 10 0,10-1-7 16,-2 3-10-16,-1 2 7 0,1 0 2 0,1 2-4 16,-2 0-4-16,1 5 0 0,1-3-6 0,2 3-6 15,0 2-3-15,2 0 0 0,2 1-7 0,1-5-2 16,2 4 0-16,1-2-6 0,0-2-2 0,3 0-12 16,1 0-18-16,2-1-19 0,0-1-18 0,1-1-28 15,4 2-36-15,-3-3-52 0,1-3-64 0,1 0-329 16,1-3-824-16,-2-1 36 0</inkml:trace>
  <inkml:trace contextRef="#ctx0" brushRef="#br0" timeOffset="1285.91">10871 2941 479 0,'9'1'507'0,"0"-2"-81"15,-2-1-57-15,4 2-62 0,1-1-37 0,-2-1-41 16,2 1-22-16,-1 1-33 0,3-1-14 0,-2-4-34 15,1 4-12-15,1-4-32 0,-3-1-54 0,2 1-86 16,5-3-119-16,-8 2-257 0,6-4-583 0,-5 4 94 16</inkml:trace>
  <inkml:trace contextRef="#ctx0" brushRef="#br0" timeOffset="1580.09">11310 2657 664 0,'0'-8'657'0,"0"8"-83"15,0 0-81-15,3-7-56 0,-3 7-53 0,0 0-37 16,0 0-48-16,0 0-43 0,0 0-32 0,0 0-15 16,0 0 4-16,0 0 7 0,3 22-8 0,-1-11-28 15,1 6-14-15,-1 9-20 0,1-1-18 0,-1 1-12 16,2 0-15-16,-2 2-16 0,4 2-8 0,-5-1-8 15,4-4-12-15,0-1-4 0,-2-5-10 0,1 1-7 16,-2-3-6-16,3 1-9 0,-2-5-20 0,1-3-29 16,-1-1-24-16,0-2-27 0,0-1-28 0,-3-6-27 15,2 7-25-15,-2-7-40 0,1 5-62 0,-1-5-57 16,0 0-287-16,0 0-919 0,0 0-4 0</inkml:trace>
  <inkml:trace contextRef="#ctx0" brushRef="#br0" timeOffset="2016.34">11199 2821 298 0,'0'0'478'0,"0"0"-89"15,0 0-46-15,0 0-68 0,0 0-21 0,0 0-30 16,0 0-30-16,0 0-14 0,27-2-13 0,-14-1-13 16,5 3-3-16,-4-2-11 0,6 0 0 0,-1-4-15 15,0 3-7-15,3 0-15 0,2 0-5 0,-5 0-16 16,2 1 1-16,1-1-13 0,-3 1-5 0,-1 2-10 15,-4-1-2-15,1-1-8 0,-2 2-1 0,1-3-10 16,-2 2 1-16,3 1-5 0,-4-1-2 0,0 2-5 16,-1-1-3-16,-2 1-1 0,-2 2 3 0,2-1-5 15,0 0-5-15,-2 2-2 0,-1 2 4 0,-1 2-4 16,0 0 1-16,-1 1-1 0,1 7-1 0,1-2 1 16,-1 4 1-16,-1 2-1 0,-1-2 0 0,1-2-1 15,1 1-1-15,0-2 1 0,1 1 2 0,2 0 1 16,0-4 3-16,-2-1 0 0,1-3 3 0,4 0-2 15,-1-1 0-15,2-1 3 0,1-3 3 0,-2-2 5 16,2-1-3-16,-1-1-1 0,-2-1-2 0,2-4 1 16,-1-2 2-16,-1 3-8 0,-4-4 5 0,0 0-2 15,0-1-2-15,-3-2 0 0,1 0-4 0,-4-5-3 16,-1 5 3-16,-2-5-4 0,-1 6-3 0,-1-4 4 16,-4 2-1-16,-4 0-2 0,0 4 1 0,1 2-4 15,-2-2-7-15,1 5-15 0,1-1-25 0,3 3-32 16,-5 0-37-16,2 1-48 0,1 1-64 0,2-1-81 15,10 1-220-15,-14 5-751 0,14-5 63 0</inkml:trace>
  <inkml:trace contextRef="#ctx0" brushRef="#br0" timeOffset="2200.8">12019 2946 64 0,'7'2'612'0,"-2"0"-94"0,4 1-70 0,-1-1-57 16,-2-1-55-16,0 2-58 0,2 0-40 0,1-1-27 16,4-1-21-16,-4-2-25 0,2 0-24 0,1 0-28 15,-2-2-64-15,1 1-103 0,0 0-162 0,-11 2-241 16,18-7-627-16,-18 7 91 0</inkml:trace>
  <inkml:trace contextRef="#ctx0" brushRef="#br0" timeOffset="2896.93">12629 2526 550 0,'8'-7'518'0,"-8"7"-51"0,1-6-51 0,-1 6-46 15,0 0-42-15,0 0-23 0,0 0-42 0,-19-6-28 16,11 6-26-16,8 0-33 0,-21 7-17 0,9-2-22 15,-1 2-10-15,-2 0-17 0,-3 5-16 0,1 0-10 16,-6 4-9-16,1 2-13 0,0-3-4 0,5-1-9 16,-3 3-7-16,4-5 2 0,2-1-13 0,4-2-4 15,0 0-8-15,1 0-16 0,3-2-11 0,0-1-11 16,4 1-4-16,2-7-4 0,0 12 2 0,0-12 5 16,6 11-2-16,2-5 2 0,-1 1 4 0,8-2-1 15,-1-1 5-15,4 0 4 0,3-1-5 0,6-3 6 16,-6 2 1-16,11 0-1 0,-6-1 0 0,5 2 5 15,-8-1-1-15,-1-1-1 0,-2 2 1 0,-2 2-1 16,-5-2 4-16,-2 3 3 0,-2 2 10 0,-3 0 8 16,0 1 5-16,-5 1 1 0,2 2 2 0,-6 0-3 15,-1 6 0-15,-3-1-2 0,-5 0-1 0,-3 4 1 16,3-5-7-16,3-2 0 0,-6 1-2 0,2-4-3 16,1 1 2-16,1-3-1 0,1-3 1 0,2 0-9 15,1-4-5-15,0 1-22 0,7-3-20 0,-12 1-27 16,12-1-43-16,0 0-43 0,-9-11-63 0,7 7-81 15,2-6-217-15,0 10-734 0,5-24 70 0</inkml:trace>
  <inkml:trace contextRef="#ctx0" brushRef="#br0" timeOffset="3053.98">12797 2786 531 0,'9'9'474'0,"-4"2"-63"0,4 4-56 16,-4 3-46-16,1-4-38 0,-2 6-40 0,1-2-24 15,-2-2-31-15,1 1-21 0,-1 1-14 0,1-6-23 16,-1-1-12-16,1-3-23 0,-3 2-41 0,0-3-78 16,0-1-90-16,-1-6-125 0,3 6-178 0,-3-6-577 15,0 0 99-15</inkml:trace>
  <inkml:trace contextRef="#ctx0" brushRef="#br0" timeOffset="3194.58">12822 2707 338 0,'-6'-8'558'0,"2"1"-94"0,-1 0-79 0,1 2-55 16,0-1-47-16,0 1-42 0,4 5-31 0,-6-10-28 16,1 6-29-16,5 4-40 0,0 0-59 0,-3-10-61 15,3 10-72-15,0 0-92 0,0-10-242 0,0 10-552 0,3-8 100 16</inkml:trace>
  <inkml:trace contextRef="#ctx0" brushRef="#br0" timeOffset="3401.97">13025 2587 186 0,'3'9'606'0,"5"0"-68"0,-6 5-47 15,1-1-45-15,-3 4-43 0,2 7-29 0,0-5-31 16,-1 7-46-16,-1 1-35 0,1-6-37 0,0 4-18 16,2-1-38-16,-2 1-23 0,1-5-12 0,3 6-23 15,0-8-12-15,0-2-12 0,-3 1-25 0,4-1-19 0,-3-5-24 16,1 0-35-16,0 1-36 0,-1-1-41 15,4-4-54-15,-6-2-59 0,2 0-83 0,-3-5-253 16,0 0-789-16,0 0 50 0</inkml:trace>
  <inkml:trace contextRef="#ctx0" brushRef="#br0" timeOffset="3811.01">13007 2914 60 0,'0'0'549'0,"0"0"-90"0,0 0-76 0,0 0-35 16,0 0-44-16,0 0-26 0,0 0-24 0,30 0-19 16,-20 2-23-16,2-2-24 0,0-2-21 15,3 1-20-15,2 0-13 0,0-1-19 0,2-1-11 16,0 2-11-16,-1-1-9 0,1-1-10 0,-1 1-11 0,-2-1-6 16,0-2-7-16,1 2-1 0,-2-3-11 0,3 1-3 15,0-2-11-15,-3-1-12 0,-3 2-11 0,-1-1-18 16,0 0-19-16,-1-1-9 0,-4 2-24 15,1-1-9-15,-4-2-16 0,-1 2-5 0,-2 7 4 16,0-17-7-16,-2 10 16 0,2 7 6 0,-7-13 23 0,0 6 26 16,0 3 17-16,-4-2 16 0,1 3 11 0,0 1 11 15,0 2 11-15,-2 3 8 0,0 0 5 0,0 4 15 16,2-2 14-16,0 4 2 0,1 0 11 0,-2 5 5 16,2-4-3-16,2 4 4 0,0 3 1 15,3 1-3-15,1 1 1 0,-1 0-6 0,6-1-1 0,1-1-3 16,1 0-6-16,-2-6-13 0,6 4 0 0,-2-4-2 15,4-1-8-15,1-3-2 0,0-1-5 0,5-3-2 16,0-1-8-16,5-4-21 0,-1-1-46 0,1-2-60 16,-1-1-83-16,3-8-120 0,-6 5-285 0,-1-2-857 15,-2 0 23-15</inkml:trace>
  <inkml:trace contextRef="#ctx0" brushRef="#br0" timeOffset="4396.35">14126 2484 423 0,'0'0'493'0,"0"0"-80"15,0 0-57-15,0 0-26 0,0 0-20 0,6 22-19 0,0-9-25 16,0 2-5-16,-3 2-25 0,5 8-17 0,0 1-8 15,-2 2-17-15,3-1-19 0,-1 3-12 0,0-4-20 16,-1 2-10-16,3-3-22 0,-3-2-4 0,-2-6-10 16,1 1-11-16,1-2-7 0,-4-4-15 0,3 1 3 15,-4-3-7-15,1-4-4 0,1 0 2 0,-2-1-2 16,-2-5-1-16,8 3-3 0,-8-3 5 0,0 0-6 16,19-13-3-16,-13 2-5 0,6-3-9 0,-5-3-6 15,3-1-4-15,-5 0-11 0,10-4-35 0,-7-1-34 16,-2 5-39-16,3 0-42 0,-4 1-52 0,1-2-56 15,2 2-60-15,-3 0-266 0,0 1-848 0,2-1 28 16</inkml:trace>
  <inkml:trace contextRef="#ctx0" brushRef="#br0" timeOffset="4579.85">14498 2553 408 0,'2'5'532'0,"1"2"-43"0,-2 4-50 15,0 0-45-15,2 6-28 0,-2-1-33 0,-1 1-29 16,3 2-30-16,-2-1-25 0,0 2-18 0,0-1-26 15,2 0-26-15,0 1-19 0,-1-2-21 0,3 0-20 16,-1-1-13-16,0-1-11 0,-1-3-10 0,2-1-10 16,-3-1-9-16,-1 1-36 0,1-6-32 0,0 0-33 15,-2-6-42-15,4 7-47 0,-4-7-50 0,0 0-76 16,0 0-306-16,0 0-816 0,0 0 41 0</inkml:trace>
  <inkml:trace contextRef="#ctx0" brushRef="#br0" timeOffset="4876.77">14553 2545 442 0,'-3'-8'520'0,"3"8"-79"0,-4-7-70 0,4 7-55 16,-5-8-39-16,5 8-19 0,0 0-23 0,10-10-14 16,-5 4-13-16,4 3-21 0,3-1-18 0,-1 1-16 15,7-1-15-15,-5 0-11 0,0 2-12 0,1 0-5 16,3 0-10-16,-3 1-8 0,-3 5-8 0,4-3-1 15,-6 1-4-15,0 4-9 0,-1-3 0 0,0 3-1 16,-3-2 11-16,-1 5-6 0,0 2 7 0,-4 0-4 16,-4 4-6-16,-4 0 0 0,-2 1-11 0,-3 0-4 15,-1-2-8-15,-4 0-8 0,-3 3 2 0,2-6-2 16,0 0-12-16,-5-1-3 0,3-3 3 0,1-2-6 16,0 0-19-16,-1-1-23 0,2-3-24 0,7-1-23 15,-2 1-34-15,3 0-39 0,11-1-40 0,-14-5-73 16,9 0-328-16,5 5-876 0,-4-10 17 0</inkml:trace>
  <inkml:trace contextRef="#ctx0" brushRef="#br0" timeOffset="5476.93">14855 2695 11 0,'3'4'550'0,"-3"-4"-70"0,0 0-55 16,0 0-51-16,3 7-26 0,-3-7-35 0,0 8-24 16,0-8-38-16,1 11-23 0,-1-4-25 0,0-7-19 15,-1 18-20-15,1-8-20 0,0 1-14 0,0 4-20 16,0-2-11-16,0 0-7 0,1-2-12 0,0 5-5 16,-1-5-15-16,-1 6 0 0,2-6-8 0,0 0-7 15,1 0-4-15,-1-2-5 0,0-1-2 0,2 2-5 16,-2-5-7-16,2 0-1 0,-3-5-6 0,1 9 0 15,-1-9-5-15,6 4 1 0,-6-4-3 0,0 0-2 16,0 0 0-16,0 0-1 0,13-19-2 0,-9 5 2 16,0-2 1-16,-2-2 0 0,1 2-1 0,-3-5-2 15,4-5 0-15,-2 8 3 0,-1-7-5 0,1-1 3 16,-1 1 1-16,0 5 3 0,-1-5 1 0,0 4 8 16,3-4 5-16,-1 7 3 0,0-3 3 0,-1 3 6 15,2-1 2-15,-1 2 8 0,1 2-8 0,-2 4-2 16,-1 0 5-16,1 4-7 0,-1 7 3 0,0-13-6 15,0 13-6-15,3-7-3 0,-3 7 4 0,0 0-14 16,4-5 3-16,-4 5 2 0,0 0-8 0,0 0 5 0,10 25-2 16,-8-13 0-16,5 5-1 0,0 2 4 15,4 4-5-15,-2 3-2 0,-3 0-4 0,1 0 2 16,1-1-1-16,0 1 1 0,2-1 1 0,0-2-2 16,-1 2-1-16,-1-7-2 0,2-1 6 0,-1-1-9 15,-2-1 7-15,-1-4 1 0,1-1-5 0,0 0 16 16,-2-7 0-16,-5-3 7 0,11 6 3 0,-11-6 15 15,0 0-7-15,22-12-9 0,-11-2 6 0,-1 0-8 16,-2-4 1-16,-1-10 1 0,4-1-6 0,-3-1 4 16,-4-1-8-16,0-1-4 0,-1 1 0 0,-1-1 2 15,2 3-10-15,-6 0-23 0,0 3-17 0,2 6-21 0,-2 0-34 16,-3 2-34-16,2 6-43 0,-3 2-65 16,-2 0-74-16,-2 5-279 0,-2 3-886 0,-4 0 10 15</inkml:trace>
  <inkml:trace contextRef="#ctx0" brushRef="#br0" timeOffset="6434.85">8050 4370 213 0,'0'0'375'16,"0"0"-100"-16,0 0-87 0,0 0-53 0,0 0-58 16,0 0-42-16,0 0-19 0,0 0-62 0,0 0-150 15,0 0-231-15,0 0 80 0</inkml:trace>
  <inkml:trace contextRef="#ctx0" brushRef="#br0" timeOffset="7718.33">16709 3758 74 0,'-31'6'563'0,"0"3"-87"0,-2-2-65 0,1 6-66 16,-3-2-37-16,0 2-21 0,2 5-17 0,-11 9-12 15,13-7-15-15,-1 1-16 0,2 3-18 0,2 2-11 16,-7 8-19-16,14-4-25 0,0-1-2 0,-1 13-14 16,10-7-8-16,-3 10-14 0,9-10-14 0,1 12-2 15,5 1-16-15,4-1 3 0,6 2-15 0,2-2-4 16,7-2-15-16,5-3 4 0,3 1-2 0,5-3-3 15,5-5-14-15,5-3-6 0,4-1 7 0,1-4-3 16,3-4-4-16,2-5-4 0,0-3 8 0,4-5-20 16,1-5 2-16,3-6 8 0,4-7-7 0,-2-6-2 15,2-2-2-15,24-16 2 0,-31 5 1 0,-1-4 1 16,-2-1 2-16,-7 1 4 0,-2-6 6 0,-3 1 2 16,-5-3 5-16,-7-1 1 0,-5-1 1 0,-4-1-5 15,-6 8 3-15,4-12-7 0,-10 13-7 0,-4 0 1 0,1-3-1 16,-6 1 1-16,-2 2-3 0,-3-3 0 15,-4 5 1-15,-4 2-1 0,-3-2 0 0,-5 2 4 16,-4 3-3-16,-15-6-1 0,-3-1 0 0,-8 13-5 16,-3-2-2-16,-4 4-1 0,-3 4-2 0,-1 6-5 0,-4 1-4 15,-26-5-7-15,30 7-26 0,2 4-37 0,2 1-37 16,-3 4-43-16,-2 5-79 0,4 2-114 0,1-1-284 16,2-3-979-16,2 4-40 0</inkml:trace>
  <inkml:trace contextRef="#ctx0" brushRef="#br0" timeOffset="8982.76">6803 3657 152 0,'-18'-2'434'0,"-9"2"-58"0,7 0-38 15,-15 5-28-15,3 1-20 0,-2 1-23 0,1 5-15 16,-2 2-19-16,1 3-19 0,-10 10-20 0,5 1-26 16,1 5-15-16,-2 1-18 0,4 8-9 0,1-1-14 0,-2 1-5 15,4 5-1-15,0 2-5 0,5 4-14 16,6 1-3-16,0 0-4 0,8 1-2 0,6 2-7 15,4 0-1-15,2 2-3 0,7-2-6 0,7-3 14 16,7-4-19-16,1-7 2 0,10-1-5 0,3-1-3 0,3-9-10 16,-5-10-1-16,16 3 1 0,-10-12-3 15,15-3-3-15,3-6-8 0,8-7 0 0,-2-5 1 16,3-4 1-16,23-17-4 0,-28 6-1 0,25-12-5 16,-5-8 2-16,-25 10-1 0,18-20 2 0,-24 14 1 0,21-22 7 15,-25 15 2-15,0 2 1 0,-7-1 4 0,3-2 5 16,-10 0 5-16,-5-2 0 0,-3 5 2 15,-11-1 10-15,-6 8 0 0,-6 3-4 0,-4 1 0 16,-5-1-7-16,-6 0-5 0,-11-4 0 0,2 9-7 0,-3 6-7 16,-5 2-1-16,-15 0-3 0,0 7-3 0,-2 3-1 15,-2 11-6-15,-2 4 1 0,0 2 0 0,2 9-6 16,-3 3-13-16,4 5-21 0,9 1-31 16,1 5-29-16,12-4-38 0,-15 11-52 0,5-2-73 0,11-9-369 15,3-1-967-15,4-1-30 0</inkml:trace>
  <inkml:trace contextRef="#ctx0" brushRef="#br0" timeOffset="82224.87">9728 9568 64 0,'0'0'182'0,"0"0"-12"0,0 0-4 0,0 0-9 16,0 0 4-16,0 0-16 0,0 0-2 0,0 0 5 16,0 0-13-16,0 0-6 0,0 0 0 0,0 0-16 15,0 0 5-15,0 0-6 0,0 0 1 0,0 0-9 16,0 0-5-16,0 0-4 0,0 0-3 0,0 0-6 16,0 0 2-16,0 0-10 0,0 0 0 0,0 0-12 0,0 0-3 15,0 0-4-15,0 0-6 0,0 0 0 0,0 0-5 16,0 0-9-16,0 0-2 0,0 0 3 0,0 0-5 15,0 0 4-15,0 0-7 0,0 0-2 0,0 0-3 16,0 0 6-16,0 0-8 0,0 0 1 0,0 0-5 16,0 0 1-16,0 0-8 0,0 0-2 0,0 0 0 15,0 0 0-15,0 0-2 0,0 0 0 0,0 0 3 16,0 0-2-16,0 0-4 0,0 0 11 0,0 0-1 16,0 0 3-16,0 0-2 0,0 0 5 0,0 0 0 15,0 0 3-15,0 0-3 0,13 6 4 0,-13-6-3 16,0 0 4-16,0 0-2 0,5 6 0 0,-5-6-2 15,8 3 2-15,-8-3-1 0,5 5 0 0,-5-5-4 16,4 5-4-16,-4-5-1 0,6 4 0 0,-6-4-4 16,4 4 1-16,-4-4 1 0,4 5-4 0,-4-5 0 15,7 5-3-15,-7-5 2 0,6 5 1 0,-6-5-3 16,6 5 0-16,-6-5 1 0,6 4 0 0,-6-4-2 16,7 6-3-16,-3-3 4 0,-4-3-2 0,6 6-4 0,-3-3 0 15,-3-3 4-15,6 6-2 0,-6-6-2 0,8 4 0 16,-8-4-1-16,6 5 5 0,-6-5-5 15,5 6 0-15,-5-6 3 0,6 5 0 0,-6-5 0 16,6 5-3-16,-6-5 1 0,6 4 2 0,-2-1 0 0,1 0-2 16,-5-3-1-16,6 8 6 0,-3-5 0 0,2 2-1 15,-5-5-1-15,6 6 4 0,-2-2-7 0,-4-4 1 16,7 7 1-16,-2-4 1 0,-5-3-2 0,6 8 1 16,-2-5 1-16,-4-3-3 0,8 6 5 0,-8-6-4 15,7 5-2-15,-4-1 2 0,-3-4 0 0,9 5-1 16,-5-1 0-16,-4-4 0 0,6 5 0 0,-1-1 3 15,-5-4-6-15,8 4 5 0,-3-1 5 0,-5-3-5 16,8 4-5-16,-2-1 6 0,-6-3-2 0,8 6 0 16,-5-3 1-16,3 1 1 0,-6-4 4 0,7 8-5 15,-2-6 6-15,3 1-2 0,-3 1 1 0,2-1 4 16,-3 1-2-16,-4-4 3 0,12 7-2 0,-6-3 1 16,0-1-2-16,-1 1-1 0,-1 1 6 0,2-1 1 15,0 0 0-15,-2 0 0 0,3 1 1 0,-1-3 2 0,-2 3-4 16,2 0 0-16,0-1-3 0,1 0 4 0,-2-1-3 15,-1 0-1-15,3 2-4 0,-7-5 2 16,7 5 4-16,-2-3-7 0,-5-2 0 0,6 4-2 0,-6-4 0 16,6 4 5-16,-6-4-1 0,5 4-6 0,-5-4 2 15,0 0-1-15,0 0 1 0,0 0 0 0,0 0-5 16,0 0-22-16,0 0-29 0,0 0-44 16,0 0-62-16,0 0-58 0,0 0-319 0,0 0-772 0,0 0 59 15</inkml:trace>
  <inkml:trace contextRef="#ctx0" brushRef="#br0" timeOffset="82614.42">10310 9791 322 0,'0'0'419'0,"0"0"-47"16,0 0-34-16,0 0-20 0,0 0-22 16,4 10-25-16,-4-10-32 0,1 9-9 0,0-4-25 15,-1-5-11-15,4 13-22 0,0-2-12 0,-2 0-17 0,0 0-3 16,0-1-16-16,0 4-8 0,0 1-12 0,0-4 2 15,-2 0-13-15,0 2-11 0,2-1-6 0,-4 0-9 16,2 0-2-16,0 0-13 0,2 0-2 0,-4-1-12 16,4 1-2-16,-1-2-4 0,-1-1-1 0,0-2-1 15,1-1-6-15,0 1-1 0,-1-7-3 0,0 9-3 16,0-9-11-16,2 8-15 0,-2-8-12 0,0 0-24 16,0 0-28-16,0 0-25 0,0 0-42 0,0 0-54 15,0 0-66-15,-7 5-259 0,7-5-745 0,0 0 66 16</inkml:trace>
  <inkml:trace contextRef="#ctx0" brushRef="#br0" timeOffset="83005.86">10334 9705 138 0,'9'-4'330'0,"-2"2"-35"0,-7 2-17 0,12-3-32 0,-4 2-18 16,-8 1-3-16,19 1-22 0,-11 0-15 0,1 2-10 16,2-1-18-16,-2 1-6 0,0 0-9 0,-3 2-10 15,0 1 1-15,0-2-6 0,3 1-10 0,-5-1-4 16,1 2 0-16,-1-1-3 0,1 1-4 0,-3-1-4 15,1 1-1-15,-1 1-10 0,0-1-2 0,-2-6-8 16,-2 13-3-16,0-6-4 0,2-7-6 0,-3 13-4 16,-4-4 4-16,3 0-10 0,0-5-7 0,-3 5 1 15,1-3-4-15,-3-2-4 0,3 3-1 0,-1-5-9 16,-3 3-3-16,5-3-5 0,-4 2-1 0,9-4-11 16,-11 2-6-16,7-1-23 0,4-1-14 0,-12 3-27 15,12-3-22-15,-11 0-35 0,11 0-30 0,0 0-39 16,-11-3-62-16,11 3-284 0,-7-3-751 0,7 3 63 15</inkml:trace>
  <inkml:trace contextRef="#ctx0" brushRef="#br0" timeOffset="83506.98">10689 9791 11 0,'9'-1'581'0,"-9"1"-70"0,0 0-63 16,0 0-65-16,0 0-42 0,0 0-35 0,0 0-23 15,0 0-32-15,0 0-14 0,0 0-42 0,0 0-21 16,0 0-19-16,0 0-15 0,-23-5-17 0,23 5-16 16,-11 1-12-16,11-1-2 0,-13 3-14 0,6-2-9 15,7-1-4-15,-13 3-11 0,6 0-2 0,0 0-5 16,7-3-3-16,-11 5-5 0,7-2-1 0,-3-1-9 15,7-2 1-15,-8 6-11 0,8-6-2 0,-4 9 2 16,0-6-6-16,4-3 3 0,-2 13-2 0,2-7-2 0,0-6-1 16,0 10-5-16,0-10-3 0,0 11 2 15,2-7-2-15,1 4 2 0,-1-2-1 0,2 2 0 16,0-2-2-16,1 2 1 0,0 1-3 0,-1-1 2 0,1 1-3 16,-1-2 5-16,3 2-3 0,-3-1 0 0,3 0-2 15,-5-2 4-15,2 0-3 0,-1 0 1 0,1 1 3 16,-2-2-6-16,-2-5 7 0,4 9 1 0,-4-9 7 15,3 8 5-15,-3-8 4 0,0 7 1 0,0-7-4 16,0 0 0-16,-3 9 4 0,3-9 0 0,-6 4 0 16,6-4 7-16,-8 6-8 0,3-5-4 0,-3 3-2 15,8-4 0-15,-12 3-3 0,12-3 1 0,-12 0-2 16,3 1 1-16,9-1-4 0,-10-3-4 0,10 3-21 16,-10-3-20-16,10 3-14 0,-11-4-18 0,6 2-23 15,5 2-30-15,-9-5-35 0,5 1-44 0,4 4-60 16,-4-9-294-16,4 9-812 0,-3-9 45 0</inkml:trace>
  <inkml:trace contextRef="#ctx0" brushRef="#br0" timeOffset="83823.85">10795 9783 390 0,'0'0'550'0,"0"0"-80"0,0 0-62 16,0 0-41-16,0 0-68 0,0 0-39 0,2 13-29 15,-2-13-28-15,0 11-17 0,0-11-22 0,2 14-9 16,-2-7-16-16,0 5-7 0,0-1-10 16,0 1-9-16,0 0-5 0,3 5-12 0,-3-2-6 0,0 1-9 15,0-4-7-15,0 5-8 0,-3-4-3 0,3-2-10 16,4 0-5-16,-3-1-4 0,-1 1-6 0,-1-4-8 15,1 3 1-15,1-2-2 0,-1-8-1 0,-1 10-11 16,1-10-4-16,3 6-9 0,-3-6-12 0,0 0-16 16,0 0-20-16,0 0-27 0,0 0-29 0,0 0-38 15,0 0-41-15,0 0-42 0,0 0-69 0,0 0-217 16,0 0-720-16,0 0 72 0</inkml:trace>
  <inkml:trace contextRef="#ctx0" brushRef="#br0" timeOffset="84276.84">10835 9896 300 0,'9'-5'324'0,"4"2"-30"16,-2-2-39-16,6-2-10 0,-6 2-33 0,0 1-24 15,0 0-21-15,0-1-19 0,1 1-20 0,-1-1-9 16,-4 2-19-16,4 0-8 0,-4 0-17 0,-1 1-3 15,1-2-7-15,-7 4-11 0,9-3-6 0,-9 3-5 16,7-2 0-16,-7 2 4 0,0 0-5 0,0 0-4 16,0 0-2-16,0 0-9 0,0 0 5 0,0 0-3 15,0 0-10-15,0 0-6 0,0 0 1 0,0 0 3 16,-22 10-2-16,16-6-3 0,1-1-4 0,-4 0 7 16,3 2 1-16,-5-2 5 0,4 1-1 0,-6-1 1 15,5 1 7-15,2 1 16 0,-2-2 12 0,3 1 7 16,5-4 8-16,-8 6 1 0,5-3 0 0,3-3-5 15,-4 5-7-15,4-5-6 0,0 0-7 0,-4 9 2 16,4-9 6-16,0 0 0 0,1 12 2 0,-1-12 5 16,3 9 5-16,-1-1-1 0,2-3-2 0,3 4 0 15,2-1 2-15,-2 0-2 0,-2 1-4 0,3-1-6 0,-1 1-6 16,5-2-4-16,-4 2 1 0,1 0-7 0,0-3-4 16,-2 0-6-16,2 1-3 0,-2-1 3 15,0-1-5-15,-3-1-3 0,3-1-3 0,-7-3-1 0,9 6-9 16,-6-5-14-16,-3-1-28 0,5 4-32 0,-5-4-51 15,0 0-59-15,0 0-88 0,0 0-285 0,0 0-803 16,0 0 46-16</inkml:trace>
  <inkml:trace contextRef="#ctx0" brushRef="#br0" timeOffset="87079.87">15957 9569 287 0,'0'0'364'15,"0"0"-51"-15,0 0-41 0,0 0-35 0,0 0-37 16,0 0-9-16,0 0-32 0,-10-2 1 0,10 2-14 16,0 0-8-16,0 0-12 0,0 0-7 0,0 0-9 15,0 0 2-15,0 0-5 0,0 0 2 0,0 0 6 16,0 0-9-16,0 0-1 0,-8 3-4 0,8-3-11 16,0 0 0-16,-8 1-3 0,8-1-8 0,0 0 1 15,-8 3-6-15,8-3-5 0,0 0-1 0,0 0-3 16,-9 1-7-16,9-1-4 0,0 0-4 0,0 0-3 15,-11 4-4-15,11-4 0 0,-7 1-1 0,7-1-4 0,-8 2-2 16,8-2-9-16,-8 3 4 0,8-3-3 0,-11 1 0 16,5 2-3-16,6-3-3 0,-13 5 8 15,5-2 0-15,2-1 2 0,-3 0 0 0,-1 2-3 0,-1-2-1 16,0 2-3-16,1 1 0 0,-3-2-5 0,1 1 6 16,-1-1-8-16,-3 3 6 0,4-2 5 0,-2 0-2 15,2 0 5-15,-2-1-3 0,-3 4 1 0,3-3 1 16,1-1 0-16,-3 4-3 0,3-5-9 0,0 2 1 15,-1 0-2-15,-3 0-1 0,3 1-1 0,3-3 0 16,-2 2-1-16,0-1-5 0,-1 2 3 0,0-1 4 16,1-1-8-16,-1 0 0 0,1 1 3 0,-1-1-4 15,2-1 2-15,-2 2-4 0,1 0 7 0,-3 1-4 16,4-1-4-16,-1-1 3 0,0 0-3 0,2 1-2 16,-1-1 0-16,1 1 8 0,2 0-6 0,-2 0 1 15,0 0 2-15,2-2-2 0,1 2 1 0,-2-1-1 16,4 0 3-16,-3 1 3 0,2-2-7 0,1 0 2 0,6-2-5 15,-14 3 1-15,14-3-1 0,-8 3 0 0,8-3 4 16,-10 1-4-16,10-1-3 0,-5 4 12 0,5-4-8 16,0 0-17-16,0 0-9 0,-9 2-15 0,9-2-25 15,0 0-46-15,0 0-46 0,-8 2-55 0,8-2-80 16,-9 1-285-16,9-1-858 0,-7 1 23 0</inkml:trace>
  <inkml:trace contextRef="#ctx0" brushRef="#br0" timeOffset="87536.97">14514 9781 147 0,'0'0'464'0,"0"0"-44"0,0 0-44 0,0 0-29 15,0 0-26-15,0 0-27 0,0 0-13 0,0 0-23 16,0 0-22-16,0 0-16 0,-2 27-18 0,-1-17-16 16,2 0-15-16,1 4-13 0,-4-1-22 0,3-1-7 15,-2 3-5-15,3 3-12 0,-2-1-16 0,-1 1-6 16,1 0-13-16,0 0-5 0,1-1-10 0,-2 0-5 16,2-2-6-16,-2-3-8 0,2 0-3 0,1-2-4 15,-3 1-3-15,1-2-4 0,2-2 0 0,0-7-6 16,-4 10-7-16,4-10-12 0,0 8-19 0,0-8-19 0,0 0-24 15,0 0-26-15,0 0-44 0,0 0-41 0,0 0-37 16,0 0-68-16,0 0-262 0,0 0-777 0,0 0 54 16</inkml:trace>
  <inkml:trace contextRef="#ctx0" brushRef="#br0" timeOffset="87868.92">14493 9778 307 0,'7'-3'369'0,"-7"3"-46"0,9-1-29 0,-9 1-23 16,13 0-22-16,-13 0-20 0,12 2-17 0,-6 0-16 16,-6-2-9-16,13 4 1 0,-7-1-7 0,-1 1-9 15,-1-1-9-15,4 4-5 0,-5-3-13 0,0 2-4 16,0 0-13-16,-3-6-6 0,2 12-10 0,-1 0-6 0,1-2-9 15,-2-1-12-15,-2-2 0 0,1 1-10 0,-1-1-5 16,-1-1 0-16,-3 4-5 0,-2-2 1 0,3 0-12 16,0-1-6-16,-2 0-1 0,0 1-3 0,0-5-9 15,1 1 1-15,1 1-9 0,-3-1-2 0,3-2-5 16,5-2-8-16,-10 6-7 0,10-6-13 0,-7 4-20 16,7-4-15-16,-6 5-35 0,6-5-43 0,0 0-30 15,0 0-52-15,0 0-53 0,0 0-277 0,0 0-771 16,0 0 57-16</inkml:trace>
  <inkml:trace contextRef="#ctx0" brushRef="#br0" timeOffset="88302.88">14810 9897 154 0,'0'0'644'0,"0"0"-102"0,0 0-73 0,0 0-64 15,0 0-47-15,0 0-42 0,0 0-29 0,0 0-35 16,-27 3-30-16,27-3-28 0,-13 3-15 0,6-2-17 16,0 1-19-16,7-2-19 0,-16 2-10 0,9 1-11 15,-2-2-9-15,1 2-9 0,2-1-9 0,-2 0-6 16,8-2-10-16,-14 4-9 0,9-2 1 0,5-2-10 16,-9 7-3-16,4-4-4 0,5-3-4 0,-7 8-9 15,2-2-1-15,5-6-3 0,-2 9 0 0,1 0 0 16,1-9-2-16,1 10-4 0,1-2 1 0,1-3 0 0,1 1-1 15,1 3-4-15,-3-3-1 0,4 1-4 16,-1 0 5-16,-1-1-6 0,-1 2 3 0,5 1 1 16,-6-3-4-16,1 1 6 0,0-1-5 0,-2 0 2 15,2 2-4-15,-3-8 2 0,1 13 1 0,-1-7-1 0,0-6 4 16,-4 12-4-16,3-5 1 0,-3 1 1 16,1-2 3-16,-4 0-2 0,4-1 3 0,-1 1 3 15,-1-1 0-15,1 0 2 0,-1-2-3 0,5-3 2 0,-10 6-1 16,10-6-8-16,-8 1 1 0,8-1 4 0,0 0-23 15,0 0-10-15,-13-3-17 0,13 3-15 0,-7-6-19 16,7 6-23-16,-4-10-26 0,4 10-34 0,0-11-40 16,0 11-59-16,3-14-300 0,-2 5-817 0,4 0 40 15</inkml:trace>
  <inkml:trace contextRef="#ctx0" brushRef="#br0" timeOffset="89015.94">14871 9925 412 0,'0'0'526'0,"0"0"-80"0,5 11-47 0,-5-11-38 16,0 0-33-16,-4 11-32 0,4-11-28 16,-1 14-27-16,0-3-26 0,-1-1-16 0,0 1-23 15,2 0-17-15,-2 0-16 0,2 2-15 0,-3-2-15 0,1 1-15 16,0 1-8-16,2-3-6 0,0 3-16 0,-2 0-2 15,2-3-12-15,-1 1-6 0,-1-1-6 0,-1-3-4 16,3-7-5-16,0 12-1 0,0-12-13 0,-2 8-9 16,2-8-21-16,0 0-21 0,-2 7-19 0,2-7-24 15,0 0-33-15,-2 8-32 0,2-8-22 0,0 0-14 16,0 0-24-16,0 0-15 0,0 0-9 0,0 0-6 16,-11-19 1-16,11 19 7 0,-3-10 20 0,3 10 22 15,-2-11 28-15,0 6 33 0,2 5 54 0,-2-8 60 16,2 8 37-16,0 0 19 0,0-11 18 0,0 11 3 15,4-8 6-15,-4 8 3 0,4-9 3 0,-1 4 6 16,1 0 4-16,-4 5-2 0,9-9 10 0,-1 3 2 16,-2 1-4-16,3-2 7 0,0 0-2 0,2 0 3 0,-1-1-10 15,2 1-4-15,3-4-9 0,-3 4-9 0,2-2-8 16,-3 4-6-16,2 0-10 0,0 1-4 0,-4-2-10 16,3 3 5-16,-3-2-10 0,3 2-4 0,-6-1-6 15,2 1 2-15,-8 3-2 0,9-5-2 0,-9 5-4 16,7-3 2-16,-7 3-6 0,0 0-1 0,0 0-4 15,0 0 5-15,0 0-4 0,0 0-1 0,0 0-5 16,0 0-3-16,0 0-6 0,0 0-2 0,0 0 2 16,-19 19-4-16,13-16-4 0,-4 1-1 0,0 0-2 15,0 1 3-15,-2 0-2 0,4-1-1 0,-2 0-1 16,0 1 7-16,1-1 1 0,2-1 1 0,1 1 2 16,-3-2-2-16,3 2 3 0,0-1 4 0,6-3-1 15,-9 7-1-15,6-3 3 0,-1 1 2 0,4-5-4 0,-5 8 10 16,5-8-3-16,-1 10 3 0,1-10 4 15,1 13 6-15,0-4 3 0,0 0 7 0,2 1 8 16,1-2 3-16,-2 1 0 0,1 0 5 0,2 0 2 0,-1 0-1 16,2 1 3-16,-2-2-2 0,1 0-6 0,0 1 0 15,-1-3 1-15,2 4-5 0,0-2 2 0,-1 0-6 16,0-1-2-16,0-1-1 0,1 3-7 0,-2-3 1 16,0 0-2-16,-1-1-1 0,2 0-2 0,-5-5 6 15,6 6-13-15,-2-1 3 0,-4-5-22 0,2 4-19 16,-2-4-32-16,0 0-43 0,0 0-59 0,0 0-77 15,0 0-317-15,0 0-821 0,0 0 44 0</inkml:trace>
  <inkml:trace contextRef="#ctx0" brushRef="#br0" timeOffset="95316.72">11963 12439 206 0,'0'0'114'0,"0"0"-168"0,0 0-56 0,0 0 23 16</inkml:trace>
  <inkml:trace contextRef="#ctx0" brushRef="#br0" timeOffset="95624.01">11985 12281 126 0,'-2'8'418'0,"0"1"-50"15,0 1-48-15,1 0-23 0,1 4-19 0,-3-3-15 16,2 1-31-16,-1 1-7 0,2 4-21 0,0 1-23 15,-1 0-7-15,2 1-16 0,1 1-15 0,-2 5-14 16,2-6-8-16,0 5-17 0,-1-5-11 0,0-1-8 16,0 2-7-16,2-2-10 0,-2-2-8 0,3 0-7 15,-3-4-3-15,-1-1-10 0,1 0-1 0,1-1-5 16,-2-2-6-16,2-2-4 0,-2-6-1 0,2 12-4 16,-2-12-1-16,0 7-12 0,0-7-20 0,0 0-19 15,0 0-33-15,-3 10-54 0,3-10-60 0,0 0-81 0,0 0-224 16,-9 1-681-16,9-1 85 0</inkml:trace>
  <inkml:trace contextRef="#ctx0" brushRef="#br0" timeOffset="96025.84">11933 12336 237 0,'5'-3'292'0,"1"-2"-41"15,-1-1-30-15,5 0-15 0,-1 1-19 0,2 2-6 16,0-2-15-16,-1 0-22 0,2 1-2 0,2 1-7 16,4-2-8-16,-4 2-9 0,-1 0-2 0,6 1-10 15,-8 2-2-15,3-2-6 0,-2 5-1 0,2 0-3 16,-4 1 2-16,-1 0 5 0,0 2-3 0,1-2-1 15,-3 5 1-15,-1 0-9 0,0 1-4 0,0 1 0 16,-3-2-4-16,-1 3-4 0,-1 0-8 0,-1 1 5 16,-1-3-10-16,-2 2-4 0,1-1-5 0,-4 1-4 15,0-1 1-15,-2 1-3 0,2-3 4 0,-3 1-6 0,0-3-4 16,0 0 2-16,0 0-5 0,-1 0-2 0,0-2-1 16,1-1-2-16,-1-1-5 0,1 1 1 15,1-1-5-15,2-2-6 0,6-1-7 0,-17 0-14 0,17 0-14 16,-13-4-26-16,7 0-24 0,6 4-33 0,-10-7-29 15,5 4-40-15,2-7-47 0,-1 5-303 0,-1 0-736 16,5 5 65-16</inkml:trace>
  <inkml:trace contextRef="#ctx0" brushRef="#br0" timeOffset="96579.69">12485 12299 64 0,'0'0'409'0,"0"0"-39"15,-3-10-25-15,3 10-35 0,0 0-30 0,-2-10-25 16,2 10-26-16,-7-7-18 0,7 7-25 0,-9-7-18 15,9 7-19-15,-10-4-14 0,10 4-14 0,-11-1-10 0,11 1-12 16,-14-2-7-16,14 2-11 0,-17 2-8 0,9 0-2 16,-1 0-5-16,2 2-5 0,-2 0-2 15,-3-1-4-15,4 1-6 0,1-1-1 0,-1 1-6 16,2 0-4-16,1-1-5 0,-1 2 0 0,0-2-4 0,2 2-6 16,4-5-2-16,-6 11 3 0,5-5-5 0,1-6-2 15,-3 13-5-15,2-7 5 0,1-6-6 0,1 12 1 16,3-4-4-16,-1 1-2 0,-1-2 2 0,1 1-3 15,3 0 2-15,0 2-4 0,2-2 3 0,-1 2 1 16,0-1-2-16,3 1 0 0,2 3-2 0,1-2 2 16,-2 1-3-16,-2-4 1 0,1 0 1 0,-1 2-4 15,0-1 3-15,-2-1 5 0,4 0-5 0,-3 0-4 16,-2 0 4-16,-2-2 1 0,-1 1 1 0,2-1 1 16,-3 0 5-16,2-1 2 0,-4-5 8 0,4 12 7 15,-3-7 0-15,2 1-1 0,-3-6-3 0,0 0 4 16,-7 13-5-16,3-9 5 0,4-4-3 0,-10 7 2 15,4-5 0-15,6-2-3 0,-13 4-4 0,8-2-2 16,5-2 0-16,-17 1-4 0,17-1-3 0,-12-2 2 0,1 0-18 16,4 0-11-16,-2-1-22 0,0 0-21 15,1-1-31-15,-1-1-28 0,1-1-40 0,1 1-46 16,3-1-70-16,-1 1-231 0,0-1-715 0,0 1 73 0</inkml:trace>
  <inkml:trace contextRef="#ctx0" brushRef="#br0" timeOffset="96944.91">12627 12321 432 0,'0'0'433'0,"0"0"-41"0,0 0-37 0,0 0-24 16,0 0-29-16,0 0-29 0,0 0-30 0,0 0-25 16,0 0-32-16,2 13-22 0,-2-13-11 0,0 16-15 15,0-8-6-15,0 4-18 0,-4 0-5 0,2 4-3 16,1 0-6-16,-1 1-9 0,1 3-8 0,1-2-7 16,0-1-4-16,-1 2-6 0,-1-1-9 0,1-1-5 15,2 0-3-15,-4-1-5 0,1 1-4 0,2-7-10 16,0 2 0-16,0-1-3 0,0-2-4 0,0-2-4 15,0-7-2-15,0 12-2 0,0-12-2 0,-1 7-7 16,1-7-10-16,0 0-21 0,3 7-19 0,-3-7-23 16,0 0-24-16,0 0-24 0,0 0-35 0,0 0-30 0,0 0-39 15,0 0-71-15,0 0-197 0,0 0-683 0,0 0 81 16</inkml:trace>
  <inkml:trace contextRef="#ctx0" brushRef="#br0" timeOffset="97495.9">12655 12502 34 0,'0'0'361'0,"10"-7"-19"0,-4 2-26 16,2-1-20-16,0-1-26 0,3 1-23 0,1-1-28 16,-3 1-13-16,2-1-28 0,1-1-19 0,-1 1-22 15,3-1-12-15,-1 2-17 0,0-1-14 0,-3 2-13 16,2-1-5-16,-1-1-12 0,-2 1-4 0,1 3-6 15,-1-3-5-15,-2 3-13 0,0 1-1 0,-2 0-4 16,3-2-2-16,-8 4-8 0,9-1-4 0,-9 1-6 16,0 0 0-16,8-1-11 0,-8 1-3 0,0 0-5 15,0 0-1-15,0 0-19 0,0 0-14 0,0 0-12 16,0 0-11-16,0 0 8 0,0 0 7 0,-15 16-1 16,9-12 9-16,1 0 11 0,-1-1-6 0,-2 4 0 15,-3-3 11-15,0 0 1 0,2-1 18 0,-2 2 2 16,2-2 15-16,-1-1-3 0,2 0 10 0,-1 1-2 0,0 0 8 15,0 0 8-15,-2-2 8 0,11-1 1 0,-12 3 7 16,12-3 3-16,-8 1-1 0,8-1-2 0,-8 0 0 16,8 0-11-16,0 0 0 0,0 0-8 15,0 0 0-15,-4 6-4 0,4-6-2 0,0 0-1 0,0 0 0 16,0 0 3-16,10 15 3 0,-6-10 2 0,0 0 7 16,2 3 8-16,2 0 5 0,0 2 8 0,0 1 3 15,0-1 12-15,6 2-10 0,-3 4-1 0,3-1-4 16,-1 0-1-16,0 1-2 0,1-2-6 0,-2 2-2 15,-1-1 0-15,2 0-4 0,-1-2-4 0,0 0-2 16,-2 0 0-16,-2-3-7 0,1-3 2 0,-1 0-2 16,-3-1 2-16,0-3-4 0,0 1 1 0,0-1-4 15,0 0 1-15,-5-3-5 0,7 5 3 0,-7-5-5 16,3 3-4-16,-3-3 3 0,0 0-7 0,7 4-5 16,-7-4-10-16,0 0-16 0,0 0-95 15,0 0 11-15,0 0-55 0,0 0-81 0,0 0-297 16,0 0-781-16,0 0 55 0</inkml:trace>
  <inkml:trace contextRef="#ctx0" brushRef="#br0" timeOffset="106610.16">16231 10021 4 0,'0'0'265'0,"0"0"-35"0,0 0-11 0,0 0-47 15,0 0-21-15,0 0-4 0,0 0-10 0,0 0-20 16,0 0-10-16,0 0 1 0,0 0-1 0,0 0-2 16,0 0-13-16,0 0-6 0,0 0-7 0,0 0 11 15,0 0-1-15,-2-9 3 0,2 9 9 0,0 0-23 0,0 0 32 16,0 0-3-16,0 0 2 0,0 0 4 16,0 0-4-16,0 0 2 0,0 0-9 0,0 0-8 15,0 0 0-15,0 0-12 0,0 0-7 0,0 0-3 0,0 0-9 16,0 0-4-16,0 0-16 0,0 0-3 0,0 0-3 15,0 0-4-15,0 0-1 0,0 0-4 0,0 0-1 16,0 0-3-16,0 0-3 0,0 0 0 0,0 0 2 16,0 0 1-16,0 0 5 0,0 0 1 0,0 0 3 15,0 0-4-15,0 0 6 0,0 0-4 0,0 0-5 16,0 0-1-16,0 0-2 0,0 0-6 0,0 0 0 16,0 0 2-16,0 0-3 0,0 0-4 0,0 0 0 15,17 6 0-15,-17-6 0 0,0 0-4 0,0 0 2 16,12-1-1-16,-12 1 0 0,7-2 0 0,-7 2 3 15,10-1-3-15,-10 1 0 0,8-1-3 0,-8 1 3 16,9-1-2-16,-9 1 1 0,0 0-3 0,11 1 3 16,-11-1-5-16,0 0 2 0,9 1-1 0,-9-1-1 0,0 0 0 15,13-1 2-15,-7 2 0 0,-6-1-3 0,10 0 3 16,-10 0 3-16,10-3-5 0,-10 3-2 16,14 0 3-16,-14 0-2 0,14-1 1 0,-8 1 4 0,-6 0-3 15,17-2-2-15,-9 1 1 0,-2 0 2 0,-6 1 0 16,17 1 1-16,-11-1-4 0,-6 0 4 0,16-1-2 15,-10 2 3-15,-6-1-3 0,10 1 1 0,-10-1 1 16,14-1 3-16,-14 1-2 0,10 1 1 0,-3-1-1 16,-7 0 1-16,9 0-1 0,-9 0 0 0,12 2-3 15,-12-2-2-15,11 0 1 0,-4 1 3 0,-7-1 0 16,10 0-1-16,-10 0-1 0,11 1 1 0,-11-1 1 16,10 1-1-16,-10-1-2 0,13 1-3 0,-13-1 2 15,10 3 2-15,-3-2-2 0,-7-1 2 0,12 1-3 16,-12-1 5-16,12-1-4 0,-5 1 0 0,-7 0 0 15,10 1 2-15,-10-1-3 0,11 0-1 0,-11 0 0 16,11-1 5-16,-11 1-4 0,10 1 0 0,-10-1 2 16,12 1 1-16,-12-1-4 0,9 0 5 0,-9 0 2 0,10 3-3 15,-10-3 0-15,9 0-4 0,-9 0 4 0,8 2 2 16,-8-2 1-16,11 1-3 0,-4-1 2 0,-7 0-3 16,10 3 0-16,-10-3 5 0,14-1-6 0,-9 3 5 15,-5-2-5-15,12 1 3 0,-6-1 1 0,-6 0-4 16,13 0 0-16,-7 2 2 0,-6-2 3 0,9 0 4 15,1 0 1-15,-10 0-5 0,9 2 7 0,-9-2-7 16,12 1 5-16,-12-1 1 0,12 1 3 0,-6 0-8 16,-6-1 4-16,11 4-2 0,-3-4 2 0,-8 0-3 15,9 2 0-15,-9-2 0 0,0 0 0 0,5 3-2 16,-5-3-2-16,0 0 0 0,6 2 1 0,-6-2-15 16,0 0-34-16,0 0-60 0,0 0-71 0,0 0-108 15,0 0-279-15,-28 1-824 0,17-2 37 0</inkml:trace>
  <inkml:trace contextRef="#ctx0" brushRef="#br0" timeOffset="108063.93">16059 9922 282 0,'0'0'428'0,"0"0"-60"16,0 0-34-16,0 0-36 0,0 0-37 0,0 0-18 16,0 0-13-16,0 0-19 0,0 0-10 0,0 0-9 15,0 0-8-15,0 0-4 0,0 0-8 0,0 0-12 16,0 0-5-16,0 0-11 0,0 0-13 0,0 0-14 15,0 0-16-15,0 0-10 0,-20-4-14 0,20 4-4 16,0 0-7-16,-13 4-8 0,13-4-5 0,-13 3-11 16,7-2-1-16,6-1-2 0,-13 6-6 0,3-3-2 15,1 1-3-15,0-2-7 0,-3 0-1 0,1 2 2 16,1 1-3-16,-2-1-4 0,1-1 3 0,-1 3-4 16,-2 0 7-16,3-2-7 0,-2 0-6 0,3 2 3 15,-2-2-2-15,0 1 0 0,-1 0-5 0,0 0 3 16,3-1-1-16,-1 1 4 0,-1 0 7 0,1-2-1 0,4 4-1 15,-4-3 2-15,1 1-3 0,1 1-3 0,3-2 7 16,-4 2-9-16,2-1 6 0,-3-1-9 0,0 3 4 16,1-1-2-16,-1 2-2 0,-1 0 0 0,2 1 2 15,-5 1-3-15,2 1-1 0,-5-1 0 0,5 2-2 16,-3-1 1-16,1-1 2 0,0 1-4 0,1 0 6 16,0-1-8-16,0 0 3 0,0 2-1 0,3-4-1 15,0 1 7-15,-3 2-4 0,4-3-1 0,0 0 1 16,-2 2 0-16,2-1-1 0,0-1 0 0,-3 3 1 15,1-1-4-15,3-3-2 0,-2 2 3 0,0 2 3 16,1 0-2-16,0-3 4 0,-1 4-7 0,-3 2 2 16,2-4 0-16,-1 2 0 0,0 1 3 0,1-2-1 15,2 3 1-15,-3-1-3 0,-1 2 0 0,0 0-1 16,1-1 1-16,-2 1-2 0,1-1-1 0,1 1 2 16,-2 1-2-16,1-3 2 0,-3 8 1 0,5-8-1 0,0 1 1 15,0 1 1-15,2-6-3 0,-2 4 3 16,1-2 1-16,1-3-2 0,3 1 4 0,0 0-6 0,0-1 3 15,-1 1-2-15,1-2 1 0,-1-1-2 16,2 2 6-16,-3-3-5 0,1 1 2 0,2 1-3 0,-2 1 4 16,-1-1-2-16,3 1 0 0,-2-1 2 15,-1-1 5-15,-1 1-5 0,1 1 1 0,-1 0-4 0,-3-1-2 16,3 1 3-16,-1 1 0 0,-1-1 9 0,2-2 7 16,-2 1 3-16,-1-1-4 0,0-1 4 0,2 1 5 15,-2 0-3-15,2 0-6 0,-2-1 5 0,3 0-2 16,-4-1 3-16,5 0-3 0,-2 1 6 0,2-4-6 15,-2 3-2-15,2-2-5 0,-4 0 4 0,3 1-6 16,0-1 3-16,-2 1-4 0,1-2 0 0,-1 1 3 16,-2 1 7-16,1-2-3 0,0 0-8 0,1 0 7 15,-6 2-3-15,5-2-1 0,-6 1-1 0,1-1-4 16,-1 1 1-16,0-4 0 0,2 4-4 0,-3 0 6 16,2-1 3-16,-1 1-9 0,1 0 7 0,4-2-7 15,1 0 5-15,-1 1-1 0,1 1-2 0,-1 0 0 16,3-1 3-16,-3 0-1 0,3 1-4 0,0 0 5 15,-1-2 0-15,2 1-3 0,0 0 5 0,2 0-6 16,-3 1 8-16,3-1-5 0,8-1 0 0,-19 1 2 16,10-1-2-16,-4 1 2 0,2 0-3 0,0-1-3 15,-1 1 5-15,0 1 0 0,-1-1-1 0,1 1-2 0,-3 0-4 16,4 0 3-16,-6 2 1 0,3-2-1 0,2-1-5 16,-2 0 8-16,1 2-5 0,0-2-2 0,-1 2 4 15,1 0-1-15,3 1-1 0,-5-2 3 0,4 1-1 16,-3 0-6-16,4 1-2 0,-2 1 5 0,0-1 2 15,-1 0-4-15,0-1 4 0,0 1 1 0,-1 1-6 16,4 0 0-16,-3-1 8 0,-3 0 6 0,5 2 2 16,-1 0-1-16,0-1-4 0,1 0 5 0,-2 1-2 15,-2 1-3-15,2-4 1 0,1 3 4 0,1-1-1 16,-1 0 0-16,5 0-2 0,-5 0-1 0,5-3 2 0,0 0 0 16,7-2 5-16,-10 5-11 0,4-3 2 15,6-2-2-15,-8 4 0 0,8-4-2 0,0 0 4 16,-7 3-6-16,7-3 2 0,-6 2-3 0,6-2 2 0,0 0-2 15,0 0-5-15,-6 2 7 0,6-2-19 0,0 0-20 16,0 0-21-16,-8 3-21 0,8-3-28 0,0 0-32 16,0 0-34-16,0 0-44 0,0 0-44 15,0 0-70-15,0 0-250 0,0 0-868 0,0 0 22 0</inkml:trace>
  <inkml:trace contextRef="#ctx0" brushRef="#br0" timeOffset="108537.93">13692 10905 13 0,'0'0'567'0,"0"0"-92"0,0 0-57 16,7-5-54-16,-7 5-37 0,0 0-31 0,0 0-21 16,0 0-21-16,0 0-8 0,0 0-13 0,0 0-17 15,0 0-20-15,0 0-22 0,0 0-23 0,0 0-26 16,-13 17-11-16,7-11-15 0,-3 2-9 0,1 2-13 15,-1-1-4-15,-4 6-12 0,2-2-4 0,-3 0 0 16,1 0-8-16,1 2 8 0,-3-5-4 0,2 4-7 0,3-1-3 16,-3 0-2-16,3 0-1 0,-2 1-4 15,-3-3-3-15,5-1-4 0,-3 2-1 0,2-1-4 16,-2 0-3-16,4-3 0 0,0 0-3 0,3-2 0 0,1 0 3 16,1-2 3-16,4-4-7 0,-8 6-6 0,4-2-1 15,4-4 5-15,0 0-3 0,-5 5-5 16,5-5 0-16,0 0 0 0,0 0-3 0,-6 5 6 0,6-5-7 15,0 0 5-15,0 0-4 0,0 0 3 0,0 0-6 16,0 0 0-16,1 11-2 0,-1-11 4 0,9 10-1 16,-4-3 3-16,2 2-3 0,2-1 10 0,2 5 3 15,1 0 1-15,1-1-4 0,3 2 6 0,-2-2-2 16,3 2-4-16,-2-2 3 0,0 1-6 0,0-1 6 16,0-1-1-16,-1-2-3 0,-4 0 1 0,0-2-6 15,2 1 11-15,-3-3-13 0,0 2 4 0,-4-2-2 16,2-1 6-16,-3-2-7 0,-4-2 1 0,7 7-5 15,-7-7 0-15,5 4-5 0,-5-4-21 0,0 0-38 16,0 0-62-16,0 0-99 0,0 0-390 0,0 0-957 16,-13-18-24-16</inkml:trace>
  <inkml:trace contextRef="#ctx0" brushRef="#br0" timeOffset="111113.9">8841 10046 20 0,'0'0'320'0,"0"0"-38"0,0 0-43 0,0 0-26 0,0 0-19 16,0 0-22-16,0 0 2 0,0 0-10 0,0 0-10 16,0 0 2-16,0 0-4 0,0 0-18 0,0 0-14 15,0 0-6-15,0 0-15 0,0 0-4 0,0 0-11 16,0 0 4-16,0 0-11 0,0 0 0 0,0 0-3 15,0 0-6-15,0 0-10 0,0 0-3 0,0 0 0 16,0 0-12-16,0 0-3 0,0 0-9 0,0 0 3 16,0 0-5-16,0 0-5 0,0 0-1 0,0 0-4 15,0 0 0-15,0 0-4 0,0 0 1 0,0 0-3 16,0 0 0-16,0 0-4 0,0 0 3 0,0 0-3 0,0 0 2 16,0 0-4-16,0 0-2 0,0 0 1 15,0 0-5-15,0 0 2 0,24 7-1 0,-24-7 6 16,7 2-6-16,-7-2 3 0,9 2-4 0,-9-2-1 15,7 4 5-15,-7-4-1 0,11 3 1 0,-5-2 3 0,-6-1 4 16,14 1 3-16,-7-1 5 0,-7 0 0 16,16 1 0-16,-8-2-1 0,-8 1 4 0,19-1 1 15,-10 0 2-15,-1 1 0 0,-1-2-1 0,5 0-3 0,-6 0 9 16,3 0-12-16,1 1-2 0,-2-1 1 0,-8 2-2 16,13-2 1-16,-3 0-6 0,-10 2 1 0,13 0-2 15,-6-1-2-15,-7 1 4 0,11 0-2 0,-11 0-2 16,13 0-2-16,-6-1-1 0,-7 1 2 0,12 0-3 15,-6-1 2-15,-6 1 3 0,16-2 0 0,-7 1-2 16,-2 0-2-16,4 0 1 0,-11 1-1 0,18-2 2 16,-7 1-3-16,0 1 3 0,1-1-2 0,-2 0 2 15,-1 2 3-15,1-2-8 0,1 0 3 0,0 1-2 16,-2 0 1-16,0-2 0 0,2 4 2 0,-2-2 0 16,0 0-1-16,2 0 3 0,-3 0-3 0,3 0-1 15,-1 0 1-15,-10 0 2 0,14 1-3 0,-5-1 3 16,-2 0-4-16,-7 0-1 0,16 0 3 0,-10 1 2 15,-6-1-4-15,13-1 1 0,-13 1 1 0,10 1-2 0,-3-1 0 16,-7 0 2-16,12 1-1 0,-12-1-3 0,10 0 2 16,-10 0 2-16,7 0-1 0,-7 0 1 15,9 1-4-15,-9-1 1 0,0 0-3 0,0 0 2 16,12 0-3-16,-12 0 2 0,0 0 2 0,8 2-3 0,-8-2 0 16,0 0-3-16,0 0-24 0,13-3-37 0,-13 3-60 15,8-3-65-15,-8 3-327 0,4-6-738 0,-2 0 70 16</inkml:trace>
  <inkml:trace contextRef="#ctx0" brushRef="#br0" timeOffset="116819.56">9622 10056 20 0,'0'0'394'0,"0"0"-53"0,0 0-26 15,0 0-21-15,0 0-23 0,0 0-18 0,0 0-10 16,0 0-13-16,0 0-21 0,0 0-18 0,0 0-18 0,0 0-19 16,0 0-18-16,0 0-15 0,0 0-6 15,0 0-18-15,0 0-9 0,0 0-8 0,0 0-5 16,0 0-12-16,0 0-5 0,0 0-8 0,0 0-4 15,0 0 0-15,0 0-5 0,0 0-2 0,22 11-5 0,-17-7-3 16,2-1-2-16,0 1-3 0,-1-1-5 16,4 5-1-16,-2-4-1 0,1 2-2 0,0-2 0 15,3 1-2-15,-6 1 0 0,3-1 0 0,3 1-1 0,-1-2-2 16,-1 2 2-16,2 1 0 0,1 0-1 0,-1 0-5 16,-3 1 2-16,2-1-2 0,5 3 3 0,-3 1-3 15,3-2-1-15,-1 2 1 0,0-1 1 0,-2 2 0 16,2 0 2-16,-2 1 5 0,1 0 1 0,0 2 2 15,-1-2 7-15,1 0-7 0,-1 2 4 0,3-1-3 16,-5-1-1-16,5-1 4 0,-3-1-1 0,-2 0 0 16,5 0 0-16,-7-3-6 0,3-1 7 0,-2 2-5 15,0-1-3-15,-1 0 3 0,4 4-3 0,-6-2 0 16,7 2 2-16,-3 0-2 0,1 1 0 0,1 2-3 16,1-1 1-16,1 0-1 0,-2 2-3 0,1-2 3 15,1 4-3-15,-4-2-3 0,5 3 2 0,3 2-2 16,-6-7 0-16,2-1-2 0,-2 0 0 0,3 1 0 15,0 0 2-15,-5-3-1 0,3 0 0 0,1-1-4 0,0 1 4 16,-5-3 0-16,-2 0-2 0,5 0-1 0,-2-2-1 16,1 0 7-16,-1 0-1 0,3 2-3 15,-1 0 1-15,1-1 1 0,1 1-2 0,-3-1 1 16,3-1-2-16,5 3 6 0,-3-3-8 0,2 3 5 0,-3-2-2 16,1-1-2-16,-1 3 4 0,3-2-2 0,-3 1-3 15,3 0 3-15,-4-1-3 0,2 2 1 0,-1-4 2 16,1 1 0-16,1 1 2 0,-2-2 2 0,-4 1 0 15,2-2 1-15,-1 1 2 0,2 0 3 0,-2-3 0 16,5 4-4-16,-3-2 3 0,2 0-3 0,-4-1 2 16,3 0 3-16,-3 0-7 0,-2 0 0 0,10 0-5 15,-3-1 3-15,-3 2 1 0,3-1-1 0,0 1 0 16,-4-2-2-16,5 0-3 0,0 0 2 0,0-1 3 16,-1 2-2-16,3-1-3 0,-3 1 1 0,1 0 4 15,-1 1 1-15,0-2-6 0,1 1-1 0,0 1 7 16,-4-1-6-16,4-1 2 0,-2 2-3 0,-3-2 3 15,2 1-1-15,-4-1-2 0,0 0 2 0,1 1-2 16,-1-1 1-16,-1 1 0 0,-1 0 1 0,1-2-1 0,0 2-4 16,0-2 2-16,-1 2 2 0,1 0 5 15,0-2-9-15,-1 0 4 0,-1 2-2 0,4-2 1 16,-3 0 1-16,2 2-3 0,-2-2 3 0,1 3-2 0,1-1 1 16,-1-1-1-16,1 2 0 0,1 0 7 0,-3-1-6 15,1 1 2-15,3-1-2 0,-2 1 1 0,1 0-2 16,-2-1 2-16,-2 1-2 0,3 0 2 0,-5-1-4 15,1-2 4-15,1 2-3 0,-1-1 5 0,2 1-2 16,0 0-1-16,0-1-2 0,1 2 1 0,-1 0 1 16,1-1 1-16,-4 1 0 0,3-2-2 0,1 1 5 15,-2 2-6-15,3-1 0 0,-2 0 2 0,-1 0-3 16,1 0 2-16,-1 3 4 0,0-2-4 0,-3-1 3 16,1-1-1-16,-1 0 2 0,1-1-5 0,-1 2 1 15,-6-4-1-15,12 3 3 0,-7 1-4 0,-5-4 6 16,10 2 4-16,-10-2-10 0,6 3 3 0,-6-3 0 15,0 0 0-15,8 1 0 0,-8-1 1 0,0 0 0 16,0 0-3-16,0 0 0 0,6 4 4 0,-6-4-11 0,0 0-14 16,0 0-20-16,0 0-47 0,0 0-54 0,0 0-63 15,0 0-62-15,0 0-290 0,-22 5-822 16,22-5 38-16</inkml:trace>
  <inkml:trace contextRef="#ctx0" brushRef="#br0" timeOffset="117407.93">11902 11109 13 0,'0'0'567'0,"0"0"-73"0,0 0-60 16,-4-6-55-16,4 6-36 0,0 0-29 0,0 0-27 15,-4-6-30-15,4 6-25 0,0 0-15 0,0 0-21 16,0 0-12-16,0 0-11 0,-4-6-14 0,4 6-8 15,0 0-9-15,0 0-17 0,0 0-8 0,0 0-1 16,-8-3-8-16,8 3-13 0,0 0-4 0,0 0-11 16,0 0-11-16,0 0-4 0,0 0-7 0,0 0-11 15,0 0-1-15,0 0-6 0,0 0-4 0,0 0 2 16,0 0-9-16,0 0-4 0,0 0-2 0,0 0-5 16,0 0 2-16,0 0-6 0,0 0 0 0,0 0-1 15,0 0-7-15,0 0 3 0,17 19 6 0,-11-15-7 0,0 1-2 16,0-2 7-16,2 2-8 0,1 0 3 15,1 0-7-15,-1 1 7 0,3-3-7 0,-3 2 7 16,1 1-5-16,3-1-5 0,-2 0 2 0,2-1 3 0,-2-1 0 16,2 1 1-16,1 0-5 0,-1 0 9 0,1 0-6 15,-1-1 0-15,0 2-4 0,-2 0 11 0,1 2-10 16,-1-3 1-16,-2-1 1 0,-1 0-4 0,1-1 1 16,-3 1 5-16,0-2-3 0,-6-1-1 0,11 3-1 15,-11-3 3-15,7 4-3 0,-7-4 5 0,7 3 0 16,-7-3-6-16,0 0 5 0,5 4 0 0,-5-4 1 15,0 0-5-15,0 0 7 0,0 0 3 0,0 0-2 16,0 0 2-16,1 9 1 0,-1-9-1 0,0 0 1 16,0 0-6-16,-9 11 2 0,3-4-1 0,1-3-3 15,0 1-2-15,-3 2 1 0,0-1 6 0,-2 2 1 16,1 1-2-16,-1-2 1 0,-4 4 3 0,4-2-4 16,1-1-3-16,-5 2 6 0,3-2-3 0,4-1 2 15,-3 0-3-15,3-1-2 0,1-2 0 0,2-1 0 0,4-3-3 16,-8 5-9-16,8-5-21 0,-5 4-17 15,5-4-32-15,0 0-38 0,0 0-45 0,0 0-59 16,0 0-113-16,0 0-253 0,0 0-891 0,0 0 9 0</inkml:trace>
  <inkml:trace contextRef="#ctx0" brushRef="#br0" timeOffset="121701.92">12384 11116 253 0,'0'0'346'0,"0"0"-33"0,0 0-54 15,0 0-29-15,-4-6-31 0,4 6-21 0,0 0-25 16,0 0-22-16,0 0-7 0,0 0-19 16,0 0 1-16,0 0-13 0,0 0-7 0,0 0 6 0,0 0 1 15,0 0 0-15,0 0 5 0,0 0 1 0,0 0 3 16,0 0-8-16,0 0 3 0,0 0-6 0,0 0-6 15,0 0-9-15,0 0-5 0,0 0-3 0,0 0-4 16,0 0-4-16,0 0-3 0,0 0-7 0,0 0 3 16,0 0-6-16,0 0-6 0,0 0 2 0,0 0-9 15,0 0-4-15,-1 23-1 0,0-16 2 0,1 1 2 16,0 2-2-16,-2 1 5 0,4-2 2 0,-2 1 3 16,-2 0-4-16,4 4 1 0,-2-3-1 0,1-1 0 15,0 1-1-15,-1 0 1 0,0 1-5 0,0 0 2 16,1-1-3-16,1-1-5 0,-2 0 0 0,1 0-4 0,0-2-2 15,-1-8 5-15,0 14-5 0,3-10-2 16,-3-4 2-16,1 9-8 0,-1-9-4 0,0 0 2 16,0 0-4-16,0 8-12 0,0-8-16 0,0 0-19 0,0 0-32 15,0 0-43-15,0 0-43 0,0 0-52 0,0 0-324 16,0 0-775-16,0 0 57 0</inkml:trace>
  <inkml:trace contextRef="#ctx0" brushRef="#br0" timeOffset="122197.9">12326 11100 329 0,'0'0'310'0,"0"0"-31"16,0 0-20-16,0 0-37 0,5-6-21 0,-5 6-18 15,0 0-23-15,0 0-10 0,4-4-16 0,-4 4-3 16,0 0-22-16,9-2-3 0,-9 2-11 0,0 0-1 16,14 2-12-16,-14-2-5 0,13 2-10 0,-6 0-7 15,-7-2-1-15,13 3-9 0,-4-1-9 0,0-1 0 0,0 2-3 16,-1-2 4-16,2 1-5 0,2 1 4 16,-3 2-1-16,0-2 7 0,1 2-3 0,0-1-2 15,0 2 2-15,1-2-4 0,-1 2-6 0,-1 2 1 0,-4-4-2 16,3 2 4-16,0 2 3 0,-4-3-2 0,1 0 2 15,-2 2 20-15,1-2-12 0,-2 1 3 0,1 2 3 16,-2-1-2-16,3 1 2 0,-2-2-5 0,-2-6 3 16,2 12-1-16,-2-6-2 0,0-6-3 0,-2 12 4 15,2-12-9-15,-1 12 4 0,0-6-4 0,1-6 1 16,-5 12 0-16,2-7 1 0,0 1 3 0,3-6-2 16,-7 11-4-16,2-7-2 0,1 3-3 0,-1-3-4 15,-1 2-2-15,6-6-2 0,-9 11-2 0,4-6-1 16,1-2-1-16,4-3-5 0,-11 7-1 0,11-7 0 15,-8 3-4-15,8-3 2 0,-8 6-3 0,8-6-1 16,-7 4 0-16,7-4-4 0,0 0-1 0,-7 2-5 16,7-2-11-16,0 0-17 0,0 0-29 0,-8 1-38 15,8-1-44-15,0 0-54 0,0 0-49 0,0 0-307 16,-14-3-800-16,14 3 48 0</inkml:trace>
  <inkml:trace contextRef="#ctx0" brushRef="#br0" timeOffset="122749.99">12702 11103 373 0,'0'0'386'0,"0"0"-49"0,0 0-49 0,0 0-31 16,0 0-37-16,0 0-26 0,0 0-25 0,0 0-18 15,0 0-20-15,0 0-11 0,0 0-8 0,0 0 6 16,0 0 11-16,0 0-3 0,0 0 9 0,0 0-2 16,0 0 0-16,0 0-8 0,0 21-6 0,0-21-2 15,-4 17-9-15,3-7-3 0,0-1-9 0,1 2-5 16,-5-2-5-16,3 4-4 0,0-1-5 0,-1-2-11 0,-1 3-1 16,2-3-2-16,-3 0-15 0,3 1-1 0,-2-2-7 15,2 1 3-15,2-2-8 0,-1 0-4 0,-3 2-5 16,4-10 1-16,0 11-8 0,0-5 2 15,0-6-1-15,0 12-3 0,0-12-1 0,1 7-3 0,-1-7-2 16,0 0-3-16,3 8 0 0,-3-8 1 0,0 0 2 16,0 0-6-16,0 0-1 0,2 7 2 0,-2-7-2 15,0 0-2-15,0 0-2 0,0 0-5 0,0 0-2 16,0 0-3-16,0 0-7 0,0 0-8 0,0 0-13 16,0 0-18-16,0 0-17 0,0 0-17 0,0 0-20 15,0 0-21-15,0 0-40 0,0 0-33 0,0 0-100 16,0 0-196-16,0 0-705 0,0 0 77 0</inkml:trace>
  <inkml:trace contextRef="#ctx0" brushRef="#br0" timeOffset="123062.78">12661 11265 368 0,'9'0'430'0,"-9"0"-40"0,0 0-31 0,12-3-37 15,-12 3-21-15,10-2-27 0,-3 1-17 0,1-2-33 16,-8 3-27-16,13-3-16 0,0 1-24 0,-7 1-16 16,2 0-19-16,3 0-14 0,0-1-6 0,-1 0-14 15,0 2-9-15,0-1-10 0,0 0-9 0,3 1-6 16,-5-1-1-16,2 1-9 0,-1-1-5 0,-9 1-2 15,15-3-8-15,-7 2-1 0,1 1-11 0,-9 0-10 16,9-1-13-16,-9 1-17 0,0 0-29 0,0 0-19 16,12 1-37-16,-12-1-31 0,0 0-62 0,0 0-79 15,0 0-194-15,0 0-656 0,0 0 86 0</inkml:trace>
  <inkml:trace contextRef="#ctx0" brushRef="#br0" timeOffset="123368.36">12910 11148 492 0,'0'0'432'0,"0"0"-46"0,0 0-43 15,0 0-33-15,0 0-17 0,-3 24-34 0,3-24-25 16,0 0-15-16,-2 14-16 0,1-7-3 0,1-7-20 15,0 15-11-15,0-6-13 0,0 2-13 0,0-2-14 16,-1 2-8-16,0-2-13 0,1 2-8 0,0 0-9 16,0-1-13-16,-2-5-6 0,2 5-7 0,0-2-11 15,0-8-5-15,0 13-6 0,-1-6-1 0,1-7-7 16,1 11-8-16,-1-11-6 0,2 8-19 0,-2-8-15 16,1 7-34-16,-1-7-35 0,0 9-35 0,0-9-43 15,0 0-45-15,4 5-58 0,-4-5-257 0,0 0-743 16,0 0 65-16</inkml:trace>
  <inkml:trace contextRef="#ctx0" brushRef="#br0" timeOffset="124153.8">13276 11192 253 0,'0'0'440'0,"0"-10"-49"0,0 10-54 0,0 0-41 16,0 0-45-16,0 0-24 0,0 0-20 0,0 0-24 15,0 0-12-15,0 0-19 0,0 0-12 0,0 0-2 16,0 0 3-16,0 0 0 0,0 0 0 0,0 0-13 16,0 30-5-16,0-30-11 0,-4 13 0 0,4-5-14 0,-2 2-7 15,-1-2-10-15,0 3-4 0,2-1-11 16,1-2-6-16,-1 2-4 0,0-3-9 0,1-7-8 15,-2 14 2-15,2-6-3 0,-1-1-8 0,1-7-1 0,0 11-3 16,0-11-3-16,0 8-3 0,0-8-3 16,0 0-3-16,0 0 0 0,1 10 0 0,-1-10 0 15,0 0-3-15,0 0 3 0,0 0 0 0,0 0-2 0,0 0 0 16,0 0-2-16,0 0-1 0,0 0-3 0,0 0 3 16,0 0-1-16,0 0 0 0,0 0-5 0,-2-30 7 15,2 30-5-15,0-17-4 0,0 10 6 0,0-2-4 16,0 0-1-16,0-1 0 0,1-1 4 0,-1 2-4 15,3-2-2-15,-3 0 5 0,1 0-5 0,0-1 1 16,0-1 0-16,1 3 0 0,0-2 0 0,1 1-1 16,-1 2 0-16,1 0 0 0,-2 0 2 0,2 2 1 15,-3 7-3-15,2-12-1 0,-1 7 3 0,-1 5-1 16,3-10 2-16,-3 10-1 0,0-7-2 0,0 7-1 16,0 0 2-16,1-11-1 0,-1 11 2 0,0 0-4 15,0 0 1-15,0-9 2 0,0 9 1 0,0 0 3 16,0 0 4-16,0 0 6 0,0 0-1 0,0 0 10 15,0 0-1-15,0 0 5 0,0 0-7 0,-6-6-1 0,6 6-1 16,0 0-3-16,0 0 1 0,0 0-2 0,-17 10-2 16,12-6 1-16,0 4-5 0,-2-1 1 0,0 0 3 15,-1 0 1-15,1 1 3 0,-3-1 5 16,2 3 3-16,-1-2-1 0,2 0 1 0,-3 1 0 0,4 0-3 16,-3-3 1-16,2 1-4 0,1-1-5 0,1 1 0 15,0-2-1-15,1-1 1 0,4-4-4 0,-8 8 0 16,8-8-6-16,-5 4-22 0,5-4-22 0,0 0-38 15,0 0-42-15,0 0-71 0,0 0-141 0,0 0-249 16,-3-19-871-16,3 19 19 0</inkml:trace>
  <inkml:trace contextRef="#ctx0" brushRef="#br0" timeOffset="203807.91">9424 9100 140 0,'0'0'198'0,"0"0"5"0,0 0-20 0,0 0 1 15,0 0-39-15,4-6-4 0,-4 6-21 0,0 0 8 16,0 0-13-16,6-6-28 0,-6 6 23 0,0 0 2 15,0 0-30-15,0 0 3 0,4-9-5 0,-4 9-11 16,0 0-13-16,0 0-6 0,0 0-12 0,2-4 8 16,-2 4-13-16,0 0-10 0,0 0 5 0,0 0 0 15,5-5-9-15,-5 5 2 0,0 0 10 0,0 0-1 16,0 0-16-16,0 0 12 0,0 0 2 0,0 0 20 16,6-4 0-16,-6 4 8 0,0 0 11 0,0 0 2 15,0 0 3-15,0 0 1 0,0 0-1 0,0 0 2 0,0 0 2 16,0 0-5-16,0 0-4 0,0 0-12 15,0 0 3-15,0 0-3 0,0 0-2 0,0 0-5 16,0 0 1-16,0 0-7 0,0 0 6 0,0 0-3 0,0 0 3 16,0 0 13-16,0 0 5 0,0 0 3 0,0 0-5 15,0 0-4-15,0 0 5 0,0 17-2 16,0-17-3-16,0 12-5 0,-4-4 2 0,4-8-5 0,0 18-4 16,-3-8 0-16,2-1-3 0,-2 1 2 0,1 0-5 15,0-3-1-15,0 2-8 0,0 1-2 0,-2-3-1 16,4-7-5-16,0 13 1 0,0-13-4 0,-3 9-2 15,3-9-3-15,0 0 2 0,-1 6-8 0,1-6-12 16,0 0-12-16,0 0-20 0,0 0-27 0,0 0-27 16,0 0-39-16,0 0-51 0,0 0-68 0,0 0-293 15,0 0-777-15,0 0 54 0</inkml:trace>
  <inkml:trace contextRef="#ctx0" brushRef="#br0" timeOffset="204747.87">9530 8851 192 0,'0'0'453'0,"0"0"-59"16,0 0-49-16,0 0-44 0,0 0-28 0,0 0-27 16,0 0-23-16,0 0-31 0,0 0-12 15,0 0-17-15,0 0-10 0,0 0-9 0,0 0-16 0,0 0-9 16,0 0-10-16,0 0 1 0,0 0-9 0,11-8-8 15,-11 8-5-15,7-3-11 0,-7 3-6 0,0 0-8 16,14-2-5-16,-14 2-7 0,12 2-6 0,-12-2-1 16,13 0-7-16,-13 0-3 0,12 0-4 0,-5 2-2 15,-7-2-4-15,12 1-3 0,-5 0-3 0,-7-1 0 16,10 2-2-16,-10-2-1 0,14 1 1 0,-9 0-3 16,1 1 5-16,-6-2-4 0,7 4-4 0,-7-4 1 15,10 3 0-15,-10-3 6 0,4 6 1 0,-4-6-1 16,4 6 3-16,-4-6 5 0,2 6 4 0,-2-6-6 15,0 0-2-15,-2 13 3 0,2-13-8 0,-4 9 1 0,0-4-1 16,-2 0 2-16,2 1-3 0,4-6-1 16,-9 8 3-16,5-3-7 0,-1-2 4 0,5-3-1 15,-12 7 1-15,8-5-3 0,4-2 4 0,-8 5-3 16,8-5-3-16,-7 3 0 0,7-3 1 0,-7 3-2 16,7-3 1-16,-7 3-3 0,7-3 4 0,0 0-3 15,-7 3-5-15,7-3 3 0,0 0 2 0,0 0-4 0,0 0-6 16,0 0-2-16,0 0-1 0,0 0-1 0,0 0 2 15,0 0 0-15,0 0-1 0,0 0-1 0,0 0 1 16,0 0-1-16,0 0-1 0,0 0-1 0,0 0 1 16,29-8 0-16,-18 6-9 0,-6 0 9 15,-5 2 2-15,16 0-3 0,-16 0-3 0,11 0 4 16,-2-1-4-16,-9 1 0 0,12 1 7 0,-6 0-4 16,-6-1-1-16,9 2 1 0,-9-2 0 0,12 3 1 15,-12-3 2-15,4 4 1 0,-4-4 3 0,4 7 3 16,-4-7-2-16,3 8 6 0,-3-8 6 0,0 10 3 15,0-10 10-15,-3 11-8 0,1-4 8 0,2-7 2 16,-6 11 3-16,3-4 6 0,-3 1-3 0,3-1 4 16,-4-3-1-16,3 1 2 0,-1-1-4 0,-1 1-1 15,1-1 3-15,-2-1-7 0,7-3 1 0,-11 4-6 0,11-4-3 16,-11 2 1-16,11-2-12 0,-9 0-6 0,9 0-15 16,0 0-21-16,-9 1-27 0,9-1-31 15,0 0-47-15,0 0-42 0,-5-7-49 0,5 7-71 0,0 0-247 16,0 0-800-16,1-13 48 0</inkml:trace>
  <inkml:trace contextRef="#ctx0" brushRef="#br0" timeOffset="205138.95">9813 8868 13 0,'-6'-3'486'0,"6"3"-45"16,0 0-51-16,0 0-53 0,0 0-33 0,0 0-34 0,0 0-34 15,0 0-21-15,0 0-18 0,0 0-14 16,0 0-20-16,0 0 2 0,0 0-11 0,2 19 0 15,-2-19-10-15,2 12-7 0,0-6-3 0,-2-6-10 0,0 17-9 16,2-8-3-16,-2 1-14 0,3-1 7 16,-1 2-21-16,0-2-4 0,-2-1-8 0,2 2-11 15,2-1-4-15,-4-3-6 0,0-6-6 0,4 13-9 0,-2-8 3 16,-2-5-5-16,2 8-8 0,-2-8-4 0,2 8-4 16,-2-8-13-16,4 5-18 0,-4-5-20 0,0 0-26 15,0 0-24-15,0 0-24 0,0 0-24 0,0 0-31 16,0 0-28-16,0 0-39 0,0 0-63 0,0 0-214 15,5-20-716-15,-5 20 72 0</inkml:trace>
  <inkml:trace contextRef="#ctx0" brushRef="#br0" timeOffset="205515.85">9771 8869 421 0,'-6'-4'416'16,"6"4"-65"-16,0 0-41 0,0 0-37 0,0 0-26 0,0 0-19 16,0 0-25-16,12-9-17 0,-12 9-12 15,5-3-22-15,-5 3-13 0,11-4-12 0,-4 2-10 16,-7 2-11-16,15-3-8 0,-8 2-8 0,3 1-8 0,0 1-9 16,-1 1 1-16,0 0-10 0,4 0-5 0,-8 1-4 15,5 1-6-15,-4 0-3 0,1 1-5 0,3-3-5 16,-5 3 2-16,3 0-4 0,-2-1-1 15,-2 0-1-15,1 1-1 0,-5-5 7 0,6 8 7 0,-1-4 9 16,-3 2 2-16,-2-6 7 0,3 10-5 0,-1-4 0 16,-2-6 3-16,-2 12-4 0,2-12 3 0,-5 14-4 15,2-7-4-15,-1 3-5 0,0-3-1 0,0 0-2 16,1-1-6-16,-3 2-9 0,0 0 3 0,0-4-4 16,2 3-4-16,-1-3-3 0,5-4-4 0,-6 7-11 15,1-5-17-15,5-2-17 0,-5 6-25 0,5-6-26 16,0 0-31-16,-6 2-35 0,6-2-47 0,0 0-48 15,0 0-308-15,0 0-802 0,0 0 50 0</inkml:trace>
  <inkml:trace contextRef="#ctx0" brushRef="#br0" timeOffset="206005.36">10006 8856 156 0,'0'0'487'0,"0"0"-58"15,0 0-50-15,0 0-38 0,0 0-35 0,0 0-24 16,0 0-28-16,0 0-22 0,0 0-16 0,0 0-10 16,0 0-18-16,6 25-12 0,-6-25-14 0,0 11-13 15,0-4-10-15,0-7-13 0,-2 15-7 0,2-9-11 16,0-6-13-16,6 13-3 0,-5-6-14 0,-1-1-6 16,1 1-9-16,-1-7-4 0,2 15-5 0,0-9-7 15,0 0-7-15,1 1-4 0,-1-1-4 0,-2-6-1 16,2 10-5-16,2-6-4 0,-4-4 0 0,5 8-4 15,-3-4-1-15,-2-4-2 0,7 7-1 0,-7-7 2 16,9 6-7-16,-9-6 6 0,6 4-6 0,-6-4 1 16,7 4-4-16,-7-4 1 0,8 2 0 0,-8-2 1 0,10 1-3 15,-10-1-5-15,9-1 0 0,-9 1 2 16,16-3-10-16,-10 2-4 0,-6 1-12 0,13-3-11 16,-7 0-16-16,-6 3-19 0,11-4-20 0,-3 1-22 0,-5 0-23 15,-3 3-28-15,11-5-26 0,-8 2-20 0,-3 3-51 16,6-7-247-16,-6 7-719 0,5-4 71 0</inkml:trace>
  <inkml:trace contextRef="#ctx0" brushRef="#br0" timeOffset="206248.85">10068 8953 108 0,'0'0'543'15,"-10"-1"-69"-15,10 1-71 0,0 0-55 0,0 0-56 16,0 0-41-16,0 0-33 0,0 0-27 0,0 0-26 16,0 0-16-16,0 0-14 0,0 0-12 0,0 0-12 15,23-8-16-15,-23 8-9 0,11-2-9 0,-5-1-12 0,1 2-5 16,-7 1-6-16,15-2-6 0,-10 0-14 16,2 0-14-16,-7 2-20 0,13-3-20 0,-13 3-29 15,9-1-21-15,-4-1-37 0,-5 2-39 0,11-4-56 0,-11 4-252 16,5-3-624-16,-5 3 94 0</inkml:trace>
  <inkml:trace contextRef="#ctx0" brushRef="#br0" timeOffset="206506.11">10010 8876 161 0,'0'0'553'0,"0"0"-75"16,-4-4-63-16,4 4-57 0,0 0-42 0,0 0-34 16,0 0-37-16,0 0-26 0,0 0-18 0,11-12-27 15,-11 12-6-15,5-4-26 0,-5 4-12 0,9-2-17 16,-9 2-12-16,11-1-6 0,-11 1-13 0,14 0-13 0,-14 0-9 16,13 0-6-16,-4-2-19 0,-9 2-28 15,13 0-35-15,-13 0-43 0,13 0-26 0,-5 0-39 16,0-2-38-16,-1 1-61 0,-1-3-244 0,-6 4-668 15,15-4 85-15</inkml:trace>
  <inkml:trace contextRef="#ctx0" brushRef="#br0" timeOffset="206992.51">10347 8779 108 0,'0'0'527'15,"0"0"-61"-15,0 0-49 0,0 0-47 0,0 0-47 16,0 0-30-16,0 0-23 0,0 0-31 0,0 0-18 16,0 0-13-16,0 0-24 0,0 0-15 0,0 0-21 15,-17 14-11-15,17-14-17 0,-6 6-14 0,6-6-13 16,-9 7-5-16,6-3-7 0,3-4-11 0,-7 5-7 16,3 0-5-16,4-5-7 0,-7 6-7 0,7-6-6 15,-7 7-6-15,7-7 2 0,-2 4-5 0,2-4-6 16,0 0-2-16,-5 10 3 0,5-10-6 0,-2 4-1 15,2-4-3-15,0 0 1 0,0 0-7 0,0 0 3 16,0 0-1-16,2 14-4 0,-2-14 1 0,5 4 1 0,-5-4-1 16,4 5-5-16,-4-5 2 0,9 7-2 0,-9-7 3 15,7 4 0-15,-5 0-1 0,-2-4 2 16,9 5-6-16,-5 0 4 0,-4-5-2 0,8 7 3 0,-6-4-4 16,4 1 0-16,-6-4-2 0,7 7 2 0,-5-3 0 15,-2-4 6-15,5 7 9 0,-5-7 1 0,4 5 4 16,-4-5 1-16,3 6 4 0,-3-6 6 0,2 5-1 15,-2-5 2-15,0 0 8 0,2 9-1 0,-2-9 6 16,0 0-3-16,0 0 9 0,-2 12 1 0,2-12-3 16,0 0 7-16,-7 3-9 0,7-3-8 0,-9 3 5 15,9-3-2-15,-7 1-5 0,7-1-7 0,-11 1-4 16,11-1 0-16,-11 2-8 0,11-2-14 0,-11-2-20 16,11 2-30-16,-12-1-33 0,12 1-40 0,-11-4-50 15,11 4-68-15,-9-2-108 0,9 2-248 0,-9-2-897 16,9 2 6-16</inkml:trace>
  <inkml:trace contextRef="#ctx0" brushRef="#br0" timeOffset="209585.9">16830 9035 199 0,'0'0'267'16,"0"0"-36"-16,0 0-30 0,0 0-11 0,0 0-10 16,0 0-15-16,0 0-18 0,0 0-3 0,0 0-9 15,0 0-14-15,0 0 0 0,0 0-31 0,0 0 13 0,0 0 2 16,0 0-3-16,0 0-2 0,0 0-3 15,0 0 5-15,0 0-10 0,0 0 5 0,0 0-1 16,0 0-5-16,0 0-1 0,0 0-3 0,0 0-2 0,0 0 5 16,0 0-3-16,9 0 4 0,-9 0 2 0,0 0 0 15,0 0 2-15,0 0 1 0,0 0-1 0,0 0-2 16,0 0 2-16,0 0 1 0,0 0 2 0,0 0-4 16,0 0-1-16,0 0-10 0,0 0-16 0,0 0-3 15,-13 19-7-15,13-19-3 0,-6 6-6 0,6-6-5 16,-5 9-6-16,2-6-5 0,3-3 1 0,-6 9-9 15,3-3 0-15,3-6 0 0,-4 9-4 0,2-3-5 16,2-6-6-16,-5 9 8 0,1-5-5 0,4-4 1 16,-4 6-6-16,4-6-4 0,0 0-15 0,0 0-19 15,0 0-27-15,0 0-28 0,0 0-36 0,0 0-40 16,0 0-51-16,0 0-79 0,0 0-252 0,14-18-790 16,-10 11 50-16</inkml:trace>
  <inkml:trace contextRef="#ctx0" brushRef="#br0" timeOffset="210424.42">17001 8843 199 0,'0'0'552'16,"0"0"-57"-16,0 0-56 0,0 0-49 0,0 0-46 16,0 0-36-16,0 0-33 0,0 0-30 0,-7-3-28 15,7 3-27-15,0 0-23 0,0 0-17 0,0 0-21 16,0 0-11-16,0 0-8 0,0 0-16 0,0 0-8 15,0 0-7-15,16-11-12 0,-16 11-7 0,10-4-6 16,-3 1 0-16,-7 3-15 0,12-2 2 0,-12 2-6 16,13 0-4-16,-6-1-5 0,-7 1-4 0,11 0 2 15,-11 0-6-15,12 2 2 0,-7-1-5 0,-5-1 5 16,8 3 1-16,-8-3-4 0,8 3 0 0,-8-3 4 16,4 5-1-16,-4-5-2 0,5 5-1 0,-5-5 0 15,2 10-4-15,-2-10 0 0,0 0 0 0,-4 13 0 0,3-7 1 16,1-6-5-16,-8 9 1 0,3-3-5 15,-1 1 3-15,2-3 0 0,-3 2-3 0,2-2 0 16,0 2 6-16,0 0-6 0,0-2 2 0,5-4-5 16,-9 7 1-16,5-4-1 0,4-3-4 0,-8 7 8 0,3-5-1 15,5-2-8-15,-6 4 4 0,6-4 0 0,0 0 0 16,-7 3 2-16,7-3-4 0,0 0-1 0,0 0 5 16,0 0-4-16,0 0-3 0,0 0-2 0,0 0 3 15,0 0-2-15,0 0 0 0,0 0 2 0,0 0 1 16,0 0 0-16,0 0-3 0,22-1 2 0,-22 1 2 15,12 1 2-15,-5-2-4 0,-7 1 3 0,14 1-4 16,-7 0 2-16,-7-1 2 0,13 3-6 0,-7-2 3 16,0 0 1-16,-6-1 1 0,11 4 1 0,-11-4-2 15,6 6 4-15,-2-4-2 0,-4-2 5 0,0 0 1 16,5 9 8-16,-5-9-8 0,0 9 2 0,0-9 7 16,0 0 2-16,-9 13-2 0,6-8-1 0,0 0 0 15,-3-1 4-15,0 2-2 0,0-3 0 0,-2 2-2 16,8-5-1-16,-13 3 3 0,8-2-8 0,5-1-1 0,-13 5-6 15,8-4-8-15,5-1-17 0,-9 1-19 16,9-1-27-16,-8 1-30 0,8-1-48 0,0 0-48 16,0 0-64-16,-11-5-305 0,11 5-836 0,0 0 36 0</inkml:trace>
  <inkml:trace contextRef="#ctx0" brushRef="#br0" timeOffset="210814.61">17202 8883 140 0,'0'0'503'16,"0"0"-66"-16,0 0-48 0,0 0-45 0,0 0-39 15,0 0-35-15,0 0-27 0,0 0-15 0,0 0-5 16,0 0-16-16,0 0-8 0,-1 16-11 0,1-16-17 0,0 10-16 16,0-10-9-16,1 11-12 0,1-2-19 15,0-2-6-15,-1 1-14 0,0-1-11 0,2 0-10 16,-2 4-9-16,0-5-6 0,2 1-7 0,-3-7-8 0,3 11-1 15,-2-6-5-15,-1-5-8 0,5 9-12 0,-5-9-20 16,1 7-21-16,-1-7-31 0,0 0-28 16,0 0-27-16,4 5-30 0,-4-5-31 0,0 0-53 0,0 0-62 15,0 0-222-15,0 0-719 0,0 0 74 0</inkml:trace>
  <inkml:trace contextRef="#ctx0" brushRef="#br0" timeOffset="211180.78">17175 8890 217 0,'0'0'449'16,"0"0"-41"-16,9-11-44 0,-9 11-43 0,0 0-32 15,11 0-28-15,-11 0-20 0,11 2-20 0,-11-2-23 16,12 1-24-16,-12-1-10 0,12 3-25 0,-6 0-15 15,5-1-11-15,-4 0-13 0,1 2-11 0,1 0-10 16,0-1-9-16,-2 1-5 0,2 0-8 0,-2 0-7 0,-1 0-1 16,2-2 2-16,-3 2 0 0,-1 0 4 15,-4-4 2-15,9 8 7 0,-5-5 6 0,-4-3 3 16,2 9 4-16,-2-9-2 0,2 8 0 0,-2-8-2 0,-2 12 2 16,2-12-11-16,-4 12 1 0,1-7 0 0,-1-1-8 15,0 2-2-15,4-6-4 0,-8 9-6 0,2-7-4 16,2 2-2-16,4-4-4 0,-8 6-7 0,8-6-5 15,-6 4-8-15,6-4-18 0,0 0-18 0,0 0-22 16,-9 1-28-16,9-1-32 0,0 0-39 0,-8 2-37 16,8-2-46-16,0 0-71 0,0 0-253 0,0 0-805 15,0 0 48-15</inkml:trace>
  <inkml:trace contextRef="#ctx0" brushRef="#br0" timeOffset="211682.83">17419 8910 298 0,'0'0'494'0,"0"0"-56"0,0 0-36 0,0 0-36 16,0 0-33-16,0 0-38 0,3 18-32 0,-3-18-24 15,-2 11-30-15,2-11-20 0,-1 14-19 0,1-7-11 16,0-7-22-16,0 12-19 0,1-5-11 0,1 0-12 16,-2 1-11-16,1-1-9 0,2 0-5 0,-3 1-11 15,0-8-4-15,3 10-7 0,0-3-6 0,0-1-3 16,-3-6-2-16,3 10-9 0,2-6 1 0,-5-4-3 16,6 10-1-16,-4-8-2 0,3 3-4 0,-5-5-1 15,5 6 2-15,-1-1-5 0,-4-5-4 0,8 5 0 16,-3-4 0-16,-5-1-1 0,12 1-4 0,-12-1-6 15,10-1-9-15,-10 1-18 0,11-1-18 0,-11 1-24 16,10-4-18-16,-10 4-24 0,11-4-29 0,-6 3-26 16,-5 1-44-16,9-7-72 0,-7 3-216 0,-2 4-703 0,5-6 76 15</inkml:trace>
  <inkml:trace contextRef="#ctx0" brushRef="#br0" timeOffset="211944.3">17417 9014 333 0,'0'0'549'0,"0"0"-89"16,0 0-76-16,0 0-58 0,0 0-50 0,0 0-32 15,0 0-35-15,0 0-18 0,0 0-21 0,0 0-16 16,0 0-20-16,0 0-8 0,0 0-19 0,0 0-14 15,0 0-11-15,32 2-4 0,-26-2-15 0,-6 0-1 16,15-2-14-16,-8 1-14 0,-7 1-14 0,14-3-25 16,-8 3-29-16,-6 0-23 0,12-3-33 0,-12 3-42 15,10-2-24-15,-10 2-63 0,9-2-235 0,-9 2-621 0,0 0 92 16</inkml:trace>
  <inkml:trace contextRef="#ctx0" brushRef="#br0" timeOffset="212160.24">17428 8929 490 0,'-6'-3'509'0,"6"3"-52"0,0 0-52 0,-5-5-57 16,5 5-50-16,0 0-43 0,0 0-36 0,0 0-29 16,0 0-21-16,0 0-23 0,0 0-16 0,0 0-15 15,0 0-15-15,10-11-14 0,-10 11-11 0,9-2-6 16,0 2-8-16,-9 0-8 0,11-1-18 0,-4 1-28 15,-7 0-31-15,15 1-33 0,-7 0-45 0,-2 0-60 16,-6-1-72-16,15 0-237 0,-7 0-654 0,1 0 86 16</inkml:trace>
  <inkml:trace contextRef="#ctx0" brushRef="#br0" timeOffset="212553.7">17732 8894 179 0,'0'0'529'0,"0"0"-49"0,0 0-52 16,0 0-49-16,0 0-45 0,0 0-35 16,0 0-25-16,0 0-29 0,0 0-23 0,0 0-18 15,0 0-13-15,0 0-18 0,-24 14-7 0,19-13-11 16,5-1-13-16,-9 5-9 0,1-3-9 0,2 2-3 0,6-4-16 16,-9 5-10-16,9-5-3 0,-6 3-8 0,6-3-16 15,-4 4-9-15,4-4-3 0,0 0-11 0,0 0-1 16,-6 4-1-16,6-4-8 0,0 0-6 0,0 0 1 15,0 0-8-15,8 13-1 0,-5-9-2 0,-3-4 1 16,5 8-2-16,0-2 0 0,-1-3-7 0,-4-3-1 16,10 9-2-16,-5-5-1 0,2 1 3 0,-2-1-6 15,0 1 11-15,1-1-13 0,-1 0 3 0,0 1-4 16,-1 0 6-16,0 1-1 0,0-3 2 0,-4-3 5 16,4 10 9-16,0-6 9 0,-4-4 17 0,1 9 4 15,-1-9 3-15,1 10-1 0,-1-10-3 0,-2 8-5 16,2-8-1-16,-8 6-4 0,8-6-3 0,-8 5-9 15,8-5 2-15,-9 2-8 0,9-2-2 0,-10 1-12 16,10-1-22-16,-14-2-26 0,14 2-35 0,-19-3-37 0,9-1-56 16,-1-1-81-16,1 0-380 0,0 1-991 15,1-1-48-15</inkml:trace>
  <inkml:trace contextRef="#ctx0" brushRef="#br0" timeOffset="-185386.87">9314 15637 529 0,'-4'10'512'0,"4"-10"-67"0,0 0-46 15,0 0-39-15,0 0-33 0,2 8-30 0,-2-8-24 16,0 0-28-16,0 0-31 0,0 0-25 0,0 0-30 15,0 0-8-15,0 0-18 0,0 0-15 0,0 0-9 16,0 0-19-16,0 0 0 0,0 0-16 0,0 0-3 16,0 0-11-16,5-35-5 0,-3 22-7 0,2-4 0 15,1-1-7-15,3-10-3 0,2 4-1 0,-1-2 1 16,1-2-1-16,4-3 5 0,0 0-3 0,2 2-2 16,-1 2 2-16,4-3-11 0,-4-1 9 0,5 3-14 15,3 1-1-15,-3-1 0 0,2 4 7 0,-1-2-13 16,4 2 1-16,-3 1-5 0,0 1-5 0,3-4 4 15,-2 5-3-15,1 0 5 0,1 2 1 0,1 1-4 16,-3 0-1-16,0 1 1 0,-1 1-2 0,1-4 5 16,-5 11-5-16,-1-3 6 0,0 3-11 0,-2 0 5 15,1 2-3-15,-5 2 3 0,0-2-1 0,3 3-3 16,-5 0-2-16,-1 0-5 0,0 1-25 0,0 2-27 16,-8 1-31-16,9-6-38 0,-9 6-47 0,0 0-78 15,5-9-335-15,-5 9-877 0,0 0 16 0</inkml:trace>
  <inkml:trace contextRef="#ctx0" brushRef="#br0" timeOffset="-184852.43">10183 14427 195 0,'0'0'484'0,"0"0"-54"16,3 21-44-16,-3-10-37 0,2 0-34 0,0 2-25 15,-2 3-14-15,0-1-32 0,2 2-14 0,-2 2-23 16,1-1-18-16,2 0-22 0,-3 0-14 0,0-2-18 15,1 1-10-15,-1 0-19 0,3-1-26 0,-3-3-7 16,0 0-2-16,0-3-11 0,0 2-4 0,0-5-12 16,0-7 0-16,0 13-7 0,0-13-5 0,0 9-6 15,0-9 5-15,0 0-2 0,0 0-12 0,0 0-2 16,0 0 0-16,0 0 0 0,0 0-4 0,0 0-3 16,11-21 6-16,-9 9-5 0,2-1-1 0,2-4-2 15,-1 2 0-15,1 0-2 0,2-2 4 0,0 0-1 16,0 1 1-16,-1 5-2 0,1-3-3 0,1-1-3 15,-4 3 8-15,2 5-1 0,1 1 5 0,-3-2-4 0,0 5 7 16,-1-1-1-16,-4 4 0 0,12-6-1 0,-12 6 2 16,8 0 15-16,-8 0-14 0,11 8 1 0,-7-5 1 15,2 4 3-15,0 2-7 0,-1 3 1 16,-1-1 0-16,3 4-1 0,-3-1-2 0,2 2-1 0,-4-5 0 16,0 1-4-16,2-1-4 0,-4 1-7 0,2-2-16 15,1 0-21-15,-2 0-28 0,-1-2-33 0,0-8-28 16,-1 13-43-16,1-7-47 0,0-6-69 0,-3 11-240 15,3-11-764-15,0 8 61 0</inkml:trace>
  <inkml:trace contextRef="#ctx0" brushRef="#br0" timeOffset="-184020.89">10482 14511 293 0,'0'0'481'0,"0"0"-57"0,-7 7-46 16,7-7-47-16,-3 8-34 0,3-8-18 15,0 7-19-15,0-7-25 0,3 11-22 0,2-4-24 16,0-1-17-16,-1 2-29 0,3 0-13 0,1 0-10 0,0-2-18 16,2 1-9-16,-1-2-12 0,1 0 0 0,-2-1-18 15,2 1-3-15,1-3-8 0,-4-2-6 0,3 4-7 16,-2-3-2-16,-1 1-4 0,-7-2 2 0,13-2-10 16,-4 0-4-16,0-2 4 0,-3 0-6 0,-6 4-7 15,12-6-2-15,-5 2-3 0,-3-2-8 0,1 1-2 16,-3 0-4-16,2 0-8 0,-4 5 2 0,3-15-5 15,-1 8 3-15,-2 7-1 0,0-13 0 0,0 13 3 16,-3-11 0-16,1 6 4 0,2 5 2 0,-6-9 3 16,3 4 2-16,3 5 3 0,-11-5 5 0,11 5-1 15,-9-1 13-15,9 1-7 0,0 0 4 0,-20 3-3 16,11-1 11-16,0 3-3 0,-2 3 4 0,3-1 4 16,-2 1 5-16,1 1 0 0,0-2 7 0,0 1-3 15,2 0-4-15,0 1-1 0,4 0-1 0,-3 1-1 16,4-1-2-16,0 0-10 0,2-2 5 0,0 3-2 15,0-1 0-15,0 2 1 0,4-2-5 0,1-1-3 16,-1 0 0-16,5 1-8 0,-2 0 5 0,1 0-3 16,2-2-1-16,-1 0 1 0,2-1-8 0,1-1-5 15,1 1-16-15,6-4-19 0,-6 2-20 0,5-1-30 0,-1-2-32 16,0-1-36-16,1-1-41 0,3-2-36 0,-3 1-69 16,-2-2-205-16,2-1-725 0,-2 0 73 15</inkml:trace>
  <inkml:trace contextRef="#ctx0" brushRef="#br0" timeOffset="-183486.85">11088 14487 199 0,'0'0'531'0,"3"-8"-63"16,-3 8-56-16,0 0-44 0,0 0-47 0,0 0-27 0,-12-6-17 16,12 6-23-16,-12 3-18 0,12-3-5 0,-15 7-35 15,6-4-20-15,-1 0 0 0,-1 2-34 0,0 0-15 16,-3 4-15-16,3-2-7 0,-1 5-11 0,-2-1-9 15,3 3-9-15,-2-2-4 0,1 4-10 0,4-1-11 16,1 2-7-16,-2-3 3 0,3 0-8 0,1 1-4 16,1-4-4-16,1 0 1 0,2-1-9 0,1 1-3 15,-1-3-2-15,1-8-3 0,2 14-3 0,-1-9-1 16,3-1-4-16,3 0-1 0,-1 1-9 0,-1-3 3 16,-5-2-13-16,14 1-3 0,-6-2-9 0,-8 1-2 15,16-7-5-15,-5 0-5 0,-4 0-5 0,6-5-8 16,-3-4-11-16,-2 4-6 0,3-2-3 0,-3 0 1 15,0-3 3-15,-3 7 8 0,-1-1 1 0,5-5 6 16,-4 4 1-16,-1 2 11 0,0-4-1 0,0 5 3 16,-2 2 7-16,-1 1-1 0,-1 6 5 0,3-10 11 15,-3 10 4-15,5-7 10 0,-5 7 7 0,0 0 10 16,4-7 12-16,-4 7 0 0,0 0 6 0,0 0 2 16,0 0 1-16,4 21 5 0,-3-10 2 0,1 0 4 15,1 7 6-15,0-1-4 0,-1 2 3 0,2 5 8 0,1 1 0 16,-2 1 3-16,-3 2 4 0,2 0 8 15,-4-2-8-15,2-1 10 0,-2 3-2 0,1-7 4 16,-4 3 2-16,1-4-8 0,0-1 1 0,2-2-5 16,-3 1-7-16,-4-2-8 0,1-4-7 0,0-1 3 0,-1-1-7 15,-1-3-3-15,0-1-4 0,0 0-8 0,0-3-8 16,-2-2-10-16,-1-1-10 0,-2-2-21 0,3-2-19 16,-1-3-18-16,1-2-26 0,-1-4-19 15,2 0-24-15,-1-3-22 0,4-3-19 0,-2-4-20 0,6 5-38 16,2-2-23-16,0-5-83 0,1 5-212 0,2 0-793 15,1 0 52-15</inkml:trace>
  <inkml:trace contextRef="#ctx0" brushRef="#br0" timeOffset="-183105.97">11286 14509 264 0,'-1'9'569'16,"1"-9"-70"-16,0 0-67 0,-7 14-47 0,3-6-42 16,-1 0-39-16,2 2-28 0,-3 2-24 0,3-2-25 15,-1 1-16-15,2 0-26 0,0 1-20 0,-2 1-26 16,4-2-9-16,0 1-13 0,0-5-17 0,5 2 1 16,-2 1-19-16,3-4-11 0,-1 2-5 0,5-2-8 15,-3-3-7-15,-1-2-6 0,5 1-3 0,0 0-8 16,1-4-4-16,-1-2 0 0,3 0-5 0,0-6-3 15,-2 3 0-15,2-5-8 0,-1 0 4 0,-1-3 6 16,-3-1-14-16,0-2-5 0,0 0 4 0,-4 3-6 0,-2-4 2 16,-1 8 2-16,-2-1 0 0,-2 1-4 15,-1 2 0-15,-1 0 0 0,-1-1 7 0,-4 5 4 16,2-1 7-16,-4 3 1 0,0 2-3 0,-1 2 5 16,-3 2-3-16,-2 1-4 0,1 2-2 0,-1 3-2 0,1 1-3 15,0 1 2-15,3 0-30 0,-1 0-26 0,5 0-37 16,-1-2-52-16,3 0-71 0,3-4-83 15,-1 0-284-15,5-5-850 0,-4 4 30 0</inkml:trace>
  <inkml:trace contextRef="#ctx0" brushRef="#br0" timeOffset="-182412.05">11671 14273 516 0,'0'0'554'0,"0"0"-69"0,0 0-57 0,0 0-42 16,0 24-34-16,1-13-36 0,-2 1-29 0,1 7-33 15,-1-3-28-15,1 9-23 0,1 0-18 0,-1-7-22 16,2 7-20-16,0 0-11 0,0 1-19 0,-2-2-10 15,0-4-6-15,3-1-23 0,-2 0 1 0,-1-3-13 16,-1-3-5-16,2 0-7 0,1-2-1 0,-2 0-17 0,2-3-5 16,0 0-13-16,-2-2-16 0,0-6-20 15,4 9-24-15,-4-9-32 0,3 8-36 0,-3-8-258 16,0 10 103-16,0-10-276 0,0 0-795 0,0 0 49 16</inkml:trace>
  <inkml:trace contextRef="#ctx0" brushRef="#br0" timeOffset="-182106.79">11593 14532 436 0,'9'-6'433'0,"0"-2"-51"16,5-2-39-16,-4 3-30 0,6-4-25 0,-1 4-31 15,0-3-27-15,2 1-20 0,2-3-24 0,-3 4-20 16,1-2-16-16,0 3-7 0,-1-1-13 0,-4 6-14 16,2 1-6-16,-1 2-3 0,-2 1 0 0,-1 5-10 15,1 1-2-15,-1 3 4 0,0 3-8 0,-2 0-4 16,-2 3-11-16,0 2-1 0,-1 5-10 0,-2 1-7 16,-3 2-3-16,3-8-7 0,-1 1-4 0,-2-3-10 15,0 3-3-15,1-4-6 0,-1-6-23 0,2 1-24 0,-2-2-35 16,0-2-54-16,0-7-63 0,0 0-71 15,0 0-300-15,0 0-795 0,0 0 49 0</inkml:trace>
  <inkml:trace contextRef="#ctx0" brushRef="#br0" timeOffset="-181955.8">11919 14318 641 0,'0'0'648'0,"-3"-9"-121"15,3 9-89-15,0 0-70 0,-6-2-74 0,6 2-56 16,0 0-47-16,0 0-39 0,-12 13-32 0,10-6-27 15,0-1-41-15,2-6-40 0,0 17-53 0,2-7-47 16,1-1-65-16,0-1-111 0,1 4-167 0,2-2-583 16,1-1 96-16</inkml:trace>
  <inkml:trace contextRef="#ctx0" brushRef="#br0" timeOffset="-181521.96">12258 14486 273 0,'0'0'472'0,"0"0"-38"0,-8-15-49 0,8 15-42 15,-8-6-36-15,3 3-37 0,-3 0-21 0,-1 1-26 0,0 0-21 16,0-1-13-16,-1 1-16 0,0 2-16 0,0 0-4 16,-2 1-17-16,2 2-15 0,-1 0-10 15,2 0-6-15,0 3-13 0,-2-1-6 0,1 3-6 16,1 1-4-16,1 2-9 0,-2 3-4 0,3 1-2 0,1-4-5 15,1 1-6-15,1-3-8 0,2 3 0 0,-2 0-4 16,3-3-7-16,1-9-2 0,4 11-4 0,-3-5-4 16,1-1-3-16,-2-5-4 0,8 8-5 0,-1-8-3 15,-7 0-5-15,14-5-7 0,-5 0-4 0,-2-4-10 16,5-2-6-16,1-3 1 0,-2-1-4 0,2 1 4 16,-4-2 6-16,1 2-4 0,-1 3 5 0,-1 2-2 15,-2 2 1-15,-1 1 4 0,-1 0 2 0,0 2 9 16,-4 4 18-16,6-4 18 0,-6 4 4 0,0 0-4 15,0 0 1-15,0 0-2 0,0 0 0 0,-1 26-3 16,0-14-1-16,-1-1 3 0,0 6-1 0,1 0-7 16,1 2-1-16,0-4-2 0,1 0-14 0,1-2-4 15,0-4 0-15,-1 2-7 0,1-4-16 0,1 0-20 16,0-2-27-16,0 0-33 0,-3-5-49 0,0 0-58 16,13-3-73-16,-13 3-260 0,9-14-790 0,-2 3 52 15</inkml:trace>
  <inkml:trace contextRef="#ctx0" brushRef="#br0" timeOffset="-181304.88">12394 14229 440 0,'0'-6'544'0,"0"6"-92"0,0 0-51 16,0 0-45-16,0 0-25 0,-6 25-17 0,2-12-16 0,1 4-22 16,2 2-11-16,-3 6-12 0,3 3-33 0,1-2-6 15,0 1-33-15,-1-2-9 0,1 2-29 0,1-3-16 16,3 5-12-16,-2-5-17 0,1-4-11 0,2 1-7 15,-1-1-11-15,0-4-8 0,1 1-18 0,-1 0-15 16,1-3-20-16,-1-3-24 0,2-2-31 0,-4-2-28 16,1 0-31-16,1 0-37 0,-2-3-32 0,-2-4-44 15,7 6-49-15,-7-6-282 0,0 0-801 0,0 0 48 16</inkml:trace>
  <inkml:trace contextRef="#ctx0" brushRef="#br0" timeOffset="-180886.8">12344 14565 74 0,'0'0'571'0,"0"0"-84"0,0 0-68 16,0 0-51-16,0 0-39 0,0 0-37 0,0 0-33 16,21 10-14-16,-11-12-24 0,-1 2-13 0,4 0-20 15,-3-1-18-15,4-1-14 0,3 0-12 0,0-1-26 0,0 0-8 16,1 0-1-16,0 1-24 0,1-3-10 0,-1 0-8 15,-5 0-9-15,6-1-4 0,-5-3-9 16,2 1-5-16,-5 2-4 0,0 1-2 0,1-2-5 16,-2 0-5-16,3-1-6 0,-4 1-2 0,0-1-2 0,-7 2-11 15,2 0 0-15,4-2-2 0,-5-2-1 0,3 5-3 16,-5-2 3-16,-1 7 0 0,-1-10 2 0,1 10-1 16,-8-10-2-16,3 6 2 0,5 4 1 0,-12-5 0 15,3 5 3-15,-1 0 2 0,10 0 5 0,-15 8 5 16,4-2 3-16,1-1-5 0,1 4 5 0,-2 4 4 15,0 1 2-15,0 1 5 0,2 1 7 0,-1 0 11 16,6 4 6-16,-3-3 3 0,0-2 4 0,3 2 2 16,-1-5-5-16,5-1-12 0,0-1-5 0,0 1-8 15,4-1 5-15,0-2-5 0,0-2 2 0,1 0-9 16,3 2-5-16,4-4-5 0,-2-2-8 0,1 0-25 16,3-2-39-16,-3-2-48 0,3 0-67 0,-2-1-89 15,-1-4-346-15,1 3-932 0,1-1-11 0</inkml:trace>
  <inkml:trace contextRef="#ctx0" brushRef="#br0" timeOffset="-179620.81">13333 14493 260 0,'0'0'524'0,"0"0"-59"16,0 0-38-16,0-7-40 0,0 7-22 0,0 0-28 16,0 0-21-16,0 0-21 0,0 0-31 0,0 0-37 15,0 0-25-15,0 0-16 0,-2 29-19 0,1-14-10 16,-1 2-2-16,1 0-22 0,-3 2-11 0,4-1-5 15,0 1-12-15,-1-1-13 0,3 0-8 0,-2-2-1 16,0-4-2-16,6 1-10 0,-6-3-6 0,2-2-9 16,1 0-4-16,-2-2-9 0,3-1-8 0,-4-5-1 15,9 3-15-15,-9-3 0 0,0 0-7 0,18-14-10 0,-8 6-7 16,0-7-21-16,0-1-11 0,-1 1-13 16,0 1-12-16,-1-3-2 0,1 3 0 0,-2 3-1 15,1 2 0-15,-1 1 2 0,-2-1 5 0,-3 5 6 16,3 0 5-16,-5 4 11 0,5-6 12 0,-5 6 15 0,0 0 16 15,0 0 9-15,4 16 10 0,-2-8 6 0,-2 0 3 16,1 2 0-16,3 1-1 0,-4-1 8 0,4-5 1 16,-3 6-3-16,1-6-7 0,1 3-2 0,3-3-8 15,-2 1-1-15,-4-6-3 0,10 5-2 0,-3-4 3 16,-7-1-1-16,11-1-7 0,-11 1-7 0,14-11-9 16,-7 2-14-16,1-5-26 0,-1-5-19 0,-1-4-24 15,1-2-26-15,-2-3-21 0,2-4-14 0,-4-1-8 16,0 1 9-16,2-4 8 0,-1 6 11 0,-2-3 11 15,-2 2 13-15,3 0 12 0,-2 4 16 0,-1 9 10 16,0 2 26-16,0 5 30 0,0 1 37 0,1 4 28 16,-1 6 16-16,-2-9 20 0,2 9-4 0,0 0 0 15,0 0-8-15,0 0 4 0,0 0 2 0,0 0 1 16,-14 25-5-16,14-8 3 0,-3 6 5 0,2-2 14 0,-2 4-7 16,3 6 12-16,0-4 6 0,3 5-8 15,-1-2-4-15,1 1-10 0,-2-1-7 0,3-1-14 16,1-4-6-16,0 0-8 0,3-6-2 0,-3-1-11 0,1-1-3 15,2-3-5-15,-1-3-5 0,1-1-7 0,-1-1-2 16,1-2-4-16,-1-1-7 0,1-2-3 0,-2-3-6 16,2 2-12-16,0-1-7 0,-8-2-9 15,17-3-3-15,-9 1-3 0,-2-2-3 0,2 1-6 0,-1-1 3 16,0-1-8-16,0 2-2 0,-1-6-3 0,0 0 2 16,2 0-3-16,-3 0 2 0,1 2 3 0,1-1 2 15,-2-1 1-15,0 1 2 0,0 1-1 0,-1 2 2 16,2 3 11-16,-6 2-2 0,0 0 0 0,12 1 5 15,-12-1 14-15,6 9 2 0,-2-3 9 0,-1 3 7 16,1 3 5-16,-2 0 3 0,2-1 7 0,-2 1 1 16,2 3-1-16,-1-3-3 0,1 1 1 0,-2-1-9 15,2-3-7-15,-1 1 1 0,-1 1 0 0,2-3 9 16,1-1-13-16,-2-2 4 0,2 0 2 0,0-1-5 16,-5-4-7-16,9 3-1 0,-9-3 5 0,13-3-4 15,-13 3-3-15,11-9 0 0,-4 2-4 0,2-4-2 16,-2-2-8-16,2-1-3 0,0 1 1 0,0-3 0 15,1 2 5-15,-2 0 0 0,-3-2-1 0,3 4 3 0,-2 1 3 16,-1 7 3-16,-1-1-2 0,0 0 4 0,-4 5 8 16,8-5 11-16,-8 5 7 0,0 0 1 0,9 12 6 15,-8-3 0-15,0 2 0 0,2 1 4 16,-2 4-3-16,-2-1-8 0,1 0 6 0,1-2-6 0,0-1-1 16,-1-1-4-16,2 0-15 0,-1-1-23 0,-2-2-27 15,1-8-49-15,-2 12-53 0,0-7-66 0,2-5-91 16,0 0-242-16,0 0-813 0,0 0 43 15</inkml:trace>
  <inkml:trace contextRef="#ctx0" brushRef="#br0" timeOffset="-179488.81">14007 14429 379 0,'0'0'378'15,"0"0"-82"-15,0 0-92 0,-13 16-82 0,13-16-74 16,0 0-44-16,4 13-60 0,-4-13-154 0,2 10-252 15,2-5 85-15</inkml:trace>
  <inkml:trace contextRef="#ctx0" brushRef="#br0" timeOffset="-179188.85">14259 14505 429 0,'0'0'580'0,"0"0"-74"15,0 0-60-15,0 0-38 0,0 0-42 0,-18 21-33 16,9-17-29-16,1 2-31 0,2 2-15 0,1 4-14 16,-2-3-19-16,-3 6-30 0,4-5-10 0,-2 2-27 0,0 2-5 15,3 2-14-15,-4-1-24 0,4-1-9 0,0 2-10 16,4-4-12-16,-1 1-9 0,1 0-5 0,1-1-12 16,1 0-6-16,5-1-6 0,-3 5-7 15,3-6-5-15,1 1 2 0,-1-1 0 0,2-1-14 0,6 1 3 16,-4-2-6-16,-2 0-15 0,5-4-18 0,0 0-27 15,-3-4-12-15,3-3-25 0,0-1-20 0,-3-4-32 16,6-5-25-16,-3 1-27 0,0-11-29 0,-2 0-28 16,-2-4-38-16,0 1-41 0,0-2-213 0,-5-2-771 15,1-1 59-15</inkml:trace>
  <inkml:trace contextRef="#ctx0" brushRef="#br0" timeOffset="-178855.1">14393 14444 1421 0,'-3'-27'-40'16,"3"8"110"-16,0 0 41 0,-1 1 33 0,-1 2 14 15,-2 4-2-15,4 2 14 0,-2 3 28 0,1 0 13 16,1 7 15-16,-4-9 3 0,4 9 14 0,-5-5-39 15,5 5-21-15,0 0-19 0,0 0-4 0,-8 14-15 16,6-3-12-16,-1 1 4 0,5 6-10 0,1-2 1 16,3 10-5-16,-4-1 5 0,2 4-3 0,2 2-9 15,3 0-2-15,-2 0-18 0,-1-4-14 0,1 4-4 16,-1-1-7-16,3-2-11 0,-2-6-4 0,-1-1-12 0,-1-1-3 16,-1-6-9-16,1-2-6 0,0-2 0 15,-4-3-6-15,0-2-14 0,-1-5-6 0,5 6-14 16,-5-6 3-16,0 0 4 0,0 0 0 0,7-18 1 0,-5 5-3 15,-2-2 4-15,4-3-6 0,4 0 1 0,-4 3 3 16,2-2 2-16,3-5 5 0,0 4 11 0,0 2 12 16,1 0 6-16,2 2 3 0,-2 1 3 0,0 5-1 15,-1 4 7-15,1-1 4 0,1 4 5 0,0 0 11 16,-2 3 9-16,3 4 0 0,-2 3 1 0,2 5-9 16,2 8-7-16,-5 1-4 0,2 2-7 0,-2 2-7 15,1 1-5-15,-4-2-7 0,-1-7-23 0,-2 1-26 16,2-3-36-16,-1 1-49 0,-3 1-59 0,2-7-96 15,-7-2-380-15,4-3-1043 0,0-7-86 0</inkml:trace>
  <inkml:trace contextRef="#ctx0" brushRef="#br0" timeOffset="-177407.31">15399 14594 152 0,'0'-7'489'0,"0"7"-46"16,-4-11-38-16,3 5-30 0,1 6-35 0,-3-13-21 15,0 7-30-15,3 6-22 0,-6-10-19 0,2 5-20 16,-2 0-22-16,6 5-19 0,-9-5-16 0,2 2-17 16,2-2-17-16,5 5-20 0,-15-2-11 0,7 2-12 15,8 0-10-15,-15 6-8 0,4 0-7 0,2 0-13 16,-4 8-2-16,1-2-5 0,3 5-5 0,-2-1-6 16,3 0-3-16,-1 2-5 0,3 0-4 0,-3 2-1 15,5-3-6-15,-1 2-3 0,2-1-2 0,2-4 2 0,1 2-4 16,0-3-2-16,1-3 1 0,2-1 1 0,1-3-3 15,1 2 0-15,2-2-4 0,-1-3 0 16,1-1-4-16,0-2-2 0,-7 0-14 0,21-5-2 0,-10-2-2 16,4-3-1-16,-3-2-9 0,0-1-4 0,1-2-1 15,-4 0-1-15,2 0-2 0,-3 0 5 16,0-1-2-16,-3 6 7 0,1-1-2 0,-2 4 6 0,0-3 4 16,-1 5 13-16,-3 5 11 0,3-7 18 0,-3 7 12 15,3-7 5-15,-3 7 4 0,0 0-4 0,0 0-2 16,0 0 3-16,0 0-13 0,0 0-7 0,0 0 2 15,0 0-4-15,-3 27-2 0,5-18 2 0,0 2-6 16,-2-2-3-16,2 5-4 0,-1-3 2 0,3 2-4 16,0-3 1-16,2 0-10 0,-2 1-16 0,1-3-17 15,-1 0-21-15,-2-3-31 0,2-1-29 0,-4-4-41 16,9 3-33-16,-9-3-65 0,0 0-291 0,9-13-805 16,-7 0 48-16</inkml:trace>
  <inkml:trace contextRef="#ctx0" brushRef="#br0" timeOffset="-177188.29">15491 14325 16 0,'0'-9'637'0,"0"9"-104"0,-2-12-48 0,2 12-53 15,-1-8-41-15,1 8-34 0,0 0-50 0,0 0-31 16,0 0-26-16,0 0-13 0,-9 38-12 0,8-21-17 0,2 8 6 16,0 0-17-16,1 3-16 0,0 5-16 15,2-1-23-15,-1-2-7 0,3 0-29 0,-1 1-7 16,0-2-16-16,2-3-5 0,-3-7-11 0,-1 1-10 0,4-2-10 15,-1-3-22-15,-2-4-35 0,0-1-17 0,2-2-44 16,-1 1-26-16,3-6-30 0,-3 2-40 0,3-2-48 16,-1-2-58-16,4-1-61 0,-11 0-223 0,16 0-820 15,-7-3 44-15</inkml:trace>
  <inkml:trace contextRef="#ctx0" brushRef="#br0" timeOffset="-176670.84">15845 14643 217 0,'3'-9'565'16,"-3"9"-56"-16,3-7-50 0,-3 7-44 0,-3-11-36 16,3 11-40-16,-5-12-25 0,3 8-34 0,-2-3-22 15,-1 0-26-15,0 3-24 0,-2 1-19 0,7 3-30 16,-12-7-18-16,4 6-13 0,8 1-17 0,-13-1-7 16,5 3-10-16,0 2-15 0,0 2-4 0,0 2 1 15,-2 6-24-15,0 0 2 0,1 8-6 0,1-5-9 16,-1 1-7-16,4-3 0 0,0 3-2 0,1-1-11 15,3 1 5-15,-2-3-1 0,3 0-3 0,0-2-6 16,3-2 2-16,-1-1-7 0,1 2-12 0,1-7 8 16,2 3-17-16,2-5-6 0,-2-1-7 0,2 1-7 15,-1-3-7-15,4-5-5 0,-1 0-14 0,-1-1-5 16,2-4-14-16,-2-4-6 0,2 0-13 0,-1-2-8 16,-1 0 7-16,-3-1 1 0,2 0-1 0,-3-1 13 15,1 2 7-15,-3 6 11 0,-1-3 2 0,0 1 6 16,0 1 11-16,0 0 4 0,-2 6 16 0,0 5 17 15,0-12 20-15,0 12 18 0,4-8 6 0,-4 8 0 16,0 0 10-16,0-8-2 0,0 8-2 0,0 0-2 16,0 0 2-16,0 0 1 0,6 20-1 0,-5-10 8 15,4 1 3-15,-2 7 6 0,1 2 0 0,1 4 16 16,-3 3 2-16,2 0 3 0,-1 3 11 0,-3 1-1 16,1 0 5-16,2 2-1 0,-3 0 10 0,-3-1-3 15,3-1-4-15,-4-2-11 0,-1-2-2 0,1 0-10 16,-1-7-3-16,0 0-11 0,-4-4-8 0,1 1-1 15,1-2-8-15,-1-4-9 0,-1-1-2 0,0-2-5 0,0-1-10 16,-1-2-17-16,2 0-20 0,1-5-23 0,7 0-27 16,-16-3-28-16,10-2-12 0,1-3-22 15,-2-4-25-15,3 1-32 0,1-4-38 0,3-4-42 16,0 0-319-16,-3-5-891 0,7 4 10 0</inkml:trace>
  <inkml:trace contextRef="#ctx0" brushRef="#br0" timeOffset="-176320.84">16046 14615 477 0,'0'0'512'16,"0"0"-56"-16,0 0-50 0,0 0-29 0,0 0-29 16,-12 21-23-16,9-14-32 0,-2 2-31 0,2-3-30 15,-3 5-20-15,1 0-26 0,1 3-23 0,2-2-12 16,-1 0-16-16,1 2-18 0,0 3-17 0,5-4-8 15,-1-2-14-15,0-1-2 0,0 2-14 0,2-3-4 16,1 1-4-16,4-2-9 0,-4-4-4 0,4 0-7 16,-1 0-3-16,-8-4-7 0,15-4 12 0,-7-2-15 15,0 1-5-15,0-8 2 0,-1 4-1 0,-1-2-6 16,-1-5 4-16,1 0-2 0,-4 1-1 0,-1 2 1 16,-1-3-10-16,-3 5 3 0,0-2 0 0,-1-4 0 15,-1 2-2-15,0 4 3 0,-2 1-8 0,0 0-5 16,-1 0-8-16,-1 1-1 0,0 2-5 0,-1 3-8 15,4 1-9-15,-2 0-9 0,8 3-14 0,-17-2-22 16,17 2-24-16,-14 10-23 0,7-4-38 0,2 3-30 16,1 0-46-16,1 0-296 0,-1 1-781 0,3-3 53 15</inkml:trace>
  <inkml:trace contextRef="#ctx0" brushRef="#br0" timeOffset="-175972.89">16239 14759 329 0,'3'8'451'15,"0"1"-29"-15,-1 1-57 0,1-2-32 0,-1-1-38 16,1-1-32-16,0 2-27 0,-3-8-25 0,3 10-24 0,-2-5-21 16,-1-5-19-16,0 0-18 0,6 6-15 0,-6-6 0 15,0 0-7-15,0 0-1 0,0 0-9 0,9-21-4 16,-8 11-11-16,3-2-6 0,-2-2-2 15,1-2 6-15,-1 1 8 0,1-4 4 0,1 1 15 0,1-2 2 16,-1 5-9-16,1-3 5 0,-1 3 2 0,1 5-16 16,-1 0 4-16,2 1-19 0,-4 2-12 0,2 0-4 15,0 2-5-15,0 0-10 0,-4 5-5 0,0 0-3 16,11-3 2-16,-11 3 1 0,11 7-5 0,-6-2-7 16,1 1-5-16,0 4 0 0,-1 1-3 0,1 1 0 15,-1 4-17-15,0-2-23 0,-1-2-14 0,0 2-24 16,-3-4-25-16,2 1-24 0,-2 1-42 0,-1-1-43 15,3-5-57-15,0 0-81 0,-3-6-236 0,0 7-839 16,0-7 31-16</inkml:trace>
  <inkml:trace contextRef="#ctx0" brushRef="#br0" timeOffset="-175756.43">16487 14516 626 0,'3'-5'631'0,"-3"5"-82"0,3-6-61 0,-3 6-42 15,0 0-66-15,0 0-45 0,0 0-33 0,0 0-37 16,0 0-31-16,2 23-40 0,-2-12-16 0,1 1-26 16,1 1-30-16,0 4-6 0,0-1-17 0,-1 0-10 15,1-1-20-15,0 2-17 0,-1-1-25 0,2 0-23 16,0-4-21-16,-1-1-23 0,-1-3-24 0,-1 2-28 0,1-5-36 16,-1-5-37-16,3 12-35 0,-3-12-23 15,2 6-46-15,-2-6-249 0,2 7-743 0,-2-7 66 16</inkml:trace>
  <inkml:trace contextRef="#ctx0" brushRef="#br0" timeOffset="-175497.82">16462 14361 592 0,'0'0'853'0,"-3"-7"-188"0,3 7-126 16,0 0-99-16,-2-8-61 0,2 8-65 0,0 0-64 16,0 0-49-16,0 0-54 0,0 0-58 0,0 0-60 15,0 0-77-15,0 0-101 0,0 0-139 0,0 0-218 16,0 0-716-16,0 0 71 0</inkml:trace>
  <inkml:trace contextRef="#ctx0" brushRef="#br0" timeOffset="-174974.84">16700 14394 660 0,'-2'-8'608'0,"2"8"-72"16,0 0-67-16,0 0-60 0,0 0-50 0,0 0-16 16,0 0-41-16,-8 19-9 0,6-8-22 0,-2 0-13 15,4 8-42-15,-2 0-18 0,2 7-28 0,2 2-17 16,-2 1-23-16,-1 0-10 0,2-2-16 0,-1 1-16 0,-1-10-5 16,1 7-5-16,0-5-22 0,0-3-3 15,1-1-7-15,2-4-17 0,-3-2-26 0,0-2-34 16,0-2-42-16,0-6-31 0,3 11-38 0,-3-11-49 0,1 6-56 15,-1-6-68-15,0 0-263 0,0 0-868 0,0 0 20 16</inkml:trace>
  <inkml:trace contextRef="#ctx0" brushRef="#br0" timeOffset="-174448.84">16594 14576 399 0,'0'0'669'0,"-8"-4"-130"0,8 4-84 0,0 0-78 15,0 0-51-15,0 0-44 0,0 0-31 0,0 0-30 16,0 0-25-16,0 0-18 0,27-4-17 0,-17 0-18 16,2-1-14-16,0-2-19 0,2-2-12 0,2 0-7 15,2 2-13-15,-2-2-15 0,-6 2-18 0,6-4-18 16,-3 1-21-16,-1 3-23 0,-3-4-24 0,2-1-31 16,0-1-23-16,-3 1-29 0,-1 2-26 0,1-3-21 15,-2 0-13-15,-1 2-10 0,-1-2 8 0,-1 2 18 16,-2 2 31-16,0-2 27 0,-3 1 40 0,2 10 27 15,-3-13 35-15,2 8 45 0,1 5 34 0,-5-8 23 16,5 8 21-16,0 0 14 0,-9-4 5 0,9 4-9 16,0 0-7-16,0 0-7 0,0 0-5 0,-9 18-3 15,5-8-7-15,4 2 2 0,-1 5 1 0,1 1 1 16,0 1-2-16,-1 10 1 0,2-2 0 0,0-2-9 16,0 3-8-16,2-5-3 0,1-3-13 0,0 0-5 0,0 4-5 15,3-9-6-15,-4-2-2 0,3 1-11 0,-2-3 1 16,0-1-8-16,0-1-4 0,2-3-7 15,-2-1 0-15,0-2-9 0,0 0-1 0,-4-3-8 16,9 3-3-16,-9-3-4 0,11-2 2 0,-11 2-1 0,10-7-12 16,-3 2 8-16,-2-4 3 0,2 2 0 0,0 1-1 15,-1-3 0-15,2 1 5 0,-2 1 4 0,3 0 1 16,-4 1 4-16,0 1 4 0,-1-1 1 0,-4 6 5 16,6-5 7-16,-6 5 15 0,9 0 6 0,-9 0 9 15,9 7-10-15,-6 2-4 0,1 1-1 0,-1 3-5 16,-1 2 0-16,1-3-3 0,-3 1-6 0,1-2-5 15,1 1-11-15,0 0-34 0,-1-1-27 0,-1-1-36 16,1 2-41-16,-1-3-62 0,3-4-70 0,-3-5-90 16,0 10-230-16,0-10-869 0,0 0 20 0</inkml:trace>
  <inkml:trace contextRef="#ctx0" brushRef="#br0" timeOffset="-173861.4">17116 14528 106 0,'0'0'655'0,"0"0"-101"0,0 0-89 16,5-4-55-16,-5 4-54 0,0 0-33 0,0 0-32 15,6 16-24-15,-3-8-25 0,-3 2-28 0,3 0-21 0,-2 2-27 16,2-2-20-16,-1 2-15 0,0 0-18 16,-1-1-10-16,1 0-19 0,0 0-1 0,-1 0-14 15,-2 0-5-15,2-1-2 0,0 1-16 0,-1-11 2 0,-2 12-10 16,3-5-6-16,-1-7-2 0,1 9-23 0,-1-9-14 15,2 5-14-15,-2-5-17 0,0 0-13 0,0 0-13 16,0 0-10-16,0 0-1 0,0 0 3 0,1-36 3 16,-1 26 0-16,1-8-4 0,2 3 9 0,-1 4 7 15,3-2 4-15,-2 0 7 0,-1 1 0 0,2 0 12 16,0-5 6-16,0 8 9 0,-1-3 12 0,0 5 3 16,4-2 8-16,-5 3 11 0,2 1 5 0,-4 5 5 15,4-6 8-15,-4 6 14 0,0 0 5 0,0 0 5 16,0 0 6-16,14 10-4 0,-12-3-6 0,2 2 5 15,-1 1-7-15,-1 1 1 0,2 1-2 0,-2-1-6 16,1 1-4-16,0 3 0 0,0-4-5 0,0 2-4 16,-1-3-4-16,0 0-5 0,0-1 4 0,-2-2 4 15,2 1-15-15,-2-8 6 0,1 9-8 0,-1-9-1 16,1 10-1-16,-1-10-6 0,0 0-12 0,0 0-14 16,0 0-11-16,0 0 0 0,0 0-4 0,0 0 4 15,0-29 0-15,0 16-5 0,0-3-4 0,3 0 4 16,0-1 7-16,-1 3-6 0,1 3 7 0,1-3 6 15,-2 2 0-15,2 2 14 0,0-2 1 0,1 3 10 0,-1 0 6 16,1 4 12-16,-1 0-2 0,0 0 7 0,0 0 8 16,-1-1 5-16,-3 6 6 0,9-2 9 15,-9 2 11-15,10 0 7 0,-10 0 6 0,13 8 5 16,-7 0-12-16,4 6 8 0,-5 3-8 0,0 8-9 0,1 0-2 16,-1-4-2-16,-1 3-11 0,-1 1-5 0,-2-6-16 15,1-4-6-15,0-1-32 0,2-3-36 0,-4 0-49 16,0 0-70-16,2-5-107 0,-2-6-330 0,2 7-930 15,-2-7-12-15</inkml:trace>
</inkml:ink>
</file>

<file path=ppt/ink/ink32.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in"/>
          <inkml:channel name="T" type="integer" max="2.14748E9" units="dev"/>
        </inkml:traceFormat>
        <inkml:channelProperties>
          <inkml:channelProperty channel="X" name="resolution" value="393.73947" units="1/cm"/>
          <inkml:channelProperty channel="Y" name="resolution" value="393.73947" units="1/cm"/>
          <inkml:channelProperty channel="F" name="resolution" value="249.9771" units="1/in"/>
          <inkml:channelProperty channel="T" name="resolution" value="1" units="1/dev"/>
        </inkml:channelProperties>
      </inkml:inkSource>
      <inkml:timestamp xml:id="ts0" timeString="2020-04-02T09:04:59.283"/>
    </inkml:context>
    <inkml:brush xml:id="br0">
      <inkml:brushProperty name="width" value="0.05292" units="cm"/>
      <inkml:brushProperty name="height" value="0.05292" units="cm"/>
      <inkml:brushProperty name="color" value="#FF0000"/>
    </inkml:brush>
  </inkml:definitions>
  <inkml:trace contextRef="#ctx0" brushRef="#br0">11691 2461 44 0,'0'0'504'16,"1"-9"-43"-16,-1 9-14 0,0 0-39 0,0 0-35 15,-6-9-32-15,6 9-34 0,-9-4-25 0,9 4-32 16,-10-2-33-16,10 2-26 0,-13 2-27 0,4 1-13 16,-1 1-18-16,-2 5-19 0,2-3-14 0,-5 7-12 15,-4 7-11-15,2-2-5 0,-1 7-9 0,1-3-7 16,0 7-5-16,-2 3-6 0,3-1-5 0,0 1-2 15,0-2-7-15,2 3-3 0,4 0 1 0,-1-2-2 16,7-2-5-16,-4 5 0 0,8-6 3 0,0 0-11 16,9-1-2-16,-1-2-1 0,1-6 0 0,2-4-2 15,2-2 0-15,5-2 1 0,-2-2-2 0,6-2 4 16,-3-6 2-16,9-2 3 0,2-4 2 0,-1-7-4 16,-1-2-1-16,-1-4 0 0,14-11 8 0,-13 6-6 15,-4-2 7-15,1-2-4 0,-2 0 4 0,-7-4-2 16,2 0 5-16,-5 0-3 0,-3 0 0 0,-1 4-6 15,-4 2-4-15,-1-3 3 0,-5 4 2 0,-3 6-10 16,-1-2 13-16,-3 4 4 0,-1 0 1 0,0 3 4 16,-5 0-2-16,-1 3 3 0,-3 1-9 0,8 4-16 15,-3 2 8-15,-2 1-11 0,2 4-29 0,0 0-27 16,2 3-31-16,-1-1-28 0,-1 2-37 0,3 2-39 16,0 0-50-16,2-2-77 0,0 2-246 0,5-2-833 15,-1 0 38-15</inkml:trace>
  <inkml:trace contextRef="#ctx0" brushRef="#br0" timeOffset="386.04">11962 2724 74 0,'3'19'450'16,"2"5"-64"-16,-1-6-47 0,-2 7-28 0,2-5-19 15,0 0-23-15,2 5-46 0,-3-7-29 0,1 0-19 16,-1-2-21-16,1-1-19 0,-1-4-9 0,-1 0-18 16,1-5-9-16,-3-1-5 0,5 2-7 0,-5-7-10 15,5 8-9-15,-5-8-3 0,0 0-8 0,7 1-7 16,-7-1-3-16,0 0-9 0,9-22-3 0,-6 6 0 16,4-1-2-16,-1-2 0 0,0 1 0 0,5-10 4 15,1 2 9-15,1-2 10 0,-2 0 11 0,4 3 2 16,-2 2 0-16,-2 5-5 0,1 3-6 0,-2-1-5 0,-1 7-1 15,-2 0 0-15,0 4 0 0,-2 1 5 16,1 2 2-16,-6 2 5 0,0 0 0 0,14 11-6 16,-10 0-1-16,1 4-1 0,-1 4-4 0,0 7-6 15,-2-1-8-15,1 0-3 0,-3-5-2 0,4 5-8 0,-1-5-8 16,0 0-21-16,1-5-27 0,0 0-29 0,0-4-36 16,1-1-36-16,1-2-41 0,-2-1-36 15,1-4-50-15,1 0-284 0,-6-3-792 0,12 1 52 16</inkml:trace>
  <inkml:trace contextRef="#ctx0" brushRef="#br0" timeOffset="736.04">12409 2858 170 0,'0'0'492'0,"0"0"-68"0,3 10-50 16,1-4-51-16,0 0-33 0,-1-1-27 0,4-2-30 15,-1 1-21-15,1-2-19 0,4 2-24 0,-1-3-11 0,2 0-13 16,2-2-17-16,3-4-14 0,-3-1-6 0,4-2-18 15,1-1-7-15,4-6-11 0,-4-2-4 16,-1 5-8-16,2-8-7 0,-3 2-9 0,2 0-1 16,-7 2-10-16,-1 2 3 0,0-2-7 0,-3 1-4 0,-4 5-3 15,2 0 1-15,-3 1-2 0,-3 1 9 0,0 8-1 16,-6-14 12-16,2 9 4 0,-1 0 11 0,-2 3-3 16,-3 0-1-16,10 2-10 0,-27 7 2 15,8 4-2-15,-3 3 3 0,3 5 11 0,-1-2 5 16,3 4 4-16,0 1-4 0,7-4 10 0,1-1-16 0,0-1 1 15,3 4-6-15,2-2-6 0,3-1-6 0,-1-1 0 16,4 1-7-16,-1-5-2 0,4-1-8 0,-1-1-5 16,4-3 2-16,4 0-3 0,0-2-17 15,7-3 3-15,0 1-9 0,8-3-24 0,-5 0-36 0,-1-2-42 16,8 4-63-16,-2-5-86 0,-7 2-328 0,0 3-886 16,1 0 10-16</inkml:trace>
  <inkml:trace contextRef="#ctx0" brushRef="#br0" timeOffset="1846.73">13520 2612 226 0,'3'-8'473'0,"-3"8"-40"0,3-9-28 16,-3 9-28-16,0 0-35 0,0 0-26 15,0 0-28-15,0 0-24 0,0 0-28 0,0 0-22 16,0 0-4-16,-3 31-13 0,4-3-12 0,-2 2-13 0,1 5-9 16,-2 14-15-16,0 2 1 0,2 4-20 0,-1-1-8 15,1-2-12-15,1 5-19 0,-4-3 1 0,2 0-17 16,-6-3-7-16,9-2-9 0,-2-14-6 15,2-1-6-15,1-4-4 0,-2 0-8 0,2-6-9 0,-2-5-9 16,0-6-19-16,2-2-32 0,-3-1-24 0,4-3-31 16,-3-2-11-16,-1-5-10 0,5 6-26 0,-5-6-30 15,0 0-47-15,10-16-39 0,-7 5-300 0,-3-7-812 16,2-1 45-16</inkml:trace>
  <inkml:trace contextRef="#ctx0" brushRef="#br0" timeOffset="2138.64">13459 2726 186 0,'14'-16'298'0,"1"-4"-27"16,3 1-17-16,5 1 5 0,1 0 8 0,1 0-10 16,1 0 34-16,4 3-21 0,-2 0-13 0,1 3-13 15,2 3-26-15,-4 1-24 0,-7 5-21 0,3 0-16 16,-2 2-9-16,-3 3-3 0,-1 3 5 0,-2 4-5 15,-3-3 7-15,-1 7-8 0,-5 1-9 0,-1 6-7 16,-3 8 1-16,-5-1-17 0,-4 4-18 0,-2 0-12 16,-1-1-4-16,-8 0-11 0,3-2-5 0,0 2-7 15,-2-3 1-15,0-2-13 0,-2-1-8 0,1-3-8 16,3-7-22-16,2 1-20 0,3-7-24 0,0 1-21 16,1-4-32-16,1 2-29 0,3-3-43 0,5-4-37 15,0 0-66-15,0 0-290 0,0 0-820 0,-9-25 44 16</inkml:trace>
  <inkml:trace contextRef="#ctx0" brushRef="#br0" timeOffset="2445.98">13943 2780 453 0,'-8'26'535'0,"3"2"-65"15,-1-2-62-15,2 2-50 0,0-4-41 0,4-5-39 16,-1-2-32-16,2 1-30 0,3-3-29 0,0-2-10 15,3-4-19-15,4 0-15 0,-2-4-9 0,5-2-18 16,-1 0-13-16,6-6-14 0,1-3-9 0,7-6-6 16,-1-5-14-16,0 1-5 0,0-7-4 0,-2 0-9 15,-3-1 6-15,-1-2-8 0,-2 1-5 0,-3 0-5 16,-3 4-4-16,-6 4-1 0,-1-1-6 0,-2 1 6 16,-6 4 3-16,1 0 13 0,-3 2 3 0,-4 0-11 15,1 3 5-15,-4 1 5 0,0 1-10 0,-4 2-4 16,-4 0-5-16,0 4-2 0,0 2-16 0,-1 3-13 15,-6-1-26-15,-1 3-22 0,7-2-24 0,1 2-27 16,3 2-38-16,2-3-46 0,3-1-57 0,1 0-298 16,1-1-795-16,4-2 51 0</inkml:trace>
  <inkml:trace contextRef="#ctx0" brushRef="#br0" timeOffset="2714.82">14328 2294 346 0,'5'-5'740'0,"-5"5"-136"15,5-3-90-15,-5 3-75 0,0 0-65 0,0 0-60 16,0 0-34-16,9 15-26 0,-9 1-3 0,0 3-20 16,1 9-11-16,0 5-18 0,4 1-18 0,-4 11-21 15,2 1-23-15,2 2-29 0,-2 0-4 0,0-12-14 16,-1 0-8-16,1 10-8 0,2-9-15 0,-1-5-4 15,2-2-7-15,-2 3-20 0,4-7-18 0,-2-9-30 16,0-3-20-16,2-4-23 0,1 0-17 0,-1-5-25 16,-2-1-27-16,-6-4-41 0,22-5-63 0,-11-3-49 15,-1-5-290-15,3-8-853 0,2-1 27 0</inkml:trace>
  <inkml:trace contextRef="#ctx0" brushRef="#br0" timeOffset="2864.06">14671 2584 307 0,'0'0'583'0,"0"0"-74"15,9 22-59-15,-7-5-54 0,-4 2-42 0,2 6-41 16,0 4-31-16,-2 0-34 0,1 5-34 0,-1-4-28 16,1 3-24-16,1-2-19 0,3-2-17 0,-2-1-18 15,3-9-25-15,-2-1-42 0,1-1-49 0,-1-7-48 16,4 0-57-16,-2-3-85 0,2 0-105 0,-6-7-187 16,0 0-685-16,0 0 79 0</inkml:trace>
  <inkml:trace contextRef="#ctx0" brushRef="#br0" timeOffset="2996.97">14734 2504 315 0,'-6'-9'659'0,"-1"-1"-129"0,0 2-85 0,2 2-77 15,-2 2-56-15,2 0-62 0,-5 2-57 0,10 2-52 16,-10-2-50-16,10 2-50 0,-9 4-51 0,9-4-51 16,-4 7-73-16,4-7-288 0,0 12-569 0,0-12 101 15</inkml:trace>
  <inkml:trace contextRef="#ctx0" brushRef="#br0" timeOffset="3304">15134 2637 269 0,'0'0'637'15,"0"0"-98"-15,0 0-91 0,0 0-55 0,0 0-39 16,0 0-45-16,0 0-34 0,0 0-30 0,-31 2-19 15,21 1-16-15,0-1-18 0,-2 1-10 0,1-1-17 16,1 3-8-16,-4 4-23 0,1-1-16 0,1 3-1 16,-4 2-15-16,3 0-8 0,-1 3-14 0,1 6-5 15,-2 0-4-15,3 1-4 0,5-5-13 0,0 1-11 16,2 1-1-16,4-1 3 0,-2 1-10 0,6-8-3 16,1 5-8-16,1-2 1 0,1 0-2 0,1-6-5 15,2-1-2-15,5 2-7 0,-3-3 1 0,7-4-11 16,-1-1-18-16,2-3-10 0,10-1-21 0,-8 0-25 15,-2-5-33-15,3 1-45 0,-2 1-68 0,-3-4-92 16,-6 4-261-16,4-4-858 0,-3 2 27 0</inkml:trace>
  <inkml:trace contextRef="#ctx0" brushRef="#br0" timeOffset="3541.91">15314 2617 556 0,'0'0'707'16,"0"0"-133"-16,0 0-94 0,0 0-64 0,9 22-61 15,-7-8-30-15,1 3-28 0,0 0-40 0,1 1-23 16,1 1-28-16,0 1-21 0,3 5-26 0,-1 0-7 16,0-7-35-16,-2 5 5 0,1 1-26 0,-1-5-9 15,0-1-40-15,1-2-4 0,-3-4-15 0,1-1-35 16,2-2-42-16,-2-3-49 0,-1-1-56 0,-3-5-55 15,8 5-83-15,-8-5-265 0,0 0-820 0,0 0 39 16</inkml:trace>
  <inkml:trace contextRef="#ctx0" brushRef="#br0" timeOffset="3767.88">15635 2601 228 0,'0'0'535'16,"7"-2"-45"-16,-7 2-33 0,0 0-30 0,4 10-21 15,-4-10-30-15,-2 20-23 0,-2-2-27 0,-5 9-18 16,1 1-20-16,-4 3-20 0,-6 14-30 0,-3 5-16 16,1-2-22-16,-4 5-22 0,-2 0-27 0,-1 2-14 0,0-3-18 15,1 1-14-15,0-3-13 0,4-5-6 16,3-11-13-16,11-3-11 0,-8-3-10 0,3-2-10 16,-2-3-13-16,7-8-25 0,3-4-28 0,-3 0-43 15,2-3-45-15,2 1-54 0,0-3-81 0,4-6-375 16,-6 6-978-16,6-6-38 0</inkml:trace>
  <inkml:trace contextRef="#ctx0" brushRef="#br0" timeOffset="4803.92">16659 2491 503 0,'0'0'559'0,"0"0"-83"0,0 0-56 15,0 0-66-15,0 0-43 0,-32 12-58 0,18-5-18 16,-3 3-10-16,2 1-18 0,1-1-12 0,-2 0-17 16,1 1-19-16,5-3-24 0,0-1-13 0,-3 5-20 15,5-3-13-15,0-1-5 0,0 4-13 0,0-2-3 16,3-1-7-16,-3 7-10 0,4-4-1 0,-1 0-7 16,1 3-6-16,3-2-4 0,1-1-5 0,4 3-4 15,5 2 0-15,-2-3-5 0,4 0-2 0,1-2-2 16,4 1-1-16,0-1-6 0,-3-1-5 0,4 1 5 15,-2-1 2-15,-1-1-4 0,2 3 1 0,-4-2-5 16,-3-1 4-16,0-1 1 0,-4 2-1 0,1 0 2 16,-3 1 0-16,-3 0-2 0,0 1 4 0,-5 4-5 15,-2 0 0-15,-1-2 5 0,-4 0-5 0,-2-1 2 16,-6 3-1-16,1-2-5 0,0-4 3 0,-7 0 6 16,8-4-9-16,-9 1-6 0,6-1-2 0,2-4-4 15,0 0-4-15,2-1 12 0,4-2-12 0,2 0 2 16,2-1 3-16,9 1-5 0,-13-5-2 0,10 2 1 15,3 3-4-15,-1-13 2 0,1 13-1 0,11-18 0 16,3 8 4-16,2-3-2 0,5-4 5 0,3 1 2 16,2-1-1-16,2-1 0 0,2-3 0 0,2 0 1 15,10-5 2-15,-10 8 3 0,11-5-3 0,-8 1 2 16,-5 3 5-16,2-1-6 0,0 2 1 0,-1 0 2 0,0 2 1 16,-4-1-1-16,-1 6-1 0,-3-5 1 15,-7 6 1-15,-5 3 1 0,-1-1 1 0,-2 0 6 16,-4 4-8-16,2-1 3 0,-6 5 0 0,1-8 4 15,-1 8 14-15,0 0 4 0,-11-6-11 0,-2 6 1 16,-1 0-1-16,-4 2-2 0,-2 1 5 0,2 3 8 0,-2 3 6 16,-6 2 0-16,0-1 5 0,10 1 3 15,-2 2-1-15,0 8 7 0,1-8-7 0,2 8-1 16,2-4 6-16,4-1-9 0,2 7-3 0,-1-3-3 16,7-2-5-16,0 1-3 0,3-1-2 0,2 0-3 15,3-1 4-15,2-1-3 0,2-2-2 0,1 1-8 0,3-6-3 16,2 0-18-16,3-6-28 0,0-1-30 15,8-5-40-15,-1-4-44 0,1-4-56 0,0-7-66 16,-3 1-277-16,0-4-823 0,1 0 39 0</inkml:trace>
  <inkml:trace contextRef="#ctx0" brushRef="#br0" timeOffset="5026.55">17222 2462 51 0,'0'0'679'16,"-6"-7"-99"-16,6 7-98 0,0 0-76 0,-6-4-58 15,6 4-40-15,0 0-22 0,-13 20-14 0,5-4-16 0,2 4-6 16,1 5-18-16,2 2-20 0,-1 1-22 16,0 3-8-16,3-2-27 0,4 2-11 0,-1 0-14 15,-2 1-14-15,3 0-15 0,-1-1-12 0,2 3-15 16,-1-2 1-16,-1-3-12 0,0-1-11 0,3-1-9 16,-2-1-5-16,-1-6-17 0,2-2-24 0,-4-3-18 0,1-2-35 15,-1-3-38-15,1 0-44 0,-1-3-49 0,0-7-60 16,0 9-342-16,0-9-894 0,-8 6 10 0</inkml:trace>
  <inkml:trace contextRef="#ctx0" brushRef="#br0" timeOffset="5177.55">16994 2932 136 0,'0'0'557'0,"7"-9"-60"15,5 2-59-15,2-3-54 0,2 2-60 0,2-2-46 16,7-4-36-16,-1 2-34 0,0 0-29 0,4 1-28 0,2 3-50 15,-4-1-84-15,-5 4-124 0,-1 1-342 0,-1 1-614 16,2 3 94-16</inkml:trace>
  <inkml:trace contextRef="#ctx0" brushRef="#br0" timeOffset="6068.91">18085 2609 195 0,'1'11'533'0,"2"6"-77"16,-3 1-51-16,0 8-45 0,-2-1-34 0,1 1-20 15,1 4-27-15,-5-3-32 0,4 4-23 0,1-2-22 16,-4-3-29-16,2 0-18 0,0-6-19 0,0-2-11 16,0-1-17-16,2-3-16 0,-1-2-6 0,1-4-13 15,-1-2-9-15,1-6-7 0,0 11-5 0,0-11-10 16,0 0-6-16,0 0-4 0,0 0-5 0,0 0-3 16,8-24 1-16,-5 10-4 0,5-10-5 0,-3-3-12 15,3 0-7-15,-2-2-8 0,3 0-3 0,0 0 1 16,-1 2-2-16,2-2 2 0,0-1-1 0,2 6-15 15,-3 0 3-15,1 8 3 0,-4 6 0 0,1 0 4 16,-3 4 5-16,-1-1-3 0,1 5 7 0,-4 2 4 16,10 0 5-16,-10 0 4 0,9 11 10 0,-3-3-4 15,-2 3 10-15,2 0 2 0,0 6 4 0,-2 0 3 16,0-1 2-16,0 0 1 0,-1 4 1 0,1-3-6 16,1-1 5-16,-2 2-2 0,-1-6-1 0,2 0-5 15,-1-1-3-15,-1-2-1 0,-2-9 4 0,4 12-5 16,-4-12-6-16,8 7 2 0,-8-7 1 0,0 0-3 15,0 0-2-15,0 0 0 0,29-22-2 0,-17 5-5 16,3-5-7-16,2 0-10 0,-3-5 0 0,0 2 4 16,1 0 2-16,0 0-2 0,1 4 1 0,-3 6 3 15,-2 3 2-15,-3 1-1 0,0 1 1 0,0 2 1 16,-1 1 13-16,-2 3-12 0,-1 1 7 0,-4 3 0 16,0 0 12-16,14 8-1 0,-14-8 3 0,10 25-1 15,-7-11 2-15,1 3-2 0,-2 2-5 0,2-1-2 16,1 6 0-16,-5-3-3 0,4-1 2 0,3-2-13 15,0 0-20-15,1 0-28 0,-1-5-32 0,5 4-30 16,-1-2-40-16,6-6-41 0,2 0-44 0,-2-8-298 16,0 4-777-16,5-8 54 0</inkml:trace>
  <inkml:trace contextRef="#ctx0" brushRef="#br0" timeOffset="6444.49">19013 2610 58 0,'-14'-1'539'0,"-3"1"-70"0,-1 5-42 0,-7 2-44 16,-1 3-27-16,2 5-27 0,-3 1-18 0,0 4-12 16,-1 1-19-16,3 3-5 0,-1 1-31 15,4 0-17-15,2 1-24 0,2-1-40 0,3-2-11 0,4 2-20 16,2-8-16-16,4 1-15 0,0-1-17 0,6-6-12 16,-1-11-10-16,7 21 0 0,-2-11-9 0,4-5-6 15,-1 0-9-15,-8-5 5 0,21 1-17 0,-4-5-1 16,1-3-6-16,0-4-8 0,0 1-18 15,7-8-13-15,-3 0-10 0,0-3-7 0,1-2 1 16,-5 0-2-16,1-1 3 0,-3 1 4 0,-2-1 4 0,-2 1 0 16,-3 7 3-16,-3 3 1 0,-1 3 6 0,-1 2 5 15,-4 2 13-15,0 6 14 0,1-9 10 0,-1 9 12 16,0 0-4-16,0 0-4 0,0 0 0 0,0 0-2 16,0 0-6-16,-20 27 0 0,15-12-4 15,1-2 2-15,0 5-7 0,2-1 1 0,0 1 5 0,2 1-3 16,0-2-6-16,2 1-4 0,0 1-9 0,0-2-24 15,3-3-24-15,1-2-30 0,-2 1-36 0,2-5-41 16,1-1-62-16,-1-3-82 0,-6-4-253 0,0 0-818 16,24 0 41-16</inkml:trace>
  <inkml:trace contextRef="#ctx0" brushRef="#br0" timeOffset="6666">19162 2642 81 0,'0'0'652'0,"-12"18"-103"0,10-7-72 16,1 1-69-16,-2 5-38 0,2 2-40 0,1-1-35 0,1 1-37 15,2 7-25-15,0-1-32 0,-1-5-25 0,1-8-25 16,1 7-13-16,2-1-16 0,-1-3-16 0,-1-4-17 16,1 1-14-16,-1 1-19 0,2-5-23 15,0-4-21-15,0 2-30 0,-6-6-29 0,14 3-27 16,-14-3-36-16,21-4-28 0,-9-3-38 0,5-2-36 0,-3-3-48 15,5-6-225-15,-5 5-678 0,2-12 83 0</inkml:trace>
  <inkml:trace contextRef="#ctx0" brushRef="#br0" timeOffset="6842">19511 2634 18 0,'3'-3'604'0,"-3"3"-94"0,0 0-69 0,0 0-48 16,-17 21-44-16,4 0-9 0,-8 4-41 0,0 3-10 0,-6 13-24 15,-1 5-6-15,0-2-22 0,-5 5-2 0,1 4-9 16,-11 20-4-16,12-25-16 0,0 5-13 15,1-3-21-15,3 1-20 0,0-1-18 0,4-3-18 16,1-3-15-16,5-12-18 0,4 0-8 0,1-4-19 16,2-3-34-16,2-7-35 0,6-3-50 0,0-4-53 0,0-1-55 15,2-10-79-15,2 11-358 0,-2-11-939 0,0 0-15 16</inkml:trace>
  <inkml:trace contextRef="#ctx0" brushRef="#br0" timeOffset="7442.18">20592 2495 275 0,'9'-16'426'0,"0"8"-65"0,-4 0-55 0,-1 0-21 16,-2 2 5-16,-2 6-14 0,-2-11-11 0,2 11-16 15,-9-6-17-15,0 4-24 0,-1 0-22 0,-5 2-22 16,-1 3-21-16,-4 2-17 0,-8 1-18 0,4 2-4 16,-5 4-18-16,3-1-8 0,-1 1-11 0,-1 2-7 15,2-1-4-15,1-1-7 0,5-1-6 0,4 2-3 16,-1-3-5-16,3 0-9 0,5-2-1 0,1-1-1 15,2 4-7-15,5-3-2 0,-1 2 2 0,4 1-4 16,3-2-3-16,2 0 0 0,1-1-3 0,9 2 0 16,-4 0-1-16,6-1-1 0,0-2 5 0,2 3-7 15,-1-3-2-15,-3 0 4 0,4-1 4 0,-3 2-2 0,-2 0-2 16,1 2 4-16,-8-2 11 0,2 0 7 0,-4 1 12 16,0 0 10-16,-5 2 5 0,-1 1-2 15,-2 4-4-15,-6 0-2 0,-1-1-9 0,-1 4 2 16,-8 2-8-16,-2-2-3 0,-4-3-4 0,6-2-15 15,-8-1-20-15,5-6-23 0,-1-2-25 0,4 0-32 0,-2-5-43 16,4 0-49-16,2-7-73 0,1 4-289 0,0-5-796 16,4-3 49-16</inkml:trace>
  <inkml:trace contextRef="#ctx0" brushRef="#br0" timeOffset="7797.74">20641 2551 167 0,'-1'12'603'16,"-4"6"-71"-16,1 6-63 0,-2 1-39 0,-1 1-43 16,-1 0-31-16,2-2-38 0,1 0-38 0,2-6-32 0,-2-4-17 15,5-1-42-15,0-1-18 0,3-1-24 0,-1 1-14 16,3-1-20-16,1 0-14 0,1-4-14 16,2 2-8-16,-2-6-4 0,5-2-16 0,1 0-6 15,-2-3-6-15,7-4-6 0,0-2-14 0,-2-2-13 0,4-7-13 16,-2 1-12-16,1-3-16 0,0-1-4 0,-3-1 1 15,-5 5 4-15,6-4 0 0,-8 6 4 0,1-3 4 16,-6 6 2-16,1 1-1 0,1 0 5 0,-3 4 0 16,0 0 13-16,0 1-3 0,-3 5 13 15,3-7 4-15,-3 7 12 0,0 0-4 0,0 0 3 0,0 0 6 16,0 0-4-16,-5 30-1 0,0-16-2 0,1 3 5 16,2 0 0-16,-3 1-1 0,4 0-6 0,0 1-3 15,-1-5-4-15,4 1-5 0,-2-3-1 0,4 0-10 16,-1-4-6-16,1 1-25 0,2-3-36 0,-1-3-55 15,2 0-83-15,2 0-121 0,-9-3-229 0,16-2-820 16,-16 2 40-16</inkml:trace>
  <inkml:trace contextRef="#ctx0" brushRef="#br0" timeOffset="8178.01">21023 2663 620 0,'8'-3'586'16,"-8"3"-91"-16,0 0-52 0,11 13-44 0,-7-1-37 16,0 6-38-16,0 10-6 0,-2 3-26 0,0 4 1 15,-6 10-22-15,2 4-24 0,-4-4-16 0,1 2-28 16,-4 0-26-16,5-11-19 0,3 12-19 0,-3-2-16 0,4-12-19 16,-2 1-15-16,-1 0-8 0,0-3-13 15,3-2-7-15,0-4-14 0,0 1-15 0,2-11-40 16,-1-4-18-16,0 0-29 0,1-6-28 0,-2-6-30 15,2 12-29-15,-2-12-34 0,0 0-39 0,0 4-52 0,0-4-322 16,0 0-890-16,0 0 9 0</inkml:trace>
  <inkml:trace contextRef="#ctx0" brushRef="#br0" timeOffset="8435.95">21027 2646 231 0,'16'-12'485'0,"4"2"-57"0,-2 2-34 0,0 1-32 16,2 2-25-16,-1 3-19 0,0 6-23 0,0 1-21 0,1 1-19 15,-4 4-24-15,0 0-16 0,-1 4-14 0,-1 1-15 16,-1 8-10-16,-8-4-10 0,-1 4-12 16,-2 3-16-16,-7-1-22 0,-1 3-4 0,-2 0-11 15,-6-1-14-15,2-3 11 0,-6-2-31 0,3 1-9 16,-8-4-13-16,8-7-25 0,-2 1-28 0,0-1-35 0,1-4-32 15,3-5-26-15,-1 2-39 0,1-6-28 0,3-2-47 16,4-1-48-16,1-4-286 0,1-2-805 0,1-3 47 16</inkml:trace>
  <inkml:trace contextRef="#ctx0" brushRef="#br0" timeOffset="8666.37">21524 2553 219 0,'8'10'573'0,"0"1"-72"16,-2 3-49-16,-1 12-48 0,-3 1-46 0,-5 4-21 0,1 3-27 16,-2-1-23-16,-3 13-33 0,-2 2-19 0,4-1-10 15,1-13-20-15,-2 12-24 0,2-10-28 0,-1-1-17 16,2-2-12-16,-3 1-14 0,3 2-21 0,-1-3-13 16,0-4-7-16,1 2-44 0,1-5-47 0,0-6 3 15,0-2 2-15,2-6-22 0,0 1-25 0,0-3-30 16,-1-1-36-16,0-3-53 0,1-6-55 0,0 0-81 15,0 0-203-15,0 0-747 0,0 0 62 0</inkml:trace>
  <inkml:trace contextRef="#ctx0" brushRef="#br0" timeOffset="8925.98">21550 2654 410 0,'11'-12'508'0,"2"0"-58"15,0 2-35-15,5 1-28 0,-3 2-30 0,3 2-17 16,-5 1-18-16,8 2-25 0,-3 2-21 0,-5 1-16 16,0 1-29-16,1 4-31 0,-5 3-26 0,3 4-12 15,-8-2-12-15,3 6-17 0,-5 8-13 0,-6 0-12 16,-3 3-10-16,-7 3-13 0,1-3-14 0,-7 3-7 16,-1-1-12-16,-1 0-4 0,2-4-16 0,1-5-33 15,2 0-22-15,6-5-34 0,-1-5-41 0,2-2-37 16,1-1-39-16,1-2-35 0,6-3-17 0,2-3-11 15,0 0-25-15,0 0-18 0,0 0-229 0,20-19-723 16,-7 7 71-16</inkml:trace>
  <inkml:trace contextRef="#ctx0" brushRef="#br0" timeOffset="9193.51">21925 2684 477 0,'19'-12'447'0,"-6"0"-71"16,1 3-35-16,-5 2-39 0,-1 0-21 0,-3 4-5 15,2-1 4-15,-7 4-7 0,0 0-7 0,0 0-29 16,0 0-34-16,0 0-20 0,0 0-13 0,-16 29-6 15,7-14-13-15,-5 3-7 0,1 7-13 0,7-8-12 16,-6 10-14-16,3-2-8 0,3-6-7 0,1 0-5 16,1 6-7-16,-1-6-6 0,5-1-17 0,3-6 6 15,-1-1-17-15,2-2-4 0,1-3-2 0,-1 0-1 16,5-2-3-16,-9-4 2 0,20-2-4 0,-7-2 2 16,-1-4-1-16,1-6-2 0,3 0-10 0,2-7-14 15,-4-1 14-15,-5 4-10 0,1-9-12 0,-2 1-20 16,1 0-24-16,-3-1-19 0,2 1-14 0,-4 8-17 15,-2-1-15-15,-2 1-5 0,0 2-18 0,0 4-23 16,0 0-30-16,-5 2-45 0,4 3-50 0,1 7-255 16,-4-11-777-16,0 8 56 0</inkml:trace>
  <inkml:trace contextRef="#ctx0" brushRef="#br0" timeOffset="9497.66">22260 2610 197 0,'7'11'511'15,"0"4"-60"-15,0 2-48 0,-3 1-44 0,-2 0-26 16,-2 2-18-16,3 5-22 0,-4-4-27 0,-1 4-34 16,-2-7-31-16,0 0-21 0,2 0-24 0,1-6-12 15,-1 0-20-15,-1-1-12 0,1 0-14 0,-2-3-14 16,2 0-11-16,-1-3-5 0,3-5-7 0,0 11-8 16,0-11-2-16,0 0-7 0,0 8-4 0,0-8 1 15,0 0-6-15,0 0-8 0,0 0-3 0,0 0 2 16,0 0-4-16,0 0-2 0,0 0-1 0,9-28-5 15,-7 18 1-15,4-5-4 0,-4-3-3 0,6 0 0 16,-3 0-2-16,3-1-1 0,4-6-1 0,-5 6 1 0,1 1 0 16,2 1-1-16,-1 0 2 0,0 1-5 15,-1 0-1-15,2 3-9 0,1-1-20 0,-7 5-21 16,4 0-16-16,-2 2-20 0,-1 2-29 0,-1-2-34 16,0 4-40-16,1-1-64 0,-5 4-270 0,9-4-750 15,-9 4 64-15</inkml:trace>
  <inkml:trace contextRef="#ctx0" brushRef="#br0" timeOffset="9763.84">22756 2238 503 0,'0'0'780'16,"0"0"-158"-16,0 0-103 0,0 0-92 0,-10 44-42 15,1-14-16-15,-5 2-21 0,1 12-20 0,3 0-25 16,1 2-26-16,-1-1-30 0,3-9-30 0,-2 15-32 0,2-5-16 16,5-11-21-16,-3 13-21 0,5-13-13 15,0 12-19-15,0-16-17 0,-2 0-9 0,2 0-8 16,0-6-8-16,2 2-4 0,-2-8-14 0,-2-1-21 16,0-1-34-16,4-5-37 0,-2-1-39 0,0-4-41 0,0-7-60 15,-6 12-74-15,1-10-356 0,5-2-995 0,0 0-48 16</inkml:trace>
  <inkml:trace contextRef="#ctx0" brushRef="#br0" timeOffset="9936.37">22499 2685 355 0,'11'-4'680'0,"9"0"-87"0,9 0-67 0,3-3-40 15,4 1-61-15,-3-6-40 0,7 2-31 0,-3 2-37 16,-1-3-38-16,2 2-35 0,-1 0-38 0,-5 1-25 15,0-1-23-15,-1 1-32 0,-2 1-51 0,-10 1-96 0,-6 2-87 16,-4 1-116-16,-4 0-362 0,-5 3-884 16,0 0 13-16</inkml:trace>
  <inkml:trace contextRef="#ctx0" brushRef="#br0" timeOffset="11122.98">18043 4104 217 0,'0'0'542'0,"11"10"-65"0,-7-1-58 16,4 4-54-16,-2 4-38 0,2 7-31 0,-4 0-23 16,-2 2-17-16,-1 3-24 0,1 0-20 0,-2 0-22 15,0 0-19-15,-2 4-27 0,1-3-16 0,-1-1-11 16,-1 0-12-16,-1-2-14 0,2 1-8 0,-2-9-10 16,-1 0-8-16,1-2-11 0,1-6-4 0,2-1-3 15,0-3-9-15,0-1-6 0,1-6-9 0,0 0-11 16,0 0-14-16,0 0-10 0,0 0-8 0,0 0-2 15,5-39-2-15,2 14-4 0,5-1 1 0,1-3 2 16,0-1 1-16,3 0 0 0,-2-1 3 0,4 2 1 16,-1-2 2-16,2 0 10 0,0 2-2 0,-2 0 16 15,3 1 5-15,-1 3 6 0,-2 4 8 0,-3 9-1 16,-4 2 0-16,0 3 13 0,-1 2-14 0,0 4-2 0,0 1 4 16,0 5-4-16,-1 3 15 0,-1 3-3 15,-1 7 4-15,0 6-8 0,-1 1 2 0,-1 6 1 16,1-3-2-16,-4-1-9 0,2 1 8 0,-2 2-3 15,0-4 0-15,-1 0-5 0,0-7 1 0,2-1-3 0,-2-1-4 16,1-6-4-16,0-1 0 0,-1-4 3 0,1 0-7 16,-1-6 8-16,3 7-10 0,-3-7 1 15,0 0 0-15,0 0-5 0,22-25 14 0,-11 7-12 16,3-4-3-16,3-4 4 0,1 1-2 0,-1-4 0 0,0-1-3 16,0 0 3-16,3 0-2 0,1 1-1 0,-1-1 1 15,3 4 0-15,-1 2 0 0,-1 3 4 0,-5 10 3 16,-2 0-1-16,-2 5 2 0,-5 1 1 15,0 2 2-15,-1 5 5 0,-6-2 10 0,14 12 5 0,-9 2-2 16,-2 5-4-16,-1 7-1 0,-2 6 6 0,-2-3-5 16,-3 3 2-16,0 2-10 0,-1-2-5 0,0 3 2 15,0-5-14-15,2-1-10 0,0-2-19 0,0 2-33 16,3-10-25-16,2-1-46 0,-1-1-42 0,1-5-58 16,3-2-94-16,-2-4-239 0,3-2-841 0,0-1 30 15</inkml:trace>
  <inkml:trace contextRef="#ctx0" brushRef="#br0" timeOffset="11530.58">18967 4277 475 0,'0'0'611'0,"0"0"-108"0,0 0-62 0,0 0-54 16,0 0-52-16,0 0-48 0,0 0-26 0,0 0-10 15,-22 19-19-15,17-8-23 0,0 7-16 0,1 0-24 16,-1 9-12-16,2-8-18 0,1 5-14 0,0 3-14 15,2-2-14-15,3-5-8 0,-2-2-16 0,3-2-7 16,1 1-5-16,-1-5-10 0,4 1-5 0,1-5-3 16,-3 0-7-16,2-3-4 0,3-1-9 0,0-3-6 15,0-3-8-15,4-2-14 0,1-5-7 0,2-2-16 16,0-7-10-16,-3 3-6 0,0-6 7 0,2-1-2 0,-5 1 0 16,4-3 7-16,-7 6 2 0,2-5 1 15,-6 5 6-15,4-7 0 0,-3 7 5 0,-1-2 4 16,-1 5 2-16,-1 3 17 0,0 2 5 0,-2 1 12 15,0 3 13-15,-1 6 11 0,2-7 5 0,-2 7 1 0,0 0 1 16,0 0-8-16,0 0-6 0,0 0-5 0,-7 33 5 16,4-18-7-16,1 5 1 0,-3 4 0 15,4-5-7-15,1 5 1 0,0-7-5 0,1 1 1 16,2-2-6-16,-1-5-3 0,3 5-6 0,-1-3 4 0,1-2-6 16,-1-2-12-16,3 0-24 0,-1 1-14 0,0-3-29 15,-1 1-36-15,0-3-37 0,2 0-54 16,-1-3-47-16,2 0-90 0,-8-2-216 0,13-2-816 15,-13 2 42-15</inkml:trace>
  <inkml:trace contextRef="#ctx0" brushRef="#br0" timeOffset="11763.1">19555 3957 152 0,'1'-4'679'0,"-1"4"-118"0,0 0-87 0,0 0-68 16,0 0-52-16,0 0-29 0,0 0-25 0,-15 26-5 15,8-8-31-15,-2 7-28 0,3 4-5 0,0 2-20 16,0 3-11-16,2 0-18 0,0 0-15 0,2 16-18 16,-2-16-18-16,3 0-20 0,0 0-10 0,3 0-12 15,2-1-9-15,0-4-7 0,1 0-14 0,0-2-6 16,3 1-16-16,-3-10-11 0,3-4-36 0,-3-3-33 16,0-1-34-16,3-2-35 0,-3-4-38 0,4-1-56 15,0-7-50-15,1-2-334 0,0-4-892 0,0-1 9 16</inkml:trace>
  <inkml:trace contextRef="#ctx0" brushRef="#br0" timeOffset="11994">19874 3997 324 0,'8'-16'570'16,"-3"7"-107"-16,0 0-70 0,-2 2-43 0,-2 1-33 16,5 2-18-16,-6 4-24 0,0 0-8 0,0 0-13 0,0 0-18 15,0 0-17-15,-6 26-8 0,3-1-21 16,-4 3-10-16,2 4-11 0,-1 0-7 0,-1 4-10 15,1 11-10-15,-1-12-26 0,3 1-7 0,-1-1-16 0,1 1-1 16,-1-1-13-16,2-3-9 0,0-1-12 0,2-1-4 16,1-4-13-16,0-1-10 0,0-5 0 15,0-5-6-15,1-4-25 0,-1 0-29 0,1-2-35 16,0 0-36-16,-1-3-40 0,0-6-45 0,-1 10-42 0,1-10-58 16,0 0-295-16,0 0-869 0,0 0 22 0</inkml:trace>
  <inkml:trace contextRef="#ctx0" brushRef="#br0" timeOffset="12281.98">19648 4291 249 0,'0'0'486'0,"0"0"-81"0,0 0-52 16,13-9-44-16,-6 8-30 0,8-1-23 0,-1-3-8 0,4-1 2 15,2 0-9-15,7-1-9 0,0 0-17 0,3-2-11 16,-2 1-14-16,2 1-24 0,-2 1-16 0,-4-1-17 15,-1 4-16-15,3-2-13 0,-5 1-15 0,-3-2-5 16,2 5-12-16,-8-1 8 0,1 3-4 0,-1-1-10 16,0 7-7-16,-1-3-5 0,-4 4-6 0,0 3-4 15,1 6 1-15,-1 1 3 0,-2 0-10 0,-2 10 2 16,-1 1-2-16,0-1-5 0,-1-1-3 0,-1 3-3 16,-3-3-5-16,2 1-2 0,-2-3-5 0,2-7-7 15,1-1-22-15,-2 2-34 0,-1-2-37 0,0-5-60 16,1 2-78-16,-1-4-110 0,-2 1-235 0,1-7-843 15,4-4 33-15</inkml:trace>
  <inkml:trace contextRef="#ctx0" brushRef="#br0" timeOffset="12407.26">20162 3996 384 0,'-4'-8'379'16,"0"1"-164"-16,-1-1-158 0,-2 4-219 0,1 1-189 15,6 3 66-15</inkml:trace>
  <inkml:trace contextRef="#ctx0" brushRef="#br0" timeOffset="12822.06">20512 4118 192 0,'8'11'617'15,"-1"8"-90"-15,-1 7-76 0,-3 7-45 0,-3 2-27 16,0 14-22-16,-2 1-13 0,2 2-24 0,-3-3-35 16,-1 1-34-16,-1-1-31 0,1-4-30 0,1-10-20 15,0 0-23-15,2-3-13 0,-2-2-22 0,1-1-14 16,0-2-14-16,1-1-11 0,0-8-14 0,-1-1-11 15,2-6-15-15,-1-3-38 0,1 0-36 0,0-8-28 16,0 0-51-16,-2 7-55 0,2-7-66 0,0 0-91 16,-4-23-217-16,1 7-799 0,1-9 48 0</inkml:trace>
  <inkml:trace contextRef="#ctx0" brushRef="#br0" timeOffset="13060">20577 4028 273 0,'17'-6'478'0,"1"1"-48"16,1 2-33-16,0 2-32 0,-4 3-27 0,1 0-18 15,-5 2-16-15,2 3-23 0,-3 3-9 0,-5 1-9 16,1 6-20-16,-3 8-17 0,-6 2-23 0,-1 4-23 16,-7-2-17-16,-2 1-26 0,-2 3-17 0,-5-2-19 15,3-1-7-15,-4-1-11 0,0 3-10 0,0-3-12 0,1-4-9 16,1-5-16-16,-2-3-28 0,6-5-25 0,5-4-27 15,0-1-37-15,-2 0-42 0,6-5-53 16,6-2-52-16,-11-5-61 0,11 5-262 0,-5-21-804 16,8 2 47-16</inkml:trace>
  <inkml:trace contextRef="#ctx0" brushRef="#br0" timeOffset="13262.45">20859 3809 473 0,'6'-2'568'0,"-6"2"-101"0,0 0-61 15,7 17-37-15,-5-1-32 0,-4 9-21 0,-2 2-8 16,-2 8-2-16,1 0-13 0,-5 15-8 0,2-4-29 16,2 2-28-16,-1 1-22 0,2-2-31 0,0-11-23 15,0 10-8-15,2-13-29 0,2 1-16 0,1 0-15 16,1-2-12-16,-1-3-28 0,3-4-39 0,0-5-40 16,-1-3-32-16,1 0-37 0,-1-5-48 0,4-1-57 15,-1-3-69-15,-3-1-295 0,3-4-857 0,-5-3 25 16</inkml:trace>
  <inkml:trace contextRef="#ctx0" brushRef="#br0" timeOffset="13605.2">21010 4407 556 0,'8'2'508'0,"4"-2"-46"0,-1-2-45 0,3 1-42 16,3-4-35-16,-1 2-36 0,5-2-23 0,5-2-29 15,-1-1-25-15,2-2-32 0,-2-3-24 0,0-1-17 16,-3 0-18-16,-6 1-14 0,6-4-17 0,-7 4-13 16,0 0-20-16,-3-2-9 0,-2 4-17 0,-4-4-5 15,1 4-8-15,-5 0-6 0,0-1-2 0,-4 1-11 16,0 1-4-16,-6 3-7 0,0 1-2 0,-5 1-1 16,2 4-1-16,-8 2 5 0,1 5 4 0,-1 3 8 15,-8 6 7-15,0 1 13 0,2 4 2 0,-2 2 8 0,1 6 8 16,5-2 4-16,-2 5 7 0,2-1 2 15,7-1 9-15,1 1-5 0,4-1-1 0,4-5-8 16,4-3-8-16,1-3 2 0,3-2-3 0,4-1 2 16,-1-4-1-16,5-2-1 0,1 0-8 0,6-3-6 0,2-3-26 15,6-4-50-15,1-4-74 0,-1-1-102 0,-6-3-416 16,7-4-1000-16,-6-1-54 0</inkml:trace>
  <inkml:trace contextRef="#ctx0" brushRef="#br0" timeOffset="15362.94">22092 4465 676 0,'-2'8'556'0,"2"-8"-84"0,4 12-70 16,1-4-58-16,3 0-53 0,1-2-33 0,3 0-34 16,3 1-26-16,4-2-21 0,1 1-21 0,0-2-30 15,9-1-18-15,-4-2-13 0,4-1-8 0,0-5-12 16,1-3-11-16,-1-2-4 0,0-5-10 0,-2 2-5 15,-4-2-12-15,1-3-12 0,-3-1-4 0,-2 1-10 16,-5 5-8-16,-5-1 6 0,0 3-6 0,-4-1-1 16,-3-1-6-16,0 1 11 0,-4 3-6 0,-2-2 2 15,-6 2 2-15,-1-2 5 0,-4 1 2 0,-4 3 15 16,-1 0 7-16,-9 6 13 0,2-2 3 0,-1 7-2 16,-3 1 4-16,7 6 4 0,-7-1 12 0,6 3 7 15,0 2 2-15,2 4-2 0,4-1-4 0,2 3-3 16,2-1-3-16,1 1-8 0,5 2-5 0,3-5-5 15,4 2-2-15,2-2-4 0,4 1-4 0,0-3-7 16,5 1-2-16,3-1 11 0,-1-2-15 0,6 7-13 16,-1-8 4-16,0-1 3 0,4-2-10 0,-1-2-17 15,2-2-15-15,6 0-28 0,-6-4-33 0,0 0-37 0,-2-1-36 16,2-5-52-16,-1 0-48 0,-2-3-304 0,-2 1-839 16,1-2 33-16</inkml:trace>
  <inkml:trace contextRef="#ctx0" brushRef="#br0" timeOffset="15720.44">22706 4282 97 0,'0'0'685'0,"0"0"-135"0,0 0-94 16,0 0-64-16,-8 27-54 0,4-11-37 0,-1 9-21 0,-1 1-20 16,2-1-24-16,-1 2-19 0,0 0-15 0,0 1-25 15,1-2-28-15,2 0-10 0,2-8-26 0,-2 2-6 16,2-3-11-16,2 2-7 0,0-3-14 15,-2-5-8-15,0-1-9 0,4 0-10 0,-3-5-15 0,-1-5-4 16,6 7-7-16,-6-7-6 0,8 0-3 0,-8 0 2 16,13-11-1-16,0-3-7 0,-6 5 1 0,6-4 6 15,-1 0-13-15,-1-3 2 0,1 3 13 0,1-2-17 16,-3 6 4-16,-1 0 3 0,-1 2-1 0,0-1 0 16,-3 3-2-16,1 0 3 0,-1 1 4 0,-5 4-2 15,5-6 3-15,-5 6-5 0,0 0 1 0,7-2 1 16,-7 2 12-16,0 0-7 0,8 8-2 0,-8-8-4 15,7 10-1-15,-4-2 4 0,1 0-3 0,1 2 7 16,-1 0-16-16,1 1-16 0,1 0-26 0,1 0-21 16,0-2-23-16,6 2-29 0,-6-2-31 0,5-1-37 15,1-3-29-15,1-3-48 0,-1 0-273 0,0-2-771 16,5-2 57-16</inkml:trace>
  <inkml:trace contextRef="#ctx0" brushRef="#br0" timeOffset="16328.92">23219 4441 628 0,'0'-9'553'0,"0"2"-70"0,0 7-51 16,-6-12-44-16,1 8-41 0,-3 0-6 0,-2 2-57 16,-1-1-35-16,-2 7-24 0,-1-1-9 0,-1 4-12 15,-2 3-10-15,-1 0-21 0,3 3-23 0,-1 0-13 16,1 2-14-16,4 1-14 0,1 0-21 0,-1-2-4 16,5 3-8-16,1-1-8 0,2-4-13 0,1 0-5 15,4 1-8-15,3-2-3 0,-2 1-6 0,3-4 0 16,5 2-8-16,-3-3-2 0,3 0-11 0,1-1 7 15,2-5-20-15,2 4-4 0,4-4-12 0,1-1-8 0,-4-2-5 16,2-2-9-16,-1 0-11 0,3-3-9 0,-2 0-7 16,-2-1-3-16,2-2-3 0,-1 1-2 0,-1-3-1 15,-1 2-3-15,0-1 2 0,-1 2 1 16,0-4 5-16,-3 3 6 0,0 3 6 0,-5-1 2 0,2 1 12 16,0 0 0-16,0 2 9 0,-7 2 3 0,3-1 12 15,-5 4 5-15,0 0 17 0,8-3 10 0,-8 3 10 16,0 0 10-16,0 0 9 0,0 0 8 0,0 0 0 15,6 12-6-15,-6-12-2 0,2 9-1 0,-1-3 0 16,-1-6-2-16,3 10 0 0,-1-5-4 0,0 0-6 16,-2-5 1-16,6 8-4 0,-1-5-4 0,-5-3-3 15,7 4-3-15,-2-1-1 0,-5-3-2 16,11 2 13-16,-11-2-15 0,12 0-2 0,-12 0 0 0,15-4-1 16,-8 2-4-16,1-2-13 0,2 1-7 0,0-5-17 15,1 2-14-15,-1-2-12 0,-1-2-9 0,0 2-3 16,0 1-7-16,0 0 2 0,0-1-2 0,-3 1 1 15,-2 1 9-15,2 2 4 0,-4-2 8 0,-2 6 12 16,7-4 13-16,-7 4 16 0,0 0 21 0,0 0 9 16,0 0 7-16,0 0 6 0,0 0-2 0,0 22-1 15,0-22-3-15,-4 14 1 0,4-14-4 0,-5 10 1 16,5-2-5-16,0-8 0 0,2 10-2 0,-2-10-4 16,3 9-1-16,1-5 1 0,0-1-1 0,-4-3 6 15,5 9-6-15,-1-6 1 0,5 2-3 0,-4-2-2 16,1 2-4-16,0 0-16 0,-1-2-20 0,2 0-19 15,0 1-21-15,-2-1-22 0,1 1-16 0,1 0-15 16,0-1-8-16,-7-3-1 0,13 4-6 0,-6-4-29 16,-7 0-13-16,13 1-48 0,-6-1-192 0,-7 0-574 15,13-1 97-15</inkml:trace>
  <inkml:trace contextRef="#ctx0" brushRef="#br0" timeOffset="16637.64">23943 4517 246 0,'0'0'433'0,"9"-9"-44"0,-7 3-26 0,4 0-28 0,-2 1-15 15,-4 5-14-15,6-11-19 0,-1 5-17 16,-5 6-21-16,4-7-16 0,-4 7-11 0,0 0-37 16,4-2-19-16,-4 2-3 0,0 0 17 0,9 21 10 0,-7-2 5 15,1 8-11-15,-2 2 14 0,-1 3 3 0,-1 16 4 16,-2 3-4-16,3 2-9 0,0 2-19 15,-2 1-15-15,-3 2-16 0,1-4-21 0,2 2-11 16,0-3-13-16,2 2-12 0,-3-7-10 0,3-13-11 0,2 0-5 16,-1-4-9-16,3-3-3 0,1-3-11 0,-1 0-7 15,-2-10-10-15,1-3-17 0,-2-5-19 0,2 0-22 16,-3-7-30-16,2 6-32 0,-2-6-40 0,0 0-27 16,0 0-25-16,3-33-21 0,-3 14-25 0,-2-11-22 15,2-5-54-15,-5-1-295 0,-2-12-945 0,-2 0-18 16</inkml:trace>
  <inkml:trace contextRef="#ctx0" brushRef="#br0" timeOffset="16879.02">23911 4507 425 0,'7'-11'469'0,"-1"3"-57"16,8-5-49-16,-4 6-40 0,7-1-11 0,-1 3-26 15,6-1-7-15,-4 3-13 0,4 0 16 0,1 2-40 16,-3 1-12-16,7 1-16 0,-6 2-14 0,-3-2-15 15,1 6-27-15,-3 0-12 0,-6-1-3 0,2 4-15 16,-3 1-4-16,-4 0 9 0,0 7-13 0,-5 0-10 16,-2 1-14-16,-2 0-7 0,-8 4-15 0,-3 1-6 15,-2-1-7-15,-1-3-13 0,-1 1-7 0,1-4-4 16,3-2-28-16,-2-6-40 0,2 2-43 0,1-2-45 16,0-2-51-16,4-4-58 0,-3-2-61 0,4 1-306 15,9-2-903-15,-13-6 4 0</inkml:trace>
  <inkml:trace contextRef="#ctx0" brushRef="#br0" timeOffset="17157.9">24367 4095 399 0,'0'0'630'0,"3"-6"-104"16,-3 6-89-16,0 0-60 0,0 0-61 15,0 0-30-15,0 0-19 0,0 0-20 0,5 28-16 16,-6-11-19-16,-1 3-17 0,0 6-15 0,1 2-18 16,-3 3-17-16,0-1-18 0,3 3-13 0,-3-2-14 0,1 5-15 15,-1-1-6-15,2-3-9 0,-2 2-8 0,1-2-9 16,0 0-14-16,-1-3 1 0,0-2-6 0,4-6-18 16,-2-1-20-16,0-5-18 0,1-3-28 0,-2-1-26 15,2-2-25-15,-1 1-32 0,2-5-30 0,0-5-45 16,-4 6-40-16,4-6-37 0,0 0-231 0,0 0-740 15,0 0 68-15</inkml:trace>
  <inkml:trace contextRef="#ctx0" brushRef="#br0" timeOffset="17580">24343 4440 300 0,'8'-10'461'16,"-1"2"-45"-16,4 2-26 0,-2-1-21 0,1 2-28 15,3 2-22-15,-2 2-14 0,-2 2-5 0,4-1-30 16,-3 5-21-16,3 0-21 0,-2 1-21 0,2 5-26 15,0 1-19-15,-3 2-20 0,3 2-17 0,-6 0-11 16,0 1-16-16,-2 1-10 0,0 0-10 0,-3 2-13 16,-1-2-11-16,0 1-7 0,-1-1-13 0,0-2-20 15,-1-4-23-15,1-1-29 0,0-1-36 0,0-3-37 16,0-7-43-16,0 10-25 0,0-10-23 0,0 0-32 16,0 0-12-16,0 0 1 0,16-16 13 0,-11 7 22 15,2-1 38-15,6-5 70 0,-4 1 34 0,0-2 48 16,1 2 40-16,-3 0 10 0,0 4 26 0,2-3 20 15,0 3 18-15,-3-2 16 0,3 4 22 0,-4 0-1 16,3 0 6-16,-2 3 6 0,1 0 0 0,0-2-13 16,0 4-14-16,2-3-12 0,-2 1-3 0,0 1-13 15,-1 2-6-15,3-1-4 0,-9 3-9 0,18-2 3 16,-5 1-8-16,-1 2 18 0,3 2-1 0,2-1-7 16,0 3-8-16,0-2-4 0,-3 3-3 0,4-2-7 15,2 1-1-15,-3 1-3 0,-1-1-9 0,2-2 1 16,-4 1-10-16,-1-2 1 0,2 0-3 0,-2-2-4 15,0 5-1-15,0-5 14 0,-2 1-20 0,1 0-1 16,-5-2-8-16,-7 1-12 0,14-1-23 0,-14 1-33 16,8-3-51-16,-8 3-76 0,1-6-96 0,-1 6-315 15,0 0-916-15,0 0-2 0</inkml:trace>
  <inkml:trace contextRef="#ctx0" brushRef="#br0" timeOffset="18518.3">20196 5330 213 0,'-9'-3'478'16,"2"0"-50"-16,-3 1-49 0,-2-1-52 0,-4 2-33 0,5 2-30 15,-11 3-21-15,4 2-13 0,-7 6-18 0,-2 5-22 16,0 1-10-16,-1 6-4 0,-7 10-7 15,9-8-7-15,-5 13-7 0,11-9-10 0,-12 10-16 16,15-10-9-16,-1 0-19 0,4-3-8 0,3 2-12 0,0-3-7 16,8-3-8-16,1-5-15 0,2-2 4 0,3 0-11 15,2-4-6-15,4-3-6 0,1-1-1 0,8-3-8 16,-5-5-1-16,10-1 0 0,4-6-2 0,3-4-4 16,0-6 3-16,-2 2-8 0,3-7-2 0,-1-2 0 15,-2-1-1-15,7-10 1 0,-11 10-2 0,-1 2-1 16,-3-1 1-16,-5 10-4 0,-4 0 3 0,-1 5-1 15,-3 2 6-15,-3 1 7 0,1 2 4 0,-1 0 6 16,-4 4 17-16,5-5-3 0,-5 5 0 0,0 0-8 16,0 0 1-16,0 0-4 0,-5 30-3 0,1-15-2 15,0 3 6-15,1 2-14 0,-2-1-2 0,1 0-6 16,2 0 1-16,0 0-10 0,0-1-15 0,1 0-19 16,-2 2-24-16,3-8-25 0,4-2-29 0,-2 1-29 15,-2-3-37-15,3-3-44 0,2-2-70 0,-5-3-271 16,0 0-828-16,18-17 39 0</inkml:trace>
  <inkml:trace contextRef="#ctx0" brushRef="#br0" timeOffset="18739.99">20489 4966 192 0,'1'-11'692'0,"-1"5"-121"0,0 6-83 15,-2-9-83-15,2 9-55 0,0 0-57 0,-14 18-29 16,3 5-18-16,-2 6-1 0,1 2 10 0,-5 16 0 0,4 0-7 15,2 3-17-15,-4 5-16 0,11-1-30 0,0 1-19 16,3 2-26-16,-1-7-16 0,2-1-16 0,5-15-18 16,-1 1-12-16,0-4-16 0,4-2-22 0,1-3-29 15,0-2-28-15,2 0-19 0,-1-7-33 0,1 0-35 16,3-4-44-16,-2-1-62 0,3-2-71 0,-5-3-308 16,1-4-894-16,3 1 10 0</inkml:trace>
  <inkml:trace contextRef="#ctx0" brushRef="#br0" timeOffset="19269.16">21109 5418 154 0,'4'-10'599'16,"-2"5"-93"-16,0-2-64 0,-2 7-55 0,-2-12-45 15,-3 6-28-15,-1 2-35 0,-6 1-14 0,1 0-16 16,-7 5-35-16,1 2-13 0,-4 4-27 0,-6 5-5 15,-3 0-23-15,1 5-15 0,1 5-13 0,-2 1-4 16,-5 12-14-16,1-2-8 0,2 4-15 0,8-7-4 16,3-1-10-16,1-2-7 0,1 2-1 0,5-5-7 15,4 0 1-15,1-8-13 0,4 1-8 0,3-3-11 16,2-5-6-16,5 1 0 0,0-4-5 0,7 0-8 16,-2-4-6-16,6-2-7 0,4-4-7 0,1-2-22 15,4-9-19-15,4-1-21 0,-2-3-16 0,1-2-24 0,-1-3-14 16,0-5-22-16,1 0-16 0,-4 1 2 15,-2 0 4-15,0-2 18 0,-3 3 7 0,-4 0 17 16,-1 2 13-16,-1 0 20 0,-5 7 18 0,-2-1 40 16,-1 4 34-16,-1 3 39 0,-4 3 41 0,4 0 32 0,-4 2 16 15,0 6 7-15,0 0-5 0,0 0-19 0,0 0-9 16,0 0-11-16,0 0-4 0,-15 24 1 16,11-7 1-16,-3 9 1 0,4 4 12 0,-4 2 0 0,5 1 1 15,-2 3 7-15,-3 12 12 0,2 2 0 0,-2 1 8 16,3-2 4-16,-6 2 4 0,3 0-2 0,-5 1-4 15,3-1-4-15,-5-1-3 0,2-4-14 0,-2 0-8 16,-4 0-12-16,-1-3-12 0,4-11-5 0,-4 10-6 16,3-13-7-16,-3 0-6 0,1-5-7 0,-2-5-4 15,-1-2-8-15,6-7-5 0,-1-3-9 0,3-1-14 16,-5-5-24-16,3-1-23 0,3-4-23 0,3-7-23 16,0-3-25-16,-2-11-20 0,8-3-25 0,3-3-32 15,2-4-42-15,14-13-54 0,-6 16-342 0,6-15-994 16,-3 15-48-16</inkml:trace>
  <inkml:trace contextRef="#ctx0" brushRef="#br0" timeOffset="19568.18">21416 5548 550 0,'0'0'506'0,"-9"19"-60"15,0-4-48-15,-4 9-21 0,-2 1-17 16,-1 2-42-16,-1 0-22 0,-2-1-18 0,0 2-25 15,1-3-28-15,3 2-18 0,-2-1-24 0,13-8-27 0,-4 1-12 16,3-1-21-16,3-5-13 0,0-1-13 0,4-2-12 16,2-1 1-16,-1-2-23 0,5-2-4 15,0-2-7-15,7-4 1 0,-2-1-9 0,8-6-2 16,4-6-10-16,1-4-2 0,-2-2-4 0,-3-2-3 0,-1-1 1 16,-5 0-4-16,-3 2 1 0,1-3-8 0,-6 6-5 15,-3-2 4-15,0 2 0 0,-2-7 1 16,-2 5-8-16,-1-4-5 0,-4 0-17 0,-4-1-14 0,5 5-14 15,-2 4-16-15,-1-1-18 0,-3 4-19 0,4 2-30 16,0 3-33-16,3 1-51 0,-1 0-68 0,0 2-277 16,4 5-821-16,-6-5 41 0</inkml:trace>
  <inkml:trace contextRef="#ctx0" brushRef="#br0" timeOffset="19917.95">21854 5392 580 0,'0'0'604'16,"6"-3"-75"-16,-6 3-95 0,0 0-64 0,0 0-60 15,0 0-35-15,0 0-33 0,0 0-30 0,-31 4-27 16,18 1-13-16,-3 1-9 0,-4 0-29 0,4 3-12 16,1 0-14-16,-4-1-17 0,5 1-5 0,-3 0-8 15,8-1-13-15,-5 4-4 0,8-2-6 0,-5-1-8 16,5 1-4-16,2 0-10 0,0-1-3 0,2 1-3 15,4 0-5-15,0 2-2 0,2 1-1 0,6-1-4 16,-1 2-4-16,0-1 3 0,2 1-3 0,2-2 2 16,-3 1-2-16,3-2 0 0,0 0-4 0,-3-1 0 15,-4-2-6-15,3 0 9 0,-2 0-5 0,-1-1 10 0,-3-1 11 16,0 0 4-16,1 1 15 0,-4-7 11 0,0 11-9 16,0-11-3-16,-5 11-1 0,0-4-9 15,-4 0-7-15,-1 1 2 0,-2-1-10 0,1 0-24 16,-2-1-36-16,-5 0-42 0,4 0-56 0,-4-1-72 0,5-3-91 15,1 1-272-15,1 0-857 0,-1 1 24 0</inkml:trace>
  <inkml:trace contextRef="#ctx0" brushRef="#br0" timeOffset="20049.84">21975 5870 349 0,'3'4'876'0,"-1"0"-323"15,-2-4-228-15,2 8-255 0,-2-8-384 0,0 0-393 16,0 0 99-16</inkml:trace>
  <inkml:trace contextRef="#ctx0" brushRef="#br0" timeOffset="35442">3938 6965 217 0,'10'27'346'0,"2"-4"-3"0,0-2-19 0,7-1-36 15,3 1-28-15,2-2-31 0,2-1-24 0,5-1-25 16,-1-2-19-16,2 0-17 0,-1 1-4 0,2-4-12 16,3 1-19-16,1-5-8 0,0 2 1 0,13 2-4 15,-12-6-9-15,12 3-5 0,-10-2-13 0,10-1-6 16,-11-2-7-16,11-1-2 0,-9 0-5 0,11-2-3 15,1-1-9-15,-16-1 9 0,18-2-10 0,-4 0-5 16,-13 0-5-16,-1 0-1 0,0 1-1 0,5-1-3 16,-3-3-5-16,-3 1-1 0,1 0 2 0,-4-3-7 15,-1-1 2-15,-1-2-5 0,-1 1 1 0,-3-4 0 16,-1 3-1-16,-2-4 2 0,-2-1-2 0,-7 3-3 16,2-2 0-16,-1-6 1 0,2 1-1 0,-2-1 0 15,1-6-3-15,-4 2 3 0,0-7 1 0,0 2 3 0,-3-3-7 16,5-1 2-16,-1-11 4 0,-1 10 1 15,-4 1 2-15,1-1 4 0,3-9 2 0,-4 11-2 16,0 1-3-16,0-1 2 0,-3 2-3 0,2-2 0 16,-4 1 1-16,0 0-4 0,-2 2-2 0,0 2 1 0,-4-4 3 15,0 4-1-15,-3 1 3 0,-2 1 1 0,-2-1 4 16,-2 2 6-16,-1-1-1 0,-2 6 6 0,-1-4-2 16,-4 3 4-16,2 2-3 0,-5-4-4 0,1 5 2 15,-1 1-5-15,-3 4 3 0,-1 0-6 0,-2-3-1 16,-3 3-3-16,-2 1 0 0,1-1-1 0,-4 2-4 15,1 3 1-15,-3-2-1 0,1 2 1 0,-1 0-1 16,-12-2-7-16,12 4 5 0,-2 1-1 0,-10-4 4 16,12 8-2-16,-1-1 5 0,-12 1 5 0,13 1 2 15,-1 4-5-15,0 0 3 0,1 2 0 0,-1-1-4 16,1 4 3-16,1 0 0 0,-13 3-2 0,14-3 0 16,-1 2 1-16,4 2-3 0,2 3 3 0,-3-1-1 15,3 1-2-15,0 1-1 0,2 1 0 0,1 0-3 16,1 0-4-16,0 1 3 0,0 1-4 0,2 4 3 15,-2-2-2-15,2 6 1 0,-2 1-4 0,-2 10 1 16,0-1 1-16,3 6-1 0,2-1 0 0,-1 1-1 16,3 0 3-16,3 4-3 0,0-5 1 0,4 4-3 15,-1-2 4-15,3 6-3 0,-1-5 3 0,3 2 0 0,4 2 0 16,5-15 6-16,-1 11 7 0,8-10 8 0,2-2 11 16,5 9-8-16,2-9 4 0,3-5-9 15,6 0 9-15,0-1-12 0,5-4 1 0,1 0-2 16,5-6 2-16,12 4-6 0,-10-10-2 0,2-3 12 0,0-4-14 15,1-1 1-15,12-4-12 0,-14-1-25 0,14-5-32 16,-15 2-52-16,-2-2-71 0,1-2-117 0,-6 1-291 16,-1 0-889-16,-6 1 11 0</inkml:trace>
  <inkml:trace contextRef="#ctx0" brushRef="#br0" timeOffset="36798.03">5006 9011 293 0,'-18'-8'375'0,"-1"1"-18"0,-1-1-24 16,-6 0-40-16,-1 0-18 0,8 1-34 0,-9-3-14 16,-1 2-16-16,0-1-14 0,1 2-1 0,2-2-16 15,-4 3-7-15,3-1-12 0,-2 2-9 0,0 2-13 16,3 2-12-16,-2-2-4 0,-3 3-11 0,2 0-12 15,-1 3-3-15,0 0-13 0,0 4-2 0,-2 2-15 16,3 3-7-16,0 2-6 0,0 1-8 0,-1 3 3 16,-1 1-11-16,4 0 1 0,-1 4-10 0,1-1 0 15,2 4-3-15,3 2-3 0,-2 0-2 0,1 3-1 16,-4 10 0-16,9-9-7 0,-1 10-1 0,6-7-2 16,0 1-1-16,4 11 0 0,-1-1-3 0,6-11 5 15,-2-3-4-15,9 3 1 0,1 2-4 0,2-3 1 16,1 0 1-16,11 12-1 0,-1-2-3 0,6-3 5 15,4 0 0-15,5-3 3 0,-7-10-5 0,10 10 1 0,3-4 3 16,4 0-5-16,3-2 2 0,0-6-3 0,3 1 2 16,1-5 1-16,-2-1 3 0,2-3-5 15,-12-7 1-15,15-1 4 0,-12-1-2 0,12-4 0 16,9-2 3-16,-4-3 0 0,-4-2 0 0,-2-2 6 0,5-2-3 16,0-1 0-16,-1-5-2 0,0 0 0 0,-1-1-1 15,-1-4 0-15,-1-2-4 0,-3-3 4 0,-3 1 4 16,-11 1-7-16,9-7 0 0,-4-2 0 0,-12 3 1 15,8-7 2-15,-9 8 1 0,7-11-1 0,-11 7 1 16,6-9 2-16,-9 10-1 0,-1-4 4 0,4-11-3 16,-9 10-3-16,-4 1 3 0,2-1 1 0,-5-1-1 15,-2 1 2-15,1 2 1 0,-3-4 0 0,-3 4 0 16,0-1 2-16,-5 2-2 0,-1-1 3 0,-3 3-5 16,-1-1 4-16,-6-1 1 0,2 5 9 0,-6-1-1 15,-2 1-2-15,-2 3-2 0,-1-2 12 0,0 1-7 16,-3 2 4-16,0 2-4 0,-3 1 3 0,0 2-5 15,2 1 4-15,-6 1 8 0,1-1 0 0,-2 3-2 16,-1 0 4-16,0 1 0 0,0 4-1 0,-1-1 0 0,0 2 3 16,-1 0-1-16,3 2-5 0,-3 3 5 15,-12 1-10-15,11 3-3 0,1-2-6 0,1 4 1 16,1-2-3-16,0 4-2 0,1-2-5 0,2 2-2 0,-2 0 1 16,4 2-2-16,1 0-3 0,1-1-7 0,0 1-13 15,1 2-16-15,-1-2-18 0,4 2-23 0,0 2-15 16,1 1-28-16,1 0-24 0,1 4-32 0,0 4-32 15,3 1-56-15,3-2-68 0,-2 3-274 0,4 1-917 16,2 4-3-16</inkml:trace>
  <inkml:trace contextRef="#ctx0" brushRef="#br0" timeOffset="38063.94">5054 11236 92 0,'-7'-4'449'0,"-1"0"-36"0,-2-1-48 16,-1 0-40-16,0 0-28 0,0-1-26 0,-3-1-19 16,2 2-22-16,-5-2-18 0,1 1-18 0,-2-1-13 15,2 2-14-15,-2 0-14 0,-1 1-13 0,2 0-12 0,-3 0-10 16,2 1-8-16,-3 1-10 0,0 1-7 15,-6 0-7-15,-3 2-9 0,0 2-7 0,3 0-9 16,-5 2-1-16,0 1-8 0,-1 3 0 0,-2 4-5 0,2-1 0 16,0 5-8-16,-3 0-8 0,0 0 0 0,-7 8-4 15,2 2-3-15,11-3-2 0,1-2-4 0,0 3 2 16,-7 9-7-16,10-7 1 0,-4 11 1 0,8-8-4 16,0-2 1-16,-2 0-1 0,3 2-1 0,6 0-1 15,-2 0-1-15,5 1-1 0,0-3-4 0,6 0 1 16,-1 2 1-16,5 0-4 0,-1-2 8 0,7 3-3 15,3-2-6-15,-1 1 1 0,7 1-2 0,2 0-1 16,2 0 6-16,11 6-1 0,4 1 0 0,3-2-2 16,1 3 2-16,4-5 2 0,3 4-6 0,1-3 5 15,4 0-2-15,-2 1 2 0,4-5-2 0,1-4-2 16,-2 1 5-16,2-4-5 0,-2-1 4 0,-1-4 0 16,7 0-1-16,1-5 0 0,-1 3 0 0,-4-8 2 15,3 2 1-15,-3-5-1 0,2-3 0 0,1-2-1 0,-2-3 9 16,-2-3-6-16,1-3-5 0,-14-2 6 15,11-5 0-15,0-7-6 0,-1 1 3 0,-15 1 2 16,10-9-3-16,-2-1 3 0,-4-4 1 0,-2-1 5 0,-2-3-3 16,-3-5 6-16,-4 1 2 0,-2-1 0 0,-1 1-1 15,-2-1-2-15,-6-3 0 0,-5 0-5 0,1-1 6 16,-1 0-4-16,-4 0-3 0,0 1 1 0,-4 12 4 16,-3-13-2-16,2 12 3 0,1-14 7 0,-3 18 0 15,-5-3 3-15,1 1 1 0,-4 2 2 0,1 0 6 16,-2 0-6-16,-4 1 4 0,3 4-3 0,-9-3-10 15,0 5 7-15,-2-1 1 0,-4 1-4 0,1 5 5 16,-4-3-3-16,1 2-4 0,-4 1-4 0,-1 1 6 16,-1 2 8-16,0 1-2 0,-16 0-7 0,14 4-2 15,-2 0 12-15,-12 2-3 0,14 0-6 0,-14 4 13 16,-1 2-10-16,12 3-3 0,-14 1-4 0,3 4 2 16,0-2-5-16,15 5-3 0,-15 1-1 0,3 3-3 15,11-1-2-15,-12 4 2 0,12-1-1 0,3-1-6 0,-2 6-10 16,3 1-9-16,1-2-19 0,1 4-22 0,4 0-18 15,-2 0-21-15,6 5-29 0,-9 10-31 16,11-9-41-16,1 1-44 0,6-1-75 0,-3 3-271 16,6-2-889-16,2-1 11 0</inkml:trace>
  <inkml:trace contextRef="#ctx0" brushRef="#br0" timeOffset="44767.91">4643 14636 101 0,'-20'1'357'0,"1"2"-13"16,-3 0-27-16,-5 1-16 0,4 0-31 0,-4 1-22 15,-2 0-14-15,-2 3-12 0,0 2-2 0,-1-2-21 16,0 2-24-16,4-1-16 0,4 1-13 0,3-4-4 16,1 4-11-16,-4 2-7 0,-2 2-24 0,2 1-6 15,1 3-12-15,3 1-11 0,-2 4-4 0,0 1-6 16,2-1-6-16,1 4-10 0,1 1-3 0,2 2-4 16,-4 13-5-16,6-11-5 0,-4 13-5 0,7-11-2 15,-1-1-1-15,-3 16 4 0,4 1-4 0,0-6-5 16,3 5 3-16,-1-3-1 0,4-12 7 0,0 3-5 15,4-4 1-15,1 2-3 0,5 0 21 0,0 1-3 16,1-2 0-16,5 0-1 0,12 7 3 0,-7-9-2 0,10 8-3 16,5-2 2-16,-6-12-3 0,3 1 0 0,10 6-4 15,-6-10 0-15,9 4-3 0,-7-7-2 16,-1-1-2-16,13 7 0 0,0-7-2 0,-9-6 1 16,13 5 1-16,-12-7-2 0,-1-4-3 0,0 0 1 15,1-7-1-15,2 3 0 0,-1-8 1 0,12-4-1 0,-1-4 6 16,-14-1-2-16,12-6 3 0,4-5 0 0,-8-2 3 15,-1 0 1-15,-2-7-3 0,-3-1 3 16,0-2 0-16,-4-7-1 0,-2 5 4 0,0-3-5 16,-5-1 5-16,0-2-2 0,-3 3-1 0,-4-2-2 0,-6 11 0 15,2 0 4-15,-2-16 2 0,-5 13-2 0,-3-10-5 16,-3 12 3-16,-2-3 2 0,-1 2 0 16,-1 0-7-16,-3 2-1 0,-5 3 10 0,-1 1-8 15,-5 1-1-15,-2 3 1 0,-5 0 1 0,0 5 0 16,-5 1 1-16,-3 1 1 0,-4 2 1 0,-14-1 1 0,11 7-7 15,-18 1 5-15,0 5-7 0,2 1-7 0,-4 0 3 16,3 6-2-16,4-1-1 0,-3 2 0 0,0-1-2 16,2 4-18-16,13-1 17 0,-13 3-4 15,14-3 7-15,0 3-8 0,0 0-3 0,1 4-1 0,-1-1-12 16,5 1-13-16,-4 2-13 0,4 3-24 0,3 2-22 16,-2-1-22-16,0 3-30 0,4 2-33 0,0 1-38 15,3 3-41-15,3-2-60 0,0-1-270 0,6 3-866 16,1-2 20-16</inkml:trace>
  <inkml:trace contextRef="#ctx0" brushRef="#br0" timeOffset="45553.99">4834 16395 37 0,'-14'-7'436'0,"-4"2"-46"0,5 2-38 15,-6-1-32-15,1 2-13 0,-1 1-25 0,-3 2-25 16,1 0-24-16,0 4-22 0,-7-1-23 0,0 6-39 15,0 0-15-15,-3 2-13 0,0 2-12 0,2 3-11 16,-3-1-10-16,0 2-7 0,-3 2-3 0,6-1-6 16,1 4-6-16,0 4-7 0,1-2-4 0,-9 10 1 15,13-6-12-15,3 1 1 0,-6 12-7 0,4 0-3 16,4 3 0-16,6-13-2 0,1 1-1 0,6 2-5 16,-1 1 9-16,6-3-12 0,2 0-5 0,5 16 5 15,2-17-7-15,5 1 3 0,0 0-3 0,10 10 5 16,4-5 3-16,3 0-5 0,4-2 1 0,3-3 6 15,5 1-13-15,-2-6 1 0,6 2-2 0,-3-7 0 16,1 0-4-16,1 0 5 0,2-8-5 0,-10-2-1 16,11 1-2-16,5-6 9 0,-16-2-5 0,15-6 0 15,-16-5-4-15,15-7 5 0,-3-1-1 0,0-6 0 16,-2-5 1-16,-3-5 1 0,-2-4-1 0,-3-8-1 0,-4-2 0 16,-3-4-1-16,-2-4-1 0,-7-2 1 15,-3-5 1-15,-8 4 0 0,-2-1-3 0,-1-26-1 16,-9 25 5-16,-4-2 1 0,-2 4-3 0,-4-3 0 15,-5 5 5-15,-2 4 4 0,-4 2 0 0,-3 1-3 16,3 15 13-16,-11-7-11 0,7 10 5 0,-12-5 0 0,5 12-1 16,-3 1 4-16,-15-1-1 0,3 3 5 15,-4 3-1-15,13 5-2 0,-15 0-2 0,14 5-3 16,3 1 6-16,-4 4 9 0,0-1-5 0,0 4-3 16,1 6-5-16,-10 4-1 0,13 0-4 0,-12 4-2 15,5 4-3-15,12-7-7 0,-2 2 8 0,4 1-6 16,1-4-7-16,1 1-4 0,1-2-24 0,11-1-19 0,0-2-38 15,2-2-41-15,4 2-63 0,1-2-74 16,6 3-317-16,-2 1-866 0,4-12 20 0</inkml:trace>
  <inkml:trace contextRef="#ctx0" brushRef="#br0" timeOffset="47780.95">7142 16591 228 0,'0'0'407'0,"0"0"-66"16,0 0-47-16,0 0-35 0,0 0-34 0,0 0-18 15,0 0-4-15,0 0-33 0,0 0 8 0,19 4 4 0,-11-6 0 16,1 1-15-16,3 0-4 0,1-2-14 0,5 2-11 15,-1 2-7-15,4-3-14 0,1 2-3 0,6 0-9 16,-1-2-9-16,0 2-4 0,1-3-8 0,-1 1 0 16,-4 0-5-16,-3 0-11 0,2 1-1 15,6-3-6-15,-6 2-3 0,-1 1-10 0,-1-1-3 0,0-1-3 16,-3 3-5-16,-1-4-6 0,-3 3-2 0,-1 1-4 16,-1-1-3-16,-3 1-4 0,-8 0-3 0,10 0-10 15,-10 0-14-15,10 1-31 0,-10-1-57 0,0 0-80 16,8 4-106-16,-8-4-252 0,0 0-775 15,0 0 56-15</inkml:trace>
  <inkml:trace contextRef="#ctx0" brushRef="#br0" timeOffset="48669.81">7900 16239 473 0,'0'0'471'0,"0"0"-83"0,-12-2-53 0,12 2-48 16,0 0-35-16,0 0-44 0,0 0-21 0,0 0-29 15,13-22-16-15,-6 16-17 0,0 0-15 0,3-1-8 16,2 1-11-16,-1-1-8 0,3 2-6 0,-1 2-14 16,5-3-1-16,-3 2-9 0,4 1-8 0,-1 4-5 15,-4 1 1-15,2-1-6 0,1 2-5 0,-1 1-2 0,0 4-1 16,0 1-3-16,-3 2-4 0,0-1-1 0,-3-1-1 16,3 3 1-16,-7-1-4 0,2 0 2 15,-2 1-1-15,-1-1 0 0,-3 2 1 0,0 2-4 16,0 3-3-16,-2 0 1 0,-2-1 0 0,-2 1-4 15,-1-1 1-15,1-2-1 0,-2 3-2 0,0-4-4 0,0-3 6 16,1-2-3-16,1 0-3 0,-1-1 2 0,1-4 3 16,-3 2-2-16,7-6 2 0,-7 4 0 0,7-4-1 15,-4 5-4-15,4-5 5 0,0 0-5 16,0 0 2-16,0 0 0 0,0 0-1 0,0 0-1 0,0 0-1 16,0 0 3-16,0 0-4 0,18-15-1 0,-18 15 5 15,11 2-3-15,-11-2 0 0,13 3 0 0,-5-2 0 16,-2 1 0-16,1 2 3 0,-1-1 2 0,4 3-3 15,1 3 5-15,-2-1 0 0,-1-1 0 16,0 3-1-16,-2-2 2 0,1 2-1 0,1 1-4 0,-2-1 6 16,-2-1 9-16,1 0 6 0,-1 0-2 0,-2 1 6 15,-2 1-5-15,-2 2 1 0,2-2-3 0,-4 0 1 16,-1 1 6-16,-1 4 4 0,-2-8 5 0,-1 3 1 16,3-4-5-16,-4 0-3 0,2-1-6 0,1 0-3 15,-2-1-4-15,2-1-13 0,-2-2-23 0,9-2-24 16,-13 1-29-16,13-1-43 0,-12-1-46 0,5-4-49 15,3 1-67-15,-4-2-214 0,3-2-688 0,2 0 81 16</inkml:trace>
  <inkml:trace contextRef="#ctx0" brushRef="#br0" timeOffset="49080.05">8538 16466 436 0,'0'0'468'0,"-15"17"-57"0,11-12-41 15,0 2-42-15,-2-1-20 0,0 4-24 0,2-2-17 16,-1 2-29-16,1 0-19 0,0 0-25 0,2 3-24 16,4-1-21-16,-2 0-18 0,2-1-9 0,2 1-17 15,1-2-15-15,1 0-8 0,0 1-10 0,4-2-6 16,-1 0-8-16,9-2-28 0,-7-2 0 0,5 0-3 15,0-1-5-15,4-4 0 0,-3 0-4 0,2 0 2 16,-1-4 3-16,0-1-8 0,0 1-4 0,-5-1 0 16,3-4-4-16,-5 2-1 0,-4-1 6 0,3 0-1 15,-4-1-6-15,-2 1 12 0,1-1-10 0,-3 0-3 16,-2 0 3-16,-2-2 1 0,0 2-2 0,-1-2 2 16,-1 0-5-16,-3 1 1 0,-2 2-2 0,-4-4 4 15,4 5-1-15,-5-1-2 0,-1 0 2 0,-2 2 0 16,0 1-1-16,-1 2 2 0,2-2-1 0,3 3-1 15,-4 1-2-15,4 1 0 0,2 1 0 0,-3-1-5 16,8 1-19-16,-5 1-25 0,4 0-44 0,7-2-47 16,-9 4-80-16,4-1-92 0,1 5-207 0,4-8-734 15,0 10 68-15</inkml:trace>
  <inkml:trace contextRef="#ctx0" brushRef="#br0" timeOffset="50114.02">9153 16417 199 0,'0'0'436'0,"2"18"-36"16,3-6-38-16,-1 1-30 0,0-1-31 0,-2 5-21 16,3 0-30-16,-3 0 6 0,5 0-26 0,-2 1-30 0,1 0-24 15,-3-1-17-15,3 0-23 0,-2-1-11 16,1 1-16-16,0-2-13 0,-3-4-11 0,0 1-10 15,-2-1-6-15,3-4-10 0,-3-1-5 0,0-6-6 16,2 10-8-16,-2-10-3 0,0 0-8 0,0 0-5 16,-5 9-14-16,5-9-12 0,0 0-11 0,0 0-2 15,0 0-9-15,-2-32-2 0,-2 15-3 0,1 1-5 16,1-2-12-16,2 1-1 0,0-1-1 0,0-2 1 16,0 1 6-16,5-6-2 0,-3 1 4 0,0 4 10 15,0 2 2-15,3 0-3 0,1 0 7 0,-3 1 6 0,3 7 1 16,-1-2-2-16,-2 5 9 0,1 1-9 15,0 1 5-15,-4 5 5 0,7-7 4 0,-7 7 15 16,0 0 3-16,12 2 14 0,-12-2 3 0,10 11 3 16,-5-2 4-16,-1 1 5 0,-2 2 0 0,3 5 2 0,0-2-1 15,-1 1-1-15,-1 1-6 0,-1 0 0 0,-2-2-3 16,2 1-3-16,0-1-2 0,2 2-5 0,-4-5 0 16,3-1-7-16,-3-1 0 0,4-1 1 0,-2-1-2 15,-2-3-2-15,0-5-6 0,2 9-4 16,-2-9-2-16,6 5-2 0,-6-5-5 0,4 2 5 0,-4-2-4 15,0 0-7-15,0 0 6 0,11-13-3 0,-5 5 1 16,0-3 2-16,0 0 1 0,1-5 0 0,1 2-2 16,-5 1 5-16,6-3 0 0,-4 5 0 15,1 2 1-15,-1-1-5 0,1 1 3 0,-2 4-2 0,2 0 3 16,-2 2-1-16,2-2 1 0,-6 5 2 0,7-4 0 16,-7 4 6-16,10-3 3 0,-10 3 5 0,0 0 6 15,9-2 3-15,-9 2 6 0,0 0 8 0,12 6-1 16,-11-3 3-16,5 4-1 0,-1 0 0 15,2 3-23-15,-3-1 1 0,1 3 1 0,1 2-2 0,-1 1-1 16,0 2-1-16,-1-5-4 0,1 3 0 0,-1-4 0 16,0 1 0-16,0-1-4 0,1-1-5 0,-2-2-15 15,1-2-22-15,-1 0-22 0,-1 0-33 0,2-2-40 16,-4-4-30-16,7 3-56 0,-7-3-92 0,0 0-191 16,0 0-707-16,12-13 75 0</inkml:trace>
  <inkml:trace contextRef="#ctx0" brushRef="#br0" timeOffset="50285.89">9685 16442 32 0,'0'0'518'0,"0"0"-37"0,0 0-39 15,0 0-30-15,11 11-46 0,-9-2-33 0,0 2-47 16,0 3-27-16,0 4-35 0,-1-2-14 0,2 1-41 16,-1-1-12-16,2 2-25 0,-3-6-19 0,1-1-9 15,0-1-29-15,2 0-40 0,0-1-44 0,-3-3-58 16,1 0-55-16,-2-6-68 0,6 3-97 0,-6-3-188 15,0 0-660-15,0 0 85 0</inkml:trace>
  <inkml:trace contextRef="#ctx0" brushRef="#br0" timeOffset="50438.88">9743 16343 186 0,'-2'-12'600'0,"-3"8"-127"15,5 4-97-15,-6-5-97 0,6 5-95 0,-7-3-83 16,7 3-49-16,-6-4-58 0,6 4-30 0,-9-5-19 15,9 5-8-15,0 0-1 0,0 0-20 16,-4-5-7-16,4 5-27 0,0 0-27 0,0 0-95 0,0 0-286 16,0 0 84-16</inkml:trace>
  <inkml:trace contextRef="#ctx0" brushRef="#br0" timeOffset="50766.05">9873 16383 69 0,'7'9'427'0,"1"-1"-33"16,2 0-35-16,-1 3-37 0,0 3-27 0,-1-2-24 15,-2-1-20-15,2 4-23 0,-3-3-9 0,2 1-13 16,-2-1-19-16,1 3-14 0,-3 0-22 0,3-1-12 16,-4 0-10-16,0-5-16 0,-1 0-9 0,0 0-11 15,-1-3-13-15,0-6-9 0,1 9-5 0,-1-9-11 16,0 0-4-16,0 0-9 0,0 0-3 0,0 0-12 16,0 0-6-16,0 0-1 0,0 0 5 0,0 0-16 15,-1-31 6-15,1 21 1 0,1-5-8 0,1 0-6 16,0-1 7-16,3 0 7 0,-1 0-10 0,-1-1-3 15,3 3 3-15,-3 3-3 0,1 1 0 0,2 0 1 16,-1 6-3-16,0-1 3 0,-5 5 4 0,7-3 6 16,-7 3 3-16,0 0 5 0,18 7 3 0,-11 1-6 15,1 4-1-15,-3-2-3 0,1 1 1 0,2 5-7 16,1 1 1-16,-3 0-3 0,2-1-5 0,-4 2-18 16,2 0-21-16,-1-2-25 0,1 0-34 0,-4-4-35 15,4-1-57-15,-3-3-60 0,2 0-269 0,-3-4-738 16,-2-4 70-16</inkml:trace>
  <inkml:trace contextRef="#ctx0" brushRef="#br0" timeOffset="51113.95">10437 16264 445 0,'0'0'420'15,"3"-6"-49"-15,-3 6-60 0,0 0-30 0,0 0-24 16,-10-8-30-16,10 8-18 0,0 0-11 0,-20 5-12 15,14-4-20-15,-1 6-16 0,-4-1-18 0,4-1-7 16,-4 2-22-16,4 2-10 0,-3-2-10 0,2 0-14 16,1-1-3-16,1 4-12 0,1-2-3 0,0 0-1 15,1-3-4-15,3 2-1 0,0 1-15 0,1-8-4 16,-2 12 1-16,4-1-8 0,0-4 1 0,2 1-3 16,2 2-3-16,-2-2-1 0,4 3 2 0,-3-4-8 15,4 5 2-15,0-1 0 0,-2 2 6 0,2-3 2 16,-3 0 14-16,4 3 6 0,-6-1 3 0,2-2 5 15,-3 0 6-15,1-1 0 0,-1 1-6 0,1 2-4 16,-4-2-5-16,0-1-7 0,-1 1-1 0,-3 0 2 16,2-1-7-16,0-3 1 0,0 0-5 0,2-6-16 15,-9 14-21-15,5-10-36 0,-3-3-41 0,2 3-49 16,5-4-73-16,-16-1-87 0,3-3-208 0,2 1-727 16,2-3 71-16</inkml:trace>
  <inkml:trace contextRef="#ctx0" brushRef="#br0" timeOffset="52025.97">11318 16486 338 0,'5'-13'430'0,"0"-1"-58"0,0-5-41 0,3-1-28 16,0 2-35-16,-2 0-30 0,2 2-29 0,-3-1-21 15,4 3-19-15,-5 4-15 0,2 2-16 0,-1-2-7 0,-1 6-7 16,4 2-5-16,-8 2 3 0,10 1 3 0,-10-1-4 16,14 16-11-16,-7 0-10 0,1 7-2 15,-1 4-10-15,-2 0-4 0,-1 2-3 0,3 1-5 16,-3-1-1-16,-1-1-14 0,-1-2-4 0,-1 0-15 0,1-5 0 16,-1-3-5-16,2-1-12 0,-2-6-17 0,3 6-33 15,-3-5-45-15,2-1-47 0,0-4-73 0,0-2-50 16,-3-5-284-16,1 6-752 0,-1-6 63 15</inkml:trace>
  <inkml:trace contextRef="#ctx0" brushRef="#br0" timeOffset="52494.94">11933 16052 524 0,'4'11'521'0,"-1"1"-62"16,3 3-53-16,-2 4-25 0,5 7-37 0,-1-2-31 0,0 7-26 16,1-3-27-16,0 2-18 0,-3 1-31 0,2 3-19 15,2 0-20-15,-2 1-21 0,-1 0-16 0,2 0-22 16,0-3-4-16,-1 0-17 0,0-1-11 0,-2-3-12 15,3-4-7-15,-5-5-5 0,2-3-4 16,-3-2-11-16,-1-1-8 0,0-8-11 0,0 2-18 0,-1 0-14 16,-1-7-11-16,6 2-2 0,-6-2-3 0,0 0-1 15,0 0 1-15,14-18-5 0,-12 8-3 0,3-6-5 16,0-4 1-16,1 0-2 0,4-8 4 0,-1 0 6 16,-1 0 5-16,1 1 1 0,-1 0 1 15,1 1 6-15,3 3 7 0,-5 5 1 0,1 4 4 0,0-1 6 16,-1 4 2-16,-2 3-4 0,1 3 5 0,-3-1 4 15,-3 6 16-15,8-3 8 0,-8 3 4 0,11 12-4 16,-7-2-3-16,1 8-2 0,-1 1-2 16,0 8-2-16,0 0-3 0,-1 0 3 0,-3-3-12 15,1 2 0-15,3-8-5 0,-1 1-12 0,0-1-26 0,0-1-38 16,-1-5-63-16,1-1-68 0,-1-5-28 0,2 0-90 16,-4-6-205-16,5 6-753 0,-5-6 68 0</inkml:trace>
  <inkml:trace contextRef="#ctx0" brushRef="#br0" timeOffset="52794.12">12453 16567 477 0,'4'9'449'16,"0"2"-63"-16,2 0-64 0,0-3-51 15,2 1-27-15,0-3-32 0,1 1-29 0,1 1-21 0,0-6-24 16,0 1-10-16,-1-3-8 0,4-1-11 0,-3-2-14 15,3-3-8-15,2-2-11 0,-1-3-5 16,-3-4-9-16,-4-1-10 0,2 1-3 0,-3-1-9 16,0-1-4-16,-5 7 6 0,-2-1 5 0,-1 0 7 0,-2 1 5 15,-2 0 15-15,-3 2-2 0,-1 3 3 0,-3-2-5 16,2 5-5-16,-1-1-6 0,-3 5-6 0,-2-2-9 16,-1 3 0-16,7 2-2 0,-3 0-11 0,2 0-2 15,0-2-5-15,1 2-19 0,2 0-20 0,3-3-29 16,-2 2-32-16,8-4-47 0,-9 2-63 15,9-2-36-15,0 0-58 0,0 0-200 0,0 0-664 0,0 0 83 16</inkml:trace>
  <inkml:trace contextRef="#ctx0" brushRef="#br0" timeOffset="53134.16">12643 16468 399 0,'2'16'472'0,"3"9"-39"0,-3-5-52 16,1-1-31-16,-2 6-27 0,0-5-34 0,7 5-31 15,-3-7-30-15,-1-2-18 0,4 0-36 0,-6-5-19 16,3 2-19-16,2-4-19 0,2-2-13 0,-3 0-17 16,-1-4-12-16,2-2-12 0,-7-1-11 15,15-3-18-15,-7-3-20 0,-1-5-14 0,5-5-10 0,-5-1-13 16,2 0-4-16,-1-1 1 0,1-4 4 0,-4 4 4 16,0 1-12-16,3-8 16 0,-2 9 5 0,-1-1 4 15,0 8 9-15,-2-3 4 0,1 4 3 16,-2 1 5-16,2 1 14 0,-4 6 16 0,4-6 15 0,-4 6 18 15,0 0-13-15,0 0 3 0,0 0-4 0,12 19-4 16,-10-9-5-16,-2 2-3 0,3 2-7 0,-1 1-3 16,0-3-11-16,1 1 1 0,1-1-6 0,1 0 9 15,-2-2-14-15,1 1-11 0,-1-3-14 0,1-2-26 16,2 2-25-16,-3-2-32 0,2-3-30 0,2-2-25 16,-7-1-22-16,0 0-34 0,15-10-22 0,-8 2-40 15,0-3-226-15,1-3-677 0,-3 0 82 0</inkml:trace>
  <inkml:trace contextRef="#ctx0" brushRef="#br0" timeOffset="53399.95">13043 16423 237 0,'4'-5'304'16,"-4"5"-36"-16,7-3 17 0,-7 3-13 15,0 0-3-15,0 0-16 0,13 11-13 0,-7-2-24 0,-1 4-10 16,0 2-9-16,-1 0-9 0,1 4-6 0,1-1-14 16,-3 1-15-16,2-1-12 0,-1 4-15 0,0-4-16 15,1 1-10-15,0-2-11 0,0-6-12 0,-1-1-6 16,-2 0 0-16,1 0-17 0,-2-3-3 0,-1-1-5 15,0-6 10-15,0 11 1 0,0-11-11 0,-5 6 1 16,5-6-8-16,0 0-5 0,0 0-7 0,-20-7-5 16,20 7 1-16,-12-15-2 0,7 6 4 0,-3-2-2 15,3-3 4-15,1 1 0 0,1-4 3 0,1-2 1 16,1 2-4-16,2-9-1 0,2 8 1 16,2 0-6-16,1 0-2 0,2 1-3 0,2 2-16 0,-1-2-28 15,4 3-37-15,1 3-46 0,0 1-52 0,3 2-86 16,-1 2-293-16,-3 4-785 0,6 0 52 0</inkml:trace>
  <inkml:trace contextRef="#ctx0" brushRef="#br0" timeOffset="54043.6">14257 16312 64 0,'0'0'507'0,"0"0"-71"0,0 0-79 0,0 0-50 15,0 0-25-15,18 10-26 0,-11-7-23 0,3-3-13 16,1 0-13-16,2-2-16 0,2 0-11 0,3 2-19 16,3-2-14-16,-1-5-17 0,0 3-8 15,0 0-13-15,2 1-12 0,-4-5-15 0,1 2-8 0,0 3-8 16,-1-2-9-16,-7 0-4 0,1 3-4 0,-2 0-11 15,-5-1 2-15,4 3 5 0,-9 0 30 0,0 0-8 16,12 3-10-16,-11 3 3 0,-1-6-4 0,0 19 20 16,-5-1-3-16,1-1-2 0,-5 9 3 15,0 4 5-15,-1 1 3 0,-3 4 10 0,0-3-6 0,-2 2 3 16,0 10-1-16,5-12-4 0,-1 0-6 0,0-6-6 16,2-1-6-16,3-5-23 0,2-5 3 0,-2-5-16 15,2-2-26-15,3-2-47 0,-1-1-42 0,2-5-32 16,0 0-33-16,0 0-32 0,0 0-50 0,0 0-79 15,7-22-268-15,-3 10-869 0,3-3 19 0</inkml:trace>
  <inkml:trace contextRef="#ctx0" brushRef="#br0" timeOffset="54569.25">14899 16056 284 0,'0'0'531'0,"0"0"-97"16,18 25-57-16,-12-11-40 0,1 4-38 16,0 7-15-16,3 2-11 0,-1 4-4 0,-3 2-16 15,0-1-11-15,0 1-14 0,-1 16-13 0,-1-15-7 0,3 12-15 16,-5-10-24-16,2-2-24 0,-1-2-20 0,-1-5-15 16,2-6-12-16,-3-3-12 0,-1-6-13 15,1-2-9-15,-2 0-25 0,1 1-28 0,0-11 4 16,0 0-10-16,3 4-5 0,-3-4 2 0,0 0 0 0,0 0 1 15,4-32 0-15,-3 13-4 0,3 0 3 0,1-6-6 16,-1 5 5-16,1 3 1 0,2-1-2 0,0 1 3 16,1 2-3-16,0 1 0 0,-1 2 3 15,1 2 5-15,-1 2 2 0,2 1 0 0,-1 1 9 16,-2 4-1-16,2-1 6 0,1 3 5 0,1 3-2 0,2 1 8 16,-3 3-2-16,-1 3 3 0,3 2 1 0,-1 3-4 15,0 1-3-15,-3 0-2 0,-2 0 2 0,1-2-6 16,-2 3 2-16,1-2-12 0,-4-3-12 15,4 5-11-15,-3-5-18 0,0-2-24 0,-3-2-31 0,5 2-35 16,-4-5-43-16,0-5-58 0,8 7-54 0,-8-7-306 16,5 3-866-16,-5-3 21 0</inkml:trace>
  <inkml:trace contextRef="#ctx0" brushRef="#br0" timeOffset="54872.49">15345 16543 516 0,'4'9'499'16,"-2"5"-72"-16,1-3-58 0,3 2-44 0,-1-2-36 16,4 3-34-16,-2-5-27 0,2 1-28 0,0-1-12 15,1-3-21-15,0 1-14 0,3-5-11 0,-2 1-14 16,2-5-19-16,1-2-14 0,3-3-10 0,-6 0-10 16,2-6-6-16,0 0-11 0,-2-1-8 0,0 0-5 15,-5 3 2-15,2 0-12 0,-6-3 1 0,1 5-7 16,-3-3 4-16,-4 0 0 0,3 3-2 0,-8-2 2 15,1 3-1-15,0 2 6 0,-3 1 2 0,1 3 7 16,-1 1 4-16,-1 1 0 0,-1 3-5 0,0 4-8 16,-1 0-3-16,1 3-2 0,2-1-5 0,-2 2-3 15,4-3-10-15,-1 3-11 0,0-3-17 0,-1-1-20 16,2 2-26-16,3-2-32 0,-2-1-38 0,3 0-50 16,0-3-56-16,5-3-311 0,-5 5-797 0,5-5 49 15</inkml:trace>
  <inkml:trace contextRef="#ctx0" brushRef="#br0" timeOffset="55250.02">15544 16459 251 0,'4'10'564'0,"1"-1"-69"0,-1 4-50 15,5 3-46-15,-4 1-46 0,-1-1-35 0,2 2-32 16,0-1-25-16,4 0-41 0,-3 1-29 0,1-2-23 15,2-1-19-15,-2-4-24 0,0-1-12 0,3 3-14 16,2-1-13-16,-4-6-16 0,0 0-18 0,4-4-24 16,-7-3-17-16,-6 1-15 0,16-10-12 0,-8 0-5 15,-1-1-9-15,1-6-5 0,-1 1-4 0,-1-1 0 16,-2-1 1-16,1 0 5 0,-1 2 1 0,-1-2 4 16,-1 1 9-16,1 5 7 0,1 1 12 0,-3 1 2 15,0 4 14-15,-1 6 26 0,3-9 29 0,-3 9 22 16,0 0 15-16,1-6-10 0,-1 6-18 0,0 0-2 15,0 0-14-15,0 0-4 0,5 29-2 0,-5-17 5 16,1 0-3-16,-1 0-7 0,4 6-4 0,-1-3 0 16,-1-4-16-16,1 4-2 0,2-5-6 0,-2-1-7 15,0 0-10-15,1 1-22 0,0-4-15 0,1-1-25 16,-1-1-21-16,0 0-37 0,-4-4-39 0,7 4-44 16,-7-4-39-16,0 0-61 0,13-8-239 0,-13 8-772 15,7-10 59-15</inkml:trace>
  <inkml:trace contextRef="#ctx0" brushRef="#br0" timeOffset="55514.45">15942 16459 447 0,'2'6'418'0,"2"3"-53"0,1 1-40 16,-1 1-26-16,5 3-19 0,-5-3-18 0,-2 5-6 0,4-5-20 15,-1-1-9-15,-4 3-19 0,1-4-19 16,-1 2-9-16,2-6-17 0,-3 3-17 0,0-8-11 15,2 9-16-15,-2-9-20 0,0 0-23 0,5 7-21 16,-5-7-20-16,0 0-11 0,0 0-11 0,0 0-6 0,-7-27-4 16,3 10-3-16,-1 3-10 0,3 0-6 15,1-3-12-15,-2 0-8 0,-1 1-13 0,3 5-20 16,0-3-22-16,-1 1-22 0,4-3-21 0,-4 4-6 16,2 1-4-16,3 0-10 0,1 3-13 0,1-1-7 15,0-1-18-15,3 2-23 0,-3-1-174 0,1 3-515 0,2-2 103 16</inkml:trace>
  <inkml:trace contextRef="#ctx0" brushRef="#br0" timeOffset="55825.99">16218 16223 429 0,'0'0'412'0,"0"0"-23"0,6-8-14 0,-6 8-32 0,0 0-37 16,0 0-33-16,0 0-28 0,0 0-12 15,0 0-18-15,0 0-13 0,0 0-10 0,-10 24-11 16,5-16-21-16,2-3-6 0,0 5-21 0,0 0-13 0,0-1-12 15,2 3-6-15,-1-1-9 0,-2 4-3 0,5 0-3 16,-1-1-6-16,1 4-8 0,1-1-7 0,0-1-3 16,1-3-10-16,2 2 1 0,1 3-11 15,1-2-5-15,3 0-3 0,0-3 1 0,-2 3 2 16,1-2-1-16,-1-1 5 0,0-2 6 0,1 2 3 0,-2 3 6 16,-2-4 0-16,0-2-3 0,0 1 1 0,-4 1-1 15,2-2-1-15,-5 0-11 0,4-2-3 0,-5 0-8 16,1 0-13-16,-3-2 5 0,-2-1-11 15,1 2-5-15,-5-1-15 0,0-3-29 0,1 2-20 0,-3-2-23 16,-1-2-29-16,2 0-33 0,-5 0-50 0,-1-4-69 16,-2 1-336-16,4-3-914 0,3 2-1 0</inkml:trace>
</inkml:ink>
</file>

<file path=ppt/ink/ink33.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in"/>
          <inkml:channel name="T" type="integer" max="2.14748E9" units="dev"/>
        </inkml:traceFormat>
        <inkml:channelProperties>
          <inkml:channelProperty channel="X" name="resolution" value="393.73947" units="1/cm"/>
          <inkml:channelProperty channel="Y" name="resolution" value="393.73947" units="1/cm"/>
          <inkml:channelProperty channel="F" name="resolution" value="249.9771" units="1/in"/>
          <inkml:channelProperty channel="T" name="resolution" value="1" units="1/dev"/>
        </inkml:channelProperties>
      </inkml:inkSource>
      <inkml:timestamp xml:id="ts0" timeString="2020-04-02T09:06:15.305"/>
    </inkml:context>
    <inkml:brush xml:id="br0">
      <inkml:brushProperty name="width" value="0.05292" units="cm"/>
      <inkml:brushProperty name="height" value="0.05292" units="cm"/>
      <inkml:brushProperty name="color" value="#FF0000"/>
    </inkml:brush>
  </inkml:definitions>
  <inkml:trace contextRef="#ctx0" brushRef="#br0">14521 2046 242 0,'0'0'357'16,"0"0"-10"-16,0 0-23 0,0 0-19 0,0 0-17 15,0 0-23-15,0 0-23 0,0 0-28 0,0 0-24 16,0 0-19-16,-9 21-20 0,2-11-15 0,4 2-19 15,-4 4-10-15,-1 4-11 0,0-2-11 0,-8 7-9 16,5-2-9-16,2-5-6 0,1-1-5 0,-1 1-7 16,-1-4 0-16,2 2-3 0,3-6-10 0,0 0-4 15,1 0-3-15,0-4-2 0,-1 0-4 0,3-1-4 16,2-5-5-16,0 0-1 0,0 0-5 0,4 10 1 16,-4-10-2-16,0 0 1 0,0 0-2 0,23-13 2 15,-8 4-5-15,-2-2-1 0,3 0 2 0,0-1-5 16,3-6 1-16,-4 3-4 0,5-4 1 0,-4 6 3 15,0 0-4-15,4-5 0 0,-5 5 5 0,0-2-1 16,-1 3-6-16,-1 0 3 0,0 5 1 0,-4-1-3 16,-2 2 0-16,1 2 1 0,-3 2-4 0,-5 2-3 15,7-4-2-15,-7 4 6 0,0 0-1 0,0 0 2 16,0 0 1-16,0 0-1 0,0 0 3 0,-11 24-1 16,6-16 1-16,-4 1 1 0,3 0 2 0,-2 2-3 15,-3 1 2-15,2 1 0 0,1-3-1 0,0-1 2 16,1-1-1-16,2-3-1 0,1 0 2 0,4-5-2 15,-4 5-4-15,4-5 3 0,0 0 2 0,0 0 0 16,0 0 1-16,0 0 0 0,0 0-3 0,19 2 0 16,-19-2-1-16,17-10 0 0,-7 4 0 0,2 1 2 15,-2 1-2-15,1-1 2 0,0 0 0 0,-2 0 2 16,0-1 3-16,-2 4 1 0,0 0-7 0,-7 2 0 16,7-8-4-16,-7 8 1 0,6-1-10 0,-6 1-19 15,0 0-27-15,0 0-41 0,0 0-54 0,0 0-85 16,0 0-216-16,0 0-628 0,0 0 89 0</inkml:trace>
  <inkml:trace contextRef="#ctx0" brushRef="#br0" timeOffset="2814.05">14731 5241 311 0,'0'0'390'16,"0"0"-21"-16,0 0-38 0,0 0-28 0,0 0-27 15,0 0-29-15,0 0-19 0,0 0-31 0,0 0-22 0,0 0-17 16,0 0-12-16,0 0-19 0,0 0-5 15,0 0-4-15,0 0-10 0,0 0-4 0,0 0-6 16,0 0-1-16,0 0-4 0,0 0-1 0,0 0-12 0,0 0-4 16,0 0 0-16,0 0-6 0,0 0-3 0,0 0-4 15,0 0-1-15,0 0 0 0,0 0-6 0,0 0-6 16,0 0-8-16,0 0-3 0,0 0-2 0,0 0 0 16,0 0-5-16,0 0-4 0,0 0-3 0,0 0 1 15,0 0-2-15,0 0-5 0,0 0 0 0,0 0-5 16,0 0 4-16,0 0-6 0,0 0 1 0,16 7-5 15,-16-7 2-15,8 3-1 0,-2 0-1 0,0 0 1 16,1 0-4-16,2 1 2 0,2-1 0 0,-3-1 0 16,1 2-1-16,1-3-1 0,-2 1 1 0,1-1 0 15,1 0-3-15,0 0 2 0,-1 1 1 0,3-1-2 16,-2 2 0-16,0-3-1 0,-1 1 4 0,2-1-6 16,-3 0 1-16,1 1 5 0,-9-1-3 0,18 1-1 15,-8 0 3-15,-2-1-2 0,-8 0-2 0,15 2 4 16,-5-1-6-16,-1 1 3 0,-2-1-3 0,-1 0-1 15,-6-1 3-15,14 3-2 0,-2 0 0 0,-3-2-1 16,-1 0 2-16,0 0 2 0,0 0-3 0,-2 0 0 16,-6-1 1-16,14 3 3 0,-7-1-3 0,0-1-2 0,0 0 2 15,-7-1-2-15,15 3 1 0,-6-2 1 0,1-1-1 16,-10 0-1-16,13 3 0 0,-5-5 3 0,-2 4-3 16,3-1 1-16,-9-1 1 0,15 0 1 0,-7 1-3 15,3-1 1-15,0 0-1 0,-11 0 0 0,14 1 2 16,-3 0-2-16,-2 1 5 0,-1-1-3 0,1 0-2 15,1-1 3-15,-2 2-3 0,-2-1 5 0,3 1-3 16,-1-1 2-16,2 1-5 0,-1 0 1 0,-1-1-3 16,1-1 4-16,-9 0 1 0,15 2-2 0,-6 1 4 15,-1-2-3-15,-1 1 0 0,1-1 1 0,-8-1 5 16,14 1-6-16,-8 1 3 0,4 0-4 0,-2-2 0 16,4 0 1-16,-3 1-1 0,-9-1 1 0,16 3 1 15,-9-3 1-15,4 1 1 0,-3 0-3 0,-8-1 0 16,18-1 3-16,-8 1 2 0,-1 0-3 0,0 0 3 15,4 0-4-15,-4 0 0 0,1 0-2 0,-10 0 2 16,16 0-2-16,-5 1 1 0,-4 0 4 0,-7-1-7 16,16 0 3-16,-9 3 3 0,2-2-3 0,-9-1 2 15,14 0 0-15,-6 0 1 0,1 1-5 0,-9-1 0 0,15 1 1 16,-4 0 2-16,-3 2-1 0,1-3 0 16,1 1 0-16,-2 0 0 0,4 0 0 0,-3 1 3 15,2-1-3-15,-1 0 1 0,-2-1 0 0,4-2-1 0,-2 3-2 16,-2-1 2-16,2 0-3 0,1 2 2 0,1-3-3 15,-1 2 7-15,-2-1-1 0,-1 0-2 0,3 2-1 16,-3-1-1-16,-8-1 5 0,17 2-1 0,-7-2 1 16,-2 1-3-16,-8-1-2 0,13-1 4 0,-5 2-1 15,-1 0 1-15,0 1-1 0,-7-2 0 0,14 2-2 16,-6-1 2-16,2-1-1 0,-1 0-3 0,1 1 2 16,-10-1 3-16,13 1 3 0,-5-1-4 0,1 2 0 15,-9-2 1-15,14 0 0 0,-8 0-1 0,3 1 1 16,-9-1 2-16,18 0-2 0,-6 2 4 0,-6-2-4 15,3-2 5-15,1 5-6 0,2-4-1 0,-12 1 2 16,18 0 0-16,-10-2-1 0,0 2 1 0,-8 0-2 16,13 0-3-16,-3 0 5 0,2 2-1 0,-6-2 0 15,-6 0-2-15,15 0 1 0,-8 0 3 0,-7 0-4 16,11 0 2-16,-11 0 1 0,14 0 1 0,-7 0-3 0,-7 0 3 16,14 0-3-16,-7 0 0 0,-7 0-1 15,13 0 1-15,-4 0-2 0,-1 1 1 0,-8-1 5 16,17 1 3-16,-10-2-4 0,3 1-1 0,-2-1 4 15,-8 1-1-15,20-3-1 0,-12 3 4 0,-1-2-5 0,-7 2 1 16,16-1-1-16,-8-1-4 0,0 1 5 0,-8 1-2 16,15-1-2-16,-8 1 3 0,-7 0-1 15,15-3-2-15,-8 3 1 0,-7 0 0 0,10-1-1 0,-10 1 1 16,12 0 1-16,-12 0-2 0,11 0 1 0,-11 0 1 16,12 2-2-16,-12-2 5 0,8 2-6 0,-8-2-1 15,11-2 1-15,-11 2 0 0,9 2 6 0,-9-2-7 16,8 0 0-16,-8 0 3 0,0 0-3 0,12 0 3 15,-12 0 3-15,9 1-1 0,-9-1-5 0,8 0 6 16,-8 0-2-16,0 0 1 0,0 0-4 0,12 2 1 16,-12-2 2-16,0 0-3 0,7-1 4 0,-7 1-6 15,0 0 1-15,9 1-3 0,-9-1 4 0,0 0 4 16,0 0-3-16,0 0 0 0,0 0 2 0,0 0 5 16,0 0-3-16,11-1-9 0,-11 1 4 0,0 0 1 15,0 0-2-15,0 0 5 0,0 0 0 0,8 2-1 16,-8-2 2-16,0 0 4 0,0 0 4 0,0 0-2 15,0 0 0-15,0 0 2 0,0 0 5 0,0 0-1 16,0 0-1-16,0 0-2 0,0 0 0 0,0 0 0 0,7 3-1 16,-7-3 6-16,0 0 2 0,0 0 5 15,0 0-1-15,0 0 4 0,0 0 3 0,0 0 6 0,0 0-8 16,0 0-1-16,0 0 5 0,0 0-3 0,0 0-2 16,0 0-5-16,0 0-1 0,0 0 3 0,0 0-2 15,0 0-3-15,0 0 4 0,0 0-2 0,0 0-6 16,0 0-1-16,0 0-3 0,0 0 0 0,0 0 0 15,0 0 1-15,0 0-10 0,0 0-5 0,0 0-5 16,0 0-15-16,0 0-28 0,0 0-19 0,0 0-22 16,0 0-23-16,0 0-31 0,0 0-43 0,0 0-65 15,0 0-348-15,0 0-926 0,-22 6-6 0</inkml:trace>
  <inkml:trace contextRef="#ctx0" brushRef="#br0" timeOffset="9474.59">5170 4800 651 0,'0'0'553'0,"0"0"-90"15,-1 7-78-15,1-7-57 0,0 0-50 0,0 0-41 16,0 0-54-16,0 0-64 0,0 0-76 0,0 0-67 16,0 0-82-16,0 0-313 0,1 12-562 0,0-6 98 15</inkml:trace>
  <inkml:trace contextRef="#ctx0" brushRef="#br0" timeOffset="14830.13">3635 6102 406 0,'-3'-11'413'0,"2"-1"-67"15,-3-5-47-15,3 0-39 0,-3 1-38 0,-1-2-26 16,0-1-15-16,1-1-10 0,2 1-10 0,-1 0-5 16,0-6-5-16,0 0-13 0,0 4-7 0,0-6-14 15,2 9-20-15,-3-7-12 0,3 6 1 0,1 2-5 16,0-1-9-16,-1 6-8 0,-1-1 6 0,2 2-8 15,-1 1-6-15,1 1-4 0,0 9-6 0,0-13 1 16,0 13-5-16,0-8-5 0,0 8 9 0,0 0-15 16,-1-8 1-16,1 8-4 0,0 0 6 0,0 0-6 15,0 0 3-15,0 0-4 0,0 0-4 0,0 0-6 16,8 22 3-16,-5-15-3 0,1 2 3 0,1 2-5 16,1 1-1-16,1 3-2 0,0-1-1 0,-1 1-2 15,2-1 0-15,-1-2-2 0,0-2 3 0,-1 1-6 16,2-2 5-16,1-1-5 0,-3 1 1 0,3-4-2 15,-1-1-3-15,1 0 3 0,-3-3 2 0,0 1-3 16,-6-2 1-16,19-6 0 0,-8 2-3 0,-2-3-1 0,1-2 3 16,1-3-3-16,-1-1 1 0,0 0-1 0,-3-1 0 15,1 4 1-15,-2 1 0 0,1 1-1 16,-1 1 0-16,-1 2-1 0,-2 0 2 0,-3 5-1 0,5-6 1 16,-5 6 5-16,0 0-1 0,0 0 2 0,8 13-2 15,-6-4 8-15,2 2 1 0,-2 6-1 0,2-2 3 16,0 3 1-16,0 0 4 0,3 7 0 15,-1 0 0-15,0 0 2 0,-2 1 2 0,4-2-8 0,-2 0-2 16,1-5-4-16,0-2 1 0,1-2-2 0,-3 1-3 16,3-2-8-16,-1-5-13 0,-2-2-29 0,1-1-25 15,-1-2-19-15,1-2-28 0,-6-2-64 0,0 0-62 16,10-8-283-16,-7-2-751 0,1 0 63 0</inkml:trace>
  <inkml:trace contextRef="#ctx0" brushRef="#br0" timeOffset="15066.03">4055 5785 477 0,'2'7'473'0,"-1"-1"-57"0,2 6-48 0,-2-2-44 16,3 3-32-16,2-3-35 0,-1 7-24 0,-2-5-25 15,0 0-22-15,3 1-23 0,-1 0-23 0,-2-1-11 16,4 0-18-16,-2-3-13 0,-1 2-14 0,1-1-6 15,1-2-12-15,0 1-8 0,0-1-13 0,-4-4-14 16,2 2-25-16,-4-6-19 0,5 5-29 0,-5-5-20 16,6 3-16-16,-6-3-22 0,0 0-36 0,0 0-41 15,0 0-31-15,0 0-244 0,2-16-616 0,-2 16 93 16</inkml:trace>
  <inkml:trace contextRef="#ctx0" brushRef="#br0" timeOffset="15411.97">4057 5766 170 0,'0'0'344'16,"-9"-6"-68"-16,5 2-17 0,4 4-28 0,-6-7-33 16,6 7-35-16,-3-6-4 0,3 6-25 15,0 0-13-15,0 0-14 0,7-12-12 0,-7 12-8 16,8-8-29-16,-1 6 12 0,2 0-5 0,1 1-7 0,3 0 2 16,-2 1 0-16,2 1-14 0,5 4 12 0,1-3 2 15,-1 4-3-15,1 0 0 0,-1 1 7 0,0-1-6 16,0 0 5-16,-1 2 2 0,0 2 5 0,0 0 4 15,-3 1 10-15,2-1 4 0,-5-1 3 0,-1 3 2 16,1 1-2-16,-4-2-1 0,-1 3-4 0,-1-3-1 16,-1 5-2-16,0-1-7 0,-2 2 1 0,-3 0-2 15,0-4-3-15,-3 2 3 0,0 2-9 0,1-5 5 16,-3 2 4-16,-1 1-14 0,-3-2-9 0,2-3-1 16,0-3-4-16,0 0-9 0,-2 2-7 0,1-4 4 15,0-1-7-15,-2 2-7 0,2-1-2 0,0-1-10 16,1-1-10-16,1 1-22 0,2 0-13 0,5-4-30 15,-11 1-24-15,11-1-35 0,-10 1-39 0,10-1-56 16,0 0-79-16,-6-10-218 0,6 10-736 0,1-13 65 16</inkml:trace>
  <inkml:trace contextRef="#ctx0" brushRef="#br0" timeOffset="15783.74">4474 5736 165 0,'0'0'444'0,"0"0"-69"15,0 0-55-15,0 0-46 0,0 0-31 0,16-2-36 16,-10-1-13-16,-6 3-28 0,16-2-11 0,-6 1-16 16,0 0-15-16,4-2-9 0,-4 2-19 15,3-1-6-15,0-1-8 0,0 1-14 0,-1-1 0 0,0 0-12 16,-1 0-4-16,1 0-4 0,0 1-12 0,-2-1 1 16,-3 0-4-16,1 0-6 0,-1 2-3 0,-7 1 1 15,12-3-5-15,-5 2-5 0,-7 1-3 0,0 0-16 16,7-4-25-16,-7 4-32 0,0 0-27 0,0 0-32 15,0 0-22-15,0 0-9 0,0 0-22 0,0 0-25 16,-19-10-182-16,12 9-496 0,7 1 100 0</inkml:trace>
  <inkml:trace contextRef="#ctx0" brushRef="#br0" timeOffset="16169.89">4638 5671 1088 0,'0'0'4'0,"-11"3"69"0,4 0 40 0,1 1-8 16,1-1 18-16,0 2-11 0,1 1 3 0,-1 0 3 16,-3 2 12-16,4 1 2 0,-1 1-8 0,0-1-8 15,4-2-6-15,-3 3-1 0,1-1 1 0,2-1-18 16,-1 1 1-16,-1 1-14 0,3-10 2 0,-1 13-6 15,2-5-10-15,-2-2-3 0,2 3-2 0,-1-9-4 16,0 14-8-16,3-8-3 0,-3-6-11 0,2 12-2 16,-1-7 0-16,2 1 0 0,-3-6-7 0,2 8-6 15,1-3-3-15,-3-5-5 0,5 5-1 0,-5-5-1 16,7 2-1-16,-7-2-6 0,0 0 1 0,0 0 5 16,19-7-3-16,-13 6-5 0,0-2 8 0,2 0-5 15,2-3 0-15,1 1-3 0,-2 2-2 0,1-1 9 0,0 0 0 16,0 1-7-16,-1 0 7 0,-1 3-4 15,0-1-2-15,3 2 4 0,-3 1 2 0,3 2 11 16,0 1 4-16,-1 3 15 0,-3 0 1 0,2 0 14 0,-3 2 2 16,2 4 12-16,-3-2-4 0,1 4 4 0,-3-1 11 15,0 1-1-15,-2 1 3 0,-1-4-3 0,0 2-7 16,-4 1 1-16,1 0 3 0,-1-1-8 0,0-4 1 16,-3 0 1-16,-3-1-4 0,3-2 0 0,-2 0-2 15,-2-2-2-15,0-2-4 0,-1-1-12 0,1 2-10 16,1-4 2-16,-2 1 0 0,1-2-15 0,2 0-18 15,-2-2-16-15,0 1-19 0,11 1-23 0,-12-5-34 16,6 2-36-16,1-2-53 0,5 5-63 0,-8-6-312 16,6-1-813-16,2 7 42 0</inkml:trace>
  <inkml:trace contextRef="#ctx0" brushRef="#br0" timeOffset="16661.88">5551 5455 108 0,'0'0'514'15,"0"0"-74"-15,0 0-51 0,0 0-31 16,-12 26-28-16,7-15-20 0,1 3-18 0,-1 4-13 0,-1 7-22 16,-3 0-22-16,2 5-19 0,1 0-17 0,-3 2-19 15,-1 0-13-15,2-1-8 0,-2 3-16 0,0-1-12 16,-1-1-10-16,1 1-15 0,-1-3-16 0,0 1-11 16,2 0-5-16,1-2-6 0,-1-3-11 0,4-7-1 15,-2 0-11-15,1-2-5 0,1-1-4 0,1-4-4 16,3 0-16-16,-2-4-20 0,2-1-22 0,-2-2-33 15,3-5-37-15,-2 9-43 0,2-9-39 0,0 0-47 16,0 0-65-16,0 0-257 0,0 0-800 0,0 0 46 16</inkml:trace>
  <inkml:trace contextRef="#ctx0" brushRef="#br0" timeOffset="17345.06">5952 5559 206 0,'0'0'549'0,"0"0"-58"0,0 0-55 0,0-8-53 16,0 8-41-16,0 0-51 0,0 0-27 0,-8-8-33 15,8 8-23-15,-6-3-21 0,6 3-24 0,-10 0-19 16,10 0-16-16,-17 3-15 0,8 0-10 0,-1 1-14 0,-2 2-7 16,2-1-14-16,2 2-4 0,-3 0-8 15,2 2-5-15,-5 0-4 0,0 3-3 0,1 0-9 16,0-1-5-16,6-3-3 0,-2 1 0 0,4-2-5 15,-4 1-2-15,2 0-6 0,5-2-3 0,-1 1-8 0,3-7-8 16,3 10-2-16,-1-3-1 0,5-3 0 0,-1 0 0 16,6 0 1-16,-2 0 0 0,2 1 1 15,1-1 4-15,-1 2-3 0,4 1 3 0,1-2 0 0,-3-2 0 16,2 3-1-16,-4 0 1 0,4-1 0 0,1 2-2 16,-5 0 2-16,-1-1 3 0,0 2 2 0,-2-1 4 15,-1 0 8-15,0 1 5 0,-1-1 7 0,-2 4-1 16,-1-1-4-16,-2 1 0 0,-2-1 0 0,0 2 3 15,-4 2 0-15,1-4-4 0,-3 3 1 0,1-2-3 16,-1 0-1-16,-3-2 0 0,1 1-5 0,1-1 0 16,-2-2-2-16,-1-1 7 0,2 1-10 0,0-4-11 15,2-2-10-15,6-1-15 0,-16 2-29 0,10-2-32 16,6 0-39-16,-14-6-52 0,10 0-40 0,-1 0-64 16,1 0-241-16,0-2-750 0,0-2 63 0</inkml:trace>
  <inkml:trace contextRef="#ctx0" brushRef="#br0" timeOffset="17596.2">6122 5635 304 0,'0'6'539'0,"3"1"-61"0,-3-7-56 15,0 15-42-15,0-6-33 0,0 2-36 0,1 1-35 16,-1 0-26-16,1 0-23 0,-1 5-25 0,1-1-17 15,2 0-24-15,-3 0-20 0,1 0-17 0,3 1-16 16,-2-3-14-16,0-3 0 0,0 3-20 0,2-3-5 16,-1-1-11-16,-1-1-5 0,1-1-7 0,1 2-5 15,-2-3-19-15,0-1-23 0,0 0-29 0,-2-6-35 16,4 8-36-16,-4-8-38 0,0 0-40 0,1 6-50 16,-1-6-300-16,0 0-757 0,0 0 62 0</inkml:trace>
  <inkml:trace contextRef="#ctx0" brushRef="#br0" timeOffset="17759">6145 5840 213 0,'14'-2'316'0,"-3"2"-32"0,0 0-48 0,-1-2-38 0,3-1-18 15,-2 1-18-15,1-1-41 0,-2-2-44 0,1 0-57 16,1 1-86-16,-4-2-193 0,-2 2-315 15,-1-2 91-15</inkml:trace>
  <inkml:trace contextRef="#ctx0" brushRef="#br0" timeOffset="17931.97">6302 5709 235 0,'0'0'647'0,"0"0"-120"0,0 0-82 16,0 0-71-16,0 0-47 0,0 0-47 0,0 0-34 15,-8 23-38-15,8-23-25 0,0 14-20 0,2-4-19 16,-2 0-17-16,1 1-13 0,2-1-16 0,-1 3-10 15,-1 0-10-15,2 2-10 0,1 2-13 0,2-4-18 16,-1 3-30-16,-2-4-31 0,-1 1-38 0,1-2-47 16,-1 1-53-16,4-5-63 0,-4 3-268 0,1-4-693 15,0-1 78-15</inkml:trace>
  <inkml:trace contextRef="#ctx0" brushRef="#br0" timeOffset="18248">6506 5989 344 0,'3'-7'430'0,"-3"-2"-45"0,1 0-40 0,-1-2-36 16,2-5-34-16,0-1-15 0,-2-3-21 0,2 1-18 15,-2-6-7-15,-2 5-27 0,4 0-17 0,-1-5-17 0,1 0-9 16,-4 5-20-16,3 1-12 0,-1-1-8 0,0 3-13 16,0 4-9-16,0-1-11 0,1 1 0 15,-1 4-5-15,0 9-1 0,-1-12 0 0,1 12 2 0,-1-8 0 16,1 8 0-16,0 0 0 0,2-8-11 0,-2 8 7 15,0 0-12-15,0 0 0 0,0 0 0 0,11 17-4 16,-3-2-4-16,-1-1 0 0,2 1-5 0,0 2 2 16,4 6-8-16,-3-3 0 0,4 1-1 0,-4 2-6 15,-1-5 5-15,0-1-7 0,-1 1-4 0,2 0-3 16,-3-1-1-16,2-4 1 0,-3 0-5 0,1-2-10 16,-2-1-17-16,1-1-22 0,-1-1-42 0,-2-2-37 15,-1-1-41-15,-2-5-54 0,1 7-73 0,-1-7-272 16,0 0-817-16,0 0 40 0</inkml:trace>
  <inkml:trace contextRef="#ctx0" brushRef="#br0" timeOffset="18414.06">6484 5879 416 0,'0'0'573'15,"0"0"-100"-15,0 0-66 0,0 0-60 0,0 0-52 16,0 0-37-16,19-5-25 0,-6 3-34 0,-4-1-24 15,3 1-25-15,1-4-14 0,5 3-26 0,-1 1-38 0,0-2-84 16,-4-1-133-16,-2 3-332 0,2 0-661 0,-1 2 83 16</inkml:trace>
  <inkml:trace contextRef="#ctx0" brushRef="#br0" timeOffset="20977.79">8218 6512 371 0,'0'0'435'0,"0"0"-34"0,0 0-23 16,0 0-34-16,0-9-19 0,0 9-26 0,0 0-18 15,0 0-23-15,0 0-26 0,0 0-17 0,0 0-12 16,0 0-26-16,0 0-14 0,0 0-14 0,0 0-12 16,0 0 0-16,0 0-13 0,0 0-21 0,0 0-11 15,4 22-9-15,-4-9-8 0,1-1-5 0,1 6-5 16,0 2-2-16,1 5-12 0,-3-6-4 15,2 5-2-15,0-3-7 0,0-2-1 0,-1-1-5 0,3 3-1 16,-2-2-6-16,0 1-2 0,0-2 7 0,1-1-11 16,3-3-2-16,-6-3-1 0,5-1 0 0,-5-2-5 15,3-2-13-15,-1 0-9 0,-2-6-15 0,2 8-19 16,-2-8-11-16,0 0-24 0,0 0-29 0,0 0-37 16,0 0-48-16,0 0-70 0,0 0-297 0,-4-26-829 15,1 15 39-15</inkml:trace>
  <inkml:trace contextRef="#ctx0" brushRef="#br0" timeOffset="21291">8185 6505 273 0,'4'-5'370'0,"2"-1"-24"0,2-2-27 15,-1 0-24-15,1-3-20 0,4 2-24 0,1 0-11 16,2-1-27-16,-3 6-14 0,1-3-24 0,-3 3-9 15,3 0-16-15,0 2-13 0,-1 0-10 16,-4 1-7-16,-8 1-5 0,17 3-5 0,-9 1 3 0,-3 1-7 16,1 2 1-16,2 0-4 0,-2 3-10 0,-4 0-7 15,-2 5-12-15,2 0-3 0,-4-2-6 0,0 3-6 16,-4-1-6-16,-6 0-4 0,5-1-5 0,1 2-6 16,-5-2-1-16,3-4-4 0,0 0-3 0,1-3-5 15,-5 0-4-15,6 1-4 0,-3-4 2 0,0 1-21 16,4-3-16-16,-6 0-13 0,5-1-16 0,6-1-13 0,0 0-21 15,-19 0-36-15,19 0-32 0,-9-5-18 0,7-1-36 16,2 6-62-16,-4-11-238 0,2 6-713 16,2 5 74-16</inkml:trace>
  <inkml:trace contextRef="#ctx0" brushRef="#br0" timeOffset="21724.92">8611 6460 108 0,'0'0'446'0,"0"0"-1"16,9-2-13-16,-9 2-26 0,0 0-53 0,0 0-49 15,0 0-37-15,0 0-28 0,0 0-22 0,0 0-20 16,0 0-23-16,0 0-14 0,-25-5-10 0,25 5-21 16,-15 3-17-16,4-2-12 0,1 2-9 0,-1 1-11 15,-3 1-15-15,-1 4-2 0,-3-2-8 0,5 1-6 16,4-1 1-16,-3 0-10 0,3 0 2 0,1-1-14 15,-1 1 2-15,2 0-1 0,0 0-4 0,3-2-3 16,1 1-4-16,1 1-4 0,1 1-2 0,1-8-2 16,6 18 2-16,-2-9 0 0,5 0-2 0,-2 1-4 15,6-2 3-15,-4 0-5 0,7 2 3 0,-3 3-3 0,2-6 0 16,-1 1 0-16,1 1 2 0,-2-1-4 0,0-2 5 16,-3 1-1-16,2-2-3 0,-3 2 0 15,1 0-1-15,-2-2 0 0,-1 2 5 0,-3-4 3 16,4 1 10-16,-6 0 9 0,-2-4 2 0,4 12 6 0,-1-5-3 15,-3 3-3-15,-5 0-7 0,1-3 2 0,-2 3-4 16,-2 1-7-16,1-2 2 0,-3 0 6 0,0-2-5 16,1 1-4-16,0-2 0 0,-4-1-6 0,2-2-9 15,2-2-6-15,-3 1-14 0,3-1-24 0,9-1-25 16,-16-7-35-16,10 3-37 0,-1-3-33 0,1-2-53 16,4 0-73-16,1-1-233 0,-1 1-775 0,2-3 59 15</inkml:trace>
  <inkml:trace contextRef="#ctx0" brushRef="#br0" timeOffset="21991.87">8753 6504 271 0,'0'0'556'0,"9"5"-77"15,-9-5-51-15,0 8-49 0,0-1-36 0,2 0-30 16,-2 3-29-16,0 2-18 0,0 0-34 0,2 4-17 15,0-3-24-15,-2 4-22 0,3-1-21 0,-3 0-16 16,4 1-20-16,-4-3-8 0,2-3-10 0,-1 2-17 0,3-1-3 16,-1-1-5-16,1 2-15 0,-4 1-1 15,4-5-13-15,-4 2-5 0,1-5-21 0,0-1-20 16,-1-5-29-16,3 11-20 0,-3-11-19 0,0 6-22 16,0-6-15-16,0 0-20 0,0 0-22 0,0 0-39 0,0 0-26 15,0 0-68-15,0 0-199 0,0 0-676 0,0 0 81 16</inkml:trace>
  <inkml:trace contextRef="#ctx0" brushRef="#br0" timeOffset="22341.89">8867 6595 280 0,'12'-14'352'0,"-1"-1"-66"0,2 1-25 16,1-2-37-16,-1 4-27 0,1 0-26 0,-1 3-18 16,-1 1-29-16,-3 1-8 0,2 1-13 0,0 0-6 15,-6 2-20-15,1 2-7 0,1 0-5 0,-7 2 2 16,8-4 5-16,-8 4 18 0,0 0-7 0,0 0-10 15,0 0-2-15,0 0-7 0,0 0-13 0,-13 23-7 16,2-15-3-16,-2 4 0 0,-1-4-2 0,-2 2 9 16,7-3 12-16,-9 3 0 0,1-1 5 0,0-1 2 15,4 1 3-15,0 0-6 0,-1-3 4 0,4 0-6 16,0 0 2-16,1 2-1 0,5-4 1 0,-3 2-2 16,3-2-9-16,-1 0 7 0,5-4 8 0,-2 11 0 15,2-11-2-15,2 10-4 0,3-5-8 0,1 4 3 0,1-2-4 16,0 4-5-16,4 0-5 0,-2 0 5 15,0-3 1-15,5 4-3 0,1 3-4 0,1-4-3 16,-5-1 0-16,2 1-10 0,-3-3-1 0,1-2-1 0,-1 1-1 16,0-3-5-16,-1 1-6 0,-3-2 0 0,1 0-8 15,0 0-17-15,0-1-26 0,-3 1-32 0,-4-3-45 16,9 0-51-16,-9 0-72 0,0 0-316 0,12-3-808 16,-12 3 45-16</inkml:trace>
  <inkml:trace contextRef="#ctx0" brushRef="#br0" timeOffset="22685.99">9557 6331 251 0,'0'0'590'0,"0"0"-74"16,0 0-71-16,0 0-61 0,0 0-56 0,2 14-43 15,-2-14-23-15,-11 17-25 0,6-5-15 0,-3 3-19 16,-1 9-23-16,-5 1-9 0,3 3-6 0,-2 2-12 0,-3 1-10 16,-5 10-5-16,2 2-5 0,-2 0-5 15,4-11-13-15,-4 14-4 0,-2-2-10 0,9-11-10 16,-1-3-10-16,4 2-7 0,-1-6-8 0,1 2-7 0,1-6-10 15,4-5-6-15,-2 1-7 0,3-9-4 0,1 1-16 16,4-2-17-16,0-3-35 0,0-5-31 0,-4 7-33 16,4-7-40-16,0 0-55 0,0 0-97 15,0 0-289-15,0 0-877 0,0 0 18 0</inkml:trace>
  <inkml:trace contextRef="#ctx0" brushRef="#br0" timeOffset="23473.99">9694 6470 524 0,'0'0'527'0,"0"0"-54"0,10 16-54 15,-6-7-45-15,-2 3-36 0,2 3-32 0,-3 1-24 16,1 0-30-16,-2 1-17 0,2 0-29 0,-2 3-28 16,2-2-19-16,-2 3-18 0,0-3-16 0,0 2-13 15,2-2-15-15,-2 2-12 0,0-1-9 0,0-3-9 16,0 1 0-16,0-5-15 0,0-3-5 0,-2 1-3 15,2-2-4-15,0 0-6 0,0-8-5 0,-2 9-7 16,2-9-3-16,0 11-13 0,0-11-15 0,0 0-14 16,0 0-16-16,0 0-17 0,0 0-27 0,0 0-19 15,0 0-16-15,0 0-16 0,0 0-13 0,0-32-13 16,0 23-20-16,2-4-16 0,-2-4-23 0,0 2-27 16,0 3-225-16,-2-4-652 0,2-2 88 0</inkml:trace>
  <inkml:trace contextRef="#ctx0" brushRef="#br0" timeOffset="23840.03">9719 6607 995 0,'4'-13'69'0,"1"1"71"0,-3-2 11 15,4 0-2-15,-1-1-18 0,-2 4 0 16,3 0-26-16,-2 1-13 0,1-1-7 0,-1 1 1 0,4 3-11 16,-2-3-7-16,-1 2-9 0,1 4 4 0,-1-1-2 15,2 2 11-15,-7 3 12 0,11-3 12 0,-11 3-2 16,13 0 2-16,-5 3-3 0,-2 1 0 0,2 1-2 16,-1 1-1-16,3 2-14 0,-3 2 1 0,-3 0-7 15,4 0-7-15,-5-1-1 0,1 1 2 0,-1-2-3 16,-1 2-7-16,-2-1-2 0,0 2-6 0,0-4-9 15,-2 3-1-15,-1-1-5 0,-1 0 0 0,-1 0-8 16,-1-1-5-16,-3-2 0 0,-1 0-3 0,1-3-2 16,-1 3-5-16,-2-3 1 0,3-1-1 0,1-1-4 15,1 0 1-15,7-1 0 0,-21-2 1 0,12 2 3 16,9 0-3-16,-13-1 3 0,13 1-3 0,0 0-1 16,-11 0 0-16,11 0 0 0,0 0-3 0,0 0 3 15,0 0-1-15,0 0 9 0,0 0 2 0,0 0 8 16,21 9 7-16,-13-5 7 0,3 2 7 0,-1 1 8 15,3 3 5-15,0 2 5 0,-1 0-2 0,1-1-2 16,-4 1-10-16,5 2-4 0,-4 0-4 0,2-7 0 0,-1 6-9 16,-2-5-2-16,-2 1-2 0,0-2-5 15,1 1-6-15,-3-3-15 0,-1 0-27 0,-4-5-41 0,5 6-53 16,-5-6-57-16,7 4-79 0,-7-4-276 0,0 0-769 16,0 0 58-16</inkml:trace>
  <inkml:trace contextRef="#ctx0" brushRef="#br0" timeOffset="24248.07">10248 6494 195 0,'0'0'463'0,"0"0"-43"0,3-7-18 0,-3 7-16 15,0 0-12-15,0 0-30 0,0 0-43 0,0 0-43 16,0 0-33-16,0 0-25 0,0 0-20 0,0 0-22 15,0 0-22-15,-29 8-13 0,18-4-20 0,0 1-7 16,-1 1-10-16,1-1-13 0,-3 3-13 0,3-1-5 16,2 1 1-16,-2-1-11 0,-1 1-5 0,2 0-5 15,0 5-3-15,1-4-5 0,3 0-2 0,-1 2-2 16,0-1-5-16,4-2-2 0,2 0 2 0,1 3-4 0,1-4-5 16,2 3 0-16,4 0-1 0,0-1-2 15,2-1 8-15,5 1-9 0,-2 3 2 0,1-2-3 16,4 3 4-16,0-3-6 0,-2 0 3 0,-1-2-4 15,0 0 1-15,-2-1-2 0,-1 0 3 0,-2 1-1 0,0-3 4 16,0 0 1-16,-2 2 4 0,-3-5 10 0,0 3 10 16,-4-5 15-16,7 5 17 0,-7-5 6 15,2 7-13-15,-2-7-7 0,0 0-6 0,-10 13-7 0,3-6-4 16,-2-4-17-16,-2 5-13 0,-1-3-11 0,-3-3-16 16,4 2-16-16,-2-3-20 0,1 2-23 0,1 0-27 15,-1-2-38-15,1 0-48 0,4-2-49 0,7 1-310 16,-13-4-821-16,13 4 40 0</inkml:trace>
  <inkml:trace contextRef="#ctx0" brushRef="#br0" timeOffset="24650.37">10375 6881 167 0,'0'0'541'0,"0"0"-84"0,6 6-60 0,-6-6-57 16,0 0-47-16,0 0-33 0,0 0-38 0,0 0-23 16,10-14-27-16,-8 6-18 0,2-4-16 0,-2-1-15 15,5-5-18-15,-1 0-10 0,2-7-10 0,-2 7-6 16,-1-1-7-16,-1 0-8 0,2-6 0 0,0 7-7 16,0-2 2-16,-4 2-4 0,3-1-7 0,1 2 3 0,-1-1-9 15,-1 4-1-15,2 1-5 0,-2 4-2 0,0-1-5 16,1 2 6-16,-3 1-2 0,2 2 0 15,-4 5 1-15,4-7 1 0,-4 7 0 0,0 0 0 16,7-3 3-16,-7 3 1 0,0 0 2 0,12 8 8 0,-5-1 0 16,-4 1 0-16,3 2-2 0,2 5 4 0,-1 0-6 15,2 0-2-15,0 1-2 0,1-1-3 0,0 3-3 16,2 4-3-16,-2-5-2 0,0-2-7 0,-1 3-4 16,0-1 1-16,1-1 0 0,-2-1-7 0,1 0 3 15,-2-7-1-15,1 2-3 0,-3-1-15 0,-1-4-14 16,-1 0-27-16,2 1-28 0,-5-6-33 0,1 5-60 15,-1-5-58-15,0 0-99 0,0 0-228 0,-15 3-804 16,15-3 50-16</inkml:trace>
  <inkml:trace contextRef="#ctx0" brushRef="#br0" timeOffset="24816.83">10458 6728 375 0,'0'0'563'0,"13"-3"-70"0,-3-2-68 0,0 3-72 16,1 0-47-16,4-3-43 0,0-1-33 0,2 0-34 16,-5 2-28-16,1-2-28 0,0 1-64 0,-3 0-101 0,3 3-146 15,-8 0-277-15,-5 2-611 0,0 0 94 0</inkml:trace>
  <inkml:trace contextRef="#ctx0" brushRef="#br0" timeOffset="29796.12">10731 7616 69 0,'0'0'643'0,"0"-6"-79"0,0 6-71 0,0 0-50 16,0 0-47-16,0 0-43 0,0 0-33 0,0 0-42 16,0 0-23-16,0 0-33 0,0 0-26 0,0 0-22 15,0 0-14-15,0 0-18 0,0 0-15 0,0 0-14 16,0 0-13-16,0 0-4 0,-1 39-11 0,1-23-7 16,1 5-13-16,0 6 0 0,1 0-13 0,-2 0 2 15,0-1-11-15,2-2-1 0,0 1-11 0,-1-4-4 16,2-4 2-16,-2 0-4 0,0-1-6 0,0-2-16 15,1-5-26-15,-2 0-21 0,0-2-32 0,2-1-30 16,-2-6-37-16,0 9-36 0,0-9-36 0,0 0-71 16,0 0-275-16,0 0-830 0,0 0 39 0</inkml:trace>
  <inkml:trace contextRef="#ctx0" brushRef="#br0" timeOffset="30158">10650 7633 154 0,'0'0'527'0,"-10"-3"-97"0,10 3-48 16,-5-6-52-16,5 6-37 0,-4-6-43 0,4 6-31 15,0 0-42-15,0 0-10 0,0 0-17 0,0 0-13 16,8-14-12-16,-3 12-12 0,3 0-8 0,0 1-5 16,3 1-8-16,2 0-2 0,6 0-8 0,-2 1-2 15,5 2-10-15,-3 1-6 0,3 1-3 0,-1-1-1 16,-1 4-9-16,9 0 2 0,-11-2-8 0,0 2 1 15,2 2-8-15,-2-2 8 0,0 1 1 0,-3 2 1 16,-1-2 3-16,-5 0 2 0,0-1 7 0,-4 0 7 16,0 4 3-16,-4-1 0 0,-2 1 2 0,1 0 0 15,-5 4-3-15,-5 0 5 0,1-1-12 0,-8 5-10 0,3-2 9 16,-7 1-3-16,6-6-2 0,3 1-1 0,-4-1-8 16,1-1 2-16,2-2-9 0,2-2-12 15,1 1-1-15,2-5 0 0,-1 2-2 0,2-1-8 0,4-2-14 16,3-3-31-16,-8 5-25 0,8-5-23 0,0 0-28 15,0 0-29-15,0 0-39 0,0 0-48 0,0 0-90 16,0 0-259-16,10-25-847 0,-2 17 29 0</inkml:trace>
  <inkml:trace contextRef="#ctx0" brushRef="#br0" timeOffset="30470.42">11147 7624 11 0,'2'-4'709'0,"-2"4"-123"0,0 0-86 15,0 0-69-15,0 0-43 0,0 0-44 0,0 0-29 16,-6 33-29-16,3-19-31 0,1 3-23 0,0 1-32 0,0-2-25 15,2 5-24-15,0-3-21 0,-3 2-13 0,3-2-7 16,3-1-20-16,-3 2-7 0,4-4-11 0,-3 3-6 16,2-6 3-16,-2-2-20 0,0 1-10 0,2-2-10 15,-3-1-22-15,4-2-29 0,-4-6-21 0,2 8-35 16,-2-8-31-16,0 0-27 0,0 8-50 0,0-8-51 16,0 0-320-16,0 0-819 0,0 0 38 0</inkml:trace>
  <inkml:trace contextRef="#ctx0" brushRef="#br0" timeOffset="30806">11082 7799 170 0,'6'-3'384'0,"-6"3"-48"0,10-3-34 16,-3 0-16-16,-7 3-40 0,12-3-29 0,-2 1-27 0,1 0-25 16,-2 0-23-16,2-2-13 0,1-1-17 15,-2 2-16-15,4-1-20 0,-2-2-19 0,0 0-29 16,-1-1-35-16,-1 1-32 0,2-2-27 0,-1 2-12 15,-2-3-12-15,-2 2-14 0,1 0 15 0,-3 0 3 0,0 3 14 16,-1-1 26-16,-4 5 49 0,5-9 45 0,-5 9 52 16,4-5 40-16,-4 5 25 0,2-5 19 15,-2 5 13-15,0 0-1 0,0 0-8 0,5-5-9 0,-5 5-13 16,0 0-7-16,0 0-18 0,0 0-8 0,0 0-7 16,0 0-6-16,0 0 3 0,7 15-10 0,-6-6-7 15,-1 2-9-15,2 1-14 0,-1 5-5 0,-1 1-4 16,-1 1-17-16,2 6-3 0,0 3-1 0,-1-3-9 15,1 3-9-15,1-1-5 0,-1-2-8 0,0-7-21 16,3-2-41-16,0-2-37 0,-2-3-42 0,0-1-47 16,0-5-57-16,3-1-80 0,-5-4-248 0,0 0-804 15,15-5 44-15</inkml:trace>
  <inkml:trace contextRef="#ctx0" brushRef="#br0" timeOffset="31041.98">11600 7630 264 0,'0'0'668'0,"0"0"-94"16,6-5-75-16,-6 5-58 0,0 0-52 15,0 0-49-15,0 0-34 0,0 0-29 0,5 19-9 16,-7-9-22-16,2 3-3 0,-1-2-23 0,0 7-22 0,0-2-18 16,3 1-16-16,-3-1-18 0,1-1-16 0,0-1-14 15,-1 0-16-15,2 0-9 0,0-3-13 0,0 0-8 16,1 2-11-16,0 0-7 0,-2-5-11 0,0 0-17 15,2-2-37-15,-2-6-36 0,2 10-36 0,0-6-37 16,-2-4-57-16,7 6-88 0,-7-6-347 0,0 0-951 16,0 0-21-16</inkml:trace>
  <inkml:trace contextRef="#ctx0" brushRef="#br0" timeOffset="32786">12319 7711 246 0,'0'0'407'0,"0"0"-47"16,0 0-35-16,0 0-31 0,0 0-24 0,0 0-26 15,0 0-29-15,0 0-19 0,0 0-20 0,0 0-24 16,0 0-18-16,0 0-6 0,0 0-12 0,0 0-4 15,0 0-11-15,0 0 0 0,14-19-9 0,-14 19-10 16,7-2 9-16,-7 2-6 0,13-2-8 0,-5 1-4 16,1-1-9-16,-9 2-1 0,19 0-8 0,-10-2-2 15,-1 2-6-15,-8 0-3 0,16 1-5 0,-8-1-4 16,-2 1 2-16,-6-1-2 0,15 1-1 0,-8 1 6 16,-7-2-9-16,8 4 4 0,-8-4-4 0,7 4 8 15,-7-4 2-15,4 5-5 0,-4-5-6 0,0 9 1 0,0-9-3 16,-7 15-1-16,3-7-9 0,-3 4-1 15,-1-4 1-15,0 2 1 0,-1 4-6 0,1-6 0 16,-2 3-2-16,2-4-1 0,2-2 11 0,-2 3-8 0,4-3-1 16,-2-2-2-16,2 0-7 0,4-3-7 0,-5 5-6 15,5-5-3-15,0 0-6 0,-9 4-2 0,9-4-2 16,0 0 4-16,0 0-2 0,0 0 2 0,0 0 3 16,0 0 3-16,0 0-2 0,0 0 3 0,25-3 2 15,-25 3 1-15,12-1 3 0,-12 1-2 0,15 0 0 16,-4 0 2-16,-5 1 1 0,-6-1 2 0,16 2-1 15,-8-1-1-15,-1 0 4 0,-7-1-4 0,14 4 3 16,-8 0 4-16,0-3 2 0,0 5 7 0,-1-3 3 16,-5-3 11-16,7 10 0 0,-5-5 5 0,-2-5-1 15,2 10 6-15,-3-2-4 0,1 0-1 0,-3 0 2 16,-1 2-4-16,-1 0 3 0,-1-3-9 0,0 2-2 16,-1-1-4-16,1-4 2 0,-3 1-2 0,3-1-4 15,-1 0 3-15,1 1-4 0,-3-4-5 0,9-1-5 16,-13 0-11-16,13 0-19 0,-11-1-15 0,11 1-32 15,-9-6-35-15,5 2-27 0,4 4-38 0,-5-11-55 16,2 7-89-16,3 4-201 0,-4-10-744 0,4 10 65 16</inkml:trace>
  <inkml:trace contextRef="#ctx0" brushRef="#br0" timeOffset="33650.9">12499 7715 300 0,'0'0'525'0,"0"0"-76"0,0 0-63 15,0 0-54-15,0 0-39 0,0 0-35 0,0 0-29 0,0 0-29 16,-19 11-14-16,19-11-28 0,-10 4-10 0,2-2-14 16,1 3-6-16,0-4-10 0,7-1-5 0,-17 2-7 15,9-1-9-15,-3 0-11 0,1-1-7 0,-1-1-7 16,11 1-4-16,-13-1-6 0,13 1-13 0,-12-3-6 15,5-1-2-15,7 4-7 0,-10-7 0 0,7 3-6 16,3 4-3-16,-3-11-5 0,3 11-1 0,0-11-4 16,0 0-3-16,3 5-2 0,0-4-6 0,4 0 1 15,-1 1-1-15,3-1-1 0,-1 2-1 0,2 0-1 16,-1 1 1-16,-1 1-2 0,2 3 0 0,0-2 4 16,-1 1-3-16,-3 4 1 0,4 0 3 0,2 3-2 15,-5-1 5-15,0 5 1 0,3 0 4 0,-2 4-5 16,1 2 7-16,0 5 1 0,-4-1 2 0,1 0 0 15,-2 2-3-15,-2 2 3 0,-2-3 4 0,1 0 8 16,-1 0 0-16,-1-3 0 0,-1 2 3 0,-2-5-5 0,-1 2-5 16,1 1 4-16,-3-4-7 0,0 1-3 15,1-2 0-15,-2-1-1 0,1 1-1 0,-3-2-5 16,1 0 5-16,1-1-4 0,-4 0-4 0,2-2 1 0,-1-1-3 16,-2 0 1-16,3 0-6 0,-3-1 2 0,5 0-3 15,-3-2 3-15,11-1-3 0,-16-4-2 0,10 2-7 16,1-2-3-16,0-2-3 0,5 6 0 0,-3-13-2 15,3 6 4-15,5-1 1 0,-1-1 0 0,3 0 8 16,-1 0-4-16,5 2-1 0,0-1 5 0,-1 2 2 16,3 3 3-16,-2-1-1 0,-1 3 5 0,2 1 0 15,1 1-3-15,2 3 6 0,-2-1 0 0,-2 2 1 16,1 1-1-16,-2 1 2 0,5 3 0 0,-1-2-4 16,-4 1 3-16,3 0-1 0,-3 1-4 0,5 0 5 15,-6 0-5-15,0-2 0 0,1 2-6 0,3 1-21 16,-2-3-33-16,-2 1-43 0,0 0-59 0,0-4-74 15,-2 3-334-15,1-4-843 0,-1 1 32 0</inkml:trace>
  <inkml:trace contextRef="#ctx0" brushRef="#br0" timeOffset="34456.29">13313 7652 399 0,'8'-3'507'0,"2"0"-75"0,1 1-60 0,1-3-45 15,7 2-35-15,-7 0-31 0,-1 0-23 0,7-2-29 16,-5 2-17-16,5-1-21 0,-4 1-16 0,5 0-24 15,-7-1-16-15,0 3-13 0,-2 0-13 0,1-1-7 16,-3 1-9-16,-1 0-11 0,1 0-5 0,-8 1-11 16,9-1-2-16,-9 1-9 0,0 0-14 0,0 0-21 15,0 0-21-15,4 7-15 0,-4-7-26 0,-16 7-1 16,7-3-15-16,-4 3 12 0,0-3 1 0,1 0 4 0,-2 2 5 16,2-1 12-16,-6 0 9 0,5-1-5 0,1 0 3 15,0-1 4-15,1 1 10 0,2-1 0 0,-1 2-2 16,-1-2 7-16,4 0 3 0,0 0-3 0,7-3 6 15,-7 2-3-15,7-2-1 0,0 0 5 0,-3 6 6 16,3-6 1-16,0 0-3 0,8 11 1 0,-3-7 12 16,5-1 1-16,-1 3 13 0,1 3 9 0,2-2 8 15,2 2 8-15,-1 0 21 0,3 1 3 0,-4 2 7 16,0 0 6-16,0 2 3 0,1-3-1 0,-6 0 1 16,0-2 2-16,1 6 2 0,-2-4-4 0,-1 0 5 15,-1 0-2-15,-3-3 4 0,0-1 4 0,-1 1-3 16,-1 1-11-16,-2 0-8 0,-2 1-10 0,-2-3-2 15,-1 1-8-15,-2-2-3 0,-1-2-6 0,-1 1-5 0,0-2-4 16,-2 0-9-16,1 0-1 0,1-4-4 0,-1-1-6 16,0 1-19-16,3-2-22 0,1 1-26 15,-4-2-31-15,2 0-41 0,6-1-47 0,-2 0-45 0,3-4-71 16,-3 2-267-16,5 0-810 0,1-3 47 0</inkml:trace>
  <inkml:trace contextRef="#ctx0" brushRef="#br0" timeOffset="35036">14200 7668 458 0,'0'0'413'15,"0"0"-42"-15,16-9-37 0,-16 9-25 0,16-6-24 16,-6 3-27-16,0-1-19 0,9 1-17 0,-6-1-19 16,6-1-18-16,2 3-16 0,-2-2-20 0,4 0-16 15,-6 1-17-15,4 0-11 0,-2 0-9 0,0 2-8 16,1-2-14-16,-7 2-5 0,6-1-9 0,-1-2-5 16,-6 3-5-16,3-1-4 0,-3 2-6 0,0-2-5 15,1-1-5-15,-4 0-3 0,1 3-2 0,-1-1-2 16,-9 1-4-16,12 0 1 0,-12 0 4 0,8-1 10 15,-8 1 2-15,0 0 7 0,12 0 12 0,-12 0 9 0,0 0-2 16,1 11-5-16,-1-11-3 0,-6 14-8 0,-2-2 5 16,0 2 4-16,0 0 5 0,-2 2 3 15,3 0-2-15,-2 3 11 0,-4 3-2 0,1 1 2 0,1 2 7 16,-2-4-6-16,2 3 0 0,2-6-3 0,-1 0-6 16,2-1-10-16,0-2-5 0,3-1-1 0,1-4-11 15,-3 0-5-15,4-3-7 0,0-1 0 0,1 0-9 16,2-6-3-16,-3 7-34 0,3-7-22 0,0 0-29 15,0 0-20-15,0 0-27 0,-1 7-42 0,1-7-61 16,0 0-103-16,0 0-277 0,0 0-924 0,0 0-6 16</inkml:trace>
  <inkml:trace contextRef="#ctx0" brushRef="#br0" timeOffset="42918.18">12942 9839 460 0,'0'0'456'0,"0"0"-72"0,0 0-59 0,0 0-48 15,0 0-32-15,0 0-34 0,0 0-32 0,0 0-19 16,4-6-26-16,-4 6-10 0,0 0-15 0,0 0-11 16,0 0-16-16,0 0-5 0,0 0-14 0,0 0-6 15,0 0-4-15,0 0-6 0,0 0 1 0,0 0-8 16,0 0-2-16,0 0 1 0,0 0-15 0,0 0 4 15,0 0 1-15,0 0-1 0,0 0-1 0,0 0-8 16,0 0 9-16,0 0 6 0,0 0 10 0,0 0 0 0,0 0 5 16,0 0 8-16,0 0 5 0,14 4 8 15,-14-4-6-15,8-6 1 0,-8 6-2 0,11-6-10 16,-6 2 0-16,5-3-7 0,-3 0-4 0,2 0-5 0,0-2-1 16,-1 1-4-16,2 0-3 0,-1 1-5 0,-3 1-2 15,1-1-2-15,0 3-4 0,-3 0 1 0,0 0-1 16,-4 4 1-16,8-5 2 0,-8 5-7 0,0 0 4 15,6-3-2-15,-6 3-1 0,0 0 3 0,8-3 3 16,-8 3-4-16,0 0 4 0,0 0-1 0,0 0-2 16,0 0-5-16,0 0 0 0,5-4-3 0,-5 4 4 15,0 0 2-15,0 0 1 0,0 0-1 0,0 0-1 16,0 0 0-16,0 0-4 0,0 0 0 0,0 0 0 16,0 0-1-16,0 0 0 0,0 0-6 0,0 0 3 15,0 0 3-15,0 0 0 0,0 0 0 0,0 0 2 16,0 0 8-16,0 0-11 0,0 0 8 0,0 0-4 15,0 0 2-15,0 0 1 0,0 0 5 0,0 0 2 16,0 0 2-16,0 0 2 0,2-7 0 0,-2 7 1 0,0 0 3 16,0 0-6-16,0 0 1 0,0 0 1 15,0 0-13-15,0 0 7 0,0 0-3 0,0 0-3 16,0 0-1-16,0 0 4 0,4-7-2 0,-4 7 12 0,5-7-1 16,-5 7 2-16,7-8-8 0,-3 4-1 0,1-1 0 15,-2 1-2-15,-3 4-1 0,8-8 0 0,-4 4-3 16,-4 4-3-16,6-6 2 0,-6 6-3 0,0 0-3 15,6-4 3-15,-6 4-7 0,0 0 3 0,6-4-3 16,-6 4-2-16,0 0 1 0,0 0 0 0,0 0 2 16,0 0-1-16,0 0 2 0,0 0 1 0,0 0-5 15,0 0 4-15,0 0 1 0,0 0-14 0,0 0 10 16,0 0-2-16,0 0 2 0,0 0 5 0,0 0-13 16,0 0 5-16,0 0 1 0,0 0 3 0,0 0-5 15,0 0 0-15,0 0 2 0,0 0 2 0,0 0-6 16,0 0-6-16,0 0-4 0,0 0-9 0,0 0-16 15,0 0-15-15,0 0-20 0,0 0-31 0,0 0-39 16,0 0-46-16,0 0-41 0,0 0-81 0,0 0-247 0,0 0-830 16,0 0 36-16</inkml:trace>
  <inkml:trace contextRef="#ctx0" brushRef="#br0" timeOffset="45218">15791 9665 88 0,'0'0'380'16,"0"0"-66"-16,0 0-49 0,0 0-57 0,0 0-38 16,0 0-26-16,-14-14-26 0,14 14-24 0,0 0 3 0,-4-11-26 15,4 11-2-15,-1-7-14 0,1 7-15 16,-3-9 14-16,3 9-4 0,0-10 0 0,0 10-8 15,0-13 7-15,0 13 4 0,2-8-1 0,-2 8 12 0,2-13 1 16,1 6 7-16,-1-3 14 0,1 3-5 0,-2-2 17 16,2 2 10-16,-1-2 9 0,1-1 11 0,-1-1 3 15,1 3 11-15,-2 2 1 0,-1 6 20 0,3-8-1 16,-3 8 8-16,1-7-1 0,-1 7 1 0,5-6-12 16,-5 6-8-16,0 0-16 0,0 0-6 0,0 0-17 15,0 0-9-15,0 0-12 0,0 0-16 0,0 0 5 16,-5 28-18-16,5-12 1 0,-1 3-16 0,-1-1 2 15,2 6-6-15,0 2-7 0,2-7-1 0,-2-1-5 16,1 0-1-16,4 2-4 0,-2-4-2 0,0 1-8 16,0-5-2-16,0-1-4 0,0-1-17 0,1-1-19 15,0-3-18-15,-3 0-22 0,2 0-24 0,-3-6-30 16,5 8-32-16,-5-8-39 0,0 0-47 0,0 0-78 16,0 0-247-16,0 0-840 0,0 0 32 0</inkml:trace>
  <inkml:trace contextRef="#ctx0" brushRef="#br0" timeOffset="45566.21">15747 9521 605 0,'-6'-6'558'0,"0"2"-82"0,1-1-52 0,0 0-46 16,-1 1-36-16,6 4-37 0,-4-7-37 0,4 7-42 16,-6-8-30-16,6 8-23 0,0 0-21 0,5-15-6 15,-1 9-18-15,4 1-10 0,1 0-8 0,1 2-13 16,1-1-8-16,2 0-5 0,5 3-13 0,0 1-4 15,1 0-3-15,-1 3-4 0,0 1-14 0,2-1 3 16,0 2-3-16,-2-1-4 0,-1 4-6 0,-2 0 0 16,4 1-2-16,-7 1-6 0,2 0 0 0,-2 4 11 15,0-2 1-15,-2 4 5 0,-4 1 3 0,-2 0 19 16,0 0-13-16,-4-1 6 0,-1 1 1 0,-2 1-2 16,-2-1 1-16,-2 0-7 0,-3-1-2 0,0-2-1 15,-2 1-5-15,1 1-3 0,-1-3-6 0,1-2-3 0,1 1-6 16,0-3 1-16,0-2-3 0,-1 1-5 15,3-3-8-15,2-2 0 0,1-1-16 0,-1 3-9 16,6-5-20-16,-8 1-26 0,8-1-31 0,0 0-31 0,0 0-30 16,-5-14-31-16,5 14-27 0,2-17-30 0,5 6-36 15,-3 0-313-15,2 0-889 0,-1-4 7 0</inkml:trace>
  <inkml:trace contextRef="#ctx0" brushRef="#br0" timeOffset="45859.02">16108 9558 373 0,'0'0'444'0,"10"-2"-31"0,-10 2-22 16,0 0-22-16,7-2-22 0,-7 2-20 0,0 0-20 16,0 0-29-16,0 0-29 0,2 13-15 0,-2-13-19 15,-1 13-23-15,1-1-15 0,-3-1-16 0,-1 2-13 16,4-3-16-16,-1 4-13 0,1-2-16 0,0 0-3 16,-1 1-12-16,1-1-7 0,-1 0-5 0,3 0-14 15,2 0-1-15,-1 0-7 0,-1-1-4 0,2-1-5 16,0 1-5-16,1-1-5 0,1 1 5 0,-1-1-13 15,0 0-4-15,3-1 4 0,-1-1-11 0,1-1-1 16,1 2-2-16,-2-3-5 0,2-3 3 0,1 1-11 16,0-2-13-16,-3 1-5 0,1-2-14 0,3 0-15 15,-1-1-17-15,1-1-14 0,0-3-19 0,-1 1-12 0,4-2-13 16,-4 0-17-16,3 0-16 0,-1-1-22 0,-1-1-24 16,3 2-36-16,-2 0-64 0,-3 0-210 15,-2 1-724-15,-2 0 70 0</inkml:trace>
  <inkml:trace contextRef="#ctx0" brushRef="#br0" timeOffset="46064.02">16137 9711 563 0,'-6'-4'478'0,"-2"3"-77"0,8 1-62 0,-10-4-52 15,10 4-42-15,-6-5-31 0,6 5-25 0,0 0-26 16,1-10-18-16,-1 10-19 0,14-9-19 0,-6 3-11 15,2-1-11-15,6-1-9 0,1 1-6 0,0-2-10 16,1 1-6-16,-2 0-17 0,3 0-25 0,-2 3-34 16,-3 0-36-16,-4 2-43 0,7-3-44 0,-6 2-75 15,-2-1-209-15,-1 2-577 0,-8 3 95 0</inkml:trace>
  <inkml:trace contextRef="#ctx0" brushRef="#br0" timeOffset="46633.97">16140 9502 23 0,'-18'-8'572'0,"-1"2"-60"0,3-1-41 0,0-1-41 16,6 3-38-16,-3 2-27 0,5-4-38 15,2 5-42-15,6 2-41 0,-8-6-31 0,8 6-31 16,-3-7-22-16,3 7-23 0,0 0-7 0,10-12-17 0,-3 7-14 16,6 0-10-16,-2 1-8 0,6-1-10 0,1 0-8 15,2-1-7-15,1 2-1 0,1 2-11 0,4 0-9 16,3-1-11-16,-3 2-18 0,-7-1-19 0,5 3-26 15,2 1-28-15,-3 0-23 0,-1-1-31 0,-1 1-24 16,0-1-24-16,-1 0-8 0,1 1 0 0,0-1-1 16,-1 0 17-16,-1-1 2 0,0 0 17 0,-2 1 10 15,-3-1 19-15,-2 0 7 0,-2 0 24 0,1-1 24 16,-2 2 18-16,-9-1 23 0,14-1 27 0,-14 1 23 16,11 1 45-16,-11-1 47 0,7 3 37 0,-7-3 28 15,4 2-12-15,-4-2-17 0,0 0-16 0,0 0-12 16,0 0-18-16,-19 10 3 0,10-8-20 0,0 2 5 15,-3-2-13-15,1 1-1 0,1 0-6 0,-1 1-3 16,0-2-7-16,3 1-9 0,-1 0-4 0,-2 1-9 16,3-2-7-16,1 0-5 0,1 2-1 0,-1 1-8 15,3 0-2-15,-2 1-5 0,2-1 0 0,-1 3-4 16,1 0-1-16,2-1-3 0,1 2 2 0,1-9-6 16,4 17-2-16,-1-6-2 0,4-1 8 0,1 1-10 0,3 1 0 15,1 0 10-15,0 1-10 0,3 0-5 0,-2 1 1 16,-1-4 6-16,3 1 0 0,-4-2-2 0,0 2-4 15,-2-1 5-15,3 4-5 0,-6-5 9 16,1 2 8-16,-3 1 13 0,-1-4 10 0,1 2 17 0,-4 1-2 16,0-2-4-16,-2 1 1 0,-2-1-1 0,0 0-6 15,-1-1 1-15,-3 2-2 0,1-4-5 0,-4 0 0 16,0-1-6-16,-3-2-4 0,2 2-1 0,-2-3 1 16,0 0-14-16,1-2-11 0,-1-2-19 0,3 0-23 15,-2 0-27-15,1-2-21 0,2 0-33 0,0-1-40 16,2 1-62-16,3-2-81 0,-3 0-306 0,6 1-934 15,2 5-13-15</inkml:trace>
  <inkml:trace contextRef="#ctx0" brushRef="#br0" timeOffset="47456">17511 9163 333 0,'4'-5'599'0,"-4"5"-78"0,5-3-60 15,-5 3-46-15,0 0-32 0,0 0-24 0,0 0-54 16,0 0-36-16,-6 28-15 0,-6-2-15 0,-3 4-33 16,-4 12-21-16,-4 2-10 0,-3 5 2 0,1-2-13 15,-2 6-13-15,-4-3-11 0,4 0-6 0,-4 2-14 16,2-2-10-16,0-1-9 0,3-5-7 0,-1 1-13 15,2-1-8-15,7-16-1 0,4-3-17 0,0-3-6 0,4-5-8 16,3-5-7-16,2-2-11 0,0-1-30 16,1-5-27-16,4-4-33 0,-4 5-24 0,4-5-22 15,0 0-36-15,0 0-38 0,17-18-59 0,-7 2-86 0,4-7-258 16,-1-3-894-16,4 4 8 0</inkml:trace>
  <inkml:trace contextRef="#ctx0" brushRef="#br0" timeOffset="47977.99">17547 9415 556 0,'4'-5'489'0,"-4"5"-68"0,10-8-42 16,-5 3-42-16,0 1-30 0,2 0-38 0,0-2-27 15,3 2-15-15,-3 0-23 0,3-1-25 0,3 3-14 0,-2-3-15 16,2 1-13-16,1 1-11 0,-3 1-12 16,1 0-9-16,-2 1-5 0,1 1-8 0,-1 0-3 15,-10 0-10-15,13 3-5 0,-7 0-7 0,-2 1 2 0,0 3-5 16,0 2-3-16,-3 0-9 0,-4 2-7 0,0 4-2 16,-5-1 0-16,1 2-15 0,-2-1 4 0,-2 1-8 15,2 1-4-15,-4-3 0 0,-1 2 0 0,1-4-3 16,-2 1 1-16,2-2-6 0,2-3-2 0,1-2 8 15,-1 0-21-15,0-2 6 0,2 1-2 0,1-2-6 16,3-1-3-16,5-2-5 0,-11 2-8 0,11-2-3 16,0 0-3-16,0 0 0 0,0 0 4 0,0 0 1 15,0 0 2-15,0 0 2 0,0 0-4 0,24-17 5 16,-14 13 0-16,0 2 2 0,2 0 7 0,2 0-3 0,-4 1 4 16,4 1-1-16,-2 1 5 0,-1 3 10 15,1-2 3-15,-3 2 2 0,0 1 6 0,-2 0 5 16,1 3 9-16,-3 2 12 0,-1-1 7 0,-3 2-2 0,0-1 6 15,-3 0 4-15,-1 4-12 0,-4 1 6 0,0-3-9 16,-3 1 6-16,1 0-5 0,-4 1-9 0,2-2-6 16,0-4 4-16,-1-1-6 0,-1 3-5 0,0-5-2 15,2-2-18-15,-1 1-3 0,0-4-20 0,1 0-21 16,1 0-26-16,-1-1-23 0,3-2-33 0,0 1-45 16,8 2-47-16,-11-7-54 0,6 2-312 0,5 5-874 15,-3-11 16-15</inkml:trace>
  <inkml:trace contextRef="#ctx0" brushRef="#br0" timeOffset="48243.98">17953 9492 293 0,'9'-2'629'15,"-9"2"-78"-15,0 0-71 0,0 0-66 0,0 0-46 16,0 0-39-16,3 12-26 0,-3-12-23 0,-6 13-46 0,4-3-7 15,-2 1-22-15,3-1-28 0,0 2-18 0,1 5-27 16,-3 0-7-16,2 1-16 0,1-3-13 0,0 2-10 16,0-1-15-16,0 3-3 0,1-3-10 0,1-1-3 15,-2 0 0-15,2-5-16 0,1 3-3 0,-1-4-10 16,2 1-24-16,-3-4-16 0,0-1-26 0,1 3-20 16,-2-8-24-16,1 7-31 0,-1-7-30 0,0 0-43 15,0 0-56-15,0 0-84 0,0 0-211 0,0 0-777 16,0 0 52-16</inkml:trace>
  <inkml:trace contextRef="#ctx0" brushRef="#br0" timeOffset="48540.37">17879 9482 329 0,'0'0'516'0,"0"0"-89"0,0 0-76 15,0 0-48-15,7-14-39 0,-7 14-32 16,8-7-28-16,1 3-19 0,3 2-11 0,0-2-10 0,2 2-8 15,-2 0-6-15,6 1-3 0,0 2-8 0,0-1-8 16,1 2 1-16,-5-1 2 0,-2 2-10 0,1-1 0 16,-2 4-14-16,0 2-1 0,-3-1-2 0,0 3 0 15,-2 3 8-15,2 1-14 0,-6-2 2 0,0 6-7 16,-4 0 3-16,0 6-9 0,-4 2 0 0,-2-2 0 16,-1-1-6-16,1-5-12 0,-2 0 4 0,2 1-17 15,-1-3-9-15,1-2-5 0,0-3-3 0,1-1-7 16,1-2-4-16,1-1-7 0,0-2-14 0,1 0-31 15,4-5-28-15,-8 3-28 0,8-3-36 0,0 0-46 16,0 0-47-16,0 0-57 0,0 0-336 0,-5-13-917 16,5 13-3-16</inkml:trace>
  <inkml:trace contextRef="#ctx0" brushRef="#br0" timeOffset="48839.01">18256 9533 242 0,'0'0'595'0,"5"10"-74"0,-5-3-66 0,0-7-51 16,0 17-33-16,0-6-34 0,-1 0-35 0,0 1-31 16,0 4-22-16,1 0-25 0,0 0-27 0,0-1-17 15,0 2-21-15,0-2-24 0,1 3-9 0,0-2-17 16,-1 1-7-16,1-6-14 0,1 0-13 0,0 2 15 16,2-2-33-16,-2-1-5 0,1 1 2 0,-2-1-5 15,3-2-12-15,0 2-2 0,0-2 4 0,0-2-8 16,1 0-3-16,1-3 0 0,1 1 0 0,-1 0-3 15,2-2-6-15,-2-1-3 0,-6-1-1 0,18-1-2 16,-12 1-5-16,6-5-13 0,-2 3-3 0,-1-2-21 16,1 1-13-16,0-3-17 0,0 0-15 0,0-1-20 15,-1-1-23-15,-2 1-24 0,3 0-40 0,-3 1-19 0,-1-2-41 16,1 2-67-16,-2-1-220 0,-1 3-759 0,-2-2 62 16</inkml:trace>
  <inkml:trace contextRef="#ctx0" brushRef="#br0" timeOffset="49029.04">18292 9670 481 0,'0'0'485'0,"0"0"-72"16,0 0-63-16,0 0-56 0,0 0-40 0,0 0-33 15,15-14-33-15,-10 10-18 0,5 1-30 0,1-3-8 16,-1 0-17-16,3 3-30 0,5-3-40 0,0-1-45 15,-2 0-38-15,1-1-66 0,-3 0-63 0,-2 2-248 16,-1-3-552-16,-1 2 98 0</inkml:trace>
  <inkml:trace contextRef="#ctx0" brushRef="#br0" timeOffset="49563.98">18284 9504 307 0,'-14'-2'669'0,"2"1"-107"15,-1-4-82-15,6 3-62 0,0 0-60 0,0-1-55 16,7 3-32-16,-9-5-46 0,9 5-24 0,-1-8-10 16,1 8-24-16,9-10-21 0,-4 4-16 15,5-1-16-15,6-4-15 0,-1 2-16 0,2 1-25 0,2-2-25 16,-1 2-27-16,7-2-23 0,-3 3-28 0,-3 4-24 16,2-3-30-16,0 2-16 0,6-2-21 0,-6 6-22 15,2-1-3-15,0 0 9 0,-2 2-14 0,-1-1 23 16,0 2-7-16,-2 1 32 0,0 0-5 0,-5-2 28 15,-1 2 21-15,0-3 19 0,-2 1 21 0,-2 0 15 16,3 1 19-16,-3-2 20 0,-8 0 24 0,11 2 36 16,-11-2 35-16,8 0 31 0,-8 0 25 0,0 0-1 15,0 0-18-15,0 0-15 0,0 0-11 0,0 0-13 16,0 0 1-16,0 0-6 0,0 0-8 0,-25-7-7 16,12 7-7-16,13 0-8 0,-19 1-5 0,8 0-2 15,4 0-14-15,-3 2-5 0,3-1-11 0,-1 1-1 16,3 0-7-16,-1 1 3 0,-2-1-7 0,2 5-5 0,-1-1-2 15,5 1 0-15,-2 0-9 0,0 2 3 0,4 0-1 16,-4 3-3-16,4-1 0 0,4 3-2 0,0 0-2 16,0 2 1-16,1 0-1 0,3-2 4 15,-2 2-7-15,3 1-1 0,0-3 3 0,0 1 7 0,-1-2-1 16,2 0 11-16,-4-4 6 0,1 1 2 0,-2 0 0 16,1-2 8-16,-1-2 6 0,-2 0 7 0,1-2 3 15,-4-5 11-15,2 9 8 0,-2-9 5 0,0 9-10 16,0-9-7-16,-8 9-4 0,5-4-10 0,-5 3-8 15,0-2-2-15,-1-1-6 0,-1 0-8 0,0 0-13 16,0-1-20-16,-2 3-28 0,1-4-30 0,2 0-31 16,-3 1-35-16,2 0-43 0,0 0-67 0,1-1-100 15,3 0-257-15,6-3-915 0,-12 1-1 0</inkml:trace>
  <inkml:trace contextRef="#ctx0" brushRef="#br0" timeOffset="50173.97">19582 9189 174 0,'6'-4'532'0,"-6"4"-63"16,0 0-44-16,0 0-22 0,0 0-18 0,5 11-29 16,-5-11-28-16,-8 21-24 0,1-4-21 0,-5 7-21 0,-4 7-12 15,3 1-29-15,-8 14-8 0,-4 2-5 0,-2 5-8 16,3 0-11-16,-3-1-9 0,1 3-6 0,-10 18-14 16,8-23-18-16,4 2-12 0,0-4-16 0,2-7-11 15,7-10-15-15,-3-2-5 0,5-3-15 0,-1-2-8 16,5-7-6-16,0-3-8 0,3-1-9 0,1-5-9 15,-1-1-13-15,3-1-33 0,0-2-40 0,3-4-35 16,0 0-41-16,0 0-33 0,0 0-46 0,0 0-62 16,0 0-352-16,0 0-990 0,0 0-47 0</inkml:trace>
  <inkml:trace contextRef="#ctx0" brushRef="#br0" timeOffset="51507.97">19794 9773 4 0,'0'0'654'16,"0"0"-82"-16,2-8-75 0,-2 8-65 0,0-11-57 15,0 0-37-15,2 0-41 0,-1-2-37 0,1-5-26 16,2-1-32-16,4-5-20 0,-2-1-20 0,2-2-16 16,1 0-10-16,2-1-12 0,0 1-14 0,-1-1-14 15,3-1-9-15,-1 0-6 0,2 2-4 0,-5-1-2 16,3 4-8-16,1 1-9 0,-5 6-4 0,-2-1-6 0,0 4-2 16,2 5-5-16,-4 0-6 0,-2 2 3 0,1-2 14 15,-1 5-11-15,-2 4 4 0,4-7 3 0,-4 7 5 16,0 0 0-16,0 0-1 0,4-6-7 0,-4 6-4 15,0 0-6-15,0 0-7 0,0 20 4 0,3-5-5 16,-2 3 10-16,1 9-7 0,3 3-1 0,-2 1 0 16,2-1-1-16,0 0-2 0,2 2 0 0,-1-1-5 15,-1-4-1-15,4 0-2 0,0-3-3 0,0 1-1 16,-4-9 0-16,1 2-4 0,2-3-3 0,-2-5 2 16,0 0-8-16,-1-1-15 0,-1-3-17 0,-1 0-27 15,1-3-17-15,-4-3-21 0,4 9-29 0,-4-9-41 16,0 0-60-16,0 0-68 0,0 0-311 0,-15 2-929 15,15-2-12-15</inkml:trace>
  <inkml:trace contextRef="#ctx0" brushRef="#br0" timeOffset="51687.6">19824 9578 287 0,'10'-2'511'0,"5"1"-82"16,-2-1-71-16,7-2-41 0,0 0-41 0,6-1-41 15,1 0-22-15,-7 0-31 0,1 0-21 0,0-1-26 16,1 1-11-16,-3-1-13 0,0-1-32 0,2 3-47 16,-1-2-66-16,0 2-73 0,-1-3-98 0,-9 1-213 15,3 3-562-15,-3 0 101 0</inkml:trace>
  <inkml:trace contextRef="#ctx0" brushRef="#br0" timeOffset="51942.25">20268 9443 351 0,'0'0'603'0,"0"0"-106"0,5 11-67 15,-5-11-49-15,0 13-38 0,0-5-23 16,-4 3-33-16,4 0-18 0,-1 1-19 0,0 0-10 16,1 4-23-16,-2-3-12 0,2 4-15 0,2-1-16 0,-2 1-16 15,2 2-15-15,2 1-10 0,-2-3-9 16,1-1-26-16,0 1 6 0,0 0-2 0,3 1-10 16,0-2-9-16,3-2-7 0,-3 1-12 0,-1-3-3 0,3-2-7 15,-3-1-5-15,4 0-6 0,-1-1-6 0,-2-3-3 16,2 2 1-16,1-2-9 0,-2 0 5 0,2-1-6 15,0-3-14-15,0-1 5 0,-1 1-10 0,2-2-25 16,0-4-16-16,0 0-27 0,-1 0-20 0,2 0-18 16,-1-2-26-16,0-2-28 0,0 2-39 0,-2-3-47 15,4 0-55-15,-5 1-292 0,0 1-887 0,-1 0 10 16</inkml:trace>
  <inkml:trace contextRef="#ctx0" brushRef="#br0" timeOffset="52171.01">20210 9635 586 0,'0'0'525'0,"0"0"-90"0,0 0-67 15,-6-6-49-15,6 6-31 0,0 0-32 0,15-11-33 0,-4 7-30 16,-1-3-26-16,4-2-19 0,1 1-18 0,3-2-16 15,2 1-25-15,7-2-36 0,-3 0-44 0,-6 2-47 16,-2-3-65-16,3 2-71 0,-2 0-293 0,-4-2-644 16,2 2 87-16</inkml:trace>
  <inkml:trace contextRef="#ctx0" brushRef="#br0" timeOffset="52387.01">20186 9402 122 0,'-10'-5'705'0,"1"2"-142"0,2-1-78 0,3 0-83 16,4 4-57-16,-11-4-58 0,11 4-38 0,-3-5-32 15,3 5-35-15,0 0-23 0,0 0-20 0,14-19-16 0,-6 13-15 16,3 0-16-16,6-4-17 0,0 2-26 0,1 1-29 16,7-3-22-16,4 2-25 0,-1-1-16 15,2 2-19-15,0 2-30 0,-1 2-26 0,1-2-16 0,-1 1-28 16,-1 2-51-16,-1 2-243 0,-5 0-625 0,-3 1 95 15</inkml:trace>
  <inkml:trace contextRef="#ctx0" brushRef="#br0" timeOffset="52703.83">20740 9273 492 0,'0'0'480'0,"0"0"-19"0,11 1-35 0,-11-1-37 16,0 0-49-16,0 0-33 0,0 0-48 0,0 0-22 16,0 0-41-16,-20 11-11 0,9-7-22 0,-2 0-11 15,-3 2-10-15,0 1-20 0,-3 2-6 0,8-3-9 16,-2 1-8-16,4-1-12 0,-2 2-12 0,-1 0-12 15,4 0-7-15,1-1-3 0,-2 2-7 0,4-1-2 16,-2 2-6-16,5-3-3 0,0 1-8 0,2 3-1 16,0 1-4-16,2 0-1 0,3 0-1 0,0 1 3 15,6 1-7-15,-4-2 9 0,4 3-10 0,3-1-3 0,-1-2 6 16,2 1 5-16,0 2-7 0,0-4-2 0,0-1 8 16,-5 1 1-16,2 0-4 0,-3-1 10 15,1-2 9-15,-4 1-2 0,1-1 6 0,-4-2 14 0,-1 0-12 16,2 2 6-16,-2 0 0 0,-2-1 1 0,-2 2-7 15,-3 0-13-15,-1-2 1 0,-5 0-3 0,1 1-7 16,-2-3-2-16,-4 3 0 0,0-5-18 0,-4 1-13 16,7-2-19-16,-1 0-18 0,1 1-21 0,-1-1-23 15,4 2-29-15,-1-3-40 0,2-1-45 0,9 0-53 16,-13-1-332-16,6-1-896 0,7 2 7 0</inkml:trace>
  <inkml:trace contextRef="#ctx0" brushRef="#br0" timeOffset="53020.11">21329 9201 318 0,'0'0'543'0,"0"0"-74"0,0 0-30 0,10 6-18 15,-10-6-35-15,-4 15-20 0,-1-4-23 0,-1 3-26 16,-3 4-19-16,-2 7-14 0,-2 2-15 0,-2 2-29 16,1 2-18-16,-5 11-20 0,-4 0-17 0,1 3-8 15,-1-5-24-15,1 4-16 0,7-11-16 0,-6 9-17 16,6-10-8-16,-1 1-12 0,3-5-13 0,-1-1-7 16,5-2-8-16,0-1-6 0,5-6-6 0,-2-2-8 15,2-5-8-15,2-1-19 0,0-1-29 0,2-3-21 16,0-6-41-16,0 10-27 0,0-10-39 0,4 7-53 15,-4-7-62-15,0 0-361 0,0 0-981 0,0 0-42 16</inkml:trace>
  <inkml:trace contextRef="#ctx0" brushRef="#br0" timeOffset="53821.9">21875 9437 266 0,'4'-6'581'0,"-4"6"-64"0,4-6-65 0,-4 6-41 16,0 0-25-16,0-7-38 0,0 7-35 0,0 0-36 16,0 0-33-16,0 0-28 0,-9-8-17 0,9 8-18 15,-9-2-25-15,9 2-16 0,-13 0-11 0,1 2-12 16,-1 1-14-16,0 1-15 0,-3 0-5 0,0 6-9 16,-4-1-8-16,-1 5-11 0,-4-1 12 0,8 1-28 15,-1-4 0-15,-4 5-4 0,6-2-4 0,1-3-4 16,0 1-1-16,4-2 1 0,2-1-7 0,0-1-8 15,0 0-1-15,5-2-14 0,0 1 3 0,1 0-9 16,3-6-6-16,1 10 5 0,-1-10-2 0,8 8 6 0,-1-4-9 16,2 0 6-16,5 0 0 0,3 0 4 0,3 0-1 15,1 1 3-15,6 0-1 0,-7-2-1 16,2 0-2-16,-3 1 5 0,-2 0-1 0,2-1 4 0,-6 1 5 16,-3-1 3-16,2 1 13 0,-5-1 6 0,-3 0 9 15,0 2 9-15,-1-1 6 0,-3-4-10 0,0 16 1 16,-5-6-4-16,-1 3-5 0,-3-2-5 0,-2 2-2 15,-1 1-5-15,-1-1-1 0,-3 0-6 0,3-4-1 16,-1 2 4-16,1-4-13 0,3 1-13 0,-2-3-19 16,3 0-24-16,-4-1-30 0,7-2-40 0,0-1-45 15,6-1-51-15,-13-1-68 0,13 1-309 0,-6-7-905 16,6 7 1-16</inkml:trace>
  <inkml:trace contextRef="#ctx0" brushRef="#br0" timeOffset="54250.98">21973 9552 206 0,'2'13'570'0,"-4"-4"-72"0,0 0-50 0,0 5-42 16,-2-4-50-16,0 2-18 0,0 4-38 0,2 1-28 16,-1-5-21-16,1 1-35 0,0-1-32 0,0-1-22 15,-2 0-23-15,1-1-13 0,1 0-15 0,2-3-19 16,-2-1-5-16,-1 1-10 0,3-7-9 0,0 7-2 15,0-7-13-15,0 0 2 0,-2 10-6 0,2-10 1 16,0 0-4-16,0 0-1 0,0 8-2 0,0-8 0 16,0 0 0-16,0 0-5 0,0 0 3 0,0 0-2 15,0 0-2-15,0 0 1 0,-2 8-3 0,2-8-4 16,0 0 11-16,0 0-19 0,-3 8 2 0,3-8 2 0,0 0-13 16,-2 8-2-16,2-8 12 0,0 0-15 15,-4 4 2-15,4-4 3 0,0 0-7 0,0 0 0 16,0 0-1-16,0 0-1 0,0 0 3 0,0 10 19 0,0-10-18 15,0 0 9-15,9 5 8 0,-9-5-5 0,11 2 0 16,-2-2 6-16,-9 0-3 0,19 0-3 0,-6-1 3 16,7-1 3-16,-2-1-8 0,2-1-2 0,-3 2-3 15,4-3-3-15,-3 3 1 0,0-1 0 0,-4 0-2 16,-1 0-5-16,-1 2-11 0,-1 0-18 0,-1-1-18 16,-2-1-22-16,-8 3-4 0,11-1-24 0,-11 1-18 15,9-2-35-15,-9 2-36 0,0 0-44 0,0 0-64 16,0 0-294-16,0 0-878 0,0 0 17 0</inkml:trace>
  <inkml:trace contextRef="#ctx0" brushRef="#br0" timeOffset="54434.94">21993 9707 165 0,'0'0'574'0,"0"0"-98"0,0 0-56 15,0 0-47-15,0 0-37 0,16-10-31 0,-10 8-16 16,8 0-29-16,-3-2-36 0,2 1-27 0,-1-2-17 15,4 1-32-15,4-1-12 0,-8 1-21 0,5-3-31 16,-4 3-30-16,-1-2-36 0,-1 1-34 0,0 1-48 16,-1-1-42-16,-2 0-53 0,1-2-67 0,-2 3-260 15,-4-1-677-15,1 0 82 0</inkml:trace>
  <inkml:trace contextRef="#ctx0" brushRef="#br0" timeOffset="54635.81">21881 9578 364 0,'0'0'568'15,"0"0"-88"-15,11-13-55 0,-2 9-58 0,5-2-41 16,-5 0-41-16,9 0-38 0,-3-1-27 16,3-2-33-16,0 3-22 0,9-4-22 0,-7 3-11 0,1 2-33 15,-2-1-24-15,2 1-44 0,0 0-58 0,-2 0-57 16,-3 1-75-16,4 3-101 0,-10 2-206 0,3 0-645 15,-2 3 90-15</inkml:trace>
  <inkml:trace contextRef="#ctx0" brushRef="#br0" timeOffset="54985.33">22233 9803 97 0,'2'5'502'0,"-2"-5"-35"0,0 0-27 0,0 0-39 15,0 0-39-15,15-11-43 0,-11 3-35 0,2 0-25 16,1-4-26-16,2-3-14 0,2 0-19 0,-4-3 0 16,5-1-12-16,-1-4-5 0,0 0-10 0,5-2-9 0,-8 8-20 15,3-8 8-15,1 1-30 0,-5 6-8 0,1 3-12 16,0 1-16-16,-4 4-2 0,1 1-3 0,-1 2-16 16,0 3 0-16,-4-2 0 0,0 6-8 0,5-8 4 15,-5 8-6-15,0 0-6 0,0 0-3 0,0 0 4 16,0 0-4-16,14 17-3 0,-10-6-5 0,-2 1-5 15,2 2 0-15,1 3-2 0,-2 2-2 0,6 0-6 16,-3 5 1-16,3 1-4 0,0-1-3 0,0-1-1 16,0 0 2-16,0-4-13 0,0-1 4 0,-2-1-20 15,1 0-10-15,-3-1-25 0,2-1-13 0,2 1-20 16,-4 1-16-16,-3-7-18 0,-2 0-24 0,0-2-27 16,-2 0-45-16,-3-2-39 0,1-3-67 0,-8 1-266 15,3-2-877-15,-2-3 18 0</inkml:trace>
  <inkml:trace contextRef="#ctx0" brushRef="#br0" timeOffset="55407.8">22308 9644 167 0,'0'0'478'0,"17"-5"-82"0,-5 1-56 16,1 1-48-16,3-3-41 0,2 1-36 0,0 0-36 15,0 0-30-15,2 1-23 0,-5-2-25 0,6 2-20 16,-3-1-18-16,9-5-12 0,-9 4-18 0,5 0-6 15,-3-2-1-15,-1 0-8 0,2 0 2 0,-3 2 10 16,2-1 3-16,-1 1 23 0,-2-1 9 0,1 1 14 16,-3 0 9-16,-1 2 11 0,-3 2 8 0,1 0 10 15,-5-1 6-15,1 3 2 0,3 0 6 0,-11 0-1 16,12 0-1-16,-7 3 23 0,-5-3-4 0,6 7 0 16,-2-3-1-16,-2 4 0 0,-2 1-7 0,0 2 1 15,-2 6-9-15,-2-3 1 0,-2 4-8 0,-1 1-14 0,1 0-5 16,-2 6-8-16,-3-1-10 0,0-3-6 15,1 4-8-15,2-6-6 0,-1-2-8 0,-1 8-7 16,2-7-4-16,1-3-7 0,3-1-6 0,0-1-2 0,4-4-1 16,-1-2-2-16,1 0-3 0,0-7 1 0,1 14-3 15,5-8-2-15,1 0 4 0,3-1 3 0,5-2 0 16,1-2 3-16,7 2-2 0,9-6-2 0,0 1 3 16,-3-2 3-16,2-1 1 0,1 1-3 0,-1-1-6 15,0-1-2-15,-10 3-4 0,2 1-3 0,-6-4-4 16,1 3-11-16,-6 1-17 0,1-1-22 0,-2-1-32 15,0 0-40-15,-5 2-40 0,0 0-56 0,-6 2-82 16,2-6-370-16,-2 6-1088 0,0 0-123 0</inkml:trace>
  <inkml:trace contextRef="#ctx0" brushRef="#br0" timeOffset="65434.06">2834 9004 129 0,'0'0'86'0,"0"0"-59"16,-8-4-7-16,8 4-27 0,0 0-11 0,0 0-22 15,3-12-44-15,-3 12 19 0</inkml:trace>
  <inkml:trace contextRef="#ctx0" brushRef="#br0" timeOffset="67280.1">3222 9897 235 0,'5'-3'823'0,"-5"3"-171"0,0 0-125 16,0 0-91-16,7-2-76 0,-7 2-45 0,4-5-46 15,-4 5-44-15,0 0-21 0,0 0-30 0,0 0-18 16,0 0-18-16,0 0-5 0,0 0-7 0,0 0-17 16,0 0-18-16,0 0-2 0,0 0-9 0,7 12-9 15,-7-12-8-15,1 12-11 0,-1-1-3 0,0 0-6 16,-1 2-1-16,-2 5-7 0,3 0-4 0,-4 1-1 16,2 0-3-16,-2 5-5 0,2-6 1 0,-2 2-8 15,0-2-3-15,-1-1 3 0,0-3-2 0,0 2-10 0,2-5 13 16,1 0-6-16,0-1-3 0,0-3-1 0,-1-1 4 15,3-6-3-15,-1 8 3 0,1-8-2 16,-3 8 5-16,3-8 1 0,0 0-8 0,0 0 7 0,-2 10-1 16,2-10-6-16,0 0 13 0,0 0-14 0,0 0 1 15,0 0 2-15,0 0 0 0,0 0 1 0,-1 7-3 16,1-7 3-16,0 0-1 0,0 0-4 0,0 0 3 16,0 0 3-16,0 0-3 0,0 0 4 0,0 0-4 15,0 0 1-15,0 0 0 0,-6 4 3 0,6-4-6 16,0 0 5-16,0 0-1 0,0 0-4 0,0 0-3 15,0 0 14-15,0 0 2 0,0 0-2 0,0 0 10 16,0 0-2-16,0 0-1 0,0 0-4 0,0 0 0 16,0 0 3-16,0 0-10 0,0 0 2 0,0 0 2 15,0 0-2-15,0 0-2 0,0 0-1 0,0 0-1 16,0 0-2-16,0 0 1 0,0 0-7 0,0 0 4 16,0 0 0-16,0 0-3 0,0 0 1 0,0 0-2 0,0 0-3 15,0 0 2-15,0 0-4 0,0 0-12 0,0 0-3 16,0 0-22-16,0 0-20 0,0 0-24 0,0 0-29 15,0 0-51-15,0 0-68 0,0 0-85 0,0 0-285 16,-20-7-920-16,16 2-7 0</inkml:trace>
  <inkml:trace contextRef="#ctx0" brushRef="#br0" timeOffset="69229.98">1185 7744 122 0,'0'0'351'15,"0"0"-32"-15,-3-7-43 0,3 7-42 0,0 0-32 16,0 0-16-16,0-10-34 0,0 10-18 0,0 0-15 16,2-14-15-16,-2 14-9 0,0-7-12 0,0 7-18 15,0 0-1-15,0-13-4 0,0 13-4 0,1-8-10 16,-1 8 1-16,0-11-15 0,0 11-4 0,0-11-1 15,0 4-2-15,0 7-1 0,-1-13 5 0,1 13-3 16,-3-12 0-16,2 5-4 0,-1-3 5 0,2 2 9 16,0 8 8-16,-3-16 6 0,2 9 8 0,1 7 12 15,-3-11 6-15,3 11 6 0,-1-10 7 0,1 10 7 16,0-6 1-16,0 6 6 0,0 0-2 0,0 0 0 16,-3-12-10-16,3 12-5 0,0 0-9 0,-1-8-7 0,1 8-7 15,-1-9-6-15,1 9-5 0,-4-9 2 0,4 9-3 16,-3-10 2-16,3 10-1 0,-1-7 4 15,1 7 5-15,0 0 8 0,0 0 7 0,0 0 0 0,0 0 12 16,0 0-4-16,0 0-3 0,0 0 2 0,0 0-9 16,0 0-2-16,0 0-6 0,0 0 3 0,0 0-3 15,0 35 2-15,2-23-2 0,1 4 0 0,-2 2 2 16,3 1-3-16,-1 0 2 0,-2-3-6 0,8 12-1 16,-4-4-6-16,-1 1-1 0,2 1-2 0,-1-7-8 15,-3 0-1-15,4-1-5 0,-2-2-5 0,0-4-1 16,-2-2-4-16,2 2-4 0,-1-3-2 0,-2-2-3 15,2-1-1-15,-2 1-3 0,-1-7-4 0,4 8 2 16,-4-8-11-16,1 4-9 0,-1-4-10 0,0 0-8 0,0 0-10 16,0 0-15-16,0 0-16 0,0 0-20 15,0 0-14-15,0 0-12 0,0 0-17 0,-9-22-14 16,4 10-15-16,0-5-15 0,2 6-20 0,-2-1-14 16,-1-4-29-16,1 0-18 0,1 4-48 0,-1 1-237 0,-2-5-783 15,0 2 57-15</inkml:trace>
  <inkml:trace contextRef="#ctx0" brushRef="#br0" timeOffset="69674.06">1111 7572 300 0,'-5'-9'410'0,"2"4"-56"16,1-3-39-16,-4 0-30 0,3 4-15 0,0-4-14 15,3 8-16-15,-4-10-5 0,-1 5-12 0,5 5-5 16,-6-10-9-16,3 5-17 0,3 5-7 0,-4-9-14 16,4 9-17-16,-3-5-16 0,3 5-14 0,0 0-15 15,-4-7-14-15,4 7-14 0,0 0-1 0,0 0-5 16,0 0-2-16,0 0-7 0,11-11-1 0,-11 11-6 15,14-1-4-15,-4 0-1 0,1 0-9 0,0 0 5 16,2 2-3-16,-1-2-5 0,7 1-4 0,0 0-4 16,-2 2 2-16,3-2-9 0,-1 2 2 0,0 1-2 15,3-1-2-15,-3 2-3 0,8 1 11 0,-5 0-13 16,-2 1 5-16,-2-3-3 0,4 3 2 0,-1 2-7 16,-3 0 6-16,2 1-1 0,-5-1 14 0,3 2-9 15,-1 1 11-15,-2 0 0 0,-2 1 5 0,-1 0 1 0,1 3 1 16,-3-3 2-16,1 3 6 0,-5-1 2 15,-2-2-5-15,0 0 2 0,0 0 4 0,-2 0 2 16,-1 0 3-16,-2 2-3 0,-3 3-4 0,0-2-4 0,-5 2 3 16,0-2-5-16,-3 2-1 0,-1-3-1 0,-7 5 1 15,4-4 4-15,-4 1-1 0,2-3-2 0,-4 2-1 16,3-5-3-16,2 3 0 0,-2-3-3 0,1 0-6 16,3-1-1-16,-4 0-5 0,2-1-1 0,1-4-3 15,0 4-3-15,3-3-2 0,2-1-4 0,0 0 1 16,1-2-5-16,3-1-2 0,7-1-2 0,-13 1-9 15,13-1-17-15,-13-1-25 0,13 1-38 0,-6-7-40 16,6 7-51-16,-4-14-60 0,5 1-100 0,-1-2-324 16,1 2-1086-16,1 1-122 0</inkml:trace>
</inkml:ink>
</file>

<file path=ppt/ink/ink34.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in"/>
          <inkml:channel name="T" type="integer" max="2.14748E9" units="dev"/>
        </inkml:traceFormat>
        <inkml:channelProperties>
          <inkml:channelProperty channel="X" name="resolution" value="393.73947" units="1/cm"/>
          <inkml:channelProperty channel="Y" name="resolution" value="393.73947" units="1/cm"/>
          <inkml:channelProperty channel="F" name="resolution" value="249.9771" units="1/in"/>
          <inkml:channelProperty channel="T" name="resolution" value="1" units="1/dev"/>
        </inkml:channelProperties>
      </inkml:inkSource>
      <inkml:timestamp xml:id="ts0" timeString="2020-04-02T09:08:45.557"/>
    </inkml:context>
    <inkml:brush xml:id="br0">
      <inkml:brushProperty name="width" value="0.05292" units="cm"/>
      <inkml:brushProperty name="height" value="0.05292" units="cm"/>
      <inkml:brushProperty name="color" value="#FF0000"/>
    </inkml:brush>
  </inkml:definitions>
  <inkml:trace contextRef="#ctx0" brushRef="#br0">6485 3301 186 0,'0'0'189'0,"0"0"-20"16,2-9-22-16,-2 9-17 0,0 0-21 0,0 0-16 15,6-5-40-15,-6 5-47 0,0 0-73 0,0 0-91 16,0 0-188-16,0 0 68 0</inkml:trace>
  <inkml:trace contextRef="#ctx0" brushRef="#br0" timeOffset="633.71">7069 3991 309 0,'0'0'463'0,"-17"-25"-47"0,11 18-44 0,-1-1-45 16,-3-1-39-16,-4-2-33 0,-2 0-32 0,-1-1-22 15,2-1-15-15,-11-1-21 0,1 0-17 0,-1-1-12 16,-2 3-9-16,-1 0-10 0,-2 2-11 0,-1 2-2 16,2 3-12-16,-8 0 4 0,4 3-10 0,-1 4-3 15,-1 2-8-15,-1 1-9 0,2 0-5 0,-1 5-5 16,1 3-6-16,-11 6-3 0,10-1-6 0,-5 8 0 16,10-3-4-16,-5 7-7 0,6-5-4 0,-6 14-1 15,2 1-4-15,6 3 0 0,4 3 0 0,1 3-4 16,5 5-2-16,2 4-2 0,5-1 3 0,-2 29-2 15,9-1-3-15,7-27 3 0,7 25-1 0,3 1-2 16,7-5-2-16,-2-22 3 0,5-2-4 0,5-1 2 16,0-1-1-16,10-5 3 0,2-1-6 0,2-3 3 15,2-5 6-15,7-5 1 0,3-1-3 0,-2-7 5 16,3-6 0-16,3-4 1 0,3-10-2 0,4-6 2 16,-1-12-3-16,1 0 3 0,-1-6 11 0,18-16-8 15,-26 6 6-15,-2-6 9 0,15-21 3 0,-24 18-5 16,-2-8 6-16,13-22 3 0,-20 22-11 0,8-29 1 15,-19 23-6-15,-4-6 2 0,-1 3-7 0,-6-3 3 16,-2-2-3-16,-8 0-1 0,-4 3 2 0,-6-2 2 16,-6 4-1-16,-8 4 2 0,-3-2 17 0,-2 4-12 15,-4 1-4-15,-2 5 7 0,-5 4-5 0,-5 3-1 0,0 5-6 16,8 9-4-16,-14 1 1 0,-6 8-3 0,1 5-5 16,-1 3-1-16,0 8-7 0,-1 5-13 15,3 1-24-15,1 6-32 0,13-2-33 0,-11 7-35 16,17-3-57-16,-1 3-66 0,0-1-353 0,5 4-941 0,7 1-20 15</inkml:trace>
  <inkml:trace contextRef="#ctx0" brushRef="#br0" timeOffset="2770.29">8573 10278 575 0,'-7'5'609'0,"7"-5"-73"0,0 0-70 15,0 0-68-15,0 0-48 0,0 0-42 0,0 0-47 16,0 0-34-16,0 0-27 0,0 0-4 0,0 0-6 16,8-21-2-16,0 8 7 0,5-3-16 0,3-5-2 0,3-4-8 15,0 2-13-15,4-1-14 0,4 1-12 16,-2-1-17-16,1-2-8 0,2 2-10 0,3 0-10 15,1 1-6-15,-4 3-11 0,1-5-6 0,-1 5-8 16,1-1-5-16,-4 0-8 0,0 6-2 0,0-2-6 0,-1 4-1 16,-8 2-7-16,-3 3 0 0,1 1-4 15,-3 1 0-15,-3 1-3 0,4-1-2 0,-1 2-3 0,-7 0 0 16,2 2-3-16,-6 2-1 0,6-5 0 0,-6 5-3 16,0 0-3-16,7-2-1 0,-7 2-3 0,0 0-10 15,0 0-12-15,0 0-25 0,0 0-21 0,0 0-17 16,0 0-22-16,0 0-30 0,0 0-41 0,0 0-54 15,0 0-66-15,0 0-316 0,-21 9-957 0,15-5-25 16</inkml:trace>
  <inkml:trace contextRef="#ctx0" brushRef="#br0" timeOffset="3838.99">8131 13564 535 0,'0'0'533'16,"0"0"-46"-16,0 0-49 0,0 0-32 0,0 0-44 15,0 0-28-15,0 0-35 0,0 0-16 0,0 0-26 16,0 0-23-16,0 0-27 0,0 0-19 0,3-12-19 0,-3 12-3 16,0 0-41-16,0 0-10 0,0 0-1 15,6-10-5-15,0 1-1 0,5-7-4 0,4-5-3 16,4-4-9-16,1-5-7 0,10-8-7 0,3 2-6 0,-1-3-10 16,3-1-8-16,-1 2-6 0,5 2-2 0,-3-2-6 15,-9 15-3-15,9-11-3 0,-11 7-5 0,10-8-1 16,-5 10-4-16,-6 4-4 0,1 0-2 0,-3 4-1 15,-5 5 3-15,-2-2-8 0,-2 3 8 0,-3 5-12 16,-2-1 0-16,-1 2-2 0,2 1 3 0,-4 1-4 16,-5 3-2-16,6-5-1 0,-6 5-6 0,5-5-11 15,-5 5-22-15,0 0-22 0,6-4-27 0,-6 4-33 16,0 0-51-16,0 0-54 0,0 0-85 0,0 0-306 16,0 0-963-16,0 0-28 0</inkml:trace>
  <inkml:trace contextRef="#ctx0" brushRef="#br0" timeOffset="6937.35">17299 10271 34 0,'0'0'203'0,"-15"0"-24"16,5 1-9-16,2-1-28 0,0 2-5 0,8-2 5 15,-15 2-13-15,10-1-18 0,5-1-9 0,-8 2-24 16,8-2-10-16,0 0-12 0,-8 2-16 0,8-2-6 16,0 0-17-16,0 0-29 0,0 0-38 0,0 0-48 15,-9 1-125-15,9-1-271 0,0 0 84 0</inkml:trace>
  <inkml:trace contextRef="#ctx0" brushRef="#br0" timeOffset="7236.24">17166 10331 215 0,'0'0'365'16,"-9"8"-25"-16,5-5-28 0,4-3-6 0,-9 6-26 15,6-4-7-15,3-2-9 0,-7 4-12 0,7-4-19 16,0 0-18-16,0 0-19 0,-10 1-16 16,10-1-19-16,0 0-18 0,0 0-9 0,0 0-8 0,0 0 5 15,15-19 2-15,-1 6 1 0,6-5 2 0,4-4-7 16,4 0 2-16,14-13 12 0,2 1-15 0,7-2 6 15,-5 1-10-15,1-2 3 0,0 1-12 0,1 3-16 16,5 1-9-16,-7-1-9 0,1 6-11 0,-4 2-8 16,0 0-5-16,-11 7-8 0,-1-3-1 0,-2 5-9 15,-1-2-6-15,-2 3-1 0,-2 1-12 0,-7 3-7 16,-2 1-14-16,2 2-28 0,-6 2-19 0,1-1-26 16,-6 2-19-16,-1 2-23 0,-5 3-27 0,7-3-49 15,-7 3-64-15,0 0-347 0,0 0-926 0,0 0-8 0</inkml:trace>
</inkml:ink>
</file>

<file path=ppt/ink/ink35.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in"/>
          <inkml:channel name="T" type="integer" max="2.14748E9" units="dev"/>
        </inkml:traceFormat>
        <inkml:channelProperties>
          <inkml:channelProperty channel="X" name="resolution" value="393.73947" units="1/cm"/>
          <inkml:channelProperty channel="Y" name="resolution" value="393.73947" units="1/cm"/>
          <inkml:channelProperty channel="F" name="resolution" value="249.9771" units="1/in"/>
          <inkml:channelProperty channel="T" name="resolution" value="1" units="1/dev"/>
        </inkml:channelProperties>
      </inkml:inkSource>
      <inkml:timestamp xml:id="ts0" timeString="2020-04-02T09:09:28.979"/>
    </inkml:context>
    <inkml:brush xml:id="br0">
      <inkml:brushProperty name="width" value="0.05292" units="cm"/>
      <inkml:brushProperty name="height" value="0.05292" units="cm"/>
      <inkml:brushProperty name="color" value="#FF0000"/>
    </inkml:brush>
  </inkml:definitions>
  <inkml:trace contextRef="#ctx0" brushRef="#br0">7931 13557 97 0,'22'-20'387'0,"1"0"-44"0,1-3-20 15,-3-2-18-15,-3-4-24 0,6-1-20 0,-7 2-23 16,2-15-17-16,-5 11-16 0,1-11-19 0,-5 9-10 0,0 1-17 15,-1-1-10-15,-2-11-8 0,-5 11-12 0,1 0-12 16,-3 2-8-16,-5 0 1 0,-4 1-13 0,2 2-6 16,-7-1-2-16,-1-1-5 0,-1 2-3 0,-5-2-7 15,0 4-4-15,-4-1-1 0,-4 3-6 0,-11-6 2 16,-3 1-6-16,-2 6 3 0,-2 2-7 0,-3 4-2 16,-1 3-6-16,-4 2-2 0,0 3 3 0,-4 5 1 15,1 5-11-15,-1 1 6 0,1 5-5 0,-2 1 0 16,-1 3-11-16,2 5 5 0,0 0-5 0,3 3 1 15,1 1 1-15,-1 2 2 0,5 3-9 0,3 2-1 16,1 1 4-16,5 1-7 0,1 5-1 0,10-7-4 16,-1 12 1-16,8-10 2 0,-3 13-1 0,7 2-1 15,4 5-5-15,8-1 0 0,4 4 0 0,5 1-3 16,2 6-2-16,13-1 0 0,-2-2 2 0,8-4 2 0,2-2-2 16,4-1 0-16,9-5 2 0,0-3-3 15,5-4 3-15,3-4 2 0,2-3 4 0,0-7 1 16,2-8 0-16,1-4 0 0,3-7-3 0,-1-3 3 0,0-5-6 15,2-5 2-15,0-5-9 0,3-1-12 0,-4-1-19 16,-3 0-24-16,2-4-36 0,-4 3-50 0,2-1-80 16,-14 7-388-16,0-3-935 0,0-1-14 15</inkml:trace>
  <inkml:trace contextRef="#ctx0" brushRef="#br0" timeOffset="872.64">8025 14229 147 0,'-27'-8'443'0,"-2"2"-51"0,-2 2-59 16,1 2-34-16,-3 2-32 0,1 2-12 0,-3 3-25 16,-4 1-9-16,1 1-17 0,-2 3-9 0,3-1-14 15,-10 7-21-15,-4-1-14 0,14 1-16 0,-9 7 0 16,2 0-22-16,0 5-15 0,13-5-4 0,-9 7-14 16,12-5-4-16,-8 13-8 0,8 1-3 0,0 5-11 15,-1 2-4-15,2 5-6 0,4 2-2 0,2-1-9 16,0 3 1-16,7 4-3 0,1-2-3 0,8-1-3 15,3 1 4-15,6 0 0 0,5 0-5 0,8 2 1 16,2-1 4-16,4-3-2 0,20 18-2 0,-13-22-4 16,3-3 4-16,7 0 1 0,2-1-6 0,28 4-1 15,-19-16-3-15,4-6 0 0,4-3 1 0,3-5 1 0,1-4 22 16,31-2-7-16,-29-13 2 0,-2-3-1 16,2-6 1-16,23-12 5 0,2-2 5 0,-32 0-4 15,28-16 7-15,-7-5 0 0,-20 9 2 0,17-19 4 16,-5-3 1-16,0-5 11 0,-10 0-12 0,0 1 3 0,-22 7 0 15,12-15 1-15,-24 16-6 0,0-3 3 0,6-25-4 16,-6 1-2-16,-14 26-3 0,-3-1-6 0,-1-2 6 16,-5 1-7-16,-4-1 5 0,-2 6 0 0,-4 1-1 15,-9-2-1-15,-6 1-1 0,-2 3 6 16,-4 0-8-16,-7 0-1 0,-6 1 2 0,-7 2-10 0,-21-17-2 16,17 19-3-16,-21-10-1 0,20 21 0 0,-6 2-6 15,-1 3 2-15,-5 6-2 0,2 5-7 0,-3 8-1 16,-27 1 0-16,0 14-13 0,4 7-14 15,-2 6-30-15,6 7-23 0,21-8-20 0,-27 18-22 0,8-1-32 16,24-9-39-16,4 1-52 0,1-3-78 0,-2 4-279 16,5-5-911-16,7 2 1 0</inkml:trace>
  <inkml:trace contextRef="#ctx0" brushRef="#br0" timeOffset="4361.89">11894 14276 154 0,'3'4'527'16,"-3"-4"-85"-16,0 0-68 0,0 0-58 0,0 0-41 15,14-10-42-15,-6 4-25 0,6-8-4 0,3-3-6 16,5-7 4-16,1-2-18 0,9-8-4 0,4-3-16 16,0 4-13-16,0-2-16 0,-2 3-10 0,-5 7-18 15,-4 4-7-15,0-3-12 0,1 5-9 0,1-3-5 16,-2 4-7-16,1 3-8 0,-3-3-9 0,0 4 0 16,-9 6-7-16,3-5-7 0,-3 2 0 0,-2 4-6 15,0 0-3-15,-2 1-1 0,3 1-5 0,-7 2-2 16,1-1-2-16,-2 0-1 0,-5 4-7 0,10-5-8 15,-10 5-19-15,8-4-32 0,-8 4-39 0,5-2-56 16,-5 2-75-16,0 0-327 0,0 0-800 0,0 0 51 16</inkml:trace>
  <inkml:trace contextRef="#ctx0" brushRef="#br0" timeOffset="6294.07">13727 15385 260 0,'0'0'349'0,"0"0"-32"15,5-5-26-15,-5 5-30 0,7-7-19 16,-7 7-19-16,8-5-22 0,-2 0-11 0,-1 1-9 16,1 1-11-16,1-2-8 0,1-1-11 0,1-1-10 15,1-2 0-15,6 0-12 0,-2-3-5 0,1 0-4 16,3-7 4-16,4 1-6 0,0-1-3 0,-2-2-6 0,2 2-4 16,2-2-13-16,-1-1 2 0,0-1-16 15,4 3-3-15,-1 0-7 0,-5 1-9 0,2-1-6 16,-3 1-7-16,0 2-5 0,-5 6-3 0,6-6-3 0,-6 5-3 15,-1 2-10-15,3 0 3 0,-8 1-6 0,1 0 4 16,1 2-4-16,-2 0 1 0,2 2-8 0,-4 1 1 16,1 1-4-16,-1-1 6 0,-7 4-8 0,11-6-2 15,-6 3-10-15,1 1-14 0,-6 2-22 0,0 0-31 16,8-3-49-16,-8 3-66 0,0 0-117 0,0 0-233 16,0 0-778-16,0 0 56 0</inkml:trace>
  <inkml:trace contextRef="#ctx0" brushRef="#br0" timeOffset="7886.43">12769 15295 177 0,'0'0'451'0,"0"0"-50"0,0 0-31 15,0 0-31-15,0 0-35 0,0 0-29 0,0 0-25 16,0 0-15-16,0 0-25 0,0 0-21 0,0 0-18 0,0 0-18 16,0 0-15-16,0 0-14 0,0 0-22 15,0 0-1-15,2 25-8 0,-2-13-21 0,1 0-5 16,-1 6-7-16,3-1-4 0,-3 1-7 0,3 9-1 16,-2-2 0-16,3 1 2 0,2 0 0 0,-1 0-5 0,1 1 1 15,1 2-5-15,1 1-2 0,3 1-1 0,2 0-1 16,1 2-5-16,1-4 0 0,4 2-2 0,2-2-1 15,1 0-5-15,1-1-2 0,11 7 1 16,-8-11-2-16,4 0-1 0,11 5 2 0,-8-9 2 0,13 13-3 16,-2-11 4-16,4 1-10 0,2-3 0 0,3-2-1 15,3-2 4-15,-3-1 0 0,4-5-1 0,0 0-2 16,0-3 0-16,1 2 1 0,4-7 0 0,-4-2-4 16,1 0 1-16,1-2 0 0,-2-4 7 0,-1 1-4 15,-1-1 6-15,2-1-3 0,1-1-1 0,-2-2-6 16,1 2 7-16,-1-2 2 0,-4 1-4 0,2-1-6 15,-2 2 3-15,0-2 3 0,-2 4-8 0,1-2 2 16,-13 5-5-16,11-5 5 0,-13 8-7 0,1-2-1 16,0 2 7-16,12 0-1 0,-15 2 1 0,3-5 6 15,-4 3 9-15,2 0 0 0,0-1-4 0,-1-1 4 16,3 1 2-16,-6 0-4 0,5 1 8 0,-4-1-4 16,2 0 1-16,0 3-11 0,0-1 1 0,-3-4-1 15,1 4-3-15,-3-2 9 0,-2 1-10 0,-2 1-1 16,-4-1-2-16,-1 2-2 0,-2-2 3 0,-1 0-6 15,-7 0 1-15,-1 0-6 0,2-1-5 0,-2 2-11 16,-10-1-11-16,12 0-17 0,-12 0-24 0,10 0-19 16,-10 0-43-16,0 0-67 0,0 0-98 0,0 0-300 15,-14-19-904-15,5 13 5 0</inkml:trace>
  <inkml:trace contextRef="#ctx0" brushRef="#br0" timeOffset="8583.89">15699 15727 597 0,'0'0'526'15,"-4"-6"-76"-15,4 6-62 0,0 0-45 0,0 0-30 16,0 0-45-16,0 0-28 0,0 0-28 0,0 0-12 15,0 0-27-15,0 0-13 0,0 0-17 0,0 0-24 16,0 0 17-16,5 24-12 0,0-9-18 0,3 2-12 16,-3 3-7-16,3 5-9 0,1 0 6 0,2 0-24 15,-1-1-3-15,-2 0-8 0,4 5-5 0,-3-4-5 16,-2-7-3-16,1 5-4 0,0-7-7 0,-3 3-3 0,0-3 5 16,-1-5-7-16,0-1 1 0,-2-2-3 15,2-2-5-15,-4-6 8 0,0 8-2 0,0-8 4 16,0 0-7-16,0 0 12 0,0 0-13 15,-8-26-6-15,2 8 10 0,1-2-16 0,1 2 4 0,-2 1 1 16,3-2-4-16,2 3 1 0,-1 0 6 0,2 0-11 16,0-1 1-16,3 2 3 0,0 2-3 15,2 2 0-15,1-6-6 0,2 3-15 0,-1 0-19 16,5 2-13-16,-1-1-21 0,2 1-21 0,4 2-23 16,2-1-13-16,-1 3-15 0,2 1-21 0,7-3-4 0,4 7-11 15,-1-1-10-15,1 2-9 0,1 2-6 0,-4 1-22 16,1 0-22-16,0 2-182 0,-5 0-583 15,-1 0 97-15</inkml:trace>
  <inkml:trace contextRef="#ctx0" brushRef="#br0" timeOffset="8959.9">16431 15756 289 0,'9'-4'333'0,"0"-2"-11"0,-3 1-26 0,1-1-25 0,-5 0-6 16,0-1-13-16,-1 0-3 0,-1 7-11 0,-4-11-9 16,0 5-19-16,-3-1-17 0,-5 0-9 15,2 0-8-15,-4 4 1 0,4 1-9 0,-3 0-11 0,-5 1-6 16,0 5-14-16,0 0-11 0,-2 2-3 0,2 3-7 15,-8 3 5-15,5 4-4 0,2-5-11 16,-2 5-2-16,1 2-10 0,3 1-11 0,2 2 3 0,0 3-3 16,2-1-6-16,4-9-17 0,1 3-2 0,-1-2 2 15,5 3-9-15,0-6-9 0,2 5-6 0,0-4-7 16,4-1-1-16,0 1-6 0,0-6-4 0,1 1-4 16,0-2-17-16,5-2-5 0,-3-1-2 0,1-1-3 15,-6-2-4-15,14-7-3 0,1-4-2 0,-3 1-3 16,3-3-9-16,2-8 4 0,-3 6 1 0,3-7-1 15,-5 5 3-15,0 1 3 0,-2 0 2 0,0 3 3 16,1-1 2-16,-5 7 5 0,0 2 7 0,-2 2 1 16,0-1 14-16,-4 4 14 0,9-1 11 0,-9 1 8 15,10 7 6-15,-4 1 3 0,1 4-1 0,1 2-5 16,-2 2 0-16,2-1-2 0,-3 0-19 0,1 0 0 16,-2 5 2-16,3-3 2 0,-4-5-7 0,2 3-11 15,0-4-21-15,-2 2-38 0,1-2-46 0,-2-2-59 16,1-1-85-16,2-6-106 0,-5-2-255 0,0 0-914 15,0 0-4-15</inkml:trace>
  <inkml:trace contextRef="#ctx0" brushRef="#br0" timeOffset="10743.91">16668 15554 304 0,'0'0'393'16,"-6"18"-49"-16,5-8-36 0,-1 1-23 0,1 1-22 15,-1 3-18-15,-2 2-18 0,3 1-23 0,-3 0-21 16,3 2 6-16,0 0-23 0,-1-1-14 0,0 1-19 16,0 7-13-16,1-11-16 0,1 5-9 0,0-3-16 0,0 1-8 15,0-3-5-15,0 0-7 0,1 1-8 16,-1-6-9-16,0 4 1 0,0-1-7 0,0-4-4 16,0 0-2-16,0-3-5 0,0-7-3 0,-1 10 0 15,1-10-4-15,1 7-3 0,-1-7-2 0,0 0-2 0,0 0-3 16,0 0 0-16,0 0 0 0,0 0-1 15,0 0 4-15,-6-35-3 0,8 18-1 0,-4-1-3 16,4-1 2-16,0-5-3 0,-1-1 5 0,0-1 1 16,3-1 14-16,2 3 8 0,0-1 8 0,1 1 3 15,1 6-1-15,-1 1 1 0,3 2-4 0,-4 4-3 16,3 1 1-16,-2 3-7 0,0 0 3 0,0 4-2 16,1 1 1-16,0 2-3 0,-8 0-1 0,17 8-3 15,-10 1 0-15,2 4 2 0,-1 5-9 0,0 2-6 16,-1-2 5-16,1 8-5 0,-1-2-4 0,-2-5-12 15,0 5-19-15,0-4-23 0,-1-1-19 0,0-3-50 16,1 1-42-16,0-2-66 0,-1-2-94 0,-2-4-198 0,4 3-734 16,1-4 68-16</inkml:trace>
  <inkml:trace contextRef="#ctx0" brushRef="#br0" timeOffset="11273.75">17271 15700 416 0,'0'0'492'0,"-1"-9"-68"0,1 9-46 16,0 0-41-16,-9-11-31 0,3 7-24 0,0 2-27 15,6 2-20-15,-18-4-25 0,6 3-28 0,1 0-17 0,-2 1-19 16,1-2-19-16,-1 5-12 0,-4 2-16 0,5 0-8 16,-2 0-13-16,2 2-6 0,-2 4-11 15,0 0-5-15,4 4-10 0,1 3-3 0,-1 5-3 16,2 1-8-16,0 3-3 0,3-2 0 0,1 2-6 0,4-2 0 15,0 2-5-15,0-7-1 0,4-3-3 0,1 2-2 16,-1-4-3-16,2 1 1 0,1-5 1 0,3-2-3 16,0 0 0-16,-1-2 0 0,0-1 2 15,4-6-4-15,-3 0 1 0,3-5-2 0,-3-2 0 16,2-4 1-16,6-9-2 0,-3-3-2 0,-1-5 0 0,0-5 3 16,1-13 0-16,-3-1 4 0,-1-2 6 0,-3-1 10 15,-2 1 12-15,-2-1 7 0,0 5 4 0,0 8-1 16,-6-11 7-16,2 12 4 0,0 2 0 0,0 4 10 15,-2 5 0-15,0 7 10 0,-1 1 7 0,2 6 0 16,-4 1 0-16,1 2-2 0,1 1-8 0,3 7 0 16,-9-7-6-16,9 7-6 0,0 0-9 0,-15 11-7 15,10-2-4-15,-2 8-4 0,-3 9-7 0,5 1-3 16,0 6-3-16,2 5-4 0,-1 7 1 0,4 5 1 16,0-2-7-16,4 0-4 0,0 0-2 0,1-2-5 15,3 1-2-15,0-16-10 0,1-1-11 0,-2-2-8 16,4 2-10-16,0-4-24 0,1-4-12 0,4 1-26 15,-4-8-13-15,2 0-20 0,-2-2-18 0,3 0-21 16,1-3-13-16,2-4-12 0,-7 0-10 0,4-6-16 16,4 0-7-16,-1-6-12 0,-3 0-3 0,1-2-18 15,-4-4-17-15,1 1-199 0,-2-1-657 0,0-2 84 16</inkml:trace>
  <inkml:trace contextRef="#ctx0" brushRef="#br0" timeOffset="11556.86">17551 15931 1425 0,'4'-11'63'0,"0"3"106"0,-2 2 66 15,0-1 28-15,0 2-4 0,-2 5-12 0,0-10-3 16,0 10-13-16,0 0-8 0,0 0-18 0,-10-8-20 15,10 8-18-15,0 0-10 0,0 0 3 0,-16 14-18 16,12-8-12-16,-1 4-3 0,1 0-7 0,1 2-18 16,1 2 3-16,2-2-13 0,0 1-11 0,0-1-11 15,3 0-10-15,0 0 1 0,2-2-8 0,0 0-6 16,0-3-2-16,0-3-8 0,3-1 0 0,0-1-3 16,4-2 1-16,1-1-9 0,0-6 0 0,5 3 1 15,-2-8-11-15,-6-2 5 0,4 3-4 0,-2-4 8 16,-3 1-9-16,1 0-2 0,-7 1 5 0,0 1 1 15,-1-1-5-15,-1 2 15 0,-2 0-18 0,-3 0 7 16,0 3 5-16,-2-2-7 0,-4 4 7 0,2-2-5 16,-1 0-6-16,-3 3-9 0,2 0 6 0,-1 3 4 15,-3 1-24-15,1 1-10 0,0 1-19 0,0 0-18 16,3 3-15-16,-1 0-21 0,2 0-28 0,1 2-34 16,-2-1-48-16,3 0-63 0,3 0-317 0,-2-2-879 15,6-3 15-15</inkml:trace>
  <inkml:trace contextRef="#ctx0" brushRef="#br0" timeOffset="12237.91">17878 15726 249 0,'0'0'531'0,"0"0"-90"16,0 0-57-16,0 0-36 0,0 0-24 0,8 20-34 0,-6-9-19 15,1 4-30-15,-1 1-24 0,-1 1-18 0,5 4-21 16,-4 0-19-16,1 3-16 0,-1-5-21 15,3 6-11-15,-1-6-15 0,-1 6-12 0,-2-5-9 16,3-6-6-16,-3 3-9 0,2-4-8 0,2 3-6 0,-4-7-3 16,-1-5-3-16,0-4-13 0,1 12-2 0,-1-12-15 15,0 7-15-15,0-7-10 0,0 0-2 0,0 0-4 16,0 0 2-16,9-28 1 0,-6 9 3 0,0 0-6 16,0-9 4-16,1 2-2 0,4 0 9 0,-3-3-5 15,0 5 3-15,0-4-1 0,3 2 7 0,1 1 4 16,-3 8 2-16,-1 0 5 0,-1 6-1 0,3 0 0 15,-5 2 0-15,3 3-2 0,-1 1 10 0,-4 5-3 16,8-4 8-16,-8 4 2 0,0 0-1 0,13 13 0 16,-8-5 0-16,-2 2-1 0,4 1 1 0,-2 4-4 15,-2-4 4-15,3 8-4 0,-1 0-3 0,-1 0 1 16,-2-1-3-16,1 1-1 0,1-4-2 0,-2 1 2 16,0 0-2-16,-1-5-3 0,2 1 3 0,-3-6-1 15,1 0-5-15,-1-6-9 0,2 9-11 0,-2-9 1 16,0 0 7-16,0 0-1 0,0 0 2 0,0 0 0 15,14-21 0-15,-10 8 4 0,0 3 1 0,0-1-1 16,0-2 9-16,3-1 11 0,-2 5 14 0,3-8 14 16,0 2 21-16,0 1 6 0,0-3 8 0,3 3 3 15,-5 3 5-15,8-6 3 0,-5 5 1 0,2 4-14 16,-2 1 0-16,0 1-9 0,-1 0-6 0,1 5-1 16,-3 1-8-16,-6 0 13 0,15 8-5 0,-9 2-4 15,3 5-15-15,-5 2-2 0,1 2-1 0,-1 0-4 16,-2 5-1-16,-2-5-10 0,0 0-23 0,2-1-31 15,-2 0-33-15,-2 0-41 0,1-1-57 0,0-1-82 16,1-3-100-16,-4-3-249 0,2 0-908 0,2-10 2 16</inkml:trace>
  <inkml:trace contextRef="#ctx0" brushRef="#br0" timeOffset="12957.81">19141 15548 222 0,'0'0'408'0,"0"0"-50"15,0 0-38-15,0 0-9 0,0 0-21 0,0 0-14 16,9 27-14-16,-8-15-24 0,-1 3-18 0,1 4-21 15,-1 0 12-15,0 9-19 0,0 2-15 0,-1-3-20 16,1 0-21-16,-4 0-12 0,1-3-15 0,2-3-16 16,1 5-3-16,-1-8-15 0,0-2-9 0,1-5-5 15,0-1-4-15,0-3-13 0,0-7-5 0,0 8-14 16,0-8 1-16,0 0-5 0,0 0 1 0,0 0-3 16,0 0-3-16,14-30 2 0,-9 15-5 0,2-5-1 15,-1-5-1-15,1-2 5 0,4 0 7 0,-1 2 10 0,0-3 14 16,-1 5 13-16,2-4 4 0,-4 9-6 15,3 0 0-15,-2 4 1 0,-2 4-7 0,-1 2-6 16,-1 1-3-16,1 0-1 0,-1 4-4 0,-4 3-4 16,5-5 5-16,-5 5 3 0,0 0 12 0,12 11-9 0,-10 0-1 15,5 6-2-15,-6 2-4 0,4 6-2 0,-5 3-2 16,6-2-9-16,-2-1-2 0,-4-6 1 0,1-2-10 16,2 2-25-16,-3-1-25 0,4-3-27 15,-2-4-32-15,2-1-41 0,4-3-38 0,-1 2-31 0,0-7-42 16,1-2-65-16,-8 0-255 0,14-6-842 0,-4-1 31 15</inkml:trace>
  <inkml:trace contextRef="#ctx0" brushRef="#br0" timeOffset="13254.27">19596 15613 147 0,'0'0'612'0,"1"-5"-88"16,-1 5-97-16,0 0-65 0,0 0-42 0,0 0-30 15,-22 14-24-15,14-4-12 0,-2 5-10 0,0-1-18 16,2 4-11-16,-6 7-13 0,7-7-25 0,2 7-18 15,2-8-16-15,-1 0-16 0,1 2-15 0,3-1-15 16,0-6-12-16,3 3-10 0,1-4-6 0,2-2-2 16,0 1-7-16,1-5-5 0,2 2 7 0,0-3-16 15,1-1-7-15,-1-3 3 0,3-3-7 0,-2-1 5 16,8-6-4-16,-4-1 6 0,-3-3-5 0,1-2 0 16,-2-1 1-16,3-7-6 0,-7 8 8 0,1-2 2 15,-6 4 2-15,3 1-7 0,-8 2-1 0,4-4 1 16,-3 4-10-16,-2 0-3 0,-1 2-1 0,-1 1-13 15,-1 1-5-15,3 1-27 0,-3 4-28 0,-3-2-31 16,0 4-34-16,1 1-50 0,2 3-58 0,-2-3-74 16,4 6-298-16,-3 2-907 0,-3 4 6 0</inkml:trace>
  <inkml:trace contextRef="#ctx0" brushRef="#br0" timeOffset="13383.05">19914 15931 490 0,'9'2'880'0,"-3"1"-248"0,1 0-142 16,-4 1-93-16,-3-4-111 0,5 6-129 16,-5-6-146-16,0 0-160 0,0 0-280 0,-10 14-575 15,10-14 98-15</inkml:trace>
  <inkml:trace contextRef="#ctx0" brushRef="#br0" timeOffset="33761.87">14535 14466 609 0,'0'0'533'0,"0"0"-90"0,0 0-68 15,0 0-63-15,-8 25-41 0,9-12-36 0,3 5-34 0,1 10-22 16,-2 4-28-16,6 1-9 0,-5 4-14 16,5 8-11-16,0 1-10 0,-2-12-9 0,1 13-5 0,-2-13-6 15,2-1-6-15,-2-1-2 0,-1 2 1 0,0-4-9 16,-1-2 3-16,-1 0 9 0,2-1-15 0,-2-7-3 16,-1-1-7-16,2 1-3 0,-2-1-4 15,0-2-6-15,-1 0-5 0,3-1 9 0,-3-3-16 16,2-2-5-16,-2-1-4 0,0-4 7 0,1 1-12 0,-2-7 1 15,1 9-6-15,-1-9-3 0,2 7-5 0,-2-7-8 16,0 0-5-16,2 6-15 0,-2-6-21 0,0 0-34 16,0 0-51-16,0 0-67 0,0 0-63 15,0 0-283-15,-17-16-788 0,11 8 52 0</inkml:trace>
  <inkml:trace contextRef="#ctx0" brushRef="#br0" timeOffset="33980.26">14308 14972 46 0,'0'0'544'0,"-9"-3"-83"15,9 3-83-15,-6-5-57 0,6 5-43 0,0 0-39 16,0 0-33-16,0 0-23 0,10-14-26 0,-1 8-12 16,9-3-21-16,-1 0-16 0,6 1-10 0,2-5-11 15,2 1-11-15,-1 1-20 0,3 1-29 0,-1 1-33 16,2-2-40-16,-1 4-20 0,1-1-29 0,0-2-18 15,-2 3-26-15,0-3-28 0,-6 6-49 0,-3 2-157 16,-1-1-487-16,-1-2 102 0</inkml:trace>
  <inkml:trace contextRef="#ctx0" brushRef="#br0" timeOffset="34258.76">14898 14750 161 0,'0'0'469'0,"7"7"-86"0,-7-7-45 15,-3 12-29-15,-3-2-30 0,1 5-23 0,0 3-18 16,-2 2-12-16,0 3-18 0,3-3-22 0,-1-1-15 15,3 0-18-15,2 5-18 0,0-4-14 0,1-3-13 16,3-1-7-16,0-2-13 0,1-3-12 0,4-3-2 16,1 0-16-16,-1-3 0 0,2-1-8 0,1-4-3 15,-1-4-9-15,2 0 0 0,4-6-6 0,-2 0-2 16,-1-5-1-16,-1 2-2 0,-2-2-6 0,-1-3 1 16,5-14 14-16,-13 20-19 0,-1 0-2 15,-2 1 3-15,0-1-3 0,-6 3 0 0,1-2 2 16,-4 3 4-16,0 3-7 0,-2-1-4 0,-1 0 2 15,1 3 0-15,-6 0-6 0,5 1-4 0,-2 2-7 16,2 0-35-16,-1 1-32 0,0-1-43 0,1 2-49 0,7-1-42 16,-1 2-89-16,-3 1-196 0,4 1-689 0,1-3 82 15</inkml:trace>
  <inkml:trace contextRef="#ctx0" brushRef="#br0" timeOffset="34582.39">15555 14518 18 0,'7'-4'604'0,"-7"4"-92"16,5-3-77-16,-5 3-60 0,0 0-42 0,0 0-37 0,0 0-28 15,9 17-17-15,-5 2-23 0,-3 7-16 0,2 3-18 16,1 6-20-16,1 10-19 0,-1 2-10 0,0-1-19 16,-2-10-18-16,5 11-10 0,-2-11-15 15,5 8-5-15,-5-10-11 0,1 0-10 0,2-4-4 0,3 2-7 16,-3-5-4-16,0-8-7 0,0 5-10 0,2-6-17 16,-1-5-11-16,-4-2-22 0,1-3-23 0,-1 2-31 15,-1-6-27-15,-1 1-23 0,-3-5-35 0,0 0-29 16,0 0-38-16,0 0-278 0,0 0-723 0,-3-28 71 15</inkml:trace>
  <inkml:trace contextRef="#ctx0" brushRef="#br0" timeOffset="34815.97">15524 14744 206 0,'1'-16'303'0,"5"-1"-49"0,2 2-28 15,4-8-25-15,-1 7-29 0,7-4-10 0,1-3 3 16,3 2-2-16,-1 3-10 0,0-3-19 0,2 6 4 15,-5 3-18-15,0 0-6 0,-3 5-5 0,-1 3-8 16,-3 0-14-16,-1 1 10 0,-3 3 21 0,-7 0 20 16,12 5 8-16,-8 1-3 0,-3 5-14 0,-1 6-17 15,-5 3-14-15,-3 7-11 0,-3-1-12 0,-1 1-6 16,1-1-10-16,-3-2-4 0,-2 0-5 0,0-1-13 16,-1-3-21-16,3-3-33 0,4-3-48 0,0-3-57 15,0-2-66-15,-1-1-304 0,2 0-688 0,0-7 81 16</inkml:trace>
  <inkml:trace contextRef="#ctx0" brushRef="#br0" timeOffset="35138.87">15874 14735 179 0,'5'13'324'0,"0"-3"-12"0,0 0-26 0,-2 0-23 16,3 1-20-16,-1-4-24 0,-2 1-7 0,-2-4-13 15,-1-4-14-15,3 8 3 0,-3-8 2 0,2 8 10 16,-2-8 1-16,0 0-1 0,0 0-13 0,0 0-24 16,0 0-22-16,0 0-16 0,0 0-16 0,-7-33-13 15,3 20-8-15,-1-6-10 0,1 1-6 0,1-1-9 0,1-5-3 16,1 5-2-16,1 1-13 0,1 7-4 0,-1-6 4 15,1 4-11-15,0 1-2 0,2 0-6 16,5-4 2-16,-5 6-19 0,1-2-22 0,3 1-32 16,0 3-46-16,2-2-54 0,3-3-74 0,-2 8-319 0,0 1-778 15,-1-2 52-15</inkml:trace>
  <inkml:trace contextRef="#ctx0" brushRef="#br0" timeOffset="35556.25">16222 14586 262 0,'0'0'423'0,"0"0"-42"0,0 0-35 0,0 0-39 0,0 0-43 16,0 0-38-16,0 0-28 0,0 0-18 0,0 0-26 16,0 0-19-16,0 0-16 0,11-9-15 0,-11 9-10 15,0 0-17-15,8-6-2 0,-8 6-7 0,0 0-8 16,6-3-7-16,-6 3-15 0,8-4 9 15,-8 4-8-15,9-3-5 0,-2-1-2 0,0-1-4 0,3 1-4 16,0-2 4-16,2-2-5 0,-2 3 0 0,8-4 4 16,-9 1-3-16,5 1 2 0,-5 0 1 0,1-2-1 15,3-1-1-15,-4 0 13 0,-3 3-6 0,1 0 3 16,-1-1 9-16,-5 0 9 0,2 2-2 0,-3 6 6 16,-3-11 0-16,3 11 4 0,-11-9 1 0,2 5-5 15,-1 3-5-15,-4 0 2 0,-1 2-5 0,-5 4-3 16,-2 2 1-16,1 6 3 0,-4 0 7 0,6-1 2 15,2-1 4-15,2 3 0 0,-5 3-12 0,10-6-3 16,-1 4-5-16,1-2-11 0,5-2 0 0,3-2-1 16,2 4-5-16,1-3-1 0,1-1-9 0,6 1-4 15,1-2-12-15,0 1-18 0,4-2-23 0,-2-3-21 16,8 1-29-16,-2-1-27 0,1 1-40 0,0-5-53 16,2-2-30-16,2 1-302 0,-9-1-792 0,6-2 51 15</inkml:trace>
  <inkml:trace contextRef="#ctx0" brushRef="#br0" timeOffset="36409.76">16523 14445 244 0,'0'0'625'0,"-1"-11"-73"0,1 11-100 0,0 0-58 16,0 0-53-16,0 0-47 0,0 0-36 0,0 0-34 16,0 0-26-16,0 0-18 0,0 0-15 0,0 0-18 15,10 25-16-15,-7-15-14 0,1-3-11 0,3 3-11 16,0-1-13-16,-2 3-8 0,3-4-10 0,-2 3-6 15,1-3 3-15,1 0-15 0,0 0-5 0,-1 0-9 16,0-4-6-16,-2-1-6 0,0 0-6 0,-5-3-11 0,10-2-7 16,-10 2-12-16,14-6-8 0,-8 2-11 15,4-5-7-15,-1-2-2 0,-2 1-5 0,1-5 0 16,2 2-5-16,0-2 1 0,-2-2 2 0,-1 3 2 16,-2-3 6-16,2 2 5 0,-2 6 1 0,1 1 5 0,-3 0 0 15,0 5 9-15,-3 3 5 0,5-8-2 0,-5 8 11 16,5-4 7-16,-5 4 5 0,0 0 15 0,0 0 5 15,13 10-2-15,-8-8 1 0,-5-2 3 16,12 7-4-16,-5-3 4 0,2 1 0 0,3-1-5 0,0-1 2 16,5-1-5-16,2-1 1 0,-6-1-2 0,7 0-4 15,0-1 3-15,-2-4-7 0,1 0 3 0,0-1 4 16,-1-1-8-16,1-1-1 0,-1-2 2 16,0-2-8-16,-4 0 4 0,0-1-1 0,-3-1-1 15,-3 0 7-15,-3 3-9 0,0 1 0 0,-4-2 4 0,-1 3 6 16,-1 2 15-16,1 7 13 0,-7-10 10 0,0 7 2 15,-3 2-4-15,-3 2-1 0,-3 2 3 0,0 4-1 16,-4 2 4-16,2 1 1 0,-5 4 0 0,4 2 1 16,1-1-1-16,1 2-5 0,3-1-3 0,3-2-4 15,3 0-7-15,0-1-5 0,3-2 8 0,4-1-11 16,1-10-7-16,1 16-7 0,6-9-9 0,-1 0-8 16,4-4-3-16,2 0-14 0,2-5-5 0,4 0-25 15,2-3-11-15,0-3-12 0,7 0-8 0,-6 1-10 16,-2-1-7-16,3 2-7 0,-3-4-3 0,0 1-6 15,-2-3 6-15,1 4 3 0,-2-2 1 0,-2 0 15 16,2 0 5-16,-1-2 11 0,-6 3 7 0,0 0 13 16,0 1 10-16,-2 2 19 0,-1 2 25 0,-1 1 15 15,-5 3 16-15,7-4 7 0,-7 4 17 0,0 0 16 16,0 0 11-16,11 8 1 0,-9-2 0 0,-1 0-6 16,1 5-3-16,-2-4-2 0,0-7-5 0,1 18 5 15,0-9-20-15,1 1-4 0,-1 0-5 0,1-2-3 16,1 3-5-16,-2-5-4 0,4 3-4 0,-2-3-1 15,-1-1-2-15,2-1-7 0,-4-4-3 0,7 4 0 16,-7-4-2-16,12-3-7 0,-12 3 2 0,13-8-3 16,-3 0-9-16,-1 0-9 0,3-5-13 0,-2-4-8 15,3 2 2-15,0-7 6 0,2-1 2 0,-5 7 0 16,2 0 13-16,-1 4-5 0,-3 1 3 0,-3 2-5 16,3 0 15-16,-2 4 1 0,-2 1 5 0,-4 4 6 15,5-5 11-15,-5 5 5 0,0 0 12 0,0 0 4 16,10 13-7-16,-8-5 2 0,0 2-3 0,1 0-1 15,-2 0-4-15,0 3-1 0,2-4-8 0,0 2 2 16,0 0-2-16,1-1 0 0,-2 1-6 0,2-1 3 16,1-2-10-16,1 1-10 0,-1-4-13 0,2 3-26 15,-2-5-27-15,1 0-36 0,-1-1-38 0,-5-2-52 16,16-7-45-16,-8 1-291 0,-2-4-774 0,3-6 55 16</inkml:trace>
  <inkml:trace contextRef="#ctx0" brushRef="#br0" timeOffset="36630.91">17713 13895 208 0,'5'-25'617'0,"-2"7"-93"16,-3 2-66-16,1-1-43 0,-2 7-24 0,1 10-25 16,0 0-26-16,-3-16-28 0,3 16-22 0,0 0-34 15,0 0-38-15,0 0-25 0,0 0-27 0,0 0-21 16,0 0-12-16,-5 39-21 0,9-14-13 0,0-6-6 16,-2 7-9-16,3 3-6 0,3 2-7 0,0-1-8 15,-2 0-15-15,3-1 3 0,-2 2-7 0,0-3-4 0,1-3-8 16,1-2 2-16,-1-6-12 0,-1-3-15 0,1 2-31 15,-3-5-20-15,-1-3-5 0,-2-2-18 16,2 0-16-16,-1 1-21 0,-3-7-35 0,0 0-43 16,0 0-45-16,0 0-63 0,-11 4-272 0,11-4-830 0,-24-8 35 15</inkml:trace>
  <inkml:trace contextRef="#ctx0" brushRef="#br0" timeOffset="36773.04">17565 14072 97 0,'-6'-7'658'16,"2"3"-92"-16,0-1-97 0,4 5-84 0,-4-8-56 0,4 8-31 15,1-11-12-15,4 2-33 0,5 0-24 0,2-3-27 16,2 0-23-16,5 0-27 0,6-3-6 0,-9 4-60 16,11-5-60-16,1 2-75 0,3 3-43 15,0 4-21-15,16-11-77 0,-19 8-307 0,4 1-703 0,2 5 79 16</inkml:trace>
  <inkml:trace contextRef="#ctx0" brushRef="#br0" timeOffset="37489.94">18723 13861 53 0,'0'0'609'0,"-11"-11"-106"0,11 11-88 15,-3-6-54-15,3 6-46 0,-13-7-33 0,7 4-21 0,-1-2-12 16,-3 1-28-16,0 1-22 0,-2-1-18 0,3 2-19 16,-2 3-18-16,0 0-16 0,0 4-15 15,-6 2-12-15,4 2-7 0,-2 2-13 0,1 3-3 0,-5 5-3 16,0 2-4-16,1 2-3 0,3 2-15 0,2 1 0 16,-1-2-10-16,5 2 1 0,1-3-11 0,2-2-1 15,3-4-3-15,2-6-4 0,0 1 1 0,2-2-7 16,1 0 0-16,2-5-7 0,1 1 2 0,6-4-3 15,-1-3-5-15,1-4 2 0,6-6-1 0,4-6-3 16,1-5 2-16,0-3-4 0,-4 0 4 0,3-1-4 16,-1 2 3-16,1-1 2 0,-6 2-1 0,0 4 1 15,-5 6-5-15,-3 2 1 0,0 4 16 0,-3 2 11 16,0 1 17-16,-4 4 13 0,4-5 1 0,-4 5 0 16,0 0-4-16,0 0-8 0,0 0-8 0,0 0-4 15,-3 24 0-15,2-12-5 0,1 0-6 0,-2-1-8 16,4 5-15-16,-2-2-14 0,4-2-16 0,0 0-25 15,-2 0-24-15,5 4-33 0,-4-6-41 0,5 2-40 16,0-4-58-16,2 1-82 0,-4-2-227 0,3-3-819 0,3 1 38 16</inkml:trace>
  <inkml:trace contextRef="#ctx0" brushRef="#br0" timeOffset="38753.86">19116 13810 282 0,'3'-9'514'0,"-2"2"-53"16,1-1-28-16,-2 8-30 0,-2-13-33 0,2 13-31 16,-4-11-33-16,1 5-29 0,-3 1-14 0,0 0-31 0,-5 3-25 15,0 1-26-15,0-1-12 0,-1 4-24 0,-1 2-17 16,-3 1-18-16,0 4-9 0,-3 1-12 0,4 0-10 16,-2 2-11-16,-2 8-9 0,8-5-2 15,-3-1-8-15,2 3-9 0,3-1 2 0,-1-2-5 0,1 1-11 16,4-1 4-16,2-3-5 0,1 1-4 0,2-1-3 15,1 1-3-15,3-1-8 0,1-3-4 0,0-1-7 16,4 0-2-16,1-3-7 0,2-1-1 0,-1-3-7 16,4-2-6-16,2-3-4 0,-3-3-4 0,3-2-2 15,-2-3-2-15,2-1-4 0,0-13-2 0,-5 11 4 16,2-5 0-16,0-2 5 0,-6 5 3 0,0 1 5 16,-4 0 0-16,3 1 8 0,-4 0 6 0,-2 6 5 15,-1 0 5-15,0-1 11 0,-1-1 0 0,-2 2 8 16,0 3 10-16,-1-1-2 0,1 3 2 0,3 5 5 15,-6-10 10-15,6 10-7 0,-5-8-6 0,5 8 3 16,-4-5-8-16,4 5-9 0,0 0 6 0,0 0-4 16,0 0 1-16,4 28-11 0,-1-12 9 0,3 3 1 15,1 8-7-15,1 3-1 0,0 5 3 0,-1-2 5 16,7 13 2-16,-6-10 12 0,5 13 2 0,-1 1 0 16,-3-5 2-16,2 4 3 0,-3-4 0 0,3 3-3 15,-7-13 1-15,2 14 0 0,-2-15-5 0,0 0 4 16,-1 2 1-16,-1 0-5 0,-2-3 2 0,-2-5-7 15,0 0 0-15,-3 0 0 0,0-10 2 0,-2-2 2 0,1 1-2 16,-2-7 2-16,-3-1 1 0,1-3-4 0,-4-2-2 16,-4-1-4-16,0-7-4 0,-3 2 1 15,-4-7 2-15,6-2-7 0,-3-4 2 0,0-5-12 16,2-1 11-16,4-5-9 0,1 0 6 0,2-1-17 0,2-2 6 16,4-1-6-16,5 0-4 0,-1-1-9 0,4-2 0 15,6-1-10-15,2-1 7 0,7-10 1 0,1 13-1 16,6-14-3-16,7 6 1 0,-9 8-4 15,11-5 6-15,-9 11-7 0,3 0 11 0,0 1-13 0,0 1-3 16,2 1 1-16,0 5-7 0,0-1-5 0,2 1-1 16,-3 1-5-16,1 0-4 0,-3 5-2 0,0-3 8 15,0 1-8-15,-6 2 5 0,-2 4 16 0,1 0-8 16,-7 3 4-16,2-2 7 0,-4 1 1 0,0-1 1 16,0 1 7-16,-3-3 3 0,-2 3 4 0,-1 0 1 15,-3-1 6-15,0 7 9 0,-3-14 5 0,-1 8 3 16,-1 1 5-16,-4-2 7 0,0 3 7 0,-4 2 1 15,-4-1-1-15,-1 4 0 0,0 3 8 0,-2 1-1 16,0 1-1-16,-4 5 3 0,6-1-6 0,-2 6 7 16,-1-5 0-16,6 2-10 0,0 0 7 0,-2 2-8 15,7-2-2-15,-1 2 5 0,1 0-9 0,3 2-2 16,4-5-1-16,0 0 2 0,3-3-4 0,0 4-2 16,3-5-4-16,2 0 5 0,0-1-6 0,4 0-3 15,1-2 11-15,1 0-13 0,0-3-10 0,-1-1-2 16,2-2-6-16,6-5-8 0,1 0-4 0,-2-2-11 15,-2-2-3-15,-1 0-7 0,2-2 2 0,-1-2 0 0,0 1 3 16,2-7 3-16,-5 6 3 0,0 0 6 16,-3 0 1-16,-3 4 5 0,2-2 4 0,-2 2 2 15,-3 3 3-15,-1 2 3 0,1-2 4 0,-3 7 5 16,4-9 12-16,-4 9 12 0,2-7 7 0,-2 7 8 0,0 0 8 16,0 0-1-16,0 0-7 0,1-8-2 15,-1 8-4-15,0 0 0 0,0 0-1 0,0 0-2 16,0 0-8-16,3 27 8 0,0-18-7 0,-2 0 1 15,1 2 3-15,1-1-6 0,0-1 1 0,2 2-1 0,-1-5 0 16,1-1-2-16,0 1-8 0,1-1 2 0,-1-2-7 16,2-1 3-16,-7-2-1 0,15 1-4 0,-15-1 3 15,15-5-3-15,-7-1-3 0,1-4 2 16,0 1-6-16,-3 0 0 0,3-6 1 0,-1 6 0 0,-2-6 3 16,1 0 0-16,-1 3-1 0,-2-4 3 0,2 3 1 15,-1-1-3-15,3-8 0 0,-4 13 0 16,-1 3 4-16,-2 1 8 0,-1 5-3 15,4-8 0-15,-4 8 3 0,0 0 1 0,2-6 0 0,-2 6 2 16,0 0 15-16,0 0-13 0,0 0 0 0,6 18 1 16,-4-9 3-16,-1-2 2 0,-1-7-6 0,3 12-3 15,-1-5-2-15,1 1 4 0,-1-4 3 0,2 3-9 16,1 0 10-16,-1-1-2 0,4 1-4 0,-3-3-1 16,1 0 2-16,1 0-3 0,0-1 1 0,2 1 10 15,-1-3-18-15,0 1-4 0,3-2 3 0,-11 0-5 16,16-2 6-16,-10 0-7 0,3-2 0 0,-3 2-6 15,1-2-6-15,0-2-8 0,2-1-12 0,-4-1-20 16,2 0-22-16,-1-1-25 0,-2 0-36 0,2-2-53 16,-2-4-71-16,-3 3-292 0,1 0-822 0,-1 0 38 15</inkml:trace>
  <inkml:trace contextRef="#ctx0" brushRef="#br0" timeOffset="38928.8">19776 13343 578 0,'-5'-4'715'0,"5"4"-142"16,-8-5-95-16,8 5-87 0,0 0-54 0,-9-2-56 15,9 2-39-15,0 0-42 0,0 0-40 0,0 0-33 16,0 0-42-16,0 0-53 0,0 0-62 0,0 0-63 0,12 21-65 16,-7-16-82-16,2 2-236 0,1 0-661 15,1 1 87-15</inkml:trace>
  <inkml:trace contextRef="#ctx0" brushRef="#br0" timeOffset="39536.83">19928 13569 2 0,'4'12'518'0,"1"-3"-70"15,-4 1-59-15,0-1-42 0,2 0-33 0,-2-3-33 16,0 2-40-16,2-1-12 0,-3-7-24 0,5 9-21 16,-5-9-22-16,4 7-22 0,-4-7-11 0,5 4-20 0,-5-4-11 15,8 1-17-15,-8-1-4 0,9-8-18 0,-4-1-7 16,0 0-10-16,3-2-13 0,-2-5-6 15,2 0-1-15,-3 4-2 0,3-4 2 0,-2 6-4 16,-2-1-1-16,2 3 13 0,-3 2 2 0,1-1 3 0,-2 1 3 16,2 1 6-16,-4 5 6 0,7-5 5 0,-7 5 15 15,0 0 14-15,0 0 3 0,11 9-9 0,-11-9 13 16,6 13-21-16,-5-6-14 0,5 1 5 0,-3 2-7 16,2-2-1-16,-3 2-11 0,3-1 1 0,-1 1-8 15,0-2-2-15,-1-1-6 0,1-2 3 0,1 2-14 16,0-2 1-16,1-3-8 0,-6-2-3 0,10 4-9 15,-10-4 0-15,15-2-30 0,-6-4-23 0,-1 0-26 16,2-2-33-16,-2-2-28 0,1-1-31 0,3-1-25 16,0-3-27-16,2 0-26 0,-4 1-13 0,0 1-9 15,1-1 8-15,-3 4 11 0,3-2 33 0,-1 1 42 16,3-1 86-16,-9 0 75 0,3 1 47 0,0 0 39 16,0 2 36-16,1-1 15 0,-3 1 19 0,-1-2 9 15,0 1 16-15,-3 4 2 0,-1 6 21 0,2-10 1 16,-2 10-2-16,2-8 3 0,-2 8-18 0,0 0-7 15,0 0-8-15,0 0-8 0,0 0-11 0,-14-6-14 16,14 6-15-16,0 0-9 0,-19 7-11 0,16-3-8 16,-3 0-10-16,1-1-7 0,5-3-7 0,-8 8-11 15,3-1-7-15,1-1 2 0,0 2-6 0,3-1 1 16,-2 0-11-16,3 4 3 0,0 0-8 0,3 0-1 0,1 0 1 16,1-1-3-16,4 1-1 0,0 1 5 15,0-2-11-15,2-1 1 0,-2 0 10 0,0-1-10 16,0-1 0-16,-3 1-5 0,1-1-1 0,-5 0-5 15,1-2 9-15,-1-1-2 0,-2-4 0 0,0 0 3 0,5 14 4 16,-5-14-7-16,-10 12-1 0,10-12-8 0,-11 8-9 16,-1-3-17-16,3-2-15 0,-1 0-19 0,1 1-26 15,-1-2-32-15,2 0-42 0,8-2-51 16,-15 0-57-16,15 0-320 0,0 0-899 0,-8-8 5 0</inkml:trace>
  <inkml:trace contextRef="#ctx0" brushRef="#br0" timeOffset="39770.85">20490 13187 344 0,'5'-6'538'0,"-3"0"-99"15,-2 6-70-15,3-10-46 0,-3 10-32 0,6-4-29 16,-6 4-23-16,0 0-24 0,0 0-15 0,0 0-10 16,0 0-2-16,12 10-7 0,-10-1-5 0,-1 3-14 15,3 5-13-15,0-2-10 0,0 3-13 0,-2 1-14 16,4 7-12-16,1 0-12 0,-1 2-12 0,0-3 4 15,1-1-23-15,1 1-7 0,-2-6 0 0,0-1-11 16,1-2-20-16,-1-1-30 0,4 0-74 0,-7-3-23 16,1-4-6-16,0 1-24 0,0-1-34 0,-3-3-66 15,-1-5-297-15,0 0-769 0,-7 10 58 0</inkml:trace>
  <inkml:trace contextRef="#ctx0" brushRef="#br0" timeOffset="39912.21">20412 13444 774 0,'0'0'686'0,"-5"-7"-141"16,5 7-72-16,0-11-35 0,5 1-19 0,8-2-27 16,3 0-47-16,6-4-41 0,3-1-46 0,2-1-33 15,4 1-36-15,-1 0-54 0,4 3-73 0,-2-1-98 16,1 6-99-16,2-1-137 0,-3 1-297 0,-4-1-848 16,0 4 30-16</inkml:trace>
  <inkml:trace contextRef="#ctx0" brushRef="#br0" timeOffset="41269.73">21308 13095 460 0,'0'-6'649'0,"0"6"-124"0,0 0-89 16,0 0-68-16,0 0-60 0,0 0-39 0,0 0-33 0,0 0-22 16,0 0-20-16,7 30-9 0,0-13-23 0,-2 8-22 15,3 0-12-15,0 3-14 0,0-1-14 0,-5 0-11 16,5 0-8-16,-4-1-10 0,1-1 0 0,1-2-14 16,-2-3-8-16,0-4-7 0,-2-3-3 0,2-2-3 15,-4-4-6-15,1-2 1 0,-1-5-5 0,4 9-5 16,-4-9-4-16,0 0-6 0,0 0-8 0,0 0-6 15,4-32-7-15,-8 14-6 0,0-8 0 0,1 7-7 16,-1-8 2-16,0 6 2 0,-4-4 1 0,3 7-2 16,1 0 2-16,2 6 2 0,0 2-1 0,-1 1 10 15,1 2-1-15,-2 2 1 0,4 5 4 0,0 0 0 16,3-13-2-16,-3 13 6 0,0 0-1 0,13 1 1 16,-13-1-2-16,18 3 4 0,-7 2-2 0,3-3 0 15,6 4-1-15,2-5 2 0,5 2 0 0,3-3 8 16,-1 0-2-16,0-2 5 0,2-2-2 0,-3-2-2 0,-1-3 1 15,1 0-4-15,-6 2 0 0,-3-1 3 16,-2 0-2-16,1 1-2 0,-4 0 1 0,-3 0-1 16,-2-2 0-16,-2 3 1 0,-3-1 0 0,-2-3 0 15,-2 1 3-15,-4-2 1 0,0 5-2 0,-1-4 3 0,-9 3 7 16,5 0 7-16,-4 3 10 0,-1 2 1 16,-3 1 1-16,-3 1-2 0,1 3 6 0,-1 5-2 0,2-1-4 15,3 6-1-15,-2-1-3 0,2 4-2 0,2-1 0 16,3 3 0-16,4-1-9 0,0 2 0 0,2-1-2 15,7 3-5-15,0-4 3 0,1 1-4 0,3-3-6 16,3-1-6-16,0 0-15 0,3-2-14 0,2-2-27 16,2 1-29-16,1-4-37 0,0 0-35 0,2-5-50 15,-1-4-60-15,-5-1-296 0,5-3-837 0,-4-4 34 16</inkml:trace>
  <inkml:trace contextRef="#ctx0" brushRef="#br0" timeOffset="41487.04">21948 12954 458 0,'0'0'589'0,"0"0"-99"0,0 0-51 0,3 30-38 15,-2-10-22-15,4 7-28 0,-1 4-25 0,2 4-13 16,0 13-29-16,3 6-26 0,-1-1-36 0,7 0-39 16,0-4-21-16,-1 1-12 0,3-4-13 0,-1-2-24 15,1 1-19-15,-4-15-7 0,0-1-13 0,1-2-20 16,-3-4-35-16,-2-6-29 0,0 0-23 0,-3-7-31 15,-1 1-31-15,-1-6-37 0,-1-4-40 0,-3-1-46 0,0 0-54 16,0 0-282-16,-1-25-812 0,-5 9 44 0</inkml:trace>
  <inkml:trace contextRef="#ctx0" brushRef="#br0" timeOffset="41717.73">21928 13015 453 0,'4'-6'459'0,"2"0"-42"0,2-2-47 0,3 3-29 16,-1 2-31-16,3-4-26 0,0 5-13 0,5 1-20 16,0 0-19-16,-7 2-10 0,2 1-20 0,4 6-13 15,-2-2-4-15,1 4-16 0,-9 0 5 0,7 2-33 16,-6 4-15-16,-1 0-16 0,-3 1-11 0,-2 1-12 16,-2 0-14-16,-4 0-6 0,-3-1-25 0,1-1-19 15,-7-1-26-15,1 1-29 0,-4-1-34 0,-2-6-35 16,0-1-42-16,1 0-49 0,5-7-40 0,-6-2-317 15,-4-3-802-15,7-2 46 0</inkml:trace>
  <inkml:trace contextRef="#ctx0" brushRef="#br0" timeOffset="41933.92">22108 12558 244 0,'5'-10'724'0,"4"1"-137"0,-5 2-102 16,-2 2-79-16,0 0-62 0,-2 5-35 0,0 0-25 15,0 0-15-15,0 0-23 0,13 19-43 0,-13 0-2 16,1 8-35-16,3 2-20 0,-4 2-16 0,5 1-10 16,-1 5-21-16,3-2-11 0,-3 1-9 0,5 10-9 15,-1-13-21-15,2 0-22 0,-1-3-25 0,5 0-31 0,-1-5-31 16,1 0-31-16,1-3-32 0,-1-7-34 16,-1-1-33-16,10 0-40 0,-6-6-77 0,2-3-206 15,1-1-731-15,-2-3 71 0</inkml:trace>
  <inkml:trace contextRef="#ctx0" brushRef="#br0" timeOffset="42853.87">22647 12900 453 0,'2'-10'483'0,"-2"-2"-53"0,-2 0-32 15,0 2-29-15,-3 0-25 0,3 4-22 0,-5-4-25 16,0 3-20-16,-1 2-16 0,-2 1-23 0,1 1-20 16,-2 3-20-16,-3 4-26 0,4 0-9 0,-4 3-21 15,3 1-1-15,-3 4-18 0,-2 1-11 0,3 2-14 16,-1 0-5-16,5 0-12 0,-1 3-8 0,1-1-15 15,4 2 2-15,0-4-7 0,3-1-6 0,2-3-3 16,0 0-5-16,4 1-11 0,-1-2 5 0,1-1-9 16,3-2-10-16,0-3-10 0,2-1-10 0,2-3-20 15,1-3-10-15,6-1-24 0,-3-6-9 0,1-2-8 16,4-5-3-16,0 0 0 0,-5 4 4 0,-2 0 6 16,0-1 3-16,0 0 8 0,-6 6 5 0,2 0 5 15,-5-2 5-15,5 3 14 0,-7 1 19 0,3 0 18 16,-5 6 7-16,3-8 14 0,-3 8 11 0,0 0 10 15,0 0 3-15,0 0 7 0,0 0-4 0,0 0-17 0,0 0-5 16,0 0-6-16,0 0-2 0,0 0-1 16,0 0-4-16,0 0 11 0,0 0-16 0,0 0-3 15,10 15 0-15,-7-10 0 0,-3-5-1 0,10 7-3 16,-2-3-7-16,1-1 0 0,-1-2-9 0,2 1-10 0,-10-2-11 16,19-4-13-16,-9-1-11 0,3-2-16 0,-4 1-13 15,3-2-16-15,3-4-16 0,-1-3-9 0,1 2-12 16,-4-1-5-16,1-1 2 0,-3 1 4 15,2 2 10-15,-2 2 12 0,-2 3 12 0,-3 1 8 0,0 1 6 16,-4 5 23-16,5-7 28 0,-5 7 22 0,5-3 16 16,-5 3 13-16,0 0 8 0,0 0 14 0,0 0 7 15,0 0 5-15,0 0 14 0,2 18 5 0,-1-12 0 16,-1-6 4-16,-3 14 1 0,5-8-4 0,-2-6-4 16,3 17-4-16,-3-8 0 0,2-1-4 0,0-1-10 15,0-2-4-15,2 2-5 0,-4-7 5 0,5 8-16 16,0-5-1-16,-5-3-5 0,9 7-3 0,-5-6-6 15,-4-1-3-15,13 2-5 0,-6-2 1 0,-7 0-3 16,14 0-4-16,-14 0-11 0,13-2-14 0,-6 1-12 16,0-3-15-16,2-1-18 0,-1-2-11 0,2-2-10 15,-1-1-13-15,-1-2 2 0,6-3-6 0,-5 2 6 16,-1 2 14-16,-1-3 18 0,1 0-3 0,-2-1 6 16,1-1 4-16,-1 1 11 0,2 3 16 0,-4-5-8 15,1 2 21-15,-3 3 6 0,2 0 14 0,-2-1 25 0,1-1 11 16,-3 5 14-16,1-2 22 0,0 5 18 15,-1 6 12-15,0-11-5 0,0 11-2 0,3-9-2 16,-3 9 0-16,0 0-13 0,0 0-4 0,0 0-10 0,-3-10-8 16,3 10-4-16,0 0-6 0,0 0 1 0,0 0-6 15,0 0 0-15,4 37 4 0,-1-19-1 0,1 10 1 16,1-2-1-16,-1 4 3 0,5 3 10 0,3 13 4 16,-1 1 2-16,-3 0 0 0,4 2 5 0,1 5-6 15,-3-1-3-15,1-4-10 0,-3 0 2 0,1 2-12 16,-1-6-14-16,-2-11 8 0,-2-2-3 0,1-3 8 15,-1 3-4-15,-4-6-2 0,0-7 2 0,-2-1 5 16,0-4-2-16,-1-2-4 0,-3-1-5 0,-1-4 1 16,-5-2-2-16,-4-4-1 0,-5-2-3 0,2-3-5 15,-11-5 1-15,1-7-8 0,4 0 11 0,-6-2-7 16,5-2 2-16,4 1 11 0,1 1 12 0,2-1-3 16,5 2-3-16,7-1-4 0,0 0-4 0,5-1-5 15,4-6-2-15,5 7 3 0,2-9-2 0,7 3-7 16,5-2 1-16,2 2-2 0,7 1-8 0,11-8-27 15,-8 11-53-15,-1 8-80 0,-3-3-123 0,2 4-350 16,-3-2-1004-16,-2 5-54 0</inkml:trace>
  <inkml:trace contextRef="#ctx0" brushRef="#br0" timeOffset="46032.97">21202 14354 18 0,'5'23'712'15,"4"11"-136"-15,1 17-59 0,0 1-54 0,1 7-46 0,1 24-35 16,-3-23-17-16,2 19-40 0,-5-20-20 0,2-4-38 15,3 0-31-15,-3-4-25 0,6-3-26 0,-10-12-33 16,5-4-18-16,1-2-19 0,-2-2-22 0,-1 0-12 16,2-4-30-16,-5-9-37 0,2 0-33 0,-2-7-42 15,-4-2-40-15,2-3-49 0,-2-3-55 0,0 0-66 16,0 0-300-16,0 0-848 0,-9-33 30 0</inkml:trace>
  <inkml:trace contextRef="#ctx0" brushRef="#br0" timeOffset="46281.92">21341 14432 331 0,'17'-6'395'0,"-5"2"-31"0,5 2-25 0,0 2-21 16,-3 3-22-16,1 2-8 0,-2 1-12 0,1 4 0 15,0 2-12-15,0 3-17 0,-6 0-13 0,0 0-29 16,-3 2-12-16,-4 3-21 0,0-1-19 0,-3 1-17 15,-6 4-16-15,-3-2-10 0,-2-1-16 0,-5 3-10 0,0-6-10 16,-4-2-9-16,-1 1-7 0,0-4-15 0,-4-4-18 16,7-2-25-16,-3-4-30 0,1 0-39 15,3-4-47-15,0-2-45 0,0-3-57 0,6-4-58 16,-1-1-253-16,4-3-765 0,3-5 61 0</inkml:trace>
  <inkml:trace contextRef="#ctx0" brushRef="#br0" timeOffset="46531.91">21532 13870 699 0,'0'0'615'0,"0"0"-92"0,0 0-80 0,0 0-47 16,0 0-24-16,0 0-29 0,-11 43-7 0,7-14-42 15,2 5-14-15,0 0-25 0,-1 15-22 0,4 2-25 16,1-3-29-16,-2 3-20 0,6-5-26 0,-3 1-19 15,5 1-10-15,-1-14-15 0,2-2-20 0,0 3-20 16,3-3-21-16,-1-6-25 0,0 1-28 0,5-4-16 16,-1-1-23-16,-1-8-26 0,-1-1-29 0,3-2-35 15,-1-4-23-15,2 0-26 0,-2-3-35 0,3-5-37 16,-5 1-274-16,1-3-805 0,1-7 48 0</inkml:trace>
  <inkml:trace contextRef="#ctx0" brushRef="#br0" timeOffset="46885.66">21939 14361 167 0,'-1'-11'561'0,"-2"1"-85"0,0 0-52 0,-5 0-39 16,3-1-42-16,-4 4-31 0,-1 2-29 0,2 0-18 15,-3 2-33-15,-1 2-16 0,3 2-8 0,-2 0-26 0,0 4-26 16,2 2-7-16,-2 2-5 0,0 3-12 0,4-1-7 16,0 4 0-16,1 0-12 0,1 3-17 15,0-2-1-15,5 1-9 0,-1 0-7 0,2 2-10 16,-1-2-15-16,5 1-5 0,0-3 2 0,-1-1-9 0,0-1-12 15,3-3 5-15,-1-3-7 0,0-1-8 0,5-3 1 16,-1 0-8-16,2-3-8 0,-3-5 2 0,2-3-13 16,5-3 0-16,-3 0-17 0,-1-3-5 0,-1-3 5 15,-2 1 0-15,1 0-1 0,0 3 5 0,-3 1 6 16,-3 3 0-16,2-1 1 0,-2 4 3 0,-2 1 9 16,-2 5 11-16,6-7 20 0,-6 7-1 0,5-5 21 15,-5 5-9-15,0 0-2 0,0 0-1 0,0 0-7 16,0 0 1-16,0 0-5 0,0 0-11 0,-2 22 0 15,6-13 0-15,-4 1-7 0,2 1-10 0,1 1-21 16,1-2-21-16,-1 1-27 0,3 0-34 0,-5-1-43 16,3-1-43-16,0-2-51 0,0-3-52 0,-1 0-283 15,-3-4-858-15,0 0 24 0</inkml:trace>
  <inkml:trace contextRef="#ctx0" brushRef="#br0" timeOffset="47439.84">22101 14301 590 0,'0'0'539'0,"0"0"-79"16,0 0-54-16,0-7-50 0,0 7-27 0,0 0-34 16,0 0-23-16,0 0-25 0,0 0-4 0,0 0-37 0,0 0-23 15,9 21-24-15,-7-16-14 0,-2-5-18 16,7 12-15-16,-4-4-14 0,3 2-13 0,-2-1-11 16,3 1-5-16,-2-3-8 0,4 1-6 0,-5 0-13 15,3-3-4-15,0 1-18 0,2 0-11 0,-4-2-13 0,1-2-12 16,-6-2-17-16,13 1-15 0,-5-1-17 15,-8 0-24-15,12-5-23 0,-3-2-19 0,-2 1-13 16,0-3-23-16,-2 0-15 0,1-2-20 0,1-4 0 16,-1 1-17-16,-1-3 14 0,0-1-6 0,-1 3 13 0,0-2 2 15,-1 5 22-15,1-4 19 0,-4 4 27 0,4 1 58 16,-3 3 42-16,4-2 49 0,-5 1 48 16,4 3 38-16,-4 6 30 0,0-10 12 0,0 10 3 15,0 0 5-15,0-9-1 0,0 9 2 0,0 0-4 0,0 0-7 16,0 0-8-16,0 0-7 0,0 0-18 0,0 0-1 15,0 0-17-15,0 0-3 0,4 38-1 0,-4-21 4 16,5 9-1-16,-1 2 1 0,1 2 4 0,4 2 3 16,2 3-2-16,0 11-4 0,1 3 8 0,5-4-5 15,-3 1-11-15,-1 0-1 0,3 0-9 0,-2-14-6 16,4 15-4-16,-1-4-13 0,-5 4-4 0,-5-16-6 16,1 1-5-16,0-1-4 0,-2-3-2 0,-3-3-1 15,-1 0-5-15,-2-7-5 0,-2-6-3 0,-1-1-3 16,-6 0-4-16,2-2-4 0,-4-5-5 0,-3 0-3 15,-3-5-1-15,-1-3-7 0,-10-5-1 0,1-1-11 16,3-3 7-16,4-1 1 0,1 1-5 0,-2-7 1 16,2 1 1-16,3-4-4 0,1 1 4 0,8 3 11 15,-2-6-10-15,4 0-6 0,3 5 4 0,2-6-1 16,2-2-7-16,3 3-8 0,4-3-11 0,2 3-15 16,5-2-18-16,0 2-29 0,6 0-51 0,1 1-82 0,1 0-104 15,1-1-236-15,2 2-864 0,0-1 23 16</inkml:trace>
  <inkml:trace contextRef="#ctx0" brushRef="#br0" timeOffset="48080.77">22548 13660 269 0,'-7'-10'580'0,"2"0"-67"0,-1 0-47 0,2 4-32 15,1 1-28-15,3 5-41 0,-7-7-19 0,7 7-52 16,0 0-38-16,0 0-16 0,-17 20-27 15,15-2-8-15,-1 9-21 0,3 5-6 0,0 2-14 0,0 0-16 16,5 16-16-16,1-4-12 0,1 3-15 0,2-3-9 16,0 2-10-16,-2-16-28 0,4 3-13 0,0-3 1 15,-2-4-9-15,5-1-5 0,-5-2 0 0,1-8-11 16,-1-3-10-16,5-1-5 0,-7-7-20 0,5 0-1 16,-1-2-9-16,2-4-10 0,-1-1-6 0,1-3-11 15,5-2-8-15,-3-6-9 0,-3-1 0 0,-1-1-4 16,1-3 2-16,3-5-8 0,-4-1 3 0,-3-1 3 15,2-1 4-15,-5 7 6 0,-3-4 6 0,2 6 5 16,-4 4 4-16,2-1 15 0,-2 4 9 0,-2 2 13 16,-2 1 8-16,-1 1 6 0,5 5 8 0,-18-5-4 15,9 5-1-15,-10 3 4 0,5 2-7 0,-5 1-2 16,0 1 5-16,2 3-4 0,-3-1 1 0,3 3 7 16,1-2-16-16,2 0-5 0,4-4-28 0,0 1-31 15,5 4-31-15,1-5-37 0,0-2-29 0,4-4-37 0,0 0-49 16,0 0-260-16,15 3-732 0,-15-3 71 0</inkml:trace>
  <inkml:trace contextRef="#ctx0" brushRef="#br0" timeOffset="48455.91">22990 13889 156 0,'0'0'593'0,"0"0"-108"0,0 0-64 15,-20-1-48-15,20 1-34 0,-17 7-35 0,7 0-19 16,-7 0-16-16,3 3-16 0,1 3-16 0,-3 1-5 15,4-1-13-15,-1 0-18 0,-1 4-12 0,6-2-11 16,1 3-17-16,-1 0-20 0,4-1-14 0,-2 2-19 16,4-4-14-16,1-2-13 0,1-1-6 0,3 0-6 15,1-3-12-15,0 2-6 0,0-6-9 0,0 1-7 16,0-2-4-16,5-2-5 0,-1-2-12 0,5-2-6 16,-2-6-13-16,4-4-17 0,1-1-13 0,-3-1 1 15,5-5-3-15,-6 2 5 0,-1 0 6 0,0 2-2 16,0 3 2-16,-4 1 10 0,-2 0-4 0,3 2 3 15,-3 4 2-15,-3 0 12 0,2 0 15 0,-4 5 10 16,6-5 7-16,-6 5-3 0,0 0 9 0,0 0-5 16,0 0-5-16,0 0-1 0,0 0-2 0,0 0-6 15,-8 30 6-15,8-19-3 0,0 0-5 0,0 0-7 16,0 2-3-16,2-1-9 0,1-1-20 0,-1 1-22 16,1-1-26-16,3-2-21 0,1 0-26 0,-1-5-22 15,2 1-24-15,1-3-34 0,-3-3-27 0,5-2-19 16,1-2-47-16,-2-1-231 0,3-1-748 0,-5-3 65 15</inkml:trace>
  <inkml:trace contextRef="#ctx0" brushRef="#br0" timeOffset="48681.96">23236 13939 436 0,'4'-9'456'0,"3"1"-27"0,-5 1-28 0,3 1-30 16,-5 6-47-16,0-9-23 0,0 9-30 0,0 0-25 16,0 0-31-16,0 0-16 0,0 0-26 0,0 0 1 15,-23 9-5-15,16 3-3 0,-2 0-5 0,2 4-7 0,-1 0-7 16,-1-2-7-16,3 3-9 0,0-3-12 0,4 3-19 15,0-5-17-15,0 0-2 0,2-1-15 16,2 0-3-16,0-5-13 0,2 2-5 0,1 1-2 16,3-3-15-16,2 1-11 0,1-1-17 0,1-2-18 0,-1-3-21 15,2-1-18-15,3 0-26 0,-3-3-21 0,5-3-22 16,-3-1-20-16,2-3-21 0,-2-2-15 0,-1-2-33 16,3-6-21-16,-3 4-35 0,-5-2-244 15,-3-1-734-15,-1 0 69 0</inkml:trace>
  <inkml:trace contextRef="#ctx0" brushRef="#br0" timeOffset="49104.71">23382 13668 242 0,'-6'-14'558'0,"-2"0"-63"16,3 3-61-16,-1 0-39 0,2 4-32 15,-2 1-31-15,2 3-23 0,4 3-24 0,-9-8-17 0,9 8-22 16,-8-5-37-16,8 5-29 0,0 0-22 0,0 0-10 16,-10 13-13-16,10-4-12 0,0 4 1 0,2 4-18 15,1 1-4-15,6 7-11 0,-5 2-2 0,1 3-5 16,1-3-5-16,-2 2-10 0,4 0-7 0,-2-3 1 15,-1 1-17-15,3-2-4 0,0 0-3 0,-2-6-2 16,-2-3-8-16,1 2-1 0,0-3-7 0,-1-3 2 16,1-1-13-16,0-2 0 0,-3-2-14 0,2-2-19 15,0 1-18-15,-4-6-14 0,7 4-12 0,-7-4 1 16,0 0-12-16,0 0-1 0,16-14 1 0,-11 5-7 16,-1 0 1-16,2-3-5 0,2-4-1 0,-4 2-5 15,2-3 0-15,-1-1 3 0,2 0 7 0,-4 3 5 16,3-4 14-16,-1 2 2 0,-1 2 7 0,-2 3 6 15,0 0 10-15,-2 1 18 0,0 4 27 0,0 7 11 16,0-8 16-16,0 8 11 0,0 0-5 0,0 0-7 16,0 0 7-16,0 0 7 0,0 0 7 0,-11 24 17 15,9-14 16-15,-4 2-11 0,5 0-3 0,2 5 8 16,-1 0 2-16,3 1 4 0,0-2-4 0,2 2-1 16,3-3-10-16,-1 1 6 0,5-4-11 0,-2-5 2 15,2 4-8-15,4-4-5 0,-1-1-8 0,6-3-9 0,-3 0-5 16,1-6-21-16,2 2-34 0,6-7-41 15,-9 1-38-15,0-2-66 0,6-4-90 0,-11 4-345 16,4-1-929-16,-4-3-9 0</inkml:trace>
  <inkml:trace contextRef="#ctx0" brushRef="#br0" timeOffset="50089.76">23946 12741 275 0,'-9'-7'395'0,"-3"4"-34"16,1 0-47-16,-2 1-29 0,3 1-37 0,-3 4-23 15,-1 0-19-15,3 0-14 0,-5 6-11 0,5 2-7 16,-2 3-10-16,-4 4-5 0,5-3-7 0,0 2-11 16,7 3-2-16,-3-2-13 0,3 1-10 0,-4-1-11 15,8 1-11-15,0-3-13 0,-1-4-8 0,2 1-7 16,2-1-8-16,0-1-7 0,0-1-5 0,4-5-7 16,-1-1-2-16,-2 1-5 0,4-2-5 0,-1-2-4 15,-6-1-1-15,16-4-3 0,-9-2-13 0,3 0-17 16,1-4-15-16,-3-4-1 0,1-3 5 0,3 3 4 15,-4-1-2-15,-1-2 2 0,1 2 6 0,-3 3 4 16,-2 0 7-16,-1 3 6 0,2-1 11 0,-2 4 14 0,-2 6 21 16,2-10 12-16,-2 10 12 0,3-7 0 15,-3 7-8-15,0 0-7 0,0 0-7 0,0 0-6 16,4 25-4-16,-4-14-4 0,0 1 0 0,2 3-9 16,-1-2-2-16,2-4 0 0,-2 3-9 0,2-1-3 0,0-2-7 15,1 0-10-15,-2-1-31 0,0-3-39 0,-2-5-41 16,4 6-43-16,-4-6-59 0,0 0-72 15,9 0-252-15,-9 0-781 0,0 0 55 0</inkml:trace>
  <inkml:trace contextRef="#ctx0" brushRef="#br0" timeOffset="50334.39">24044 12468 145 0,'2'-6'807'0,"1"0"-167"0,-3 6-104 16,3-12-85-16,-3 12-65 0,0 0-58 0,3-4-44 15,-3 4-38-15,0 0-30 0,0 0-24 0,-3 33-12 16,4-15-16-16,-1 6-7 0,3 6-13 0,-2-1-7 16,-1 5-19-16,7-2-13 0,-1 1-8 0,-1 3-12 15,1-3-8-15,3-2-13 0,-1-2 2 0,1-3-23 0,-3-7-10 16,4 6-13-16,-2-8-19 0,-1-2-23 16,1-5-26-16,0-2-24 0,-3-2-20 0,1-1-23 15,0-4-16-15,-6-1-19 0,14-2-22 0,-7-7-26 16,2 1-22-16,-1-2-42 0,2-5-263 0,-3-4-757 0,-1-1 64 15</inkml:trace>
  <inkml:trace contextRef="#ctx0" brushRef="#br0" timeOffset="50531.9">24261 12537 219 0,'0'-12'606'0,"-1"3"-39"0,1 9-57 0,-1-13-62 16,1 13-54-16,-2-6-50 0,2 6-38 0,0 0-51 16,0 0-28-16,0 0-20 0,-2 31-16 15,-1-14-10-15,3 9-26 0,-1 1-14 0,1-2-11 0,1 3-13 16,2 0-13-16,-1 2-15 0,5 0-8 0,-3-4-11 15,3-1-7-15,2 0-6 0,-2 0-6 0,0-1-12 16,0-7-6-16,0 0-5 0,1-4-26 0,0 2-19 16,-3-6-22-16,-1 2-23 0,-2-3-25 0,1-1-28 15,-3-7-42-15,0 11-39 0,0-11-40 0,0 0-45 16,0 0-260-16,-14 1-785 0,14-1 53 0</inkml:trace>
  <inkml:trace contextRef="#ctx0" brushRef="#br0" timeOffset="51687.23">24098 12808 46 0,'-5'-5'403'0,"5"5"-54"16,0 0-46-16,0 0-27 0,7-11-37 0,-7 11-27 15,17-8-22-15,-6 3-7 0,5-1-15 0,3 0-14 16,0-1-12-16,5-4-5 0,3 2-10 0,-3-3-6 0,5 2-11 16,-4-1-12-16,-7 2-15 0,9 2-1 15,-2-2-11-15,-5 3-9 0,-4 1-6 0,1-1-2 16,-4 2-13-16,-4 1-6 0,3-1 1 0,-3 2-5 15,-4 0-1-15,3 0 6 0,-8 2 22 0,0 0-1 0,0 0 5 16,0 0-3-16,5 9-1 0,-5-9 2 0,-9 13 5 16,2-4 3-16,3 1 11 0,-9 5 3 15,3-1 1-15,0 1 4 0,-2 1-1 0,-1 1 6 0,2 0-4 16,-3 5 2-16,5-5 0 0,-4 8 7 0,6-8-17 16,0 2-4-16,3-3-6 0,0 1-8 0,4-7-11 15,0 0-2-15,3-1-3 0,-1 4 0 0,1-7-6 16,2 0-9-16,3-3-3 0,-2-1-6 0,4 0 1 15,1-3-6-15,1-2-13 0,0-2-16 0,3-4-16 16,-2-3-12-16,3 0-10 0,-1-1-8 0,-3-3-3 16,2 1-5-16,4-7 1 0,-1 3 0 0,-5 5 5 15,0-3-1-15,0 1 0 0,-3 5 17 0,-4 2-10 16,2 0 5-16,-1 1 9 0,-3 1 2 0,1 3 15 16,-4 4 10-16,7-6 14 0,-7 6 20 0,5-5 1 15,-5 5 4-15,0 0 2 0,0 0-2 0,0 0 3 16,0 0-1-16,-2 20 6 0,2-20 2 0,-3 10-4 15,3-10 1-15,-2 15-6 0,2-9-2 0,0-6-2 16,0 16-2-16,2-5-3 0,1-3-3 0,0-1 1 16,2 1-5-16,-3-2 0 0,4-1 2 0,3-4-6 15,-2 3-1-15,0-2-4 0,5-1 0 0,-1-1 0 16,0-1-5-16,3-1-4 0,-3-1-5 0,4-2-2 16,-4-3-7-16,0 1-2 0,-1-2-6 0,0 0-16 0,-1 0-8 15,1 1-10-15,-2 0-4 0,-2-1 3 0,-1 1 5 16,-1 3 9-16,-1 0 11 0,-3 5 9 15,5-7 8-15,-5 7 9 0,5-6 8 0,-5 6 14 16,0 0 9-16,0 0 3 0,0 0-6 0,0 0 1 0,0 0-2 16,0 0 1-16,0 0 1 0,0 0-5 0,-9 27 7 15,10-20-6-15,-1-7-2 0,1 12-1 0,2-8 0 16,-3-4 0-16,3 9-1 0,-3-9-3 0,5 6-6 16,0-4-2-16,-5-2-8 0,8 4-5 0,-8-4-4 15,0 0-7-15,19-8-6 0,-13 3-14 0,2-3-14 16,0 1-17-16,0-2-13 0,3-4-19 0,-2-2-9 15,1 0-11-15,-2-5-7 0,-2 2 1 0,3-8 21 16,0 2 2-16,-4-4 19 0,0 1 13 0,-1-2 20 16,0 0 25-16,-4-4 15 0,0 5 14 0,-3-1 7 15,-1-1 4-15,-2 2 10 0,-1 3 4 0,-1 1 21 16,3 6 22-16,-3 2 24 0,0 1 21 0,2-1 14 16,-1 6 7-16,1 2 3 0,1 3 7 0,0 1 2 15,1-1 2-15,4 5-3 0,-9-6-10 0,9 6-10 16,0 0-16-16,-5-2-8 0,5 2-7 0,0 0-15 15,-1 20-7-15,2-8-13 0,-1 5-1 0,0 8 0 16,1 1-8-16,2 3-2 0,1 3-3 0,1-3 4 16,2 6-1-16,-3 0-11 0,1 0 4 0,0-1-7 15,3-3-7-15,-2-2-1 0,1-2-2 0,-5-2 0 0,2-4 4 16,1-3-8-16,3-4-7 0,-4-2-2 16,0-2-11-16,-2-4-17 0,1 1-7 0,-1-2-14 15,-2-5-10-15,2 8-10 0,-2-8-4 0,0 0-12 0,0 0 1 16,0 0-18-16,0 0-2 0,0 0-2 0,0 0-3 15,0 0 5-15,0 0-4 0,9-18 3 0,-6 12-10 16,0-4-18-16,1 1-2 0,-2-2 7 0,2 1-3 16,1-2 14-16,2-1 12 0,0-3 15 0,1 2 16 15,0-1 19-15,0 1 27 0,3 0 14 0,-2 1 14 16,-1 3 4-16,0 3-2 0,0-1 0 0,-2 1 4 16,1 1 1-16,-1 2 0 0,-6 4 1 0,5-5 16 15,-5 5 2-15,0 0 11 0,0 0 17 0,0 0 11 16,-3 24 9-16,-1-13 15 0,-3 0 10 0,3 1 17 15,-2 2 9-15,0 1-10 0,-1-1 3 0,5-3-5 16,-1 0-7-16,-1 0-16 0,3 1-1 0,2 1-3 16,1-3-5-16,0 2 0 0,5-2-2 0,5 1-5 15,1 0 1-15,4-4-6 0,3 0-9 0,2-1-8 16,6-2-8-16,1-3-1 0,-2-1-9 0,3 1-20 16,-2-5-40-16,-10 2-92 0,2-4-45 0,-3-1-75 15,-3 0-387-15,0-4-968 0,-4 1-35 0</inkml:trace>
</inkml:ink>
</file>

<file path=ppt/ink/ink36.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in"/>
          <inkml:channel name="T" type="integer" max="2.14748E9" units="dev"/>
        </inkml:traceFormat>
        <inkml:channelProperties>
          <inkml:channelProperty channel="X" name="resolution" value="393.73947" units="1/cm"/>
          <inkml:channelProperty channel="Y" name="resolution" value="393.73947" units="1/cm"/>
          <inkml:channelProperty channel="F" name="resolution" value="249.9771" units="1/in"/>
          <inkml:channelProperty channel="T" name="resolution" value="1" units="1/dev"/>
        </inkml:channelProperties>
      </inkml:inkSource>
      <inkml:timestamp xml:id="ts0" timeString="2020-04-02T09:10:40.867"/>
    </inkml:context>
    <inkml:brush xml:id="br0">
      <inkml:brushProperty name="width" value="0.05292" units="cm"/>
      <inkml:brushProperty name="height" value="0.05292" units="cm"/>
      <inkml:brushProperty name="color" value="#FF0000"/>
    </inkml:brush>
  </inkml:definitions>
  <inkml:trace contextRef="#ctx0" brushRef="#br0">11231 14921 249 0,'0'0'477'0,"8"5"-73"0,-3-1-48 16,1 0-57-16,-1-2-37 0,0 2-28 0,2-1-15 15,0 2-16-15,0-4-16 0,-1 1-5 0,-6-2-11 16,14 4-8-16,-4-2-6 0,-2 0-8 16,2-1-19-16,1 1-12 0,-2 1-11 0,0 1-8 0,1-3-10 15,3 2-3-15,-2-1-20 0,2 0-6 0,0-1-4 16,1 1 8-16,13 5 22 0,-10-4-45 15,-5-1 1-15,3 1-6 0,-1-1-4 0,4 1 7 16,-1-1-10-16,-1-1-6 0,4 3 5 0,-4 0-9 16,2-2 1-16,-1-2-4 0,-2 3 1 0,3-2-1 15,0 1-1-15,1 0 0 0,0 0-3 0,-1 0-1 16,-1 0-1-16,1 0 1 0,-3-2 1 0,5 1-3 16,-2 1-2-16,-1-2-1 0,2 1 0 0,-2 1 1 15,3 0 6-15,0-2 0 0,-1 1-3 0,0-1 5 16,1 0-2-16,7 0 4 0,2-1 5 0,0 0-3 15,-9-1-2-15,8-1-2 0,0 1 13 0,-1 2-15 16,0-6 3-16,2 2-4 0,0 1 3 0,0 0-5 16,1 1-1-16,0-1-3 0,3-2 7 0,-4 3-4 15,3 1 2-15,0-4-3 0,2 2-1 0,0 1 1 16,-2 1-2-16,2-4-2 0,1 5 1 0,-1-2 6 0,1-1-5 16,-2 1-3-16,1-1 3 0,-1 2-5 15,1-2 1-15,-2 2 3 0,3-2-1 0,-2 1 0 16,-1 1-1-16,0-1 2 0,2 1-2 0,-2 0 6 15,0 0-1-15,0 1-3 0,-1 1 2 0,-1 1-4 0,1-1 0 16,0 0 3-16,-1 0 1 0,1 1-1 0,-3 1-4 16,6-3 1-16,-3 4 0 0,-1-2-1 15,-1 3 0-15,2-3-1 0,-3 0 5 0,0 3 3 16,0-2-7-16,-1 2 1 0,-5-2 10 0,9-1-9 0,-5 0-1 16,5 1-3-16,-3-2 5 0,2-1-3 0,-2 1-2 15,0-1 0-15,-6 0 1 0,7 0 0 0,-1 3 5 16,0-3-7-16,0 1 5 0,0-1-7 15,-6 0 6-15,9 0-2 0,-1 3-4 0,-2 0 1 0,1-3 6 16,-2 6-2-16,-6-4 0 0,10 1 5 0,0-1-9 16,-2 1 0-16,0-1-1 0,-1 4 2 0,3-3 1 15,-8-1-2-15,6 1 6 0,1-2-4 0,-1 3-1 16,-2-3 6-16,1 4-5 0,0-4 0 0,2 4 2 16,-1-3-1-16,1 2-2 0,-2-1 4 0,1 3-4 15,-1-4 0-15,-1 1 0 0,4 3 2 0,-5-2 7 16,0 2-9-16,1-2-4 0,1 0 4 0,0 0-5 15,-6-1 7-15,6 1 1 0,0 0 2 0,0-2-3 16,0 0 5-16,-1 4-7 0,4-6 2 0,-3 4-1 16,3-2 7-16,-2 0-8 0,1-1 3 0,0 1-2 15,-2-2 1-15,2 4 6 0,-1-4 4 0,0 2-13 16,-2-2 2-16,0 2 4 0,2 2 0 0,1-4-5 16,-1-1 5-16,1-1-9 0,0 3 10 0,-1 0-5 15,-2-1-4-15,3-1 6 0,1 5-1 0,-2-4 1 16,-1 1 2-16,0-1-6 0,3 0 3 0,-2 0-2 15,1 0 5-15,-2-2-3 0,4 1 0 0,-2-1 1 16,-1-2 4-16,5 2-5 0,-3-3 3 0,-1-1-4 16,2-1-3-16,0 2 5 0,-1 1-2 0,1-3 0 15,0 2 3-15,-1 0-1 0,2 1-1 0,0-2 0 16,-1 2-3-16,0 0 3 0,0 2-1 0,1 0-4 16,0-4 5-16,-1 1 1 0,-1 0 2 0,-2-1-15 15,2 1 8-15,0 1 5 0,2 0 2 0,-5-2-3 16,4 2-3-16,0-1-2 0,0 2 9 0,2 0-5 15,0 0 2-15,-2 2 11 0,0 0-15 0,1-3 3 0,1 2 1 16,-2 2-2-16,-1-1 0 0,1 0 0 0,0-1-4 16,1 0 6-16,-1 2 2 0,1 0-7 15,-1 0 5-15,1 0-4 0,-1 0 8 0,1 0 1 16,-2 2 2-16,1-2 1 0,-3 0-5 0,3 2 3 0,0-2-1 16,-1 1 8-16,1-2-6 0,-1 1-8 0,-1-1 2 15,5 1 13-15,-2 1-10 0,-1 0 2 0,0-2 0 16,0 0-1-16,-1 0 5 0,1 1-3 15,-2 0-4-15,1 0 0 0,0 1 0 0,-1 0-7 0,5-1 5 16,-4 0 2-16,-2 0 4 0,0 1-5 0,1 2 4 16,-1 1-5-16,0-2 4 0,0 1 9 0,0-1-1 15,2 0 0-15,-5 0 0 0,6 5-1 0,-4-5 1 16,2-1-1-16,-3 1 3 0,-5 0 2 0,6-2-3 16,0 2-10-16,-1-2 10 0,1 3-2 0,0-3 3 15,-9 0 4-15,4 1-2 0,-1 2 3 0,8 0 5 16,-3-1-1-16,-6-2 1 0,2 2 5 0,5 0 2 15,-1-2 0-15,1 0 2 0,-8-2 1 0,11 0 5 16,-3 2-4-16,3 0 3 0,-3 2-2 0,4-2 0 16,-2 2-2-16,1 2 1 0,1-4-1 0,0 1 1 15,1-1 0-15,-1 1-3 0,0-1-1 0,1-1-1 16,-1 3-2-16,4-1 2 0,1 0 1 0,-2-2 0 16,-2 4-2-16,-2 0-3 0,2-3-1 0,-1 4-4 15,-2-3 1-15,0 1-4 0,-2-1-5 0,0 0 1 16,-5 2-4-16,0-2-1 0,-4 2 2 0,2 1-5 0,-7-3-4 15,0 1-6-15,-1 1-3 0,-4-2-6 16,-1 2-6-16,-2 2-15 0,0-2-25 0,-6-3-33 16,3 11-40-16,-3-11-54 0,-9 14-74 0,-2-8-95 15,-8 2-298-15,-8 4-1062 0,-5-3-101 0</inkml:trace>
  <inkml:trace contextRef="#ctx0" brushRef="#br0" timeOffset="2124.66">3559 16175 333 0,'0'0'422'0,"0"0"-60"0,0 0-54 16,0 0-41-16,0 0-38 0,0 0-29 0,0 0-16 0,3-13-9 16,-3 13-9-16,3-7-10 0,-3 7-2 0,4-7-8 15,-4 7-5-15,6-6-11 0,0 1-5 16,-6 5-6-16,10-4 0 0,-3 2-13 0,-7 2-2 16,16-1-15-16,-5 0-1 0,-2 2-12 0,3-1-10 0,0 1-3 15,2 1-6-15,-1-2-8 0,1-2-3 0,2 7 1 16,-2-4-8-16,4 2 3 0,-5-1-1 0,5-1 0 15,-4 0 1-15,0-1-6 0,5 1 3 16,-1 2-2-16,1-1-1 0,-2-1-4 0,1 0-3 16,-5 1-1-16,6 0-1 0,-6-2-2 0,7 3-1 0,2-2 10 15,0 0-8-15,-3-3-4 0,1 2 0 0,-1-3-2 16,2 1 8-16,-1 1-2 0,-1-2 4 0,3-4 0 16,-2 3 0-16,1 1-2 0,1-2 0 15,-1 3 1-15,0-2-9 0,1-2 0 0,-1 2 1 16,0 1-4-16,6-5-2 0,-7 6-2 0,2 1 0 0,-2-1-1 15,-1-2 2-15,3 3-1 0,-3-1-4 0,0-2 2 16,2 3-3-16,-3-3-1 0,1 3 1 0,-1-4-1 16,2 4 2-16,1 0-4 0,-3-1 1 0,0 0 5 15,1 2-5-15,-5-1 3 0,6 1 1 0,0-1-3 16,0-1-5-16,1-1 10 0,0 0-5 0,-1 1 0 16,7 1-2-16,1-4 7 0,0 3-10 0,-7-4 13 15,5 1-2-15,-3 4 4 0,5-7-7 0,0 5 8 16,-8-1-9-16,2 0-2 0,7-4-6 15,-1 6 18-15,1-3-9 0,-9 3-2 0,10 0 2 0,-4-1 2 16,2 2-8-16,1 2 22 0,-1-2-21 0,-7 2 1 16,6-1-3-16,1 0 1 0,-8 0-3 0,4 0 2 15,3 0-2-15,-8 0 4 0,3 0-2 0,-1 0-4 16,1-1 3-16,-2 1 1 0,2 1-1 0,6 1-2 16,-5-2 1-16,-2 1-13 0,2-1 6 0,6 3 15 15,-1-1-9-15,2 1 6 0,-4-1-2 0,-4-2 0 16,5 4 6-16,-4-1 1 0,4-3-10 0,-7 1 2 15,7 1-1-15,-4-1 0 0,-1-2-2 0,6 0 4 16,-7 1-18-16,5-2 16 0,4-1 0 0,-9 3-3 16,7-2 10-16,-6 4-6 0,5-2-2 0,-4 0 6 15,-1 3-2-15,1-6-4 0,-3 3 1 0,7 0-2 16,-5-2 7-16,-2 1-2 0,1 0 1 0,-1 0 0 16,2 1-2-16,7 1 3 0,-9-1-3 0,2 1 0 15,5 2-2-15,3-3 9 0,-2 3-6 0,0-1-4 16,-1-2 2-16,0 3 5 0,1-2 2 0,-5 1-4 15,-2-1 8-15,10 0 2 0,-2 2-8 0,-8 0-11 16,7-3 16-16,-1 2 3 0,-5 1-5 0,-2-2 2 16,3 2 1-16,5-2 1 0,0 3 0 0,-7 0 1 15,-1-1-7-15,1 0 2 0,0 2 4 0,0-1 3 16,1 0 1-16,-5-3-4 0,1 3-1 0,0-1 0 16,-5-1-1-16,-2-2-1 0,2 1-3 0,-6 1-1 15,4 0-1-15,-11-2 4 0,12 1-3 0,-12-1-2 16,10-1-1-16,-10 1 1 0,0 0 2 0,6 2 3 15,-6-2-5-15,0 0-3 0,0 0-1 0,0 0-4 16,9-1-19-16,-9 1-34 0,0 0-52 0,0 0-52 16,0 0-75-16,0 0-112 0,0 0-270 0,0 0-962 15,-24-14-28-15</inkml:trace>
  <inkml:trace contextRef="#ctx0" brushRef="#br0" timeOffset="4197.6">3713 13397 81 0,'-7'-8'528'15,"1"4"-59"-15,-2-2-67 0,1 0-59 0,-4 0-47 16,-4-3-40-16,0 1-21 0,-2 0-32 0,-2-2-23 15,-7-3-17-15,0 2-8 0,-4 4-18 0,1-3-6 16,-3 3-12-16,-3 1-21 0,-3 5-1 0,1 1 0 16,0 1-6-16,-1 4-7 0,-2 2-12 0,-11 7-8 15,4 4-6-15,2 2-5 0,-2 4-3 0,4 2-10 16,-1 1-4-16,-1 5-6 0,-1-2-2 0,-1 4-5 0,3 1 5 16,1-1-5-16,4 0-3 0,4 5 0 15,3 2-2-15,1-2-1 0,3 1-5 0,8 5 1 16,-1-2 0-16,2 5-7 0,3 1 5 0,4-2-7 15,0 1 2-15,6 4 0 0,1-4-2 0,6 4-3 0,3 1 2 16,1 0-4-16,5 1 2 0,6-6-2 0,1 5 4 16,8-5-1-16,-1 4-1 0,8-7-3 15,2 1 9-15,2 0-3 0,5-2-2 0,6-2-3 16,-2 0 0-16,20 13 21 0,-17-18-2 0,3-1-1 0,-1 1-2 16,7-6-2-16,23 11 3 0,-23-18-5 0,3-1 9 15,23 8-8-15,-22-13 4 0,1-3-4 0,3 2 2 16,-1-7-5-16,1-4 5 0,-3-3-2 15,0-6 3-15,1-3 1 0,-2-7-5 0,0-5 4 16,25-11-3-16,-27 7 3 0,-1-5 0 0,23-19-1 0,-27 11 3 16,22-17-1-16,-7-2 1 0,-20 12 5 0,11-20-3 15,-19 18 2-15,-3 0 2 0,12-24 3 0,-17 21-2 16,0-4 1-16,8-22 2 0,-15 19-4 0,3-22 5 16,-2-3-5-16,-17 23 4 0,-2-5-3 0,-2 3 4 15,-3-1 3-15,-8 2 8 0,-4 2 6 0,-4 2-15 16,-3 5 25-16,-6-1 3 0,-4 2-4 0,-2 2 1 15,-4 4 4-15,-6 2-17 0,-6 5 9 0,-2 3-2 16,-3 1-5-16,-6 4-4 0,-27-8-1 0,23 15-4 16,-31-4-8-16,32 10 3 0,-32-6-1 0,26 13-3 15,-2 2 1-15,-26 1-2 0,27 5-2 0,-30 4-3 16,2 7-1-16,6 8 3 0,24-8-10 0,1 6 0 16,-32 11-5-16,10 6-1 0,27-11-2 0,-20 15-19 15,23-5-13-15,1 0-51 0,-17 16-40 0,23-10-39 16,-13 23-59-16,21-21-86 0,-18 19-321 0,20-16-978 15,1-1-41-15</inkml:trace>
</inkml:ink>
</file>

<file path=ppt/ink/ink37.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in"/>
          <inkml:channel name="T" type="integer" max="2.14748E9" units="dev"/>
        </inkml:traceFormat>
        <inkml:channelProperties>
          <inkml:channelProperty channel="X" name="resolution" value="393.73947" units="1/cm"/>
          <inkml:channelProperty channel="Y" name="resolution" value="393.73947" units="1/cm"/>
          <inkml:channelProperty channel="F" name="resolution" value="249.9771" units="1/in"/>
          <inkml:channelProperty channel="T" name="resolution" value="1" units="1/dev"/>
        </inkml:channelProperties>
      </inkml:inkSource>
      <inkml:timestamp xml:id="ts0" timeString="2020-04-02T09:11:06.161"/>
    </inkml:context>
    <inkml:brush xml:id="br0">
      <inkml:brushProperty name="width" value="0.05292" units="cm"/>
      <inkml:brushProperty name="height" value="0.05292" units="cm"/>
      <inkml:brushProperty name="color" value="#FF0000"/>
    </inkml:brush>
  </inkml:definitions>
  <inkml:trace contextRef="#ctx0" brushRef="#br0">5445 7871 573 0,'-7'-4'542'15,"7"4"-73"-15,-6-3-58 0,6 3-43 0,-11-6-27 16,7 3-32-16,4 3-22 0,-12-5-24 0,7 1-26 15,-5-1-20-15,2 1-11 0,-1 2-13 0,-1-1-15 0,-2-2 0 16,2 3-32-16,-4-1-12 0,1 2-13 0,-6-2-7 16,2 2-13-16,-3 1-10 0,-2 1-10 15,-6 3-6-15,0 1-6 0,-8 0-8 0,11 4 16 16,-10 1-20-16,2 0-7 0,-4 5-3 0,-11 2 3 0,12 1-6 16,-9 4-4-16,3 3 10 0,-2 2-14 0,12-5 0 15,-7 6-8-15,1 2 0 0,10-4-4 0,0 0 1 16,1 0-4-16,-4 9 2 0,6-7-3 0,2 1 1 15,1 1-5-15,2 1-4 0,2 0 3 0,0 1-5 16,0 11 1-16,9-12-3 0,3 0 0 0,2 2-1 16,2 1-4-16,4 0 2 0,3 1 0 0,6 0-1 15,1 9 1-15,4-10-2 0,9 7-2 0,-3-9 2 16,6 3-3-16,6 4-3 0,1-7 5 0,2 0-3 16,3-3 3-16,1 1-1 0,-8-10-1 0,14 3 1 15,2-2-1-15,-4-3 0 0,3 1 1 0,-10-9-1 16,13 1 0-16,3-4 4 0,0-5-5 0,-2-4-1 15,1-4 0-15,-2-4 2 0,2-2 7 0,1-1-8 0,-8-4 2 16,0-4-1-16,1-4 0 0,-5-1 4 0,-11 4-2 16,10-10 2-16,-6-2-1 0,-1 0 2 0,-8 5-1 15,3-9 5-15,-9 6-4 0,-3 2 5 0,0-4-4 16,-6 0 1-16,5 0 0 0,-4-12-3 0,-4 12 3 16,-4-12 0-16,-4 0 5 0,0 13-1 0,0-1 1 15,-8-11-2-15,-1 8 1 0,-1 4 1 0,0 0 3 16,-3-2-1-16,-9-8-1 0,3 13 3 0,-10-8-3 15,4 8-1-15,-1 3 2 0,-1 3 0 0,-13-5 1 16,11 8 5-16,-3 3-4 0,-5 0-2 0,1 7 1 16,-11-10-1-16,-3 9 1 0,12 5-5 0,-1 3-2 15,-2 1-1-15,-9 6-2 0,-1-2-3 0,16 4-13 16,-4 3-15-16,2 1-30 0,3 2-34 0,1 5-38 16,-14 8-47-16,15-1-60 0,6-4-68 0,-13 10-335 15,14-8-1023-15,2 1-70 0</inkml:trace>
  <inkml:trace contextRef="#ctx0" brushRef="#br0" timeOffset="3014.65">5305 10717 167 0,'-7'-10'474'0,"7"10"-47"0,-4-8-33 15,4 8-35-15,-7-9-25 0,5 4-26 0,-2 0-27 16,4 5-23-16,-7-8-17 0,0 3-20 0,4 0-4 15,-2-1-33-15,0 0-9 0,-1 2-17 0,6 4-9 16,-16-10-5-16,7 6-17 0,0-2-16 0,-3 4-8 16,1-2-9-16,-2 1-10 0,-5 0-7 0,-2 2-7 15,1 1-11-15,-1 1-1 0,-8 2-4 0,-3 2 0 16,3-2-3-16,0 3-2 0,-2 4-3 0,2 0 6 16,-1 3-21-16,3 2 4 0,1 0-6 0,-1 2 5 15,2 2-14-15,-2 2 2 0,4 2 2 0,-2 1-8 0,3 1 4 16,2 3-1-16,4-2 0 0,-1 3-13 0,2 1 7 15,1 3-5-15,1-2 2 0,2 2-3 16,2 1-1-16,1-1 1 0,4 3-5 0,3 0 3 0,0 0-1 16,9 11-1-16,0-1 3 0,-1-10-6 0,2-3 0 15,7 14-5-15,-1-2 10 0,4-1-2 0,-4-15-1 16,11 11 5-16,2 0-3 0,-4-11-3 0,12 6-4 16,1-3 5-16,-7-9-3 0,12 4 3 0,3-1 0 15,-1-6-5-15,-8-6 2 0,4-4-4 0,11 1 5 16,1-3-6-16,-1-2 7 0,-3-4-3 0,3-7-1 15,-15 0 2-15,15-7 2 0,1-5 11 0,-8-1-10 16,7-1-2-16,-8-4 3 0,4-4-3 0,-4-4 6 16,3 2 8-16,-9 0-13 0,-2-6 2 0,-3-4-3 15,-2 0 0-15,-2 1-1 0,-5-11 6 0,-1 7 0 16,-7-4 3-16,-2-2-5 0,-4-2-2 0,-2 3 15 16,-6-3-16-16,-2 2 20 0,-3-1-19 0,-1 1 7 15,-3 1-3-15,-11 1-1 0,8 13 0 0,-7-10-2 0,2 11-1 16,-5 0 7-16,-12-5-5 0,9 10-2 0,-2-2 6 15,-3 4 4-15,-10-7 4 0,5 13 7 16,2 2 4-16,-6 3-5 0,1 1 0 0,-2 4 1 0,1 3-3 16,-17 3-4-16,-1 2 9 0,0 3-12 0,3 5 0 15,-4 3-6-15,2 3 0 0,-3 2 2 0,3 5-1 16,3-5-6-16,-3 3-8 0,4-3-14 0,4 7-26 16,-1 2-21-16,12-6-28 0,3 2-31 0,4 3-47 15,-9 8-51-15,16-6-93 0,0 1-280 0,5 2-916 16,0-2-2-16</inkml:trace>
  <inkml:trace contextRef="#ctx0" brushRef="#br0" timeOffset="10002.44">5344 13877 373 0,'0'0'330'16,"-6"-6"-44"-16,6 6-33 0,0 0-24 0,0 0-17 15,0 0-12-15,-3-7-18 0,3 7-17 0,0 0-3 16,0 0-17-16,-5-7-14 0,5 7 0 0,0 0-5 16,-5-6-4-16,5 6-8 0,0 0-1 0,-7-3 0 15,7 3-6-15,0 0-9 0,-6-3-4 0,6 3-8 16,0 0-3-16,-10-3-7 0,10 3-6 0,-11-2-9 15,11 2-4-15,-10-4-7 0,10 4-5 0,-11 0-1 16,11 0-4-16,-11-3-3 0,11 3 2 0,-10-3-6 16,10 3-1-16,-15 0-3 0,15 0-4 0,-13 0-2 15,5 0-1-15,-2 3 0 0,0-3 3 0,2 3-8 0,-2-3-3 16,0 3 0-16,-1-1 1 0,0 2-4 0,2-1 1 16,-4 0-2-16,2 0-2 0,-2 1-2 15,0 2 4-15,2-4-3 0,-1 2 3 0,-1 1-4 16,2 1 1-16,-2-3 1 0,0 2 3 0,3 0-2 0,-3 1 0 15,3 0-3-15,1-3 0 0,-4 3 2 0,2-2 0 16,2 2 2-16,-3-1-5 0,5-1 3 0,-1 3-3 16,2-2 0-16,-3 1 0 0,4-3-2 15,-3 4 3-15,1-2-4 0,0 0 4 0,2 2-5 0,0 0 4 16,-4 2 0-16,4 0 0 0,-3-1-6 0,2 1 4 16,-1 3-3-16,-1-2 2 0,1 3-3 0,-1 3 2 15,2-6-2-15,1 2 3 0,-3 3-3 0,0 1 2 16,3-5-4-16,0 1 6 0,0-2-4 0,1 2 0 15,-3 2 6-15,3-2-6 0,-3 3 0 0,5-4 6 16,-3-2-8-16,1 3 2 0,1-4 0 0,2 2 2 16,-4-2-3-16,2 0 2 0,2-1 0 0,-1 0-3 15,-1 0 0-15,3-7 6 0,-3 17-6 0,3-10 2 16,-2-1-2-16,2 3 5 0,-2 1-1 0,2-10-2 16,-1 17-2-16,1-8 0 0,0 2 3 0,0-4-1 15,0 1-2-15,0 2 6 0,0-10-4 0,0 17 2 16,3-9-1-16,-5-1-1 0,4 3 2 0,0 1-1 15,1-3-1-15,-2 3-3 0,1-2 3 0,-1 1-4 16,2 1 5-16,-1-2-1 0,3 0 1 0,-3 2 0 16,0-1 0-16,2-2 0 0,1 2-1 0,0-1 0 15,-1-1 1-15,1 1 5 0,2-2-5 0,-3-1-5 16,3 1 5-16,-1 3 1 0,3-5-3 0,-1 4 10 16,1-2-8-16,-3 1 2 0,4 0-6 0,-1 0 6 15,-1 0-2-15,1-1 3 0,2 0-2 0,-2 2 2 16,-1-1-2-16,2 0 3 0,-1-1 3 0,0-1-2 15,1 2 3-15,-2-5-1 0,2 4-1 0,-1-3 2 16,3 0-1-16,-2 2 0 0,1-1-2 0,0-2 7 16,0 0-4-16,2 1-2 0,-3 1 1 0,-1-3-1 15,2 2 0-15,0-1-1 0,-1-1-2 0,4 0 0 0,-2 0-2 16,0 3 3-16,0-4 3 0,-1 2-4 0,2-2-1 16,0 1 6-16,0 0-4 0,-2 0-1 15,2 0 1-15,1 0 1 0,-1 1-2 0,1-2 2 16,-1-2-2-16,2 2-1 0,-2-1 3 0,-3-1-5 0,5-2 15 15,-4 3-11-15,1-2-1 0,0 2 0 0,-1 0-2 16,2-3 1-16,-4 2-1 0,2-2 1 0,0 1-2 16,-1-1-2-16,0 2 5 0,0 0 0 15,-1-3-1-15,1 4-2 0,1-3 2 0,-1 1 9 0,0-2-5 16,2 0-10-16,-2 0 7 0,0 2-6 0,0-3 4 16,-1 3 0-16,-2-1 4 0,3-2-5 0,0 1 2 15,-1 0-1-15,0 0-1 0,1 1 0 0,1-3 2 16,-2 0 0-16,-1-2-1 0,1 3 2 0,0-1-6 15,3 0 3-15,-3-2 6 0,0 2-6 0,1-4 0 16,-1 4 3-16,-1-1-4 0,0-1 7 0,1-1-6 16,-2 0 0-16,1 2 0 0,-1 0 2 0,2 0-2 15,-3-3 2-15,0 3 1 0,1 0-1 0,0-1 1 16,-1 0-2-16,-1 1 0 0,-5 7 2 0,9-15 2 16,-4 8-3-16,-2 0-1 0,3-2 12 0,-2-1 0 15,-4 10-11-15,6-15-4 0,-2 7 2 0,0 0 0 16,-3 2 0-16,3-3 0 0,0 3 4 0,0-5 0 15,-2 5 0-15,0-1-2 0,-1-1 0 0,0 0-3 16,2 1 2-16,-2 0 4 0,-2-6-5 16,2 6 6-16,-1 7-6 0,-1-15 9 0,1 8-8 15,-2-3 0-15,0 2 4 0,1 0-2 0,-2 0-3 16,0-1 3-16,-1 0-2 0,2 3 0 0,-4-4 0 16,3 2 0-16,-2-1 0 0,1 2 1 0,-1-2 0 15,-1 0-4-15,1 0 3 0,0-1 2 0,2 1-3 16,-1-1 2-16,0-1-3 0,0 2 2 0,1-1-1 15,-4 1 0-15,1 0 0 0,1 0 1 0,2 0-4 16,-2 0 0-16,1 2 5 0,-1-1 0 0,0-1-1 16,0 1-1-16,1-1 3 0,0 1 1 0,2-1-1 15,-4 0-3-15,1 0-1 0,0 2 2 0,-1-2-1 16,0 0 2-16,0 0-3 0,0 2 1 0,1-2 2 0,1 1-1 16,-2 0 4-16,-1 2 9 0,-1-2-3 15,1-1 3-15,1 1 0 0,-2 3 6 0,0 0-6 16,-1-1 5-16,2 0-7 0,-1 0 9 0,-2-1-9 15,5 3 7-15,-3-2-2 0,-1 2 6 0,-1-3-3 0,1 3-1 16,1 0 10-16,-1 0-15 0,-1-1 4 0,2 3 0 16,-1-1-1-16,-1-1 2 0,1 1 7 15,-1-1-10-15,1 3-2 0,0 0 0 0,0-1-1 16,0-1 10-16,-5 1-11 0,4-1-7 0,0 1 2 16,0 0 0-16,-1 1 0 0,-1-1-1 0,1 0 3 0,1-2-5 15,-1 2 4-15,0 1-4 0,0-1-1 0,1-1 1 16,-2 3 8-16,3-4-7 0,-4 7 9 0,3-3-1 15,-1 1-1-15,-2 2 3 0,1 0 0 16,-2-1-2-16,3 2 2 0,-4 0-3 0,2-1 1 0,0 1-6 16,-4 3 4-16,0-4-7 0,1 3 5 0,3-1 10 15,-3-2-17-15,4 0-2 0,0 1-12 0,1 0-9 16,1-1-21-16,1 0-17 0,3-1-32 0,-5 1-34 16,11-3-52-16,-11 9-62 0,8-4-77 0,3-5-261 15,-5 11-864-15,5-11 22 0</inkml:trace>
  <inkml:trace contextRef="#ctx0" brushRef="#br0" timeOffset="21538.51">14697 15276 403 0,'0'0'422'0,"0"0"-38"16,0 0-36-16,0 0-30 0,0 0-29 0,0 0-18 15,2 24-24-15,1-17-17 0,2 0-21 0,0 5-11 16,4 2-23-16,1 3-20 0,2 6-8 0,1-1-14 16,2 6-10-16,-1 0 2 0,2 2-20 0,4 14-3 15,2-1-14-15,-2 2 2 0,1-4-8 0,-1 3-1 16,6-2-4-16,2-1 1 0,-9-10-5 0,11 12-5 15,5-2-5-15,2 0-5 0,0-5-2 0,-1 2-8 16,2-6 0-16,1 1-10 0,-1-1-3 0,-9-10 0 16,11 7-1-16,-6-7 4 0,1-8 2 0,1 0 3 15,1 1-1-15,-3-6-5 0,2-1-2 0,0-1-2 0,-1-6 2 16,0 2-4-16,-2 0-1 0,1-4-7 0,-5-1 0 16,2 1-6-16,-12-1 1 0,4 0-4 15,-3-2-6-15,-2 1-3 0,-1 0-32 0,-4-1-24 16,-1 1-34-16,-4 0-17 0,4 2-44 0,-5 0-57 0,-7 1-54 15,11-1-329-15,-11 1-884 0,0 0 13 0</inkml:trace>
  <inkml:trace contextRef="#ctx0" brushRef="#br0" timeOffset="22142.45">16145 15656 375 0,'0'0'341'0,"2"-4"11"16,-2 4-4-16,0 0-35 0,0 0-22 0,0 0-30 0,0 0-22 15,0 0-25-15,0 0-22 0,0 0-22 16,0 0-16-16,-31 12-24 0,22-6-9 0,0 3-12 16,0-1-14-16,-3 7-5 0,1-5-13 0,-1 4-2 15,2 0-8-15,2 1-11 0,1 0-2 0,1 2-4 0,0-2-7 16,0 0-5-16,2-5-4 0,1 7-7 0,3-1-1 16,3-5 1-16,2 3-8 0,0 1-1 15,5 0-2-15,-1-1 2 0,7 2-6 0,-2-3 2 0,0 0-3 16,1 0 1-16,6 3-4 0,-6-4-2 0,-1-1-1 15,-1 2 3-15,1-4-4 0,-1 4 5 0,-2 0-6 16,-1 0-1-16,-3-1 2 0,-2-1 3 0,0 5-6 16,-2-4 3-16,-2-2-1 0,-2 3 3 0,-2 4-6 15,-2-2 1-15,0-4-1 0,-5 0 17 0,2 0-2 16,-4-1-8-16,-3 0-9 0,3-3-13 0,-3 1-14 16,-3-4-19-16,6 0-16 0,-3-3-22 0,3 0-20 15,-1-1-36-15,1-4-55 0,1 1-69 0,-4-4-207 16,3 0-653-16,-2-5 84 0</inkml:trace>
  <inkml:trace contextRef="#ctx0" brushRef="#br0" timeOffset="22559.28">16182 16028 392 0,'17'5'380'0,"-3"-2"-45"16,2 0-39-16,4 2-21 0,-1-2-17 0,0 1-16 15,1 0-21-15,-2-3-16 0,0-1-23 0,4 1-20 16,-4-3-17-16,1 0-14 0,-2 0-8 0,2-4-16 16,-3 2-16-16,-4-1-7 0,-1-2-15 0,2 1-5 15,-3-2-6-15,-2 1-6 0,1-1-2 0,-1-2-8 16,-3 1-5-16,-3-1-5 0,0 4-2 0,-1-1-2 16,-1 7 4-16,1-13-8 0,-1 13 3 0,-2-13-3 15,-2 8 6-15,4 5-1 0,-9-7 2 0,2 5 4 16,7 2-3-16,-18-3-2 0,7 3 1 0,-2 1 6 15,2 3 8-15,-2 0 15 0,-5 0-2 0,1 4 5 16,1 1 7-16,1 0 2 0,-1 2 2 0,1-1 8 16,3 2 0-16,-2 1-2 0,4 0-13 0,2-3-15 15,1 4 6-15,-1 2-13 0,3-3 2 0,4 3-4 16,-2 1 7-16,3-7-20 0,-1 3-3 0,5 0-5 16,-1-3-2-16,6 5 6 0,-1-4-11 0,5 1 2 15,1-1-9-15,0-2 1 0,6 0 1 0,-2-2-10 16,1-2-7-16,10 0-12 0,-8-4-15 0,9 2-21 15,-6-3-30-15,0 0-31 0,4 1-37 0,-6-1-40 16,5-5-46-16,5 0-64 0,-15 1-243 0,-5-1-794 16,5-1 49-16</inkml:trace>
  <inkml:trace contextRef="#ctx0" brushRef="#br0" timeOffset="23216.5">16935 15922 240 0,'1'-8'542'0,"-1"8"-77"0,0 0-52 0,-8-8-46 16,8 8-44-16,0 0-27 0,-17 3-23 16,17-3-20-16,-17 3-8 0,8-1-15 0,-2 2-22 15,-2-2-18-15,-1 5-18 0,3-3-14 0,1 5-18 0,-5-1-10 16,1 3-14-16,0 2-2 0,1 0-3 0,0 0-8 16,2 2-9-16,2 1-1 0,-1 0-10 15,3 4-8-15,2-4-15 0,1 1-1 0,-1 0 3 16,4 1-14-16,1-3-4 0,1 2-7 0,0-4-3 15,3 0-5-15,3 3 1 0,0-5-7 0,1-3 3 0,1 1-7 16,0 1 7-16,3-3-18 0,-1-1-4 16,2 0-4-16,-1-2-7 0,5 0-2 0,-3-3-10 0,3-2-9 15,2-4-15-15,-1 2-16 0,-3-5-16 16,3 0-13-16,0-2-14 0,-4-2-8 0,0-2-6 0,0-1-7 16,-3-1-6-16,0 0 4 0,4-5 5 0,-5 4-9 15,-1 2 4-15,0-2 8 0,-2 6 19 0,-1-4 1 16,-1 3 6-16,0 2 3 0,0 2 14 15,-2 2 16-15,-1 0 35 0,2 1 38 0,-4 5 25 16,0 0 23-16,1-10 17 0,-1 10 10 0,0 0 8 0,0 0-12 16,0 0-4-16,0 0-3 0,0 0 3 0,0 0-3 15,-2 28 5-15,1-16 4 0,1 1 2 0,0-1-4 16,1 6 1-16,1-1-9 0,0-2 3 16,0 1-21-16,2 0 2 0,1 0-14 0,-2-5-3 0,3-1-8 15,1-3 5-15,-1 4-15 0,0-5-4 0,0-1 2 16,0-1-13-16,0-3-2 0,-6-1-9 0,13 0-10 15,-13 0 0-15,13-7-11 0,-5-1-13 0,-2-1-4 16,3-7-12-16,0 1-6 0,-2 0-18 0,1-1-9 16,-1-1-5-16,-4 3 1 0,2 2 1 0,-1-3 9 15,0 4 5-15,0 2 8 0,-1 1 1 0,-2 2 9 16,3-2 6-16,-4 8 10 0,6-8 15 0,-5 3 16 16,-1 5 11-16,4-4 19 0,-4 4 8 0,0 0 2 15,0 0 3-15,0 0 3 0,8 17 5 0,-4-6 6 16,-2 1-6-16,1 4-2 0,2-4-1 0,0 6-4 15,0-1-7-15,0-3 1 0,2 3-5 0,-2-1-4 16,2 1 0-16,1-3 1 0,0-1-23 0,-3-1-13 16,1-4-31-16,2 1-39 0,-2-4-40 0,-2-2-49 15,3-2-67-15,-7-1-82 0,0 0-204 0,12-4-752 16,-8-2 65-16</inkml:trace>
  <inkml:trace contextRef="#ctx0" brushRef="#br0" timeOffset="23883.21">17449 15951 349 0,'0'0'591'0,"0"0"-95"15,0 0-57-15,3 21-60 0,-1-12-37 0,0 2-35 16,1-2-24-16,-2 3-31 0,4 5-21 0,0 0-27 15,0 2-27-15,1 1-15 0,-1-2-23 0,1-3-10 16,2 3-17-16,-2-1-11 0,0 0-13 0,0-2-6 16,0-3-10-16,0-2-11 0,-1-2-9 0,1 0 0 15,-3-2-10-15,3-2-7 0,-1-1-1 0,-5-3-12 16,11 2-5-16,-11-2-5 0,9 0-3 0,-9 0-3 16,10-6-12-16,-6 2-4 0,4-6-12 0,-4 2-17 15,1-2-18-15,-1-8-6 0,0 8-15 0,-6-7-7 16,7 1 2-16,-3 2 0 0,1 4 7 0,-3 2 7 15,0 1 10-15,2 0 5 0,-2 7 24 0,0 0 8 16,1-12 13-16,-1 12 19 0,4-6 14 0,-4 6 8 16,0 0 2-16,0 0-4 0,0 0 13 0,0 0 7 15,2 22 10-15,0-13 5 0,-1-3-4 0,1 1-3 16,2 0 0-16,0 2-6 0,1-2-3 0,4 2-5 16,-1-1 2-16,0 1-8 0,2-3 5 0,-1-2-8 15,2 5-3-15,2-4-1 0,0-2-4 0,5 2-4 16,-3-5-2-16,0 0 0 0,-3-1 3 0,7-4-10 15,-4 0-3-15,2-2-8 0,-6 0 0 0,2-1 4 16,-1-2-20-16,1-3-1 0,-2 2-14 0,-5 0-1 16,2-4-4-16,-1 1 0 0,-4-1-6 0,2 2 2 15,-2 2 2-15,-2 0 4 0,-1 1 4 0,1-1-1 0,-3 3 3 16,2 8 7-16,-5-12 0 0,0 4 7 16,1 4-1-16,-3-2 10 0,1 4 5 0,6 2 5 0,-14-6 11 15,4 6 11-15,10 0 8 0,-19 6 16 16,8-2-4-16,1 4 7 0,-3 2 5 0,2 4 2 0,3 0-1 15,3 1 0-15,-4 6 5 0,1 2 4 0,1 1-5 16,7-6 4-16,-3 1-6 0,4-3-3 0,-1-4-14 16,7 4 0-16,-3-4-7 0,5 0 0 0,0-2-4 15,0-2-9-15,1-2-2 0,3 0 3 16,-1-2-7-16,1-1-13 0,1-2-17 0,4 1-30 0,-4-4-34 16,3 2-48-16,-4 0-52 0,-3-3-79 0,2 3-110 15,-1-2-240-15,-1-1-922 0,3 1-5 0</inkml:trace>
  <inkml:trace contextRef="#ctx0" brushRef="#br0" timeOffset="26040.46">18620 15990 83 0,'0'0'512'0,"4"-5"-49"16,-4 5-39-16,0 0-26 0,0 0-33 15,6-6-25-15,-6 6-12 0,0 0-28 0,0 0-37 0,0 0-23 16,-4-12-33-16,4 12-20 0,-9-6-13 0,3 2-16 16,6 4-10-16,-13-1-19 0,6-1-9 0,-3-1-13 15,0 3-2-15,-1-1-20 0,1 3-12 16,-4 1-11-16,1-1-8 0,-3 4-9 0,0 0 3 0,4 1-11 15,-4 3-1-15,4 2 1 0,0 0-13 0,2 0 0 16,0 4-2-16,-1 1-2 0,2-1-5 0,3 1-2 16,1 4 0-16,0-3 2 0,2 2-3 0,3-2-4 15,2-2 28-15,-1 4 3 0,4-2-5 0,1-3 0 16,3 0-12-16,2-1-4 0,0-2 0 0,0-1-13 16,3 0-9-16,1-3-11 0,-4 0-13 0,6 0-10 15,-1-6-15-15,3 1-16 0,-1-3-15 0,-1-1-16 16,2-3-28-16,-1-4-27 0,0 1-34 0,5-8-44 15,-9 1-74-15,-2 0-239 0,5-9-798 0,-4 1 49 16</inkml:trace>
  <inkml:trace contextRef="#ctx0" brushRef="#br0" timeOffset="26468.49">18785 15587 353 0,'0'0'539'16,"-7"-4"-89"-16,7 4-54 0,-11 0-44 0,11 0-20 15,-8 7-19-15,1 0-11 0,2 2-19 0,-1 3-33 16,-2 3-9-16,3 4-24 0,2 5-17 0,3 8-33 16,2-5-6-16,-4 4-16 0,6 3-14 0,-1 2-14 15,3 9-9-15,-2-8-6 0,1-3-12 0,3 12-19 16,-1-14 1-16,1-3-8 0,0 5-8 0,1-5 0 16,2-3-9-16,-3-1-10 0,-2 2-11 0,2-9 10 15,-1 1-7-15,1-6-3 0,-4-1-5 0,0-2-8 16,0-6-2-16,-1 3-13 0,-3-7-7 0,7 5-6 15,-7-5 1-15,8-1 6 0,-8 1-6 0,0 0 4 16,11-17 3-16,-6 9 2 0,1-4-4 0,1-4-1 16,-2 1 5-16,2-2-2 0,-1 1 0 0,3-1 5 15,-5 8-2-15,3-7-1 0,-1 8 4 0,0-3-1 16,0 3-2-16,-1 0 3 0,-2 4-4 0,2-1 8 16,-5 5 3-16,6-5-1 0,-6 5 11 0,0 0 8 15,14 5-6-15,-10 3 1 0,1 2-3 0,1 2 4 0,0 3-9 16,1 3 3-16,-3-1 1 0,1 3-3 15,-1-2-6-15,2-3-1 0,-1 1-4 0,1 1-6 16,-1-6-13-16,0 2-18 0,0-3-21 0,2-1-21 16,0 0-23-16,-2-5-29 0,2 0-25 0,-2-2-28 15,5-2-30-15,2-3-37 0,-2-2-47 0,0 0-238 0,2-5-769 16,1 0 58-16</inkml:trace>
  <inkml:trace contextRef="#ctx0" brushRef="#br0" timeOffset="26893.51">19326 16083 284 0,'-5'-10'557'0,"5"10"-77"0,-4-7-61 0,4 7-49 16,-10-9-38-16,3 4-39 0,0 1-33 15,0 1-23-15,-2 2-18 0,0-3-21 0,-1 3-14 16,-1 1-11-16,2 2-9 0,-2 0-12 0,0 0-19 16,1 3-11-16,-1 2-9 0,0 2-8 0,0 6-4 0,0-2-4 15,0 1-3-15,1 3-11 0,1-3-8 16,1 5-4-16,3-1-10 0,0 1-5 0,2-3-1 15,2-1-12-15,1 0 2 0,1-2-9 0,1-1 1 16,1-2-10-16,0 1-5 0,2 0 0 0,4-3-2 16,-4 1-1-16,3-3-8 0,1 0 2 0,0-4-2 0,1 0-9 15,0-2-15-15,1-2-4 0,0-1 8 0,3-7-15 16,0-2-8-16,-1-1-8 0,1-3-3 0,-3 0 1 16,2 0 5-16,-1-1 1 0,-1 2 3 15,-3-2 5-15,-1 1 5 0,0-1-4 0,-3 7 7 0,1-1 2 16,1 4 8-16,-2 0 14 0,0 3 18 0,-4 4 24 15,4-6 2-15,-4 6 27 0,0 0 8 0,3-5-12 16,-3 5-10-16,0 0 0 0,0 0-14 0,0 0-3 16,-3 25-5-16,1-13 0 0,1-1-13 0,0 5 8 15,1-3-10-15,1 0 0 0,-1-2-6 0,1 2-1 16,2-3-9-16,-1 2-8 0,1-3-18 0,0 1-22 16,-1-2-24-16,2-1-27 0,-2-2-27 0,-2-5-34 15,7 7-32-15,-7-7-39 0,11-2-51 0,-11 2-307 16,0 0-874-16,11-7 18 0</inkml:trace>
  <inkml:trace contextRef="#ctx0" brushRef="#br0" timeOffset="27313.57">19516 16009 349 0,'3'-8'719'0,"-3"8"-137"0,0 0-106 16,0 0-75-16,0 0-61 0,0 0-45 0,0 0-22 15,-4 33-25-15,4-22-6 0,0 2-30 0,0 4-27 16,0-4-24-16,3 3-14 0,-3-4-28 0,4 3-9 16,-1 2-13-16,1-2-22 0,-1-2 1 0,0 0-6 15,0-1 9-15,0-1-30 0,-1 0-2 0,1-3-4 16,-1 0-15-16,-2-2-7 0,2 0-10 0,0-1-15 16,-2-5-10-16,5 7-10 0,-5-7-14 0,0 0-4 15,4 5-3-15,-4-5-1 0,0 0 1 0,0 0 5 16,0 0 2-16,8-23 6 0,-7 13 1 0,2 1 6 15,-1-3 3-15,1 0 0 0,2-4 2 0,0-1 6 16,1 1 1-16,-3 3 8 0,-1 4 7 0,2-2 5 16,0 3 9-16,-1 1-6 0,1 1 7 0,-2 0 6 15,-2 6 7-15,5-7 6 0,-5 7 10 0,8-4 10 16,-8 4 5-16,0 0 2 0,0 0 8 0,13 10-2 16,-9-2-11-16,1-1-3 0,2 2-6 0,-3 1-8 15,0 1-2-15,1 5-7 0,1-1 1 0,-4-3-12 16,3 6 6-16,-3-5-18 0,2 3-21 0,-1 0-25 15,-2-1-30-15,0-4-30 0,-2 1-39 0,2-1-50 16,-1-2-54-16,3-2-54 0,-3 1-270 0,0-8-838 16,2 7 34-16</inkml:trace>
  <inkml:trace contextRef="#ctx0" brushRef="#br0" timeOffset="27700.25">19874 16058 429 0,'0'0'612'0,"0"0"-104"0,7 13-81 0,-6-5-45 15,1 0-46-15,-2 4-41 0,2-2-22 0,-1 3-18 16,-1-1-26-16,0 1-21 0,0-1-23 0,0 1-21 16,-1-2-22-16,2 3-18 0,-1-2-8 0,1-1-16 15,-2-1-17-15,1-3-6 0,0-7-8 0,1 12-13 16,-1-12-7-16,0 7-12 0,0-7-14 0,3 6-11 15,-3-6-3-15,0 0-2 0,0 0 2 0,0 0 1 16,10-21-7-16,-7 12 0 0,-2-3-4 0,4-2-3 16,-1-2 5-16,-2-1-6 0,4-1 3 0,0 2 1 15,-2 1 4-15,1-1 0 0,-1 6 4 0,-1-2 1 16,0 5 1-16,1 0 1 0,-1 1 3 0,-3 6 8 16,5-7 20-16,-5 7 4 0,0 0 2 0,0 0-3 15,17 24-3-15,-11-9-5 0,-3 2-1 0,0 1-5 16,3 1-4-16,-1 5-6 0,-1-5-2 0,1-2 0 15,-1 1-3-15,1-3-11 0,3 2-16 0,-2-3-21 16,0-3-23-16,-1 0-38 0,-1-3-40 0,2-1-46 16,-1-1-53-16,0-4-67 0,-5-2-260 0,9 1-825 15,-9-1 37-15</inkml:trace>
  <inkml:trace contextRef="#ctx0" brushRef="#br0" timeOffset="28112.71">20236 16145 170 0,'5'5'593'0,"-5"-5"-97"15,7 5-84-15,-1-2-56 0,0 0-44 0,1-1-29 16,0 1-19-16,2-1-26 0,1-1-21 0,2-1-25 16,-2 2-24-16,2-2-19 0,0-2-12 0,0-1-19 15,0-1-9-15,1 0-13 0,-2-2-9 0,0-1-9 0,-1 2-11 16,-1-1-5-16,0-3-5 0,-1 1-14 15,-3 0-4-15,2-1-15 0,-4-1-8 0,0 1-2 16,1 0-2-16,-3 0-3 0,-1 9-2 0,-1-15 1 16,-3 10 3-16,-1-1-6 0,0 2 1 0,0-1 1 0,5 5-2 15,-12-2 0-15,1 0 6 0,0 4 4 0,-1-1 10 16,0 3 10-16,0 3 10 0,-4-1 1 0,3 8 17 16,-3-1 3-16,5 0 11 0,-4 2 7 15,3-1-3-15,2 0-3 0,0 1-2 0,1 1-4 16,6-5-4-16,-1 8 6 0,-1-4-11 0,5-4-7 0,0 1-11 15,5-3-4-15,-1 3 5 0,3-1-13 0,1-2-10 16,3 0 10-16,3 0-6 0,1-2-2 0,-2-4-6 16,6 0-6-16,-1 1-17 0,1-4-19 0,-1-1-28 15,2-5-22-15,-3-1-27 0,1 2-33 0,1-5-32 16,4-5-42-16,-2 1-41 0,0-3-60 0,-6 4-269 16,3-5-861-16,-1-3 22 0</inkml:trace>
  <inkml:trace contextRef="#ctx0" brushRef="#br0" timeOffset="28372.5">20769 15620 550 0,'0'0'699'0,"0"0"-106"15,0 0-77-15,0 0-43 0,1 21-39 0,-1-8-40 16,0 3-26-16,0 3-20 0,-1 9-31 0,2-1-26 15,0 5-24-15,1 0-24 0,-1 5-27 0,5 12-17 16,-4 0-19-16,-1-15-21 0,5 16-13 0,1-1-16 16,-2-5-16-16,-1-10-15 0,1-5-10 0,1 2-15 15,1-4-9-15,-3-2-8 0,1-8-6 0,-3 1-15 16,1-7-24-16,-1-1-28 0,2-2-40 0,-1-2-57 16,-2-2-80-16,-1-4-104 0,0 0-360 0,0 0-1095 15,0 0-129-15</inkml:trace>
</inkml:ink>
</file>

<file path=ppt/ink/ink38.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in"/>
          <inkml:channel name="T" type="integer" max="2.14748E9" units="dev"/>
        </inkml:traceFormat>
        <inkml:channelProperties>
          <inkml:channelProperty channel="X" name="resolution" value="393.73947" units="1/cm"/>
          <inkml:channelProperty channel="Y" name="resolution" value="393.73947" units="1/cm"/>
          <inkml:channelProperty channel="F" name="resolution" value="249.9771" units="1/in"/>
          <inkml:channelProperty channel="T" name="resolution" value="1" units="1/dev"/>
        </inkml:channelProperties>
      </inkml:inkSource>
      <inkml:timestamp xml:id="ts0" timeString="2020-04-02T09:12:42.982"/>
    </inkml:context>
    <inkml:brush xml:id="br0">
      <inkml:brushProperty name="width" value="0.05292" units="cm"/>
      <inkml:brushProperty name="height" value="0.05292" units="cm"/>
      <inkml:brushProperty name="color" value="#FF0000"/>
    </inkml:brush>
  </inkml:definitions>
  <inkml:trace contextRef="#ctx0" brushRef="#br0">9905 10565 69 0,'0'0'269'0,"0"0"-63"0,0 0-40 0,0 0-7 0,0-8-56 16,0 8-19-16,0 0-33 0,0 0-35 0,0 0-53 16,0 0-131-16,0 0-200 0,0 0 69 15</inkml:trace>
  <inkml:trace contextRef="#ctx0" brushRef="#br0" timeOffset="375.89">9939 10487 344 0,'0'0'479'0,"0"0"-56"0,0 0-44 16,0 0-46-16,0 0-37 0,0 0-26 0,0 0-30 15,0 18-25-15,0-8-19 0,-1 3-16 0,1 1-16 16,-2 3-16-16,0 1-12 0,0 4-9 0,0 4-9 0,-2-1-4 15,2 1-5-15,-1 2-4 0,2 1-10 0,0-2-3 16,1 0-3-16,-3 0-4 0,3-2-8 0,0-6-11 16,0 1-5-16,3-2-4 0,-1-2-4 0,3 1 3 15,-3-5-15-15,2 0-3 0,0 1-7 0,1-4 5 16,5 1-2-16,-2-1-11 0,3-1 1 0,2-1-3 16,6 2 2-16,-3-5-1 0,5 1-1 0,0-3-5 15,0 1-2-15,2-3-3 0,-4-2 1 0,4 0-10 16,-2-1-6-16,-2-2-12 0,2 2-17 0,-1-4-13 15,-3 0-14-15,1 1-20 0,-5 0-16 0,-3-1-24 16,2-1-21-16,-4 3-23 0,-1-1-27 0,-3-4-35 16,0 1-49-16,-4 1-232 0,0 8-719 0,-6-18 71 15</inkml:trace>
  <inkml:trace contextRef="#ctx0" brushRef="#br0" timeOffset="567.55">9930 10792 97 0,'-11'2'510'0,"3"1"-78"0,2-1-61 0,6-2-59 16,-8 1-48-16,8-1-30 0,0 0-26 0,0 0-14 16,0 0-10-16,0 0 1 0,0 0-19 15,23-8-8-15,-9-2-17 0,3 1-14 0,2 0-15 0,8-5-9 16,0 1-14-16,2 0-6 0,-3-2-26 0,-5-1-23 16,4 3-27-16,-8 4-34 0,0-1-33 0,-1 0-35 15,-1 1-37-15,-1-1-45 0,-5 3-289 0,0 0-643 16,-4 2 89-16</inkml:trace>
  <inkml:trace contextRef="#ctx0" brushRef="#br0" timeOffset="767.52">9838 10555 30 0,'0'0'738'0,"-5"-1"-151"0,5 1-114 0,0 0-69 16,-8-4-66-16,8 4-48 0,0 0-39 0,0 0-30 15,17-16-16-15,-6 8-21 0,1 1-15 0,3-1-25 0,3 1-13 16,0-1-29-16,2 1-11 0,1 5-9 0,5-2-25 16,3 3-33-16,-1 1-50 0,0 1-51 0,-6 2-53 15,5-2-62-15,-8 3-322 0,1 3-731 0,1-1 69 16</inkml:trace>
  <inkml:trace contextRef="#ctx0" brushRef="#br0" timeOffset="992.86">10269 10707 401 0,'0'0'559'0,"4"11"-98"0,-4-11-61 0,9 6-38 16,0-2-30-16,2 3-32 0,3 0-30 0,2 2-31 16,-1 1-29-16,5-1-21 0,-1-1-15 0,1 0-21 15,9 3-18-15,-4-2-18 0,0 2-16 0,-5-3-15 16,6 3-10-16,-7-4-25 0,3 2-23 0,-4-1-36 15,-2 1-28-15,1 0-31 0,-3-2-44 0,-3-2-39 16,1 0-48-16,-1 0-102 0,-6-2-185 0,3-2-676 0,-1-1 82 16</inkml:trace>
  <inkml:trace contextRef="#ctx0" brushRef="#br0" timeOffset="1174.81">10747 10642 154 0,'0'0'659'0,"0"0"-114"0,-16 2-92 15,9 7-61-15,-6 2-54 0,-2 0-38 0,-2 8-30 16,-2 4-24-16,-1-1-35 0,0 2-22 0,-1 0-27 16,-1 3-15-16,3-2-21 0,-3-2-14 0,5 3-11 15,-2-4-23-15,4-1-24 0,2-5-24 0,5 1-28 16,-1-3-36-16,3-3-42 0,0-1-34 0,3-4-41 16,2-1-27-16,1-5-48 0,0 0-261 0,0 0-679 15,0 0 81-15</inkml:trace>
  <inkml:trace contextRef="#ctx0" brushRef="#br0" timeOffset="1459.4">10793 10697 192 0,'0'0'543'16,"0"0"-74"-16,0 0-41 0,0 0-42 0,0 0-32 0,-28 15-31 15,20-8-32-15,-2-1-34 0,3 2-22 0,-1 1-21 16,0-1-26-16,1 0-20 0,1 2-26 0,0 1-16 15,0-1-20-15,1 1-8 0,4 5-6 0,-1 1-15 16,0-6-10-16,4 5-7 0,1 0-3 0,2-3-7 16,1-2-7-16,3 3 1 0,1 0-11 0,0-5 3 15,3 1-10-15,-2-3 1 0,1 0-7 0,6-3-15 16,-3-1-13-16,4-3-12 0,-1-4-12 0,2-3-17 16,0-2-14-16,0-7-15 0,4-3-15 0,-3-2-19 15,-3-3-22-15,-2-2-16 0,-3-1-18 0,0-2-20 16,-3-3-30-16,-3 0-39 0,-3-1-210 0,-1-1-646 15,-2 2 92-15</inkml:trace>
  <inkml:trace contextRef="#ctx0" brushRef="#br0" timeOffset="2674">10960 10369 142 0,'-9'-15'503'0,"-2"3"-33"15,-2-1-41-15,4 6-35 0,1 0-15 0,0 5-40 16,1 0-34-16,7 2-35 0,-14 6-36 0,5 2-20 16,5 4-20-16,-2 6-6 0,3 6-7 0,-2 5-7 0,4 3 1 15,3 3 6-15,1 11-7 0,3 1 1 0,2 0-5 16,2-12-17-16,3 12-11 0,-3-14-13 15,3 1-14-15,1-2-16 0,3-3-15 0,-2 1-6 0,2-6-8 16,-3-3-6-16,0-7-11 0,1-2-11 0,4-1-8 16,-1-5-12-16,0-2-12 0,-3-3-8 0,5-6-16 15,-1-3-12-15,4-7-14 0,-3-4-13 0,2-3-3 16,-3-2-6-16,-4-1-2 0,2-4 6 0,-3 4-3 16,-2 0 5-16,-1 1 0 0,-6 7 5 0,3 0 8 15,-4 3 0-15,0 3 7 0,-1 5 4 0,-2 0 9 16,-1 6 15-16,0-10 9 0,0 10 2 0,0 0 6 15,0 0-2-15,0 0-1 0,0 0 7 0,0 0 9 16,0 0 0-16,0 39 5 0,2-22 2 0,0 1 4 0,1-1 1 16,1-1-6-16,0 0 1 0,2 1-8 15,-1-2 3-15,5 1-2 0,-1 0-3 0,0-3 1 16,7-1-1-16,-5-5-5 0,1 0 0 0,-1-1-1 16,6-2-2-16,-3-3 0 0,-1-1 0 0,6-5-15 0,-1 1-10 15,-3-5-4-15,4-2-8 0,-2 1-7 0,-3-1 3 16,-1-4 0-16,-4 6-5 0,3-3 11 0,-5 3-10 15,-1-1-1-15,-3 1 4 0,-1-3 1 0,-2 4 4 16,0 1 2-16,-2-3-1 0,-1 0 4 0,-2 6 3 16,-1-3 4-16,-1 5 5 0,7 2 8 0,-16-5 7 15,7 5-3-15,-6 5 4 0,5 1 8 0,-1 0 1 16,-2 5 6-16,0 2 5 0,2 0-5 0,-1 2 22 16,5-1-18-16,-1 2 7 0,-1-1-5 0,3 2 15 15,2-5-15-15,1 0-5 0,3 0-3 0,1-1 1 16,1 0 5-16,2-3-9 0,1 1-4 0,1-4 1 15,3 2-8-15,-1-4 8 0,2 0-3 0,4-3-7 16,-1 0-2-16,6-4 0 0,-3-2-20 0,5-1 3 0,-2-3-4 16,-2-2-10-16,4-2-5 0,-5 0-3 15,2 3-9-15,-5-3-3 0,1 0-2 0,-2 1-1 16,0 4-2-16,1-2 6 0,-6 3 8 0,2 2-2 16,-2 4 1-16,-4-1 8 0,-3 3 3 0,7-2 9 0,-7 2 10 15,0 0 4-15,6 8 19 0,-6-8 11 0,2 13 1 16,-4-1 8-16,1-1 10 0,1 0-5 15,0 2 4-15,-1-2-2 0,2-1-1 0,-1-2-6 0,3 1-5 16,-2-3-1-16,3 1-4 0,-2 0 0 0,3-2-5 16,-1 0 1-16,-4-5-4 0,9 3-6 0,-1 0 2 15,-8-3-2-15,14 0-3 0,-14 0 0 0,15-5-9 16,-6 0-8-16,0 0-4 0,-1-2-15 0,1 2-10 16,-2-4-2-16,2 2-8 0,-2-2-4 0,0 1 2 15,0-1-1-15,-1 1 5 0,1-1-2 0,-2 3 4 16,1 3-2-16,-6 3 5 0,6-6 2 0,-6 6 9 15,0 0 2-15,0 0 15 0,0 0 10 0,0 0 12 16,9 12 11-16,-7-7 8 0,0 3 3 0,-2-8 9 0,2 15-1 16,-1-7-2-16,0 0 2 0,3 3-3 15,-3-1-2-15,3-1-4 0,-2 1-3 0,1-1-3 16,2 1-6-16,-2-3 1 0,1-1-3 0,1-1-3 16,1 0-9-16,2-2-3 0,-1 0-2 0,4-2 0 0,1-2-7 15,0-2-5-15,2-3-4 0,0-1-8 0,3 0-12 16,-2-3-12-16,2 0-16 0,-3-4-5 0,-1 3-8 15,1-5-3-15,-2 1-8 0,2 0-10 0,-3-1-7 16,1 0-9-16,-4-2-2 0,0 2 1 0,1-10 3 16,-3 7 3-16,-1 0 14 0,-1-1 1 0,-1 0 17 15,-2 4 15-15,0 0 22 0,0 5 23 0,1 2 30 16,-2 2 32-16,0 7 17 0,-2-13 17 0,2 13 11 16,-3-4-6-16,3 4-8 0,0 0 1 0,0 0-6 15,-14 14 1-15,8-3 0 0,1 6 9 0,1 2 1 16,-1 6 9-16,4 3 5 0,1 2-2 0,0-2-1 15,3 5 0-15,0-1-7 0,4 3-7 0,5-3-4 16,-2 18 5-16,5-3-1 0,0-2-13 0,4 2 4 0,-5-3-2 16,-3-9 6-16,5 10-4 0,-4-12-3 15,2 11 1-15,1 4-14 0,-1-19-16 0,-7 1 8 16,-2 0-3-16,-1-2-3 0,-1 3-4 0,-1-4 1 16,-5-1 4-16,1-7-6 0,-2 6-1 0,-3-7 1 0,-4-1-1 15,-3-3 7-15,-4-1-5 0,-8-2 1 0,-2-6-3 16,-3-3 0-16,-7-7-3 0,4-3-2 0,-3-2-1 15,-9-9-5-15,9 3 2 0,-4-14 3 0,11 9-4 16,5 3 1-16,5-4 1 0,1 1-4 0,0 1 0 16,9-4-2-16,4 6-3 0,2-6-1 0,5-1 2 15,4-1-6-15,5-5-10 0,6 2-27 0,3 2-41 16,14-13-35-16,0 1-39 0,6 5-55 0,-4 2-65 16,5 2-107-16,2-1-252 0,-1 4-979 0,-9 9-36 15</inkml:trace>
  <inkml:trace contextRef="#ctx0" brushRef="#br0" timeOffset="3317.05">12301 10992 442 0,'0'0'514'0,"0"0"-87"0,-5 2-70 15,5-2-57-15,0 0-28 0,0 0-26 0,0 0-26 16,0 0-20-16,0 0-20 0,25-4-13 0,-13-1-11 16,1 2-12-16,-1-3-15 0,8-2-14 0,-1 1-9 15,-4-3-13-15,3 1-6 0,0-2-9 0,-2 2-11 16,-3-3-9-16,2 1-4 0,-1-2-1 0,-2 1-8 0,-6 0-4 16,2 2-1-16,-3 0 3 0,-3-3 1 15,0 2 3-15,-2-1 1 0,-2 4 3 0,-2-1-10 16,-3 1 12-16,0 1 0 0,-6 2 4 0,3 1 2 0,-3 2 4 15,-6 1-2-15,2 2 1 0,-2 4 3 0,-2 1-8 16,2 2 5-16,-6 6 1 0,3 4 8 0,2 1 1 16,3 0 8-16,5-3 0 0,1 2-5 0,4-1-8 15,2 0-4-15,3 0-7 0,4 0-6 0,3 0-6 16,5-3-4-16,1-2-10 0,3 0 4 0,4-2-19 16,1-5-26-16,11-4-30 0,0-2-35 0,5-4-43 15,4-4-68-15,11-15-89 0,-3 2-344 0,-1-9-968 16,2 5-36-16</inkml:trace>
  <inkml:trace contextRef="#ctx0" brushRef="#br0" timeOffset="78309.45">13157 10353 324 0,'-2'-10'398'0,"2"-1"-56"15,0 11-42-15,-2-13-23 0,6 7-21 0,-4 6 1 16,0 0-4-16,-2-9-7 0,2 9-22 0,0 0-8 16,0 0-16-16,0 0-17 0,0 0-21 0,0 0-10 15,6 27-12-15,-6 0-9 0,1 5-15 0,0 14-5 16,-1 6-14-16,-1 0-5 0,4 7-9 0,-1-2-11 15,0 2-2-15,4-2-5 0,0 0-2 0,1-1-3 16,2-5-7-16,0-4-9 0,-2-12 3 0,5-4-14 16,-2-2 2-16,4-1-1 0,-1-4-4 0,-2-8-4 15,3-3-5-15,1-1 0 0,-4-5-3 0,0-3 1 16,4-4-3-16,-1-2-2 0,2-6-2 0,0-3-2 0,4-8-5 16,-2-1 5-16,-2-3 0 0,-3-4 1 15,2-1-4-15,-4 1-1 0,-3-1 0 0,-2 1-1 16,3 2 4-16,-8 6-6 0,0 1-2 0,-2 1 2 0,-3 3 2 15,-2 0 1-15,-2 0 4 0,-1 3 6 0,-1 3-2 16,-7-2 0-16,7 4 2 0,-9 1-5 0,0 2 11 16,1 2-12-16,-4 2-2 0,2 2-1 0,4 0-6 15,0 3-11-15,0 0-12 0,0 0-16 0,4 1-18 16,3-1-22-16,1 0-28 0,1-3-31 0,3 2-26 16,4-5-18-16,0 0-28 0,0 0-23 0,0 0-66 15,0 0-208-15,26-6-716 0,-11-1 73 0</inkml:trace>
  <inkml:trace contextRef="#ctx0" brushRef="#br0" timeOffset="78722.33">13749 10615 92 0,'0'0'607'0,"0"0"-99"16,0 0-65-16,0 0-60 0,0 0-39 0,-34 10-39 15,19-4-29-15,-3 6-22 0,2 0-12 0,-6 7-19 16,0 1-17-16,-1 4-12 0,0-2-16 0,4 1-15 15,-1 2-6-15,2 2-21 0,4-1-16 0,-2 1-13 0,7-2-11 16,0 0-12-16,4-1-9 0,2-5-11 0,1-1-6 16,4-3-10-16,0-2-3 0,2-1-7 15,2-4-5-15,2 0-7 0,1-1 5 0,4-5-6 0,-3 0-4 16,8-4 0-16,-2-2-7 0,5-3-1 0,-2-2-4 16,4-7 1-16,1-2-8 0,-1-3-6 0,-2 0-5 15,1-1-3-15,-3 0-7 0,-1 1 3 0,-3-2 0 16,-6 5-3-16,1 0 2 0,-2 1 3 0,-2 3 3 15,-1 3 1-15,-1 3 3 0,-2 2 4 0,1 1 10 16,-3 5 19-16,5-6 8 0,-5 6 18 0,0 0-2 16,0 0-11-16,0 0-5 0,0 0 1 0,-6 26-1 15,4-10-2-15,0 2-6 0,0 0-1 0,0 1-5 16,2-1-1-16,0-2-4 0,3 0-3 0,-1-5-2 16,1 0-2-16,1-1-12 0,1-2-11 0,-1-2-11 15,2 3-15-15,3-6-15 0,0 0-17 0,1-3-19 16,0-3-20-16,3-2-25 0,4-3-30 0,-2-2-34 15,8-4-35-15,-6 1-71 0,-3-2-240 0,2-5-800 16,2 0 51-16</inkml:trace>
  <inkml:trace contextRef="#ctx0" brushRef="#br0" timeOffset="78972.64">14136 10635 13 0,'0'0'647'0,"0"0"-119"0,-21 2-74 15,11 8-39-15,-1 0-42 0,-1 4-28 0,-3 0-31 16,-4 5-24-16,5-1-21 0,-3 2-24 15,2 1-13-15,2 1-18 0,0 0-35 0,3 1-18 0,4 2-13 16,1-1-19-16,2-4-15 0,2 0-14 0,2-1-13 16,5 0-13-16,-1-1-1 0,3-3-13 0,1-3-4 15,5-2-13-15,-2-2 1 0,5-4-12 0,1-1-7 16,2-3-12-16,-2-5-14 0,2-2-10 0,8-3-9 16,-4-2-15-16,0-1-14 0,-3-2-10 0,1-2-16 15,-2 0-21-15,-6 3-17 0,3-7-29 0,0 1-21 16,-5 3-22-16,-2-6-11 0,2-2-25 0,-4 6-22 15,-3-6-27-15,-3 0-217 0,1-5-682 0,-2 0 83 16</inkml:trace>
  <inkml:trace contextRef="#ctx0" brushRef="#br0" timeOffset="79354.56">14338 10630 2449 0,'-1'-19'-128'0,"1"0"111"16,-3-1 72-16,2 3 49 0,-2 5 26 0,1 2 17 15,-3 0 24-15,2 4 17 0,1 0 14 0,2 6 4 16,-6-6-3-16,6 6-9 0,0 0-32 0,-9 0-23 16,9 0-9-16,-6 16-9 0,1-2-6 0,0 5 4 0,2 9-2 15,-2 4-6-15,4 0 2 0,-2 1-2 0,2 0-13 16,1 13-7-16,1-11-9 0,1-2 4 0,0 2-17 15,1-3-7-15,3-1-5 0,-1 0-6 0,1-2-4 16,0-4-2-16,-4-6-11 0,6 0-8 0,0-4-9 16,-2-3-7-16,0-1-11 0,1-3-16 0,-5-3-12 15,5-2-9-15,-7-3-9 0,14-1-1 0,-7-3-13 16,1-2-15-16,1-6-13 0,0-3-17 0,-1-3-15 16,-1-6-15-16,2-1-10 0,-2 2 9 0,0-3 8 15,-1 8 11-15,-2-1 10 0,-2 1 11 0,2 1 7 16,-3 4 12-16,1 3 7 0,-2-1 20 0,0 0 22 15,0 11 36-15,-2-11 31 0,2 11 28 0,-3-5 19 16,3 5 2-16,0 0-5 0,0 0-3 0,0 0-1 16,-18 15 5-16,13 2 5 0,1-1-2 0,-3 9-3 15,2-1 7-15,2-5-6 0,3 1 4 0,0-2-13 16,0 1-5-16,2-3-13 0,0-2 0 0,3-3-6 16,3 0-7-16,-1-3-8 0,3 0-2 0,1-2-9 0,0-3-10 15,2-2-14-15,1-2-15 0,4-3-20 0,1-1-22 16,0-5-22-16,-1 0-30 0,7-4-29 0,-2 0-26 15,-3-2-36-15,3-1-32 0,-8 3-47 16,0 0-260-16,0-1-779 0,-6 2 55 0</inkml:trace>
  <inkml:trace contextRef="#ctx0" brushRef="#br0" timeOffset="79904.97">14754 10843 204 0,'0'0'405'0,"2"-7"78"16,-2 7-11-16,0 0-50 0,0 0-47 0,0 0-47 16,0 0-24-16,0 0-27 0,0 0-24 0,-14 16-19 15,9-8-18-15,2 2-14 0,-1 0-17 0,2 3-13 16,-1-1-17-16,2 3-7 0,1-2-21 0,1 3-4 15,3 0-19-15,-2-1-9 0,4 1-2 0,-1-2-15 16,0-3-12-16,0 0-7 0,3-4-7 0,-2 1-13 16,2-1-6-16,-2-3 0 0,3-1-13 0,-1-1-11 15,-1-2-14-15,-7 0-7 0,21-9-18 0,-12 1-14 16,2-2-6-16,2-2-14 0,-3-1-4 0,1 1-11 16,-1-4 1-16,0 2 0 0,-1-1 4 0,-4 5 7 15,0 1 8-15,-1 0 8 0,-3 3 6 0,3 1 12 0,-4 5 19 16,4-4 14-16,-4 4 17 0,0 0 13 15,0 0-1-15,0 0 8 0,0 0-1 0,0 0 0 16,0 0 7-16,0 0 3 0,-7 27 5 0,6-17-3 0,1-3-5 16,0 4 6-16,0-2 2 0,4 1-12 0,-1-2-4 15,1 0-1-15,-2-1 4 0,6 0-9 0,-3 2-7 16,-1-4 1-16,2 1-5 0,0-4-7 16,1 0-6-16,4 1-9 0,-3-2-14 0,2-2-12 0,2-5-18 15,-2-1-19-15,6-3-23 0,-1 0-23 0,-1-3-21 16,2-7-21-16,1 1-7 0,-3 4 0 0,5-4 10 15,-6 2 20-15,1 3 3 0,-4-2 11 0,0 1 17 16,-1 1 15-16,-4 6 23 0,1-2 29 0,0 3 27 16,-2 1 48-16,-2 0 38 0,-2 6 29 0,3-7 15 15,-3 7 15-15,0 0 13 0,0 0 0 0,4-6-4 16,-4 6-9-16,0 0-12 0,-4 22 7 0,4 0-18 16,0 7-1-16,-4 6 8 0,3 15 7 0,-2 3 6 15,2 1-2-15,0 5-17 0,2-1 7 0,2 0 4 0,-5-3-11 16,4 3-11-16,-1-4-16 0,4-3-8 15,-1-2-11-15,1-15-7 0,0 0-12 0,3-1-7 0,-2-5-8 16,3-3-12-16,-4-5-18 0,3-5-16 0,-1 1-30 16,2-7-38-16,-2-2-38 0,-2-3-29 0,1-1-21 15,-6-3-33-15,0 0-44 0,13-17-58 0,-8 3-325 16,-2-4-991-16,-1-8-45 0</inkml:trace>
  <inkml:trace contextRef="#ctx0" brushRef="#br0" timeOffset="80155.37">15261 10803 20 0,'0'0'534'0,"9"-2"-39"0,-3 0-18 0,-6 2-49 16,17 2-29-16,-6-3-34 0,0 5-22 0,0 1-36 15,-1 1-26-15,1-2-24 0,-2 2-19 0,3 3-31 16,-2-1-14-16,-1 2-10 0,-1-1-17 0,-2 1-6 0,0-1-23 15,-2 4-6-15,-2 0-18 0,-1 1-10 16,-4 4-11-16,-2 1-11 0,-2 0-16 0,-7 4-7 16,-1-1-8-16,-4-1-36 0,0-2-31 0,-2-2-32 0,-3 1-34 15,-1-5-42-15,-2-1-57 0,-1-4-68 0,0-3-97 16,0-4-225-16,8-2-854 0,1-4 25 16</inkml:trace>
  <inkml:trace contextRef="#ctx0" brushRef="#br0" timeOffset="80953.03">16223 10751 275 0,'3'-13'470'0,"-3"5"-38"16,0 8-42-16,-6-15-26 0,4 4-33 0,-1 3-30 15,-2-3-16-15,-2 1-29 0,-2 3-20 0,0-1-21 16,0-1-19-16,-5 0-6 0,-1 2-22 0,3 4-14 16,-1 0-15-16,-5-1-13 0,-1 2-12 0,-2 3-7 15,0 4-8-15,1 1-21 0,-6 5-7 0,1 3-6 16,7-2-8-16,-2 6 1 0,-2 4-12 0,5 3-1 16,1-1-8-16,2 1-3 0,1-1-6 0,7 2 3 15,1-1-7-15,1 1 3 0,3-8-9 0,2 0 4 16,0-2-4-16,3 0-1 0,0-4-5 0,2-1-2 15,1-2-1-15,3-2 0 0,-1 0 3 0,4-5-10 16,1-1 0-16,-1-3-3 0,3-4 0 0,7-5-1 0,0-5-2 16,-2-2-2-16,-3-3-7 0,3-4 3 15,0-4-2-15,-3-3-10 0,-1-1 6 0,1-13-4 16,-2-7 2-16,-5 1-3 0,-2 0 6 0,0 1-4 0,0 0 7 16,0 1-2-16,-7 14 2 0,1 2 0 0,-4 3 0 15,-1 1 3-15,2 11 5 0,-2 3 11 0,-2 5 6 16,0 2 3-16,1 6 7 0,3 3 1 0,-12-3-4 15,12 3 4-15,-18 11 0 0,10 3-2 0,-4 10 7 16,-2 5 4-16,3 3 6 0,-4 14 4 0,2 2 14 16,7 0-11-16,1 5-6 0,5-2-1 0,3-3-13 15,3 3 3-15,-1-15-11 0,8 10 10 0,-2-11-5 16,3-2-6-16,1-2-7 0,2-1-9 0,2-6-13 16,4 0-18-16,-1-5-26 0,4-1-25 0,0-6-29 15,1-2-41-15,-1-4-37 0,3-5-41 0,0-3-77 16,-8-3-265-16,8-5-847 0,-4-3 27 0</inkml:trace>
  <inkml:trace contextRef="#ctx0" brushRef="#br0" timeOffset="81337.03">16720 10642 249 0,'-4'-7'600'16,"0"-3"-98"-16,-1 5-65 0,-2-1-40 0,-5-1-36 15,2 5-41-15,-4 1-36 0,-3 1-20 0,-1 3-19 16,2 4-14-16,-3 3-14 0,-4 4-9 0,1 2-14 15,0 3-10-15,2 0-14 0,2 3-21 0,-1 2-17 16,6 0-15-16,-1 0-12 0,2 0-13 0,4 2-11 16,1-7-7-16,6 1-10 0,-1-3-5 0,2 1-5 15,2-2-4-15,-1 0-9 0,8-1-11 0,-5-4-1 16,3-3-2-16,1-1-10 0,3-4-3 0,2 0-4 16,-1-5-10-16,4-1-7 0,2-3-4 0,-1-3-8 15,1-1-9-15,-3-2-2 0,6-6 2 0,-9 3-1 16,8-4 3-16,-4-1 4 0,-4 5 2 0,-2-1-2 15,-3 0 4-15,1 2 3 0,-3 3-1 0,-1 1 11 16,1 2-3-16,-1 2 16 0,-1 1 15 0,-3 5 14 0,4-6 12 16,-4 6 16-16,0 0-11 0,0 0 3 15,0 0-18-15,0 0 0 0,-4 24-4 0,0-9-6 16,0 2-5-16,1 5 0 0,1-3-1 0,2 6-6 0,0-4-1 16,-3 4-7-16,3-6-9 0,3 0-8 0,-1-3-24 15,2-4-22-15,3-3-20 0,-3 1-28 0,2-3-29 16,0-3-39-16,1-3-43 0,-7-1-58 0,19-11-326 15,-10 3-908-15,1-5-1 0</inkml:trace>
  <inkml:trace contextRef="#ctx0" brushRef="#br0" timeOffset="81557.1">16977 10401 509 0,'0'0'620'0,"0"0"-115"0,0 0-76 16,0 0-51-16,-8 25-30 0,3-7-30 0,3 11-28 15,-1 2-14-15,-2 0-18 0,1 3-23 0,1 2-17 16,-3 9-18-16,6-9-29 0,-2-1-21 0,4-1-20 0,-4-1-7 16,6-2-25-16,2 1-13 0,-4-4-8 15,4 1-6-15,1-4-17 0,-2-5-6 0,3-2-12 16,-4-6-32-16,0-1-22 0,-1 2-29 0,3-2-31 0,-1-4-47 16,-1-2-46-16,-1 1-46 0,-3-6-78 0,4 3-264 15,-4-3-829-15,0 0 38 0</inkml:trace>
  <inkml:trace contextRef="#ctx0" brushRef="#br0" timeOffset="82102">16810 10721 516 0,'0'0'523'0,"0"0"-89"15,0 0-60-15,0 0-57 0,28-1-28 0,-9 0-23 16,-1-3-3-16,2 0-2 0,7-4-24 0,4 1-5 15,-1 2-17-15,2 0-27 0,2-2-20 0,-4 2-21 16,0-1-18-16,0-1-17 0,-2 1-10 0,-7 2-18 0,7 0-6 16,-9-1-11-16,-1 0-6 0,-5 1-10 15,-1 1-3-15,1-1-8 0,-6 2-5 0,2 0-7 16,-2-1 1-16,-7 3-8 0,11-2 7 0,-11 2 1 0,3-3-2 16,-3 3-9-16,0 0 3 0,0 0-4 0,0 0-1 15,0 0 2-15,-21-4 1 0,21 4 7 0,-20 2-5 16,8 3 3-16,-2 2-4 0,-2 2-1 15,4 5-3-15,-2 0 9 0,-4 5-2 0,0 2 2 0,2 2-5 16,1-2 19-16,2 2-15 0,-2-2-1 0,5-4-1 16,-1-1 1-16,4 3 7 0,2-5-14 0,2 0-7 15,2-4-5-15,0 0 8 0,1-2 0 0,0 0-6 16,0-8 10-16,6 10-18 0,-3-6 11 0,3-1-14 16,-6-3-6-16,11 0 6 0,-2-4-6 0,3-2-4 15,1-3-9-15,2-5-1 0,3-4-2 0,2-1 0 16,0 1 2-16,0 0 0 0,-1-1 4 0,-5 5 4 15,-1 1 1-15,1 0 2 0,-5 3 5 0,1 2-6 16,-3-1 2-16,-2 7 7 0,0-1 2 0,-5 3 6 0,6-4 4 16,-6 4 5-16,0 0 5 0,4 16-4 15,-4-4 1-15,-2 4 5 0,0 2 3 0,0 2 10 16,4-4-6-16,0 12 9 0,2-3 3 0,0-4-1 0,2-2 6 16,1-1-4-16,2-1-3 0,1 0 3 0,3-3-4 15,0-3 1-15,2-3-5 0,3-1 0 0,-1-6 4 16,1-1-25-16,0-5-30 0,6-9-44 0,-5 3-47 15,0-9-79-15,2-2-121 0,-6-1-305 0,-4-2-963 16,0-3-28-16</inkml:trace>
  <inkml:trace contextRef="#ctx0" brushRef="#br0" timeOffset="91894.18">6747 15967 32 0,'0'0'281'0,"0"0"-72"0,6-9 14 0,-6 9-16 15,4-3 12-15,-4 3-7 0,5-4 1 0,-5 4-28 16,0 0-17-16,7-4-4 0,-7 4-18 0,0 0-11 16,0 0-15-16,5-5-5 0,-5 5-4 0,0 0-1 15,0 0 8-15,0 0-3 0,5-5 4 0,-5 5 7 16,0 0 1-16,0 0-4 0,0 0 1 0,0 0-7 15,0 0-9-15,0 0-1 0,0 0-5 0,0 0-1 16,0 0-20-16,0 0-6 0,0 0 3 0,0 0-7 16,0 0-8-16,0 0-7 0,0 0-4 0,0 0 10 15,0 0-15-15,0 0 4 0,0 0-3 0,0 0-1 16,4 14-3-16,-4-14-7 0,0 0-8 0,0 0 9 16,-7 18-11-16,6-8-4 0,0 1 0 0,-1 2-7 15,-3 4 0-15,3 0 0 0,0 10-4 0,-3 3 0 16,0-4-3-16,0 4-2 0,1-3 4 0,1 1 19 15,-1-2-1-15,1-7 1 0,0 0-7 0,0 0-4 16,2-3 0-16,-1-4-2 0,-2 0-1 0,4-2-3 16,-1-2 4-16,-1-3-6 0,2-5 4 0,0 12-3 15,0-12-3-15,0 0 1 0,0 11-2 0,0-11-1 16,0 0 1-16,0 6-3 0,0-6-3 0,0 0 3 16,0 0-2-16,0 0 1 0,-2 8-1 0,2-8 1 15,0 0 2-15,0 0-3 0,0 0 2 0,0 0-1 16,-2 7 3-16,2-7 1 0,0 0 2 0,0 0-9 15,0 0-1-15,0 0-2 0,0 0 8 0,0 0-4 16,0 0 3-16,0 0-4 0,0 0-5 0,0 0 7 16,0 0 2-16,0 0-2 0,0 0 3 0,0 0 3 0,0 0-7 15,0 0 9-15,0 0 5 0,0 0-9 16,0 0 3-16,0 0 1 0,0 0-4 0,0 0 2 16,0 0 3-16,0 0-6 0,0 0 4 0,0 0-2 15,0 0 0-15,0 0 0 0,0 0 0 0,0 0-3 0,0 0 2 16,0 0-2-16,0 0 7 0,0 0-1 15,0 0-4-15,0 0-3 0,0 0 5 0,0 0-3 16,0 0 0-16,0 0-5 0,0 0-4 0,0 0-13 16,0 0-30-16,0 0-25 0,0 0-35 0,0 0-45 15,0 0-49-15,0 0-68 0,-5 4-317 0,5-4-884 0,0 0 13 16</inkml:trace>
  <inkml:trace contextRef="#ctx0" brushRef="#br0" timeOffset="92599.09">9153 15429 318 0,'0'0'560'0,"0"0"-61"16,9 15-63-16,-7-6-56 0,-2 3-43 15,0 5-32-15,0 1-25 0,-2 1-27 0,2 7-19 16,-4 5-17-16,3 0-14 0,-3-1-18 0,4 3-16 15,-4 2-11-15,-2-3-23 0,4 1-12 0,0-1-6 0,-2 0-12 16,4-1-16-16,0-2 7 0,0-3-14 0,0 1-11 16,2-8-4-16,2-2 1 0,-2-5-15 15,4-2-5-15,2 0-3 0,3 3 0 0,1-5-7 16,-3-3-3-16,8-1 2 0,-3-1-9 0,2-3-2 0,4-3 4 16,1 2-7-16,5-6 4 0,-1-1-13 0,2-1-2 15,0-5-4-15,-7 5-15 0,2-5-26 0,1-1-15 16,0 1-34-16,-8 2-23 0,1-2-33 15,-3 1-38-15,3 1-40 0,-3-1-40 0,-4 0-321 0,-4 4-861 16,0 0 24-16</inkml:trace>
  <inkml:trace contextRef="#ctx0" brushRef="#br0" timeOffset="92812.86">9258 15798 449 0,'-11'2'596'0,"2"0"-92"0,2-1-67 15,7-1-64-15,-11 0-55 0,11 0-41 0,0 0-48 16,-9 0-23-16,9 0-29 0,0 0-26 0,0 0-18 16,0 0-12-16,18-13-18 0,-7 7-8 0,3 2-8 15,3-5-4-15,2 1-19 0,-1-3-2 0,8 2-12 16,-7-2-11-16,10-1-13 0,-11 3-26 0,-3-1-27 16,4 1-32-16,-4-2-28 0,1 3-36 0,-7 0-45 15,5-1-45-15,-5 2-284 0,-5 2-698 0,-2-2 78 16</inkml:trace>
  <inkml:trace contextRef="#ctx0" brushRef="#br0" timeOffset="93012.27">9162 15576 25 0,'-9'0'726'0,"-3"0"-126"0,12 0-95 16,-13-3-73-16,13 3-73 0,-12-1-50 0,12 1-45 15,-6-7-42-15,6 7-24 0,-2-7-27 0,2 7-19 16,8-18-21-16,0 10-18 0,1-3-16 0,3-1-1 15,1-1-18-15,4 1-8 0,6-4-7 0,1 2-2 16,3 3-13-16,0-4-12 0,-2 5-28 0,1-1-31 16,2 0-42-16,-6 6-40 0,6-3-50 0,1 0-55 0,0 3-313 15,-9 2-749-15,7-1 65 0</inkml:trace>
  <inkml:trace contextRef="#ctx0" brushRef="#br0" timeOffset="93403.15">9859 15348 251 0,'6'4'539'16,"-6"-4"-78"-16,2 6-57 0,-2-6-46 0,0 0-26 16,-12 15-34-16,6-8-13 0,-3 0-18 0,-3 0-16 15,3 1-26-15,-6 2-21 0,-1 0-23 0,1 1-16 0,-2-1-20 16,2 0-21-16,-3 0-14 0,3 3-8 16,1-2-12-16,1 0-8 0,-1 2-10 0,1-3-11 15,3-2-5-15,5 1-9 0,-3-3 0 0,4 0-11 16,2 2 0-16,-1-1-6 0,3 3-3 0,3-1 0 0,1 0-4 15,2 1-7-15,3 0 4 0,3 2 3 0,1-2-9 16,7 2-3-16,-5-3-2 0,4-1 5 0,0 1-7 16,-2-2-2-16,1 0 7 0,1 3-5 0,-4-3-5 15,2 0 3-15,-5 0 1 0,-1 0-1 0,-2-2 8 16,2 2 2-16,-4 1 6 0,-1-1 2 0,-1 4 11 16,0 0-1-16,-5 3 2 0,4 2-3 15,-5 3 2-15,-2-2 0 0,-3 2-8 0,0-2 0 16,-6 6 2-16,2-4 0 0,-1-3-5 0,-2 6 1 15,-1-8-2-15,1-3 7 0,0 0-8 0,1-3-7 0,1-3-3 16,-1 2-14-16,1-4-11 0,2 2-22 0,-2-4-25 16,2-3-26-16,9 2-24 0,-16-10-23 0,9 1-26 15,1-4-17-15,1-3-31 0,3-1-44 0,2-10-49 16,0 8-244-16,0-8-794 0,2 0 51 0</inkml:trace>
  <inkml:trace contextRef="#ctx0" brushRef="#br0" timeOffset="93637.02">9952 15445 464 0,'12'7'518'0,"-6"-2"-58"15,-1 3-36-15,1 7-45 0,-4-2-31 0,4 2-29 16,0 4-22-16,1 7-18 0,-5-6-30 0,2 5-23 16,-2-5-28-16,4 5-20 0,-4-6-22 0,4 2-18 15,-1 5-20-15,4 0-4 0,-3-1-19 0,4 1-13 16,-4-8-13-16,2 9-3 0,-1-7-17 0,1-2 3 15,-1-2-10-15,-1-1-6 0,2 0-14 0,-4-3-21 16,0-2-17-16,-2-2-27 0,2-1-30 0,-2-3-32 16,-2-4-41-16,3 6-40 0,-3-6-56 0,0 0-77 15,0 0-207-15,0 0-758 0,0 0 64 0</inkml:trace>
  <inkml:trace contextRef="#ctx0" brushRef="#br0" timeOffset="93943.13">10020 15475 258 0,'6'-5'458'0,"-1"1"-38"0,8-1-52 16,-1-1-44-16,5 2-21 0,0 0-20 0,1 0-21 16,-3-4-22-16,4 3-20 0,2 4-12 0,-1 0-10 15,1-1-20-15,-2 2-14 0,2 3-3 0,-1 1-10 0,-4 1 2 16,3 1-2-16,-3 3-10 0,-3 1-1 0,0 1-3 15,0 1 4-15,-5 3-3 0,-2 3-9 16,1 0-5-16,-5 6-7 0,-2-3-9 0,-3 4-6 16,-3-6-14-16,0 5-7 0,-5 0-9 0,1-9-4 0,-3 2-8 15,0-3 0-15,-3 0-11 0,-1-3-1 0,-5 3-6 16,4-7-6-16,-2 2-15 0,0-4-20 16,0 1-23-16,1-3-36 0,2-3-44 0,-2 1-52 0,2-2-74 15,-1-2-114-15,7-2-272 0,1-2-957 0,-3-2-24 16</inkml:trace>
  <inkml:trace contextRef="#ctx0" brushRef="#br0" timeOffset="98653.71">10702 15593 442 0,'0'0'403'0,"0"0"-39"0,-8 7-38 15,8-7-24-15,-5 5-25 0,1-2-19 0,4-3-16 0,0 0-25 16,-5 8-15-16,5-8-18 0,-6 6-18 0,6-6-17 16,-5 7-12-16,5-7-11 0,-3 3-8 0,3-3-12 15,0 0-6-15,-4 4 4 0,4-4-11 16,0 0-12-16,0 0-3 0,0 0-6 0,0 0-7 0,0 0-10 15,0 0-4-15,0 0-4 0,0 0-5 0,0 0 2 16,0 0-3-16,20-15 0 0,-9 7-5 0,5-2-1 16,1-2 0-16,6-3 7 0,-2-4-11 15,6 2-1-15,0-3 2 0,3 0-2 0,-3-2 5 16,14-9 0-16,-13 7 0 0,10-7 3 0,-1 1-5 0,-5 7-3 16,5-9-4-16,-9 9 1 0,11-7-4 0,-10 9 3 15,-2 0-7-15,0 3-3 0,0-1-2 0,-2 4 1 16,0-3 0-16,-9 7-4 0,7-3-2 0,-5 4 2 15,-3 0-3-15,0-1 0 0,-4 5-1 0,-1-1-1 16,0 0-8-16,-1 1 6 0,-1 1-3 0,-3 1-3 16,1 1-14-16,-6 3-21 0,9-3-18 0,-9 3-28 15,6-5-30-15,-6 5-38 0,0 0-62 0,5-6-60 16,-5 6-291-16,0 0-831 0,0 0 35 0</inkml:trace>
  <inkml:trace contextRef="#ctx0" brushRef="#br0" timeOffset="99266.01">11709 14624 453 0,'0'0'527'0,"0"0"-62"0,3-9-49 0,-3 9-34 15,0 0-37-15,0 0-37 0,0 0-25 0,0 0-29 16,0 0-33-16,0 0-20 0,0 0-15 0,6 24-14 0,-2-8-17 16,-2 4-2-16,1 9-31 0,2-1-3 0,3 2-15 15,-3 1-9-15,0-1-17 0,1-2-3 16,1 0-12-16,-3 0-8 0,2-3-6 0,-2 1-9 15,1-10 1-15,-1 1-5 0,0-6-6 0,-1 4-8 0,0-6-15 16,-3-2-16-16,4-3-29 0,-4-4-29 0,0 0-29 16,2 9-32-16,-2-9-37 0,0 0-41 15,0 0-49-15,0 0-291 0,0 0-797 0,-12-27 49 16</inkml:trace>
  <inkml:trace contextRef="#ctx0" brushRef="#br0" timeOffset="99490.04">11506 14683 447 0,'0'0'592'0,"-10"-4"-73"0,10 4-44 15,-9-3-81-15,9 3-60 0,-5-6-48 0,5 6-40 16,0 0-38-16,-6-3-23 0,6 3-19 0,0 0-7 16,0 0-8-16,18-14-13 0,-9 11-14 0,2-4-20 15,5 0-8-15,0-1-8 0,4 2-14 0,-2-2-8 16,1-1-1-16,6 0-12 0,2-2-9 0,0 3-14 15,1-1-18-15,-2-3-31 0,1 3-40 0,-2 0-46 16,2 0-60-16,-1-4-81 0,-9 9-299 0,1-1-790 16,0 0 51-16</inkml:trace>
  <inkml:trace contextRef="#ctx0" brushRef="#br0" timeOffset="100185.61">12150 14994 355 0,'1'7'396'0,"1"-1"-40"16,-1 0-32-16,-1-6-10 0,2 8-27 0,-2-8-9 16,0 0-6-16,2 8 2 0,-2-8 2 0,0 0-33 15,0 0-31-15,0 0-30 0,0 0-16 0,0 0-24 16,0 0-14-16,-25-16-15 0,20 9-13 0,-1-5-12 15,1 2-9-15,-2 0-8 0,0-1-10 0,2-4-5 16,-1 2-8-16,4 0 1 0,-1 3-1 0,1-2-17 16,0-2-1-16,2 3-5 0,2 0 6 0,-1-1-9 15,3 3-6-15,1-1-5 0,0 0-5 0,5 1-3 16,1-4-9-16,1 2-3 0,1 3-2 0,3-1-7 16,0 2-5-16,1-1-2 0,2 1-2 0,0 1-8 15,-1 0-5-15,1 1-1 0,2-1 3 0,-2 1-6 16,-2 1 3-16,3 0 1 0,-1 0 1 0,-1 2 6 15,-4 0 0-15,-1-1 5 0,5 0 4 0,-7 2 2 16,2 0 1-16,-3 0 6 0,0-1-6 0,-1 2 5 16,-9 0 0-16,12-1 2 0,-6 0 4 0,-6 1 4 15,8-4 16-15,-8 4 11 0,0 0 4 0,0 0 2 0,0 0 0 16,0 0 7-16,0 0 2 0,0 0 3 0,0 0 7 16,0 0 3-16,-26 10 0 0,16-4 4 15,1-1-4-15,1 3 1 0,-7 1-3 0,5-2-3 16,-4 5 4-16,2-2-1 0,-1 1-4 0,3 0-2 15,3 0-3-15,-1 0 3 0,1-1 0 0,0 1-9 0,1 1 3 16,2-1-12-16,0 2 7 0,1-3-11 0,2 2 12 16,1 1-12-16,0-4-1 0,1-2-4 15,2 0-1-15,-2-2-3 0,2 1 1 0,2-1-5 16,-5-5 0-16,11 5 4 0,-4-5-9 0,-7 0 2 0,15-5 0 16,-6-1-1-16,1 0-7 0,2-6-8 0,-1-1-3 15,1 1-10-15,-5-2-4 0,2 6 0 0,-1-3-1 16,1 2 6-16,-3 0 1 0,2-1 2 0,-3 0 1 15,-1 4 3-15,1 1 4 0,-1 0 0 0,-4 5 1 16,5-5 7-16,-5 5 5 0,8-4-2 0,-8 4 9 16,0 0 6-16,0 0-11 0,5 13 4 0,-5-13-4 15,1 12-1-15,2-4 0 0,-1 2 0 0,-1 1 0 16,3-1-3-16,-2 1-14 0,0-3-20 0,1 4-30 16,-1-3-41-16,0-2-43 0,-2-7-52 0,4 10-48 15,-1-7-294-15,-3-3-790 0,0 0 49 0</inkml:trace>
  <inkml:trace contextRef="#ctx0" brushRef="#br0" timeOffset="100547.9">12669 14737 140 0,'0'0'553'16,"5"13"-90"-16,-4-6-48 0,2 2-43 0,-2 1-30 15,2 3-43-15,-3 3-37 0,2 1-22 0,1-2-26 16,-3-3-24-16,5 5-14 0,-4 0-25 0,4-3-16 15,-4 0-11-15,5-4-15 0,-4 3-17 0,1-3-5 16,-1 1-10-16,1-4-11 0,-1 0-4 0,0-1-8 16,-2-6-10-16,1 8-7 0,-1-8 0 0,0 0-7 15,0 0-6-15,0 0-8 0,0 0 2 0,20-17-4 16,-14 9 3-16,-1-2-4 0,0-3 2 0,2-1-5 16,0 4 2-16,-2-1-5 0,1 1 3 0,1-1-3 15,-1 2 7-15,2 2 2 0,-2-2 11 0,1 0 0 16,1 1 8-16,-1 3 0 0,-2 2 5 0,1-2 8 15,2 3 8-15,-8 2 6 0,12-1 3 0,-7-1-5 16,-5 2-3-16,0 0-4 0,11 4-4 0,-5-2-11 16,0 2 5-16,-1 1 3 0,0 1-17 0,0 2-7 0,1 1-9 15,-2 1-28-15,1 2-24 0,-1 4-26 16,-3-4-27-16,2 2-34 0,0 2-51 0,-2-3-41 16,1-5-65-16,0-1-283 0,0 1-839 0,-2-8 32 15</inkml:trace>
  <inkml:trace contextRef="#ctx0" brushRef="#br0" timeOffset="100939.96">13208 14737 69 0,'3'-4'502'0,"-3"4"-40"16,9-6-22-16,-9 6-11 0,3-4-29 15,-3 4-34-15,0 0-46 0,0 0-34 0,0 0-40 16,0 0-30-16,0 0-24 0,0 0-20 0,0 0-19 0,-25 9-25 15,17-3-7-15,-1-1-23 0,2 2-9 0,-1-3 2 16,-3 1-23-16,3 2-8 0,-1-1-6 0,2-3 0 16,-1 3-9-16,1 0 4 0,1-2-15 15,1-2-8-15,5-2 2 0,-8 7-5 0,8-7 0 0,-8 5-6 16,8-5 0-16,-1 6-8 0,1-6 0 0,0 0-3 16,8 11 0-16,-8-11-3 0,7 5 1 0,-2-3-1 15,3 2 1-15,0-2-3 0,2-1 2 0,-2 3-1 16,1 0 1-16,2-1-1 0,-2 0 3 0,0 1-2 15,2 1-2-15,-2-1 8 0,-3-1-1 0,1 3 2 16,-2-2 2-16,0 2-4 0,-2 0 3 0,0-1-3 16,-2 2 3-16,0 1-2 0,-2 1-2 0,1 0-3 15,-4 1 1-15,1-1-6 0,-2 1-10 0,-2-1-12 16,-1 1-17-16,0-1-16 0,1 0-18 0,-1-1-22 16,-1-2-23-16,-1 0-40 0,-2-2-30 0,6-2-44 15,-2-2-79-15,-3 0-205 0,-1-1-738 0,5-3 71 16</inkml:trace>
  <inkml:trace contextRef="#ctx0" brushRef="#br0" timeOffset="101207.32">13291 14723 318 0,'7'3'596'0,"-2"1"-63"0,0 4-71 0,4 1-35 16,-4 2-39-16,1 3-31 0,-1 5-17 0,1 5-24 15,0 6-20-15,-1-5-23 0,1 7-22 0,-2 0-36 16,0 3-20-16,4 0-21 0,-3 15-26 0,-1-17-19 16,1-2-11-16,0 1-22 0,0 1-8 0,0-1-13 15,-1-3-4-15,0 0-9 0,0-8-11 0,-2 4-7 16,1-8-7-16,-1-2-15 0,-2-3-33 0,4-3-25 0,-4 1-20 16,4-4-19-16,-4-1-24 0,0-5-13 0,3 8-14 15,-3-8-15-15,0 0-20 0,0 0-25 16,0 0-30-16,0 0-37 0,0-31-303 0,-3 19-816 15,2-7 43-15</inkml:trace>
  <inkml:trace contextRef="#ctx0" brushRef="#br0" timeOffset="101823.27">13400 14887 208 0,'1'-8'433'15,"-1"8"-55"-15,6-12-37 0,-3 8-32 0,1-2-24 16,-4 6-17-16,4-12-18 0,-2 10-4 0,2-4-18 15,-4 6-6-15,12-10-15 0,-6 7-12 16,-6 3-21-16,15-5-3 0,-5 0-14 0,0 2-8 0,0 3-8 16,0-1 5-16,-10 1-20 0,17 2-3 0,-17-2-1 15,17 10-14-15,-8-5-1 0,-1 3-9 0,1 1-12 16,-1 1-7-16,-2 0-10 0,-1 1-1 0,3 4-11 16,-1-4-8-16,-3-1 0 0,-1 0 5 0,-2-2-19 15,2-3-6-15,-1-1-1 0,-2-4 0 0,4 10 6 16,-4-10-21-16,3 6-2 0,-3-6-18 0,0 0-4 15,0 0-1-15,0 0 1 0,0 0 1 0,0 0-6 16,0 0-3-16,15-17 4 0,-11 7-6 16,-2 1-1-16,4-2-1 0,-3 0 0 0,3 1 6 0,1-3 2 15,-3 3-2-15,4-5 2 0,-3 7-3 0,-1 3 2 16,1-1 4-16,-5 6 0 0,6-6 1 0,-6 6 10 16,6-1 5-16,-6 1 2 0,0 0 4 0,0 0 1 15,12 10 4-15,-9-5 0 0,2 1-1 0,-3-1 0 16,-2-5-1-16,5 10-3 0,-1-5-4 0,0 0 12 15,1 0-10-15,-1 0 5 0,2 0-4 0,-2 1-4 16,0-1 1-16,1-1-2 0,3-1-4 0,-4 1-19 16,-4-4-3-16,15 3-12 0,-9-3-4 0,4-3-8 15,1-1 2-15,0-2-2 0,1-1-2 0,-1-1 5 16,0-2-7-16,-2 3 3 0,3-5 7 0,-1 5-1 16,-4 0 7-16,2 2 3 0,-4-1 2 0,3 1 5 15,-3 0 9-15,3 1 7 0,-8 4 7 0,9-4 12 16,-9 4 2-16,9-2 20 0,-9 2-5 0,9-1 8 15,-9 1 5-15,0 0 12 0,15 2 8 0,-11 2 1 16,-4-4-6-16,10 8-3 0,-3-4-5 0,-1 0-2 16,-1 1 1-16,3 0-17 0,-2 3-4 0,0-3 3 0,-2 2-5 15,4 0 1-15,-4-1-8 0,2 1-10 0,2 0-20 16,-3-4-18-16,-1 1-11 0,-4-4-37 16,9 3-28-16,-9-3-25 0,11-5-23 0,-6-2-20 15,3-5-30-15,0-4-18 0,2-2-20 0,-1-6-36 16,0 2-238-16,-3 2-739 0,3-5 68 0</inkml:trace>
  <inkml:trace contextRef="#ctx0" brushRef="#br0" timeOffset="101995.06">14181 14641 2077 0,'10'-23'56'16,"-5"5"75"-16,3 2 37 0,-6 4 22 0,2 1 15 16,-1 6 25-16,-3 5 20 0,5-11 9 0,-5 11 0 15,0 0-11-15,0 0-33 0,0 0-15 0,0 0-5 0,0 0 0 16,2 37 5-16,-3-19-2 0,1 7-2 0,1 0-10 16,-1 2-9-16,0 4-17 0,6-1-14 15,-3 0-20-15,4-4-15 0,-4 3-14 0,3-2-12 16,0-4-12-16,-2-3-11 0,0-4-13 0,1 0-19 0,1-1-24 15,-2-4-20-15,0-1-44 0,0-5-30 0,-2 1-38 16,2-3-49-16,-4-3-51 0,0 0-57 0,0 0-348 16,0 0-1003-16,0 0-57 0</inkml:trace>
  <inkml:trace contextRef="#ctx0" brushRef="#br0" timeOffset="102185.37">14083 14669 550 0,'0'0'864'0,"0"0"-195"16,0 0-118-16,-4-11-106 0,4 11-61 0,0 0-28 16,0 0-32-16,15 0-8 0,-6-1-22 0,3 0-21 15,7-1-25-15,0 1-31 0,-1-2-32 0,11-6-22 16,-1 5-22-16,0 0-33 0,0 3-44 0,-6-3-50 16,5-1-41-16,-6 5-70 0,-1 0-88 0,0 2-133 15,-7-1-298-15,0 1-963 0,-13-2-29 0</inkml:trace>
  <inkml:trace contextRef="#ctx0" brushRef="#br0" timeOffset="103180.04">10793 15970 25 0,'-5'-4'591'0,"0"-1"-80"0,5 5-74 0,-7-9-57 16,7 9-43-16,-6-5-33 0,6 5-33 0,0 0-27 15,-3-5-23-15,3 5-27 0,0 0-8 0,0 0-9 16,22 15 0-16,-1 2-6 0,4 6-9 0,4 1-7 15,7 11-16-15,5 4-14 0,1 1-13 0,-2 0-12 16,1-3-12-16,-4 1 26 0,2 0-15 0,-5 3-5 16,-10-12-16-16,0-1-4 0,7 8-8 0,-9-6-11 15,-1-5-9-15,1 0 1 0,0-1-7 0,-6-1-19 16,5 0-10-16,-6-4-1 0,-1-2-32 0,-4-3-39 16,2 0-66-16,-6-6-65 0,2 0-77 0,-4 1-327 15,0-5-909-15,0 1 2 0</inkml:trace>
  <inkml:trace contextRef="#ctx0" brushRef="#br0" timeOffset="103421.37">11631 16438 147 0,'5'10'523'16,"0"1"-53"-16,3 4-50 0,0 2-44 0,-1 8-32 0,1-1-29 15,2 3-28-15,-2-3-36 0,0 0-32 16,3-1-15-16,-2 2-27 0,3-1-27 0,1 2-12 16,-4-8-25-16,2 5-14 0,-2-6-10 0,0-1-11 15,-3 1-8-15,-1-5-13 0,-1-3-7 0,2-1-26 16,-1-3-27-16,-2 1-43 0,0-1-36 0,-3-5-65 0,0 0-73 16,0 0-295-16,0 0-731 0,0 0 69 0</inkml:trace>
  <inkml:trace contextRef="#ctx0" brushRef="#br0" timeOffset="103947.02">11323 16424 488 0,'-2'-8'541'16,"2"8"-88"-16,3-14-69 0,1 6-46 0,1-4-47 15,4 3-37-15,4-1-29 0,0-2-30 0,5 2-20 0,-2-1-20 16,7-1-23-16,2-2-9 0,-5 4-18 0,6 2-16 15,-7 1-28-15,9 1-29 0,1-1-32 16,-1 3-35-16,-6 3-35 0,7-2-25 0,-8 3-19 16,1 1-36-16,-1 2-5 0,0 1-24 0,-5-1-16 15,4 2-15-15,-4 1-5 0,1 1 9 0,-6 0 13 0,0 0 22 16,0-2 84-16,-1 5 64 0,-1-1 58 16,0-4 32-16,-2 4 48 0,-1-1 14 0,-2 3 6 15,0-1 8-15,-1 1 12 0,1 4 8 0,-2-1-4 16,-1 3 3-16,1 1 1 0,-2 1-2 0,2-2-3 0,0 3-8 15,-2-3-10-15,2 4-10 0,1-3-13 0,1 2-7 16,1-2-8-16,3-1-14 0,-3 1-5 16,3-1-12-16,-2-3-6 0,2 0-5 0,1-6-9 15,-3 4-2-15,2-5-6 0,-2-1-5 0,3 0-7 16,-1-3-7-16,-2-2-3 0,2 0-9 0,2-1-12 0,-1-4-3 16,1 1-18-16,0-6-11 0,-2 0-17 0,3-7-11 15,-1-2-6-15,-4 1-5 0,-1-2 2 0,-1 0 4 16,-1 0 11-16,-1 1 1 0,-1 0 0 0,1 2 6 15,-1 7 9-15,-1-1 23 0,0 4 22 0,0 6 21 16,0-10 24-16,0 10 9 0,0 0 13 0,0 0 5 16,0 0-4-16,0 0-8 0,0 0-4 0,0 0-8 15,0 0 2-15,3 28-15 0,-2-13-6 0,1 2 1 16,1 0-5-16,-1 1-10 0,1-2 2 0,1-1-9 16,1 1-25-16,0-6-16 0,0 2-34 15,0-2-39-15,0-1-47 0,1 0-69 0,-1-5-48 0,0-2-274 16,-5-2-780-16,0 0 55 0</inkml:trace>
  <inkml:trace contextRef="#ctx0" brushRef="#br0" timeOffset="104312.04">12325 16518 494 0,'2'9'495'0,"1"1"-63"0,0-2-44 16,-1 4-55-16,1 0-25 0,2 0-42 0,-2 0-27 15,0-1-33-15,1 1-27 0,1 0-25 16,-1 0-11-16,1 3-13 0,0-5-24 0,1 1-6 0,-3 0-19 16,1-3-1-16,0-3-21 0,-2 1-17 0,2-2-10 15,-4-4-37-15,0 0-14 0,4 5-4 0,-4-5-3 16,0 0-1-16,0 0-2 0,7-20 10 16,-6 11 0-16,0-2 2 0,0 0 0 0,1-1 5 15,-1 0 0-15,2-4 17 0,0 0 9 0,1-1 23 0,-1 0 17 16,2-1 18-16,0 2 20 0,-1-1 0 0,0 1 2 15,7 2-4-15,-3 0 6 0,0 4-8 0,-2 0-2 16,3 4 8-16,-2-2-13 0,0 5 8 0,0 1 0 16,0-1-6-16,-7 3-4 0,11 5-10 15,0 2-7-15,-3 4-5 0,0 2-7 0,0 3-4 0,-3 2-8 16,-1-1-10-16,2 1-29 0,-2 2-26 0,0-3-33 16,2 1-38-16,-2-3-48 0,-2-3-73 0,-2 4-87 15,-2-4-269-15,4-2-857 0,-2-10 25 0</inkml:trace>
  <inkml:trace contextRef="#ctx0" brushRef="#br0" timeOffset="105305.11">12730 16493 20 0,'0'0'560'0,"10"1"-44"0,-10-1-52 0,11 3-48 16,-5 1-29-16,3 1-37 0,-4 1-37 0,-1 0-31 15,2 2-27-15,-2 2-31 0,2 1-22 0,-2 0-21 16,0 3-20-16,0-2-22 0,2 3-14 0,-3-4-16 16,3 3-13-16,-3 0-12 0,-1-7-10 0,0-1-8 15,-2-6-14-15,4 10-8 0,-3-5-18 0,-1-5-10 16,4 5-14-16,-4-5-12 0,0 0-6 0,0 0-7 16,0 0-5-16,11-14-8 0,-6 5-4 0,-2-2-1 15,3-5-1-15,1 1 2 0,0-1 7 0,1-1 0 16,0 1 0-16,-2 6 4 0,-1-1 3 15,0 1 3-15,3 2 0 0,-3 2 8 0,0 1-1 0,-1 0 2 16,-4 5 12-16,10-4 9 0,-10 4 16 0,0 0 6 16,13 5 7-16,-8 1 6 0,0 3 2 0,0-1 0 15,2 0 1-15,-2 2 3 0,1 0-10 0,-1 2 4 16,2-3-7-16,2 0-1 0,-3 0-4 0,2 0-5 16,-1-2-6-16,5 2 1 0,-3-3-2 0,0-1 1 15,1 0-3-15,-1-1-4 0,1-2-3 0,2-1-2 16,-2-2-3-16,-10 1-4 0,14-3-4 0,-5 0-6 15,0-2 2-15,0-1-5 0,-3 1-3 0,4-4-4 16,-2 1-6-16,-3-3-7 0,1 0-7 0,2-5-2 16,-3 5 4-16,-1-1 2 0,1 3 5 0,-1 3 2 15,-1 0 1-15,-3 6 8 0,4-10 8 0,-4 10 16 16,3-6-1-16,-3 6 7 0,0 0-1 0,4-6 13 16,-4 6 1-16,0 0-5 0,0 0-2 0,0 0 2 15,0 0-2-15,0 0-3 0,0 0 1 0,14 14-3 16,-14-14-1-16,7 4-1 0,-1 1-2 15,-1-2 2-15,2 0-1 0,-7-3 0 0,12 5-2 0,-4-5-2 16,-8 0-4-16,17-2-8 0,-7-3-14 0,0 0-19 16,0-2-22-16,-2 1-13 0,5-3-9 0,-7 2-6 15,-1 1-9-15,2-2 0 0,1 4 0 0,-2 0 5 16,-2-1 10-16,-4 5 10 0,5-5 8 16,-5 5 17-16,5-4 11 0,-5 4 5 0,0 0 4 0,0 0 8 15,9-3-1-15,-9 3 0 0,0 0-1 0,5-4 10 16,-5 4-7-16,0 0 7 0,0 0-3 0,0 0 9 15,10 0 3-15,-10 0 1 0,6 5 10 0,-6-5 9 16,7 7 15-16,-2-3 12 0,-4 3 13 0,3-1 1 16,0 4 4-16,0-2 7 0,1 3 4 0,1-2 2 15,3 6 0-15,-2-1-8 0,0-3-2 0,1 3-1 16,2-5-14-16,-2 1-4 0,1-2-8 0,5 3-2 16,-4-4-3-16,8 1-2 0,-5-5-3 0,1-1 0 15,-2-2-7-15,5-3 0 0,1-2-3 0,0-5-1 16,1-7-5-16,1-2-8 0,1-8-15 0,-3 2-4 15,-2-4-10-15,6-13-4 0,-6 9-4 0,-5-3 1 16,4-6-2-16,-6 6 4 0,-1 1 4 0,1 1 0 16,-3 1 4-16,-1 1 1 0,-2 3 0 0,0 3 8 15,-3 7-2-15,-2-6 7 0,-2 9 1 0,1 1 14 16,-3 5 11-16,-1 3 10 0,-1 1-1 0,-1 2 6 16,-2 3 8-16,-2 2 13 0,1 3 1 0,-4 7 14 15,2 3-8-15,-5 9 9 0,2 2 7 0,-2 3 8 16,2 3 8-16,4 1 6 0,4 3 6 0,1 0 5 15,-3 10 1-15,5 4 9 0,5 0 7 0,3 1 6 16,2-1 0-16,4-2 1 0,4 0-6 0,1-13-5 16,1-4-7-16,3 4-11 0,3-5-11 0,1-6-11 15,2-4-11-15,2 0-7 0,2-5-6 0,1-6-9 16,2-2-12-16,-2-5-27 0,-10-1-31 0,3-5-41 16,5-6-60-16,-8-2-83 0,2-8-121 0,-3-2-329 15,0-4-1087-15,-7 0-122 0</inkml:trace>
  <inkml:trace contextRef="#ctx0" brushRef="#br0" timeOffset="109929.04">14821 14918 117 0,'-9'1'528'16,"9"-1"-56"-16,0 0-42 0,0 0-45 0,0 0-36 15,-10-1-31-15,10 1-27 0,0 0-23 0,0 0-22 16,0 0-12-16,0 0-29 0,0 0-16 0,-8-3-14 16,8 3-13-16,0 0-11 0,0 0-14 0,0 0-13 15,0 0-17-15,0 0-11 0,0 0-4 0,0 0-17 16,0 0-13-16,0 0-6 0,0 0-4 0,0 0-7 15,0 0-2-15,0 0-4 0,0 0-3 0,27-3-7 16,-16 4-1-16,6-2-6 0,5 2-7 0,-2-1 7 16,2-1-5-16,-3 2 0 0,3-1 3 0,1 0-11 15,5 2-5-15,-1-4 6 0,1 2 0 0,3-1 2 16,-3 0-3-16,-7-1-2 0,8 1 1 0,-1-1-4 16,-8-1 3-16,3 1-3 0,4-1-2 0,-5 0 5 15,-4 2-2-15,2-3 0 0,0 2-2 0,-2 1-1 16,0 0-1-16,-6-2 5 0,0 3-7 0,-1-1 2 15,-2-1 1-15,2 2-6 0,-4-1 12 0,-7 1-11 16,11-1 0-16,-11 1-1 0,12 0 3 0,-12 0-4 16,0 0 3-16,7-1-1 0,-7 1 1 0,0 0 4 15,0 0-5-15,0 0-4 0,0 0-1 0,0 0-10 16,0 0-5-16,0 0 2 0,0 0-7 0,-21-16 1 16,13 12-1-16,0-1-1 0,-2 0 3 0,0 1 1 15,-1-4 3-15,0 3 1 0,1-1-1 0,0 1 12 16,-3-3-6-16,1 3 4 0,2 0-1 0,1 0 0 15,0 0 2-15,1 3 4 0,2-1-1 0,-1 0 0 16,7 3 5-16,-11-5 0 0,11 5 2 0,0 0-6 16,-9-2 5-16,9 2 0 0,0 0 3 0,-6 11-4 15,3-4 5-15,0 5 0 0,1 5-2 0,1-3-1 16,1 4 0-16,0-1-1 0,-1 2-1 0,2-1 2 16,2 0 4-16,-2 1-2 0,1-1 0 0,1-2 1 15,0-1-1-15,0-2-1 0,-1-2 0 0,1 2 12 0,1-4-2 16,-1 0-8-16,-2-3 1 0,3 2-5 0,-3-2 1 15,-1-6 2-15,4 6-2 0,-4-6 2 16,0 0 6-16,10 1-1 0,-10-1 1 0,11-8-4 16,-6-2-2-16,1 2 2 0,3-2 0 0,-4 1 1 0,1-2 0 15,2 2-2-15,-4-2-2 0,4 1-1 0,-3 1-14 16,-1-1-9-16,2 2-31 0,-2 1-28 16,0 1-37-16,-2 0-53 0,3 1-75 0,-5 5-312 15,1-9-827-15,-1 9 39 0</inkml:trace>
  <inkml:trace contextRef="#ctx0" brushRef="#br0" timeOffset="110834.03">15920 14507 384 0,'0'0'556'0,"0"0"-60"16,0 0-49-16,0 0-47 0,0 0-36 0,0 0-18 15,0 0-46-15,0 0-37 0,0 0-32 0,0 0-36 16,0 0-14-16,0 0-19 0,-9 24-20 0,8-7-12 15,1 3-16-15,-1 1 5 0,-2 3-23 0,2 3-8 16,1-8-7-16,-3 11-12 0,3-1-11 0,-2-3-4 16,3 2-4-16,0-9 1 0,0 9-12 0,-2-4 0 15,1-8-6-15,0 1 0 0,0 0-4 0,0-5-8 16,0-1 3-16,0-1-6 0,0 1-1 0,0-4-1 16,0-7-3-16,1 13-3 0,-1-13-1 0,-1 7-2 15,1-7 1-15,0 0-2 0,1 9 5 0,-1-9-8 16,0 0-5-16,0 0-7 0,0 0 5 0,0 0-11 15,0 0 7-15,0 0 3 0,0 0 0 0,0 0-1 16,13-24 4-16,-8 12-4 0,3 2 12 0,-2 0-12 16,0-1 1-16,3-4 1 0,2 2-6 0,-2-1 8 0,2 1-1 15,3 2 2-15,2-2-1 0,2 1 0 16,-3-2-1-16,0 6-3 0,1-2-1 0,2 2-10 16,-3 2 1-16,-1 1 1 0,4-4-2 0,-7 7-3 15,2 0-3-15,-1 1 1 0,-1 0 3 0,-3 0-8 16,0 0-1-16,-8 1 5 0,14 1-8 0,-14-1 6 0,10 0 2 15,-10 0-3-15,0 0 6 0,6 1 1 16,-6-1-2-16,0 0-2 0,0 0-4 0,0 0 4 16,0 0 1-16,-19 8 1 0,9-8-5 0,2 2 2 15,-7-2-3-15,1 2-1 0,-2-4 3 0,-3 1 2 0,1 2 5 16,6-2-1-16,-3 0 2 0,3 1 4 0,0 1 5 16,1-2 6-16,-1 1 7 0,12 0 4 15,-14-2 10-15,5 4-1 0,9-2-2 0,-9 1 1 16,9-1-5-16,0 0 0 0,-6 3 5 0,6-3 0 0,0 0 0 15,1 14 4-15,-1-14 8 0,12 17 6 0,-4-7 4 16,3 4 4-16,-1 2 2 0,0-1 3 0,2 0-6 16,-1-1-3-16,2 1 1 0,0-1-7 15,0-1-3-15,-1-1-3 0,0 1-1 0,-5-2-4 0,2-2-4 16,1 0 0-16,0-1 1 0,-3 1-5 0,1-3-9 16,0 2-10-16,1-2-12 0,-3-2-20 0,0 1-18 15,0-2-20-15,-1 1-31 0,-1 0-38 0,-4-4-27 16,8 3-39-16,-8-3-37 0,8 0-303 0,-8 0-807 15,0 0 43-15</inkml:trace>
  <inkml:trace contextRef="#ctx0" brushRef="#br0" timeOffset="111203.69">16335 14851 466 0,'0'0'434'0,"0"0"-36"16,0 0-32-16,4 17-30 0,-4-17-23 0,-1 18-30 15,1-8-33-15,1 3-24 0,-1-1-21 0,3 5-19 16,-2-4-16-16,0 5-28 0,1-7-14 0,0 0-20 16,0 0-10-16,-1 0-9 0,2-1-10 0,0-3-12 15,1-2-4-15,-4-5-8 0,2 10-8 0,0-5-9 16,-2-5-6-16,0 0-6 0,5 7-5 0,-5-7-3 16,0 0-1-16,0 0-5 0,0 0 3 0,13-12 1 15,-9 7-2-15,1-1-2 0,1-1-1 0,3-3-2 16,-3 1-1-16,2-2 2 0,4-3 14 0,-3 0 1 15,2 2 10-15,-2-2 5 0,0 3-5 0,0 1 0 16,0 3 2-16,-2-1-2 0,1 3-3 0,-1 1 21 16,-1 1-13-16,-6 3 5 0,10-4 8 0,-10 4 1 15,12 5 7-15,-6 0-14 0,0 3-5 0,0 2 2 16,-1 2-5-16,1 5-5 0,-2-1-6 0,1-1-7 0,-3 3-16 16,4-2-19-16,-5 1-32 0,0-6-26 0,2 5-37 15,-2-3-40-15,0 0-57 0,2-6-49 16,-2 1-74-16,-1-2-214 0,0-6-790 0,3 9 52 15</inkml:trace>
  <inkml:trace contextRef="#ctx0" brushRef="#br0" timeOffset="111541.08">16744 14982 186 0,'0'0'612'0,"0"0"-96"0,0 0-76 0,0 0-55 16,0 0-44-16,0 0-32 0,0 0-30 15,-25 12-14-15,18-4-43 0,2 2-16 0,-1-3-22 16,-2 3-13-16,6-2-21 0,-2 2-17 0,0 0-14 0,1 2-14 16,2-1-16-16,0-1-9 0,3 2-7 0,1-5-7 15,2 2-10-15,0 0-6 0,3-3-2 0,-3-1-4 16,1-1-6-16,1 0-4 0,1 0-3 0,2-3-6 16,-4 0 3-16,-6-1 0 0,17-1-5 0,-11 1-2 15,-6 0 2-15,9-5-8 0,-5 0 3 0,0-2-4 16,0 2 0-16,-2-4 12 0,1 1-17 0,-2 1-1 15,-1 7 2-15,-5-19 4 0,4 12-6 0,-3-2-11 16,-1-2-3-16,1 3-7 0,-4 1-9 0,-1 0-9 16,0 2-12-16,3 3-7 0,-2-1-10 0,8 3-12 15,-18-4-17-15,11 4-21 0,7 0-24 0,-16-1-24 16,10 1-33-16,6 0-41 0,-10-1-46 0,10 1-229 16,0 0-719-16,-9-5 71 0</inkml:trace>
  <inkml:trace contextRef="#ctx0" brushRef="#br0" timeOffset="111991.03">16887 14921 46 0,'0'0'498'0,"0"0"-35"16,9 6-28-16,-7-1-25 0,-2-5-38 0,-3 16-39 16,1-6-26-16,4 1-24 0,-2 2-29 0,0-1-24 15,-1 6-27-15,0-3-28 0,-1 1-21 0,2-4-11 16,2-1-24-16,-1 0-9 0,4 0-17 0,-2 0-9 15,-2-2-7-15,1-4-10 0,5 2-10 0,-3 0-2 16,-2-3-5-16,3-1-11 0,-5-3-6 0,9 3-8 16,-9-3-2-16,13-4-4 0,-7 1-12 0,2-2-5 15,0-4-5-15,-2 1-9 0,3-1-6 0,-3 0 0 16,0-1-3-16,0 0 0 0,-2 0 1 0,2 0 2 16,-1 3 2-16,-1 0-2 0,-1 3 3 0,-3 4 2 15,5-7 2-15,-5 7 0 0,6-6 0 0,-6 6 4 0,0 0 0 16,0 0 2-16,0 0-2 0,0 0 2 0,0 0 7 15,10 10 0-15,-10-10 3 0,7 7 4 16,-3 1 12-16,2-1 1 0,-1 0 5 0,4 1 2 0,-1 2-3 16,1-2 3-16,1-2-2 0,4 3 4 15,-2 0 3-15,0-5 13 0,6 0 4 0,-4-3 9 0,3 0 15 16,-2-3-4-16,-2-1 9 0,4-2 1 0,-1 0-3 16,-4-1-9-16,-3-2 0 0,-1-2-6 15,0-1-5-15,-1-5-8 0,-2 4-5 0,-4-1-5 16,0 3-13-16,-1-3-18 0,-1 2-12 0,-4-5-23 0,1 5-23 15,0 3-24-15,-2 0-29 0,0 1-27 0,-1 1-49 16,1 4-58-16,-2-1-94 0,8 3-256 0,-17 0-880 16,17 0 13-16</inkml:trace>
  <inkml:trace contextRef="#ctx0" brushRef="#br0" timeOffset="112549.23">17778 14769 206 0,'0'0'655'0,"0"0"-80"16,0 0-67-16,0 0-44 0,0-8-37 0,0 8-30 15,0 0-15-15,0 0-30 0,0 0-25 0,0 0-31 16,0 0-44-16,0 0-28 0,0 0-26 0,3 31-24 15,-3-12-18-15,1 7-15 0,-5 0-17 0,3-2-15 16,-3 1-10-16,2-1-14 0,4-2-11 0,1-3-7 16,-3-3-8-16,0 3-7 0,0-8-6 0,0 6-10 15,2-1-6-15,-2-4-18 0,1-3-23 0,1-1-30 16,0-3-34-16,0 2-26 0,-2-7-40 0,1 7-45 16,-1-7-59-16,4 5-69 0,-4-5-295 0,0 0-945 15,0 0-16-15</inkml:trace>
  <inkml:trace contextRef="#ctx0" brushRef="#br0" timeOffset="112806.08">17970 14801 338 0,'0'0'596'0,"5"-5"-79"16,-5 5-59-16,0 0-31 0,7 10-39 15,-6 0-30-15,0 1-23 0,-1 2-36 0,1 2-18 0,-1 3-29 16,0 3-21-16,0-2-25 0,3 0-27 0,-3 1-19 15,1 0-23-15,2-1-10 0,-1 1-21 0,-1 0-19 16,1-1 2-16,0 0-17 0,1-1-2 0,-1-1-13 16,1-2-10-16,0-3-9 0,-1 0-19 0,2-3-28 15,-3 1-13-15,2-3-21 0,-3-7-28 0,4 8-24 16,-4-8-22-16,3 8-35 0,-3-8-20 0,2 6-27 16,-2-6-28-16,0 0-35 0,0 0-43 0,0 0-218 15,0 0-747-15,0 0 63 0</inkml:trace>
  <inkml:trace contextRef="#ctx0" brushRef="#br0" timeOffset="113089.74">18051 14837 154 0,'1'-11'443'16,"3"7"-45"-16,-4 4-46 0,3-11-33 0,3 5-22 0,-3 2-33 15,4-3-21-15,-1 3-16 0,3 1-6 16,-3 0-24-16,6 0-14 0,-1 0-9 0,0 2-6 15,1 0-19-15,0 1-2 0,0 0-8 0,0 1-8 16,0 1 4-16,-2 0-8 0,0 1 4 0,-1 3-3 16,0-1-3-16,-2 1 0 0,0 1-4 0,-3 0-3 15,2 1-3-15,-3-1-4 0,0 2-7 0,-3 0-1 16,-2 0-10-16,0 0-8 0,-3 0-6 0,-1-2-10 16,-2 2-2-16,-1-2-11 0,-6 2-7 0,3-1-4 0,-2-2-8 15,0-2-25-15,-2 0-14 0,1-3-36 0,2-2-33 16,-1-3-48-16,-3 0-60 0,6 0-67 0,-4-5-375 15,4 2-967-15,0-1-34 0</inkml:trace>
</inkml:ink>
</file>

<file path=ppt/ink/ink39.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in"/>
          <inkml:channel name="T" type="integer" max="2.14748E9" units="dev"/>
        </inkml:traceFormat>
        <inkml:channelProperties>
          <inkml:channelProperty channel="X" name="resolution" value="393.73947" units="1/cm"/>
          <inkml:channelProperty channel="Y" name="resolution" value="393.73947" units="1/cm"/>
          <inkml:channelProperty channel="F" name="resolution" value="249.9771" units="1/in"/>
          <inkml:channelProperty channel="T" name="resolution" value="1" units="1/dev"/>
        </inkml:channelProperties>
      </inkml:inkSource>
      <inkml:timestamp xml:id="ts0" timeString="2020-04-02T09:16:42.097"/>
    </inkml:context>
    <inkml:brush xml:id="br0">
      <inkml:brushProperty name="width" value="0.05292" units="cm"/>
      <inkml:brushProperty name="height" value="0.05292" units="cm"/>
      <inkml:brushProperty name="color" value="#FF0000"/>
    </inkml:brush>
  </inkml:definitions>
  <inkml:trace contextRef="#ctx0" brushRef="#br0">8548 15220 251 0,'0'0'293'0,"0"0"-35"0,0 0-5 0,-10-1-17 16,10 1-21-16,0 0-13 0,0 0-23 0,0 0-24 15,0 0-15-15,0 0-13 0,0 0-22 0,0 0-13 16,0 0-10-16,-10 6-26 0,10-6-11 0,0 0-6 15,-6 3-2-15,6-3-6 0,0 0-2 0,-5 6-1 16,5-6 1-16,0 0-5 0,0 0 12 0,-4 4 3 16,4-4 10-16,0 0 2 0,0 0-1 0,0 0 8 15,0 0 0-15,0 0-1 0,0 0 7 0,0 0-2 16,0 0-2-16,0 0 0 0,0 0-5 0,0 0 3 16,0 0-1-16,0 0-4 0,0 0-3 0,0 0-4 15,0 0 0-15,0 0-4 0,0 0-2 0,0 0 2 16,0 0-9-16,0 0-7 0,0 0 0 0,0 0-4 15,0 0-2-15,0 0 0 0,0 0-4 0,0 0-1 16,0 0 1-16,0 0-3 0,0 0 1 0,0 0-1 16,0 0-4-16,0 0 2 0,0 0-2 0,0 0 1 0,0 0-7 15,0 0 2-15,0 0 2 0,9 9-3 16,-9-9 0-16,0 0 1 0,0 0-5 0,12-3 5 16,-12 3-3-16,12 0-2 0,-12 0 4 0,11-2 0 15,-11 2-2-15,14 0 2 0,-7-1-1 0,1-2-5 0,1 2 6 16,-9 1-1-16,18-4 0 0,-7 4-3 15,1-1 2-15,-1-3-2 0,0 2 2 0,1 1 0 16,-3 0-1-16,5 1-1 0,-4-1 1 0,-1 0 4 16,5 1-6-16,-14 0 5 0,16-2-3 0,-5 2 1 0,-2-1-2 15,0 2 1-15,-2-1-1 0,4 2-2 0,-11-2 5 16,15 0 0-16,-8 0-3 0,0 2 1 0,0-1-1 16,-1 1 1-16,1-1-1 0,0 3-2 0,0-3 1 15,0 0 1-15,1 3 1 0,-3-2-1 0,-5-2-3 16,14 4 6-16,-6-1-4 0,-1 0 3 0,2-1-1 15,-2-1 8-15,-1 1-11 0,1 0-4 0,5-1 9 16,-3 3-5-16,-1-1 2 0,2-2 6 0,1 2-9 16,-2-1 2-16,2 2 1 0,-2-3 3 0,2 2-5 15,1-1 2-15,-4 1-1 0,3-2-1 0,-1 2 2 16,-1-1 1-16,-1 1 1 0,-1 1-2 0,0-2 3 16,2 3-6-16,0-2 0 0,3 2 3 0,-4-3 0 15,1 3 0-15,-2-4 0 0,4 3 3 0,-2 0-3 16,2-3 4-16,-1 2-6 0,-2 1 9 0,3-2-9 15,-1 1 3-15,-1 1-3 0,2-1 3 0,0-1-4 16,-2-2 6-16,-2 2-6 0,7 2 3 0,-3-1 0 16,-1-1-1-16,2 0 2 0,-3 0-1 0,0 0-1 15,3 0 3-15,-2-2 0 0,1 1-5 0,-1 1 2 16,1-1 1-16,1-1-3 0,-1 3 3 0,-1 0 3 16,-1-2-4-16,1 1-4 0,1 1 7 0,-1-1-1 15,-2-2 3-15,3 4-6 0,-2-2 0 0,3 0 2 16,0-1 0-16,-3 3 3 0,3-3-2 0,-3 2-2 15,2-2 0-15,0 3 3 0,0-3 0 0,-1 0-4 16,3 1 5-16,0 0-1 0,-1 3-4 0,-1-3 2 16,0-1-1-16,3 0-1 0,-1 0 2 0,-1 0-4 15,1-1 3-15,3 0 1 0,-1 0 4 0,-2-1-1 16,3 1-1-16,2 0-1 0,-2 0 0 0,-2 0 2 16,-1-2 0-16,-2 2-4 0,7-1 0 0,-5 1 0 15,-1-1-2-15,3 0 3 0,-3 1 3 0,1 0-7 0,1 0 6 16,0 0-3-16,-2 1 4 0,0-1-6 0,-1 1 7 15,2 0-9-15,1-1 7 0,-3 2 0 16,3-1-4-16,-1 2 1 0,-1-3 2 0,1 1 3 16,-2 2-3-16,3-2-2 0,-3 0-1 0,3 1 0 0,-3 2 0 15,1-2 4-15,0-1 0 0,-2 2-6 0,2-2 8 16,0-1-2-16,-1 0 0 0,-1 0 0 0,1 1-2 16,2 1 0-16,0-2 6 0,-2 0-4 15,0 0-1-15,-1 0-3 0,3 0 5 0,-1 0-3 0,-1 0-1 16,0-4 3-16,1 6 0 0,-1 0-1 0,0-2 0 15,0 0 2-15,-2-2-2 0,4 4-1 0,1-1 0 16,-3 0 1-16,0-1 1 0,0 0-4 0,-1 0 5 16,3 0 0-16,-4 1-1 0,0-1-4 0,3 1 1 15,0-3 0-15,-2 2-1 0,2 1 1 0,-2-1-1 16,-1 0 5-16,2 1 4 0,-4-1-10 0,-7 0 5 16,19-2-1-16,-11 2 0 0,1-1-2 0,2 1 1 15,-11 0 0-15,18 1-1 0,-9-1 1 0,1 0-2 16,-1 0 5-16,2 0-1 0,-2-1 0 0,2 1 3 15,0-1 0-15,1-1 0 0,-2 2-1 0,-1 0-2 16,3-1-3-16,-1 1 4 0,-2-1 2 0,0-1-4 16,4 1 2-16,-1 1 1 0,-1 0-4 0,-1-1 3 15,2-4 0-15,-1 4 0 0,0-3 1 0,2 3 2 16,-3-2-1-16,1 0 0 0,3 2 2 0,-4-2-3 16,4 1-1-16,-4 1 0 0,3-3 1 0,-2 4-2 15,0-3 6-15,-2 1-9 0,5 0 2 0,-4 1 1 16,1-1-2-16,3 1 5 0,-4-1-3 0,2 2 0 15,0-1 1-15,-1 1-3 0,3 0 0 0,-5-5 2 16,5 3-2-16,-1 1-4 0,1 0 4 0,-1-1 3 16,6-2-4-16,-8 1 4 0,1 1-3 0,3-2 10 15,-2 2-11-15,1 2 3 0,3-5-3 0,-3 3 3 16,-1 0-4-16,1-2 2 0,-3 1 1 0,5 1 1 16,-2-2-3-16,-2 2 3 0,2 1-1 0,-2-4 0 15,4 5 0-15,-5-2 1 0,-1-2 3 0,4 2-2 16,-2-2-4-16,-1 0 8 0,-1 1-7 0,1 1 0 0,1-3 3 15,-2 0-2-15,2 4-1 0,1-3 3 16,-3 2 4-16,4-1-6 0,-4 0-1 0,2 0-1 16,2 3 1-16,-4-2-1 0,2 1 3 0,-1 1-2 15,2 0 1-15,1-2 0 0,-4 0 3 0,3 1-1 16,1-1-5-16,-2 0 4 0,5 0-4 0,-5-1 3 0,2 1 1 16,0 0-3-16,0 0 3 0,3-1 1 15,-3 2-4-15,-2-3 4 0,6 2-4 0,-5-2 4 16,5 0-2-16,-1 3-1 0,-3 0 0 0,-3 0 2 15,2-1-2-15,5 1 4 0,-5 0-4 0,1-2-4 0,-3 3 4 16,3-3 0-16,-2 4-2 0,1 1 1 0,1-4 1 16,-2 2 3-16,1 0-6 0,0 0 6 0,3 2-3 15,-4-2 3-15,2 0-6 0,0 0 7 16,-2 0-2-16,0 0-2 0,0-2 0 0,0 2-1 0,0-1 0 16,1 0-3-16,0 1 4 0,-2 0-1 0,1 0 2 15,1-1 2-15,-3 0-5 0,2 1 7 0,-1 0-2 16,0 0-2-16,-1-1-2 0,1 2 1 0,-1 0-1 15,1-2 0-15,-2 2 2 0,4 0 1 0,-7 0-3 16,2 0 4-16,-8-1 0 0,14 0-3 0,-5 2 1 16,-1-2 3-16,4 3-4 0,-12-3 1 0,15 2-2 15,-5-1 1-15,-1-1 0 0,0 1 3 0,1 0-1 16,0 1-2-16,2-2 0 0,-4 0-4 0,3 0 3 16,-1 0 4-16,0 0-5 0,2 0 5 0,1 0-2 15,-2-1-3-15,2 0 2 0,0 1 7 0,-1-1-4 16,3 1-3-16,-2 0 0 0,0-1-4 0,0 1 2 15,2 0 5-15,-2-1-3 0,5 2 2 0,-5-1 0 16,0-1-2-16,1 0 0 0,0 2-4 0,0-1 2 16,-1 0 1-16,5 1 2 0,-7 0-1 0,7-2-1 15,-5 2 0-15,2-1 2 0,-2 1-1 0,6 0 0 16,-6-1-2-16,2 0 2 0,-2 1 4 0,5 0-4 16,0-2 1-16,-2 3 2 0,5 1-4 0,-8-3 2 15,3-1 2-15,2 5-4 0,-1 0-1 0,-2-4 5 16,3 0-3-16,-4 2 1 0,-1-1 0 0,2 0-5 15,-2 1 6-15,6-2 7 0,-7 0-9 0,2 1 0 16,-1-1 3-16,0-1-6 0,0 1 1 0,1 1 0 16,-1-2 2-16,1 2-2 0,-2-1 0 0,2 1 1 15,0 1 1-15,-3-1 0 0,1 0 1 0,1-1 7 16,-1 2-5-16,2-2-6 0,-1-2 3 0,2 4-3 16,-3-1 6-16,2 0-7 0,0-1 4 0,5 0-3 0,-6 1 2 15,1 0-1-15,0 2 5 0,-1-3 0 16,1 1-1-16,-1-1 1 0,0 3-4 0,-1-1-1 15,1-1 4-15,3-3-1 0,-4 3-2 0,6 0-2 16,-5-2 2-16,1 2 6 0,-2 0-4 0,2-2-3 0,-2 2 0 16,-1-2 4-16,4 1-1 0,-1 0 1 15,-1-2-2-15,0 2-1 0,-1-1 5 0,2-2-7 16,-1 2 3-16,1 1-2 0,-1 0 2 0,1-2 0 16,-1 2 1-16,0 0-1 0,-1 0 2 0,1-1-3 15,1 2 6-15,-1-1-5 0,0-1 2 0,0 1-5 0,1 1 4 16,-3-1-1-16,2 2 0 0,-2-4 0 15,1 1 3-15,2 1-4 0,-1 1 2 0,-2-1-5 0,2 2 3 16,0-4 0-16,0 2 3 0,-2 0-1 16,3 2-3-16,-1-1 3 0,-3 1-2 0,3-2 1 0,0 1 0 15,1-1 1-15,-1 2-3 0,-2-1 1 0,2 1 3 16,0 1 0-16,-2 0-1 0,2 0-2 0,4-2 3 16,-2 2-3-16,-5-1 3 0,2 0-1 15,2-4-4-15,3 4 5 0,0 0 2 0,-3-1-5 0,3-2 3 16,-3-1-1-16,0 4-4 0,-2-1 0 0,5-1 10 15,-7 0-9-15,2 0 3 0,1 0-4 0,1 1 2 16,-3-1 2-16,2 0 0 0,1 2 0 0,3-2-3 16,-3 2 1-16,-1-1-3 0,1 1 6 0,2 0 1 15,0 1-3-15,-3-2 3 0,4 2-2 0,-5-1-2 16,2 0 4-16,-1-1-3 0,-1-1-2 0,1 3 2 16,0 0-4-16,4-2 4 0,-4-1 0 0,0 0 0 15,-1 1-1-15,1 0-1 0,1-1 3 0,-1 2 1 16,1 0-2-16,-3-2 3 0,3 2 0 0,-2-1-6 15,-1 0 1-15,2 0 2 0,-3-2-2 0,4 2 3 16,-2 1-1-16,2-2 2 0,-3 0-3 0,0 1 2 16,3-1-4-16,-4 1 4 0,0-1 0 0,3 2-1 15,0-2-2-15,-2 1 2 0,3-1 0 0,-5 0 2 16,6 1-2-16,-2-2 0 0,-1 0-4 0,1 1 6 16,3 0 1-16,-3 0-2 0,0-2-3 0,-1 4 4 15,1-2-3-15,-1-2-1 0,2 2 3 0,-1-1 0 16,5 0-2-16,-3 1 7 0,-4 0-6 0,2-3-1 15,1 2 3-15,-1 2-2 0,-1-2-1 0,0 0 0 16,0-1 1-16,-1 4 2 0,2-2-2 0,-3 1 4 16,3-1-8-16,0 1 3 0,0 2 0 0,-3-3 2 15,1 1-2-15,2 0 1 0,-1 3-4 0,-1-1 5 16,1 0 1-16,-1 0-4 0,1 0 2 0,-1-2-2 16,1 2 2-16,-1-1 3 0,1-1-4 0,-2 1-1 15,1 2 4-15,1-2-3 0,1 1 1 0,-3 1 2 16,1-4-3-16,1 1 2 0,-4 1-2 0,3-2 2 15,0 1-2-15,1 1 1 0,-2-1 1 0,2 0 1 16,-1 0-3-16,-1-1 2 0,3 0-4 0,-2 1 3 16,0 0-3-16,2-1 3 0,-3 0 3 0,1-1-5 15,1 2 1-15,0 0 3 0,0-2-1 0,1 1-2 0,0 0 2 16,-2 1 1-16,2-1-2 0,0-1 1 16,-1 1 4-16,-1 0-4 0,2 0 2 0,0-3 0 15,-1 1 0-15,1 0 0 0,1-2-3 0,-2 3 3 16,2-2 0-16,-4 2 1 0,1 0-5 0,2-1 2 0,-1-1 1 15,-1 3-2-15,2-2 0 0,0 0 2 0,-2-2-1 16,1 3 0-16,-2 0 0 0,1-2-1 16,-3 2-1-16,4 0 4 0,-2-1-2 0,1-1-2 15,1 1 0-15,-3 0 1 0,2-1 1 0,0 2-1 0,0-3-1 16,-1 2 3-16,2-1-1 0,-2 1 6 0,2 0-10 16,-1 0 2-16,-2-1-1 0,1 0 5 0,2-1-2 15,-1 1-1-15,-2 1-3 0,4-1 3 0,-3 0 0 16,4-1 0-16,-2 1 0 0,-2-3-1 0,3 2 2 15,-1 2 1-15,-1 0-3 0,1-2 3 0,0 2-2 16,0-1 1-16,0 0-4 0,1-2 3 0,0 3-1 16,1 0 4-16,-1-1-3 0,-2-2 0 0,1 4 0 15,0-2 3-15,1-3-2 0,0 1 1 16,-1 0-2-16,-2 3-2 0,2 0 4 0,-1-3-2 0,2 2 0 16,-1 1-3-16,0-2 4 0,3 3 1 0,-3-3-2 15,-2 4 0-15,4 0 2 0,-4-1-2 0,3-1 1 16,-2-1 1-16,-2 2-3 0,5 0 2 0,-3 2-1 15,-1-3 1-15,0 1 1 0,2 0-2 0,-2 2 0 16,0-1 7-16,0 1 2 0,-10-1 1 0,25 0 2 16,-15 1 6-16,1 0 1 0,1 1-5 0,1 2-3 15,-2-2 2-15,-1-2-3 0,1 3 1 0,-3-2 2 16,3 1-2-16,-2 0-3 0,1 1-2 0,0-1 1 16,0 3-3-16,2-4 2 0,-5 0-1 0,1 0 0 15,-1 1-2-15,1-1 0 0,4-1 3 0,-4 3-4 16,-8-3 1-16,15 0-6 0,-9 2 7 0,2-2 0 15,0 3-2-15,-1 0 0 0,4-2 3 0,-1 1-2 16,1 1 2-16,0-3-5 0,-5 1 7 0,4 0-4 16,0 2 1-16,1-4 2 0,1 1 2 0,-4 0-3 15,1 0 7-15,0 0-4 0,1 0 1 0,0 0-5 16,2 0 4-16,-3 1-5 0,2-1 7 0,2 0-8 16,-3-1 4-16,-1-1-3 0,4 2 2 0,-1 2 1 0,0-1 0 15,0 3-3-15,-1-4 2 0,3 3-2 16,-2-2 8-16,2 4-7 0,-3-3-2 0,1 0 2 15,2 1 1-15,-4 1-6 0,2-1 7 0,-1 0-4 16,2 0 1-16,-2 2 1 0,-1-3 7 0,0 2 3 0,1-2 0 16,-2 0-4-16,1 0 2 0,1 2-1 15,-5-1 5-15,2-1-2 0,-3-1 1 0,1 2-3 16,3-1 4-16,-9-2-2 0,10 5-1 0,-10-5 2 16,12 2-5-16,-7 0 3 0,0 1-2 0,-5-3-2 0,9 4-1 15,-9-4 0-15,7 1 15 0,-7-1-10 16,0 0 3-16,0 0 3 0,0 0 3 0,10 7-2 0,-10-7-4 15,0 0 0-15,2 6-7 0,-2-6-42 16,1 6-12-16,-1-6-56 0,0 0-101 0,-20 15-393 0,8-9-908 16,-5 1 2-16</inkml:trace>
  <inkml:trace contextRef="#ctx0" brushRef="#br0" timeOffset="3812.04">18702 15244 197 0,'-9'-2'274'0,"9"2"-35"0,-9-5-31 0,4 2-42 16,5 3 7-16,-15-2-20 0,10 0-25 0,-3-1-20 16,8 3-7-16,-16-2-6 0,7 2-13 0,9 0-31 15,-16-1 7-15,7 1-11 0,2-1 6 0,7 1-9 16,-15-3-2-16,4 5-10 0,5-5-11 0,-5 2 12 15,11 1 1-15,-16-1-12 0,8 1 0 0,0-3 5 16,8 3 4-16,-16 0 25 0,16 0 0 0,-14 0 2 0,2 0-1 16,3 0-15-16,0 0 3 0,9 0 13 15,-17 5-1-15,8-5-8 0,0 4 0 0,0-3-4 16,0 1 18-16,-2 0-10 0,4 0-2 0,7-2 5 0,-13 3 15 16,8-2-5-16,5-1 11 0,0 0-1 0,-14 2-4 15,14-2-3-15,0 0-4 0,-12 0-1 0,12 0-8 16,0 0-5-16,0 0-5 0,0 0-1 0,0 0-5 15,0 0-7-15,-9 2-6 0,9-2-4 0,0 0 0 16,0 0 0-16,0 0-3 0,0 0-2 0,0 0 1 16,0 0 0-16,0 0-3 0,21 9-3 0,-12-5-1 15,-3-2 1-15,6 1 0 0,-1 0-1 0,-1 1-3 16,3 0 2-16,4 1-3 0,0-1 2 0,2 0-7 16,-8 0 5-16,10-1-6 0,-1 1-5 0,1-2 9 15,-2-2 1-15,1 2-1 0,-2 1-4 0,4-1 2 16,-3-3 0-16,0 1-6 0,3-1 2 0,-1-1 9 15,-1 2-8-15,0-1 1 0,1-3-2 0,6 1 4 16,-8 3-3-16,0-1 0 0,-2 0 0 0,2 0 1 16,-3 1 0-16,5 0-4 0,-2 0 1 0,1 1 0 15,-1-2 1-15,-1 2 4 0,0-1-4 0,1 0-2 16,-1 0 4-16,3 1-4 0,-3-2-1 0,1-1 3 16,-1 2 1-16,-2-1 3 0,3-1-3 0,-5 0-2 15,1 0 8-15,3 4-6 0,-4-2-3 0,1 0 4 16,1 0 1-16,-3-2-5 0,1 4 5 0,-1-1-4 15,1 2-4-15,-2-2 5 0,-2 0 0 0,3-1 0 16,-2 2 2-16,2-1-1 0,0 2-3 0,-4-1 3 16,2 0 2-16,1-1-3 0,-3 0 3 0,6 0-3 15,-2 1 3-15,-1 0-7 0,1 1 4 0,1-1 2 16,0-2-2-16,5 2 0 0,-8-1 0 0,1-1 2 0,3 3-3 16,0-2 2-16,-2 1 2 0,0 2-5 15,2-4 2-15,-2 0 1 0,1 0 1 0,-2 4-2 16,3-3 4-16,-3 0-1 0,2 1-2 0,4-1-2 15,-5 0 0-15,2 2 2 0,1 1-1 0,-2-1 0 0,2 1 0 16,-3-1 0-16,4-1 1 0,1 0-4 0,-5 0 5 16,0 1 0-16,6 0-2 0,-6 0-1 15,4 1 1-15,-3-2-1 0,-1-2 2 0,2 1 1 16,0 2 1-16,-3-3-7 0,6 3 5 0,-5-3 2 0,2 1-5 16,-1 2 4-16,4-1-2 0,-5-1 0 0,1 0 2 15,-1-1-1-15,2 3 2 0,-3-2-3 0,5 2 0 16,0 0 0-16,-3-2 1 0,-1 0 0 0,1 0 0 15,3 4 2-15,-2-5-3 0,2 1 0 0,1 1 4 16,-4-1-3-16,-1 1 3 0,5-1-4 0,0-1 6 16,-4 2-6-16,2-1 5 0,-3 1-7 0,0 3 0 15,5-4 4-15,0 2 2 0,-5 0-4 0,1 1 3 16,2 0 0-16,4 1-1 0,-3 0 1 0,2-4 0 16,-1 0 0-16,-2 3-2 0,2-2-1 0,0-1 8 15,1-1-8-15,3 0 7 0,-3-1-3 0,2-2 2 16,-1 4 0-16,0-5 4 0,2 3-4 0,-2 0 2 15,2-1-3-15,-1-2-2 0,2 2 1 0,-3 1 1 16,2 0 1-16,0 0-5 0,-2-3 1 0,3 2 5 16,-2 1-5-16,10-3-1 0,-14 2 2 0,6 3 1 15,0-3-3-15,4-3 3 0,2 4-1 0,-2-2 2 16,-2-1 3-16,4 1-5 0,-9 2-3 0,1-4-1 16,0 3 3-16,5-2 6 0,-4-1-8 0,-1 2 4 15,8-3-4-15,0 2 0 0,-4-1 3 0,-3 4-1 16,7-4-2-16,-8 2-1 0,6-2 0 0,1 4 7 15,-8-1-6-15,3-1 0 0,4 4 0 0,-5 0-1 16,-2-5 3-16,10 4-3 0,-10-1 1 0,-1 0 0 16,2 2 1-16,0-1 1 0,0 0-1 0,7 1-2 15,-8-2 3-15,-1 1-1 0,0-1 0 0,2-1-2 16,-1 1 0-16,-4 0 3 0,6 2-3 0,-4 0-3 0,0 1 4 16,1-2-1-16,0 1 1 0,2-1 3 15,-10 1-3-15,11-1 1 0,-5-2-3 0,-2 4 4 16,3-2-2-16,1 3 3 0,-4-2-5 0,2-1 2 15,3 0 0-15,-8 1 1 0,6-1-5 0,0 0 4 0,-1 1 0 16,-1 1 3-16,2 1-2 0,0-1 1 16,-2-1-4-16,2 2 3 0,-5 0 6 0,10-2-10 15,-8 0 5-15,-1 0-6 0,4 1 3 0,2 1 2 16,-2 0 3-16,0 1-3 0,0-1-1 0,0 1 3 0,2 0-6 16,-2 0-1-16,-2-2 4 0,4 1 0 0,-4-2-2 15,4 3 2-15,-1-2 0 0,-2 1-3 0,1 2 5 16,0-1 5-16,0-2-2 0,-1 1-4 0,2-2-1 15,1 2 2-15,-2-2 1 0,0 2-3 16,-5-2-1-16,8 0 5 0,-8 2-6 0,5-2-1 0,-6 0 3 16,6 4 0-16,0-4-1 0,-3-1 4 0,1 3-4 15,2-3 3-15,-4 1-4 0,-3 2 2 0,2-2 2 16,0 3 2-16,1-2-6 0,0 1 2 0,-3-2-3 16,-3 1 3-16,4-2 1 0,-1 0 3 0,3 0 1 15,-5 1 1-15,4-2 5 0,-1 0-3 0,-1 1 0 16,-1 1-2-16,0-1-2 0,-2 0 6 0,1 0-5 15,-9 0-1-15,14-1-3 0,-7 0 3 0,-7 1 5 16,11-1-8-16,-11 1 1 0,12-1 2 0,-12 1-4 16,8 0 2-16,-8 0 1 0,0 0 1 0,0 0 5 15,11 1 0-15,-11-1 6 0,0 0 11 0,0 0-7 16,0 0 2-16,0 0 2 0,8 0 2 0,-8 0 1 16,0 0 0-16,0 0 0 0,0 0 0 0,0 0-3 15,0 0-1-15,0 0-1 0,0 0-1 0,0 0 4 16,0 0-6-16,0 0-2 0,0 0 1 0,0 0-1 15,0 0 2-15,0 0-1 0,0 0 0 0,0 0 0 16,0 0 3-16,0 0 1 0,0 0-2 0,0 0 3 16,0 0 2-16,0 0 0 0,0 0 4 0,0 0 3 15,0 0-2-15,0 0 2 0,0 0-3 0,0 0-3 16,0 0 5-16,0 0-7 0,0 0 0 0,0 0-6 16,0 0-2-16,0 0 1 0,0 0-2 0,0 0 0 15,0 0-8-15,0 0 4 0,0 0-1 0,0 0 6 16,0 0 0-16,0 0-4 0,0 0-1 0,0 0 4 15,0 0-2-15,0 0 0 0,0 0 4 0,0 0 1 16,0 0-4-16,0 0 8 0,0 0 2 0,0 0 0 16,0 0 0-16,0 0 6 0,0 0-7 0,0 0 7 15,0 0 0-15,0 0-2 0,0 0 2 0,0 0 0 16,0 0 2-16,0 0-4 0,0 0-2 0,0 0 1 16,0 0-7-16,0 0 0 0,0 0-5 0,0 0-7 0,0 0 7 15,0 0 0-15,0 0-7 0,0 0 2 0,0 0-2 16,0 0 0-16,0 0-4 0,0 0 6 0,0 0-2 15,0 0 6-15,0 0-13 0,0 0 0 16,0 0 0-16,0 0 1 0,0 0 1 0,0 0-3 0,0 0 1 16,0 0 5-16,0 0-4 0,0 0 2 0,0 0 1 15,0 0-3-15,0 0 0 0,0 0 0 0,0 0 1 16,0 0-4-16,0 0 4 0,0 0-2 0,0 0-3 16,0 0 1-16,0 0 5 0,0 0 2 0,0 0-6 15,0 0 4-15,0 0-5 0,0 0 5 0,0 0-4 16,0 0 1-16,0 0-2 0,0 0 0 0,0 0 4 15,0 0-5-15,0 0 3 0,0 0 0 0,0 0-1 16,0 0 4-16,0 0-3 0,0 0 2 0,0 0 0 16,0 0-2-16,0 0 1 0,0 0 1 0,0 0 4 15,0 0-8-15,0 0-4 0,0 0 10 0,0 0-7 16,0 0 1-16,0 0 0 0,0 0 2 0,0 0-3 16,0 0 10-16,0 0-9 0,0 0 3 0,0 0-3 15,0 0-1-15,0 0-1 0,0 0 1 0,0 0-2 16,0 0 8-16,0 0-6 0,0 0 3 0,0 0 4 15,0 0-5-15,0 0 1 0,0 0 1 0,0 0-5 16,0 0 2-16,0 0 7 0,0 0-5 0,0 0 1 16,0 0-2-16,0 0-2 0,0 0 4 0,0 0 0 15,0 0-8-15,0 0 4 0,0 0-1 0,0 0-2 16,0 0-3-16,0 0-2 0,0 0 2 0,0 0-7 16,4-8 7-16,-4 8-8 0,0 0 6 0,0 0 0 15,0 0 2-15,0 0 1 0,0 0-5 0,0 0 3 16,0 0 1-16,0 0 2 0,0 0 4 0,7-3-3 15,-7 3 0-15,0 0-3 0,6-6 4 0,-6 6 4 16,7-2-1-16,-7 2-3 0,7-5 8 0,-7 5-4 0,6-3 1 16,-6 3 0-16,0 0-1 0,9-3-4 15,-9 3-2-15,0 0 6 0,5-4 1 0,-5 4-7 16,0 0 6-16,0 0 2 0,7-5-1 0,-7 5 0 16,0 0 0-16,0 0 4 0,0 0-1 0,0 0-5 0,0 0 4 15,0 0 0-15,0 0-4 0,0 0 0 0,7-2 4 16,-7 2-2-16,0 0 8 0,0 0-10 0,0 0 5 15,0 0 2-15,0 0-6 0,0 0 1 0,0 0-3 16,0 0 8-16,0 0-1 0,0 0-10 0,0 0 5 16,0 0 6-16,0 0-6 0,0 0-3 0,0 0 7 15,0 0 5-15,0 0-8 0,0 0-2 0,0 0 9 16,0 0-10-16,0 0 3 0,0 0-7 0,0 0 9 16,0 0 0-16,0 0 0 0,0 0-1 0,0 0-1 15,0 0-1-15,0 0 7 0,0 0-5 0,0 0-3 16,0 0 1-16,0 0 3 0,0 0-1 0,0 0-1 15,0 0-3-15,0 0 0 0,0 0 7 0,0 0-8 16,0 0 5-16,0 0 1 0,0 0-2 0,0 0 0 16,0 0 0-16,0 0 0 0,0 0 1 0,0 0-1 15,0 0-1-15,0 0 0 0,0 0-3 0,0 0 3 16,0 0 2-16,0 0 0 0,0 0 3 0,0 0-4 16,0 0-3-16,0 0 3 0,0 0-3 0,0 0 0 15,0 0 5-15,0 0 0 0,0 0 0 0,0 0-2 16,0 0 0-16,0 0 3 0,0 0 3 0,0 0-2 15,0 0-5-15,0 0 3 0,0 0-3 0,0 0 6 16,0 0-1-16,0 0-2 0,0 0 0 0,0 0-1 16,0 0-1-16,0 0-1 0,0 0 0 0,0 0 6 15,0 0-3-15,0 0-6 0,0 0 3 0,0 0 0 16,0 0-1-16,0 0-1 0,0 0 3 0,0 0 3 0,0 0 0 16,0 0-6-16,0 0 5 0,0 0-2 15,0 0-2-15,0 0 2 0,0 0 0 0,0 0 2 16,0 0-4-16,0 0 10 0,0 0-9 0,0 0 4 15,0 0-4-15,0 0 2 0,0 0 4 0,0 0-5 0,0 0 4 16,0 0-7-16,0 0 12 0,0 0-8 0,0 0 0 16,0 0-7-16,0 0 5 0,0 0 2 0,0 0-5 15,0 0 0-15,0 0 1 0,0 0 2 16,0 0 10-16,0 0-11 0,0 0 3 0,0 0-2 0,0 0-1 16,0 0 4-16,0 0 1 0,0 0-7 0,0 0 3 15,0 0 2-15,0 0-2 0,0 0 1 0,0 0-2 16,0 0 2-16,0 0-3 0,0 0 5 0,0 0-3 15,0 0 3-15,0 0 0 0,0 0 0 0,0 0-1 16,0 0-2-16,0 0 1 0,0 0 2 0,0 0-5 16,0 0 6-16,0 0-3 0,0 0-3 0,0 0 4 15,0 0-7-15,0 0-5 0,0 0-1 0,0 0-20 16,0 0-2-16,0 0-25 0,0 0-29 0,0 0-37 16,0 0-51-16,0 0-92 0,-12 17-345 0,12-17-952 15,-13 6-24-15</inkml:trace>
  <inkml:trace contextRef="#ctx0" brushRef="#br0" timeOffset="11036.01">2683 15549 11 0,'-5'3'251'0,"5"-3"-19"0,-12 6-31 16,7-3-18-16,1 4-30 0,-2-2-23 0,1 4-28 15,1-3-18-15,1 3-21 0,-1 0-31 0,1 0-18 16,3-2-3-16,-2 3-7 0,1-2-13 0,0 0 2 16,1 2 5-16,-2 0-9 0,2 2 14 0,0 1-4 15,3-1-1-15,-3 0 7 0,3 1-18 0,0 4 2 16,3-3-2-16,-2 4 2 0,-1-4-11 0,4 2-10 15,-5-2 4-15,2-3-7 0,0 0 0 0,1-1-1 16,-1 0-4-16,-2 1 5 0,2-2 0 0,-1 1-10 16,2-5-8-16,-3 3-10 0,1 0-4 0,0 0 19 15,-1-3 3-15,-1 2 8 0,2 1 29 0,-3-8 69 16,3 10 41-16,-3-10 9 0,1 9 22 0,-1-9-5 16,0 8 1-16,0-8-8 0,0 8 5 0,0-8-13 15,0 0 9-15,-3 9-13 0,3-9-1 0,0 0-2 16,-2 6-1-16,2-6 0 0,0 0 7 0,0 0-4 15,0 0 2-15,0 0-13 0,0 0-6 0,0 0-10 16,0 0-5-16,0 0 3 0,2 9-16 0,-2-9-16 16,0 0-5-16,0 0-1 0,11 0 4 0,-11 0-13 15,11 1 3-15,-11-1-4 0,13-1 1 0,-4 2-2 16,1-1-4-16,-1 1 6 0,1 0 0 0,3-2 0 16,-2 0 5-16,1 3-3 0,-1 0 0 0,2 0 7 15,1-1 3-15,-1 1-1 0,1 0-3 0,0-2-1 16,0 5-3-16,-1-3-3 0,1-2-1 0,-1 2 0 15,5 1 0-15,-2-1-3 0,2 0-1 0,-1 1-4 16,-3 0 1-16,0-2-5 0,4 1 0 0,0-2-5 16,0 3 4-16,3-3 1 0,-4 0 1 0,5 1-2 15,-2-1-5-15,1 0 1 0,-2 0 1 0,1 0-2 16,1 0-3-16,0 0 2 0,0-3 0 0,-1 3-3 16,2 0-1-16,-3 0 2 0,3 0-3 0,-2-2 3 15,1-1-2-15,1 1 0 0,-1-1-3 0,2 0 2 16,3 1 2-16,3-2-1 0,-8 1 1 0,0-1-6 15,7 4-1-15,-7-3 4 0,7 2-4 0,0 1 0 16,-6 1 2-16,2-1-4 0,3 0 3 0,-5-1 3 16,-1 2-8-16,6 0 3 0,-4 1 0 0,-2-2-2 0,0 4 1 15,1-3-2-15,6-2 7 0,-1 2-5 16,0 2 1-16,-7-2 0 0,2 2 1 0,-3-3-2 16,3 3 0-16,-2 0-1 0,1-2 0 0,1 3 3 15,1-1 2-15,-4 0-3 0,1 3 0 0,-1-3-1 16,1-1-3-16,-1 0 0 0,1 0 2 0,-1 0 1 0,2 1-2 15,0-3 0-15,-1 1 8 0,0 0-4 16,1 0-3-16,-2 2 0 0,0-1-1 0,0 1 2 16,0-2 0-16,0 3-2 0,-1-2 2 0,3 0-2 15,-2 1 1-15,-1-2 0 0,0-1 0 0,-3 2 1 16,4 1 1-16,-3-4-2 0,3 4 0 0,-2 2 5 0,0-5-7 16,-4 1 3-16,8 0-3 0,-2-1 4 0,-6 2-4 15,4-2 3-15,1 1-2 0,-2 1 1 16,-4-1 1-16,6-1 0 0,-1 0-3 0,3 1 3 15,1 1-2-15,-5-2 1 0,4-2 3 0,-2 4-3 0,1-2-1 16,0 0 1-16,-2 1 1 0,2-1-3 0,0-1 4 16,1 1-1-16,-1 0 3 0,0-4-5 0,2 2 3 15,1-1 1-15,-3-1-4 0,3 2 2 0,-1 1 1 16,0-1 3-16,1 1 0 0,-1-1-8 16,-1 0 3-16,1 4 1 0,2 0-2 0,-1-4 3 0,0 0-5 15,1 2 5-15,-3 2-1 0,-1 0-2 0,3-2 4 16,0 2-2-16,-3-1-3 0,0 0 2 0,4 1 0 15,-2-4 2-15,-2 4 0 0,2-2-2 16,0 0 1-16,6 0 1 0,-7 1-1 0,2-4-1 16,-2 1 1-16,2 3 1 0,0-3-3 0,-2 3 4 0,8-1-4 15,-6 0 2-15,0 1-4 0,-3 0 3 0,9 1 1 16,-6-2-1-16,-1 1 5 0,0 1-2 0,-1-3-7 16,2 2 5-16,-3-1-5 0,2 1 6 15,2 1-2-15,-5-1 0 0,2-1-1 0,0 0 0 0,-3-3 0 16,4 3 1-16,-6 0 1 0,8 3 1 0,-5-4-1 15,0 1-2-15,0 1 1 0,-1 0 4 0,1 1-4 16,0-2 0-16,-1 3 0 0,-3-1 3 0,5 0-2 16,0 0-1-16,-1 0 1 0,1-2-1 0,-1 1 0 15,0 1-2-15,0-1 1 0,0 1-1 0,0 2 2 16,3-4 3-16,-1 2 0 0,-1-3-4 0,1 2 1 16,1-1 0-16,-1 0 1 0,1 0 2 0,-2 4-1 15,1-4-5-15,0 0 3 0,2 1 2 0,-4-1-1 16,2 1-1-16,-1 0 0 0,0-3 3 0,-1 2-1 15,1 1-1-15,-2-1-1 0,0 0 0 0,2-1 3 16,-2 1 1-16,-3 1 0 0,-1-1 1 0,1-1 2 16,0 0 2-16,3 1-3 0,1-4-1 0,-1 0 3 15,0 3-1-15,-2 0 0 0,-2 0-1 0,0-3 1 16,1 4-3-16,3 0 1 0,-2-2-1 0,-3 2 2 16,7-1-5-16,-6 0 0 0,1 0 2 0,1 1 0 15,-1-3-3-15,-1 3-1 0,2-1 7 0,-1 1-5 16,4-2 0-16,-5 0 1 0,2 2-2 0,-2 0 1 15,1-1 1-15,-1 1-1 0,-2 0 0 0,7-1 1 16,-4 1-1-16,4 0 0 0,1-3 2 0,-2 5-1 16,1-2-3-16,-3 0 2 0,0 0 4 0,3 0-5 15,-4 1 1-15,4 0 0 0,-4-1 1 0,3 2 3 16,-3-2-7-16,0-1 4 0,0 2-2 0,1 0-1 16,3-2 3-16,-2 2-3 0,2 1-1 0,0 0 4 15,2 2-2-15,-2-2-1 0,0 1 3 0,2-1-2 16,-4 3 2-16,4-4-2 0,-4 2 0 0,-1-3 0 15,-2 1-1-15,4 0 2 0,1 1-4 0,-3-2 5 16,2 0-2-16,0 3 0 0,-1 1 0 0,-3-3 0 16,5-1 3-16,-4 2-2 0,4-1 0 0,-5 1 2 15,6 1-3-15,-5-2 0 0,5 3-2 0,-6-4-1 16,1 1 4-16,1 1-3 0,3 0 2 0,-6 0-2 16,0 1 1-16,1-2 2 0,0-1-2 0,0 0 1 15,0 0-2-15,-1 0 2 0,1 0 3 0,1 2-2 16,-3-1-2-16,5-1 2 0,-2 1-2 0,3-2 1 15,-3 2 2-15,-3 1-1 0,3-2 2 0,-1 1-2 16,3 0-1-16,1 0-2 0,-4 0 3 0,1 0-1 16,5 2 1-16,-8 0 1 0,2-1 0 0,3 0 1 15,-3-1-1-15,1 1-1 0,2 1-2 0,-3-2-1 16,0-1 3-16,6 0-2 0,-2 0-1 0,-3-1 4 16,1 0 2-16,4-1 1 0,-1 0-4 0,-1 1 3 15,2-1-3-15,-2-3 3 0,-2 5-2 0,3 0 1 16,3 0-2-16,-4-2-1 0,0 4 3 0,2-4-3 15,-2 0-1-15,1 2 4 0,3-1 0 0,-4 0 1 0,2-1-4 16,-2 0 2-16,4-2 1 0,-1 3-2 16,0-2 3-16,0-2 0 0,1 4 0 0,0-3-1 15,0-1 0-15,2-1 0 0,-4 1 2 0,10-1-2 16,-8 2 0-16,6-2 1 0,2 0-3 0,-11 1-2 0,9 1 2 16,-4 0 0-16,-3-1 2 0,0 2-1 15,2 1 0-15,-1-2-1 0,0 0-1 0,3 2 0 16,-2 0 4-16,-1 0-4 0,1-2-2 0,-2 0 6 15,3 3-1-15,-4-1-1 0,4-1-1 0,-2 2 1 0,-2-1-5 16,0-3 3-16,1 3-1 0,-2-1 0 0,2-2 7 16,-1 1-4-16,0 4-2 0,-3-5 0 0,1 2 2 15,-2 0-2-15,0 1 1 0,6-2-2 16,-8 1 2-16,5 0-4 0,-1 0 6 0,2 5 0 16,-1-3-4-16,-7-3 3 0,2 7-3 0,7-6 6 0,-6 3-8 15,0 3 5-15,3-6-3 0,2 6 3 0,1-1-1 16,-2-2-1-16,0 1-1 0,-5 0 1 0,5-1-1 15,-1-1 4-15,2 1-3 0,-1-2-2 16,-4 2 4-16,0-1 0 0,3 1 1 0,-1 0-5 16,2-3 3-16,-3 3-3 0,-2 0 3 0,4-2-1 0,0 1 1 15,2-1-2-15,-4 1 2 0,3 0 1 0,-5 1 0 16,5 0-2-16,0 1 1 0,-2-6 1 0,-2 4-5 16,0 1 6-16,3-2-2 0,-3 2-5 15,3 2 4-15,-3-1-2 0,1-1 2 0,-1 0 2 0,0-1-5 16,4-1 6-16,-5 2 2 0,5 0-9 0,-7-1 4 15,8 1-1-15,-7 0 1 0,5 0 2 0,-6 0-1 16,7 1 1-16,-5-2-1 0,1 1-2 0,1 1 5 16,-1 1-8-16,-1-4 6 0,5 5-1 15,-6-3 1-15,3 0 1 0,-3-3 1 0,1 6 2 0,5-7-3 16,-1 2 2-16,-2 2 0 0,-2-1-2 0,5 1 2 16,-2 0-2-16,-2-2 3 0,4 2-1 0,-4-2-1 15,5-3 0-15,-2 4 0 0,-3 0-3 0,0-1 1 16,4-2 1-16,0-1 1 0,0 1 1 0,0 3-3 15,0-1 0-15,-2 0 2 0,1-2-1 0,1 1-5 16,-2 1 4-16,2-1 0 0,-5 3 1 0,1-3-3 16,3 0 0-16,-2 2 2 0,-2-3 1 0,5-2 0 15,-7 3 1-15,3 0 0 0,4-1-4 0,-1-1 3 16,-3 3 0-16,-1 0 3 0,7-2-5 0,-3 1-1 16,-2-3 7-16,-1 4-7 0,4-2 1 0,-2 1 0 15,-1 2 0-15,1-3-1 0,-3 3 4 0,6-2-3 16,-6-1 2-16,1 0-3 0,4 1 0 0,-4-1 1 15,-1 2-3-15,2-2 3 0,-4 1-2 0,2 2 0 16,1-1-1-16,1-2 6 0,2 2-2 0,0 2 0 16,2-2-1-16,-1 0-1 0,-5 0 2 0,5 1 0 15,-6 1-2-15,3 0 2 0,-1 0-4 0,4-2 3 16,-1 4-1-16,-4-2-1 0,1 0 8 0,-1 1-5 16,1-1-2-16,-2 0 1 0,1 0-1 0,-1 0-1 15,-1 0-1-15,2 2 3 0,-1-1-3 0,1-2 4 16,-2 1-2-16,-1 0 3 0,3 0 0 0,-3-3 0 15,2 4 2-15,-1-4 0 0,0 2 1 0,-2 0 2 16,3 0-5-16,-1 0 0 0,1-2 3 0,-1 2-5 16,-2 0 2-16,3 1 1 0,0 0 5 0,-1 0-6 15,1 0-1-15,1 0 3 0,-1 1-1 0,0-1-3 16,-2 1 4-16,1-1-1 0,1 0-4 0,1 0 2 16,0 0-2-16,-3 0 4 0,1-1-3 0,0-2 1 15,-4 3-3-15,4-1 5 0,0-1-4 0,-3 2 5 16,3-1-5-16,-1-2 3 0,-1 3-3 0,0-2 4 15,0 1-2-15,1 0 0 0,-1-2-1 0,0 2 5 16,-9 1-2-16,17-2-3 0,-9 2 0 0,0-2-2 16,0-1 5-16,3 2 0 0,-1-3-2 0,-3 2 1 15,-7 2-1-15,13-1-5 0,-5 0 0 0,-8 1 5 16,14-2 3-16,-8 1-8 0,-6 1 2 0,11-3 1 16,-5 1 0-16,-6 2 2 0,13-2 0 0,-13 2-2 15,7-1 3-15,-7 1-2 0,0 0-1 0,10 0 2 16,-10 0-5-16,0 0 6 0,0 0-3 0,9-2 3 0,-9 2 1 15,0 0 0-15,0 0-1 0,0 0 5 16,0 0 9-16,0 0-3 0,0 0 3 0,0 0 3 16,0 0 2-16,0 0 0 0,10 2-3 0,-10-2-3 15,0 0 4-15,0 0-5 0,0 0-1 0,0 0-4 16,0 0 6-16,0 0-8 0,0 0 0 0,0 0 0 0,0 0-1 16,0 0 1-16,0 0-4 0,0 0 1 15,0 0 0-15,0 0 0 0,0 0 7 0,0 0-12 16,0 0 0-16,0 0 5 0,0 0 1 0,0 0-3 15,0 0-1-15,0 0-1 0,0 0 1 0,0 0-1 16,0 0 2-16,0 0-1 0,0 0-1 0,0 0 0 0,0 0 1 16,0 0-4-16,0 0-2 0,0 0 4 0,0 0 2 15,0 0 1-15,0 0 5 0,0 0-6 16,0 0 7-16,0 0-4 0,0 0 1 0,0 0-6 16,0 0 5-16,0 0 0 0,0 0-2 0,0 0 0 0,0 0-5 15,0 0 3-15,0 0 3 0,0 0-4 0,0 0 1 16,0 0-2-16,0 0 1 0,0 0-3 0,0 0 5 15,0 0 1-15,0 0-1 0,0 0 1 16,0 0 0-16,0 0-1 0,0 0 0 0,0 0 5 16,0 0-1-16,0 0-2 0,0 0-6 0,0 0 12 0,0 0-9 15,0 0 6-15,0 0-9 0,0 0 12 0,0 0-17 16,0 0 6-16,0 0 6 0,0 0 5 0,0 0-12 16,0 0-1-16,0 0-1 0,0 0 5 15,0 0-3-15,0 0 2 0,0 0-5 0,0 0 4 16,0 0 0-16,0 0-2 0,0 0-1 0,0 0 6 0,0 0-5 15,0 0 3-15,0 0 3 0,0 0-3 0,0 0 1 16,0 0 0-16,0 0-1 0,0 0 1 0,0 0 1 16,0 0-1-16,0 0 2 0,0 0-1 0,0 0-2 15,0 0 3-15,0 0 1 0,0 0-4 0,0 0 4 16,0 0-4-16,0 0 5 0,0 0 2 0,0 0-8 16,0 0-6-16,0 0 7 0,0 0-1 0,0 0 1 15,0 0 2-15,0 0 1 0,0 0-5 0,0 0 6 16,0 0-3-16,0 0 2 0,0 0 3 0,0 0 2 15,0 0 0-15,0 0 5 0,0 0-1 0,0 0-2 16,0 0-4-16,0 0 1 0,0 0 5 0,0 0-4 16,0 0-4-16,0 0 3 0,0 0 0 0,0 0 0 15,0 0-3-15,0 0 7 0,0 0-12 0,0 0 7 16,0 0-5-16,0 0-1 0,0 0 1 16,0 0 1-16,0 0 2 0,0 0-5 0,0 0-1 0,0 0 1 15,0 0 7-15,0 0-1 0,0 0 7 0,0 0-12 16,0 0 4-16,0 0-1 0,0 0 2 0,0 0-1 15,0 0-4-15,0 0 1 0,0 0 5 0,0 0-4 16,0 0 1-16,0 0 1 0,0 0-1 0,0 0 0 16,0 0 8-16,0 0-8 0,0 0-2 0,0 0-1 15,0 0-3-15,0 0 3 0,0 0-3 0,0 0 14 16,0 0-10-16,0 0-1 0,0 0-3 0,0 0 6 16,0 0 8-16,0 0 0 0,0 0-4 0,0 0 4 15,0 0 1-15,0 0 5 0,0 0 1 0,0 0 1 16,0 0-13-16,0 0 0 0,0 0 1 0,0 0 5 15,0 0-2-15,0 0-5 0,0 0-1 0,0 0 7 16,0 0-9-16,0 0-1 0,0 0 6 0,0 0-5 16,0 0 1-16,0 0 3 0,0 0-11 0,0 0 10 15,0 0-6-15,0 0 3 0,0 0 1 0,0 0 8 16,0 0-6-16,0 0-4 0,0 0 1 0,0 0-1 16,0 0 2-16,0 0 7 0,0 0-12 0,0 0 1 15,0 0 1-15,0 0 2 0,0 0 0 0,0 0-3 16,0 0 4-16,0 0 7 0,0 0-8 0,0 0-4 15,0 0-6-15,0 0 7 0,0 0 2 0,0 0 2 16,0 0-6-16,0 0 8 0,0 0-6 0,0 0 1 16,0 0 4-16,0 0-4 0,0 0-3 0,0 0 6 15,0 0-8-15,0 0 5 0,0 0 2 0,0 0 0 16,0 0-4-16,0 0 0 0,0 0-1 0,0 0 7 16,0 0-3-16,0 0 1 0,0 0 4 0,0 0-7 15,0 0-2-15,0 0 2 0,0 0 1 0,0 0 2 16,0 0-14-16,0 0 11 0,0 0 0 0,0 0 1 0,0 0 3 15,0 0-2-15,0 0 1 0,0 0-4 0,0 0-2 16,0 0 2-16,0 0 6 0,0 0-4 16,0 0-4-16,0 0 6 0,0 0-2 0,0 0 0 15,0 0 2-15,0 0 2 0,0 0-5 0,0 0-2 0,0 0 5 16,0 0 2-16,0 0-8 0,0 0 4 0,0 0-10 16,0 0-2-16,0 0 18 0,0 0-6 15,0 0 0-15,0 0 0 0,0 0 1 0,0 0-2 16,0 0-1-16,0 0 8 0,0 0-15 0,0 0 14 15,0 0-4-15,0 0 1 0,0 0 8 0,0 0-11 0,0 0 2 16,0 0-4-16,0 0-1 0,0 0 4 0,0 0 2 16,0 0-3-16,0 0 8 0,0 0 1 0,0 0-7 15,0 0-3-15,0 0 2 0,0 0 0 16,0 0-9-16,0 0 9 0,0 0 0 0,0 0 4 0,0 0-8 16,0 0 4-16,0 0 3 0,0 0 0 0,0 0-3 15,0 0 6-15,0 0 6 0,0 0-9 0,0 0 0 16,0 0 5-16,0 0-5 0,0 0 1 0,0 0-1 15,0 0-3-15,0 0 5 0,0 0-3 0,0 0 0 16,0 0 0-16,0 0 7 0,0 0-4 0,0 0-4 16,0 0 1-16,0 0 3 0,0 0-4 0,0 0 4 15,0 0-2-15,0 0 0 0,0 0-3 0,0 0 5 16,0 0-6-16,0 0 4 0,0 0-5 0,0 0 7 16,0 0-1-16,0 0-3 0,0 0 1 0,0 0-3 15,0 0 1-15,0 0 3 0,0 0-3 0,0 0 1 16,0 0 1-16,0 0-1 0,0 0 7 0,0 0 4 15,0 0-8-15,0 0 3 0,0 0-4 0,0 0 3 16,0 0 0-16,0 0 0 0,0 0-4 0,0 0 4 16,0 0-3-16,0 0-3 0,0 0 3 0,0 0-11 15,0 0 11-15,0 0 0 0,0 0-4 0,0 0 6 16,0 0-4-16,0 0 0 0,0 0 1 0,0 0-1 16,0 0 0-16,0 0 1 0,0 0-2 0,0 0 2 15,0 0 0-15,0 0-1 0,0 0 0 0,0 0-2 16,0 0 1-16,0 0 2 0,0 0 1 0,0 0 5 15,0 0-6-15,0 0-3 0,0 0 3 0,0 0-2 16,0 0 1-16,0 0-2 0,0 0-1 0,0 0 0 16,0 0 2-16,0 0 6 0,0 0-4 0,0 0-5 15,0 0-7-15,0 0 10 0,0 0-1 0,0 0 0 16,0 0 3-16,0 0-1 0,0 0 0 0,0 0-10 16,0 0 13-16,0 0-3 0,0 0 2 0,0 0-3 15,0 0 1-15,0 0-4 0,0 0 4 0,-2-12-1 16,2 12 3-16,0 0-3 0,0 0-2 0,0 0 4 15,0 0 2-15,0 0-4 0,0 0 1 0,0 0-4 16,0 0 8-16,0 0-6 0,0 0 2 0,0 0-1 16,0 0-3-16,0 0 3 0,0 0-1 0,0 0 2 0,0 0-11 15,0 0 15-15,0 0-7 0,0 0 2 16,0 0 0-16,0 0 2 0,0 0-3 0,0 0 0 16,0 0-1-16,0 0 4 0,0 0 0 0,0 0-3 15,0 0 1-15,0 0 0 0,0 0 4 0,0 0-14 16,0 0 10-16,0 0 4 0,0 0-3 0,0 0 6 15,0 0-7-15,0 0 2 0,0 0-3 0,0 0 0 16,0 0 4-16,0 0-7 0,0 0 3 0,0 0-8 16,0 0-7-16,0 0-14 0,0 0-19 0,0 0-29 15,0 0-28-15,0 0-41 0,0 0-54 0,0 0-92 0,0 0-324 16,0 0-963-16,0 0-28 0</inkml:trace>
  <inkml:trace contextRef="#ctx0" brushRef="#br0" timeOffset="16134.23">7313 16965 235 0,'0'0'240'16,"0"0"-28"-16,9-2-9 0,-9 2-11 0,0 0 8 15,10-2-20-15,-10 2-1 0,13-2-18 0,-7 2-2 16,-6 0-25-16,13 0 1 0,-13 0-15 0,14-1-4 16,-5 1-9-16,-9 0-22 0,19 0 13 0,-8 1 3 15,2-1-16-15,-1 0 2 0,6 2-16 0,-7-1-2 16,4 0 0-16,-1 0-14 0,5 0 5 0,-3 0-3 16,3 1-9-16,-2-2-2 0,1 2-2 0,0-2 0 15,2 0-5-15,3 3-6 0,-2-1-4 0,-1 2-2 16,11-4 0-16,-2 3 0 0,-2 1-2 0,0-4-7 15,-5 3 1-15,5-1-1 0,-6-1-1 0,2 1-2 16,5-1 0-16,2 1-3 0,-1 1-2 0,-10-3 0 16,4 1 0-16,0-1-6 0,6 1 6 0,-4 2-3 15,-5-4-1-15,1 1 1 0,3 2 0 0,-4-2-2 16,11 2 0-16,-8 1-2 0,4-2 4 0,3 0 2 16,-8 3-2-16,9-3-4 0,-9 1 6 0,7 1-8 15,1-1 6-15,-5-2-5 0,4 0 5 0,0 1 0 16,-2-1-3-16,2-1 3 0,-2 1 0 0,0-1 0 15,0 0 2-15,-5-2-2 0,8 1 3 0,-3 0-3 16,-4-2 1-16,3 3-4 0,1-4 4 0,0 4 1 16,-5 0-2-16,6-4-1 0,-4 4-1 0,2-2-4 15,1 3 3-15,-4-2-1 0,7 1 1 0,-8 0-2 16,8 2 8-16,-3-2-7 0,-6 1 0 0,8-2-3 16,-1 2 6-16,-1 0-6 0,-5-1 7 0,6 1-3 15,-1-2 1-15,4 2 0 0,-14 0-3 0,11-2 0 16,1 1 7-16,0 0-7 0,-8 0 5 0,8-1-5 15,-1-1 5-15,-1 3-2 0,-4-1-1 0,6-1 0 16,-2-3-1-16,3 3 3 0,-3-2-4 0,-6 3 4 16,8-4-4-16,-1 4 1 0,-1 0-1 0,2-1 0 15,-6 1 1-15,4-2-1 0,0 1 2 0,2 4-6 16,-5-3 4-16,-1 2 3 0,-1-1-5 0,10 3 4 16,-7-2-1-16,6 2 0 0,-2-2 1 0,-2-2-3 15,1 3 0-15,-2-2-2 0,5 0 0 0,-6 2-2 16,4 3 11-16,0-3-2 0,-8 0-6 0,9 1-2 15,-2 0 3-15,3 0-5 0,-4-1 5 0,3 0 2 16,-8 0-4-16,5 1-1 0,-5-1 5 0,0 1-4 16,5 0-1-16,1-2-1 0,-1 1 6 0,-4-1-4 15,5 0 4-15,-10 1-5 0,10-4 1 0,-8 5 1 16,9-3-1-16,-1 4 3 0,-11-5 2 0,9 3-1 16,-4-2-3-16,-1 1 1 0,2 1 0 0,-2-4 2 15,1 2 0-15,-2 0-3 0,2 0 1 0,1-1 4 16,-3 2-7-16,4-2 4 0,4 2-2 0,-1-2 2 15,-6 2 1-15,0-1-4 0,8 0 4 0,-1 0-5 16,-6 0 3-16,5 0 3 0,1-1 0 0,0 2-8 16,-8-1 7-16,10 2-4 0,-8-2 4 0,7 2-3 15,-2-4 1-15,1 2 3 0,-8 0-6 0,9 0 4 16,-8 1 0-16,9-1-4 0,-9 0 5 0,6 0-6 16,1 0 3-16,2 0 1 0,-2-3 2 0,0 3 1 15,-1 0-4-15,-4 0 0 0,5-1 4 0,0 2-2 16,-1 1 0-16,1-1 2 0,0 1 0 0,0 1-1 15,3-2-1-15,-2 1 0 0,1-1 1 0,-1 2-4 16,-1-2 4-16,0 1-4 0,-1 1-1 0,2-2 5 16,-8 0-3-16,7 1 5 0,-1-1-7 0,-5 0 0 15,-3 1 8-15,3-2-6 0,1 3 3 0,-2-1-5 16,10-1 4-16,-13 1-4 0,4 1 5 0,-2-2-4 16,1 3 4-16,0-2-5 0,9-1 7 0,-10 3-8 15,8-1 6-15,-7 2-7 0,2-4 8 0,3 4-4 16,-5-2 3-16,-1 0-4 0,3-2 1 0,-3 4-2 15,1-2 2-15,7-1 0 0,-7 3 0 0,8 0 0 16,-8-2 2-16,2-1-4 0,3 1 5 0,-4 0-3 16,-3-1 3-16,11 0-6 0,-3-2 5 0,-6 0-1 15,0 2 2-15,1-4 0 0,1 2 0 0,-3-1-3 16,7 1 4-16,-7 0-3 0,1-2 2 0,-1 1 2 16,1 1-5-16,-1-1 6 0,-1-2-5 0,0 1 1 15,0 2 0-15,0 0 0 0,2 0-1 0,0 0-3 16,-3-1 5-16,5 2-3 0,-3 0 3 0,-1-1-5 15,2 1 10-15,-1-1-7 0,-2 1-1 0,1-1-3 16,0 2 2-16,2-2-1 0,-1 1 4 0,-3-1 4 16,3 1-2-16,-3-1-8 0,-4 1 4 0,6-1 4 15,1 2-4-15,-1-3 0 0,2 4 0 0,1-2 0 16,-1 0 2-16,-1 0-4 0,1-1 4 0,1 0-4 16,1 2 3-16,5-1-2 0,-1 2 9 0,-9-4-10 15,5 4 4-15,-4-1-4 0,3 0 3 0,4 1-5 16,3 0 7-16,-8-1-6 0,-1 1 7 0,0-2-7 15,-1 1 4-15,2 0 0 0,-4 0-2 0,0-1 1 16,2 3-2-16,-5-3 1 0,4 3 3 0,-4-2-3 16,5 1 0-16,1-1 4 0,-4-1 0 0,5 2 1 15,-3 0-3-15,-1-1 0 0,3 2 3 0,-2-1-5 16,-1-1 4-16,-2-1-4 0,1 2 8 0,1-2-5 16,2-1 3-16,-6 1-8 0,1-1 6 0,2 1-1 15,3-1 9-15,-2 2-11 0,1-2 6 0,0 2-2 16,-1-1 3-16,0 2-1 0,-1-3 3 0,3 1 3 15,-1 2 1-15,1-2 4 0,1 3 2 0,-2-3 0 16,0 0-6-16,3 2-3 0,-3-1 3 0,1-3 2 16,0 4-1-16,-3-3-2 0,5 2-1 0,-4-2-3 15,0 2 3-15,1-1-5 0,3 1 2 0,-3-2-3 16,0 0 7-16,1 0-8 0,-1 1 6 0,0-2-3 16,1 1 5-16,-3 0-2 0,2 1 1 0,-1 0 1 15,3-2-5-15,-3 1 2 0,6-1 5 0,-3-2-4 16,0 2-3-16,-1 0-1 0,1 0 2 0,1-2-2 15,-2 2-1-15,2 0 0 0,-3-2-2 0,3 2-1 16,-3-1 2-16,2-1 2 0,-1 0-6 0,-1 1 3 16,0-2 3-16,1 0 11 0,-2 2-10 15,3-3-1-15,-3 4 7 0,1-4-6 0,0 2 5 0,-6 1-1 16,5-1 4-16,1 1-3 0,-5 0 8 0,2 2-3 16,-3-1 4-16,7 1 0 0,-5 1 11 0,4 0-8 15,1 2-3-15,-5-2 1 0,4 1 4 0,-5 0-4 16,6 1-2-16,-4 1-2 0,3-1-3 15,-4 0 2-15,0-1-1 0,3 3 3 0,-3-4-3 16,5 3 4-16,-5-3 3 0,3 2-3 0,1 0-1 0,-2 0 7 16,-2 2-6-16,-2-2 6 0,6 1 3 0,-6 1 4 15,5 0 5-15,-3-1-8 0,0 0 2 0,-1 0 5 16,0 1-6-16,-3 1 0 0,0 1-3 0,-1-1-3 16,1 0-1-16,-3-1 1 0,0 0 0 0,4 1-5 15,-6-1-4-15,-5-5 0 0,9 8 0 16,-5-2-3-16,-4-6-2 0,7 8 12 0,-7-8-8 0,6 7-8 15,-6-7-2-15,6 7-28 0,-6-7-24 0,2 2-31 16,-2-2-28-16,0 0-48 0,0 0-68 0,0 0-56 16,0 0-317-16,0 0-902 0,0 0 3 15</inkml:trace>
  <inkml:trace contextRef="#ctx0" brushRef="#br0" timeOffset="20154.04">11879 14322 74 0,'-10'-9'420'16,"-5"1"-53"-16,0 1-45 0,1 3-38 0,-4-3-31 15,1 2-22-15,-1-1-25 0,-3 2-12 0,-7 0-18 16,5 2-3-16,-2-3-14 0,-2 3-8 0,0-2-4 16,-1 3-14-16,1-3-15 0,-2 3-2 0,0 0-6 15,0 2-13-15,2 1-8 0,-2 2-12 0,-2 1 3 16,-1 2-8-16,1 2-6 0,0-1-6 0,0 2-2 16,3 3 3-16,-2 3-1 0,1 0-3 0,1 0-3 15,2 1-3-15,1 0-6 0,0-1-1 0,0 7-9 16,0 1-5-16,5 0-2 0,-2-2-4 0,-1 3 0 15,3-1-3-15,-2 1-1 0,3-1-5 0,1 2 4 0,-2-1-5 16,7 0 0-16,-1 0 0 0,3 0 1 0,-1 2-4 16,6-3-2-16,-1 4 5 0,1-3-7 0,3 0-1 15,1 1-2-15,-3 0-1 0,5 0 0 16,5-1 2-16,-3 1 1 0,2 0-4 0,1 0 0 0,3 0 0 16,2 1 2-16,-1-1-4 0,5 0-1 0,3-1 2 15,-2 1 2-15,4-2-3 0,0 1 0 0,0 0 2 16,4 0 2-16,-1-3-4 0,1 1-2 0,-1-2 2 15,1-1 1-15,4 1-3 0,2-2 2 0,0 5 1 16,2-3 1-16,10 4 1 0,-8-6-6 0,1-2 2 16,0 0 4-16,0 0-5 0,1-1 9 0,2-2-9 15,0-5 0-15,-1 2 2 0,1-2 13 0,3-1-13 16,8 2 1-16,3-5 3 0,4 0-3 0,-16-2 10 16,16 1-5-16,-4-3 3 0,5 1-1 0,3-1 1 15,-2-1-2-15,6-2 1 0,-6-2 0 0,3 2-2 16,-6 0-2-16,2-2 1 0,1-1 2 0,-4 2-4 15,0-3 0-15,-5-4 0 0,-10 3 6 0,14-7-2 16,-14 4 1-16,16-7-3 0,-17 5 1 0,10-5-3 16,-11 2 4-16,10-5-3 0,-12 5 3 0,-1-4-3 15,-1 0-1-15,11-8-1 0,-11 3 6 0,-4 0-5 16,6-10 4-16,-8 7-2 0,-3-1-1 0,5-11-3 16,-9 11 4-16,0-3-5 0,-1 2 9 0,-1-1-9 15,-3-2 1-15,-3-3 0 0,1 4 4 0,-4-3-3 16,3 3 1-16,-6 2 1 0,-2-1 0 0,-2 0-2 15,0 0-1-15,-1 0 1 0,-2 2 2 0,-3 2-1 16,1 0 2-16,-8 1-1 0,-1-1 0 0,1 7-1 16,-5-5 3-16,-1 3-8 0,-2 1 4 0,-3-1 0 15,-1-2 4-15,-3 1-4 0,-1 0 0 0,-3 3-2 16,0-1 0-16,-3 2 5 0,-1-2-3 0,-8-2-1 16,11 6 5-16,0 1 3 0,1-1-1 0,-2 1-4 15,1 4 5-15,-1 2-3 0,0-1 0 0,-4 2 4 16,1-1-4-16,-1 3 3 0,1 0 2 0,0 3-5 15,-2 1 4-15,-1-2 4 0,0-1-5 0,2 0 1 16,-5 0-3-16,2 1 13 0,-11-2-8 0,14-2-1 0,1 3 4 16,0 1 2-16,2-1 7 0,2 2 1 15,0 0 1-15,1 0 1 0,2 1-7 0,9 2-1 16,0 0-5-16,2 1 3 0,-1-1-1 0,2 0-2 16,5 0-1-16,0 1-3 0,12-1 3 0,-19 3-7 0,10-3 6 15,9 0-7-15,-15 2-2 0,15-2 4 0,0 0-8 16,-12 0-1-16,12 0-5 0,0 0 6 15,0 0-15-15,0 0-4 0,0 0 3 0,-11 3 5 16,11-3-6-16,0 0 3 0,0 0-6 0,0 0 6 16,0 0-4-16,0 0 5 0,0 0 3 0,-8 6 2 0,8-6-1 15,0 0-7-15,0 0 15 0,0 0-2 0,0 0-1 16,0 0 0-16,0 0 1 0,0 0-2 0,0 0 3 16,0 0 0-16,0 0-2 0,0 0 2 15,0 0-1-15,15 17 3 0,-15-17 6 0,11 7-2 0,-2-4 5 16,-1-1 15-16,5 3-15 0,0-2 20 0,0 1-11 15,3 1-5-15,2 0-1 0,3 0 0 0,-2 0 6 16,8 1-2-16,1 1-5 0,3-4 7 0,-2 1-4 16,3 2 1-16,1-2-2 0,-1-3 0 0,3-1-1 15,0 3 13-15,0-3-17 0,2-2 0 0,-4 0 7 16,6 0-6-16,-5 0-1 0,8 1-5 0,-6-1 2 16,4 2 4-16,-4-3-6 0,3-2 5 0,1 1-5 15,12-2 3-15,-14-3-1 0,15-2 6 0,-5-4-5 16,2 0 0-16,-1-3 8 0,2 0-5 0,-1-5-10 15,-2 1 11-15,2-2-5 0,-3-1-3 0,3-2 3 16,5-2 2-16,1-4-2 0,-2 0 0 0,0 0 0 16,17-18 0-16,-21 14 1 0,0-1-2 0,18-21 2 15,-19 17 0-15,20-14-9 0,-25 17 12 0,2-4-9 16,18-17 6-16,-22 18-8 0,3-2 5 0,15-20-1 16,-18 22 0-16,2-1 0 0,0 1 5 0,0 0-1 15,2-4-10-15,-2 2-1 0,-2-1 0 0,3-1 4 16,-6 0-2-16,2 4-1 0,-1-3-1 0,-3 3 4 15,1-2-5-15,3 0 2 0,-3 0 3 0,-2-1-7 16,1 2 7-16,-3 1-8 0,1 0 1 0,-2-3 6 16,0 2 4-16,2-4-1 0,2 8 2 0,-3-3-6 15,1-1 1-15,1 2 4 0,-1-4-4 0,4 2 1 16,-2 1 0-16,-3 1-3 0,-2-2 3 0,4 4-1 16,0 0-1-16,-2 1-4 0,4 1 14 0,-3 1-9 15,1-1 4-15,1 2-6 0,-1 0-2 0,4 1 8 16,-4-3 1-16,-8 12-4 0,13-12 0 0,-5 4-1 0,0-8 0 15,5 5-6-15,1-3 7 0,-5-1 1 16,0 1 1-16,4 3 2 0,-1-4 8 0,-2-1-11 16,4 2 4-16,-1-4-4 0,0 5 2 0,2 0-2 15,1-4-2-15,0 4 0 0,3-2 5 0,-3 3-4 0,0-2 1 16,-2 0 5-16,7-2-9 0,-6-1-1 0,3 1 7 16,1-2-1-16,1-2-1 0,15-12 1 15,-14 15 2-15,15-15-3 0,-21 16 1 0,24-19 1 16,-23 17-2-16,1-1 2 0,19-17-2 0,-18 19 3 0,3 0 1 15,15-17 1-15,-16 19-6 0,-3 0-1 0,2-2 5 16,1 4-1-16,4-1-2 0,-2 2 4 0,-2 2-3 16,3 0 1-16,-1 0 1 0,0 3-7 0,1-1 7 15,2 0 2-15,-3 2-2 0,1-2-7 0,1 1 5 16,-5-4-2-16,2 6 3 0,0-3-11 0,-1 0 12 16,-1 2-2-16,-1 1 3 0,0 3-5 0,-1-1-1 15,-1 0 0-15,1 5 4 0,-11 5-2 0,14-4 5 16,-12 8-3-16,11-10 0 0,-11 9 10 0,11-4-15 15,0-5 3-15,-12 7 4 0,10-3-3 0,-11 5 0 16,1-3-1-16,15-3 1 0,-17 7 3 0,0 1-4 16,0-3-1-16,1 1-1 0,-1 3 1 0,-2-4 1 15,4 4-1-15,0-3 10 0,-2 5-12 0,3-2 7 16,-2 0 0-16,1 2-3 0,-2 0 5 0,0-1 0 16,-2 2-4-16,0-1 1 0,-2 1 3 0,-1 2-2 15,0-3 0-15,-7 3 0 0,1 0 2 0,-2-1 9 16,-2 4-10-16,1-3 5 0,-1 2-7 0,-5 2 3 15,0 0-2-15,-13 3 1 0,20-7 1 0,-20 7 2 16,13-4-1-16,-8 2 1 0,-5 2-5 0,0 0 0 16,7-5-17-16,-7 5-26 0,0 0-22 0,0 0-39 15,0 0-53-15,0 0-92 0,0 0-356 0,0 0-923 16,-53 6-9-16</inkml:trace>
  <inkml:trace contextRef="#ctx0" brushRef="#br0" timeOffset="22128.02">20479 8416 392 0,'-8'-2'384'0,"0"-1"-43"0,-3 2-25 0,1 1-38 16,-2 0-9-16,-1 0-27 0,2 0-14 0,-1 1 1 0,0 3-15 15,-5-2-15-15,0 5-19 0,2 1-15 0,-2 0-15 16,7-2-15-16,-5 6-13 0,1 0-12 0,1 1-10 16,1 1-11-16,2-1-7 0,0-1-4 0,2 3-7 15,1-1-8-15,0 1-9 0,1 1-3 0,3-3-9 16,1 2-3-16,1-4-6 0,-1 0-1 0,2-1-4 15,2-1-2-15,0 0-1 0,1-4-4 0,1 1 1 16,2-2-6-16,-1-1 1 0,5-2-6 0,-1-2 2 16,5-2 2-16,-2-2-7 0,6-3 3 0,-3-2-5 15,3 0 1-15,-3-3-1 0,11-2-1 0,-11 3-6 16,-1-4 4-16,7-3 0 0,-7 7-2 0,-2-1 1 16,1-1 0-16,-1 1 0 0,-5 2-4 0,1 1 2 0,0 0 3 15,-3 2 2-15,1 3 9 0,-1-1 9 0,-3 1 7 16,1-1 3-16,-3 6 1 0,6-4 3 0,-6 4-9 15,0 0 2-15,0 0 0 0,0 0-6 0,0 0 3 16,5 22 5-16,2-5 6 0,-7 1-4 0,0 7 9 16,3 7 5-16,-1 1 7 0,-3 2-2 0,-1 13 8 15,2 0-15-15,-2-4 16 0,-1-8-2 0,-1 12 1 16,-1-12-3-16,-1-2-1 0,1 2-1 0,-1 0-1 16,-2-1-3-16,3-3 0 0,-3-1-7 0,1-4 0 15,-2-8-7-15,3-3-2 0,-2 0-6 0,-2-1 0 16,-1-2-11-16,1-5 0 0,-1 0-30 0,-1-7-21 15,1-1-33-15,-4-4-25 0,4-2-27 0,-5-6-36 16,-2-6-52-16,1-5-49 0,5-4-84 0,1-3-257 0,3-3-907 16,3 0 6-16</inkml:trace>
  <inkml:trace contextRef="#ctx0" brushRef="#br0" timeOffset="22511.01">20554 8708 76 0,'10'6'598'16,"2"-2"-105"-16,-2-1-60 0,0-1-52 0,4-1-42 15,-5-1-37-15,3-1-19 0,3 0-26 0,2-4-10 16,1-3-22-16,-1 2-32 0,0-5-16 0,-1 0-20 16,-1-2-19-16,4-6-23 0,-8 5-12 0,7-6-14 15,-5 5-7-15,-2-3-8 0,1 1-13 0,-4 0-3 16,0 1-7-16,-2-1-3 0,-1 1-6 0,-3 5-5 15,0 1-2-15,-1-4-6 0,-2 4 5 0,-1 1 1 0,0 3-2 16,-3-1 10-16,-1 1-1 0,-2 3-7 0,0 2 2 16,-3 0-1-16,-1 3 0 0,1 1-4 0,-2 3-2 15,-1 1 4-15,-1 3 7 0,1 0-6 0,-2 3-3 16,3 3-7-16,4 0 3 0,-3 1-7 0,4 0 0 16,1 2-1-16,0 5 3 0,4-3-5 0,1 3-4 15,2-5-2-15,3 0-5 0,6 5 0 0,-3-5 2 16,-1-1-1-16,4-2-2 0,1-1-9 0,0-3-12 15,-1-2-19-15,2-2-22 0,0-1-28 0,1-3-28 16,4-2-35-16,-3-4-46 0,3-2-46 0,0-7-80 16,-1 1-241-16,0-4-827 0,6-6 38 0</inkml:trace>
  <inkml:trace contextRef="#ctx0" brushRef="#br0" timeOffset="22727.99">21126 8261 44 0,'5'-7'760'15,"-2"1"-117"-15,1 0-97 0,-4 6-76 0,2-7-73 0,-2 7-56 16,0 0-43-16,0 0-36 0,0 0-13 0,2 28-10 16,-6-9 6-16,1 6-14 0,2 4-13 0,-3 4-19 15,3-2-13-15,-4 1-19 0,4 4-17 0,0-2-17 16,1 0-11-16,0 0-21 0,2 0-10 0,-2-1-10 16,2-2-14-16,1-2-9 0,-3-2-5 0,1-1-31 15,0-8-15-15,3 1-23 0,-2-6-28 0,1 0-28 16,-1-4-33-16,-2 2-36 0,-2-4-52 0,-1 0-61 15,3-7-85-15,-7 6-260 0,7-6-910 0,0 0-3 16</inkml:trace>
  <inkml:trace contextRef="#ctx0" brushRef="#br0" timeOffset="22895.02">20938 8546 573 0,'0'0'678'15,"-3"-9"-122"-15,3 9-93 0,0-9-65 0,0 9-29 16,8-7-23-16,2 3-41 0,-1 0-26 0,4 1-23 0,1-1-32 15,4-1-20-15,0 0-37 0,-1 1-24 0,4 1-27 16,-5 2-34-16,7 1-40 0,-3 2-41 0,0 0-62 16,-2 1-72-16,-2 1-86 0,1 4-349 0,-1-1-847 15,-2 1 32-15</inkml:trace>
  <inkml:trace contextRef="#ctx0" brushRef="#br0" timeOffset="23410.99">21535 8565 524 0,'5'-4'497'16,"1"1"-67"-16,1 1-34 0,-7 2-44 0,11 0-8 15,-11 0-18-15,7 5-24 0,-3 1-11 0,1 2-25 16,-5 3-13-16,4 6-24 0,-4 0-28 0,0 1-11 16,-2 1-10-16,0 5-28 0,2 0-7 0,-2-4-7 15,-2 0-25-15,1-1-12 0,-1-1-2 0,-2 0-21 16,2 0-4-16,0-3-6 0,1-2-7 0,-1-4-18 15,4-3 6-15,0-6-8 0,-2 10-12 0,2-10-9 16,-2 5-5-16,2-5-16 0,0 0 10 0,0 0-15 16,0 0 4-16,11-36 1 0,-5 17 0 0,2-6-4 15,5 0 3-15,-2-3 0 0,0 2-2 0,1-2 5 0,0 4 1 16,0 2 8-16,-1 6 14 0,-1 2 11 0,3 0 18 16,-3 0-1-16,1 3-1 0,-3 4-3 0,-1 0-2 15,-3 3-3-15,0 2 5 0,-4 2 7 0,0 0 5 16,15 6-4-16,-7 1-2 0,-6 4-12 0,2 1-1 15,0 6-6-15,-2 0-9 0,-2 1-10 0,4 6-15 16,-4 0-20-16,0 1-23 0,0-6-19 0,0-1-25 16,0 0-18-16,0 2-23 0,0-3-30 0,0-1-36 15,0 1-44-15,3-10-53 0,-3 2-323 0,2-2-952 16,0-2-24-16</inkml:trace>
  <inkml:trace contextRef="#ctx0" brushRef="#br0" timeOffset="23744.63">21860 8797 309 0,'0'0'562'0,"12"-1"-76"0,-12 1-62 16,14 0-38-16,-4-1-58 0,4 1-37 0,-9-1-38 15,5 0-19-15,3-2-30 0,-3 0-13 0,3-2-20 0,3 1-20 16,-5-2-18-16,3 0-7 0,-1-1-21 0,1 0-9 16,0 0-15-16,0-4-5 0,-1 0-13 15,-3-3-5-15,0 5-8 0,-1-4-3 0,-1-2 1 0,-3 4-5 16,-1-5 3-16,-4 5 0 0,0 1 3 0,0-1 2 15,0-2 4-15,-4 2 1 0,2 4 9 0,-5 0-12 16,3 3 10-16,-5 1-2 0,-5 1 1 0,3 3-12 16,-1 3 14-16,-5 4 3 0,1 2-2 0,3 4 10 15,-5-2 8-15,0 8-2 0,8-4-3 0,-5 7-6 16,1 1-7-16,5 1-10 0,3-7 0 0,1 1-6 16,3-1-7-16,-2 1-6 0,4-2-4 0,0-1-4 15,0 1-10-15,4-6-17 0,1 2-25 0,1-5-24 0,3-2-24 16,-2-1-25-16,2-3-25 0,2-2-25 0,3-3-36 15,-3-3-28-15,7-4-40 0,-2-2-37 16,2-2-301-16,-3-1-895 0,-1 1 8 0</inkml:trace>
  <inkml:trace contextRef="#ctx0" brushRef="#br0" timeOffset="24145.99">22180 8663 475 0,'7'-12'272'16,"-3"3"82"-16,3 0 33 0,-5 3 0 0,2 1-25 16,0 1-18-16,-4 4-33 0,6-8-24 0,-6 8-21 15,0 0-38-15,0 0-26 0,0 0-9 0,0 0-11 16,0 0-1-16,2 18 4 0,-2-8-3 15,0 2-3-15,0 4 1 0,-2 3-30 0,2-3-3 0,2 4-18 16,-2-3-16-16,2-4-8 0,0 2-11 0,0-3-11 16,-2 0-11-16,5-2-7 0,-3-3-8 0,0 0-15 15,2-1-1-15,1-2-8 0,-5-4-13 0,10 5-1 16,-10-5-11-16,12-5-4 0,-5-1-23 0,3-4-12 16,1-4-9-16,-1-1-10 0,2-1-6 0,-1-8-4 15,-2 7-5-15,1-1-3 0,0 0 4 0,-1 1 7 0,1 0 3 16,-2 3 6-16,-3 3 6 0,4 2-3 15,-2 1 8-15,-3 1 3 0,-1 3 2 0,-3 4 13 16,6-6 7-16,-6 6 8 0,0 0 14 0,0 0 7 0,14 11 0 16,-12-2 10-16,0 3 1 0,1 0 15 0,1 0-2 15,2 2 2-15,-1 3 11 0,1-2-5 0,2-2-2 16,0 1 2-16,-3-4 0 0,4-1 3 0,0 0-5 16,0-2 4-16,-3-4-1 0,1 1 3 0,0-3 4 15,-7-1 8-15,14-5 2 0,-5-2-8 0,-2-4-4 16,2-2-6-16,-1-3-7 0,1-2-4 0,-2 2 0 15,-2-1-11-15,-1-2-15 0,-2 4-15 0,-2 0-24 16,2-2-24-16,-2 0-24 0,0 5-25 0,-4 0-26 0,0 2-35 16,-1 0-51-16,-2 5-50 0,0 0-69 0,-3 4-277 15,-4 1-940-15,-4 3-17 0</inkml:trace>
  <inkml:trace contextRef="#ctx0" brushRef="#br0" timeOffset="24577.8">21777 9423 739 0,'0'0'675'0,"0"0"-108"0,0 0-68 15,0 0-47-15,10 12-39 0,-10-1-27 0,2 0-44 16,0 10-20-16,0-3-24 0,-2 10-26 0,0-1-24 16,2 3-29-16,-2-3-24 0,0 2-27 0,0 1-20 15,0-1-18-15,0-2-16 0,0-2-16 0,0-5-11 16,1-1-14-16,-2 0-19 0,2-3-25 0,-1 0-29 0,-1-5-27 16,2-5-37-16,1 0-30 0,-2-6-35 15,0 9-51-15,0-9-50 0,0 0-70 0,0 0-315 16,0 0-958-16,6-32-24 0</inkml:trace>
  <inkml:trace contextRef="#ctx0" brushRef="#br0" timeOffset="24782.56">22007 9421 379 0,'0'12'748'0,"-4"6"-135"0,3 12-84 15,-3-5-48-15,-1 5-42 0,1 1-40 0,3 0-33 16,-3-3-32-16,4 3-31 0,-2-1-36 0,4 0-33 15,0-4-31-15,0-1-26 0,-2-7-19 0,5-1-29 16,0-1-30-16,-3-4-33 0,3-1-36 0,1-3-34 16,-1-1-32-16,-1-1-32 0,0-2-29 0,-4-4-34 15,0 0-33-15,0 0-51 0,14-13-48 0,-10 3-318 0,-1-7-876 16,-1 1 17-16</inkml:trace>
  <inkml:trace contextRef="#ctx0" brushRef="#br0" timeOffset="25036.03">22101 9336 34 0,'6'-4'701'0,"0"-2"-91"15,7 2-82-15,-2-1-67 0,0 3-51 0,3 1-46 16,-3 1-41-16,5 0-22 0,-5 1-27 0,3 1-6 16,-1 2-18-16,-4-1-9 0,2 2-14 0,-2 1 1 15,-3-1 0-15,1 4-11 0,-5 0-15 0,1 1-10 16,-6 1-18-16,-1 2-18 0,-3 2-19 0,-4 1-18 15,-3-3-13-15,1 0-12 0,-12 4-12 0,3-1-15 16,-2-6-15-16,-3 0-21 0,-3-2-25 0,3 1-17 16,0-4-22-16,7-1-28 0,2-1-25 0,-4-1-28 0,3 1-30 15,6-3-51-15,2 1-62 0,-2 0-95 0,8-2-280 16,5 1-1006-16,-11-1-58 0</inkml:trace>
  <inkml:trace contextRef="#ctx0" brushRef="#br0" timeOffset="25977.91">22746 9310 246 0,'0'-7'722'0,"0"7"-135"0,0 0-90 0,0 0-86 15,0 0-63-15,0 0-44 0,2 32-32 0,-2-11-19 16,-2 5-9-16,0 0-13 0,2 4-16 0,-1 1 2 15,-1 2-25-15,0-2-9 0,0 3-16 0,-3 0-16 16,2-3-16-16,1-2-13 0,-2 0-13 0,0-1-6 16,-1-3-19-16,1-6-12 0,2 0-3 0,0-8-8 15,1 0-10-15,-2 0-4 0,1-3-15 0,2-8-21 16,-2 7-10-16,2-7-16 0,0 0 3 0,0 0-1 0,0 0-1 16,0 0-2-16,14-33-1 0,-9 15 4 15,1 1-2-15,6-6 4 0,-1-1 4 0,-5 5-5 16,2-5 1-16,3 7 11 0,-1-6-10 0,-1 6-2 0,3 2 14 15,-3 1-11-15,-1 4 19 0,-4 2-9 0,2 1 1 16,-4 2 5-16,-2 5 16 0,5-6 5 0,-5 6 4 16,0 0 1-16,0 0 1 0,0 0-6 0,8 19 0 15,-8-8-7-15,-2 7 1 0,0-1-4 0,4 0-4 16,-2 1 0-16,0 0 3 0,-2-2-13 0,4 3 5 16,0-1-27-16,1-2-18 0,-1-1-15 0,0 2-19 15,1-2-15-15,-3-6-18 0,1 0-22 0,2-2-29 16,0-3-29-16,-3-4-30 0,2 8-26 0,-2-8-27 0,8 2-51 15,-8-2-225-15,0 0-787 0,0 0 52 16</inkml:trace>
  <inkml:trace contextRef="#ctx0" brushRef="#br0" timeOffset="26310.51">22912 9791 392 0,'7'-4'177'0,"-2"1"85"0,-5 3 6 0,12-6-3 0,-7 2-54 16,1 1-3-16,4-1-20 0,-1-1 0 0,2 4-3 16,2-2 12-16,1 0 11 0,4-2-13 0,-3 3 8 15,4-2-13-15,1-1-3 0,0 1-18 0,-2-3-12 16,1 0-13-16,0 1-12 0,-1-2-12 0,-3 1-6 15,-2 1-12-15,-3 0-11 0,1 0-6 0,-1 0-8 16,-4 0-6-16,1-2 0 0,-2 3-5 0,-1-3 1 16,-4-2-10-16,3 3 10 0,-3 7 2 0,-6-17 0 15,2 10 1-15,0-1-12 0,-3 1 3 0,-2 0 8 0,0 2-7 16,0 3 0-16,0-1-1 0,-3 3-10 16,2 4-1-16,-2-1 10 0,1 3-7 0,-4 3-2 15,1 1 6-15,3 1-1 0,-1 3-10 0,1-3-2 0,4 3-5 16,-4-1-5-16,6-1-3 0,1 0 0 0,0 0-9 15,4 1-10-15,0-2-7 0,2 0-10 16,2 1-9-16,0-2-16 0,-1-1-9 0,4-1-13 0,0 0-16 16,3-1-11-16,1-1-20 0,-1 0-12 0,1-4-20 15,3 0-17-15,3-4-10 0,-2 2-15 0,3-4-20 16,3-2-10-16,-2-1-15 0,1-1-23 0,0-4-44 16,-2 1-227-16,-2-1-732 0,0-1 71 0</inkml:trace>
  <inkml:trace contextRef="#ctx0" brushRef="#br0" timeOffset="27077.95">23484 9558 122 0,'3'-3'571'0,"-3"3"-17"0,2-10-53 0,-2 10-51 0,0 0-44 16,0 0-48-16,-9-7-27 0,9 7-37 15,-10 0-39-15,10 0-27 0,-14 6-19 0,5-1-14 16,-1 1-11-16,1 1-8 0,-1 0-14 0,-2 6-7 0,1-3-20 16,2 3-11-16,4-2-18 0,-4 1-1 0,5-1-22 15,-1 0-9-15,1-1-13 0,0 1 4 0,2 0-21 16,-2-1-2-16,4-1-6 0,0-9-15 0,0 13-8 15,4-7-12-15,-4-6 1 0,6 8 7 0,-6-8-21 16,9-2-2-16,-9 2-6 0,16-9-1 0,-8 0-8 16,1 0-3-16,5-2-7 0,-3-2 7 0,0 0 2 15,5 1 3-15,-5-1 5 0,3 1 0 0,-5 5-1 16,-1-3 5-16,-4 6-5 0,4 0 8 0,-3 2 12 16,-5 2 12-16,7-2 3 0,-7 2 8 0,0 0 1 0,8 12-1 15,-6-5 11-15,-2 0-5 0,3 0-9 16,-2 3 6-16,1-2-2 0,-2 2-2 0,2 0-3 15,0-3 2-15,2 1-14 0,-1-2-8 0,-1 1-9 0,2-1-11 16,0-1-18-16,6 3-18 0,-4-4-19 0,1-1-26 16,-1-1-10-16,6-4-10 0,-1 1-10 15,0-1-12-15,8-5-15 0,-4 0-10 0,3-2 6 0,1 0-1 16,7-3-6-16,-6 3 15 0,3-3-12 0,-4 2 13 16,0 0-15-16,4-5-11 0,-8 2 8 0,3 1-8 15,-1 0 5-15,-3 1 15 0,-1-1 45 0,-5 3 67 16,5 0 76-16,-4 1 52 0,-6 1 55 0,4 1 40 15,-4 2 26-15,-3 4-8 0,3-8 5 0,-3 8-7 16,0 0-11-16,0 0-15 0,-10-13-6 0,10 13-10 16,-13-1-4-16,5 1-9 0,8 0-9 0,-21 6 2 15,10-1-4-15,-1 0-2 0,-3 5-13 0,-1 2 0 16,3 0-10-16,2 1-18 0,-1 1-5 0,-3-1-3 0,3 2-8 16,3-2-13-16,3-3-5 0,0 1-3 15,-2-1-5-15,4 1-2 0,2-3-7 0,-5 2-2 16,6-3-14-16,0-1 10 0,1-6-8 0,-3 10-4 0,-1-5-7 15,4-5-14-15,0 0-10 0,0 0-5 0,0 0 0 16,0 0-2-16,0 0-4 0,0 0 0 0,20-17-5 16,-14 2-6-16,8-8-4 0,-3-3-12 0,3-2 5 15,-1-2 1-15,1-4 3 0,-3 1 3 0,8-12 4 16,-8 12 8-16,7-10 4 0,-5 12 8 0,1-2 1 16,-5 5 3-16,1-3 2 0,-1 4 0 0,-4 7 8 15,2 4 2-15,-5 4 14 0,2 3 20 0,-3-1 26 16,0 4 10-16,-1 6 4 0,0 0 10 0,-6-7-12 15,6 7-4-15,0 0-4 0,-14 19 2 0,9-4-2 16,-5 9 5-16,1 3-6 0,0 2 7 0,0 3 0 16,0 3 1-16,3 0-5 0,-4 10-5 0,4-10-7 15,1 1-6-15,1-3-6 0,0-1-3 0,-1-2-11 0,5 0-14 16,0-5-25-16,3-5-29 0,-1-4-24 16,2 0-22-16,-3-5-24 0,0-3-26 0,1-2-38 15,2-1-36-15,-4-5-37 0,6 7-54 0,-6-7-277 0,0 0-881 16,0 0 16-16</inkml:trace>
  <inkml:trace contextRef="#ctx0" brushRef="#br0" timeOffset="27416.71">23938 9635 244 0,'0'0'583'0,"2"9"-106"16,1-4-77-16,-3-5-62 0,5 8-44 0,-1-4-43 15,0 2-27-15,5-5-23 0,-2 1-22 0,0-1-10 16,2 0-6-16,4-1-9 0,-4-2-12 0,2-1-10 0,3-2-20 15,-5 0-13-15,4-2-6 0,0-6-18 16,-2 1-8-16,2-1-14 0,-5 2-7 0,-1-2-5 16,-1 1 2-16,0 0 1 0,-2 3 8 0,-1 0 11 0,-1 2 2 15,-1-1 12-15,-1 8-4 0,-3-13 8 16,3 13-5-16,-5-12 5 0,0 8 3 0,5 4 17 0,-10-5-16 16,10 5 4-16,-12 3-6 0,4 0-7 0,0 4-6 15,-1 2-1-15,-2 3-2 0,0 2-3 0,1 3-6 16,1-1-3-16,0 2-7 0,4-2-11 0,-1 3-1 15,2-4-6-15,4 0-15 0,0 2-12 0,0 1-14 16,2-7-17-16,2 1-19 0,3-3-19 0,-1-2-21 16,0-2-22-16,4 2-18 0,-3-6-19 0,1 0-16 0,3 0-21 15,2-4-19-15,0 0-19 0,3-5-31 16,-2-3-48-16,3 0-232 0,-1-4-770 0,1-5 59 16</inkml:trace>
  <inkml:trace contextRef="#ctx0" brushRef="#br0" timeOffset="27726.02">24333 9479 284 0,'5'-5'475'0,"-1"2"12"0,-4 3-23 16,6-5-41-16,-6 5-45 0,0 0-52 0,0 0-35 0,0 0-32 16,8 15-29-16,-4-5-16 0,-3 1-23 0,-1 2-20 15,2 4-17-15,-2 1-6 0,1 1-10 0,0 8-13 16,3-4-7-16,-3-3-10 0,-1 6-3 0,-1-8-16 16,1 1-10-16,-2 2 7 0,4-2-26 0,-6-7 1 15,3 0-13-15,1 3-7 0,-3-5-2 0,2 0 0 16,-1-4-1-16,2-6-14 0,-2 7-13 0,2-7-8 15,0 0 1-15,0 0 6 0,0 0-6 0,0 0 4 16,-8-17 2-16,3 6-1 0,4-4-3 0,-3-3 8 16,3-2-1-16,-2 2 13 0,2-2 4 0,2 2 10 0,-1 1 0 15,3 1-3-15,2 0 1 0,-2 0-3 16,4 0 7-16,1 0-1 0,1 3 4 0,0 0-1 16,5 3-1-16,-3 3-3 0,-1-1-6 0,0 1 3 0,2 3-13 15,1-1-12-15,-1 1-18 0,1 2-32 0,-4-3-31 16,3 2-42-16,-6 0-53 0,-6 3-73 0,11-2-95 15,-11 2-279-15,7-5-947 0,-2 2-20 0</inkml:trace>
  <inkml:trace contextRef="#ctx0" brushRef="#br0" timeOffset="32991.9">15994 15002 186 0,'-18'4'351'16,"5"-2"-45"-16,0 1-28 0,0-1-15 0,-1 0-19 15,1 1-8-15,-1-2-20 0,1 5-16 0,1-2-17 16,1-1-24-16,-1 0-16 0,2 2-12 0,-2 0-14 15,1-2-8-15,2 3-14 0,-2-2-9 0,1 4-9 16,1 0-9-16,-1 0-8 0,0-2-8 0,1 3-1 16,-1-1-6-16,1 4-3 0,0-1-5 0,-1 1-4 15,1 2 0-15,2 2-7 0,-4-2 5 0,4 2-9 16,-1-2 4-16,2 2-3 0,0 1-5 0,0-1 2 16,2 1-3-16,1 0-3 0,0 2 1 0,0-1-1 15,2 0 0-15,1 0-5 0,0 0 2 0,1 2-2 16,2-4-2-16,-2 4-1 0,2-1 1 0,-2 0-2 15,3-1-6-15,0-1 10 0,-1 2-1 0,3-1 11 16,0 0-2-16,0-1 4 0,3 2-7 0,0-4-2 16,-1 2 2-16,0-1-5 0,4 3 0 0,-3-2 4 15,-1-1-5-15,2 1 0 0,0 1-1 0,0-3-2 16,-3 1 2-16,3 0 3 0,2 1-3 0,-2 0-1 16,0-1-3-16,1 0 3 0,2 1-3 0,2-2 3 15,-4-1-2-15,10 3 3 0,-7-4-3 0,1 2 4 16,0-4-6-16,1 2 2 0,1 0 2 0,0-5 1 15,1 3 1-15,9 1-4 0,-10-5-1 0,4 0 5 16,6 5 2-16,0-2-9 0,-3 0 5 0,-2-4-2 16,6 4 1-16,-1-3-3 0,0 1 2 0,-1 0-4 15,3-1 4-15,0 2-4 0,-1-2 3 0,0 1-2 16,0-1 1-16,1-3 4 0,-1 2-6 0,-2-3 3 16,1 1-2-16,3 1 0 0,-10-2-2 0,7 2 5 15,2 0-3-15,0-1 3 0,-8 0-2 0,9 1-4 16,-2 3 0-16,0-5 3 0,-1 6-6 0,1-4 2 15,1 0 5-15,-1 4 0 0,5-3-4 0,-2 3 5 16,-3-4-6-16,3 1 6 0,2 1 0 0,-2 2-6 16,0-4 3-16,1 3 0 0,-4-2 0 0,4-1 0 0,0 2 4 15,-2-2-4-15,1-2 2 0,-2 3-1 16,1 0-1-16,0-2 1 0,1 0 0 0,-3-1-1 16,2 1 2-16,0-1 0 0,0-1 3 0,0-1-1 15,0 0 4-15,-9-1 1 0,13 0-3 0,-1-1 2 0,0 1-1 16,-2-2-1-16,1-2 1 0,1 1 1 15,-2 2-2-15,-1 0 2 0,-2 0-3 0,2-1 2 16,-2-2-2-16,-7 2-3 0,1 1 1 0,0-2 1 16,6-3 0-16,-1 2-3 0,-8 1 2 0,2-2 0 15,-2 0 4-15,0 1 0 0,0 0 1 0,3-3-1 0,-5 0 0 16,2 1 3-16,-2 0-3 0,1-2 2 0,0 1 3 16,-2-5 0-16,0 2 2 0,0 1-1 0,-1 0 4 15,0 1-7-15,1-4 2 0,-5 5 0 16,2-3-2-16,2-1 1 0,-4 3-4 0,0 0 11 15,0 3-6-15,0-3 2 0,3-2 3 0,-1 0 2 0,-1-2 1 16,-4 2 3-16,1 1-4 0,-2 0 7 0,6-4 0 16,-5 4 4-16,3-5-5 0,-2 2 0 15,2-1-5-15,-2 0 1 0,3 0 2 0,-1 0-1 16,-1-2-5-16,1 1 1 0,1-1-7 0,-3 2 7 16,1 0-3-16,-1-2-2 0,-4 5-1 0,2-6-1 0,-1 4 0 15,0 1 5-15,2-3-1 0,-4 1-6 0,-2 1-3 16,2 0 1-16,-1 0-2 0,-1-1 3 15,1-3 2-15,-2 4 1 0,0-4-4 0,1 1 0 16,-4-2-3-16,2 1 1 0,-2 3-4 0,0-3 1 16,1 4 7-16,-1-3 2 0,-2-1-1 0,0 0-2 0,2 4 3 15,-1-4 3-15,-5 2-2 0,2 3 4 0,-3-5-6 16,3 5 2-16,0-4 4 0,0 3-4 0,-5-3-1 16,0-2-4-16,0 2 6 0,-1 0-1 15,1 1-7-15,-2-2 2 0,0 1 2 0,-3-6-1 16,2 6-2-16,1-2-4 0,-4-4 8 0,3 6-1 0,-5-3 1 15,5 4-9-15,-7-5 4 0,2 0 1 0,0 1 4 16,1 7-3-16,-3-5-1 0,1 5 8 0,-4-2-11 16,-1 1-3-16,0-2 12 0,-2 3-10 15,-1 0-2-15,0 0 5 0,-1 2-3 0,-2 0-1 0,2 2 1 16,-1 1-1-16,0-3-1 0,-2 5 3 0,0-4 2 16,2 3 3-16,-2 0-5 0,0 0 5 0,-3 1-1 15,0 1-1-15,6-1-1 0,-7 0 1 0,5 2-2 16,-2 1 3-16,2-1-1 0,0 1-4 15,0 1 3-15,1-3 3 0,-2 3-3 0,2 3-6 0,-3-2 7 16,2 0-3-16,0 0-6 0,-2 1 11 0,0-1-13 16,1 0 4-16,0 2 9 0,1 1-5 0,0-1 5 15,1 0-4-15,0 1 3 0,0-2 2 0,2 1 2 16,0 2-4-16,7-4 0 0,-3 2-2 16,-4-1 4-16,1 1-4 0,4-2 2 0,-4 0-2 0,5 0 4 15,2 1-5-15,1-1-2 0,-2 1 5 0,1 0 0 16,1 1 1-16,-1-1-5 0,1-1 2 0,1 3-1 15,-2 0-1-15,0-1 4 0,-1 0 0 0,1 5-4 16,-9-1-2-16,1 1 2 0,3 0 2 0,-3 3-1 16,1-1 2-16,-4 1 4 0,2-1-9 0,-1 4 2 15,2-3-6-15,-1 3 6 0,-2-1 13 0,4 0-11 16,-1-4-5-16,1 2 4 0,1 1-4 0,0 0-7 16,7-2 10-16,0-3 2 0,1 0-2 0,5 0-3 15,-4-4-4-15,-1 2-5 0,6-2-11 0,0 0-10 16,4 0-7-16,8-3-25 0,0 0-25 0,-15 4-35 15,15-4-26-15,0 0-23 0,0 0-41 0,0 0-57 16,0 0-303-16,0 0-853 0,0 0 27 0</inkml:trace>
  <inkml:trace contextRef="#ctx0" brushRef="#br0" timeOffset="33665.99">18265 15809 311 0,'6'7'477'16,"0"-4"-73"-16,0 2-65 0,1-2-52 0,-1 1-30 15,3 1-44-15,-2 0-23 0,4-1-28 0,-1 2-18 16,1-1-16-16,1 1-1 0,-1 1-5 0,2 3-3 16,2 0 1-16,1 0-4 0,0 4-7 0,7 1-9 15,-3 4-14-15,-3-7 0 0,8 6-12 0,-1 2-8 16,0-2-6-16,2 0-3 0,-1 2-4 0,0 0-7 16,0-1-4-16,1-2-8 0,-3-1-1 0,5 2 0 15,-1-3 16-15,-3 3-3 0,3 1 0 0,0-2 1 16,2 2-4-16,2-2-2 0,-2 1 0 0,3 1-3 15,0-3-2-15,2 4-5 0,-3-3-2 0,1-2-1 16,-1 2 0-16,0-3 0 0,-1 3-6 0,1-3 1 16,0 1 2-16,1 0-2 0,1-1 0 0,0 0 0 15,4-3 0-15,-5 0 1 0,1 0 2 0,1-1-3 16,0 0 1-16,1 0-3 0,-2-1 0 0,0 1-5 0,0 0 2 16,2 0-6-16,-1-1 3 0,-2-1-3 15,0 1 1-15,0 0-1 0,-3 1-2 0,1-2 0 16,-2 1 1-16,-7-3 2 0,6 3 6 0,-7-3-1 15,-1 0 0-15,5 1-4 0,-2-3-3 0,-4 2 1 16,0-1-1-16,0-2 1 0,-2 0 0 0,1 2 5 0,-4-3-11 16,-2 0 1-16,2-1-2 0,-2 2-15 0,0-1-22 15,-5-1-28-15,0 2-37 0,-6-3-57 16,11 2-72-16,-11-2-355 0,0 0-869 0,0 0 18 16</inkml:trace>
  <inkml:trace contextRef="#ctx0" brushRef="#br0" timeOffset="35659.73">20481 16255 427 0,'0'0'410'0,"0"-7"-17"0,0 7-23 0,0 0-26 0,0 0-37 15,0 0-21-15,4-5-37 0,-4 5-22 0,0 0-27 16,0 0 4-16,0 0-23 0,0 0-21 0,0 0-8 16,0 0-17-16,0 0-19 0,5 16-10 15,-6-5-11-15,1 5-13 0,-1 3-10 0,1 1-7 0,-4 5-6 16,1-1-9-16,1 1-5 0,-1-7-3 0,2 8-6 16,1 0-5-16,0-7-2 0,1 5-4 0,-1-6 1 15,3-1-5-15,-1 1-6 0,0-2 1 0,0-4-2 16,2-1-1-16,-2-2-1 0,2 1 0 0,-2-4-7 15,1 1-5-15,-3-7 1 0,11 4-6 0,-11-4-3 16,10-1-1-16,-10 1-1 0,13-12-4 0,-6 4-5 16,5-6 1-16,-3-1 3 0,1-2-7 0,1-2 3 15,-2-4 3-15,-1 5 2 0,-1 0 2 0,0 1-2 16,0 1 3-16,-2 5 2 0,-1 1-1 0,1 0-1 16,-3 5 10-16,3 1 4 0,-5 4 9 0,3-7 10 15,-3 7 5-15,3-7 1 0,-3 7 5 0,0 0 4 16,0 0-2-16,0 0-6 0,0 0-4 0,0 0-2 15,0 0-1-15,-3 26-6 0,3-12 3 0,0 3-4 16,-2 1-3-16,2-2 0 0,0 3-3 0,2 0 0 16,-1-2-6-16,3 1-27 0,-4-6-48 0,3-1-32 15,0 2-42-15,0-2-47 0,2-2-57 0,-4-3-289 16,2-1-780-16,-3-5 53 0</inkml:trace>
  <inkml:trace contextRef="#ctx0" brushRef="#br0" timeOffset="36355.87">20922 16340 219 0,'0'0'449'16,"-10"-9"-72"-16,6 7-39 0,-4-2-25 0,3 1-9 16,5 3-21-16,-14-6-25 0,5 5-27 0,3-2-27 15,6 3-16-15,-14-3-28 0,7 2-16 0,7 1-25 16,-11 0-4-16,11 0-16 0,-11 1-12 0,11-1-8 15,-9 6-10-15,5-2-11 0,-1 0-8 0,-1 3-6 16,3 0-2-16,-2 2-7 0,3 1-3 0,0 2-3 16,4-1-5-16,0 0-2 0,1 1 1 0,1 4-4 15,1 1-2-15,0-1-6 0,1-1 4 0,1 0-4 16,2-1 0-16,-2 2 0 0,1-1-5 0,-4-1 3 16,4 1-1-16,-2-3-4 0,-1 0 1 0,1-1 0 15,-2 0-1-15,1-2 1 0,0-3-3 0,-4 0 1 16,-1-6 0-16,4 8 3 0,-2-2 2 0,-2-6-1 15,0 0-1-15,0 0-9 0,0 0 1 0,0 0-14 16,-14 2-7-16,14-2-3 0,0 0-4 0,-20-12 1 16,11 6 1-16,0-1 4 0,-1 0 1 0,0 3 6 15,1 0-1-15,0 0 5 0,0-2 4 0,2 4 3 16,0 0-1-16,7 2 1 0,-12-7 0 0,9 4 2 16,3 3 2-16,-11-4-5 0,11 4 0 0,-3-3 0 15,3 3 2-15,0 0 0 0,0 0 2 0,0 0 6 16,0 0 2-16,0 0-4 0,21-6-1 0,-11 3 1 15,4 6 2-15,-1-3-2 0,6 0 4 0,0-3-2 16,2 1 1-16,-1-2-1 0,6-3-1 0,-6 2-2 16,-1-2 0-16,8-2-2 0,-6 0 2 0,-1 1-9 15,-2-3 2-15,0 1-9 0,0-3-12 0,-1 1-8 16,0 0-12-16,-4-4-8 0,1 3-2 0,-6 2 2 16,1 0 12-16,-3 2 5 0,0 0 6 0,-2 2 8 15,-2-1 12-15,-2 8 7 0,0-10 12 0,0 10 10 16,-8-10 15-16,3 6 17 0,-4 3 4 0,9 1 5 15,-17-2 3-15,7 3 0 0,1 1 6 0,-2 2-6 16,-5 2-4-16,5 2 2 0,-1 3 0 0,-3-1 3 16,3 5 4-16,2 1 5 0,1 2 2 0,0 6 2 15,-1 1-6-15,6-1 3 0,2 0-7 0,0-3 0 16,5-2 0-16,2 6-6 0,1-6-10 0,5 4-1 16,-3-7-8-16,0 1-3 0,6-1-8 0,-2 1-4 15,4-4 4-15,-3-2-7 0,5-3-14 0,-1-1-18 16,2-4-23-16,-1-3-35 0,2-3-44 0,2 0-57 15,4-8-93-15,-9 3-305 0,1-4-842 0,0 0 31 16</inkml:trace>
  <inkml:trace contextRef="#ctx0" brushRef="#br0" timeOffset="38123.86">21746 16654 11 0,'5'-6'346'0,"4"-3"-27"0,-3 0-19 15,1 2-13-15,0 0-19 0,0-4-12 0,-1 5-13 16,-3 0-24-16,1 0-18 0,0 0-20 0,-3 1-16 15,-1 5-3-15,4-8-2 0,-4 8 0 0,0 0-7 16,3-13-12-16,-3 13-13 0,0 0-14 0,-8-8-15 16,8 8-11-16,-8-8-9 0,8 8-1 0,-9-3-1 15,-1 1-18-15,10 2-6 0,-13-3-4 0,4 3-4 16,0-1-4-16,-2 2-4 0,2 0-3 0,-4 3-7 16,3-1-2-16,0 2 0 0,-2 2-3 0,3 0-4 15,0 3 5-15,-1-1-12 0,2 0 2 0,2 0-2 16,1 7 0-16,0-5-1 0,0 1-4 0,5 0 0 15,0 5 0-15,0-5-2 0,2 1 1 0,2-2-2 16,0 1 2-16,1-4-4 0,3 3 0 0,2-4-1 16,-4-1 0-16,7-1-1 0,-4-2-1 0,-1-3-2 15,-8 0 3-15,19-6-3 0,-9-1 3 0,-1-1-3 16,1-3 2-16,2-3-1 0,-3-4-2 0,-1 1 0 16,-1 1-3-16,-1 0-1 0,0-1-8 0,-4 1-1 15,-2 1 1-15,0 4-2 0,0 0-6 0,-2 0-6 16,0 3-6-16,-2-1-7 0,1 3-8 0,-4 2-9 15,7 4-17-15,-9-4-21 0,9 4-10 0,-11 1-38 16,11-1-36-16,-14 6-40 0,10-1-243 0,-1 1-643 16,-1 1 89-16</inkml:trace>
  <inkml:trace contextRef="#ctx0" brushRef="#br0" timeOffset="38485.81">21942 16539 237 0,'6'4'406'0,"-6"-4"-50"0,0 0-21 0,7 7-35 15,-7-7-17-15,2 12-35 0,-2-6-24 0,4 2-25 16,-2 2-16-16,2 2-20 0,0 5-9 0,0-2-17 16,-2 1-2-16,5 2-23 0,-5-1-10 0,0 1-9 15,-1 0-6-15,3 0-8 0,5-2-6 0,-9-4-8 16,0-2-4-16,3 1-6 0,-1-4-8 0,-2-1-4 15,0-6-2-15,0 10 1 0,0-10-5 0,4 7 6 16,-4-7-5-16,0 0 0 0,0 0-4 0,0 0-4 16,0 0-1-16,5-20-2 0,-5 9-4 0,2 1-2 15,0-7 4-15,2 2 4 0,2 0-6 0,-2 4-3 16,2-6-2-16,1 1 1 0,-5 5-4 0,4 1 1 16,2-2-1-16,-4 2-6 0,3 0 4 0,-1 0-3 15,2 2-6-15,-2 1-14 0,-1 2-5 0,3-1-14 16,-3 3-12-16,-1 0-14 0,-4 3-24 0,12-3-24 0,-8 0-40 15,-4 3-52-15,9-2-60 0,-9 2-239 0,0 0-692 16,14 1 79-16</inkml:trace>
  <inkml:trace contextRef="#ctx0" brushRef="#br0" timeOffset="38653.97">22265 16577 46 0,'9'3'455'0,"-4"1"-54"0,-1-1-33 15,-4-3-24-15,9 6-31 0,-5-1-18 0,0 1-23 16,-3 0-10-16,4 4-16 0,1 0-5 0,-4 1-30 15,1 6-31-15,-1-4-21 0,0 4-11 0,2 0-29 16,-2-2-5-16,-2 1-22 0,1-4-14 0,3-1-19 16,-1 6-30-16,-3-9-36 0,0 3-32 0,0-5-48 0,0 1-61 15,0-7-73-15,0 0-278 0,-7 10-704 16,7-10 78-16</inkml:trace>
  <inkml:trace contextRef="#ctx0" brushRef="#br0" timeOffset="38818.76">22315 16487 355 0,'0'-10'557'0,"0"2"-101"16,0 8-81-16,-1-11-53 0,1 11-40 0,1-7-41 15,-1 7-27-15,0 0-27 0,0-9-25 0,0 9-21 16,0 0-28-16,0 0-28 0,0 0-41 0,0 0-31 0,0 0-62 16,0 0-51-16,0 0-62 0,10 29-68 0,-3-17-178 15,-4-1-546-15,1 3 104 0</inkml:trace>
  <inkml:trace contextRef="#ctx0" brushRef="#br0" timeOffset="39368.16">22579 16670 51 0,'12'-1'426'0,"-12"1"-42"16,8-4-38-16,-8 4-35 0,5-7-25 0,-5 7-28 15,2-10-7-15,-2 10-9 0,0-11-19 0,0 11-12 16,-4-11-14-16,-3 4-15 0,5 1-16 0,2 6-16 0,-9-8-9 15,2 5-13-15,2 0-13 0,5 3-8 16,-17-4-20-16,8 4-8 0,-3 3-10 0,1 1-4 16,-2 0-8-16,2 1-6 0,-3 3-6 0,3 3-6 15,2-2-2-15,-4 4 0 0,5 0-8 0,-2-1-1 16,3 4-1-16,-2-3-8 0,4-2 7 0,1-1-13 0,1 1 0 16,1 0 1-16,4-2-6 0,-2 2-2 15,1-6-6-15,-1-5-10 0,8 14-4 0,-3-9-13 16,2 0-7-16,0-2-13 0,3-2 4 0,-2-1-10 15,3-3-6-15,2-1-4 0,-4-2-13 0,7-5-4 16,-7 4-3-16,5-5 1 0,-6 1 5 0,1-1 6 0,-2 1 8 16,0 3 9-16,0-2 6 0,-3-2 13 15,0 4 6-15,-2-4 12 0,1 2 16 0,-1 1-2 16,0 1 17-16,1 0 6 0,-1 1 14 0,-2 7 10 16,2-10 13-16,-2 10 14 0,0-5 11 0,0 5-2 15,0 0 8-15,0 0-19 0,0 0-3 0,0 0-11 0,0 0 4 16,0 0-12-16,0 0-6 0,0 0-2 0,5 28-5 15,-5-17 9-15,2 2 3 0,0 6 5 16,-2 7-1-16,2 1 9 0,0-1 5 0,-2 1 11 16,0 4 4-16,0-1 4 0,-2-1-2 0,2 2 2 15,-2-1 1-15,2-2 0 0,-2-1-8 0,0-1-14 0,-3 0 2 16,1-1-4-16,1-6-8 0,1-1-8 0,-1-6-6 16,-1 6 0-16,2-7-5 0,-2-1-12 15,2-2-10-15,-1-1-28 0,-1-1-12 0,4-6-17 16,-7 3-28-16,7-3-28 0,0 0-20 0,-12-13-24 0,6 5-19 15,-1-5-15-15,3 1-35 0,0-7-29 0,1 1-50 16,-2 1-253-16,-3-1-797 0,5-2 48 0</inkml:trace>
  <inkml:trace contextRef="#ctx0" brushRef="#br0" timeOffset="39556">22732 16588 556 0,'0'0'540'15,"0"0"-89"-15,16 6-67 0,-7 2-53 16,-7-1-40-16,2 3-36 0,3 2-31 0,-6 0-21 16,-1 4-7-16,2 1-39 0,-2 1-9 0,0 0-20 0,0-1-21 15,2-2-15-15,-2-1-22 0,0 1-34 0,0-4-42 16,0-11-49-16,0 21-55 0,0-21-68 0,-4 13-94 16,4-13-191-16,-8 7-639 0,8-7 91 15</inkml:trace>
  <inkml:trace contextRef="#ctx0" brushRef="#br0" timeOffset="39708.97">22788 16423 326 0,'0'-11'462'0,"0"11"-79"0,0 0-63 0,0-11-52 16,0 11-51-16,0 0-38 0,0 0-33 0,0 0-50 15,0 0-43-15,0 0-33 0,0 0-54 0,0 0-121 0,0 0-170 16,0 0-416-16,0 0 101 0</inkml:trace>
  <inkml:trace contextRef="#ctx0" brushRef="#br0" timeOffset="40034.03">23006 16693 460 0,'4'15'440'0,"-1"-4"-42"15,-1 5-34-15,-1-4-29 0,-2 1-23 0,1-3-33 16,-2 1-20-16,2-11-21 0,-5 18-29 0,3-9-21 15,-3 2-20-15,5-11-18 0,-8 10-22 0,8-10-19 16,-3 5-12-16,3-5-18 0,0 0-12 0,0 0-18 16,0 0-7-16,0 0-6 0,-13-16-6 0,13 16-3 15,0-23-3-15,0 6-4 0,2-1 1 0,3 1-7 0,2 0-3 16,-1 1 3-16,1 0 1 0,2 1 3 16,-2 4 4-16,1 0 6 0,-1 1 3 0,3 1 4 15,-1 0 3-15,-1 3-1 0,1 1 7 0,2 0-2 16,-11 5 0-16,14 0 6 0,-14 0-1 0,16 8 2 15,-8 0-11-15,-3 0-2 0,-1 1-6 0,2 3-1 16,-2 0-5-16,0 4-7 0,-1 0-9 0,-2 1-15 16,0-5-21-16,-1 5-23 0,2-2-27 0,0-2-40 15,-2 1-46-15,0-14-63 0,0 25-84 0,0-14-218 16,0-11-757-16,4 17 62 0</inkml:trace>
  <inkml:trace contextRef="#ctx0" brushRef="#br0" timeOffset="40471.99">23399 16677 206 0,'2'-6'611'15,"-2"6"-81"-15,0 0-54 0,-2-15-51 0,2 15-45 16,0 0-39-16,-8-17-36 0,1 12-23 0,7 5-30 16,-16-8-27-16,9 5-25 0,7 3-12 0,-21-2-37 15,11 2-19-15,10 0-3 0,-25 6-24 0,14-2-9 16,-5 3-13-16,5 0-6 0,2 2-7 0,-5 2-10 15,6 1-5-15,1 0-2 0,-1 4-8 0,2-5-6 16,3 0-4-16,-1 2-5 0,0-4-8 0,4 3-3 16,-2-2-14-16,2-10-10 0,6 15-7 0,-1-8 2 15,-5-7-18-15,11 5-8 0,-11-5-9 0,16-2-12 16,-16 2-7-16,24-9-9 0,-11-1-4 0,0 1-9 16,0-5 5-16,0 1 5 0,-3 3 0 0,3-4 14 15,-3 2 9-15,0 2 13 0,-4 3 16 0,1-1 6 16,-3 3 16-16,-4 5 20 0,8-7 26 0,-8 7 20 15,0 0 15-15,0 0 7 0,8-6-14 0,-8 6-6 16,0 0 5-16,0 0-17 0,0 0-4 0,-6 30-5 16,6-20-3-16,0-10 0 0,-4 21-8 0,4-9-3 15,2-2 0-15,0 3-1 0,0 0-8 0,1-3 1 16,1 0-9-16,4 0 2 0,-1 1 4 0,1-4-17 16,-2 0-11-16,5-3-8 0,-11-4-23 0,16 3-16 15,-5 1-20-15,-11-4-22 0,22-3-28 0,-15 0-33 16,-7 3-38-16,23-13-57 0,-10 1-63 0,-3 4-216 15,0-7-770-15,-1-2 59 0</inkml:trace>
  <inkml:trace contextRef="#ctx0" brushRef="#br0" timeOffset="40681.93">23716 16294 550 0,'0'0'561'0,"-9"-3"-76"0,9 3-53 0,0 0-33 16,-17 21-48-16,7-7-14 0,5 5-26 0,-6 7-17 15,2 3-6-15,0 4-17 0,2 4-16 0,-1 9-7 16,1 4-12-16,2-5-23 0,1-12-20 0,4 2-28 16,-3-2-16-16,6-4-18 0,-3-4-21 0,0 0-14 15,2-5-13-15,-4-5-23 0,6-3-23 0,-2-1-43 16,1-4-35-16,-3-7-55 0,2 13-66 0,-2-13-81 16,0 12-103-16,0-12-260 0,0 0-935 0,0 0-13 15</inkml:trace>
  <inkml:trace contextRef="#ctx0" brushRef="#br0" timeOffset="41497.94">20776 17068 94 0,'0'0'671'16,"0"0"-104"-16,-7-2-69 0,7 2-93 0,0 0-52 15,-11 23-28-15,8-6-17 0,1 2-32 0,0 6-5 16,-4 5-24-16,3 1-6 0,-4 4-26 0,6-1-22 16,0-1-21-16,-3 1-16 0,4-1-29 0,-3-1-6 15,1 3-14-15,2-6-13 0,-1 1-28 0,1-5 4 16,1-5-13-16,1-1-23 0,1-2-41 0,-3-5-35 15,5-3-39-15,-1-1-49 0,0-4-51 0,1 0-62 16,2-3-56-16,-7-1-262 0,0 0-829 0,13-10 39 16</inkml:trace>
  <inkml:trace contextRef="#ctx0" brushRef="#br0" timeOffset="41703.97">20994 17248 258 0,'6'-3'692'0,"-6"3"-136"16,0 0-91-16,0 0-70 0,0 24-42 0,-2-9-29 16,-1 2-22-16,0 4-23 0,0 4-32 0,1-1-14 0,-3 3-36 15,4-1-30-15,0 0-22 0,-3-7-18 16,3 0-15-16,-1 1-19 0,2-4-25 0,0 1-28 16,0-4-33-16,0-3-43 0,0-1-37 0,2 1-50 15,-2-10-59-15,2 15-62 0,-3-12-68 0,1-3-200 16,0 0-732-16,0 0 71 0</inkml:trace>
  <inkml:trace contextRef="#ctx0" brushRef="#br0" timeOffset="41969.93">21023 17139 392 0,'5'-7'439'0,"-5"7"-42"0,9-9-41 15,-5 4-21-15,-4 5-29 0,11-4-25 0,-11 4-6 16,11-2-15-16,-11 2-24 0,0 0-19 0,20 3-10 0,-15 2-11 16,-5-5-16-16,14 12-1 0,-10-2-16 15,-1-5-7-15,1 4-9 0,-2 1 2 0,-2-1-27 16,0-9-6-16,-4 22-21 0,2-13-10 0,-1 2-8 16,-7-2-11-16,2 1-14 0,1-2-12 0,-2 0-22 15,-2 1-21-15,0-4-23 0,-7 3-27 0,7-3-36 0,0-3-40 16,-7 0-49-16,7-2-67 0,-2 0-326 0,-4-2-850 15,6-2 30-15</inkml:trace>
  <inkml:trace contextRef="#ctx0" brushRef="#br0" timeOffset="43009.7">21651 17049 27 0,'0'0'493'0,"0"0"-45"0,0 0-74 16,0 0-50-16,0 0-30 0,0 0-42 0,0 0-12 16,-2 32-12-16,2-14-25 0,-2 1-7 0,0 7-17 15,0 0-11-15,2 6-15 0,0-3-16 0,-3 2-14 16,2 1-8-16,0 2-15 0,-1-2-10 0,0-2-10 16,-2-4-5-16,3 5-10 0,0-8-8 0,-1-3-1 15,2-4-13-15,0-3-1 0,0-3-4 0,0-1-10 16,-2-3-19-16,2-6-10 0,0 8-12 0,0-8-8 15,0 0 0-15,0 0-3 0,0 0-2 0,0 0 12 16,8-25-10-16,-4 9 6 0,0 0 6 0,3 1-5 16,-3-2 3-16,4 2 4 0,3-4 11 0,-5-5 7 15,3-2 17-15,1 5 6 0,-1 3 2 0,0 0 5 16,0 4 5-16,-1 4-11 0,-3 1 1 0,1 2 3 16,2 1 1-16,-4 5 0 0,-4 1 2 0,0 0 1 15,15 13 3-15,-10-1-8 0,2 5 5 0,-4 7-12 16,-1-5 0-16,2 7-4 0,-2-3-6 0,-2 5 2 15,0-4-6-15,0-5 0 0,0-1-13 0,0 0-19 16,0 0-28-16,0-5-42 0,2 4-48 0,0-5-64 16,1-2-76-16,-3-10-260 0,0 12-773 0,0-12 55 15</inkml:trace>
  <inkml:trace contextRef="#ctx0" brushRef="#br0" timeOffset="43381.53">21930 17519 51 0,'12'1'370'0,"-12"-1"-38"16,15-3-36-16,-1-1-22 0,-1 1-13 0,5-3-27 16,-2-1-24-16,2 2-27 0,-3-4-19 0,4 0-19 15,-4 1-21-15,1-2-12 0,-1 2-4 0,-5 1-10 16,-1-3-6-16,-1 3 1 0,0-2-8 0,-4 3 2 15,0 1-5-15,-1-5-3 0,-3 10 15 0,-3-15-5 16,-1 8 2-16,2-2-1 0,-7 2-1 0,4-1 2 16,-4 1 4-16,1 2 16 0,-1 2-13 0,-1-2-8 15,10 5-4-15,-22-3-8 0,13 3-3 0,9 0-8 16,-19 5-10-16,13-1-4 0,-1 2-1 0,-3 1-6 16,7 1-10-16,-4 3-4 0,3 4-5 0,-1 1 3 15,3-4-7-15,2-1-1 0,-2 6-3 0,4-6-4 16,0 2-3-16,0-1 0 0,1-1-12 0,2-1-6 15,4-1-24-15,-1 0-13 0,-1 1-20 0,1-4-31 16,4 0-30-16,-5-1-33 0,5-2-52 0,-2-1-50 16,1 0-262-16,0 0-744 0,1-2 68 0</inkml:trace>
  <inkml:trace contextRef="#ctx0" brushRef="#br0" timeOffset="43785.97">22424 17380 507 0,'0'0'510'0,"3"-9"-61"0,-3 9-51 0,-3-12-46 16,3 12-22-16,-6-10-36 0,3 5-31 0,-5-1-18 15,3 2-30-15,5 4-24 0,-14-9-20 0,6 6-10 16,3 0-14-16,-7 1-21 0,12 2-10 0,-15 2-6 0,6-1-10 16,-3 3-8-16,2 2-11 0,1 0-14 15,1 3 1-15,0 1-17 0,-1 5 2 0,0 1-4 16,0-4-11-16,2 5-5 0,3-2-2 0,-1-2-2 15,3 2-2-15,0-1-6 0,2-2-8 0,0-1 3 16,2-1-4-16,3 0-3 0,-3 1-4 0,2-7-6 0,3 2-2 16,-3-3-4-16,6-2-10 0,0-1-6 0,-10 0-2 15,17-7-10-15,-6 1-3 0,-1-1-13 16,5-5 3-16,-2-1 3 0,-2-1 2 0,-4 5 6 16,0 0 4-16,1-2 1 0,0 3 8 0,-4 3 3 0,0-1 6 15,-1 0 17-15,-3 6 15 0,4-4 19 0,-4 4 0 16,0 0 2-16,0 0-6 0,0 0-4 0,0 0 0 15,0 0-8-15,7 18 10 0,-7-9-12 16,0 1 1-16,0-1-13 0,2 1-5 0,2 2-12 16,1 3-14-16,2 2-16 0,-3-4-29 0,3 0-33 0,1 3-30 15,0-4-46-15,0-2-45 0,-1 0-64 0,0-1-228 16,2-3-734-16,0 1 68 0</inkml:trace>
  <inkml:trace contextRef="#ctx0" brushRef="#br0" timeOffset="44280.99">22831 17474 237 0,'0'0'496'16,"0"0"-54"-16,0 0-48 0,0 0-34 0,-11-11-33 0,11 11-30 16,-9-6-28-16,0 1-30 0,-1 3-22 0,-1-1-14 15,1-3-17-15,-4 3-22 0,1-1-14 0,-4 0-13 16,0 1-9-16,3 2-12 0,-3 1-1 0,3 1-9 15,0-1-7-15,-2 3-12 0,1 4-4 16,1-3-9-16,3 3-7 0,-2 1-9 0,-1 2-1 0,3 2-8 16,0-4-8-16,2 5-5 0,2-2-6 0,0-1 0 15,3 0-4-15,0 0-4 0,1 1-1 0,3 0-7 16,0-1-6-16,4-1-3 0,1 1-3 0,0-2-1 16,-1-3-5-16,3-2-4 0,2 2-1 0,0 1-10 15,0-2-7-15,2-4-7 0,2 1-7 0,-2-5-7 16,0 0-4-16,1-4-5 0,4-4-5 0,-3-3-1 15,5-4-3-15,-2-4-1 0,-1-2 6 0,1 2 1 16,-5-4 9-16,1 0 14 0,1-4 9 0,-5 2 18 16,5 1 8-16,-7 3 15 0,1 6 14 0,-3 3 10 15,-2 5 21-15,-2 4 24 0,0 7 14 0,2-12 5 16,-2 12 2-16,0 0 9 0,0 0-11 0,-6-10-10 16,6 10-12-16,0 0-9 0,-13 26-7 0,8-11-8 15,-2 6 8-15,1 3-9 0,1 2-9 0,1 3-1 16,-3-3-7-16,5 2-1 0,2 2-7 0,-2-4-4 15,0 1-1-15,6-1-8 0,-2-1-3 0,3 0-15 16,-3-7-23-16,6-2-17 0,-4 2-27 0,6-3-25 16,-5-5-32-16,-1 3-36 0,1-3-40 0,1-5-43 15,-4-1-41-15,4-2-288 0,-6-2-858 0,11 4 27 16</inkml:trace>
  <inkml:trace contextRef="#ctx0" brushRef="#br0" timeOffset="44647.4">22977 17558 90 0,'9'-3'511'0,"0"0"-38"16,2-1-59-16,1 1-43 0,1-2-48 0,3 1-47 16,1-5-22-16,-1 2-44 0,-3-4-28 0,-1 4-21 15,2-3-21-15,-4-1-22 0,4-1-18 0,-3 1-31 16,-3 2-18-16,1 1-15 0,-3-4-20 0,0 0-3 15,-4 3 4-15,1-2-8 0,-3 2 4 0,2-1 4 16,-4 1 5-16,-1 2 15 0,-3 0 13 0,0 0 7 16,-1 1 11-16,0 4 9 0,-4-1 10 0,0 3-8 15,1 1 4-15,-7 2-1 0,0 1 2 0,4 3 5 16,-3 1 5-16,1 3-4 0,-1 2 6 0,3 1-2 16,-3 2 4-16,2 6-1 0,-4-1-10 0,7 1-12 15,3-4 1-15,2 0-6 0,0-2-8 0,4 0-11 16,2 2-4-16,2-1-9 0,3 0 11 0,-1-5-20 15,3 1-18-15,1-2-14 0,1-2-15 0,-1 0-27 16,1-2-15-16,4-1-31 0,-2-2-30 0,2 0-33 16,-4-2-35-16,5-1-40 0,3-2-43 0,-2-1-288 15,-5 4-823-15,5-5 38 0</inkml:trace>
  <inkml:trace contextRef="#ctx0" brushRef="#br0" timeOffset="44994.9">23353 17442 412 0,'0'0'629'16,"0"0"-99"-16,0 0-89 0,0 0-72 0,0 0-47 15,0 0-37-15,0 0-38 0,-8 24-14 0,8-24-24 16,-2 18-21-16,2-7-13 0,0 2-14 0,0-1-20 16,2 4-16-16,-2-5-18 0,0 6-8 0,0 0-7 15,0-5-11-15,2 1-9 0,0 3-9 0,-4-4-1 16,2-1-10-16,0 2-8 0,0-6 8 0,-2 1-21 15,2-8 1-15,0 14-1 0,0-14-3 0,-2 7-7 16,2-7-7-16,0 0-3 0,0 0-11 0,0 0 1 16,0 0-2-16,0 0-1 0,-9-27 4 0,7 20 2 15,2-2 0-15,0-7 2 0,-2 3 6 0,2-4 2 16,2 0 5-16,-2 2 9 0,4-3 15 0,3 2 18 16,-1-3 4-16,0 1 7 0,4 0 5 0,1 1 5 15,-1 1-1-15,5 2 0 0,2 0-6 0,-2 2-6 16,1 0-10-16,9 0-8 0,-8 4-10 0,4 2-18 0,-4 2-28 15,2 0-49-15,-1 2-62 0,-5 2-87 16,6-2-127-16,-9 2-291 0,-10 0-974 0,0 0-36 16</inkml:trace>
  <inkml:trace contextRef="#ctx0" brushRef="#br0" timeOffset="72233.99">2451 588 364 0,'0'0'477'0,"0"0"-65"0,0 0-31 15,0 0-29-15,0 0-23 0,0 0-39 0,0 0-19 16,0 0-30-16,7 71-17 0,-7-71-20 0,9 42-12 16,-5-19-16-16,-3 4-17 0,3-2-10 0,0 0-18 15,-3-6-9-15,0 8-12 0,0 2-11 0,1-5-15 16,-4 1-9-16,4-6-5 0,-2 0-12 0,-2-1-4 16,2 0-8-16,-1-1-5 0,1-5-5 0,-1 4-10 15,0-7-29-15,-1 1-10 0,1-3-30 0,-2-1-25 16,3-6-26-16,-2 9-26 0,2-9-35 15,0 0-44-15,-9 8-37 0,9-8-60 0,-6 0-204 0,6 0-706 16,0 0 75-16</inkml:trace>
  <inkml:trace contextRef="#ctx0" brushRef="#br0" timeOffset="72460.95">2109 722 455 0,'0'0'473'0,"0"0"-52"16,0 0-50-16,0 0-56 0,0 0-41 0,0 0-43 16,0 0-31-16,0 0-28 0,0 0-12 0,0 0-20 15,0 0-11-15,0 0-16 0,0 0-11 0,0 0-13 16,72-24-8-16,-72 24-13 0,60-9-3 0,-28 4-12 16,2-1-5-16,2-3-5 0,-3 0-13 0,3-2-20 15,-4 3-40-15,1-3-37 0,-1 1-52 0,2-1-70 16,-4 3-282-16,-30 8-654 0,40-13 86 0</inkml:trace>
  <inkml:trace contextRef="#ctx0" brushRef="#br0" timeOffset="72812.07">2809 1116 379 0,'0'0'440'16,"3"10"-52"-16,-3-10-29 0,1 7-13 0,-1-7-10 16,0 0-20-16,0 7-13 0,0-7-30 0,0 0-37 15,0 0-21-15,0 0-29 0,0 0-23 0,0 0-19 16,-18-19-18-16,14 8-17 0,1 1-12 0,-3-2-12 15,4-3-12-15,-2-2-3 0,3 5-10 0,1-4-6 16,-1 4-7-16,2-2-6 0,0 3-7 0,4 0-4 16,-1-1-12-16,2 2-20 0,2 1-17 0,0 0-11 15,5-3-24-15,-1 3-20 0,4-1-11 0,-2 2-26 16,4 1-18-16,-3 2-26 0,5-2-20 0,2 2-30 16,0 1-28-16,5-2-26 0,0 2-189 0,-8 4-613 15,-1-2 95-15</inkml:trace>
  <inkml:trace contextRef="#ctx0" brushRef="#br0" timeOffset="73198.24">3327 856 9 0,'0'0'549'0,"0"0"-84"0,0 0-61 0,0 0-57 16,0 0-25-16,0 0-35 0,0 0-33 0,-45 1-18 16,34 2-20-16,-3 0-16 0,-1 0-18 0,-1 4-19 15,-1 1-18-15,1 0-17 0,2 3-8 0,0 1-6 16,1 0-18-16,0 4-2 0,2-1-9 15,1-1-12-15,0 2-1 0,1 1-11 0,2-2-12 16,3 1 1-16,-1-4-9 0,4 2 1 0,-1-3-8 16,2 1-2-16,2-1-2 0,-1-2-7 0,3 1 3 15,-4-10-7-15,7 15 3 0,-3-9-5 0,3-2-3 16,-7-4-4-16,12 7 2 0,-4-6-7 0,-8-1 1 0,17-1 3 16,-5-5-14-16,0 2-13 0,-3-4-15 15,5-5-10-15,-1 0-17 0,-2-5 0 0,3-2-7 16,1-3 1-16,-6 6 0 0,2 0-2 0,-5 0 11 15,3 3 4-15,-4 3 5 0,-1 4 1 0,0 1 3 16,-4 6 11-16,4-7 0 0,-2 4 11 0,-2 3 20 16,0 0-2-16,0 0 8 0,0 0-1 0,0 0 4 15,0 0-7-15,0 0 8 0,2 21-6 0,0-12 5 16,-2-9-7-16,0 21 6 0,-1-10-4 0,2 0-6 16,2-1-19-16,-2 1-29 0,1 0-40 0,2 0-38 15,-1-3-63-15,1 1-293 0,-4-9-676 0,5 11 82 16</inkml:trace>
  <inkml:trace contextRef="#ctx0" brushRef="#br0" timeOffset="73569.95">3477 928 161 0,'0'12'431'0,"1"0"-45"15,0 1-43-15,-1-1-29 0,1 1-35 0,0-1-21 16,1 1-33-16,-1-3-14 0,3 3-29 0,-2-3-7 0,0-2-30 16,0 0-13-16,0-2-19 0,0-1-10 0,-2-5-14 15,4 6-8-15,-4-6-7 0,0 0-3 16,8 1-2-16,-8-1-14 0,0 0-4 0,14-16-3 16,-9 6-5-16,1-5-5 0,3 1-5 0,-1 0-6 15,1-2 1-15,-3-1-10 0,3 2 5 0,-1-1-7 16,-1 1 1-16,0 5 15 0,-1-1-2 0,3 0 13 15,-2 1-6-15,-1 2 7 0,-1 1 0 0,-1 4 3 16,-4 3 2-16,7-7-1 0,-7 7-6 0,0 0 7 16,0 0-3-16,13 14-5 0,-9-4-6 0,-2 1-3 15,0 6-2-15,-2-1 0 0,1 1-10 0,2 1 1 16,-2-2-16-16,4-3-15 0,-2 0-35 0,1-2-33 16,-1-1-36-16,3-1-56 0,-1-3-49 0,4 2-68 15,-2-6-221-15,-7-2-723 0,16 0 73 0</inkml:trace>
  <inkml:trace contextRef="#ctx0" brushRef="#br0" timeOffset="73894.09">4004 848 453 0,'0'0'509'0,"0"0"-83"0,0 0-50 0,0 0-54 15,-19-2-38-15,19 2-40 0,-18 5-23 0,11-3-23 0,-4 2-23 16,0-1-15-16,1 0-11 0,3 1-18 0,0-1-11 15,0 0-18-15,1 1-12 0,-1-3-9 16,7-1-8-16,-6 6-9 0,6-6-9 0,-8 5-6 16,8-5-4-16,-1 8-7 0,1-8-1 0,4 12-3 15,-4-5-5-15,4 2 4 0,-1 0-10 0,3 1 2 16,-1 1 1-16,1-1-10 0,2-1 1 0,-1 2-1 16,1-1-3-16,-1 0-3 0,2-1 1 0,-1 0 3 15,-2-1-1-15,0 0-6 0,-2-1 5 0,-4-7-9 16,9 11 3-16,-7-5-6 0,-2-6 4 0,4 11 0 15,-4-11-2-15,0 0 3 0,0 0-7 0,-9 14-1 16,9-14-25-16,-10 4-19 0,10-4-26 0,-12 2-36 16,12-2-47-16,-14 0-46 0,14 0-61 0,0 0-228 15,-21-6-688-15,21 6 81 0</inkml:trace>
  <inkml:trace contextRef="#ctx0" brushRef="#br0" timeOffset="74178.48">4185 816 55 0,'0'0'484'0,"0"0"-57"0,0 0-36 0,10 8-15 16,-9 1-16-16,-1-9-21 0,0 26-27 0,0-7-30 15,0 8-24-15,1 1-16 0,0 2-27 16,2 2-22-16,-4 2-19 0,3 1-24 0,1 0-15 15,1 2-17-15,-2-3-18 0,1 12-3 0,-2 1-17 16,2-11-4-16,1-2-10 0,-3 0-9 0,4-3-7 16,-3-1-15-16,1-5-25 0,0-1-16 0,-1-9-17 15,1-2-23-15,1-3-26 0,-4-10-28 0,3 12-23 16,-3-12-23-16,9 6-22 0,-9-6-48 0,0 0-41 16,0 0-242-16,0 0-702 0,14-30 77 0</inkml:trace>
  <inkml:trace contextRef="#ctx0" brushRef="#br0" timeOffset="74444.39">4228 1034 76 0,'-4'-11'371'0,"4"11"-50"0,-1-18-48 0,1 10-34 16,0 8-24-16,7-17-16 0,-5 7-15 0,3 3-22 16,-5 7 2-16,13-13-24 0,-5 7-9 0,2 3-18 15,0-1-6-15,1 1-8 0,3 2-17 0,-1 1 3 16,0 0-9-16,1 2-3 0,5 3-7 0,-1-2 5 15,-5 2 9-15,-1-1-2 0,0 2 5 0,-3-1 1 16,0 3 8-16,0 1 2 0,-4-1-3 0,-4 6-3 16,1-2-9-16,-2-1-9 0,-4 6 3 0,0 0-18 15,-3-1-4-15,-3 0-4 0,3-6-10 16,-5 4-1-16,1 1-13 0,3-7-24 0,0 1-36 16,-2-2-36-16,1 1-49 0,9-8-46 0,-15 7-54 15,6-4-263-15,9-3-681 0,0 0 85 0</inkml:trace>
  <inkml:trace contextRef="#ctx0" brushRef="#br0" timeOffset="74779.95">4551 1092 94 0,'3'14'415'0,"-2"-7"-53"0,-1-7-41 0,7 17-36 16,-4-11-42-16,-3-6-14 0,9 11-21 0,-4-5-12 16,2-3-22-16,-7-3-15 0,14 8-10 15,-5-6-13-15,1-1-10 0,-10-1-4 0,20 0-10 16,-9-2-20-16,0-1 1 0,-2-4-17 0,1 1-2 0,4-3-13 16,-1-2-3-16,0-1-4 0,-5 3-7 0,-1-3 4 15,-2 1 1-15,-2 1 2 0,0-1-7 0,-3-1-1 16,0 12-3-16,-8-19-4 0,0 9 1 0,0 1-14 15,-1-3-2-15,-1 4-1 0,-4-3 0 16,3 4-6-16,1 0 2 0,0 4-8 0,0-1-16 16,0 0-25-16,10 4-29 0,-14-3-31 0,14 3-46 15,-10-3-48-15,10 3-40 0,0 0-251 0,0 0-660 16,0 0 85-16</inkml:trace>
  <inkml:trace contextRef="#ctx0" brushRef="#br0" timeOffset="75092.91">4921 1092 13 0,'1'16'355'16,"-1"-16"-28"-16,0 0-36 0,1 16-9 0,-1-16-4 15,0 0-13-15,1 9-14 0,-1-9 4 16,0 0-19-16,0 0 0 0,0 0-16 0,0 0-24 16,0 0-25-16,0 0-23 0,0 0-8 0,0 0-9 0,3-40-8 15,-3 28-11-15,3 0-3 0,-2 1-10 0,3-1-6 16,-2 1-10-16,1-1-13 0,-3 1-8 0,4-2-3 16,-1 1-15-16,1 3 1 0,0 0-24 15,0-1-24-15,2 1-33 0,-1 1-49 0,-5 8-39 16,13-14-52-16,-6 7-48 0,4 0-287 0,-11 7-727 15,13-11 72-15</inkml:trace>
  <inkml:trace contextRef="#ctx0" brushRef="#br0" timeOffset="75325.97">5274 718 603 0,'0'0'541'0,"0"0"-84"0,0 0-48 0,0 0-58 15,0 0-41-15,0 0-26 0,12 30-12 0,-12-13-21 16,-1 0-17-16,1 2-25 0,0 8-21 0,1-2-22 16,-1 3-19-16,3-3-12 0,-2 2-23 0,3-2-9 15,-3 0-14-15,0-6-5 0,1 7-5 0,-2-8-21 16,2 4 2-16,0-6-33 0,0 0-17 0,-1-4-32 16,0 0-28-16,-2-1-41 0,1-11-47 15,0 0-64-15,-1 24-68 0,1-24-270 0,-9 13-782 16,9-13 56-16</inkml:trace>
  <inkml:trace contextRef="#ctx0" brushRef="#br0" timeOffset="75479.96">5116 1051 436 0,'0'0'480'16,"13"-11"-58"-16,-13 11-57 0,17-7-45 0,-3 2-39 15,1-1-44-15,4 0-31 0,0 3-24 0,2-1-33 16,-2 3-32-16,1-1-49 0,0 4-45 0,0-1-86 15,-1 2-160-15,0-2-184 0,2 5-544 0,-1-2 101 16</inkml:trace>
  <inkml:trace contextRef="#ctx0" brushRef="#br0" timeOffset="76408.45">6181 958 304 0,'0'0'410'0,"0"0"-42"0,0 0-27 0,0 0-26 16,0 0-15-16,0 0-7 0,5 13-19 0,-4-3-28 16,0 3-22-16,-1 1-25 0,2 2-19 0,-2 0-28 15,-2 2-10-15,-1 0-25 0,1-2-9 0,0 2-11 16,0-4-8-16,-1 2-9 0,1-4-15 0,1-2 0 16,-2 0-12-16,1-4-7 0,2-6 3 0,-4 10-10 15,4-10-5-15,-1 6-5 0,1-6-6 0,0 0-4 16,0 0-12-16,0 0-2 0,0 0-4 0,0 0 2 15,7-32-8-15,-4 19 1 0,1-3-3 0,-2-2-2 16,4-1-6-16,0-4 3 0,3 3-3 0,-1 4 3 16,-2-1 1-16,0-1-1 0,4 1 4 0,-2 1-2 15,-1 5 4-15,2-1 0 0,-1 3 5 0,-1 2-5 16,-1 4 5-16,-1 0-1 0,-5 3 1 0,12 1 9 16,-12-1-3-16,10 12 5 0,-6-1 0 0,0 0-2 15,0 7 0-15,-2-1 0 0,0 1-1 0,0 1 10 16,-1-4-9-16,0 4 3 0,3-3-3 0,-2-1 1 15,-1-2-3-15,1 4 3 0,-2-8-8 16,3 1 5-16,0-4-4 0,-1-2 5 0,1 3-7 16,-3-7 6-16,6 4-9 0,-6-4 3 0,12-2 5 0,-12 2-5 15,12-15-2-15,-1 6 2 0,5-11-2 0,-3 2-1 16,2-3 4-16,2-1-3 0,-2 1 0 0,-4-1 1 16,1 5 0-16,0-1 2 0,-1 2-2 0,1 3 3 15,-4 3 2-15,-1 2 0 0,1 4 1 16,-4 0 6-16,1 2 10 0,-5 2 0 0,6-3 3 15,-6 3-5-15,0 0 2 0,5 12-5 0,-3-2-2 16,-1-1-1-16,-1 4 4 0,0-1-4 0,1-1-9 16,2 3-13-16,-2 1-26 0,0-3-39 0,3-1-44 0,1 0-71 15,2-3-47-15,1 1-288 0,-3-4-753 16,7-1 61-16</inkml:trace>
  <inkml:trace contextRef="#ctx0" brushRef="#br0" timeOffset="76696">6877 958 535 0,'0'0'486'0,"0"0"-76"15,0 0-47-15,-15 22-39 0,11-12-28 0,-1 2-31 16,0 1-25-16,2-1-24 0,2 0-26 0,-3 0-21 16,4 0-25-16,0-1-11 0,4-1-20 0,-2 0-9 15,1-3-13-15,3 1-11 0,0 0-4 0,-1-4-13 16,4 1 1-16,-2-4-4 0,2-1-7 0,3-1 0 15,1-2-10-15,-3-3-6 0,5-2 4 0,-5-1-8 16,2 0-3-16,1-5-3 0,-7 5 3 0,2-2-9 16,-4-1 1-16,1 1-6 0,-4 0 1 15,-2 1-1-15,-1-1 2 0,-3 0-10 0,-2 3 2 0,-2-1-19 16,-3 3-13-16,1 3-23 0,-6 1-20 0,-2 1-34 16,0 4-29-16,3-3-51 0,-4 3-24 0,8 1-44 15,0 1-249-15,-4 2-699 0,8-1 78 0</inkml:trace>
  <inkml:trace contextRef="#ctx0" brushRef="#br0" timeOffset="77142.98">7230 963 473 0,'0'0'469'0,"-23"13"-47"0,14-9-31 15,1 2-48-15,2 0-39 0,-6 0-41 0,7 4-19 16,-4-3-31-16,-1 2-18 0,4 1-30 0,-1 0-12 16,2 0-20-16,0 1-15 0,1 0-10 0,1 0-5 15,0-2-25-15,0 3 0 0,2-3-14 0,1 0-9 16,1-2-5-16,-1-7-1 0,5 11-14 0,-3-6 3 16,-2-5-6-16,7 6-7 0,-1-5-4 0,-6-1-3 15,11-2-5-15,0-1 1 0,-2-2-4 0,2-4-4 16,1-4 3-16,0-3-7 0,3-5 2 0,-1-2-2 15,1-1 2-15,-2-4 0 0,-1-3 1 0,1 3-1 16,-3 2 9-16,-1-3 12 0,-9 29-5 0,10-46 11 16,-10 46 8-16,4-38 9 0,-4 38 13 0,0 0 9 15,1-36 5-15,-1 36-1 0,0 0-2 0,0 0 0 16,0 0-5-16,-11-36 4 0,11 36-10 0,0 0-11 16,0 0-3-16,0 0-5 0,0 0-5 15,0 0 2-15,-16 16-16 0,16-16 3 0,-3 30-6 0,0-10-3 16,2 3-5-16,-2 3-5 0,3 4 4 0,0-2-7 15,0 1-8-15,0-2-27 0,0 4-19 0,3-5-25 16,1-8-25-16,-2 4-32 0,1-3-39 0,1-1-50 16,2-2-55-16,-2 0-293 0,4-6-844 0,-2-1 29 15</inkml:trace>
  <inkml:trace contextRef="#ctx0" brushRef="#br0" timeOffset="77446.02">7506 1162 25 0,'13'-4'378'0,"-13"4"-22"0,10-5-31 16,-10 5-34-16,13-8-22 0,-9 3-42 0,6-1-8 15,-3-2-23-15,1-2-24 0,1 2-5 0,-1-4-34 16,0 3-11-16,0-2-17 0,2-2-9 0,-3 2-10 16,-3 1-17-16,0 1 3 0,1-1-12 0,-5 1-3 15,0 0-11-15,0 9 3 0,-2-15 0 0,-3 10 11 16,5 5 1-16,-9-7 8 0,2 6-13 0,7 1 2 15,-19 6-9-15,7 1 7 0,-3 4 5 0,2 3 12 16,-1 0 6-16,-3 8 7 0,0-2-6 0,6-3-7 16,-3 6 5-16,6-7-11 0,3-2-8 0,1-1-1 15,4-1 2-15,0-12-5 0,8 24-10 0,-1-15 3 16,2 0-2-16,1-1-4 0,1-1-9 0,7-4-32 16,-4-1-40-16,5-3-72 0,0-1-64 0,11-5-106 15,-10-1-260-15,6-1-784 0,-7 0 57 0</inkml:trace>
  <inkml:trace contextRef="#ctx0" brushRef="#br0" timeOffset="78211.78">8627 863 284 0,'5'10'457'16,"-3"1"-62"-16,2 6-42 0,-4 2-24 0,3 1-33 15,-6-2-35-15,3 8-22 0,-2 0-34 0,0-1-18 16,2-7-28-16,-4 0-19 0,4-1-14 0,-3 0-12 15,0-1-19-15,1-4-8 0,0-4-8 16,2-1-8-16,0-7-9 0,-2 8-7 0,2-8-2 0,0 0-13 16,0 0 2-16,0 0-9 0,0 0 1 0,0 0-7 15,0 0-1-15,2-30-7 0,0 13 2 0,3-2-6 16,0-1 2-16,1-6-4 0,1 2-1 0,-1-2-7 16,4 8 4-16,-7 1-3 0,-1 6-3 0,6-5 4 15,-6 7-4-15,1 1 3 0,1 1 1 0,0 4 1 16,0-2 1-16,-4 5 1 0,0 0 6 15,0 0 7-15,0 0 6 0,19 13-2 0,-15-5 1 16,1 3-2-16,0 1-1 0,-1 3-2 0,1 0 7 0,-3-2-8 16,0 5 5-16,0-4-2 0,0 0 3 0,1-3-6 15,-3-1-1-15,2-1-5 0,-2-2-2 0,0-7 4 16,1 12-1-16,-1-7-1 0,0-5-6 0,6 7 0 16,-6-7 1-16,0 0-7 0,0 0 6 15,0 0-2-15,0 0 0 0,18-16-3 0,-11 9 3 16,2-2-2-16,-3-1-2 0,5-3-1 0,-1-1-1 15,-3 4 4-15,5-3 3 0,0-1 8 0,-3 6 6 0,0 0 1 16,0 2-3-16,-4-2-4 0,1 5 4 0,1-1-3 16,-7 4-1-16,8-5-4 0,-8 5 3 0,5-1-1 15,-5 1 0-15,0 0-4 0,0 0 2 16,12 10-1-16,-8-2-2 0,0 1-2 0,-1 4-6 16,1 4-7-16,-2-2-26 0,2 2-12 0,0 0-25 15,-2-2-27-15,6 1-41 0,-3-5-39 0,1 1-51 16,2-4-54-16,-1 2-242 0,3-3-746 0,-1-3 64 0</inkml:trace>
  <inkml:trace contextRef="#ctx0" brushRef="#br0" timeOffset="78591.62">9213 984 375 0,'-7'-14'509'0,"3"11"-57"0,-3-2-43 15,-1 1-36-15,1-1-30 0,-2 4-32 0,9 1-23 16,-18 1-32-16,6 2-33 0,1 0-21 0,0 3-16 15,-2 5-31-15,0 0 8 0,1 3-17 0,3-1-12 16,-2 1-10-16,1 2-18 0,0-1-11 0,7 2-8 16,-1-5-18-16,2 0 0 0,2 4-9 0,-2-3-6 15,2-4 0-15,2 2-15 0,-2-11-2 0,6 14-2 16,-3-8-2-16,-3-6-6 0,14 10-4 0,-6-8-3 16,-8-2 1-16,18-2 1 0,-6-1-9 0,0-3-6 15,2-4-8-15,0 1 0 0,3-4-2 0,-1 4 7 16,-2-4-5-16,-3 3-1 0,-4 0-1 0,1 1 5 15,-3-1-5-15,2 2 4 0,-3-2-1 16,-4 10 2-16,5-9 9 0,-5 9-1 0,8-8 5 0,-8 8 0 16,0 0 7-16,0 0-3 0,0 0-5 0,5-4 5 15,-5 4 3-15,0 0-18 0,0 0 13 0,0 0-22 16,0 0 17-16,0 25-4 0,0-25-8 0,2 13 4 16,-2-13-19-16,2 15-11 0,-2-9-24 15,0-6-23-15,5 15-32 0,-2-9-36 0,-3-6-38 16,6 11-61-16,-6-11-58 0,5 8-255 0,-5-8-810 15,8 4 46-15</inkml:trace>
  <inkml:trace contextRef="#ctx0" brushRef="#br0" timeOffset="78965.88">9428 927 333 0,'0'0'555'0,"0"0"-79"0,0 0-53 16,0 0-51-16,-4 32-33 0,2-21-31 0,-2 6-26 15,1-1-33-15,-1 2-29 0,4-1-29 0,-2 1-21 16,2-3-20-16,-2 2-32 0,2-4-1 0,0-1-13 16,0 1-18-16,2-1-10 0,0-3-18 0,-2-2-18 15,4-1-15-15,1-1-21 0,-1 0-17 0,-4-5-24 16,10 3-19-16,-10-3-20 0,0 0-31 0,27-11-18 16,-12 0-21-16,1 0-21 0,-3-3-10 0,2-1 19 15,2-4 18-15,-4 4 11 0,3 0 33 0,-5-2 31 16,1 5 26-16,-1-1 28 0,-5 6 15 0,1-3 20 15,-2 6 30-15,-1 0 25 0,-4 4 19 0,0 0 10 16,0 0-4-16,0 0-8 0,-14 18 0 0,1-6 9 16,-5 9 0-16,-4 2 4 0,-1 3 0 0,-10 10-7 15,1 3 1-15,1-2 19 0,2 1-12 0,-3 4 18 16,3-1-34-16,2 5-6 0,8-18 12 0,2 4-15 16,1-3-10-16,3-4-7 0,-1 0-9 0,5-8-24 15,0-2-33-15,5-4-38 0,-1-1-50 0,5-10-63 16,0 13-94-16,0-13-333 0,0 0-864 0,0 0 23 15</inkml:trace>
  <inkml:trace contextRef="#ctx0" brushRef="#br0" timeOffset="80822.98">10163 997 99 0,'0'12'451'16,"0"0"-45"-16,4 2-30 0,-2 2-48 0,-1 1-35 16,1-4-32-16,1 5-26 0,3-2-32 0,-4 0-20 15,-1 0-23-15,-1-3-17 0,2-3-23 0,-2 2-10 16,0-2-9-16,0 1-4 0,0-4-7 0,0-7-2 16,0 11 4-16,0-6 2 0,0-5-1 0,0 0 13 15,2 9-12-15,-2-9-14 0,0 0-4 0,0 0-11 16,0 0-7-16,0 0-7 0,0 0-6 0,0 0-11 15,-2-36-3-15,4 26-3 0,0-2-3 0,4 0-1 16,0-5-2-16,2 2 2 0,-3-1-8 0,4 1-1 16,-2 5 0-16,0 0-2 0,1-1-4 0,-1 2-1 15,2 1 0-15,0-1 0 0,-2 2-6 0,2 0-4 16,2 1-12-16,-2 2-15 0,0 0-17 0,2 2-13 16,-4-1-21-16,4 4-33 0,-4-4-48 0,-7 3-56 15,16 0-303-15,-16 0-741 0,11 3 67 0</inkml:trace>
  <inkml:trace contextRef="#ctx0" brushRef="#br0" timeOffset="81153.97">10631 1053 188 0,'9'-8'319'15,"1"-2"-56"-15,-5 3-18 0,5-2-16 0,-4 0-17 16,-1 0-2-16,-1-1-19 0,-2 0-10 0,0 3-10 0,-2 7-13 16,-2-12 5-16,2 12-14 0,-6-12-1 0,1 7-7 15,-1 3-5-15,-4 0-16 0,1-1-7 0,9 3-15 16,-24 4-7-16,12 0-7 0,-6 1-15 0,3 5 3 16,1-1-6-16,1 5-7 0,4-1 4 15,-2 2-1-15,0-2-2 0,4 1-3 0,4-2 2 16,-6 2-4-16,9-1 6 0,0-1-10 0,0 0 5 15,5-2-10-15,0 2-2 0,4-1-7 0,-1 1-2 0,1-4-5 16,4 1-5-16,-2-3 1 0,4 3-12 0,-3-4-16 16,3 0-27-16,-2-2-31 0,6 1-41 15,-6 1-55-15,0-3-59 0,0 1-298 0,-13-3-731 16,18 4 68-16</inkml:trace>
  <inkml:trace contextRef="#ctx0" brushRef="#br0" timeOffset="81420.75">10804 1075 126 0,'0'0'483'15,"0"0"-71"-15,0 0-65 0,0 0-55 0,0 0-38 16,0 0-37-16,0 0-27 0,0 0-21 0,0 0-19 16,0 0-18-16,17 19-19 0,-14-13-6 0,4 5-7 15,-1-2-14-15,1 0 2 0,0 0-13 0,-1 0-7 16,-1 0 0-16,1 0-8 0,1-2-15 0,-1 2 10 15,-6-9-9-15,8 9 1 0,-3-5-8 0,-5-4 6 16,6 3-6-16,-6-3 7 0,0 0-5 0,18-2 6 16,-18 2-15-16,11-11-2 0,-4 3 1 0,0-3-8 15,0 1-7-15,-3-5-32 0,2-1-37 0,-3-2-58 16,1 0-85-16,-4 3-285 0,0-4-673 0,0 3 85 16</inkml:trace>
  <inkml:trace contextRef="#ctx0" brushRef="#br0" timeOffset="81786.85">11257 1081 131 0,'15'-7'316'15,"-1"-1"-53"-15,1-1-27 0,-3 3-19 0,-2-3-22 16,-2 4-6-16,1-4-17 0,-2 2 11 0,-3 1 1 16,0 0-3-16,-1-1-7 0,-3 7-7 0,1-12 6 15,-1 12 7-15,-7-7-6 0,7 7-1 0,-10-5-16 16,2 4-15-16,-2-2-16 0,-3 5-6 0,0-1-16 16,-3 5 2-16,-2-2-7 0,3 4 7 0,-4-1 2 15,0 1-6-15,6 2-3 0,-2-2-15 0,4-1 5 16,2 2-14-16,2 0-5 0,-2 1-13 0,4 1-2 15,1-2-3-15,0 2-12 0,6 1-5 0,-2-12-2 16,4 21-9-16,2-10-10 0,1 2-25 0,1-4-25 16,2-2-28-16,3 2-23 0,4-2-30 0,3-5-38 15,-2 1-42-15,11-4-48 0,-7-2-61 0,-3 0-199 16,0-2-712-16,8-2 75 0</inkml:trace>
  <inkml:trace contextRef="#ctx0" brushRef="#br0" timeOffset="82162.92">11608 984 611 0,'0'0'533'16,"-8"-7"-67"-16,8 7-69 0,-9-6-48 15,9 6-28-15,-11-2-32 0,11 2-31 0,-15 2-34 16,8 1-27-16,-4 2-21 0,1 1-19 0,0 3-13 0,-3 3-10 16,4 2-16-16,-2 0-4 0,2 0-20 0,2 2 2 15,2 0-5-15,-1-1-13 0,4 1-1 0,-2-3-19 16,2-1-12-16,2-2 5 0,0-10-1 15,0 18-9-15,2-12-6 0,-2-6-3 0,6 11-5 16,-6-11-8-16,9 7-2 0,-9-7-6 0,12 3-6 16,-12-3-7-16,20-8-11 0,-9 2-15 0,0-2-1 15,1-5-8-15,-1 3 1 0,2-1 1 0,-5 2 7 16,0-2-2-16,-1 4 9 0,-3 1-5 0,1 1 10 0,-1 2-6 16,-4 3 22-16,5-4 4 0,-5 4 14 15,0 0 13-15,0 0 4 0,0 0-8 0,0 0-3 16,0 0 1-16,0 0 1 0,0 0-5 0,0 0 1 15,0 0-6-15,-8 34 5 0,9-24-5 0,-1-10 0 16,0 17-8-16,2-8 4 0,0 1-4 0,1-1-3 16,-3-9-16-16,6 15-15 0,-2-10-26 0,1 4-25 15,0-4-39-15,-5-5-36 0,0 0-60 0,15 10-81 16,-15-10-246-16,0 0-777 0,0 0 52 0</inkml:trace>
  <inkml:trace contextRef="#ctx0" brushRef="#br0" timeOffset="82392.39">11839 792 349 0,'0'0'553'16,"2"-5"-63"-16,-2 5-33 0,0 0-44 0,0 0-46 16,-8 46-14-16,6-27-31 0,-2 6-37 15,4-4-26-15,-3 5-37 0,2 2-26 0,0-1-33 0,1-1-9 16,2 0-19-16,-2-7-16 0,3-1-11 0,1 6-18 15,0-7-10-15,-1 1-7 0,1-1-12 0,0-2-10 16,0-1-32-16,0-2-36 0,0 2-40 0,2-1-49 16,-1-1-62-16,1-3-107 0,-2 0-287 15,2 0-829-15,-6-9 36 0</inkml:trace>
  <inkml:trace contextRef="#ctx0" brushRef="#br0" timeOffset="82785.8">12559 1094 386 0,'0'0'613'0,"-5"-9"-86"0,5 9-78 16,0 0-21-16,-5-3-69 0,5 3-52 0,0 0-33 0,0 0-49 15,-6 14-26-15,5-1-19 0,1-1-27 0,-1 7-11 16,2-1-20-16,-2 1-15 0,-1 6-9 15,2-6-15-15,2 2-5 0,0-3-14 0,1 1-1 16,1-4-12-16,1 1-17 0,-1-6-15 0,1-2-15 16,0 1-28-16,3-8-32 0,-2 1-30 0,-6-2-38 15,23-7-46-15,-7-3-47 0,0 0-67 0,-2-2-222 0,5-8-715 16,-1 1 74-16</inkml:trace>
  <inkml:trace contextRef="#ctx0" brushRef="#br0" timeOffset="82959.97">12809 1126 142 0,'2'-2'561'0,"-2"2"-39"0,0 0-55 0,0 0-66 15,0 0-55-15,0 0-33 0,0 0-24 0,-26 24-36 16,12-2 19-16,-4-2-19 0,0 3-4 0,2 2-8 16,2 2-20-16,-11 14-9 0,10-10-34 0,-3-2-22 15,2 4-13-15,-1 9-15 0,5-10-22 0,-2 1-15 16,7-2-10-16,-1-4-16 0,-2-2-10 0,6-5-26 16,3 0-35-16,-1-8-24 0,4 0-36 0,-2-12-40 15,6 15-32-15,-1-12-43 0,-5-3-58 0,21-3-93 16,-21 3-228-16,28-19-826 0,-9 1 35 0</inkml:trace>
  <inkml:trace contextRef="#ctx0" brushRef="#br0" timeOffset="83285.86">13024 1141 516 0,'1'-10'487'0,"1"5"-69"15,-2 5-56-15,0-14-24 0,0 14-13 0,-4-6-18 16,4 6-9-16,0 0-21 0,-8-5-42 0,8 5-26 15,0 0-28-15,0 0-15 0,-16 10-20 0,13-5-11 16,1 6-15-16,-1-3-15 0,2 1-8 0,2 0-11 16,-1 1-13-16,0 0-4 0,1-4-7 0,2 4-10 15,1-4-5-15,2 0-7 0,-4-1-4 0,4-1-4 16,-3 0-15-16,3 0 1 0,-6-4-4 0,9 3-3 16,-1-3 0-16,-8 0-1 0,12-5-3 0,-12 5-5 15,8-8-7-15,-2 2-10 0,-1-2-10 0,-1-3-9 16,1-2-15-16,-2 3-8 0,-1-3-5 0,0 1-8 15,0 1-3-15,-1-2-3 0,-2 3 1 0,0 1 0 16,-2 1-3-16,1 2-1 0,2 6 2 0,-11-7-2 16,1 6-15-16,-1 2-9 0,0 3-11 0,-4-2-21 15,4 1-40-15,-2 1-59 0,1 0-227 0,-1 0-635 16,2 0 92-16</inkml:trace>
  <inkml:trace contextRef="#ctx0" brushRef="#br0" timeOffset="83702.03">13289 972 246 0,'0'0'615'0,"0"0"-101"16,0 0-69-16,5 9-54 0,-5-9-58 0,-2 11-29 15,0-1-28-15,1 1-27 0,-2-2-34 0,0 3-26 16,1-1-23-16,1 4-14 0,-2 1-26 0,2 1-8 15,1-1-16-15,0 1-10 0,0-2-12 0,1-2-7 0,4-2-12 16,-4 1-2-16,1-4-6 0,0-1-5 16,1-1-11-16,1 1-9 0,0-4-8 0,-4-3-3 15,10 6-7-15,-4-6-4 0,-6 0-3 0,13-1-5 16,-13 1 4-16,15-7-12 0,-6 3 11 0,0-3-9 16,-2 0 8-16,3-3-10 0,-4-1 10 0,2-2-2 15,-5 3-1-15,2-1 0 0,0-2-3 0,-3 3 7 16,1-1 9-16,-5 2 6 0,4 2 5 0,-2 7 12 15,4-12 13-15,-4 12 2 0,2-7 6 0,-2 7-12 16,1-6 1-16,-1 6-7 0,0 0 2 0,0 0-10 16,0 0 4-16,0 0-11 0,0 0 0 0,0 0-3 15,0 0 1-15,3 25-5 0,-3-25-10 0,3 20 7 16,-2-7 2-16,-1 0-10 0,1-1-31 0,0 0-17 16,-2 0-27-16,5-1-29 0,-2-2-45 0,-2-9-52 15,11 16-67-15,-6-10-298 0,-5-6-831 0,9 7 37 16</inkml:trace>
  <inkml:trace contextRef="#ctx0" brushRef="#br0" timeOffset="84040.41">13622 1045 309 0,'0'0'434'0,"0"0"-72"0,0 0-44 0,0 0-42 0,0 0-27 16,0 0-27-16,0 30-20 0,-1-21-17 0,1 2-14 15,2 5-10-15,0-3-13 0,-1 4-9 0,0-2-4 16,-1 2-11-16,0 0-4 0,3 0-11 0,-1 1-7 16,-2-1-9-16,0 0-3 0,-1 0-9 0,1-2-4 15,0-1-5-15,0-3-9 0,-1 0-7 16,1-11-8-16,-3 15-1 0,3-15-3 0,0 11 12 16,0-11 10-16,0 0 2 0,0 0-5 0,0 0-7 0,0 0-11 15,0 0 0-15,0 0-5 0,0 0 5 0,-10-37 0 16,10 27 8-16,0-2-4 0,3 1 14 0,-3 11-3 15,3-21-3-15,0 11 2 0,0 0-5 16,0 0-3-16,1 2-9 0,1-2-4 0,1 1-4 16,1 0-2-16,1 1-6 0,1 1-4 0,0-2-28 15,0 1-26-15,2 2-47 0,2-1-62 0,-3 1-69 0,3-1-116 16,-3 2-245-16,2-2-848 0,-1 4 30 0</inkml:trace>
  <inkml:trace contextRef="#ctx0" brushRef="#br0" timeOffset="84736.83">14521 552 558 0,'0'0'536'0,"0"0"-59"0,0 0-55 15,0 0-32-15,0 0-45 0,7 98-29 0,-12-63-29 16,-4 12-26-16,0 2-28 0,6 1-26 0,-6 0-19 16,3-3-26-16,1-1-19 0,-2 1-16 0,3-12-15 15,3-4-17-15,1 2-9 0,1-4-30 0,0-1-29 16,0-9-39-16,3-2-37 0,1-2-45 0,0-4-51 15,2-2-74-15,-1-5-329 0,-6-4-799 0,19 1 48 16</inkml:trace>
  <inkml:trace contextRef="#ctx0" brushRef="#br0" timeOffset="85036.52">14729 1013 518 0,'-10'9'548'0,"1"6"-76"0,0 0-59 0,-3 2-54 15,5-1-50-15,2 1-35 0,1-1-38 16,2 1-28-16,4-5-25 0,2-1-15 0,1 1-14 16,2-4-15-16,6 2-12 0,-3-4-15 0,9-2-10 15,1-1-13-15,-2-2-6 0,0-2-15 0,2-2-3 16,-1-4-14-16,-1 0 6 0,8-4-14 0,-11 2-10 0,-2-1 3 16,-3 1-2-16,-3-1-3 0,0-1-3 0,-3 0-6 15,-2-1-3-15,-2 1-2 0,-2-2-3 0,-3 1 0 16,-2 1 3-16,-4-1-8 0,-1-1 3 0,-6 1-3 15,3 4 0-15,-4 1-2 0,0 2-3 16,-2 2-2-16,1 1-7 0,-1 2-9 0,2 5-15 16,1-1-17-16,7-2-30 0,2 5-20 0,-3-2-34 15,6 0-28-15,6-5-36 0,-6 11-74 0,6-11-245 16,-2 9-727-16,2-9 72 0</inkml:trace>
  <inkml:trace contextRef="#ctx0" brushRef="#br0" timeOffset="85302.92">15257 944 436 0,'-13'-3'435'16,"13"3"-45"-16,-15-4-33 0,2 4-34 0,13 0-27 15,-29 5-27-15,11-1-19 0,-1 3-21 0,3 2-12 16,-2 3-13-16,1-1-15 0,2 2-7 0,0 1-16 15,2-1-11-15,3 1-23 0,1 1-15 0,0 0-9 16,4-3-20-16,4-1-16 0,-1 0 2 0,4 2-9 16,0-2-4-16,4 0-18 0,2 3-21 0,0-3-8 15,5-2-25-15,2 1-32 0,0-3-35 0,5-4-34 16,-1 1-40-16,1-2-56 0,7-3-73 16,-5 1-225-16,-3-6-716 0,8 0 73 0</inkml:trace>
  <inkml:trace contextRef="#ctx0" brushRef="#br0" timeOffset="85669.9">15492 985 163 0,'-21'5'588'0,"9"-1"-76"0,-5 4-71 16,-3 2-45-16,3 0-41 0,-7 3-33 0,6-2-23 16,-5 6-26-16,9-3-27 0,-1 1-27 0,0-1-30 15,4 0-16-15,-6 1-31 0,8-2-9 0,3-1-21 16,1-2-10-16,2 1-17 0,1-1-5 0,2-10-10 0,2 17-35 15,-2-17 12-15,8 11-9 0,-8-11-14 16,11 5-6-16,-11-5-21 0,18-1-14 0,-6-3-21 16,1 1-16-16,6-5-24 0,0-1-14 0,-1-1-8 15,1-1 1-15,2-4 6 0,-5 3 10 0,1 1 9 16,-3-2 3-16,-5 4 10 0,1-1 3 0,-2 2 20 16,-2 0 18-16,-1 3 31 0,-1 0 21 0,-4 5 33 15,5-5 17-15,-5 5 17 0,0 0 6 0,5-6-7 16,-5 6-7-16,0 0-14 0,0 0-16 0,0 0 1 15,0 0-2-15,0 0-8 0,-15 17-5 0,15-17-5 16,-7 20-3-16,6-11-6 0,0 3-9 0,1-1-9 16,1 0-15-16,-1-11-25 0,4 19-22 0,0-10-24 15,0 1-21-15,0-4-36 0,-4-6-40 0,16 7-55 16,-6-4-64-16,-10-3-230 0,19-6-737 0,-19 6 67 16</inkml:trace>
  <inkml:trace contextRef="#ctx0" brushRef="#br0" timeOffset="85903.89">15819 834 641 0,'0'0'568'0,"0"0"-83"15,0 0-76-15,17-21-56 0,-17 21-50 0,0 0-47 16,0 0-18-16,0 0-23 0,0 0-15 0,-10 33-7 16,8-18-21-16,2 5-4 0,-1 4-14 15,0-6-15-15,1 2-15 0,-2 5-14 0,2-1-11 16,2 3-8-16,-1-8-11 0,0 1-7 0,-1-1-8 0,3 0-3 15,-2 0-13-15,0 1-5 0,-1-2-4 0,0 1 0 16,0-2-13-16,-1 0-15 0,-1-4-17 0,0 1-31 16,-2-2-39-16,2 5-41 0,-2-8-50 15,0 4-57-15,4-13-96 0,-14 15-226 0,8-11-793 16,6-4 51-16</inkml:trace>
  <inkml:trace contextRef="#ctx0" brushRef="#br0" timeOffset="86168.52">15753 1048 520 0,'16'-7'487'0,"1"0"-43"0,3-3-51 0,-2 6-13 16,4-1-46-16,0 2-33 0,-3-1-32 0,0 1-22 15,0 1-27-15,2 2-20 0,-1 3-24 0,-2 0-18 16,0 2-15-16,-3 1-13 0,-2-1-9 0,0 5-4 15,-3 0-8-15,-4 1-8 0,1 4-12 0,-3 2-10 16,-2 0-9-16,0 2-7 0,-2 1-9 0,0-2-4 16,-3 1-5-16,0 1-23 0,-1-5-24 0,-1 2-22 15,0 0-47-15,-1-2-39 0,6-15-61 0,-8 21-83 16,2-13-307-16,6-8-830 0,-8 12 39 0</inkml:trace>
  <inkml:trace contextRef="#ctx0" brushRef="#br0" timeOffset="86322.65">16173 925 676 0,'0'0'619'0,"-4"-16"-131"0,4 16-109 0,0 0-91 16,-6-7-85-16,6 7-62 0,0 0-37 0,0 0-27 16,0 0-23-16,0 0-57 0,0 0-59 15,-22 23-105-15,21-15-219 0,1-8-507 0,0 22 105 16</inkml:trace>
  <inkml:trace contextRef="#ctx0" brushRef="#br0" timeOffset="86919.75">16407 1099 524 0,'-9'-9'475'16,"3"4"-38"-16,-7 1-55 0,3 1-41 0,-3 2-36 15,0 0-26-15,0-1-24 0,13 2-25 0,-27 2-31 16,15 2-20-16,0-2-19 0,3 1-15 0,-3 4-28 16,3 1 0-16,-2 1-20 0,4 0-7 0,0 2-13 15,2 0-6-15,1 0-16 0,3 0 1 0,0-1-9 16,1-10-3-16,4 20-9 0,-1-11-3 0,1-2-9 16,1-1-9-16,3 1-7 0,-2-2-14 0,3-1-10 15,-9-4-20-15,23 2-12 0,-12-4-21 0,6-2-14 16,0 1-17-16,1-6 1 0,0 4-4 0,-2-5 8 15,2 3 5-15,-4 0 11 0,-2 0 15 0,1-1 6 16,-4 2 15-16,1-3 18 0,-3 2 11 0,1 0 11 16,-3 2 18-16,-1 0 15 0,0 0 14 15,-4 5 11-15,8-5 7 0,-8 5-5 0,3-4-1 0,-3 4 0 16,0 0-7-16,0 0 0 0,0 0 4 0,0 0 1 16,11 9-5-16,-11-9 11 0,2 10-6 0,-2-10 0 15,3 13-3-15,-2-3-4 0,-1-10-1 0,0 15-9 16,0-4 2-16,0-11-6 0,1 16-5 0,1-9 0 15,-2-7-7-15,0 0-6 0,1 13-3 16,-1-13-10-16,6 6-11 0,-6-6-8 0,0 0-2 16,0 0-2-16,0 0-4 0,0 0-7 0,0 0-11 0,25-19-7 15,-14 5-7-15,-2 1 0 0,-1-2 0 0,3 0 9 16,-2 0 0-16,3 2 11 0,0-4 7 0,0 5 17 16,2-2 15-16,-1 2 16 0,-4 3 10 15,2 2 2-15,-2 0 6 0,0 2 4 0,-2 3 2 16,0-1 4-16,-7 3 3 0,12 2 3 0,-12-2 15 15,9 5 9-15,-9-5 0 0,6 16-2 0,-4-5-9 16,0 1-7-16,-1 0-4 0,-1 5-6 0,-1 0-3 16,1 1-6-16,-2-3-4 0,2 2 0 0,-1-5-21 0,1 5-16 15,-1-4-27-15,1-2-29 0,-4 5-37 16,2-3-56-16,2-13-82 0,-4 19-330 0,4-19-835 16,-5 14 36-16</inkml:trace>
</inkml:ink>
</file>

<file path=ppt/ink/ink4.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in"/>
          <inkml:channel name="T" type="integer" max="2.14748E9" units="dev"/>
        </inkml:traceFormat>
        <inkml:channelProperties>
          <inkml:channelProperty channel="X" name="resolution" value="393.73947" units="1/cm"/>
          <inkml:channelProperty channel="Y" name="resolution" value="393.73947" units="1/cm"/>
          <inkml:channelProperty channel="F" name="resolution" value="249.9771" units="1/in"/>
          <inkml:channelProperty channel="T" name="resolution" value="1" units="1/dev"/>
        </inkml:channelProperties>
      </inkml:inkSource>
      <inkml:timestamp xml:id="ts0" timeString="2020-04-02T08:48:59.418"/>
    </inkml:context>
    <inkml:brush xml:id="br0">
      <inkml:brushProperty name="width" value="0.05292" units="cm"/>
      <inkml:brushProperty name="height" value="0.05292" units="cm"/>
      <inkml:brushProperty name="color" value="#FF0000"/>
    </inkml:brush>
  </inkml:definitions>
  <inkml:trace contextRef="#ctx0" brushRef="#br0">3236 13616 231 0,'0'0'265'15,"-10"-2"-39"-15,10 2-24 0,-12-3-15 0,7 1 0 16,5 2-30-16,-11-3-12 0,11 3 2 0,-8-4-9 16,8 4-3-16,-9-5-11 0,9 5-1 0,-8-2-4 15,8 2-2-15,0 0 2 0,-10-4-13 0,10 4-3 16,0 0-9-16,-7-1-7 0,7 1 0 0,0 0-7 15,0 0-8-15,0 0-4 0,0 0-4 0,0 0-12 16,-10-1-5-16,10 1-1 0,0 0-8 0,0 0-6 0,0 0 1 16,0 0-8-16,0 0 0 0,0 0-5 15,0 0-1-15,0 0 2 0,0 0-5 0,0 0-1 16,0 0 0-16,29 2-2 0,-29-2 1 0,15 0-7 0,-5 2 2 16,2-2 3-16,-2-2-9 0,0 2 7 0,3 0-1 15,-3 0-3-15,2 0-4 0,1 0-1 0,-4 0 1 16,1-1 5-16,1 1-13 0,0 0 5 15,-11 0-1-15,15 1-2 0,-7-1 0 0,-8 0 4 0,12-1-4 16,-3 1 2-16,-9 0 3 0,13 3-7 0,-4-3 4 16,-9 0 5-16,14 0-6 0,-6 1 1 0,-8-1 6 15,14 1-5-15,-7 0-2 0,4-1 6 0,-5 1-1 16,4 0-2-16,2-1 3 0,-2 2-6 0,3-2 4 16,-4 2 6-16,1-2-6 0,1 0-2 0,1 0 1 15,-2 2 2-15,0-2-1 0,-10 0-2 0,16 0 1 16,-7 0 2-16,-2 0-3 0,-7 0 0 0,14 1 6 15,-6 0-10-15,1-1 12 0,-9 0 1 0,13 2-6 16,-5-2 5-16,-2 3 1 0,-6-3-1 0,13 3-2 16,-7-2-8-16,2 0 12 0,-8-1-7 0,11 3 2 15,-4-1 2-15,0-2 0 0,3 3-2 0,-2-3 2 16,-8 0 3-16,15 0-3 0,-3 0 0 0,-3 0-4 16,-9 0 7-16,16-1 0 0,-7 0 1 0,-1 0 0 15,0-1 1-15,3-2 1 0,-11 4-2 0,14-2-1 16,-2 0 0-16,-6 0 3 0,-6 2-5 0,14-3 2 15,-6 2-1-15,-8 1-2 0,15-1-1 0,-8-1 0 16,-7 2 3-16,14 0-6 0,-7-2 0 0,-7 2 2 16,17-3 3-16,-9 3-6 0,-8 0 2 0,14-1 4 0,-6 2-4 15,2-1 0-15,0 0 1 0,0 0-3 0,2-1 7 16,-2 1-6-16,3 0 2 0,-3 0-1 16,3 0 2-16,-1 0-3 0,-1 0 3 0,2 0-2 15,-1-1-3-15,-1 0 1 0,2 0 2 0,-2 1-5 0,2 0 2 16,-2 0 2-16,1 0-2 0,-1-3 2 0,-1 3 0 15,1-1-3-15,0 1 2 0,-1 0-3 0,0-1 4 16,1 1 0-16,-1-1 0 0,-1 1-1 16,-1-1 0-16,-8 1 0 0,16 0 1 0,-8-2-2 0,3 2 0 15,-1-1 4-15,1 2-3 0,0-2 0 0,1 0-1 16,0 1 2-16,0-3 1 0,0 1 1 0,0 1 2 16,1-3-3-16,1 1 3 0,0 0-2 0,2-2 0 15,-2 2-3-15,2-2 2 0,-2 2 10 0,-1-2-9 16,1 1-1-16,-2 0 0 0,-1 2-1 0,2-3 2 15,-2 2-3-15,1 0 2 0,-1 1 0 0,-2-2 1 16,3 2-1-16,-3 1 0 0,-2-2-2 0,1 2-1 16,-8 1-2-16,15-2 5 0,-8 0-3 0,-2-1 0 15,-5 3-1-15,14-4 4 0,-9 3-3 0,-5 1 4 16,10-2-6-16,-10 2 2 0,10-3-1 0,-10 3 1 16,11-2 3-16,-11 2 0 0,8-1-1 0,-8 1-2 15,7-1-3-15,-7 1 4 0,0 0 2 0,10-3-5 16,-10 3 4-16,0 0 2 0,7-4-4 0,-7 4 2 15,0 0 1-15,0 0 1 0,0 0-1 0,0 0 5 16,6-2 3-16,-6 2 8 0,0 0 0 0,0 0 3 0,0 0 5 16,0 0 5-16,0 0-2 0,0 0 2 15,0 0-5-15,0 0-1 0,0 0-6 0,0 0 5 16,-14-10-8-16,14 10 1 0,-9-7-4 0,5 4 0 16,-1-2-1-16,-1 1-2 0,1-1-2 0,-3-3 0 0,0 2 1 15,1 0-5-15,-2 0 0 0,0-1 0 0,1 1-1 16,-1 1 0-16,1-1 1 0,-2 1 0 0,3 0-1 15,-1 0-1-15,-2-1 3 0,1-1-8 0,1 2 4 16,0 0 2-16,0 0-3 0,0-1-1 0,0 0 0 16,2 1 1-16,-2 1 1 0,3 0 0 0,-1-1-1 15,6 5-2-15,-11-8 2 0,7 5 0 0,4 3 1 16,-10-6 0-16,10 6-1 0,-7-4-3 0,7 4 4 16,-7-5 1-16,7 5-3 0,-5-3-3 0,5 3 5 15,0 0 7-15,-9-5-2 0,9 5 6 0,0 0 2 16,0 0 2-16,-7-1-2 0,7 1 3 0,0 0-5 15,0 0 1-15,0 0-2 0,0 0-3 0,0 0-2 16,0 0 0-16,-6 9 0 0,6-9 0 0,0 0-4 16,2 16 14-16,-2-16-14 0,1 17-1 0,0-7 9 15,-1-1-10-15,0 1 4 0,2-1 4 0,-1 1-3 16,0 1-6-16,-1 0 0 0,1-1 0 0,-1 2-2 16,2-1 0-16,-2 2 3 0,2-1-3 0,-2 2 0 15,0-4 3-15,0 4-1 0,2-2-1 0,-4 0 2 16,4 2-1-16,-2-2 6 0,0-1-8 0,2 1 1 15,-2 0 0-15,2 4 2 0,0-5-3 0,-2 2 0 16,1-3 1-16,-1 4-2 0,3-3 3 0,-3 0-3 16,0 0 0-16,1 0 1 0,0 0 5 0,2-1-1 15,-2-1-4-15,0 0 4 0,1 0-4 0,-2-1 1 0,0 0 2 16,2-1-3-16,0 0 9 0,-1-1-10 16,-1-6 2-16,2 12-1 0,1-5 4 0,-2 0-3 15,2 2 0-15,-2-2 1 0,-1 2-3 0,2-1 3 16,0-1 0-16,-2-7-2 0,0 13 0 0,1-8 1 0,-1-5-1 15,1 10 3-15,-1-10 2 0,2 5-8 0,-2-5 7 16,0 0-4-16,2 8 1 0,-2-8-1 0,0 0 2 16,0 0 0-16,0 0 0 0,0 0 2 15,0 0 1-15,0 0-2 0,0 8-2 0,0-8-1 0,0 0 0 16,0 0 3-16,0 0-3 0,0 0 2 0,0 0 0 16,0 0-2-16,0 0 4 0,0 0-2 0,0 0 0 15,0 0-2-15,0 0 3 0,0 0-2 0,0 0 8 16,0 0-9-16,0 0 0 0,0 0 1 0,0 0 1 15,0 0 1-15,0 0-2 0,0 0 0 0,0 0-1 16,0 0 2-16,14-16 1 0,-10 12 0 0,0-4-3 16,1 0 4-16,-1-3 0 0,1 2-3 0,-1-2 4 15,1 0-3-15,1 0 0 0,2 2 0 0,-3-1 0 16,0 0-2-16,0 1 6 0,2-1-4 0,-5 1 0 16,3-1-1-16,-2 2 2 0,1 1-1 0,-2 2 3 15,2-3 6-15,-1 3-6 0,-1-3-3 0,1 2-3 16,-3 6 3-16,5-13 3 0,-4 5-7 0,2-2 5 15,-2 2 0-15,2-2 2 0,-1 0-2 0,-1 1 3 16,3-1-3-16,-1 0 0 0,-2 2-1 0,0 2 1 16,1-3-5-16,-1-1 10 0,2 4-6 0,-3 6 0 0,4-13 0 15,-2 7 0-15,0 0 0 0,-2 6 9 16,3-12-7-16,-3 12 2 0,3-12-6 0,-2 7 1 16,0-2 1-16,-1 7 2 0,4-11-3 0,-4 11 1 15,3-8 1-15,-3 8-2 0,2-7 4 0,-2 7-3 0,0 0 0 16,1-7 0-16,-1 7-2 0,0 0 11 15,0 0-6-15,0 0-4 0,0 0-2 0,0 0 7 16,0 0-3-16,4-6 1 0,-4 6-1 0,0 0-2 16,0 0 0-16,0 0 1 0,0 0 2 0,0 0-1 0,0 0-4 15,0 0 3-15,0 0-1 0,0 0 1 0,0 0-2 16,0 0 4-16,0 0-10 0,0 0-11 0,0 0-31 16,0 0-46-16,0 0-71 0,0 0-81 15,-7 22-296-15,1-12-791 0,0 1 49 0</inkml:trace>
  <inkml:trace contextRef="#ctx0" brushRef="#br0" timeOffset="3204.26">12427 15592 324 0,'0'0'398'0,"0"0"-42"16,0 0-33-16,0 0-25 0,-15 2-21 0,15-2-33 15,0 0-25-15,0 0-30 0,0 0-26 0,0 0-18 16,0 0-13-16,0 0-20 0,0 0-11 0,0 0-14 16,0 0-10-16,0 0-12 0,0 0-6 0,0 0-8 15,0 0-4-15,0 0 3 0,0 0-11 0,0 0-5 16,0 0-3-16,0 0 1 0,0 0-9 0,26 7 1 15,-26-7-5-15,12 1-2 0,-4-1-2 0,-8 0 1 16,17-1-12-16,-9 1 7 0,-8 0-1 0,17 0-2 16,-5 0 6-16,-1 0-4 0,-1 0-5 0,3 1 5 15,-3-2-1-15,0 2-9 0,3-1 6 0,-1 0 3 16,-1 1-2-16,2 1-5 0,-1-4 5 0,2 4-5 16,-1-1 4-16,2-2-5 0,-2 2-1 0,2 1 2 0,2 1 1 15,2-1-2-15,-3 0 0 0,4 1 0 0,0-2 0 16,0 0 3-16,1 1-5 0,-1-1-2 15,0 1 3-15,2-1 1 0,0-1 1 0,1-1-1 16,3-1 5-16,-5 2-5 0,0-1 1 0,-3 0 4 16,5 1-6-16,-4 0 2 0,-1 0-4 0,0-1 2 0,0 1 1 15,0 0 0-15,-2 1 0 0,2 0 2 0,-5 0-1 16,6 3-3-16,-1-1 2 0,-1 0 3 0,2-1-3 16,-4 3-5-16,-1-1 1 0,4-1 7 15,0 0-7-15,2 1 5 0,-2-2-3 0,1 0 1 0,1 2-5 16,0-2 7-16,-1-1 0 0,2 2-1 0,-2-2 1 15,0 3 2-15,-1-2-4 0,1-1-2 0,0 2 2 16,-1-1 0-16,-5 1 1 0,7-1 0 16,2-1 0-16,-4 3 0 0,1-3 0 0,0 1-2 0,2 1-8 15,-7 0 7-15,2-1 5 0,2 0 17 0,-2 2-2 16,2-3-3-16,-2 3-2 0,-2-1-5 0,2-1 4 16,-2 0-1-16,-3-2-1 0,3 2-3 0,-2-1 1 15,2-1-5-15,-3 0 6 0,2 3-5 0,0-3-1 16,-2 0 0-16,1 1 3 0,2-2 1 0,0 2 2 15,-1-1 5-15,1 0 1 0,6 0 6 0,-3 0-9 16,3 0 3-16,-2-2-6 0,1-2 4 0,0 0-2 16,2 2-1-16,-2-1 1 0,2-1 0 0,-1 2-6 15,-2-1 3-15,4 1-2 0,-1 2 0 0,-1-4-1 16,0 2 0-16,-1 2 0 0,0 0-1 0,3 0 5 16,-5 0-6-16,4-1 0 0,-2 2 2 0,1 1-3 15,-1-1 2-15,2 2 0 0,-2-2 4 0,1 0-2 16,-1 1 2-16,2 1 3 0,-1-3-3 0,2 3-1 15,-2-3 1-15,-1 1 10 0,2-1-8 0,1-1 1 16,7 2-3-16,-7-1 2 0,-3-1 3 0,3 1-4 16,-1-2 0-16,0 2-1 0,-1 2 2 0,2-2-3 15,0 1 0-15,-1 0-3 0,-2-1 4 0,3 2-3 16,-3-1 0-16,3 0-2 0,-3 2 0 0,2-2-1 16,-2 0 3-16,-1 2-3 0,4-2 0 0,-1-1-1 15,1 1 1-15,-1 1 3 0,0 0-1 0,7 1-3 16,-6-2 2-16,-3 1 1 0,4-1-2 0,-2 5-2 15,-2-4 1-15,3-1-2 0,4 3 4 0,-1-3 0 16,-5 3-6-16,7 1 4 0,-4-3 1 0,-1 0-1 16,-1 1-2-16,1-1-2 0,1 0 3 0,-2 1 0 15,7-2 2-15,-7 2 1 0,1-1-5 0,-3 0-1 16,4-2 9-16,0 3-8 0,-3-1-1 0,1 0 4 16,0 1 0-16,-1-1-1 0,-1-2-1 0,3 3 0 15,0-1 4-15,-3-1-4 0,1 0 0 0,-3 2 1 16,3-1 0-16,-1-2-2 0,-2 4 6 0,4 0-6 15,-2-2 2-15,1 0-2 0,1 1 2 0,-4-1-2 16,1-1 4-16,2-1-2 0,-4 4 6 0,3-1-8 16,-1-2 1-16,1 3 1 0,2-3 0 0,-3-1 8 15,1 3-7-15,-2-3-2 0,3 2 1 0,-1-3 3 16,0 0-4-16,2 2 0 0,-1-1 0 0,-2-1 3 16,4 1-1-16,-2-1-3 0,-2-1 3 0,3 1 0 15,-2-2-2-15,0 3 2 0,1-1-4 0,-2 0 3 0,2 0 5 16,2-1-6-16,-2-1 0 0,-1 2-1 15,3 0 4-15,-3 1 0 0,1 0-2 0,-2-1-1 16,1 0 1-16,2 2-3 0,-1-4 5 0,-3 3-2 16,1-1 1-16,1 2-3 0,0-2 0 0,-1 1 4 15,0-2-1-15,3 3-4 0,-2 1 3 0,0 0 9 0,-1-1-8 16,-1 2-2-16,2-2 0 0,-2 2 0 16,1-1 2-16,-1 2-1 0,3-2 0 0,-4 2 1 15,1-1-1-15,1 2-1 0,-1-5 1 0,-3 2 0 16,-1 0-3-16,-3-1 1 0,7 2 1 0,-3-2-1 0,4 0 2 15,-6-1 2-15,7 2 0 0,-3-2 6 16,3 0-2-16,-3-1 0 0,-3 2-3 0,-1-2 2 16,3 1 3-16,-3-1-5 0,0-1 4 0,0 2-1 15,0-2 0-15,0 0-1 0,-1 2 4 0,0-1-2 16,-3 0 0-16,-8 1-2 0,13 0 1 0,-6-1 0 0,-7 1 4 16,15-1 3-16,-8-2 2 0,-7 3-2 0,14-3 7 15,-6 1-3-15,-2 1 2 0,2 0-2 0,-1-2-1 16,-7 3 1-16,14-1-7 0,-8-2 2 15,-6 3-3-15,11-2 0 0,-11 2-2 0,10-2 2 0,-10 2-2 16,9-3-3-16,-9 3-1 0,8-2 0 0,-8 2-16 16,0 0-28-16,11 0-36 0,-11 0-59 0,0 0-118 15,0 0-298-15,0 0-811 0,0 0 45 0</inkml:trace>
</inkml:ink>
</file>

<file path=ppt/ink/ink40.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in"/>
          <inkml:channel name="T" type="integer" max="2.14748E9" units="dev"/>
        </inkml:traceFormat>
        <inkml:channelProperties>
          <inkml:channelProperty channel="X" name="resolution" value="393.73947" units="1/cm"/>
          <inkml:channelProperty channel="Y" name="resolution" value="393.73947" units="1/cm"/>
          <inkml:channelProperty channel="F" name="resolution" value="249.9771" units="1/in"/>
          <inkml:channelProperty channel="T" name="resolution" value="1" units="1/dev"/>
        </inkml:channelProperties>
      </inkml:inkSource>
      <inkml:timestamp xml:id="ts0" timeString="2020-04-02T09:18:45.317"/>
    </inkml:context>
    <inkml:brush xml:id="br0">
      <inkml:brushProperty name="width" value="0.05292" units="cm"/>
      <inkml:brushProperty name="height" value="0.05292" units="cm"/>
      <inkml:brushProperty name="color" value="#FF0000"/>
    </inkml:brush>
  </inkml:definitions>
  <inkml:trace contextRef="#ctx0" brushRef="#br0">8113 7400 122 0,'4'2'381'15,"-4"-2"-35"-15,11 2-37 0,-5 1-33 0,5-1-30 16,-3-1-16-16,1 2-19 0,2-2-14 0,7 2-17 15,-4-1-17-15,4-2-9 0,-4 0-7 0,7 0-5 16,0-2-11-16,10 0-6 0,-4 1-13 0,2-2-7 16,1-1-8-16,-1 2-7 0,2 0-12 0,-1 2-10 15,1-3-1-15,0 3-7 0,-1 0-4 0,3-3-6 16,-1 2-2-16,1 1-6 0,1-2 0 0,-2 0 3 16,1-1 1-16,1 0-9 0,2 0 4 0,0 0-6 15,-2-2 3-15,1 1-6 0,1 1 3 0,0-3-3 16,3 1 3-16,-1-1 7 0,-2 2-6 0,2-6 10 0,-3 4 0 15,1 0-10-15,1-1 5 0,-1 0-8 16,-1 0 1-16,1 1-10 0,-2-1 4 0,-3-1-7 16,1 4 2-16,-3-1-4 0,0-2-4 0,-2 2 0 0,0 1-4 15,1-2 1-15,-9 1 0 0,4 1-4 0,4-2 1 16,0 1-1-16,-7-1 2 0,0 2-4 0,3-3 0 16,4 0 1-16,-4 2-2 0,-2-3-1 15,-2 1 1-15,4 0-3 0,0-3 0 0,-5 4-1 0,-1 0 2 16,2-2-1-16,-7 2 1 0,4-3-1 0,-5 3 3 15,4-2-3-15,-5 0 2 0,1 2 2 0,-2-3-4 16,1-1-2-16,-3 0 1 0,3 2 5 0,-3 0-1 16,-1-1 3-16,0-1-3 0,-2 1 4 0,-4 1-4 15,2-2 3-15,-2 2 0 0,-2-3-1 0,-1 1-2 16,-2-1 1-16,1-3 3 0,-2 1 5 0,-5-2-6 16,0 1 2-16,1 2 4 0,-6-5-2 0,5 3 0 15,-8-4 1-15,-2 1 0 0,0-2 0 0,-1 1 3 16,0-1-1-16,-3 2-3 0,-2-2 4 0,4 1 0 0,-6-1-6 15,0 1 8-15,-1 1 4 0,1 0 10 16,-5 1-16-16,5-1 3 0,-3 2 8 0,-1-3 1 16,2 4-3-16,-1-1 7 0,-1 3 3 0,-3 0-4 15,2-1 2-15,-4 1-5 0,-1 1 9 0,3-1-1 0,-12-1-6 16,9 3 12-16,5 4-2 0,-4-1 0 0,0 2 0 16,0-2 5-16,-3 5-3 0,1-2-2 15,-10 3 7-15,10 1-4 0,4 1-2 0,-18 4-6 0,1 0-5 16,16 0-2-16,-3-2 0 0,2 2 0 0,-14 1-4 15,14 2-4-15,-2-4 1 0,-12 1-3 0,-2 0 2 16,2-2 9-16,1 1-3 0,12-1 0 0,1-2-5 16,0 3-2-16,-2-1-2 0,1 1-2 0,-1 3-1 15,-11 1 0-15,13-1-3 0,-11 4-3 0,11-1 4 16,1-1-4-16,1 1 0 0,-18 3 0 0,18 1 1 16,-2-4-3-16,-12 4-2 0,12-1 1 0,-14 2 1 15,4 1-3-15,10-5 2 0,3 0-2 0,-13 5 4 16,12-6-7-16,0 2 1 0,3-1 2 0,-3 1-1 15,3 2-2-15,1 0-3 0,3-1 4 0,2 3 1 16,-5-4-1-16,6 4 0 0,2 2-1 0,-2-2 5 16,2 1-4-16,1 2-2 0,3 1-1 0,-3-2 1 15,1 2 2-15,1 1-1 0,2-3-1 0,1 1 1 0,6-4 0 16,-4 5 0-16,1 2-4 0,1 2 2 0,4-2 0 16,-2 1-1-16,-1-2-2 0,2 5-1 15,2-1-1-15,-1-1-4 0,3 1 4 0,2-7 2 0,0-1-2 16,0-3-1-16,-1 2 1 0,3-3 2 0,3-2-1 15,2 0-4-15,1 2 3 0,1-3 3 0,7 4-1 16,1-1-1-16,3-1 1 0,3-2 2 0,1 0-1 16,7 1 3-16,2 2-2 0,1-5 1 0,3-1 1 15,3-4-1-15,-3 1-4 0,5-2 3 0,-1 0 3 16,-2-4-3-16,3 1 1 0,-4-1-2 0,1 4 2 16,-6-4-3-16,2-1-6 0,-1 4-3 0,-9-1-14 15,1-1-20-15,1 1-18 0,-3 1-30 0,-4 1-26 16,-6-1-43-16,0 0-60 0,2 2-71 0,-6-1-330 15,-5-2-988-15,0 0-44 0</inkml:trace>
  <inkml:trace contextRef="#ctx0" brushRef="#br0" timeOffset="1886.08">7412 7349 90 0,'-4'-7'626'15,"-1"-3"-110"-15,-3-1-74 0,-5-2-66 0,1 0-52 16,0-3-36-16,-5-5-29 0,-5 0-18 0,2-1-24 16,-1 1-26-16,2-1-18 0,-2 1-15 0,4 1-23 15,-1 2-6-15,1-2-13 0,2 5-11 0,2 1-9 16,-1 0-11-16,2 0 0 0,-3 0-2 0,2 4 0 15,-7-7-11-15,6 7-2 0,-4 0-3 0,3-1 4 16,-4 2-6-16,2 0-4 0,1 1-10 0,-2 1-1 16,-2-2 3-16,0 3-4 0,-1-1 3 0,-5-2-9 15,4 1 2-15,-6 3-5 0,-1-3-1 0,-1 5-5 0,2-5 2 16,-2 5 7-16,-1 2-1 0,2-2-5 0,9 3-3 16,-8-1-2-16,5 0-5 0,3 1 1 15,2 0-4-15,-3-2 1 0,3-1 10 0,0 2-7 0,3 2-5 16,0-3-2-16,-6 2 4 0,2-2 2 0,1 0-5 15,-2 3-4-15,1-2-1 0,-2-1 3 0,0 1-3 16,0 0 10-16,-8-1-13 0,-1 2 0 0,1-3-1 16,-1 2 1-16,1-1-6 0,0 4 2 0,-1-2 2 15,1 1-1-15,-2 2-3 0,3 0 3 0,-1 0 3 16,8-1-2-16,-10-2 0 0,10 2 4 0,2 0 4 16,2 0 9-16,-1-2 2 0,4 1-3 0,0-1 3 15,2 0-5-15,1 0-3 0,-2 0 2 0,2 0-2 16,-1 0-6-16,2 0 1 0,10 0-2 0,-15-4-2 15,2 3 0-15,3 1-2 0,-4-3-1 0,2 2-3 0,-1-3 0 16,-2 2 1-16,0-1-3 0,-5 0 0 16,1 3 0-16,0 0-1 0,-1-2-1 0,-2 3-1 15,0-4 0-15,-6-2-1 0,-1 5 0 0,1-2-1 0,-2 1 2 16,2-1-1-16,1-1 0 0,4 1-1 0,4 0 0 16,-3 0-4-16,1-1 3 0,0-1 1 0,-1 0 0 15,-4-4 0-15,7 5 0 0,-1-2-1 0,1 1 1 16,1 1-3-16,-1-2 3 0,1 1 1 0,0-1 0 15,0 2-1-15,4 0 4 0,-3 0-2 0,4 3-1 16,-6-3-2-16,-1 3 0 0,-1 1 2 0,3-1-2 16,1 3 3-16,-3-1-3 0,1 0 2 0,1 1-4 15,-2 1 1-15,2-1 3 0,-1 0-4 0,0 2 0 16,1 1 3-16,0-1-3 0,0 0 2 0,-1 2 0 16,0 1-1-16,0-1 8 0,0 1-7 0,3 1 0 15,-3 0 2-15,0-3-4 0,4 3 2 0,-3-2 0 16,4-1 0-16,-3 1-1 0,7 0 0 0,-3-4 2 15,1 4-2-15,0-3 2 0,-1 0 0 0,3 2-1 16,1-3 0-16,-1 1-1 0,1-1 1 0,2-2-3 16,7-1 1-16,-10 4 1 0,4-3 0 0,6-1-3 15,0 0-2-15,-10 1 0 0,10-1-1 0,0 0-2 0,0 0 4 16,0 0-2-16,0 0-1 0,0 0-1 0,0 0 1 16,0 0 2-16,0 0-1 0,0 0-4 15,-11-4 4-15,11 4-1 0,0 0 2 0,0 0-8 0,-2-8 12 16,2 8 5-16,-4-8-6 0,4 8 0 0,-4-10 3 15,4 10-2-15,-5-8-2 0,1 3 1 0,0 0 0 16,-1-1 1-16,1 1-1 0,4 5 0 16,-9-11 0-16,2 3-1 0,-1 0-2 0,0 0 4 0,-2 3-7 15,1-2-1-15,-1 0 2 0,0-2 1 0,-5 0-1 16,3 2 0-16,-3-2 1 0,2 1 0 0,-4 0 1 16,2-1 1-16,-2 4 1 0,4 0 2 0,-2-1-2 15,-2 0 1-15,-2-1 0 0,-1 1 3 0,2 2-1 16,-4 2 1-16,2-2-2 0,1 2-1 0,-2-1 3 15,1-2-2-15,1 2 2 0,-2 2-1 0,0-3-1 16,0 3 1-16,-2 0 1 0,1 0 2 0,-4 1-2 16,4-2 0-16,1 1 0 0,-2-2-2 0,4 2 1 15,-4 1-1-15,3-2 2 0,2 1 0 0,-1 1-2 16,1-1 0-16,0 0 4 0,3 1-2 0,-1 0 0 0,-2 0-3 16,4-1 2-16,0 0 2 0,0 1-2 15,1 0 2-15,-2 0-1 0,1 0 0 0,1 1 2 16,-4-2-1-16,2 2-1 0,2-1 1 0,-4 1-2 0,-1 1 4 15,2-2-2-15,3 0-3 0,-4 2 1 0,-2-2 0 16,-1 2 2-16,0 0-2 0,-2 2-1 0,2-3 2 16,-1 3 0-16,0-1-2 0,3 1 1 15,-1-1-1-15,-1 3-1 0,1 1 2 0,0 0 1 0,1 4-5 16,-8 3-2-16,1-1 7 0,2 4-2 0,1-1 1 16,-1 3-2-16,0-1-2 0,0 1 1 0,3 1 3 15,-2 0-3-15,1 0 10 0,4 1-10 0,-4-2-16 16,4 4 0-16,0-4 5 0,-1 5-1 0,2-2 4 15,1-1-1-15,1 2 3 0,-1-1-4 0,5-4 4 16,-1-2 3-16,1 0 3 0,0 2-4 0,2-4-2 16,2 3 1-16,-2 0 3 0,2-1-3 0,2 1 5 15,1 0-4-15,-1 1 5 0,3-2-3 0,1 2 3 16,1-1 4-16,-1 1-6 0,4-3 8 0,0 1-11 16,0-4-2-16,4-1 1 0,-1 2-1 0,2-3 3 15,0 3 0-15,5 1 3 0,-2-2-1 0,2 0-1 16,1 0 1-16,7 6-1 0,-3 2 5 0,0-2 1 15,3-3-2-15,-8 0 3 0,4-2-7 0,-3 1 3 16,3-3 0-16,-2 0 1 0,1 0-1 0,1-1 6 0,0 1-3 16,1-1 3-16,-1-1 0 0,3 0-3 15,-1-1 0-15,-2-1-3 0,9 2 0 0,-8-3 4 16,1-1 1-16,2-3-4 0,6 0 4 0,0-1-2 16,2-1-2-16,-1-1-2 0,1 0 7 0,0 0-5 0,4-2-1 15,-4 2 4-15,2 0-4 0,0 2 0 0,1-1-2 16,-3 1-4-16,0-1 0 0,-2-2-4 0,-1-1 2 15,1-1 1-15,-1-2 6 0,-5 5-9 0,5-5 4 16,1 0 5-16,-5 1-5 0,-2 1 8 0,-1-1-4 16,2-1-1-16,6-1 7 0,-3-5-2 0,-8 3-3 15,2-3-2-15,4-6-1 0,-2-2 6 0,2-6 7 16,-7 0-13-16,6-3-3 0,-3-1 3 0,-1-2-6 16,8-11 3-16,-2 3-3 0,-6 8 12 0,-3-1-11 15,0 0 1-15,1 3 3 0,-1-2-1 0,-4 2 4 16,1 5 0-16,-1-2-7 0,-3 4 1 0,-3 2 3 15,0 4 3-15,-2 0-2 0,0-2-1 0,-3-5 1 16,-2 3-7-16,-3-5 6 0,0 8-3 0,-4-4 4 16,-1 4 1-16,0 3-1 0,-2 0-4 0,-3-1-2 15,2 2 2-15,-10-2 4 0,5 5 2 0,-4-4 0 0,2 3 3 16,3 2-3-16,-2-1 3 0,3 1-2 16,-1 0-1-16,0 1-2 0,3 1 2 0,-1 3 3 15,5 1-3-15,-2-3-3 0,-1 2 3 0,3 0-1 16,1 1 7-16,-1 0-3 0,2 2 3 0,8 2-2 0,-11-5 4 15,5 4 1-15,6 1 2 0,-11-3 10 16,11 3-13-16,-6-3-1 0,6 3 1 0,0 0-3 16,-8-4 0-16,8 4 9 0,0 0-5 0,0 0-8 15,0 0 1-15,-10-2 3 0,10 2 0 0,0 0 0 0,0 0-3 16,0 0 3-16,0 0-4 0,0 0-5 0,0 0-7 16,0 0-10-16,0 0 0 0,0 0-11 0,0 0-5 15,0 0-4-15,0 0-8 0,0 0-10 16,0 0-14-16,0 0-25 0,0 0-27 0,0 0-33 0,0 0-35 15,0 0-36-15,0 0-322 0,0 0-816 0,0 13 42 16</inkml:trace>
  <inkml:trace contextRef="#ctx0" brushRef="#br0" timeOffset="2919.09">5744 6464 106 0,'-9'-3'448'0,"-4"3"-50"0,1-1-29 0,2 1-37 16,-9 4-41-16,1-4-24 0,0 3-22 0,-1 0-10 16,-1-1-17-16,3 5-23 0,-3-4-14 0,2 2-20 15,-3 1-24-15,2 0-20 0,0 0-21 0,0 1 0 16,-2 2-13-16,-3 2-11 0,0 0-8 0,-2 1-8 15,6-2-3-15,-2 2-9 0,1-3 1 0,4 5-7 16,-7 1-4-16,7-3-4 0,-2 8 2 0,-2-4-6 0,2 2 1 16,2 1-2-16,3-3-2 0,-1 7-4 15,0-1 2-15,2 1 2 0,-1-2-5 0,2 2-2 16,0 2-2-16,3-1 4 0,0 0 0 0,2-5 0 16,3 6 5-16,-2 4-2 0,5-1 1 0,1-2 0 0,1 1-3 15,3 2-1-15,1-4-4 0,1 1-1 0,2 0 1 16,0-2-4-16,-1-6 2 0,5 5-1 0,-2-4 9 15,0-2-12-15,3-1 2 0,1 5 1 0,0-5-2 16,4 3-1-16,0 3 4 0,4-4 3 0,1-1-2 16,0 1-1-16,1-4 1 0,3 2 0 0,1-2-5 15,0-1 2-15,1-1 1 0,-1-2-2 0,2-3 3 16,-2-1 0-16,3 3-5 0,-4-5 0 0,-1-1 3 16,-3-1-2-16,4-1-5 0,3-1 2 0,0 0-1 15,1-2 4-15,1-1-2 0,0-2 0 0,-3-1 0 16,3-2-1-16,1-3 0 0,-2 2-4 0,0-5 6 15,1 1-6-15,1 2 3 0,0-5-1 0,2-1-4 16,-6 1 2-16,2-2 2 0,-3 0 2 0,-3-3 0 16,1 2-5-16,-3-3 2 0,-3-1-2 0,0 0 0 15,-3-4 3-15,-1-1 1 0,-1 1-2 0,-2-4 0 0,-4 2 0 16,-2-4-4-16,0 3 5 0,-5 2-3 16,-2 0-1-16,0-3 5 0,-6 0-4 0,2 5 3 15,-1-3 0-15,-3 1-1 0,-3 2 2 0,-3 0 7 0,-2 3 2 16,0 1 10-16,-2-2 8 0,1 4 0 15,-4 3 0-15,-3 0-2 0,-2 3 3 0,-1 1-2 16,-2 0-3-16,-2 2 0 0,-1 1 10 0,1-3-3 16,-1 5 22-16,2 0-8 0,3 0 9 0,-4 2-1 0,1 0-1 15,-1-1-1-15,-1 3 2 0,5 1-5 0,-1-1 0 16,6 3-5-16,-6 0-2 0,6 1-1 0,3 1-5 16,-2 3-3-16,-7 4-6 0,8-1-5 0,-5 4-3 15,-1 0 0-15,-1 2-5 0,4 4-2 0,0-3-2 16,-1 2-8-16,1 0-10 0,1-1-21 0,4-2-5 15,-5 3-21-15,3 1-13 0,2-5-22 0,6-2-17 16,-1 5-26-16,0-3-33 0,0 0-34 0,4-2-45 16,3-1-42-16,-3 1-302 0,1-3-884 0,3-2 12 15</inkml:trace>
  <inkml:trace contextRef="#ctx0" brushRef="#br0" timeOffset="16729.66">7024 9294 406 0,'-4'-9'355'0,"4"9"-42"0,-1-10-36 16,1 10-32-16,0-7-16 0,0 7-26 0,0 0-22 15,3-7-15-15,-3 7-9 0,0 0-16 0,0 0-9 16,0 0 2-16,0 0 3 0,0 0-7 0,0 0-3 15,8 25-14-15,-5-13-14 0,1 5-6 0,-2 2-8 16,1 0-8-16,0 2-8 0,2 4-4 0,-3-5-9 16,5 5-3-16,-4 2-10 0,0-8-4 0,-2 1 1 15,2-1-7-15,-3 1-3 0,0-1-1 0,0-2-3 16,0-1-5-16,1-5-2 0,-1-1-1 0,0-3 0 16,0 0 0-16,0-7 1 0,0 11 1 0,0-11 1 0,0 0-2 15,0 7-1-15,0-7 1 0,0 0-7 0,0 0-1 16,0 0 0-16,0 0-4 0,0 0 1 0,1-35-1 15,-1 22 1-15,2-3-4 0,-1 0 0 0,2-1 0 16,0 0-5-16,-1-2 1 0,2 2-2 0,-2-3 0 16,3 2 6-16,-1-1-9 0,1 0 4 0,0 2-1 15,3-2 2-15,-5 3-3 0,4 1 6 0,0 4-3 16,-1 1-6-16,0 1 5 0,2-1 1 0,-4 4-3 16,1-1 4-16,1 4-1 0,-6 3-2 0,9-4 1 15,-9 4 2-15,0 0 1 0,18 10 4 0,-14-2-1 16,1 5 1-16,1 4 3 0,-2 2-2 0,4 6 3 15,-5 0 1-15,-1 1-2 0,-1 1 2 0,1-2 1 16,-2-4 0-16,1-4 3 0,-1 1-5 0,2 1 2 16,-2-2-2-16,-2-4 1 0,4-2-5 0,-2 1-1 0,2-4-4 15,-1 0 2-15,0-1-3 0,-1-7-7 16,2 9-5-16,-2-9 1 0,8 5-8 0,-8-5-11 16,0 0-24-16,0 0-33 0,0 0-31 0,16-14-40 0,-11 3-25 15,3 0-43-15,-3-4-262 0,-1 3-684 0,-2-5 79 16</inkml:trace>
  <inkml:trace contextRef="#ctx0" brushRef="#br0" timeOffset="17145.54">7272 9522 188 0,'5'-14'366'0,"4"-2"-14"0,-4 2-37 0,3-3-23 15,2 3-13-15,-3-1-29 0,-1 4-30 0,4-2-15 16,-1 0-13-16,-1 4-17 0,1-1-11 0,0 3-19 16,-2-1-14-16,-3 4-14 0,1-1-13 0,2 3-7 0,-7 2-12 15,11-4 1-15,-11 4 6 0,0 0 8 0,11 5-1 16,-9 3-8-16,1 3-12 0,-3 2-8 0,2 4-6 16,-1 1-7-16,-2 1-5 0,0-1-7 15,0 2-6-15,2-3-5 0,-2 0-1 0,2-5-10 0,-1 0-2 16,1 1-19-16,0-2-26 0,1 0-27 0,-2-4-35 15,3 0-32-15,1 0-34 0,0-3-37 0,4-1-67 16,-8-3-232-16,11 2-683 0,-11-2 81 0</inkml:trace>
  <inkml:trace contextRef="#ctx0" brushRef="#br0" timeOffset="17601.93">7731 9397 468 0,'0'0'422'0,"0"-9"-55"0,0 9-26 0,-3-10-24 16,3 10-15-16,-2-9-18 0,2 9-29 0,-9-9-22 16,5 5-21-16,-2 0-22 0,6 4-22 0,-8-8-17 15,2 4-17-15,6 4-14 0,-9-8-9 0,3 4-11 0,6 4-8 16,-7-3-3-16,7 3-6 0,-10-2-5 0,10 2-7 16,-11 2-10-16,11-2-6 0,-14 9-6 15,10-1-5-15,-4 1-5 0,0 0 0 0,-1 6-8 0,3-1-5 16,-3 2-2-16,2-1-1 0,-1 2 1 0,2-1-8 15,2 2 1-15,-1-3-1 0,1-1-4 0,2 0 0 16,2-1-1-16,-3-1 2 0,3-4-8 0,0 3-1 16,0-4-2-16,1 1-2 0,-1-8-7 0,8 10 5 15,-3-5-3-15,1-3 2 0,-6-2 3 0,15 0-3 16,-5-2-2-16,-1 0 0 0,2-3-2 0,0 0-2 16,0-2 3-16,-1 0 4 0,-1 0-10 0,0-2 5 15,0 0-4-15,0-1 2 0,-2 2 3 0,-1-2-1 16,-1 3 4-16,0 2-1 0,-1 0-1 0,-4 5-1 15,8-4 4-15,-8 4 1 0,5-5 6 0,-5 5 7 16,0 0 2-16,0 0-1 0,0 0 0 0,0 0-1 16,0 0 1-16,0 0-4 0,0 0 0 0,2 16-1 15,-2-16-6-15,2 8 3 0,-2-8-6 0,1 7 0 16,-1-7-5-16,7 6-12 0,-7-6-20 0,4 7-21 0,-4-7-24 16,4 6-34-16,-4-6-43 0,8 3-44 0,-8-3-80 15,0 0-233-15,0 0-735 0,0 0 68 16</inkml:trace>
  <inkml:trace contextRef="#ctx0" brushRef="#br0" timeOffset="17852.22">7875 9336 260 0,'4'-3'603'0,"-4"3"-89"0,0 0-78 0,0 0-71 15,0 0-46-15,0 0-30 0,0 24-32 0,0-13-23 16,2 3-21-16,0 3-19 0,-2 1-23 0,1 1-11 15,2 5-19-15,1 4-12 0,-2 1-18 0,3-4-13 16,1 1-10-16,0 2-8 0,-2-3-12 0,1 3-3 16,1-3-11-16,-2-2-3 0,0-5-6 0,-2 2-8 15,0-4-1-15,0 2-10 0,1-1-6 0,-3 0-20 16,2-2-21-16,-2-4-26 0,0 2-28 0,0-4-26 16,-2-2-24-16,2-7-32 0,-4 11-30 0,4-11-43 15,0 0-32-15,0 0-230 0,0 0-692 0,0 0 79 16</inkml:trace>
  <inkml:trace contextRef="#ctx0" brushRef="#br0" timeOffset="18141.48">7839 9504 224 0,'6'-14'339'0,"-2"-1"-45"0,3-3-32 16,1 4-34-16,1-1-15 0,1-1-18 0,2 1-9 15,1 2-14-15,-2-1-13 0,5 1-10 0,-3 2-3 16,1-2-10-16,-1 3-9 0,-1 4-3 0,-1 2-11 15,-2-1-8-15,1 2-7 0,-2 2 3 0,-8 1 4 16,9 0 12-16,-9 0 2 0,10 7 6 0,-6-2-2 16,-2 1-4-16,1 5-13 0,-2 0-9 0,-2 2-10 15,-4 2-6-15,1 2-1 0,-4 1-12 0,2 1-9 16,-1-2 2-16,-5 1-12 0,1 5-6 0,0-6-7 16,1-1 3-16,0-2-9 0,-1-1-6 0,1-3 0 15,1-1-1-15,3-1-6 0,-3 0-12 0,2-4-20 16,0 1-24-16,3-1-20 0,-1 0-27 0,5-4-37 15,0 0-36-15,0 0-45 0,0 0-52 0,-8-16-255 16,8 16-727-16,2-16 72 0</inkml:trace>
  <inkml:trace contextRef="#ctx0" brushRef="#br0" timeOffset="18661.37">8135 9376 104 0,'3'6'488'0,"1"2"-55"16,-1 3-42-16,0 2-40 0,0 4-33 0,-1 1-28 16,3 8-28-16,-3-7-26 0,2 6-23 0,-2 0-22 15,4-1-21-15,-4 2-20 0,2-6-17 0,0 0-16 16,-4-2-12-16,4 1-16 0,-1-1-6 0,-1 1-9 16,2 1-7-16,-3-5-10 0,6 0-5 0,-5-4-4 15,0 1-11-15,0-3-13 0,-2-3-17 0,0-6-22 16,1 8-13-16,0-3-12 0,-1-5-8 0,0 0-19 15,0 0-16-15,0 0-15 0,0 0-21 0,0 0-24 16,0 0-6-16,0 0-6 0,-6-25 4 0,1 15-9 16,0-2 5-16,3 0 14 0,-4-3 9 0,1-1 20 0,1-3-3 15,2 2 37-15,-2-2 24 0,1 1 4 16,-2-2 16-16,3 1 5 0,-2 0 16 0,1 0-1 16,1 0 12-16,-2-5-10 0,1 5 24 0,3 1-5 15,2-2 7-15,-1 2-1 0,5 2 26 0,-6-1 7 0,4 1 2 16,1 4 0-16,0 0 4 0,0 2-5 0,1-1 2 15,-1 3 4-15,1-2 4 0,2 2-3 0,0 0 3 16,-1 3 8-16,-1 2 5 0,-1 1 2 0,-5 2 4 16,13-5 3-16,-4 7 6 0,-9-2 9 0,14 5 5 15,-9 1 6-15,1-2 4 0,1 4 3 0,-3 1-2 16,0 0-1-16,-3 3-9 0,-1-1-8 0,0 1-8 16,-1 1-12-16,1 2-6 0,-4-1-5 0,-2 0-8 15,-1 2-6-15,1 0-3 0,-2 0-2 0,-3 0-6 16,2-3-8-16,0-4-3 0,0 1 0 0,0-3-18 15,0 0-18-15,0-1-20 0,0 1-26 0,0-3-30 16,0-2-31-16,0 0-31 0,9-2-40 0,-11-2-49 16,11 2-266-16,-16-4-709 0,14-1 73 0</inkml:trace>
  <inkml:trace contextRef="#ctx0" brushRef="#br0" timeOffset="18869.5">8352 9384 379 0,'4'6'505'0,"0"3"-66"0,0 0-40 0,-1 2-51 15,1-1-35-15,2-1-29 0,-4 1-33 0,2-1-23 16,2 5-30-16,-4-3-25 0,1-2-22 0,1 2-15 16,0-2-19-16,-2-1-11 0,4-1-17 15,-5 0-16-15,2-1-39 0,-3-6-43 0,2 10-50 0,-2-10-55 16,0 0-80-16,0 9-297 0,0-9-690 0,0 0 80 15</inkml:trace>
  <inkml:trace contextRef="#ctx0" brushRef="#br0" timeOffset="19050.33">8360 9271 67 0,'0'0'561'0,"0"0"-84"0,2-9-69 16,-2 9-62-16,0 0-41 0,0 0-50 0,0 0-34 15,0 0-26-15,0 0-25 0,0 0-31 0,0 0-29 16,0 0-27-16,0 0-35 0,0 0-32 0,0 0-36 16,0 0-37-16,0 0-38 0,13 13-30 0,-13-13-51 15,12 6-225-15,-8-1-528 0,-1-1 101 0</inkml:trace>
  <inkml:trace contextRef="#ctx0" brushRef="#br0" timeOffset="19375.41">8551 9475 360 0,'8'11'368'0,"2"3"-40"15,-6-4-26-15,1 1-26 0,1 0-25 0,-3-3-20 16,1 1-19-16,0-2-13 0,-4 0-14 0,5 0-15 16,-5-7-15-16,5 9-13 0,-5-9-18 0,4 6-13 15,-4-6-13-15,0 0-7 0,4 4-4 0,-4-4-15 16,0 0-9-16,0 0-7 0,0 0-12 0,3-25-9 16,-3 13-11-16,0 0-4 0,2-3-3 0,-2 3-1 15,2-4-3-15,2 2-4 0,-1-2-1 0,2 3-1 16,1-2 3-16,-1 5-5 0,-1 0 2 0,0 2-1 15,-3 2-1-15,2 1-4 0,-3 5 0 0,9-8 1 16,-9 8 1-16,6-4-3 0,-6 4 9 0,0 0 4 16,0 0 1-16,11 13 4 0,-9-6 3 0,2 0-3 15,-4 4 5-15,4-1-4 0,-2 1-2 0,0-3-2 16,0 3-3-16,-2-4-2 0,2 1 3 0,0-1-9 0,0-3 3 16,1 3 3-16,1-3-9 0,2 1-10 15,0 0-10-15,-2-3-16 0,-4-2-23 0,13 2-23 16,-13-2-42-16,14-4-36 0,-5-1-45 0,0-2-268 15,-2 0-658-15,4-1 89 0</inkml:trace>
  <inkml:trace contextRef="#ctx0" brushRef="#br0" timeOffset="19913.56">8928 9349 364 0,'0'0'516'0,"0"0"-81"16,0 0-61-16,0 0-43 0,0 0-39 0,0 15-25 15,0-15-35-15,-5 14-24 0,3-5-15 16,-2 3-12-16,-3 2-26 0,5-2-13 0,-1-1-15 0,-1 1-9 15,1 5-16-15,-1-6-10 0,4 2-14 0,-4-2-8 16,4-2-6-16,-2-1-5 0,0-1-9 0,2-7-6 16,0 13-9-16,0-13-4 0,0 8-8 0,0-8 1 15,0 0-3-15,4 6-6 0,-4-6 2 0,0 0-12 16,0 0-3-16,0 0-5 0,20-18-7 0,-13 10-6 16,2 0-9-16,-1-8-7 0,0 0-6 0,1 0-1 15,1-2 0-15,0 2-1 0,-3 0-3 0,1-2-2 16,-3 0 1-16,4 3-4 0,-4-2 5 0,1 0 2 15,-1 5 4-15,-1 0 4 0,-2 1 4 0,0 1 3 0,2 3 4 16,-2 1 9-16,-2 6 14 0,2-8 18 0,-2 8 14 16,0 0 6-16,0 0 2 0,0-8 6 0,0 8-7 15,0 0-7-15,0 0-1 0,0 0 2 0,0 23 0 16,0-13-4-16,2 7-3 0,2-1 6 0,-1 4-2 16,1 3 1-16,2 3 5 0,-2 2 6 0,2 0-5 15,0 4 2-15,-1-1 6 0,-1 1-3 0,0 1 0 16,2 0 6-16,0-1-3 0,-3 0 0 0,3 0-4 15,-4 0 6-15,1 0-6 0,-1-1-1 0,-2-1 1 16,0-1-1-16,-3-3-8 0,3 0-6 0,-2-8 1 16,0-3-1-16,-2 2-5 0,2-7 2 0,-1-1-4 15,-6-4 1-15,4 0-3 0,1-2-4 0,-5-2-4 16,9-1 0-16,-14 0 4 0,3-3-3 0,3-3 0 16,-4-8-6-16,5 2 3 0,-1-7-6 0,3 2 0 15,0-2 2-15,3 0-1 0,2-1-1 0,2 2 4 16,3-1-3-16,2-1 0 0,2 3 0 0,5-4-2 15,-1 5-6-15,-1 2 3 0,7 2-18 0,-7-1-18 16,5 2-23-16,-6 5-37 0,3 1-52 0,-3 2-63 0,0 0-109 16,1 2-233-16,-6 2-818 0,-6-1 42 15</inkml:trace>
  <inkml:trace contextRef="#ctx0" brushRef="#br0" timeOffset="20761.53">7238 10323 416 0,'0'0'518'0,"0"0"-51"15,0 0-52-15,0 0-36 0,-2 30-44 0,4-12-33 16,-2-2-38-16,2 2-8 0,0 3-20 0,2 5-28 16,-2 3-19-16,0 0-19 0,0 0-16 0,1 3-19 15,1 1-18-15,0 0-11 0,0-2-12 0,-2 1-10 16,4-4-11-16,-4 0-13 0,1-3-4 0,-1-6-1 16,0-1-14-16,0 1-4 0,-2-5-10 0,1-5-22 15,1 2-25-15,-1-4-30 0,-1 1-22 0,0-8-28 16,0 9-20-16,0-9-24 0,0 0-21 0,0 0-48 0,0 0-54 15,0 0-242-15,0 0-723 0,-13-18 71 0</inkml:trace>
  <inkml:trace contextRef="#ctx0" brushRef="#br0" timeOffset="21057.53">7221 10412 355 0,'3'-13'319'0,"0"-2"-47"16,4-1-26-16,-1 1-24 0,2 4-18 0,-3 0-16 15,3 2-28-15,-2 0-2 0,4 0-21 0,-1 1-6 16,0 2-8-16,1 2-7 0,-2 3-12 0,1-1 1 16,-9 2-3-16,14 2 9 0,-6 0 9 0,2 4 5 15,-1 0 4-15,-3 0 3 0,-1 2-8 0,2 2-3 16,-5 2 5-16,4 0-2 0,-6-2-9 0,1 2-10 16,-4 4-8-16,1 0-9 0,-4 0-3 0,1-1-3 15,-1 0 0-15,-2 1-7 0,2-5-6 0,-2 0-4 16,2-2-3-16,-2 0-4 0,0-4-3 0,1 4-3 15,-1-5-7-15,2-2-3 0,2 1-10 0,4-3 2 16,-9 2-13-16,9-2-15 0,0 0-26 0,0 0-23 16,0 0-18-16,-14-7-25 0,14 7-35 0,0-10-37 15,0 10-47-15,2-13-56 0,-2 13-276 0,2-12-775 0,0 6 56 16</inkml:trace>
  <inkml:trace contextRef="#ctx0" brushRef="#br0" timeOffset="21556.43">7534 10286 280 0,'0'0'405'0,"0"0"-47"0,0 0-31 0,0 0-31 16,0 0-16-16,0 0-27 0,3 18-11 0,2-9-18 15,-5 2-17-15,0 1-4 0,2 3-23 0,-2 2-15 16,2-3-19-16,-2 1-9 0,4 0-21 0,-4 2-12 16,2-4-5-16,-2-4-14 0,2 3-13 0,-2-2-8 15,4-2-6-15,-2-2-5 0,0 0-8 0,1 0-5 16,-3-6-3-16,6 7-3 0,-6-7-6 0,5 2-3 15,-5-2-3-15,0 0-1 0,16-8-5 0,-9 2-7 0,1-2-6 16,3-5-3-16,-2-4-10 0,0 3-5 0,1-2-9 16,1 1-10-16,-5 0-3 0,3 1-5 15,-3 3 3-15,-2 0 2 0,0 0 1 0,0 4 3 16,0 0 1-16,-1 1 3 0,-3 6 13 0,5-7 11 0,-5 7 16 16,0 0 15-16,0 0-1 0,0 0 4 0,0 0-7 15,0 0 7-15,0 0 4 0,-3 28 5 0,1-17-1 16,2 2 0-16,-2 0-6 0,2 1 1 0,-2 0-6 15,2-2-4-15,1 0-1 0,2-1-1 0,0 1-5 16,0-4-1-16,1 1-10 0,-2-3-13 0,4-2-20 16,-3 1-22-16,3 1-36 0,-2-2-42 0,-4-4-48 15,10 1-81-15,-10-1-244 0,0 0-714 0,11-8 76 16</inkml:trace>
  <inkml:trace contextRef="#ctx0" brushRef="#br0" timeOffset="21964.66">7837 10074 133 0,'0'0'518'0,"0"0"-56"16,0 0-49-16,0 0-58 0,0 0-40 0,0 0-27 16,0 0-20-16,0 26-29 0,-1-15-20 0,1 4-16 0,0 2-21 15,-2 2-18-15,2-1-16 0,0 6-13 0,2 4-18 16,-1-3-13-16,3 1-9 0,-2-1-6 15,0-5-12-15,0 5-8 0,1-6-5 0,1-2-10 0,0 1-3 16,0-4-3-16,0 2-11 0,1-7 3 0,-1 2-5 16,4-1-5-16,-3-3-7 0,4-2 0 0,-5-2-5 15,5 1-7-15,-4-1 2 0,5-1-5 0,-2-2-4 16,-8 0-4-16,13-4-2 0,-6 2-6 0,-2-2-3 16,0-1-6-16,-1-1-4 0,2 0-10 0,-3-4-6 15,0 1-7-15,1-3-6 0,-4 1 4 0,0 0 0 16,-3 2 0-16,2-2 2 0,-3 2 6 0,2 0 4 15,-2 1 4-15,0 1 1 0,1 2 4 0,3 5-2 16,-10-9 5-16,6 6-1 0,4 3 2 0,-11-2-2 16,11 2 3-16,-13 2-3 0,13-2-1 0,-14 5 2 0,6-2-4 15,-1 2-13-15,1-1 0 0,2 0-7 16,0 0-11-16,1 1-15 0,-2-2-13 0,7-3-39 16,-9 5-28-16,9-5-55 0,-6 5-246 0,6-5-620 0,-5 5 94 15</inkml:trace>
  <inkml:trace contextRef="#ctx0" brushRef="#br0" timeOffset="22356.94">8065 10078 99 0,'0'0'462'0,"0"0"-51"15,0 0-36-15,0 0-23 0,0 0-13 0,0 0-16 16,10 16-23-16,-6-7-33 0,-3 3-15 0,1 5-28 0,2 2-21 15,0-1-17-15,-2 9-28 0,0 0-20 16,0-1-7-16,1-1-22 0,1 1-10 0,1-1-13 16,-5 1-10-16,3-6-10 0,-1-1-5 0,0-1-6 0,1 0-8 15,0-1-3-15,2-6-9 0,-5-1-13 0,2-1-18 16,0-1-23-16,1-3-24 0,-3-5-21 16,2 7-17-16,-2-7-20 0,0 0-22 0,0 0-25 0,0 0-42 15,18-12-50-15,-14 3-258 0,-2-1-700 0,3-1 76 16</inkml:trace>
  <inkml:trace contextRef="#ctx0" brushRef="#br0" timeOffset="22491.5">8214 10379 6 0,'4'10'563'15,"-2"-6"-81"-15,-2-4-60 0,2 16-43 0,1-6-49 16,-1 0-34-16,1 1-37 0,-3-1-34 0,2 2-31 16,2-1-19-16,-2-1-29 0,3 0-21 0,-1 0-27 15,-1-2-45-15,-1-1-59 0,0-2-57 0,-2-5-89 16,4 6-110-16,-4-6-174 0,0 0-591 0,0 0 98 15</inkml:trace>
  <inkml:trace contextRef="#ctx0" brushRef="#br0" timeOffset="22628.19">8256 10201 614 0,'0'0'622'16,"-4"-12"-108"-16,3 8-87 0,1 4-67 15,-2-9-72-15,2 9-69 0,-6-5-68 0,6 5-61 16,0 0-70-16,-9 0-64 0,9 0-50 0,0 0-65 0,-9 9-250 15,9-9-542-15,-3 9 99 0</inkml:trace>
  <inkml:trace contextRef="#ctx0" brushRef="#br0" timeOffset="22938.52">8450 10348 275 0,'0'0'480'0,"0"0"-64"16,0 0-52-16,-16 6-36 0,16-6-31 0,-9 3-25 15,1 1-21-15,2-1-15 0,1 1-24 0,-3 1-14 16,1 1-13-16,-1-1-20 0,0 1-13 0,0-2-10 16,-1 3-14-16,4-1-9 0,2-1-13 0,-5 3-3 15,5-1-11-15,3 1-12 0,0-8-7 0,-2 14-3 16,0-3-2-16,4-2-7 0,0 0-5 0,3-1-6 15,-2 3-7-15,8-4-2 0,-4 3-3 0,7 0-8 0,-1 1-2 16,-3-3-6-16,-1 0-16 0,5-2-17 0,-3-1-22 16,1 1-29-16,-2-2-37 0,2-1-34 15,-1-1-40-15,0-2-37 0,0-3-87 0,-6 0-223 16,0 0-743-16,3-4 65 0</inkml:trace>
  <inkml:trace contextRef="#ctx0" brushRef="#br0" timeOffset="23160.12">8729 10405 170 0,'0'0'500'0,"0"0"-71"0,12 0-66 16,-12 0-42-16,14 2-47 0,-7-2-42 0,-7 0-31 15,16-2-20-15,-5 4-27 0,-2-4-11 0,4 2-30 16,-3 0-36-16,0 0-63 0,0 0-72 0,-1-2-85 0,-1 2-262 16,-8 0-538-16,14-4 102 0</inkml:trace>
  <inkml:trace contextRef="#ctx0" brushRef="#br0" timeOffset="23422.3">9005 10360 307 0,'2'7'637'0,"2"4"-88"16,-2 0-81-16,3 5-57 0,1 0-46 0,0 3-41 16,2 8-34-16,1 0-21 0,-1 2-34 0,2 2-9 15,-1 16-19-15,0-12-16 0,-3 9-29 0,2-7-14 16,-4-4-25-16,3 0-14 0,-3 0-13 0,3 1-7 15,-4-6-7-15,1-1-18 0,-4-8-6 0,0-1-22 16,0-6-30-16,0 0-29 0,0-3-33 0,0-1-43 16,0-8-59-16,-7 10-63 0,7-10-64 0,0 0-271 15,0 0-816-15,0 0 43 0</inkml:trace>
  <inkml:trace contextRef="#ctx0" brushRef="#br0" timeOffset="23708.13">9083 10283 427 0,'12'-5'446'0,"-2"2"-56"0,1-1-48 0,-3 2-28 0,3 1-32 15,-3 1-25-15,-8 0-14 0,15 2-10 0,-7-1-9 16,-4 3-3-16,-4-4-8 0,10 10-9 0,-5-5-21 15,-5 6-15-15,0-2-22 0,-5 3-14 0,0 1-18 16,1 3-8-16,-3-1-11 0,0 3-13 0,-1-1-10 16,-2 1-9-16,-1-4-5 0,-1 2-10 0,-1-2-8 15,2 1-16-15,-1-4-22 0,2-2-27 0,-2-1-33 16,1 0-36-16,-2-5-46 0,3 2-32 0,2-3-58 16,-3-3-309-16,1-3-785 0,1-1 55 0</inkml:trace>
  <inkml:trace contextRef="#ctx0" brushRef="#br0" timeOffset="24143.54">9218 10457 284 0,'4'13'411'0,"-1"-3"-48"0,1 2-37 0,-2-1-30 16,2-3-38-16,-3-2-28 0,3 0-28 0,-4-6-11 15,2 10-22-15,-2-10-14 0,2 4-11 0,-2-4-17 16,0 0-11-16,0 0-19 0,0 0-10 0,0 0-10 16,6-22-7-16,-4 12-10 0,0-2-3 0,0-1-9 15,0-3-2-15,0-2-8 0,1 2-1 0,1 5-3 16,0-5-6-16,2 2 4 0,-2 3-11 0,2-1-1 16,-3 2-1-16,5 1-5 0,-5-1-2 0,4 1 0 15,-1-1 0-15,-1 3-2 0,3 0-3 0,-3 0-13 16,3 4-12-16,-2-2-18 0,3 3-14 0,-5 0-14 15,-4 2-16-15,16 0-10 0,-16 0 1 0,16 2 3 16,-7-1-4-16,-4 0 14 0,-5-1 12 0,15 5 11 16,-7-2 2-16,-2 1 7 0,2 0 9 0,-3 1 14 15,-1-2-7-15,2 2 21 0,-2 0-1 0,2 0 9 0,-3 2 15 16,1-3 6-16,0 3 12 0,0-3 14 0,-4-4 13 16,6 11 4-16,-5-5 11 0,2 0 2 0,0 1-9 15,-1 0-3-15,-2 0-6 0,4 0-7 16,-4 2-4-16,2-1-13 0,-2-2-11 0,0-6-18 0,5 12-39 15,-3-6-45-15,-2-6-64 0,0 9-76 0,0-9-232 16,0 0-617-16,0 0 96 0</inkml:trace>
  <inkml:trace contextRef="#ctx0" brushRef="#br0" timeOffset="24328.48">9476 10128 51 0,'-2'-9'794'0,"2"9"-155"16,0 0-111-16,-2-9-88 0,2 9-83 0,0 0-64 16,0 0-58-16,0 0-51 0,0 0-28 0,0 0-34 15,0 0-28-15,0 0-30 0,0 0-32 0,0 0-51 16,6 27-51-16,-4-20-66 0,1 0-72 0,2 3-256 0,-1-1-640 16,-1 0 90-16</inkml:trace>
  <inkml:trace contextRef="#ctx0" brushRef="#br0" timeOffset="24503.65">9616 10414 81 0,'0'12'445'0,"4"1"-49"15,-2-3-38-15,1 1-35 0,-1-2-28 0,0-2-25 0,0-1-24 16,2 0-20-16,-4-6-23 0,4 8-26 0,-4-8-15 16,5 3-19-16,-5-3-13 0,0 0-11 0,0 0-19 15,12-14-18-15,-10 2-34 0,2 0-48 0,1-5-42 16,-1 1-53-16,2 0-44 0,-2 1-101 0,-4 4-198 15,4 0-592-15,-4 2 96 0</inkml:trace>
  <inkml:trace contextRef="#ctx0" brushRef="#br0" timeOffset="24925.7">9811 10315 580 0,'0'0'498'15,"0"0"-72"-15,0 0-69 0,0 0-51 0,0 0-37 16,0 0-35-16,-15 13-25 0,11-9-13 0,-2 2-16 0,1-2-8 16,-3 2-8-16,2 1-14 0,-2-1-11 15,-1 2-8-15,2 1-4 0,0-1-9 0,1 0-8 16,1 1-12-16,-1-1-13 0,2-1-8 0,-1-3-7 0,5-4-11 16,-5 10-6-16,2-6-5 0,3-4-5 0,0 0-6 15,-2 10-1-15,2-10-11 0,0 0-9 0,10 3-12 16,-10-3-10-16,0 0-20 0,18-11-13 15,-14 6-16-15,5-2-20 0,-2-1-6 0,0 0-8 0,1 0-7 16,0-1 2-16,0 1 4 0,-3-1 5 0,3 1 10 16,-3 1 8-16,0 3 3 0,0-2 6 0,-5 6 11 15,6-5 1-15,-6 5 21 0,6-4 16 0,-6 4 24 16,0 0 20-16,0 0 9 0,5 12 14 0,-5-12 7 16,0 15 10-16,0-6-3 0,1 0-5 0,-1 3-7 15,0-3-5-15,3 3-3 0,-6-3-11 0,3 1-2 16,3 0-6-16,-3 1 0 0,0-4-4 0,4-1-4 15,-3 1 1-15,0-1-5 0,3 0-2 0,-2-1-3 16,2-1-8-16,-4-4-11 0,7 5-21 0,-7-5-31 0,0 0-40 16,14-5-46-16,-8-2-57 0,1-2-87 0,-2-3-217 15,0-5-714-15,1 1 76 0</inkml:trace>
  <inkml:trace contextRef="#ctx0" brushRef="#br0" timeOffset="25125.53">9981 10107 554 0,'2'-5'536'0,"-2"5"-69"15,3-8-46-15,-3 8-48 0,0 0-51 0,0 0-40 16,0 0-25-16,0 0-27 0,-3 30-16 0,1-14-11 16,0 9-7-16,0 2-11 0,1 2-12 0,0 0-5 15,1 0-12-15,1 3-14 0,0 0-11 0,1-2-6 16,-2 0-15-16,4 0-21 0,2-1-5 0,-2-4-14 16,0 0-13-16,1-8 0 0,-1-2-24 0,0-2-25 15,4-5-26-15,-4 2-29 0,2-3-31 0,1 3-34 16,0-7-40-16,0-1-43 0,-7-2-51 0,11-7-323 15,-5 2-845-15,-3-5 29 0</inkml:trace>
  <inkml:trace contextRef="#ctx0" brushRef="#br0" timeOffset="25319.54">9987 10369 287 0,'0'0'499'16,"0"0"-87"-16,0 0-53 0,10 16-55 15,-10-16-42-15,11 4-37 0,-1-2-23 0,-4-1-28 0,5 0-18 16,1-2-23-16,-3 0-18 0,-1 0-15 0,3-3-8 16,-3 3-11-16,1-2-19 0,-1-3-26 0,0 3-40 15,-4-1-35-15,3 2-58 0,-7 2-45 0,8-10-72 16,-5 8-193-16,-3 2-545 0,0 0 102 0</inkml:trace>
  <inkml:trace contextRef="#ctx0" brushRef="#br0" timeOffset="25574.21">10000 10336 235 0,'8'5'555'0,"-3"-2"-63"0,-5-3-59 16,11 5-55-16,-4-4-41 0,1-1-34 0,-8 0-36 15,17-1-28-15,-9 1-31 0,-8 0-24 0,14-2-19 16,-14 2-21-16,12-5-17 0,-8 4-16 0,-4 1-17 16,10-9-25-16,-6 6-24 0,-4 3-35 0,2-7-32 0,-2 7-34 15,0 0-41-15,-10-14-30 0,6 10-50 0,-3 0-49 16,-4-1-51-16,0 0-173 0,-1 1-616 0,-5-1 96 16</inkml:trace>
  <inkml:trace contextRef="#ctx0" brushRef="#br0" timeOffset="26054.08">10127 10412 509 0,'0'0'549'0,"3"7"-69"0,-3-7-62 15,0 0-51-15,0 0-59 0,0 0-38 0,0 0-43 16,0 0-30-16,0 0-23 0,9 1-25 0,-9-1-18 0,0 0-7 16,16-5-12-16,-10 2-10 0,5-1-12 0,-2-1 0 15,0 1-12-15,3-4-6 0,-3 2-9 16,3-1-5-16,-1 0-2 0,2-6-6 0,-5 4-7 15,4-4-2-15,-4 2-10 0,-1 1-2 0,-2 0-6 0,-1 0 2 16,-1 0-3-16,0 0-1 0,-3 0-4 0,0 4-1 16,0 6-1-16,-6-12-3 0,2 7 2 15,-1 0-1-15,-4 3 1 0,1 1 3 0,8 1 3 0,-25 3 2 16,13 2 3-16,-5 5 2 0,3 2 6 0,-1 2-4 16,-4 8 14-16,-2 1 11 0,4 3 10 0,4-1 11 15,-1 1 9-15,7-2-11 0,1-5-5 0,2-1-5 16,4-1-11-16,0-4 0 0,2-1-7 0,0-1 0 15,7-2 3-15,1 1-12 0,-4-3-4 0,7-1 0 16,-3-1-13-16,5-2-21 0,-2 0-37 0,1-3-35 16,-3 0-48-16,3-3-62 0,-4 0-75 0,-5-1-350 15,2-1-939-15,-2-2-14 0</inkml:trace>
  <inkml:trace contextRef="#ctx0" brushRef="#br0" timeOffset="26805.5">7818 11004 51 0,'0'0'586'0,"0"0"-65"0,0 0-60 0,0 0-50 16,0 0-44-16,0 0-40 0,0 0-34 0,0 0-32 16,0 0-31-16,0 0-5 0,0 0-24 0,0 0-23 0,0 0-11 15,1 29-16-15,0-18-18 0,1 6-4 0,-1-2-22 16,3 3-15-16,-1-1-3 0,-3 0-17 0,3-1-4 15,-2 1-8-15,2-1-11 0,-1-1-2 0,0-3-10 16,-2 1-4-16,2-5-12 0,-2 3-24 0,0-1-24 16,0-2-33-16,0-8-35 0,0 15-42 0,0-8-46 15,2-1-57-15,-2-6-316 0,-2 9-818 0,2-9 40 16</inkml:trace>
  <inkml:trace contextRef="#ctx0" brushRef="#br0" timeOffset="27072.08">8021 11058 106 0,'0'0'614'0,"0"0"-81"15,6 7-64-15,-6-7-37 0,2 13-52 0,-1-5-37 0,3 2-36 16,-4 3-31-16,-3 1-34 0,3 2-26 0,0 2-24 15,0 0-20-15,0 0-27 0,3 1-16 16,-1 0-19-16,-2 0-12 0,0-1-10 0,2 0-2 0,-1-1-20 16,-1-5-6-16,0-2-11 0,3 4-25 0,-1-5-31 15,-2-1-35-15,1-2-47 0,-1-6-52 0,-1 10-65 16,1-10-87-16,0 0-243 0,-5 6-775 0,5-6 58 16</inkml:trace>
  <inkml:trace contextRef="#ctx0" brushRef="#br0" timeOffset="27511.52">8002 11060 392 0,'5'-11'353'0,"-1"-2"-36"15,2-4-32-15,2 1-22 0,1 2-17 0,-5 1-16 16,4-2-17-16,2 1-23 0,-1 5-14 0,-2 1-17 0,5 1-14 15,-3 3-14-15,1 0-10 0,-2 2-10 0,2 2-9 16,0 2-2-16,-3 1-1 0,3 2 9 16,-3 2-7-16,-2 0 3 0,1 3-1 0,-2 2-2 0,0 0-2 15,-2 0-8-15,2 4-9 0,-4 0-10 0,-2 1-4 16,-2 0-11-16,-1-3-3 0,-2 1-7 0,0-3-5 16,1-3-3-16,-1-1-6 0,-2 1-2 0,0-3-3 15,0-3-10-15,-2 2-20 0,2-3-20 0,0-2-27 16,-2-3-28-16,1-1-29 0,2-3-26 0,-1-1-22 15,3-2-42-15,2-2-58 0,0 3-243 0,-3-3-703 0,5 2 77 16</inkml:trace>
  <inkml:trace contextRef="#ctx0" brushRef="#br0" timeOffset="28691.51">8697 11229 311 0,'-4'-15'330'0,"0"6"-31"0,0 2-33 15,0 2-21-15,-3-3-25 0,1 0-15 0,-1 0-23 16,0 0-16-16,0 2-12 0,1 2-8 0,-1 1-8 15,-1 1-1-15,0-2-2 0,8 4-12 0,-13-2-11 16,13 2-12-16,-14 4-13 0,7 3-4 0,-1-1-12 16,1 1-4-16,2 2 8 0,-2 3 0 0,1 3 8 15,4-2-3-15,-1 3 5 0,1 2-3 0,2-1 2 16,0-1-11-16,0-4-3 0,2 0-7 0,1-1-8 16,-1 1-5-16,4-3-9 0,-4-2-2 0,5 0-9 15,-2-3-2-15,0-1 6 0,3 0-12 0,-8-3-1 16,11 0-9-16,-11 0-1 0,14-9-10 0,-7 2-10 15,1-1-10-15,0-3-13 0,-2 1-2 0,1-1 0 16,-1 3 1-16,1-2-1 0,-1 0-2 0,-4 6 4 0,2-1-5 16,-4 5 5-16,6-8 4 0,-6 8 1 15,2-5 4-15,-2 5 13 0,0 0 1 0,0 0 5 16,7-4-1-16,-7 4-1 0,0 0-1 0,0 0 1 0,0 0-10 16,0 0-10-16,0 0-23 0,4 15-15 0,-4-15-23 15,4 6-21-15,-4-6-5 0,8 3-21 0,-8-3-8 16,13 1 3-16,-3 2-8 0,-1-2-8 0,0 2 6 15,2-3 10-15,0 0 8 0,0 0 13 0,3-2 15 16,-1 0-2-16,1-1 16 0,-3 0 2 0,0-1 2 16,3 1 17-16,-3-2-3 0,3 0 14 0,-3 0 11 15,-1-1-1-15,2-1 5 0,-3 1-1 0,0 0 6 16,-1-1 0-16,2-1 12 0,-1-2-6 0,-5-1 13 16,0 1 20-16,2 1 28 0,-2-2 28 0,1 0 25 15,-5 0 17-15,0 2 8 0,0-2-5 0,-3 3 10 16,-3-2-14-16,0-1 4 0,2 1-12 0,-2 1-12 15,-1 0 1-15,-3-1-3 0,0 2-7 0,1-2-8 16,0 2-6-16,-1 1 6 0,0-1-6 0,-1 2-4 0,1 0 3 16,1 1-5-16,1 2-5 0,-1 0 3 15,2 1 2-15,7 2-3 0,-13-5-7 0,13 5 2 16,-10-1-16-16,10 1-1 0,0 0-13 0,-5-2-12 16,5 2-20-16,0 0-16 0,0 0-10 0,0 0-6 0,0 0-9 15,0 0 1-15,0 0-4 0,0 0 13 0,3 20 3 16,-3-20 4-16,2 13-2 0,3-7 1 0,-3 1 3 15,-2 3 9-15,2-3 8 0,1-1 4 0,-1 2-13 16,-2-8 15-16,0 9 2 0,0-9 10 0,2 7-8 16,-2-7-2-16,0 0 7 0,2 6-2 0,-2-6 0 15,0 0-16-15,0 0-16 0,0 0 23 0,0 0-16 16,0 0 3-16,0 0 17 0,0 0 9 0,-4-24-9 16,4 24 20-16,0 0 12 0,0-9 9 0,0 9 16 15,0 0 21-15,0 0 8 0,-2-7 1 0,2 7-3 16,0 0 7-16,0 0 1 0,0 0 5 0,0 0-10 15,0 0-5-15,0 0 1 0,0 0-3 0,-14 11-3 16,11-3 4-16,1 1 6 0,0 3 4 0,-2 5 7 16,4 1 2-16,-3 0 3 0,1 1-5 0,2-1 1 15,0 0 2-15,0-1-5 0,1 2-4 0,3-3-4 16,-2-1-8-16,0-3-4 0,2 0-9 0,1-1-2 16,0-4-11-16,-1 3 2 0,1-4-2 0,-3-2-9 0,4 1 0 15,-1-3-4-15,2 0-3 0,-7-2-2 0,13-2 1 16,-6-2-2-16,0-2 1 0,2-1-6 0,-5-4 0 15,3-4-1-15,-1-1-1 0,-1-3 1 0,2-5-4 16,-4-3-3-16,-1 1-1 0,-2-1 5 0,-2 0-1 16,2-1-1-16,-3-1 0 0,1 1-1 0,-7 0 0 15,4 3-3-15,1-3 0 0,0 4 0 0,-1 5 2 16,1 1-3-16,-1 2 1 0,0 0-5 0,-3 1 2 16,7 4 6-16,-3 3 6 0,2 1 11 0,0 2 3 15,2 5 2-15,-5-6 0 0,5 6 2 0,0 0-8 16,0 0 0-16,0 0-5 0,-7 18 1 0,5 0-4 15,2 0 1-15,5 6-6 0,-1 4 0 0,-3 0 1 16,3 5 1-16,2-2 1 0,1 2-3 0,2 0-1 16,-2 2 4-16,2-1-11 0,1-4-2 0,0-2-27 15,-1 1-42-15,0-6-53 0,-3-5-69 0,4-3-91 16,-6 1-266-16,5-5-805 0,-1-3 50 0</inkml:trace>
  <inkml:trace contextRef="#ctx0" brushRef="#br0" timeOffset="29177.46">9225 11140 346 0,'-14'-5'415'16,"9"4"-47"-16,5 1-37 0,-15-4-32 0,9 4-16 15,6 0-21-15,-15 2-20 0,7-1-23 0,-1 1-15 16,2 0 136-16,-4 7-191 0,6-3-6 15,1 1-14-15,0 3-4 0,-2 0-7 0,4 1-7 16,2 0 1-16,-2 2-14 0,2 2-5 0,0-2-11 16,2-2-8-16,-2 0-7 0,2-1-4 0,1 0-11 15,2-1-2-15,-3 2-6 0,0-5-7 0,3 3 2 16,-3-2-6-16,4-1-7 0,-1-1-1 0,-1 0-2 16,-4-5-2-16,12 2-5 0,-12-2-2 0,8-2-3 15,-8 2-7-15,14-15-9 0,-9 5-10 0,1-6-8 16,1-2-9-16,-3-1-5 0,-2-8 2 0,1 1 4 0,-3-2 1 15,-3 2 8-15,1-1-1 0,-6 1 0 0,5 1 7 16,1 6 6-16,-2 3 11 0,2 4 16 16,0 1 17-16,1 2 18 0,-3 4 16 0,4 5 6 0,-3-11 11 15,3 11 8-15,0 0-14 0,-2-10 6 0,2 10-13 16,0 0-12-16,0 0-5 0,0 0-7 0,0 0 9 16,0 0-22-16,-9 21-1 0,9-10-8 0,2 7 7 15,1 0-2-15,1 10 9 0,-2-3-19 0,1 1-9 16,2 0 2-16,1 2-4 0,-2-1 3 0,3-1-5 15,-1-7-11-15,-1 6-15 0,0-1-13 0,2-6-19 16,-1-2-23-16,-2-1-24 0,1-3-26 0,-1 0-33 16,1-3-33-16,0-1-20 0,-1-6-40 0,-4-2-73 15,0 0-216-15,9 0-783 0,-9 0 55 0</inkml:trace>
  <inkml:trace contextRef="#ctx0" brushRef="#br0" timeOffset="30014.14">9411 11241 344 0,'0'0'491'0,"4"-5"-60"0,-4 5-56 0,0 0-51 15,0 0-40-15,0 0-29 0,0 0-31 0,0 0-28 16,0 0-27-16,0 0-23 0,0 0-17 0,0 0-19 16,0 0-10-16,0 0-12 0,0 0-21 0,0 0-8 15,0 0-10-15,7-6-8 0,-7 6-5 0,0 0-8 16,0 0-3-16,0-7-12 0,0 7 3 0,0 0-2 15,2-8-5-15,-2 8 0 0,0 0-4 0,0 0-1 16,0 0 2-16,1-7 0 0,-1 7 0 0,0 0 5 16,0 0 1-16,0 0 3 0,0 0 10 0,0 0 8 15,0 0 5-15,0 0 4 0,9 20 7 0,-9-20 4 16,0 12-2-16,4-3 3 0,-2 2-1 0,1-2 5 16,1 2 2-16,0 1 3 0,0 0-7 0,-1-2 1 15,2-1-2-15,-1 3-4 0,1-4-7 0,3-3-4 16,-5 2 3-16,6-4-9 0,-4 1 2 0,6-1-6 0,-5 1-5 15,4-4-3-15,-10 0-4 0,17-5-3 0,-6 1-4 16,-1-9-9-16,5 2-15 0,-5-4-16 0,0 1-9 16,1-1-1-16,-1 2-7 0,-3 2-4 15,-3 3 7-15,4-1 1 0,-1 1 0 0,-2 3 6 0,-3 0 5 16,-2 5 8-16,7-8-3 0,-7 8 4 0,4-5 4 16,-4 5 9-16,5-3 9 0,-5 3 6 0,0 0-1 15,0 0 3-15,0 0-1 0,0 0-3 0,0 0 8 16,0 0 2-16,0 0 1 0,10 11-1 0,-10-11 2 15,4 7 2-15,0-2 0 0,-4-5-3 0,5 9 1 16,-3-4 3-16,4 2-5 0,-2 1 1 0,4-1-4 16,1 1 0-16,-3-1-3 0,1-1 1 0,3 0 0 15,-2 0 0-15,-1-4-4 0,1 2 5 0,2-1-8 16,-3-2-2-16,1 0-8 0,2-1-9 0,-1-2-8 16,-3-1-7-16,7 0-16 0,-3-1-15 0,-2-1-17 15,1 0-15-15,-1-2-18 0,2 0-13 0,-3 2 2 16,2 0 10-16,1 0 11 0,-4 4 7 0,3-2 15 15,-9 3 0-15,12-3 7 0,-4 3 12 0,-8 0 21 0,11 2 14 16,-11-2 20-16,16 2 21 0,-11 1 24 16,3 1 22-16,-3-1 19 0,5 3 14 0,0-1 8 15,-1 0 3-15,1 1-4 0,0-1 2 0,0 0-7 0,-4-2-9 16,4 1-4-16,-2-1-8 0,-1-1-6 0,2-1-1 16,2 0-7-16,-6 0-7 0,-5-1-7 0,20-2 0 15,-11 1-2-15,-9 1-12 0,10-2-1 0,-1 1-21 16,-9 1-17-16,8-2-22 0,-8 2-21 0,0 0-45 15,0 0-66-15,0 0-68 0,0 0-317 0,0 0-798 16,0 0 51-16</inkml:trace>
  <inkml:trace contextRef="#ctx0" brushRef="#br0" timeOffset="31349.03">3022 8256 351 0,'0'0'486'0,"0"0"-81"0,0 0-60 0,-8-1-51 15,8 1-41-15,0 0-37 0,0 0-25 0,0 0-25 16,0 0-22-16,0 0-10 0,0 0-12 0,0 0 0 16,24-2 1-16,-14 2 1 0,6 0-5 0,3 1 1 15,3-1-2-15,7 1-2 0,0-1-11 0,3 1-8 16,3 0-6-16,2 0-7 0,-1-2-7 0,3 0-3 15,14-4-6-15,-2-2-1 0,0 1-6 0,-13 0 0 16,12-4-13-16,-13 3 1 0,0-1-4 0,2 2-6 16,-4 1-2-16,1-1-7 0,-4-1-2 0,-3 3 1 15,-1 0-8-15,-8 0-3 0,0 3-2 0,-3-1 1 16,1 0-2-16,-5 4-7 0,-3-2-23 0,-3 2-19 16,2 0-35-16,-1 3-40 0,-6 5-81 0,-2 2-137 0,-1 3-210 15,-4 3-782-15,-5 6 55 0</inkml:trace>
  <inkml:trace contextRef="#ctx0" brushRef="#br0" timeOffset="33939.54">5122 8149 78 0,'0'0'290'0,"0"11"-28"15,0-11-27-15,2 8-32 0,-2-8-22 0,0 9-10 16,0-9-11-16,4 8-6 0,-2-4-22 0,-2-4 4 16,5 6-17-16,-5-6 0 0,7 4-1 0,-7-4-7 15,10 2-7-15,-5-1 2 0,-5-1-7 0,12 0 0 16,-6 1-4-16,5-1-7 0,-2 0-6 0,3-2 3 15,1 1 0-15,-1 0 0 0,4-2-2 0,2-1 1 16,3 0 4-16,0-1-1 0,7-4 2 0,-1-1 0 16,2 3 1-16,6-3-10 0,-2 1 3 0,1-3-11 15,3 3-5-15,13-3-10 0,0 2-2 0,4-2-4 16,-3 1-4-16,1 1-6 0,2 0-3 0,0 2-6 0,-3-3-4 16,3 0 0-16,-1 0-5 0,-1 2 1 15,-2-3 0-15,-11 6-4 0,-1-1-2 0,0 0-1 16,-2-3-2-16,0 1-3 0,-3 4-2 0,1-3 2 15,-4 2-1-15,-3 1-5 0,-7 2 3 0,-1 0-3 0,-3 1 2 16,-2 0-1-16,-1-1 0 0,-4 2-1 0,0 0-2 16,-9 1-3-16,12-1-3 0,-12 1-13 0,7 0-24 15,-7 0-37-15,0 0-46 0,8 3-76 0,-8-3-347 16,0 0-794-16,0 0 51 0</inkml:trace>
  <inkml:trace contextRef="#ctx0" brushRef="#br0" timeOffset="37957.54">7985 11986 124 0,'0'0'411'0,"-9"-13"-38"0,8 8-39 16,-3-2-39-16,-1-4-14 0,1 0-22 0,-2 0-15 15,2 1-10-15,-4-1-14 0,2-5-19 0,-1 2-15 16,-2-2-16-16,-1 3-12 0,0 1-13 0,1-2-12 16,-1 0-15-16,0 2-12 0,-2-1-10 0,0 1-8 15,-1 1-2-15,-1 1-9 0,0-1-6 0,-3-1-3 16,-6-1-8-16,0-3-6 0,-1 3-8 0,-6 0 0 0,2 3-8 15,-1 1 0-15,-3 0-3 0,-1 1-3 16,1 0-3-16,1 3-1 0,-2 1 0 0,1 2-1 16,-4 0-3-16,1 2-3 0,3 2 2 0,-1 1 6 0,0 0-11 15,1 2 3-15,2 4-7 0,0-1 2 0,1 2-2 16,0 3 5-16,4 0-8 0,-2 3 0 0,0 3-3 16,4 0 1-16,3 3-3 0,-2 1 2 15,2 4-5-15,0 1 3 0,4-2-5 0,-1 4 1 0,2 1 2 16,5 3 2-16,-2-2-3 0,6 3-1 0,-1-1 0 15,5 13 1-15,2-1-3 0,1-11 1 0,4 1-1 16,2-1-1-16,2 10 1 0,2 4 0 0,2-6 0 16,4 1-1-16,3 1 5 0,2-4-2 0,5 1 0 15,0 2 0-15,4-3 1 0,4-3 1 0,-2-1-3 16,2-3 1-16,4-1 1 0,1-3 2 0,-6-9 3 16,0-3-3-16,15 2 0 0,1-4 5 0,-12-9 3 15,15 0 4-15,-1-7 1 0,1-2 0 0,-1-7 2 16,-1-5-3-16,4-7-3 0,0-3 3 0,-7-3-3 0,1-3 3 15,-3-6 0-15,-2-3-5 0,-7-6 6 16,1 0-2-16,-7-2 4 0,1-3-7 0,-7 2 1 16,-4-3-3-16,-2 3 4 0,-1-2-3 0,-5 4 3 15,-3 0-5-15,-5 10 1 0,1-11 6 0,-6 13-10 0,-2 0 4 16,-1-1 2-16,-3 2-5 0,1 0 0 0,-8-2 2 16,-1 5 0-16,-4-1 0 0,-4 1 0 0,-3 1-2 15,-1 3 8-15,-3 3-9 0,-13-6 3 0,11 10 1 16,-14-5-3-16,12 6-2 0,-1 5-1 0,-14-5 2 15,15 4 2-15,-3 4-5 0,3 0 4 0,-3 2-5 16,3-1 1-16,3 2 0 0,-2 3-1 0,4 0-6 16,2-1-6-16,4 2-6 0,1-2-12 0,1 3-11 15,2 2-13-15,0-1-15 0,6 2-22 0,-1 1-26 16,0-1-32-16,2 1-36 0,2 1-42 0,0-2-89 16,-3 2-239-16,6 0-809 0,-1 0 44 0</inkml:trace>
  <inkml:trace contextRef="#ctx0" brushRef="#br0" timeOffset="40465.54">3125 13076 324 0,'0'0'369'16,"0"0"-41"-16,-8 1-30 0,8-1-30 0,0 0-29 15,0 0-10-15,0 0-23 0,0 0 2 0,0 0-12 16,0 0-10-16,-10 2-7 0,10-2-12 0,0 0-11 16,0 0-8-16,0 0-16 0,0 0-11 0,0 0-10 15,0 0-12-15,0 0-9 0,0 0-8 0,0 0-6 16,0 0-11-16,0 0-6 0,0 0-7 0,0 0-3 16,0 0-3-16,0 0 0 0,0 0-7 0,0 0-2 15,0 0-4-15,0 0 0 0,0 0-4 0,0 0-3 16,0 0-1-16,0 0-3 0,0 0 0 0,0 0-4 15,0 0-4-15,0 0-3 0,0 0-2 0,0 0 5 16,0 0-4-16,0 0-1 0,0 0 0 0,0 0-3 16,0 0 0-16,0 0-4 0,0 0 2 0,32-10 0 15,-21 10 5-15,2-1-5 0,4 2 1 0,0-1-2 0,3 0 0 16,-1 0 0-16,-1 0 2 0,4-2 4 0,-2 0-5 16,2-1-4-16,6 2 2 0,0-3 5 15,-1 0-4-15,1 0 3 0,-7 2-3 0,2-2 0 16,3 0 3-16,-4-1 3 0,5 1-6 0,-8-1-1 0,2 2 1 15,-5 0 0-15,-2 0-1 0,0 2 0 0,-1-1 0 16,-1 2-1-16,-2-2 1 0,0 2-2 0,-2 1 0 16,-8-1 3-16,13-5-2 0,-13 5 1 0,11 0 1 15,-11 0-3-15,8 0 2 0,-8 0 5 0,6 2-5 16,-6-2-13-16,0 0-20 0,7 4-37 0,-7-4-53 16,3 9-68-16,-3-9-123 0,0 8-218 0,0-8-766 15,0 0 59-15</inkml:trace>
  <inkml:trace contextRef="#ctx0" brushRef="#br0" timeOffset="47002.09">7266 14708 399 0,'0'0'375'0,"0"0"1"16,0 0-15-16,0 0-30 0,0 0-47 0,0 0-30 15,0 0-29-15,0 0-25 0,0 0-16 0,-28 4-11 16,17-2-11-16,-2-1-4 0,-3 2-12 0,-4 1-8 15,2 0-7-15,-4 0-8 0,-5 4-10 0,7-5-11 16,-6 7-9-16,0 1-12 0,0 0-7 0,7 0-6 16,1 1-7-16,-5 4-5 0,0 2-5 0,5 1-8 15,-3-1-1-15,5 4-6 0,-2 2-4 0,-1 0-1 16,7 3-8-16,-3-2-3 0,2 2 1 0,1-2 3 16,2 3-6-16,0 0-5 0,4-2 0 0,-1 3-1 15,5 0 3-15,-2 1-4 0,1 0 3 0,6 1-4 16,1 1 2-16,1 3-3 0,0-2 2 0,3-1 1 15,2 1-2-15,4-2-3 0,7 10 3 0,5-1 2 16,5-2 2-16,4-5 1 0,6-1-2 0,-1-1 30 16,2 1-1-16,4-3-8 0,1-3-1 0,-2-3-3 15,2 3-4-15,0-3-1 0,-9-10 1 0,10 2 3 16,-12-5 0-16,0 0 3 0,4-4-4 0,-1-3 0 16,13 0-1-16,-3-3 2 0,-10-2-8 0,-1-2 3 15,1-3-2-15,13-5-2 0,-14 3 4 0,-4-7-7 16,10-6 2-16,-10 1-3 0,-3 0 1 0,-3-2 1 0,0-2-7 15,-3-4 5-15,5-12-5 0,-10 11-3 16,4-14 8-16,-10 10-1 0,0 1-4 0,-1-1-2 16,-2 1-3-16,3-14 5 0,-7 13-3 0,-1 2-3 15,-2-4 2-15,-1 3 4 0,-1 0-2 0,-4-1 1 16,-4 0-2-16,1 0-4 0,-3-2 2 0,-4 2 2 0,-2-1-4 16,-4-10 4-16,1 13-1 0,-8-9 0 0,4 10-7 15,-3 4 0-15,0 0 0 0,-11-9 4 16,8 17 3-16,-2 3-4 0,-2 0 7 0,-4 3 3 15,4 2-1-15,-7 1-2 0,2 2 2 0,-17-1 6 0,18 1-2 16,-16 1 0-16,12 5 0 0,3 1-1 0,-2 0-2 16,3 0 3-16,-2 2-3 0,3-2-1 0,2 2-6 15,1 0 4-15,4 1 3 0,6 1-4 16,0 0-3-16,2-2-2 0,-1 0 1 0,3 3 1 0,4-3-9 16,-1 1-3-16,1-1-11 0,0 1-14 0,3-2-11 15,1 0-18-15,9 0-28 0,-11 1-27 0,11-1-36 16,-14-1-41-16,14 1-55 0,-12-2-70 15,6 0-273-15,6 2-893 0,0 0 10 0</inkml:trace>
  <inkml:trace contextRef="#ctx0" brushRef="#br0" timeOffset="48723.95">3006 16147 320 0,'0'0'390'0,"-9"-2"-49"0,9 2-41 0,0 0-23 16,0 0-29-16,0 0-21 0,0 0-21 0,0 0-3 15,0 0-21-15,0 0-20 0,0 0-18 0,0 0-9 16,0 0-12-16,0 0-8 0,0 0-6 0,0 0-3 16,0 0-6-16,0 0-8 0,21-5-7 0,-21 5-3 15,20 3-2-15,-11-1-4 0,5 0-5 0,4-2-3 16,1 0-3-16,1 1-4 0,11-5 4 0,-4 4-4 16,1-5-1-16,4 2-3 0,-1 0-1 0,0 0-4 15,1 0-7-15,-2 1-3 0,2 0-2 0,1 2-2 16,-2-3-7-16,0 1 0 0,-1 3-6 0,1-1-2 15,-3 0-2-15,0 4-2 0,-6-3-1 0,0 1 5 16,-3-1-8-16,-3-1 3 0,1 6-4 0,-2-6 5 16,-3 1-7-16,2 1 2 0,-2-1 1 0,-5 0-4 15,1 3-2-15,-2-3 4 0,-6-1-4 0,11 4 1 16,-11-4 0-16,10 1-4 0,-10-1-8 0,5 4-7 16,-5-4-30-16,4 3-35 0,-4-3-75 0,0 0-85 15,3 5-331-15,-3-5-838 0,0 0 35 0</inkml:trace>
</inkml:ink>
</file>

<file path=ppt/ink/ink41.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in"/>
          <inkml:channel name="T" type="integer" max="2.14748E9" units="dev"/>
        </inkml:traceFormat>
        <inkml:channelProperties>
          <inkml:channelProperty channel="X" name="resolution" value="393.73947" units="1/cm"/>
          <inkml:channelProperty channel="Y" name="resolution" value="393.73947" units="1/cm"/>
          <inkml:channelProperty channel="F" name="resolution" value="249.9771" units="1/in"/>
          <inkml:channelProperty channel="T" name="resolution" value="1" units="1/dev"/>
        </inkml:channelProperties>
      </inkml:inkSource>
      <inkml:timestamp xml:id="ts0" timeString="2020-04-02T09:20:43.132"/>
    </inkml:context>
    <inkml:brush xml:id="br0">
      <inkml:brushProperty name="width" value="0.05292" units="cm"/>
      <inkml:brushProperty name="height" value="0.05292" units="cm"/>
      <inkml:brushProperty name="color" value="#FF0000"/>
    </inkml:brush>
  </inkml:definitions>
  <inkml:trace contextRef="#ctx0" brushRef="#br0">21856 13901 324 0,'-6'-11'474'16,"3"5"-45"-16,1 1-40 0,-5-2-30 15,2 1-43-15,-1-2-19 0,0-2-34 0,-1 1-24 16,0-2-24-16,0-1-8 0,0-3-26 0,-3 0-14 0,0 0-17 15,-1-1-9-15,-5-5-1 0,0 1-11 0,-2-3-12 16,-3 1-7-16,0 0-5 0,-6 0 3 0,-2-1-13 16,-1 2-9-16,-12-9-3 0,-4 2-3 0,4 2 7 15,-8 1 1-15,6 4-7 0,-8 0 0 0,1 7-5 16,-4 2-3-16,-1 4-2 0,2 4-5 0,-5 3-5 16,1 2-2-16,-2 3-6 0,2 3-6 0,-5 3 1 15,3 2-11-15,-6 4-2 0,8 6-3 0,-25 11-1 16,30-10-6-16,-2 5 4 0,5 6-9 0,1-1 0 15,8 5-5-15,-1 7 3 0,5-1-4 0,6 1-1 16,0 5 1-16,2-2-6 0,8 7 1 0,3 1-6 16,0 2 0-16,6 1 1 0,7 1 3 0,4 22-1 15,7-24-4-15,7 3-2 0,16 22 2 0,4-5-1 0,-4-22-2 16,25 21 7-16,0-1-5 0,5-7 3 0,8-2-5 16,5-6 7-16,3-4-4 0,10-10-16 15,7-5 4-15,0-9-2 0,3-2-3 0,3-7 10 16,3-13 3-16,0 1-2 0,5-16 4 0,-1-4 3 0,-1-1 7 15,-1-11-4-15,-9-2 6 0,1-4 0 0,-4-10-2 16,-1-7-1-16,-4-3 1 0,-8-7 2 0,-5-8-6 16,-8-4 0-16,2-1 1 0,-11-3 0 0,-20 23 1 15,11-30 0-15,-20 26 0 0,0-7 4 0,-7 1 0 16,-2 2 15-16,-6-6 5 0,-2-21 13 0,-7 32 11 16,-6-4 8-16,-5-1 5 0,-6 2 3 0,-4-3-4 15,-5 4 0-15,-10-1-1 0,-18-17-3 0,14 22-6 16,-28-13-4-16,-6 7-5 0,21 18-2 0,-24-8-3 15,13 17-2-15,-26-6-9 0,-3 8 0 0,0 8-8 16,-2 3-2-16,-4 9-5 0,1 3-8 0,1 2-12 16,-3 5-10-16,1 3-14 0,4 1-23 0,2 0-39 15,25-3-62-15,-37 9-79 0,6 2-83 0,10 4-354 16,23-6-1136-16,1-2-173 0</inkml:trace>
  <inkml:trace contextRef="#ctx0" brushRef="#br0" timeOffset="8293.7">2717 16262 25 0,'0'0'326'16,"0"0"-49"-16,0 0-21 0,-6-6-27 0,6 6-15 15,0 0-19-15,0 0-6 0,0 0-15 0,0 0-4 16,0 0-14-16,0 0-9 0,0 0-2 0,0 0-8 15,0 0-9-15,0 0-10 0,0 0-11 0,0 0-4 16,0 0-9-16,0 0-18 0,0 0 2 0,0 0-8 16,0 0-9-16,0 0 1 0,11-8-4 0,-11 8-10 15,8-1 5-15,-8 1-1 0,12-6 0 0,-5 4-2 16,0 0-1-16,-1-2-3 0,3 0-1 0,2 0-5 16,0 0 5-16,-2-1-2 0,3 3 8 0,0-3-12 15,0 2 4-15,-1-1-5 0,2 0-2 0,-1 2-7 16,1 0 3-16,1-1-5 0,3 1-1 0,-3-1-2 15,3 0 0-15,-1 1-3 0,1 1-4 0,2 0-3 16,-1 0-3-16,1-1 5 0,-1 1-1 0,-1 1-2 16,3-2 0-16,2 0-3 0,0 2 3 0,-1-2-1 15,1 2 0-15,-3-3-1 0,3 2 2 0,-2 2-3 16,2-2-2-16,0-1 5 0,5 0-2 0,-8 0-1 16,1-1 6-16,8 1-3 0,-6 1 5 0,2-2-5 15,1-5 6-15,3 8-1 0,0-4-6 0,0 1 0 16,0-1 0-16,1-1 1 0,-7 3-2 0,4-3-2 15,2 3-2-15,-1-2-2 0,1 0 2 0,1 2-3 16,-1 0 0-16,0-2 5 0,-5 3-7 0,7-1 2 16,-2 0 1-16,-1 0-2 0,4 0 3 0,-2-2-3 15,0 3 1-15,2-2-1 0,-3 2-3 0,3-3 3 16,-2 2 2-16,1 2-4 0,-2-1 0 0,0-2 1 0,0 3-2 16,0-1 1-16,3-2 4 0,-3 4 2 0,2-1-2 15,-2 0 1-15,2-1 0 0,-3 1 1 16,-5-3 0-16,4 3-1 0,2 1 0 0,1-3-4 15,-8 0 4-15,9 2 0 0,-3-2 1 0,-7-1-2 16,-1 3 1-16,10-1-4 0,1 0-2 0,-1 1 6 16,-8 0-3-16,8 0 2 0,1 0-2 0,0 0-1 0,0 0 4 15,-2 0-4-15,0 0 1 0,-1 1 0 0,1 0-3 16,-1-1 3-16,-7 0 0 0,10 0 1 16,-4 1 0-16,2-1-1 0,1 2-6 0,-3-2 6 0,2 0 0 15,-6 2-6-15,6-6 8 0,-6 4-6 0,6 0 2 16,-1 2 4-16,-6-4-2 0,2 4 0 0,6 0-2 15,-1-2 3-15,-1 0-1 0,-6 1 1 0,0-2-1 16,7 2 4-16,2 0-2 0,-9 0 0 16,2-3-2-16,-2 2 2 0,11 0-2 0,2-5 2 0,-5 7-2 15,2-5 1-15,1 1 0 0,-6 2-4 0,2-1 5 16,0-1-2-16,-6 2 4 0,6 0-4 0,-1 0-1 16,1 2 1-16,1-2-2 0,0 0 0 15,2 1-1-15,-9-2-2 0,6 1 3 0,-6 1 2 16,5 0-1-16,0-2 0 0,-6 3-2 0,1-3-1 0,7 0 2 15,-6 1-1-15,4-1 1 0,-6 1 0 0,0 1 0 16,7-1 1-16,2 0 0 0,-11-3-3 0,4 5 4 16,4-1 0-16,2 2-2 0,1-1 5 0,-10 0-5 15,3-4 0-15,7 4 3 0,-1-1-1 0,-2 0 0 16,1 0 3-16,1-1-1 0,-2 0 2 0,-5 1-8 16,5-2 2-16,-6 4 4 0,9-6-5 0,-1 3 0 15,1 0 1-15,-4-1-2 0,2 2 2 0,1-2 0 16,-3-5 4-16,-5 5-2 0,8 0-3 0,0 3-2 15,-1-3 2-15,0 0 5 0,-8 0-7 0,9 0 5 16,-8 1-1-16,8-3-2 0,-2 1-2 0,-6 0 3 16,-1 2 1-16,11-3-4 0,-2 3 3 0,1-1-1 15,-6 1 0-15,3 0 1 0,3-3 1 0,-3 3 0 16,2-1-2-16,-3 0 2 0,-4 3-2 0,1-3 3 16,6 1-2-16,-2 1-1 0,-5-1 1 0,10 2-2 15,-4-2 0-15,-2 0 3 0,-5 1-2 0,8-1-1 16,-2 3 2-16,-6-6-1 0,2 3 1 0,4-1-2 15,-4 3 1-15,4-3 1 0,1 1-1 0,-9 0-1 16,3 0 3-16,4 0-1 0,-5 0-4 0,2 0 5 16,-1 1 2-16,6-1-4 0,-8 0 9 0,2 0-10 15,7 0 0-15,-2 2 2 0,1-1 2 0,1-2-7 16,-2 4 6-16,4-1-2 0,-3-3 3 0,-7 2 0 16,2-1-4-16,6-1-1 0,-2 1 1 0,2-3 2 15,-2 3-5-15,1 2 6 0,1-4-3 0,-1 2 2 16,-1 2-2-16,2-2-3 0,-1 1 2 0,-6-1 0 15,-1 4 4-15,10-3-5 0,-2-4 0 0,0 5 2 16,-9-2-1-16,9 1 2 0,3 0 0 0,-1-1-2 16,-4 0 4-16,5 0-3 0,1-1 0 0,1 1 0 15,-1 0 4-15,-1-4-3 0,2 2 0 0,-3 2-1 16,3-3 0-16,-2 3 3 0,0-2-2 0,3 2 2 16,-1-1-2-16,-1 0 0 0,3 2 3 0,-4-1-5 15,3 1 2-15,0 1-1 0,-2-2 0 0,-2 5 2 16,4-1 7-16,-4-3-7 0,5 6-1 0,-3-5 3 15,-1-1 1-15,1 2-5 0,1-2-3 0,0 1 2 16,1 1 2-16,-1 1-2 0,2-3 4 0,0 4-2 16,0-3-1-16,-2-2-1 0,2 0 1 0,-3 0-1 15,3 5 5-15,0-4-6 0,1 5 9 0,-2-4-6 16,3 1 5-16,0-2-5 0,-1 2-1 0,-1-1 2 16,2-2-6-16,-2 1 8 0,0 3-4 0,0-2 2 15,2 2-4-15,-2 0 3 0,2-1 7 0,-1 1-11 16,14-1 4-16,-15-1-1 0,0 2 1 0,2-1 2 15,2 0-2-15,1 4-2 0,-3-2 1 0,13 1-1 16,-13 0 5-16,1-2-5 0,-1 0 0 0,0-1 4 16,3 2-2-16,-3 1-4 0,2-3-1 0,-1 0 5 15,13 3 1-15,-15-5-2 0,1 3-1 0,2-1 1 16,-1 2 0-16,16-5 5 0,-2 1-6 0,-16 0 1 0,3 3 1 16,13-2 0-16,-13 2 1 0,11-2 1 15,-13 0-5-15,2 2 2 0,14-3 1 0,-4 0-1 16,-12 5 2-16,0-5 0 0,2 2 0 0,11 1-2 15,-14-3 1-15,4 1 0 0,10-2 1 0,-11 3-1 16,12-2 2-16,0 0 0 0,-15 3 0 0,3-2-2 0,14-1 0 16,-5 5 2-16,-11-5-2 0,14 5-3 15,-14-3 1-15,-1 2 2 0,16 1-1 0,-15-3 4 16,14 2-1-16,-14-1-1 0,0 0 2 0,13-1-3 16,-14 2-2-16,15-1 8 0,-14 2-7 0,13 1 1 0,1-4 0 15,-2 3 3-15,-10-2-2 0,-1 0-1 0,12 2 1 16,3-2-2-16,1 5 0 0,-17-8 1 0,16 4 4 15,-14-3-3-15,12 3 0 0,-12 0-1 0,13 1 5 16,-2-2-5-16,-11 1-5 0,-2-1 5 16,18 1-1-16,-3 2 4 0,2-4 2 0,-3 2-3 0,3-1-3 15,-5 1 5-15,1-1-2 0,-1 3-3 0,-9-6 0 16,15 5 1-16,-3-4-1 0,-1 3 2 0,-12-2-2 16,12 0 0-16,2 2 2 0,-4-2-3 15,-10 2 5-15,14-3-5 0,-3 0 4 0,5 0 0 16,1 2 3-16,-1-3-2 0,-5 0 4 0,4 1-2 0,-3 2-3 15,-2-1-14-15,4-2 2 0,-4-1-1 0,0 1 1 16,2-1 3-16,-10 2 0 0,9-2-3 0,2-1 5 16,-3-1 0-16,2-1 0 0,0 5 1 15,2-4 0-15,-1 1 4 0,0 0-5 0,-3-3 6 0,1 4 0 16,1 0-5-16,-12-2 5 0,14 3-1 0,-2-2-2 16,-2 1 0-16,-10-1 0 0,-1 1 8 0,14 1-9 15,-15-1 2-15,17 1-1 0,-5-2 3 0,2 2 4 16,-13-1-2-16,0 2-2 0,15-3-4 0,-3 1 7 15,-11 1-7-15,-1-1-3 0,12 0 6 0,0 4-1 16,-12-4-1-16,-1 1 6 0,14-2-5 0,-12 2-2 16,12 1 1-16,-16-2 0 0,3 1 0 0,0 0 1 15,1-2-1-15,0 0 6 0,13 1-6 0,1-2 5 16,-3 4-4-16,-13-1 0 0,12-1 7 0,-11 0-4 16,1 0-4-16,0 2 0 0,11-1 6 15,-13 1-2-15,1-2-2 0,2 1-1 0,-4 1 3 0,14 2-2 16,-12-4 0-16,1 2 0 0,-3-1-2 0,18 2 2 15,-18-2 1-15,-1 0 3 0,5 0-4 0,9-1 3 16,2 5-3-16,-15-5 2 0,4 1 5 0,9 0-8 16,-11-1 3-16,1 4-3 0,-2-3-1 15,13 2 1-15,-11-2 1 0,11-1-1 0,1 1 3 0,-14-1-2 16,1-1 2-16,1 3-4 0,-2-3 2 0,2 1 5 16,-2 0-4-16,-1 0 3 0,16 3-2 0,-3-3-8 15,-11 2 5-15,-4-1 2 0,1-1 5 0,1-1-6 16,0 1 0-16,2 0 1 0,-3 0 4 0,4-2-1 15,-6 0 0-15,6 0 6 0,-2 2-1 0,-2-1 0 16,0-3-1-16,-2 0 5 0,0 2-5 0,-1-1 5 16,1 0 3-16,-3 0-4 0,0-1 1 0,-1-3 4 15,1 3 0-15,-3 1-9 0,3-3 1 0,-3 1-6 16,1-1 5-16,-1 1 2 0,-5 1-4 0,-5 1-3 16,4-1-7-16,-3 1-22 0,-2 2-33 0,-1 1-52 15,-3 0-85-15,-3 1-122 0,-5 2-249 0,-5-3-844 16,4 14 30-16</inkml:trace>
</inkml:ink>
</file>

<file path=ppt/ink/ink42.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in"/>
          <inkml:channel name="T" type="integer" max="2.14748E9" units="dev"/>
        </inkml:traceFormat>
        <inkml:channelProperties>
          <inkml:channelProperty channel="X" name="resolution" value="393.73947" units="1/cm"/>
          <inkml:channelProperty channel="Y" name="resolution" value="393.73947" units="1/cm"/>
          <inkml:channelProperty channel="F" name="resolution" value="249.9771" units="1/in"/>
          <inkml:channelProperty channel="T" name="resolution" value="1" units="1/dev"/>
        </inkml:channelProperties>
      </inkml:inkSource>
      <inkml:timestamp xml:id="ts0" timeString="2020-04-02T09:21:21.117"/>
    </inkml:context>
    <inkml:brush xml:id="br0">
      <inkml:brushProperty name="width" value="0.05292" units="cm"/>
      <inkml:brushProperty name="height" value="0.05292" units="cm"/>
      <inkml:brushProperty name="color" value="#FF0000"/>
    </inkml:brush>
  </inkml:definitions>
  <inkml:trace contextRef="#ctx0" brushRef="#br0">7157 5282 406 0,'1'-16'496'15,"-1"0"-45"-15,0 0-33 0,0 4-40 16,-2 0-33-16,2-1-34 0,-2 2-20 0,2 2-30 15,-2-2-17-15,1 1-23 0,-4 3-17 0,5 7-14 16,-2-11-13-16,2 11-8 0,-2-10-10 0,2 10-7 0,-2-4-14 16,2 4-15-16,0 0-14 0,0 0-15 0,0 0-7 15,0 0-14-15,2 32-8 0,-2 1-3 16,4 16-8-16,4 1 1 0,-2 4-13 0,-1 2-3 0,2-1 2 16,-1-2-10-16,4 0 7 0,-3-2-18 0,-1-6 14 15,2-11-15-15,-1-2-2 0,-1 0-3 0,1-7 0 16,-2-7 2-16,-1-1-2 0,4-6-4 0,-4 0 1 15,1-3-2-15,1-1-2 0,-2-1-5 0,0-4 2 16,-4-2-2-16,0 0-2 0,17-12 4 0,-10-3-1 16,-1-5-5-16,2-9 1 0,-4 1-2 0,-2-5-1 15,2 1-9-15,-2-2 8 0,1-1-7 0,-6-1-4 16,3 4 0-16,3 2-3 0,-7 3 1 0,4 7 3 16,-2 4-1-16,2 5 4 0,-2 1-5 0,2 3-3 15,0 7 2-15,-1-10-9 0,1 10 5 0,0 0 2 16,0 0-1-16,0 0 5 0,9 21-2 0,-4-3 1 15,4 8 6-15,0 4-2 0,1-3 4 0,4 5 1 16,0-7 2-16,4 4 1 0,-3-5 2 0,3-3 3 16,0-4 0-16,0-5 6 0,5 3-7 0,-5-6 12 0,2-2 6 15,-5-5-2-15,4-2 7 0,1-4 8 16,-3-4 8-16,2-2 7 0,0-8 10 0,0-4 1 16,-6-3-1-16,1-1-2 0,-5-3-4 0,0 2 1 0,0-1-13 15,-6 2-2-15,-1-1-1 0,-2 2-3 0,-2 0-7 16,-1 8-1-16,-1-2 0 0,-3 3-10 0,2 0 0 15,-2 0-5-15,-1 5-1 0,1 1-14 0,-1 2-15 16,0 1-29-16,1 1-25 0,-1 0-27 0,0 1-40 16,4 2-41-16,4 3-50 0,-11 0-79 0,11 0-291 15,-14 6-934-15,9-3-9 0</inkml:trace>
  <inkml:trace contextRef="#ctx0" brushRef="#br0" timeOffset="316.67">7715 5157 605 0,'3'-4'545'0,"-3"4"-63"0,0 0-54 15,0 0-52-15,0 0-38 0,0 0-38 0,0 0-39 16,0 0-33-16,8 16-32 0,-8 1-14 0,0 10-16 16,0 0-17-16,0 3-18 0,0 2-8 0,0 1-16 15,0 0-7-15,2-1-9 0,1-1-10 0,1 0-5 16,2 2-5-16,-2-7-2 0,2-1-8 0,0-1-4 0,1-7 4 15,-1 0-11-15,2-1-5 0,1-6-6 16,-1 0 0-16,6-1-4 0,-1 1-2 0,-1-3 0 16,4-1 2-16,0-2-1 0,1-2 2 0,1-3-10 0,0-2 4 15,1-1-3-15,1-3-4 0,-2-2-9 0,0 0 6 16,-1-4-6-16,1 2 4 0,-1 0-1 0,0-3-22 16,-1 3-19-16,-3 1-28 0,-3 2-23 0,-1-1-30 15,-3 3-32-15,-1-3-36 0,1 4-54 0,-4-5-69 16,-2 10-270-16,-2-12-840 0,2 12 32 0</inkml:trace>
  <inkml:trace contextRef="#ctx0" brushRef="#br0" timeOffset="495.55">7841 5550 177 0,'0'0'533'0,"0"0"-97"0,0 0-58 15,0 0-55-15,0 0-44 0,20-26-39 0,-7 16-31 16,-2-4-28-16,5 0-16 0,2-8-25 0,2 1-17 15,1-1-11-15,-2-3-19 0,0 2-6 0,0-1-13 16,0 5-21-16,-2-2-37 0,-7 4-52 0,2 2-50 16,-5-1-62-16,1 3-98 0,-6 3-174 0,-2-1-559 15,0 5 100-15</inkml:trace>
  <inkml:trace contextRef="#ctx0" brushRef="#br0" timeOffset="646.03">7769 5264 601 0,'-20'6'572'0,"-1"0"-79"0,9-1-73 0,3-2-56 15,1-1-61-15,-1-2-43 0,9 0-26 0,0 0-43 0,-8-10-19 16,12 0-25-16,4-5-17 0,2-2-19 0,12-7-12 16,-4 0-13-16,6-1-11 0,2 2-41 15,-4 1-47-15,3-2-56 0,0 4-55 0,2 0-70 16,-3 3-302-16,-2-2-697 0,-3 7 78 0</inkml:trace>
  <inkml:trace contextRef="#ctx0" brushRef="#br0" timeOffset="812.23">8146 5029 275 0,'5'16'562'0,"2"0"-65"16,4 1-48-16,-4 1-55 0,-1 2-39 0,3 6-23 16,1 0-42-16,0 1-31 0,1 2-38 0,1-1-21 15,-3 1-26-15,4 0-23 0,-3-2-19 0,3 1-20 16,-5-4-5-16,2-2-17 0,1-5-12 0,0-1-22 16,-1-1-25-16,-4-5-29 0,0 1-41 0,0-4-47 15,-1-1-53-15,-1-2-60 0,0-1-73 0,-4-3-236 16,0 0-720-16,0 0 72 0</inkml:trace>
  <inkml:trace contextRef="#ctx0" brushRef="#br0" timeOffset="1236">8140 5093 503 0,'-6'-3'571'15,"0"-2"-88"-15,6 5-70 0,-6-8-68 0,5 2-49 16,1 6-38-16,3-16-25 0,1 8-20 0,3-3-20 15,7-1-14-15,-1-1-13 0,5 1-16 0,3-2-12 16,-4 4-13-16,2 2-11 0,0 0-7 0,8 1-11 16,-9 4-8-16,0 0-2 0,-4 5-9 0,-1 0-3 15,-1 1-7-15,-1 2-7 0,-1 3-2 0,0 0-12 0,-1 7 14 16,-5 1-20-16,0 2-2 0,-6 6-14 0,-2 1 5 16,0 1-5-16,-5-1-4 0,-3 1 1 15,3-2 1-15,1-7-4 0,-3 6 0 0,3-5-5 16,0-3-2-16,3-4 3 0,1-2-2 0,1-5-9 0,-1 1-5 15,4-5-12-15,-1 10-3 0,1-10-2 0,0 0 7 16,0 0-2-16,19-4 2 0,-10 0-4 0,5 1 6 16,-1-2 3-16,7 0 1 0,-3-2-1 0,4-1-1 15,-2 0 5-15,0 3 3 0,-3 1 16 0,2 1 14 16,-4-1 20-16,-1 4-1 0,-4 2 5 0,0-2 6 16,-2 7 18-16,1 0 11 0,-5 3-2 0,-1 6-9 15,-2 3-9-15,-7 9-9 0,-1 1-5 0,-6 4-6 16,0-3-4-16,-4 1-3 0,1-2-8 0,-2 0-6 15,2-3-5-15,-2-2-23 0,6-3-30 0,1-8-39 16,-1 0-38-16,3-3-46 0,2-1-59 0,4-4-78 16,-1-1-324-16,5-4-957 0,0 0-23 0</inkml:trace>
  <inkml:trace contextRef="#ctx0" brushRef="#br0" timeOffset="1413.31">8766 5180 455 0,'5'-2'648'16,"-5"2"-125"-16,10-5-82 0,-4 3-72 0,0-2-56 16,3 0-45-16,0 1-38 0,0 0-26 0,2 0-27 15,0-2-22-15,3 0-22 0,2-2-12 0,2-3-33 16,0 1-45-16,-3-1-75 0,4 0-100 0,-2-2-146 16,2-4-202-16,-2 2-670 0,-1 1 85 0</inkml:trace>
  <inkml:trace contextRef="#ctx0" brushRef="#br0" timeOffset="1837.94">9191 4803 44 0,'-2'-5'884'16,"-2"-3"-166"-16,3 2-108 0,1 6-107 0,-7-7-79 15,7 7-66-15,0 0-56 0,0 0-41 0,0 0-37 16,0 0-32-16,7 26-27 0,-2-8-13 0,-1 0-23 16,5 9-13-16,0-3-16 0,-2 2-11 0,6-1-11 15,-4 2-7-15,3-2-6 0,-1-2-14 0,-3 0-29 16,2-7-31-16,-3 1-32 0,3-1-43 0,-5-1-52 15,2-2-66-15,2-6-74 0,-7-2-295 0,4-4-847 16,-6-1 30-16</inkml:trace>
  <inkml:trace contextRef="#ctx0" brushRef="#br0" timeOffset="2282.17">9055 4710 379 0,'-12'-7'664'0,"1"0"-91"15,1 2-86-15,1-1-70 0,3-2-65 16,1 4-49-16,-2-5-48 0,5 0-29 0,0-1-26 16,6 0-28-16,1-1-21 0,0 3-11 0,5-6 4 0,1 2-24 15,4 2-13-15,5 2-8 0,-1-2-9 0,2 4-10 16,-3 0-6-16,2 4-5 0,-2 2-9 0,0 2-10 16,-4 2 6-16,3 2-14 0,-1 5 2 0,-3 0-3 15,-1 5-6-15,-5 2 1 0,1 6-4 0,-5 3-7 16,-1-1 0-16,-2 4-7 0,-5 0-1 0,1-1 5 15,0-1-14-15,-1 1 10 0,-2-2-4 0,5-8 0 16,-3-4-10-16,1-4 3 0,0 0-8 0,2-5-13 16,2 1-16-16,0-7-16 0,-3 7 1 0,3-7-1 15,0 0 3-15,0 0 6 0,0 0 3 0,28-10 1 16,-20 1 2-16,10-4 6 0,-2 2 1 0,9-4 6 16,-2 0-4-16,0 0 7 0,-4 4 7 0,-1 4 10 15,0-3 14-15,-8 5 10 0,5 3 10 0,-7 0 25 16,2 2-5-16,-10 0 18 0,11 7 21 0,-5 3 10 15,-4 5-15-15,-2 7-9 0,-4 4-5 0,-2 5-11 16,-3-1-4-16,-3 1-9 0,-1 3-3 0,1-4-8 16,-5-1-3-16,3 2-6 0,3-6-1 0,-2 0-8 15,1-2-6-15,5-5-22 0,-1-2-34 0,2-4-37 0,0-4-43 16,3-2-50-16,-1 0-82 0,0-1-108 0,4-5-245 16,0 0-926-16,0 0-8 0</inkml:trace>
  <inkml:trace contextRef="#ctx0" brushRef="#br0" timeOffset="3112.02">9687 4992 249 0,'2'10'473'16,"-4"-3"-41"-16,2-7-29 0,2 8-28 0,-2-8-26 0,0 0-20 16,0 0-34-16,0 0-46 0,0 0-35 0,0 0-26 15,-8-23-21-15,6 4-18 0,0-6-10 16,-4-3-4-16,2-2-10 0,1-1-8 0,-3-3-7 0,0-1-3 15,3 3 0-15,-2 1-1 0,0 5 2 0,1 0-4 16,0 8-10-16,2 2 0 0,0 5-5 0,0 0-8 16,-1 0 9-16,1 1-19 0,0 3-13 0,2 7 9 15,0-11-11-15,0 11-6 0,0 0-8 0,0-7-1 16,0 7-7-16,0 0 7 0,0 0-14 0,21 12-2 16,-11-3 0-16,5 6-2 0,6 4-8 0,-1 0 4 15,5 2-3-15,-5 1-3 0,3 0 1 0,0 1 5 16,1 0-10-16,-2 0-6 0,-1-4-8 0,-2-1-22 15,-4-2-14-15,-1-2-19 0,1-1-19 0,-3 1-17 16,-3-6-28-16,-1 2-39 0,-1-2-43 0,-3-1-55 16,-4 3-329-16,0-10-891 0,-5 10 10 0</inkml:trace>
  <inkml:trace contextRef="#ctx0" brushRef="#br0" timeOffset="3562.04">9651 4766 136 0,'7'-8'410'16,"2"-1"-60"-16,7 0-50 0,-1-2-41 0,6 0-43 16,2-2-21-16,2 2-33 0,-2-2-15 0,2 1-23 15,2-1-13-15,0-1-6 0,1 0-10 0,0-4-19 0,2 0-9 16,-4 1-4-16,1-4-12 0,3 1-6 0,-1 0-12 16,-2-3 3-16,-1 0-4 0,0 0 1 0,-3-1-3 15,-4 2-9-15,2 1 4 0,-6 1-1 0,-2 4-1 16,-4 5 12-16,-4 1 27 0,-1 3 21 0,0-2 20 15,-4 3 2-15,0 6 5 0,-4-13-8 0,4 13-5 16,-11-4-9-16,1 4-1 0,-4 3-5 0,-4 3-7 16,0 1-2-16,-7 6-6 0,-1 4-8 0,1-2 0 15,-2 3-2-15,1 3-7 0,-1-2-3 0,7 2-8 16,3 0 2-16,3-5-7 0,3-3-4 0,2 5-3 16,4-2-1-16,4-1-1 0,0-2-4 0,3-2-4 15,3 1 0-15,2-2-2 0,1 1 0 0,10 1 0 16,0-2 0-16,9 3 1 0,6-4-2 0,-5 1 1 15,1-4 1-15,2 2 0 0,-3 1-4 0,-2-1 2 16,-8-2 8-16,2 1 6 0,-3 2 2 0,-6-2 3 16,0 0-1-16,-1 3 13 0,-4-2 3 0,-2 2 4 15,0 3-7-15,-8 3-6 0,0 1-5 0,-5 1 2 16,0 0-8-16,-7 7-1 0,0-2-7 0,0-2-5 16,-2-2-16-16,3-6-24 0,-1-2-29 0,3 0-41 15,-1-5-44-15,3-3-43 0,0-4-68 0,11 1-322 16,-14-10-853-16,10 0 28 0</inkml:trace>
  <inkml:trace contextRef="#ctx0" brushRef="#br0" timeOffset="3798.03">10439 4375 531 0,'2'-4'514'0,"-2"4"-55"0,0 0-49 0,0 0-38 15,0 0-44-15,6 15-27 0,-9-3-34 0,2 4-24 16,-3 5-26-16,-2 4-15 0,4 5-20 0,-2-1-20 0,3 0-15 15,2 0-4-15,2-1-29 0,-1 0-11 16,3-2-6-16,1 0-13 0,0-8-12 0,2 0-4 16,1 1-9-16,3-4-7 0,-1-3-5 0,0-1-6 15,3 0-4-15,-5-4 2 0,4-1-12 0,1-1-14 0,-3-4-6 16,5-1-14-16,-3-1-23 0,-1-3-22 0,1-1-44 16,0-4-44-16,3-2-62 0,-1-2-84 15,-5 0-262-15,-1-2-803 0,-2-1 48 0</inkml:trace>
  <inkml:trace contextRef="#ctx0" brushRef="#br0" timeOffset="3972.04">10437 4689 531 0,'0'0'531'0,"-7"3"-93"16,7-3-74-16,0 0-56 0,0 0-39 0,0 0-39 15,0 0-26-15,21-12-25 0,-5 2-20 0,-1 0-21 16,1-2-17-16,9-4-15 0,-1 0-12 0,1-2-36 15,-5 4-53-15,-2 2-73 0,5-3-76 0,-10 2-109 16,-4 5-183-16,-2-2-591 0,0 4 98 0</inkml:trace>
  <inkml:trace contextRef="#ctx0" brushRef="#br0" timeOffset="4324.89">10347 4478 278 0,'-11'-5'622'0,"3"2"-117"0,4-2-84 15,-4-3-65-15,4 5-52 0,3-8-44 0,1 11-38 16,4-19-28-16,-1 6-27 0,9-2-19 0,-2 1-20 16,4-2-17-16,4-5-24 0,5 1-31 0,0 2-27 15,2-3-28-15,0 3-18 0,-2-1-24 0,4-3-8 16,-4 2 3-16,4 3-12 0,-5-1-3 0,3 2 19 16,-3 0 10-16,-6 5-3 0,0-1-5 0,-1 1 11 15,-5 6 10-15,1-1-5 0,-2 4 0 0,-3 0 8 16,3-2 12-16,-4 2 16 0,-5 2 29 0,0 0 30 15,13 3 27-15,-8 2 16 0,0 1 12 0,-1 6 7 16,1 4 0-16,-1 0 8 0,2 8-16 0,1 2 1 16,1 1 4-16,-2 1-20 0,3-1-8 0,1 0-14 15,-2-2 6-15,0 1-23 0,1-5-1 0,3 6-15 16,-1-3-4-16,0 1-3 0,3-3-6 0,-4-3-5 0,0-3-14 16,0-3-5-16,-2 1-19 0,2-5-29 15,0-2-22-15,-3 0-29 0,-1-1-28 0,0-2-35 16,1-2-31-16,-7-2-38 0,0 0-51 0,0 0-270 15,8-10-773-15,-8 10 59 0</inkml:trace>
  <inkml:trace contextRef="#ctx0" brushRef="#br0" timeOffset="4596.74">10705 4152 129 0,'-7'-6'614'0,"2"0"-111"15,-1 1-87-15,3-1-60 0,3 6-61 0,-2-10-33 16,2 10-38-16,9-8-20 0,-1 1-20 0,5 2-15 15,1 1-9-15,5 1 1 0,10-2-6 0,3 3 2 16,2 3 2-16,1-2 5 0,0 3-7 0,1 2-3 16,-1 1-5-16,0 4-14 0,-1 0-2 0,-2 2-3 15,-2 2-6-15,-4 2-1 0,-5 0-11 0,-6 0 4 16,-3 2-2-16,-3 8-6 0,-5 4-11 0,-5 1-11 16,-3 0-6-16,-6 1-9 0,-3 4-9 0,-5-5-7 15,-5 12-8-15,1-13-7 0,-2-1-8 0,4-3-11 16,-5 0-15-16,1-5-31 0,1 0-31 0,-2-3-35 15,12-5-36-15,0-1-51 0,-2-1-66 0,5-6-91 16,3-1-275-16,7-3-941 0,0 0-18 0</inkml:trace>
  <inkml:trace contextRef="#ctx0" brushRef="#br0" timeOffset="5080">11976 3587 23 0,'-2'-6'576'0,"2"6"-101"0,-2-8-72 15,2 8-59-15,0 0-39 0,0 0-23 0,0 0-13 16,19 16-5-16,-7-4-19 0,2 12-14 0,0 2 1 15,4 4-27-15,-1 1-19 0,-2 0-11 0,2 1-16 16,0-2-15-16,0-3-13 0,1-2-6 0,-3 0-9 16,-3-8-7-16,1-3-7 0,-1-1-1 0,-3-3 0 15,2-3-10-15,-4-2-1 0,1-2-18 0,0-4 13 16,-8 1-11-16,15-12-14 0,-1-2 4 0,-2-8-16 16,-1-7 1-16,-2-1-18 0,0 0-26 0,-3-2-29 15,2 1-13-15,-4-3-34 0,1-1-33 0,-3 4-25 16,1-1-34-16,0-1-34 0,-2 4-29 0,4 2-48 15,-5-1-291-15,0 2-839 0,0 8 35 0</inkml:trace>
  <inkml:trace contextRef="#ctx0" brushRef="#br0" timeOffset="5265.85">12379 3359 161 0,'0'0'484'0,"12"11"-16"16,-8-2-28-16,3 1-45 0,0 7-26 0,-1 1-19 16,4 8-49-16,-4 0-26 0,3 2-24 0,0 2-20 15,0 0-29-15,0-2-22 0,0 3-25 0,1-3-16 16,-1 1-10-16,2-3-21 0,-2 0-9 0,0-2-12 0,-1-6-6 15,1-1-11-15,-1-2-6 0,-1-1-14 16,-1-3-3-16,0 0-5 0,0 0-16 0,-1 0-21 16,-1-5-18-16,0-2-35 0,-1 2-33 0,-3-6-24 15,0 0-35-15,0 0-41 0,0 0-48 0,0 0-72 0,6-16-213 16,-6 16-735-16,-5-33 70 0</inkml:trace>
  <inkml:trace contextRef="#ctx0" brushRef="#br0" timeOffset="5509.04">12438 3380 129 0,'-6'-8'630'0,"3"-1"-83"0,-1 2-89 0,0 1-71 16,4 6-61-16,-3-8-53 0,3 8-32 0,0 0-24 15,7-12-16-15,-2 8-12 0,1 2-13 16,7-2 1-16,1 2-3 0,4 1-8 0,0-2-4 0,4 6-17 16,-2-2-8-16,-2 1-4 0,0 3-7 0,-7 1-9 15,6 0-11-15,-3 5 5 0,-4 1-11 0,2 1-8 16,-7-1-8-16,-4 5-7 0,-1 3-13 0,-5-1 5 15,-3 7-11-15,-6-1-6 0,-4 0-9 0,0 0-4 16,-2 1-1-16,2-5-7 0,-4-3-32 0,6-4-34 16,-2-3-31-16,0 0-35 0,1-1-47 0,3-7-59 15,0-2-61-15,-1-1-332 0,6-3-917 0,-3-2-3 16</inkml:trace>
  <inkml:trace contextRef="#ctx0" brushRef="#br0" timeOffset="6012.03">12880 3562 355 0,'9'15'357'0,"1"1"-26"16,-1 1-17-16,-2 1-16 0,0-1-21 0,-1 0 0 16,-3-5-19-16,1-2-15 0,-2-1-24 0,0-2-17 15,1-1-18-15,0 1-15 0,-3-7-4 0,0 0 3 16,1 8-8-16,-1-8-23 0,0 0-16 0,0 0-18 15,0 0-12-15,-14-22-6 0,6 11-11 0,1-5-8 16,-2-3-6-16,-3-9-7 0,2 1 1 0,-3-1-16 16,6-3-2-16,-4 1-5 0,3-4-8 0,1 1 12 15,-1 0-18-15,6-2 2 0,-1 3-6 0,1-1 2 16,2 6-4-16,2 0-1 0,1 9 8 0,2 0-13 16,-1 8 0-16,2 0 0 0,-1 2-2 0,2 2-2 15,-1 2 1-15,2 3 1 0,4 3 0 0,0 4 2 16,3 5 20-16,2 2-1 0,5 7-1 0,-2 5-4 15,2 1 0-15,-2-1 2 0,1 5-3 0,2-1 3 16,-1 0 0-16,-2-3 0 0,0-2-2 0,0 3 3 16,-6-5-2-16,7 0 1 0,-9-5-4 0,1-5-3 0,-3 1 4 15,-4-5 3-15,3-1-6 0,-2 1-1 16,-2-3 10-16,0-3 16 0,-5-2 14 0,0 0 15 16,6 1-7-16,-6-1-5 0,5-22-6 0,-5 4 0 15,-1-7 1-15,-3-5 5 0,2-3 0 0,4-2 1 16,-8-1 1-16,-2-11-2 0,4 13-2 0,-2-1-5 0,-2 4-4 15,2-2-5-15,-2 4-3 0,2 2-3 16,2 3-5-16,-3 3-4 0,3 5-4 0,1 6-8 16,0-2-18-16,1 2-19 0,2 0-33 0,-1 3-47 15,1 7-56-15,-3-7-65 0,3 7-92 0,0 0-312 0,0 0-991 16,0 0-48-16</inkml:trace>
  <inkml:trace contextRef="#ctx0" brushRef="#br0" timeOffset="10939.8">17909 2370 338 0,'0'0'456'0,"-2"-7"-54"0,2 7-41 0,0 0-38 16,0 0-35-16,-5-6-35 0,5 6-39 0,0 0 7 15,0 0-6-15,-1 26-5 0,-3-6-13 0,4 5-12 16,-1 4-23-16,-1 1-23 0,1 3-8 0,0-2-17 16,-3 0-13-16,2 1-5 0,-1-1-17 0,1-4-10 15,2-1-4-15,0-7-6 0,0-2-8 0,-2 4-4 16,4-6 1-16,-2-3-20 0,2 4-17 0,2-7-22 16,-1-1-30-16,-2-3-23 0,-1-5-12 0,5 7-18 15,-5-7-37-15,0 0-42 0,0 0-61 0,14-20-275 16,-12 5-720-16,0-3 72 0</inkml:trace>
  <inkml:trace contextRef="#ctx0" brushRef="#br0" timeOffset="11387.92">17795 2296 136 0,'-8'-14'429'0,"2"5"-60"16,3-2-44-16,1 2-55 0,-1 0-35 0,7-1-33 15,-3 0-27-15,3 1-20 0,1 0-19 0,6 2-15 31,5-5-6-31,10 3-11 0,3-3-6 0,4 1-3 0,4 4 2 0,16-3-5 0,-14 9 0 0,14-3-3 16,-16 7-4-16,-3-1-4 0,0 6-8 0,-5-2 2 16,-7 1 3-16,-6 1 6 0,1 3-2 15,-6 0 3-15,-5 5 0 0,-9 3-3 0,-5 9-5 0,-6 0-2 16,-8 1-12-16,-11 7 0 0,-6 0-4 0,-2-3 1 16,-3-2-8-16,0-5-5 0,3 5-4 0,9-12-9 15,-2-1-3-15,4-1-1 0,-1-4-3 0,3 0 1 16,9-4-6-16,2-1 0 0,3-2-9 15,5-2-9-15,5-2-18 0,0 1-14 0,4-3 4 0,0 0 2 16,0 0 5-16,29-2 1 0,-9 0-1 0,15-3 6 16,2 0-1-16,13 0-2 0,1-1 4 0,2 3 2 15,-14-1-1-15,0 5 1 0,-2-2-1 0,-2 2 2 16,-3 2 0-16,-3 0 2 0,-12 3 5 0,-2-1 9 16,-2 2 12-16,-7 3 11 0,-2 1 10 0,-4 2 9 15,-6 5 3-15,-6 5 9 0,-8-2-2 0,-3 3 0 16,-5 1-1-16,-13 4-8 0,0-1-1 0,9-10 1 15,-1 1-9-15,3 0-5 0,-3-2-1 0,1-6-7 16,5 1-7-16,0-3 1 0,7-5-20 0,1-2-24 16,6-3-27-16,-5 0-31 0,8-1-32 0,2-5-42 15,3-1-52-15,3-1-63 0,2 9-287 0,2-27-812 16,5 12 44-16</inkml:trace>
  <inkml:trace contextRef="#ctx0" brushRef="#br0" timeOffset="11941.91">18443 2914 262 0,'-3'9'577'0,"3"-9"-80"16,0 0-66-16,0 0-64 0,-7 1-48 0,7-1-44 0,0 0-31 15,-7-23-29-15,5 8-27 0,-1-1-21 0,6-10-25 16,-3 1-9-16,5-5-21 0,-1 1-5 0,-2-5-19 16,2 0-7-16,1-1-12 0,1 4-2 15,2-4-5-15,-3 2-3 0,0 5-4 0,2-4-8 16,-1 3 0-16,4 5-4 0,-3 6-4 0,1 0-8 16,-1 3-6-16,3-1 1 0,1 4-6 0,4-1 0 0,-1 4-1 15,2 0-3-15,1 1 1 0,2 2-1 0,-1 3-6 16,4 2 1-16,0 1-3 0,1 2 3 0,2 2-5 15,-4 1 1-15,-1-2 0 0,-1 4-4 16,-1 2 3-16,-1-1-1 0,-2 3 0 0,-4-4 0 16,-3 3 3-16,-1-3-4 0,-2 2 0 0,0-1 0 0,-4 2 2 15,1 0 0-15,-5 1-4 0,-3 0 10 0,-7 1-13 16,-3 0 2-16,-3-3 0 0,-5 3 2 0,-3-5-4 16,-5-3 3-16,1 1 0 0,0-3 4 15,1-1-4-15,1-1-2 0,2 0 2 0,5-1 0 16,2 1 1-16,2-2-1 0,4 2 0 0,4 0 9 15,-2-1 0-15,12 1-8 0,-14 0-2 0,10 4 0 0,4-4 2 16,-4 11-1-16,4 0 5 0,4 6-4 0,1 0 2 16,5 1 0-16,1 0 5 0,10 4-1 15,0-3 0-15,2 0 0 0,1-2 1 0,0 1 1 16,0 0-6-16,0-3 4 0,1 2-2 0,-3-1 0 16,-6-4-2-16,0 1-11 0,-1-2-19 0,1 2-33 0,-1-1-42 15,-2 0-35-15,1 0-47 0,-5-4-53 0,4 0-69 16,-3-4-213-16,1-2-737 0,2-4 67 0</inkml:trace>
  <inkml:trace contextRef="#ctx0" brushRef="#br0" timeOffset="12255.05">19143 2642 449 0,'5'-7'497'0,"-2"0"-59"0,-2 2-39 0,-1 5-28 16,0 0-30-16,0 0-50 0,-10-13-37 15,2 13-33-15,8 0-28 0,-23 7-10 0,13 0-28 16,-5 4-22-16,2 2-12 0,0 1-16 0,0 2-14 15,1 0-5-15,5 0-13 0,1 0-7 0,2 2-9 16,1-1-5-16,5-1-6 0,0-5-4 0,2-1-5 0,1 1-2 16,4-3-2-16,3 0 3 0,-1-5-11 15,2 1-3-15,0-4 4 0,6-1-1 0,-4-5-6 16,4 1 2-16,-3-6-5 0,0 1 1 0,2-3 2 16,-5-2-7-16,1 0 4 0,-3-2 3 0,-2-2 2 15,-1 1 0-15,-5 1 11 0,-3-1-6 0,-3 2 4 0,-2-1-8 16,0 2 2-16,-5-2-1 0,-2 6-2 0,-2-2-2 15,-1 4-6-15,-2 0-4 0,-1 2-12 16,5 4-22-16,-3-1-17 0,3 3-24 0,-2 0-29 16,2 1-26-16,1 2-33 0,1 0-27 0,5-1-35 15,6-1-65-15,-12 6-235 0,12-6-734 0,-2 3 68 16</inkml:trace>
  <inkml:trace contextRef="#ctx0" brushRef="#br0" timeOffset="12704.67">19405 2482 201 0,'4'12'484'0,"-4"-12"-66"0,-8 15-54 0,5-3-22 16,-4 5-37-16,1 2-31 0,-3 6-31 0,2-1-23 16,2 2-27-16,0-2-20 0,4 2-18 0,0-1-13 15,-2-7-19-15,4 7-8 0,-1-6-13 0,3-2-10 16,-1 1-3-16,0-6-17 0,2-1-6 0,-1 4-8 15,3-4-5-15,-1-2-6 0,0 2-6 0,1-7-5 16,-6-4-4-16,18 4-5 0,-8-4-4 0,-10 0-10 16,24-7-11-16,-9-5-9 0,-1-1-13 0,1-1-11 15,-3 1 0-15,2 0-16 0,-3-1-3 0,2-3-4 16,-3 1 6-16,-1 2-3 0,-1-2 7 0,-3 7 12 16,0 0-4-16,-1 4 9 0,-2 1 1 0,-2 4 1 15,5-7 3-15,-5 7 4 0,6-4 5 0,-6 4-3 16,0 0 18-16,0 0-4 0,10 14 11 0,-6-5-2 15,-2 1 10-15,3 2 1 0,3 4 13 0,-2-3 14 16,1-1 8-16,2 4-1 0,1-3 1 0,0-3 4 16,4 1 6-16,-4-4 3 0,1 0 2 0,-4 0 3 0,4-2 9 15,-4-2 8-15,-7-3 2 0,13 5 10 16,-13-5 0-16,13-4-4 0,-13 4-16 0,16-10-2 16,-5 0-13-16,-3 0-6 0,1-4-10 0,0 1 0 15,-3-3-23-15,1-1-20 0,-3 3-30 0,0-3-35 16,-2 1-33-16,1-1-53 0,-2 1-54 0,3-1-65 15,-4 1-298-15,1 1-832 0,0 3 38 0</inkml:trace>
  <inkml:trace contextRef="#ctx0" brushRef="#br0" timeOffset="13072.02">20214 2427 275 0,'8'0'568'16,"-8"0"-38"-16,0 0-52 0,0 0-76 0,0 0-62 15,0 0-47-15,-23 10-32 0,10-4-32 0,-4 0-28 16,-10 4-26-16,7-2-18 0,-7 3-17 0,7-3-16 16,2 3-16-16,-2-3-11 0,2 0-17 0,6-1-6 15,-1-1-6-15,4 0-13 0,4-1-6 0,-1 2 3 16,3-1-14-16,1 1-4 0,2-7-7 0,1 13 0 16,4-3 0-16,2-1-6 0,-1 1 3 0,7-2-7 15,2 5-1-15,2-1-2 0,-2 2 1 0,3-3-3 16,4 4-4-16,-6-2-1 0,3 3 5 0,2 1 0 15,-7-7-4-15,-2 5-2 0,-1-3 0 0,-3 1 6 16,-1-2 10-16,-4-1 17 0,-1 3 3 0,0-2 16 16,-2-1-1-16,0-10 8 0,-9 26-12 0,-2-11-5 15,-1 1 0-15,-2-2-7 0,-5 3-4 0,4-4-9 16,-1-2-1-16,2-1-4 0,1-5-6 0,1 1-13 16,2 0-19-16,-1-4-27 0,3-1-25 0,8-1-26 15,-10-2-26-15,10 2-38 0,0 0-32 0,0-21-39 16,0 21-25-16,13-29-33 0,-3 11-241 0,4-6-758 15,0-2 61-15</inkml:trace>
  <inkml:trace contextRef="#ctx0" brushRef="#br0" timeOffset="13504.72">20324 2621 414 0,'18'-10'429'0,"-2"0"-47"0,2 4-22 0,-10 2-41 16,0 0-32-16,1 4-28 0,-9 0-24 0,10 2-15 16,-10-2-17-16,5 7 1 0,-4 3-2 0,-1 0-15 15,-1 3-11-15,-4 2-19 0,0 3-15 0,0 0-10 16,-2 8-27-16,-2 0-7 0,4 1-10 0,-1-1-5 15,-2 1-8-15,5-1 0 0,-4 0-14 0,5-1-7 16,2-4 3-16,1-3-10 0,0 0-4 0,0 0 0 16,5-1-7-16,0 0 0 0,1-8 0 0,0 2-7 15,0-2-1-15,2 2-2 0,0-3-3 0,0-2-3 16,4 2 0-16,-2-5-4 0,6 1-7 0,-5-4-15 16,7-1-3-16,-2-4-23 0,2-2-15 0,0-1-14 15,6-5-9-15,-7 4-8 0,2-2 5 0,3-4-5 16,-5 0-6-16,-5 2-10 0,1-2-2 0,-3 2 0 15,-6 3 0-15,0-1-7 0,-3 1 3 0,-1 0 4 16,-4-2-5-16,0 4 15 0,-2-3 6 0,-4 3 8 16,-4 2 6-16,0-4 7 0,0 6 5 0,-4-3 12 15,-3 3 26-15,3 1 2 0,3-1 21 0,2 2 3 16,-2 0 11-16,2-1 5 0,4 1 8 0,0 2 2 16,8 0 6-16,-11-3-5 0,11 3-4 0,-5-5-2 15,5 5-3-15,0 0-6 0,0 0-1 0,0 0-1 16,0 0 0-16,21-5-6 0,-8 2-2 0,1 1-10 15,2-3-21-15,4 1-21 0,-2-2-18 0,1 3-22 16,1-2-15-16,-2 1-3 0,-4 0-5 0,-1-1-5 16,1 0-6-16,-3-1-10 0,-1-2 5 0,-2-1-82 15,-1 2-193-15,-3 0-516 0,-4 0 99 0</inkml:trace>
  <inkml:trace contextRef="#ctx0" brushRef="#br0" timeOffset="13837.84">20627 2614 395 0,'-23'-14'489'0,"8"7"-63"0,2 1-56 16,-1-3-32-16,-2 1-36 0,4 3-34 0,1-2-21 15,3 2-17-15,0 0-26 0,3 1-15 0,0 0-27 16,5 4-21-16,-2-12-19 0,2 12-11 0,5-11-12 16,4 4-11-16,8-5-13 0,1 2-25 0,5-2-21 15,1 0-25-15,6 0-21 0,-1 1-14 0,2-2-19 16,-2 4-2-16,1 2-6 0,-3 1 6 0,2 1 0 16,-11 3 9-16,1-1 6 0,-4 3 6 0,-2 1 3 15,-2 3 3-15,-2-2 6 0,-5 3 2 0,4 5 7 16,-6 2 10-16,0 6 17 0,-4 7 2 0,-4 6 17 15,-2-1 5-15,-1 4 8 0,-9 12 6 0,2 2-2 16,-4-2 3-16,5-2-3 0,-2 2 1 0,4 0 3 16,5-10-2-16,-2-4-7 0,2 1-5 0,4-4-5 15,1 2 3-15,1-4-6 0,-2-8-4 0,4 0-8 16,0-2 0-16,1-1-6 0,2-4-17 0,-1-3-20 16,0-2-19-16,-1-3-17 0,-1-4-19 0,10 0-21 15,-10 0-24-15,0 0-19 0,20-18-12 0,-11 3-16 16,-2 0-11-16,1-4-3 0,2-6-29 0,-5-1-43 15,2-1-153-15,-1-7-538 0,-4 2 104 0</inkml:trace>
  <inkml:trace contextRef="#ctx0" brushRef="#br0" timeOffset="14222.81">20955 2570 186 0,'13'-12'389'0,"4"2"-48"0,-4-1-50 0,-1 4-20 16,-3-2-41-16,3 4-16 0,0 2-40 0,-1 0-16 15,0 2-26-15,-1 1-6 0,3 1-13 0,-2 2-19 16,0 3-8-16,1-1-11 0,-3 1-6 0,6 4-6 15,-6-2-15-15,1 1 2 0,-4 2-6 0,1-1-5 16,-2 5 0-16,-1-4-9 0,0 2 9 0,-2-2-7 16,-2-1-10-16,-2 4-1 0,-2-4-5 0,-3 1 2 15,0 0-8-15,-6 0-3 0,-1 0-14 0,-2-2 1 16,-1-1-12-16,0-3 3 0,0-1 11 0,4-2-4 16,1-2 6-16,-1 2-1 0,-1-5-1 0,1 2 11 15,-1-1 9-15,4-1 19 0,0 2 24 0,1 0 21 16,9 1 16-16,-13-4 2 0,13 4-12 0,-9 0-14 15,9 0-4-15,0 0-9 0,0 0-7 0,-6 10 5 16,6-10 3-16,7 15 25 0,-3-4 3 0,4 0-6 16,1 13 15-16,0-6 4 0,1 9 10 0,3 5 4 15,-1-6 11-15,0 2 2 0,2-2-3 0,-1 2-2 16,-2 0-5-16,3-2-5 0,-1 2-13 0,2-5-7 16,0 0-9-16,-6-5-6 0,2-3-7 0,0-1-13 15,-4-3-7-15,0-1-4 0,0 0-8 0,-1-2-4 16,0-1-13-16,-3-1-11 0,-3-6-30 0,9 8-21 15,-9-8-35-15,0 0-45 0,0 0-69 0,0 0-91 16,0 0-340-16,0 0-968 0,0 0-35 0</inkml:trace>
  <inkml:trace contextRef="#ctx0" brushRef="#br0" timeOffset="18418.63">12600 14594 362 0,'0'0'447'0,"-1"-7"-60"16,1 7-37-16,0 0-27 0,0 0-20 15,0 0-28-15,0 0-22 0,0 0-19 0,-2 35-21 16,7-19-12-16,-3 4-24 0,0 9-20 0,-1 4-11 0,5 1-16 16,-5 14-5-16,8 0-10 0,-1-2-6 0,-1 4-23 15,3-3 0-15,2 0-7 0,-1-1-7 0,-2-1-6 16,0-10-8-16,1 0-4 0,1 9-3 0,-4-10-8 15,6-4 7-15,-4 0-16 0,0-4 0 0,0-9-11 16,-3-2-1-16,0-3-5 0,-3-6-8 0,0 1-13 16,2-4-3-16,-5-3 0 0,9-1-5 0,-9 1-1 15,6-22-4-15,-2-1-1 0,0-3-2 0,-3 1-3 16,1-4 1-16,0 1 3 0,1 2-1 0,-2 7 0 16,-2 2 6-16,4 6-1 0,-3-1 1 0,1 6 0 15,0-2 5-15,-1 8-3 0,4-9 2 0,-4 9-2 16,0 0 15-16,7-1-1 0,-7 1 6 0,14 13 7 15,0-2 7-15,-2 6 9 0,7 6 2 0,-2 3 1 16,1-1-1-16,0 0 2 0,-1 3 3 0,0-4 0 16,0-3 2-16,0 0 0 0,-5-6-1 0,1-3 14 15,-2-3-12-15,0-3-4 0,-1 0-7 0,-4-3-5 16,4-3 15-16,-10 0-20 0,16-10-22 0,-7-4-19 16,0-4-24-16,-3 0-23 0,4-10-22 0,-3 1-25 15,-1-7-8-15,0 6-13 0,0-1-11 0,-2-1 5 16,2-1-15-16,-2 3 7 0,-1 3 19 0,1-1 15 0,-2 0-4 15,0 7 16-15,0 0 2 0,1 9 22 16,0 0 8-16,-2 2 11 0,0 2 17 0,-1 6 17 16,3-8 15-16,-3 8 25 0,0 0 14 0,0 0 17 15,0 0 17-15,2 22 15 0,0-3 17 0,-4 5 15 0,1 5 5 16,2 0 3-16,-1 0-2 0,-1 3 11 0,4 1-11 16,-3-1-3-16,2 0 1 0,-1 2-7 15,2 0 3-15,1-3-18 0,0-2-12 0,0-1-6 16,1-2-11-16,1-2-7 0,-1-5-7 0,-1-7-4 0,1 5-2 15,2 0-3-15,1-4-1 0,1 2 9 0,-1-7-15 16,2 1-4-16,3 1 0 0,-3-3-2 0,4-3-6 16,-1-1-3-16,1-1-1 0,3-5-7 15,2 1-11-15,-1-2-14 0,-5-2-6 0,2-1-29 0,0-2-19 16,-1-3-19-16,2-3-24 0,-3 4-28 0,-1-1-35 16,-2-1-34-16,1 0-55 0,-2 4-275 0,-7 2-787 15,2-1 52-15</inkml:trace>
  <inkml:trace contextRef="#ctx0" brushRef="#br0" timeOffset="18603.98">13377 15415 199 0,'-10'3'614'0,"10"-3"-115"0,-5 2-87 16,5-2-66-16,0 0-55 0,0 0-36 0,0 0-31 15,0 0-32-15,0 0-27 0,23-19-21 0,-12 11-17 16,0 2-25-16,1-1-33 0,1 2-32 0,3-4-29 15,-1 1-31-15,-4 0-26 0,1 2-27 0,-1-1-37 16,-2-1-41-16,1-1-79 0,-3 2-180 0,-2-2-546 16,-3 0 99-16</inkml:trace>
  <inkml:trace contextRef="#ctx0" brushRef="#br0" timeOffset="18769.13">13300 15138 651 0,'-10'-6'583'16,"1"1"-97"-16,-1-2-70 0,3 3-66 0,2 0-46 15,0-4-54-15,2 2-28 0,3 6-32 0,2-12-25 16,-2 12-20-16,8-12-18 0,1 4-19 0,2 1-25 16,4 0-39-16,3 1-31 0,0 0-39 0,4 0-35 15,5-2-37-15,-7 3-54 0,11-3-31 0,-4 2-82 16,2 2-179-16,-7 2-605 0,8-2 96 0</inkml:trace>
  <inkml:trace contextRef="#ctx0" brushRef="#br0" timeOffset="19268.41">13839 15059 158 0,'13'14'512'15,"-2"0"-50"-15,0 3-41 0,1 7-36 0,-1 0-19 16,-3 4-27-16,-1 1-20 0,-3 3-15 0,0 0-22 16,-3 0-22-16,3 2-28 0,1-1-17 0,-2-1-11 15,1 1-26-15,-2-3-18 0,2 3-19 0,-1 0-12 16,0-5-22-16,0 0-17 0,5-4-8 0,-5-7-8 16,3 2-8-16,-1 0-9 0,0-2-5 0,1 0-4 15,2-3-19-15,-2-2 4 0,-1-3-6 0,2 2-3 0,2-3-10 16,-3-4-6-16,3 2-10 0,-3-3-2 0,3-3-6 15,-9 0-5-15,20-5-6 0,-15-2-3 16,5 0-12-16,-2-5-3 0,-2 2-5 0,1-7-4 16,0 0 3-16,-3 0 2 0,-3 1 1 0,-2-2 9 0,-2 0-8 15,1 1 0-15,-6-8 0 0,-1 7 8 0,-3-6 0 16,-1 10 3-16,-2-1 20 0,1 3 0 0,0 0 9 16,-1 2 10-16,0 2 13 0,2 4-4 15,0 1 3-15,3-1 9 0,-3 3-1 0,4-2 1 16,1 2-1-16,8 1-1 0,-11-3-4 0,11 3-1 0,-8-2-8 15,8 2-1-15,0 0 10 0,0 0-16 0,0 0 0 16,0 0 0-16,27-8-4 0,-17 5 4 0,3 2-3 16,1-3 1-16,3-3-4 0,-2 2-2 15,3-1 0-15,-3-2-4 0,1-3 0 0,-1 2 0 0,0-5 0 16,0-1-5-16,1-5 9 0,-6 2-9 0,2-7 0 16,-2 2 1-16,-2-2 5 0,-2 1 0 0,-7 4 4 15,1-6-4-15,-5 8 7 0,-2 1 18 0,-6 3 0 16,1 2 11-16,-5 3 1 0,-1-3 8 0,-7 4 12 15,-2 4-3-15,3 1-1 0,-6 2-4 0,0 5-1 16,-2 1 0-16,5 1-12 0,-3 2-5 0,3-1 4 16,7 0-10-16,2 0-18 0,-1-1-28 0,4-1-29 15,7 2-31-15,-1-2-46 0,3 1-55 0,1 1-67 16,4-1-350-16,1-6-922 0,0 0-6 0</inkml:trace>
  <inkml:trace contextRef="#ctx0" brushRef="#br0" timeOffset="19783.68">15456 15312 233 0,'0'0'667'0,"0"0"-120"0,2-5-97 0,-2 5-69 16,0 0-58-16,0 0-41 0,-17-8-37 0,6 7-20 15,1 1-19-15,-1 0-19 0,-3 1-23 0,-2-1-17 0,-1 6-13 16,-4-2-17-16,2 5-12 0,0 0-14 0,0 1-5 16,-4 2-9-16,-2 5-9 0,10-4-6 0,-3 5-6 15,2 3-5-15,0 0-9 0,8-3-6 0,1-1-2 16,2 0-3-16,4 1-5 0,2 2-2 0,4-2-2 16,1 0-4-16,8 5-3 0,2 1 0 0,0-3-3 15,3 1 0-15,2-4-1 0,-2 7-1 0,1-5-2 16,0 2 1-16,-1-1-4 0,0 2-2 0,-2-2 3 15,-5 4 0-15,-1-2 1 0,-2 1-2 0,-6-6-1 16,1 2-1-16,-4-3-1 0,0 1 1 0,-5-6 0 16,-1-2 2-16,-2 1-11 0,-6-1-13 0,2-5-24 15,0-3-32-15,-6 2-37 0,-1-5-44 0,2-4-35 16,-2-3-35-16,2-2-28 0,-1-2-42 0,-2-5-201 16,1-2-698-16,6 2 78 0</inkml:trace>
  <inkml:trace contextRef="#ctx0" brushRef="#br0" timeOffset="20083.99">15189 15760 6 0,'17'1'415'16,"0"4"-27"-16,3-1-34 0,9 2-13 0,-1 1-6 16,3-1-30-16,2 4-32 0,-1-2-26 0,1 1-31 15,1-5-20-15,1 1-28 0,-3-3-18 0,1 3-15 16,-2-4-15-16,-2-3-16 0,-8 0-9 0,1-2-12 16,-1-2-11-16,-3-5-6 0,0 2-7 0,-6-4-13 15,0-2-11-15,-4-1-9 0,-5-2 4 0,-2 3-5 16,-4-3-3-16,0 0-2 0,-9 1-1 0,2 2 2 15,-3 1 15-15,-7-3-5 0,1 7 12 0,1 4 2 0,-1 0 8 16,-1 3 9-16,1 3 0 0,0 3 9 16,1 3-4-16,-1 0 1 0,2 4-5 0,3 2-2 15,0 2-7-15,1 9-1 0,6-4-9 0,-1 3-3 16,4 3-10-16,4 1-1 0,0 0-2 0,4 0-5 0,5-2-4 16,0-2-7-16,9 1-18 0,1-3-21 15,0-3-22-15,7 5-23 0,-1-8-22 0,1-3-20 16,-2 0-27-16,5-6-24 0,0-2-26 0,0-4-37 15,-7-3-75-15,-2-4-200 0,7-2-711 0,-4-5 75 16</inkml:trace>
  <inkml:trace contextRef="#ctx0" brushRef="#br0" timeOffset="20349">16033 15729 693 0,'3'-3'590'16,"-3"3"-95"-16,0 0-83 0,0 0-62 0,0 0-52 0,7 17-43 15,-6-5-32-15,1 4-23 0,4 2-8 0,-3 1-10 16,0 6-5-16,1 1-14 0,-3 0-15 0,3-8-16 15,0 1-16-15,0 1-9 0,-2-3-19 16,2 3-7-16,1-2-11 0,-1-3-3 0,-3-4-15 16,1-1-5-16,-1-3 0 0,1-2-4 0,-2-5 3 0,2 7 0 15,-2-7 1-15,0 0-16 0,0 0-1 0,0 0-10 16,-14-31-1-16,11 15 2 0,-1-3-6 0,-1-6 2 16,4 0-1-16,-2 0-3 0,5-2-2 15,-4 1 0-15,4 6-3 0,3-9-7 0,-4 3-10 0,8-2-13 16,2 1-18-16,1 0-13 0,3 0-18 0,-1 1-25 15,4 1-40-15,0 5-49 0,5 0-65 0,-4 9-313 16,-3-1-834-16,2 4 35 0</inkml:trace>
  <inkml:trace contextRef="#ctx0" brushRef="#br0" timeOffset="20931.25">16496 15576 11 0,'0'0'676'16,"2"27"-127"-16,-2-10-100 0,1 0-54 0,3 10-45 15,-3 3-27-15,2 2-15 0,1 0-24 0,1 0-23 16,1 15-19-16,-1-13-25 0,0 0-16 0,2 0-26 16,0-2-21-16,0 0-15 0,0-7-18 0,0-9-6 15,2-1-21-15,-2 1-17 0,0-7-11 0,-3-5-15 16,2 2-17-16,0-6-20 0,-6 0-16 0,14-6-10 15,-7-5-13-15,1-5-14 0,2-9-4 0,0-2-14 16,-3-2-6-16,2-1-2 0,-1-6 8 0,1 3 1 16,-1 3 7-16,-1-1 6 0,0 3-1 0,-3 1 6 15,0 8 3-15,-2 2 5 0,1 5 5 0,-1 3 9 16,-2 2 17-16,2-1 17 0,-2 8 13 0,0 0 1 16,0 0 3-16,0 0-4 0,0 0 3 0,0 0-2 15,10 20 5-15,-8-8 10 0,0 0-5 0,5 2-1 16,1 0-5-16,-3-2-1 0,1-1 0 0,6 1-2 15,-3-5-5-15,5 5-1 0,0-6-4 0,5 0 1 16,1-3-8-16,-1-1 0 0,2-2 1 0,0-3-11 16,-1-3-6-16,7-6-1 0,0-2 0 0,-3-6-13 15,3 3-18-15,-7-4-23 0,1-5-10 0,-2-2-1 16,-2 0-2-16,-5 2 4 0,-1 2 4 0,-2-3 20 0,-4 8 3 16,-5-1 15-16,5 1 15 0,-8 8 24 15,1-2 30-15,0 2 15 0,-1 7 15 0,-4-1 4 16,1 3 0-16,6 2-3 0,-21 3 8 0,8 7 0 15,-2 1 1-15,-8 8 3 0,5 2 11 0,4 4 12 0,-2 0-8 16,0 4-5-16,3 4-6 0,3 0-9 0,-1-1-9 16,4-1-9-16,2-2-10 0,4 2-5 0,-2-2-8 15,7-10-8-15,1 6-22 0,1-5-29 0,4-5-29 16,0 2-32-16,0-4-28 0,4 0-35 0,-1-2-35 16,-3-2-43-16,7-4-51 0,-2 2-37 0,2-2-29 15,2 1-237-15,-6-1-848 0,0-3 30 0</inkml:trace>
  <inkml:trace contextRef="#ctx0" brushRef="#br0" timeOffset="21786.02">17423 15679 628 0,'0'0'680'0,"0"0"-136"0,0 0-84 16,0 0-69-16,0 0-61 0,0 0-46 0,0 0-22 15,-14 26-16-15,10-15-17 0,-1 4-7 0,0 11-5 16,0-2-12-16,1-1-9 0,-1 5-17 0,0 0-11 16,1 0-12-16,-1 0-19 0,0 0-2 0,2-2-11 15,1-1-9-15,-2 1-5 0,-2-9-8 0,4-2-8 16,-2 2-10-16,4-5-8 0,-2-1-6 0,-1-4-11 16,2 0-3-16,1-7-7 0,-1 11-7 0,1-11-3 15,-2 7-8-15,2-7-1 0,0 0-4 0,0 10-2 16,0-10-3-16,0 0-2 0,0 0-1 0,0 0-3 15,-2 7 0-15,2-7-2 0,0 0-1 0,0 0-1 16,0 0 1-16,0 0-5 0,0 0 2 0,0 0-4 16,0 0 0-16,0 0-1 0,0 0 0 0,0 0-1 15,0 0 0-15,0 0-2 0,0 0 1 0,0 0-1 16,0 0 0-16,0 0-1 0,0 0 2 0,0 0 0 16,0 0 0-16,0 0 0 0,0 0 0 0,0 0-1 15,0 0 1-15,0 0-2 0,0 0 2 0,0 0 1 16,0 0-1-16,0 0-2 0,0 0 1 0,0 0 1 15,0 0 0-15,0 0-1 0,0 0 1 0,0 0 1 16,0 0-1-16,0 0-2 0,0 0 3 0,0 0-1 0,0 0 1 16,0 0-2-16,0 0 1 0,0 0 0 0,0 0 0 15,0 0-1-15,0 0 1 0,0 0-4 16,0 0 1-16,0 0-2 0,0 0 0 0,0 0-2 16,0 0 0-16,0 0 0 0,0 0 1 0,0 0-3 0,0 0 6 15,0 0-1-15,0 0-1 0,0 0 1 0,0 0 0 16,0 0 0-16,0 0-1 0,0 0-2 0,0 0-2 15,0 0-1-15,0 0-2 0,0 0 1 0,0 0 1 16,2-27 0-16,0 14-1 0,0 3 3 0,3-9-2 16,-3-1-1-16,4 3 2 0,3-11-2 0,1 3 1 15,4-3 2-15,-2-2-3 0,2 3-4 0,0 1 2 16,0-2-2-16,4 3-3 0,-3 0-2 0,2 2-2 16,0 4-5-16,-2 4 3 0,0 5 6 0,0-1-5 15,-2 3 1-15,-1 4 3 0,-1 2 4 0,3 0-1 16,-4 2 0-16,-2 4 7 0,3 0-2 0,-3 5 2 15,-3 0 1-15,0 2-5 0,3 3 8 0,-7-1 2 16,-1 4 3-16,-5 0-2 0,3 4-1 0,-5 3-3 16,2-5 5-16,-4-1-7 0,-1 0 1 0,-2-2-2 15,0 6 4-15,-2-8-2 0,1 1-2 0,-2-5-1 16,0-1-4-16,0 0 5 0,1 2 4 0,0-5-7 16,4-1-1-16,-1 2 3 0,1-1 6 0,4-3-4 15,0 2 2-15,0-1 1 0,3 0 1 0,-2 3-6 16,5 3 4-16,1 0 1 0,3 0-3 0,-1 1 4 15,6 5 1-15,2 1 1 0,5 8 1 0,5-2 11 16,0 5 7-16,1-2 6 0,4 2-8 0,-2-3 3 16,0-2-1-16,4 1 0 0,-1 0 0 0,-1-2-4 15,-5-3-2-15,0-4-1 0,-3-3-9 0,-5-1-22 16,1-3-35-16,-4-3-41 0,-2 1-34 0,-2-4-59 0,-6-2-87 16,0 0-358-16,8-11-1010 0,-8 11-63 0</inkml:trace>
  <inkml:trace contextRef="#ctx0" brushRef="#br0" timeOffset="38560.06">18532 4403 58 0,'0'0'188'16,"0"0"-28"-16,0 0-16 0,0 0-30 0,0 8-15 15,0-8-7-15,0 0-1 0,0 0-8 0,0 0-1 0,0 0 96 16,0 0-79-16,0 0-1 0,0 0 12 16,0 0-3-16,0 0 8 0,0 0-14 15,0 0 7-15,0 0 4 0,0 0 3 0,0 0-5 0,0 0-2 16,0 0 5-16,0 0 8 0,0 0 0 0,0 0 1 15,0 0-3-15,0 0 3 0,0 0-8 0,0 0-5 16,0 0-8-16,0 0-5 0,0 0-11 0,0 0-7 16,0 0-7-16,0 0 3 0,0 0-10 0,0 0 1 15,0 0-7-15,0 0 2 0,0 0-5 0,0 0-3 16,0 0-1-16,0 0-2 0,0 0 0 0,0 0 0 16,0 0-4-16,0 0-13 0,0 0 0 0,0 0 6 15,0 0-10-15,0 0-4 0,0 0-3 0,0 0-3 16,0 0 2-16,0 0-2 0,0 0 0 0,0 0-2 15,0 0-1-15,0 0-2 0,0 0 0 0,0 0-7 16,0 0 4-16,0 0 0 0,0 0 3 0,-5 8 2 16,5-8-1-16,0 0-7 0,-4 9 4 0,4-9 2 15,-4 6-6-15,4-6 2 0,-2 11 1 0,-3-3-2 16,2 0 0-16,0 1-1 0,0 1-2 0,-1-1 3 16,0 2-5-16,0 0 5 0,0 1-3 0,2-1-2 15,-4 0 0-15,3 0 0 0,-2 4 3 0,0 0-5 16,-2 1 9-16,0 0-9 0,2-1 0 0,-3 0 4 15,3-2 0-15,-2 3 3 0,0-1-1 0,2-4 1 16,0 3-3-16,-2 3 4 0,1-3 10 0,-2 2-11 0,2-2 2 16,1 1-1-16,-3 1-2 0,3-1 1 15,-4-1 7-15,3 4-4 0,-3-5-1 0,2 3-3 16,-2-1-1-16,3 1 2 0,-1 1 0 0,2-1-3 16,-1 1 0-16,-3 2 2 0,3-1-3 0,-2-2 2 0,1 2 2 15,-1-2-2-15,1 2-4 0,-2 6 6 0,2-5-1 16,-1 1 8-16,0-2-11 0,2-1 7 0,-4 11-1 15,-2-3 1-15,3 2 1 0,0-2 7 16,-1 1-4-16,1-2-1 0,0 2-2 0,-2 0 0 0,0-1 2 16,4 0-6-16,-3 2-1 0,1 0 7 0,-2-2-3 15,1 4-1-15,4-4 2 0,-2 1-2 0,-1 0-2 16,-1-1 3-16,2-1-2 0,1 0-3 0,-2 0-1 16,2-4 1-16,-3 5-1 0,1 0 3 0,-1 0-2 15,-3 0-2-15,1 3 1 0,1 0-3 0,0-2 6 16,-3 0-6-16,3 2-3 0,1-1 6 0,-3 1-1 15,2-2 4-15,-1 1-6 0,2-2 3 0,0 1 0 16,0 2 3-16,-4-3-3 0,2 3 3 0,-2-1-3 16,1 2 12-16,2 0-14 0,-3 1 2 0,0 1 1 15,0-2 2-15,1 1-1 0,0 0 0 0,1 0-2 16,0 0-2-16,-1 0 1 0,0 0 1 0,-1-5-2 16,4 4 5-16,-2-2-11 0,-2 1 10 0,3 1 2 15,-3 1-1-15,2-4-1 0,-2 0-1 0,3 2 1 16,-1 3 0-16,1-2-1 0,-2 1-5 0,0-2 5 15,2 1 1-15,-2 2-2 0,0 0-1 0,0-3-4 16,-2 0 4-16,2 7-2 0,-2-6 5 0,-1 1-8 16,0 4 5-16,2-2-3 0,-1-3 7 0,-1 0-5 15,1 0-2-15,1 1-5 0,-3-3 4 0,4 1 3 16,-1-1 0-16,0-1 1 0,1 4-3 0,1-4 1 0,-1 0-2 16,0 2 1-16,0 2 0 0,-2 1-1 15,0-2 0-15,-1 0 0 0,5 1 7 0,-1 0-1 16,0-1-3-16,1-1-4 0,0 0-2 0,-1-1 2 0,0 4 0 15,0-1-2-15,-3 0 6 0,1 1-3 0,-2-1-2 16,5-1-1-16,-1-2 6 0,0 2-1 0,0-2 0 16,-1 2-4-16,2 2 2 0,-3-2-3 15,-2 0 3-15,2 3 3 0,2-1 1 0,-1 0-6 0,-1 0 6 16,1 0-7-16,-1-1 3 0,-5 14-3 0,3-11 4 16,5 1 0-16,-4-1-1 0,3 0 0 0,-1-2-2 15,0 0 2-15,1-1 3 0,-4 3 9 0,6-1-11 16,-4 0-3-16,-1 0 3 0,-4 13 1 0,4-15-3 15,1-2 0-15,3 2 2 0,1-2 4 0,-6 0-5 16,3 1 3-16,-3 5-1 0,1-2-4 0,-1 0 2 16,2 0-8-16,-2-2 11 0,3-3-4 0,-1 1 2 15,1 0 2-15,-1 0-4 0,0 1 1 0,-1 0 5 16,0 0-10-16,-1 3 6 0,-5 11 1 0,7-12-6 16,4-4 3-16,-5 1 3 0,1 0-1 0,1-1 15 15,-2 0-18-15,2 2-1 0,-2 1 6 0,-1-1-2 16,-2 4 0-16,2-6-2 0,-2 3 5 0,4-4-7 15,1 2 3-15,0 0 0 0,-2 2-2 0,-3 2 0 16,1 0 1-16,-3 0 3 0,3-1-2 0,1 1 0 16,2 0-1-16,-1-2 3 0,0-3-3 0,1 4 0 0,0-1 0 15,0 4 6-15,0-2-8 0,-6 11 2 16,4-11 0-16,2-3 2 0,3-1-5 0,-2 1 4 16,-1-1-1-16,1 1 5 0,-6 2-4 0,5 4 6 15,-1-4-8-15,-1-3 5 0,1 1-2 0,2 1-1 0,-2 0 6 16,2-3-1-16,-5 3-15 0,3 1 12 0,-1 0-1 15,2-1 10-15,0-2-11 0,1-2 0 16,1 4 3-16,-2-4-1 0,5 1-8 0,-4 2 3 16,0 2 1-16,-1-1 4 0,-1 1 0 0,1 0-7 0,-3-4 9 15,4 0-2-15,2 1 0 0,2-2 2 0,-3-1-1 16,2 6-2-16,1-4-3 0,-3 1 0 0,-1 2 1 16,1 0 2-16,-2-2 1 0,1-2 0 0,4-1 0 15,-5 1-4-15,5 3-2 0,-3-2 8 0,0 0-7 16,0 4 4-16,0 3-1 0,-2-2 1 0,0-1-4 15,2 0 8-15,-1-2-2 0,2-1 2 0,-1 1 4 16,0-1-9-16,1-2 0 0,2 4 0 0,-2-5 1 16,1 4-2-16,-5-3 1 0,4 6 0 0,-2-4 1 15,1-1 3-15,0-2-9 0,3 2 7 0,-1 0 1 16,0-1-8-16,1 1 6 0,1-1 1 0,-2 3 0 16,-2-2 1-16,6 1-6 0,-4-3 9 0,1-1-5 15,1 3 0-15,0-3-2 0,-1 0 1 0,2-2-1 16,-1 4-5-16,4-5 6 0,-5 2 5 0,2 2-4 15,-1 1 11-15,0-1-11 0,-1 1 1 0,2-2 0 16,0 1-1-16,0 2 2 0,-4-1 2 0,-1 1 1 16,3 1 0-16,-4-3 2 0,4 2 7 0,1-9 2 15,-2 8-8-15,0-1 7 0,2-8 0 0,-3 9-1 16,2-1-6-16,2-6-3 0,-4 7 6 0,1 1-5 0,-2-1 5 16,0 4-1-16,4-2-2 0,-1-4 2 15,-5 1 1-15,6 0-2 0,-1 2-2 0,1-1 1 16,-2 1-1-16,1-2 2 0,0 1 0 0,-1-4-2 15,1 4 3-15,4-7-4 0,0 6 10 0,0-6-11 0,-4 7 0 16,2-6 8-16,1 5-10 0,0 0-4 0,-2 1 4 16,4-7-4-16,-4 6 0 0,5-5 6 0,-4 7 0 15,-3 0-2-15,4 1-1 0,-1 2-3 16,-2 3 3-16,0-2 6 0,-2 0-3 0,4 0 5 0,-3 1-2 16,4-3 3-16,-2 3-1 0,0-2 5 0,-1 3-3 15,2-2-1-15,-1-1 2 0,-1 0-4 0,1 3 5 16,4-4-4-16,-4 2 4 0,0-1 1 0,1 2 1 15,0-1 4-15,3 2-3 0,-1-5 0 0,0 5 5 16,-1-8 1-16,1 3-4 0,-3 1 4 0,7 0-3 16,-1-6-1-16,-2 1-3 0,2-2-2 0,-2 1-1 15,4-2-2-15,-1-1 0 0,-2-4-4 0,2 4 2 16,-5-2-4-16,7 1 0 0,-4-2-3 0,5-2-10 16,-4-4-21-16,1 0-27 0,1-4-43 0,0-7-46 15,0 9-54-15,0-9-62 0,0 0-109 0,0 0-253 16,1-33-976-16,-1 2-37 0</inkml:trace>
  <inkml:trace contextRef="#ctx0" brushRef="#br0" timeOffset="40060.91">17905 6924 266 0,'0'0'497'0,"4"-6"-56"0,-4 6-56 15,0 0-40-15,2-8-30 0,-2 8-20 0,0 0-24 16,-6-10-33-16,6 10-33 0,-9-4-17 0,9 4-27 0,-10-5-20 15,5 3-9-15,5 2-22 0,-18-1-11 0,10 2-10 16,8-1-9-16,-19 1-11 0,7 4-8 0,1-4-8 16,-2 2-7-16,3 2-4 0,-2 1-3 0,2 1-8 15,1-2 1-15,0 3-13 0,3-2-1 0,-1 0-4 16,1 1-5-16,3 0-2 0,1-1-3 0,-1 5 0 16,1-1-2-16,-1-1-2 0,4 1 0 0,2 1 1 15,-2 0 1-15,3 0-6 0,3 3 6 0,-1 1-2 16,7-1-1-16,-3 1-3 0,-2 0 2 0,4-1 8 15,-4-1-4-15,2 1 2 0,0-2-2 0,-1 1-1 16,-2-4 3-16,-2 2-1 0,1-2 2 0,-2 0 7 16,-3 1 11-16,2-3 5 0,-3 1 4 0,-1 2 1 15,-2-3-6-15,-1 1-4 0,-3 1-4 0,0-1 1 16,-3-1-4-16,0 1-3 0,0-3 4 0,-2-1-11 0,-1 0-14 16,2-3-23-16,-1-2-23 0,-3-2-38 15,5 1-45-15,-4-4-44 0,5-2-64 0,0-2-282 16,-3 0-757-16,5-1 64 0</inkml:trace>
  <inkml:trace contextRef="#ctx0" brushRef="#br0" timeOffset="40469.32">17974 7154 340 0,'14'-1'345'16,"2"-1"-23"-16,0 0-34 0,3-4-21 0,1 2-23 16,1-3-32-16,-2-2-21 0,1 1-20 0,4-3-16 15,-4 1-19-15,-2 0-14 0,0 0-14 0,0 0-13 16,-3-1-10-16,0-1-4 0,-2 3-9 0,0 2-6 16,-5-1-3-16,-2 2-5 0,-1-2 7 0,0 1-4 15,-1 3 7-15,-2-2 5 0,-2 6 7 0,0-9 4 16,0 9-6-16,-3-12-2 0,3 12-8 0,-10-7-6 15,3 3-6-15,7 4 0 0,-13-1-11 0,1-3-4 16,1 2-1-16,-1 2-2 0,-1 3-5 0,-5 0-1 16,5 0-7-16,-3 3 0 0,-1 2 4 0,3 3-4 15,0-1-2-15,1 2 5 0,-1 0-7 0,2 1 3 16,1 3-2-16,1-2 1 0,1 0 1 0,0 2-2 16,2 0 2-16,4 1 2 0,1 0-2 0,2-3-4 0,2 3-2 15,0-3-1-15,2-2-3 0,4 3 2 0,-1-2-4 16,5-2-5-16,2-2-17 0,0 1-21 0,4-3-37 15,-2-1-44-15,5-4-48 0,7 0-70 16,-9-1-304-16,2-2-770 0,-1-1 58 0</inkml:trace>
  <inkml:trace contextRef="#ctx0" brushRef="#br0" timeOffset="41170.71">18663 7003 477 0,'0'0'443'16,"-4"-11"-44"-16,4 11-22 0,-7-7-23 0,7 7-30 16,-9-4-33-16,9 4-30 0,-7-6-25 0,7 6-26 15,0 0-26-15,-14 2-24 0,14-2-15 0,-12 6-22 16,2 1-14-16,2 1-13 0,-2 1-10 0,-1 2-11 16,2-2-9-16,2 2-7 0,-4 1-5 0,5-2-6 15,-2 5-2-15,1-1-8 0,2 0 1 0,-1-3-4 16,2 2-1-16,0 1-3 0,0-2-4 0,3 0-2 0,1 1 2 15,1-2-8-15,-1 2 0 0,4-3-2 16,-1 2-4-16,-1-2-1 0,2-1 0 0,1 1-3 16,0-1-2-16,2-3-1 0,-1 1-4 0,1-4-4 0,0 0-4 15,3-1-3-15,-2 0 0 0,3-2-8 0,2-3-4 16,0-1-4-16,1 0-7 0,4-5-9 0,-3-2-6 16,2 2-2-16,0-1-3 0,-2-3 4 15,-2-1 7-15,-2 1-2 0,2 1 7 0,-1 1 0 0,-2-1 12 16,-1 3-5-16,-2-2 6 0,0 0-2 0,-1 2 4 15,3-2 4-15,-5 2 1 0,1-2 8 0,-2 4-4 16,-1 0 1-16,2 1 4 0,-4 6 1 0,8-10 9 16,-8 10 4-16,1-4 12 0,-1 4 0 0,0 0 7 15,0 0-4-15,0 0 7 0,0 0-4 0,0 0-1 16,0 0 0-16,0 0-3 0,0 0-2 0,-7 23-2 16,4-13 8-16,2 4 3 0,-2-3-4 0,2 3 3 15,-1 0-3-15,1 4-4 0,1-3 1 0,-1-3 1 16,1 4-4-16,1-5 0 0,0 1-6 0,2-3-1 15,-3 0 0-15,1-1 1 0,2-3 1 0,-1 0-10 16,-2-5-2-16,8 6 2 0,-8-6-2 0,9 3-2 16,-9-3-2-16,13-5-2 0,-3-2-4 0,-2 1-6 15,3-7 1-15,3 2-5 0,-2-4 2 0,-2 2 1 16,1-1 0-16,0 0 0 0,-4 1 1 0,3-3 10 0,-4 7-4 16,0 0 0-16,-2-2 2 0,1 6 4 15,-2-1 8-15,-3 6 11 0,6-9 7 0,-4 4 6 16,-2 5 3-16,0 0-1 0,0 0 5 0,4-6-5 0,-4 6 7 15,0 0-5-15,0 0-6 0,0 0-4 0,0 0 2 16,-12 29-2-16,8-16-5 0,0 3-1 0,0 2 2 16,1-3-1-16,1 0-3 0,1-2-2 0,-1 2 3 15,4 0-4-15,-2-4-2 0,2 1-2 0,2 4 0 16,0-7-2-16,0 1-17 0,3-3-20 0,-3-1-36 16,1-1-41-16,2 0-51 0,0-4-66 0,6 0-328 15,-13-1-812-15,14-4 45 0</inkml:trace>
  <inkml:trace contextRef="#ctx0" brushRef="#br0" timeOffset="41836.01">19176 7140 67 0,'0'0'532'0,"0"0"-53"16,0 0-53-16,2-8-47 0,-2 8-40 0,0 0-46 15,0 0-39-15,0 0-34 0,0 0-23 0,0 0-15 16,0 0-9-16,0 0-14 0,0 27-15 0,-2-16-17 0,1 1-12 16,0 2-8-16,1 2-10 0,-1 1-9 15,-3 0-8-15,4-5-7 0,0 4-7 0,1-4-8 16,-2-2-2-16,1 2-10 0,2-2-5 0,0-3-1 16,-1-1-11-16,-1-6 4 0,4 12-10 0,-3-6-3 0,-1-6 0 15,8 4-1-15,-8-4-4 0,11-1-2 0,-11 1-3 16,14-7-4-16,-5-1-2 0,-1-1-4 0,-2-1-12 15,5-4-13-15,-4 0-4 0,2 0-4 0,-4-1 1 16,0 4 1-16,-1-1 7 0,0 2 0 0,-1-3 0 16,0 4 2-16,-1-1 5 0,-1 4 0 0,-1 6 9 15,1-10-7-15,-1 10 2 0,3-9 4 0,-3 9-1 16,0 0 1-16,0 0 6 0,0 0-4 0,0 0-1 16,0 0 8-16,0 0 2 0,0 0-1 0,0 0 6 15,0 35-4-15,1-24 3 0,0 0 2 0,2 2 0 16,1-3-2-16,0 0 4 0,2 0-1 0,-2-1-3 15,2 1 2-15,0-1 6 0,2-1-8 0,4-1 0 16,-2 0 0-16,0-1-1 0,2-1 1 0,-1-1 0 16,1-1-2-16,2 0 0 0,-1-2-1 0,4-2 6 15,0-2-3-15,-2 0 0 0,1-4-4 0,-5 1 1 16,6-2 0-16,1-1-1 0,-4-1-4 0,1-3-7 16,-2 0-15-16,1 0 0 0,-5 1-4 0,-1 1 3 15,2-5 2-15,-5 5 5 0,1-3-5 0,-5 3 2 16,-1 0 2-16,2 0 1 0,-4 3-3 0,0-2 6 15,-2 4 3-15,0-2 0 0,-2 2 7 0,6 6 4 0,-13-9 6 16,7 7 2-16,-2 1-3 0,8 1 1 16,-15 4 1-16,4 3 4 0,-4 3 6 0,1 2 6 15,0 4 9-15,-3 6 6 0,2 0 5 0,4 2-3 0,4-5 1 16,0-1 2-16,1 0 2 0,5 2-7 0,0-1-4 16,1-2-5-16,2-1 2 0,3 1-6 0,1-7 0 15,4 3-3-15,-1-2-2 0,5-1-7 0,-4-2-11 16,7 1-16-16,-1-2-41 0,5-2-42 0,-2-3-54 15,3-2-73-15,-3 2-327 0,1-1-806 0,2-1 44 16</inkml:trace>
  <inkml:trace contextRef="#ctx0" brushRef="#br0" timeOffset="42483.78">20378 7112 152 0,'-18'2'501'0,"-1"-1"-70"0,-2 2-42 0,3 0-30 16,0 1-32-16,2 0-19 0,3 1-25 0,-5 0-20 16,7-2-25-16,-1 4-22 0,-1-2-31 0,4 1-20 15,0 0-16-15,1 2-21 0,2 0-9 0,-1 2-6 16,2 1-8-16,-2 6-9 0,2-2-15 0,2 1-5 16,3 1-8-16,-2 0-5 0,2 0-11 0,2-1 0 15,5 0-2-15,-3-2-10 0,2 0-6 0,5-2-1 16,-4-1-4-16,5-4-5 0,2 1-4 0,2-1-6 0,5-3-13 15,1 0-19-15,-3-4-33 0,2 0-31 16,1-4-46-16,-1-1-53 0,5-6-65 0,-1-1-297 16,-2-4-793-16,-1-3 52 0</inkml:trace>
  <inkml:trace contextRef="#ctx0" brushRef="#br0" timeOffset="43270.07">20672 6792 97 0,'-7'-10'668'0,"7"10"-131"0,-4-4-89 0,4 4-70 16,0 0-43-16,-11 14-32 0,6-4-28 0,-5 5-27 16,3 3-7-16,-2 7-24 0,2 4-21 0,-4 0-16 15,1 3-19-15,4 4-17 0,-3 12-21 0,2-4-4 16,2 3-12-16,1-13-18 0,-1-1-4 0,1 1-9 16,3-3-6-16,-1 1-12 0,0-1-5 0,2-4-7 15,0-9-8-15,0 0 2 0,2-1-5 0,-1-6-7 16,1 1-4-16,2-3-10 0,-1-3-8 0,1-1-10 15,1-1-8-15,-5-4-11 0,14 0-11 0,-14 0-15 16,19-12-7-16,-5-1-2 0,6-4 4 0,-3 0 1 16,5-3 14-16,-4 2-3 0,-5 1 1 0,3-2 7 15,-3 4 1-15,2 2 5 0,-5 2-2 0,-1 0 9 16,-1 3 2-16,-3 4 2 0,-2-1 9 0,-3 5 9 16,6-4 7-16,-6 4-3 0,0 0 10 0,0 0 9 15,8 13 0-15,-7-3-1 0,-2 0 2 0,0 0-1 16,1 6-1-16,0-3-6 0,3-1 4 0,1 3-6 15,0 1-3-15,-1 1-3 0,3-6 4 0,-1 0-3 0,7 3-1 16,-2-1-2-16,-4-5-1 0,6-1 0 0,-1-2-3 16,1-1 2-16,1 0-5 0,5-3-5 15,-6-2-1-15,1-1-3 0,7-2-7 0,-4-3-7 16,2 1-9-16,-5 0-7 0,3-4-6 0,-2 0-6 0,-1-1 1 16,-2-2 3-16,1 1 3 0,-1-1 10 0,-3-2-5 15,-3 4 5-15,2-1 6 0,-4 1 2 0,1-1 3 16,-2 1 3-16,-2 2 7 0,-2-1 0 15,-2 0 16-15,1 4 4 0,-2 0 9 0,0 0 2 0,-6 1 4 16,5 3 7-16,-6-2 1 0,1 3 2 0,-5 3 3 16,1 3-2-16,2-1 6 0,-7 4 3 0,3 0 2 15,2 0 2-15,-2 4 1 0,3-3-5 0,-1 3-1 16,6 1 0-16,1-4-8 0,2 1-6 0,0 0 0 16,1 1-3-16,2-3 2 0,2 2-8 0,1-4 0 15,2 3-3-15,1 1-1 0,1-1 1 0,3-2-3 16,1-1-2-16,2 0 1 0,-3-2-6 0,4 0 1 15,-1-2-2-15,3 0-3 0,0-2-2 0,-2-2 3 16,3 0-8-16,3-3-1 0,2 2-1 0,-4-5 0 16,1 0-2-16,-2-3-4 0,1 0 0 0,-2 0 6 15,1-1-1-15,-5 3-1 0,2-2-2 0,-3 2 5 16,0 1-1-16,-1 1 3 0,-3 2-1 0,0 2 5 16,0-3-2-16,-4 6 2 0,4-4-2 0,-4 4 3 15,0 0-4-15,0 0 2 0,0 0 0 0,0 0 2 0,0 0-1 16,0 0 2-16,-8 23 0 0,7-14 2 0,-2 2-3 15,1 1 0-15,-2 0 0 0,0 0-1 0,3-1 1 16,-1-1 0-16,2 0-1 0,1-1-6 16,-1-9-14-16,-1 17-14 0,2-11-23 0,-1-6-28 0,3 8-28 15,-3-8-32-15,0 0-34 0,12 3-40 0,-12-3-60 16,18-7-229-16,-10 0-719 0,3-1 72 0</inkml:trace>
  <inkml:trace contextRef="#ctx0" brushRef="#br0" timeOffset="44615.1">21351 7271 81 0,'0'0'505'0,"0"0"-52"16,0 0-47-16,6 11-47 0,-6-11-34 0,-3 18-29 15,-2-7-27-15,1 1-27 0,0 1-18 0,0 0-24 16,-3 1-18-16,1 1-22 0,0 1-18 0,0-4-16 16,2-1-15-16,2 1-11 0,-2-1-13 0,3-2-14 15,-1 2-4-15,2-6-10 0,0-5-5 0,-2 12-8 16,2-12-7-16,2 9-10 0,-2-9-6 0,0 0-10 15,5 2-7-15,-5-2-8 0,0 0-11 0,22-12-13 16,-13 2-14-16,1 2-8 0,0-2-9 0,2-2 8 16,1-3-8-16,-1 0 1 0,3 1 7 0,-4-1 6 15,1 1 1-15,-4 5 4 0,4 0 2 0,-6 1 6 16,1 3 4-16,-2 0 5 0,0 1-5 0,-5 4 10 0,6-3 2 16,-6 3 9-16,0 0 21 0,0 0 9 15,0 0 6-15,4 17 5 0,-6-9 7 0,2-8 2 16,-4 21 3-16,1-11-1 0,1 3 2 0,-1-2-5 15,-1 4 0-15,2-6-4 0,-1 2 0 0,3 0-4 0,-1-5-5 16,1-6-7-16,0 12 2 0,1-5-4 0,-1-7-2 16,3 8-9-16,-3-8-1 0,6 6-4 0,-6-6 1 15,8 0-5-15,-8 0-7 0,11-8-5 0,-5 4-8 16,1-4-6-16,2 1 0 0,0-2 1 0,-3 3-2 16,4-5-5-16,-1-1 5 0,-2 1 0 0,6-1 5 15,-6 5-2-15,2-2 4 0,-1 3 4 0,2-1 0 16,-5 4 5-16,1-2-1 0,-6 5 0 0,11-3 7 15,-11 3 2-15,10-1 12 0,-10 1 12 0,0 0-1 16,13 7 8-16,-9-2 8 0,-2-1 1 0,0 2 0 16,6-1 6-16,-4 5 3 0,3-3 7 0,-3 2 5 15,1-1-4-15,1-1 4 0,0 3-9 0,0-1-1 16,-2-4-4-16,3 3-1 0,-3-3 2 0,2 0-6 16,0 1-3-16,0-1-7 0,-1-1 1 0,3-2 1 15,-8-2-11-15,12 2-1 0,-1-5-1 0,0 0-3 16,-1-1-8-16,1-4-11 0,5 1-10 0,-7-1-6 15,6-5-5-15,-3 3-3 0,-2 1-5 0,-1-5 3 16,1 5 3-16,-2 2 8 0,1-2-4 0,-4 0 0 16,2 7 1-16,-3-3 6 0,-4 5-1 0,7-7 11 15,-7 7-1-15,4-5 3 0,-4 5 3 0,0 0 6 16,0 0 5-16,0 0-5 0,0 0 2 0,0 0 3 16,0 0-1-16,0 0 3 0,0 0 0 0,-11 24 3 0,9-18-6 15,2-6 4-15,-2 12-1 0,2-5-2 0,0-7-4 16,-2 11 4-16,2-11-4 0,4 10-1 0,-4-4-1 15,0-6-2-15,5 7 2 0,-1-3-3 16,-4-4-4-16,6 4-2 0,-6-4 1 0,13 0-5 0,-13 0-3 16,12-5-2-16,-3 1 0 0,3 0-6 0,-5-3-2 15,-1 3-1-15,0-3-2 0,2 1-1 0,-1-1-8 16,1 0-4-16,-1-1-9 0,2 0 8 0,0-1-7 16,0 1-4-16,-3 1-12 0,0 1 6 0,0-2-4 15,-1 5 7-15,-5 3 2 0,2-8 4 0,-2 8 2 16,8-1 6-16,-8 1 8 0,0 0 9 0,0 0 7 15,0 0 4-15,0 0 5 0,0 0 14 0,4 16 3 16,-4-16 5-16,0 11 1 0,0-11 5 0,-4 12-1 16,4-12 1-16,0 11-6 0,0-11 8 0,0 15-9 15,0-10 2-15,0 5-1 0,0-10-2 0,0 15-3 16,0-9-2-16,1 0-1 0,3 0 0 0,-4-6-5 16,5 10 2-16,-1-4 0 0,-1-1-1 0,-3-5-4 15,10 6-4-15,-5-6-7 0,2 4-5 0,2-3-1 16,-9-1 1-16,15-1-6 0,-5-2-17 0,-4 2-19 0,-6 1-12 15,16-1-13-15,-9 1 1 0,-7 0-5 0,13-2 2 16,-8 0 0-16,-5 2 0 0,8-2 8 16,-8 2 5-16,0 0 10 0,10-3 1 0,-10 3 14 15,0 0 1-15,0 0 8 0,0 0 9 0,9 4 17 0,-9-4 4 16,0 0 12-16,0 0 11 0,-3 11 5 0,3-11 1 16,0 10-1-16,0-10 3 0,0 0-4 15,-2 14 2-15,4-9 5 0,-2-5 2 0,0 9-2 16,0-9-2-16,3 11-4 0,-1-7 3 0,-2-4 10 0,7 10 9 15,0-6 4-15,0 2-2 0,-1-1 3 0,1-3-5 16,4 2-2-16,0-3-1 0,0-1-1 0,-1 0 0 16,3-3-6-16,7-2-3 0,-4-1-1 0,4-3-4 15,5-6-3-15,-1 0-4 0,1-2 0 0,0-3-1 16,0 2 0-16,0-2-5 0,-3-2 1 0,0-2-1 16,1-1-4-16,0-2 3 0,-2 2-1 0,-2-5-5 15,1 1 1-15,-5-1-7 0,2 1 4 0,-4 1 3 16,-3 0-10-16,2 5 6 0,-7-2-6 0,-1 6 5 15,-4 1 3-15,2 3-2 0,-6-1-2 0,4 4 5 16,-7-3 4-16,3 7 9 0,-6 1 3 0,0 3 1 16,-1 1 3-16,-3 6 5 0,1 1 3 0,-12 8 3 15,0 4 10-15,0 3 5 0,0 5 6 0,1 3 15 16,-5 14 8-16,-3 0 12 0,5 4 1 0,2 2 14 16,3-2 2-16,4 2-4 0,-2 0 13 0,9-1-12 15,1-13-9-15,8 4-12 0,0-3-9 0,4 1-7 16,2-1-8-16,4-3-8 0,3-2-5 0,3-1-2 15,1-5-10-15,5-1-6 0,-2-6-14 0,2-6-31 0,8-2-27 16,1-1-42-16,0-6-55 0,-2-2-82 0,5-6-94 16,-13 3-314-16,8-4-993 0,-6 0-48 15</inkml:trace>
  <inkml:trace contextRef="#ctx0" brushRef="#br0" timeOffset="45747.5">23199 7422 210 0,'0'0'498'0,"0"0"-50"0,0 0-31 0,0 0-30 16,0 0-16-16,0 0-23 0,-9 18-27 0,7-12-32 16,-3 4-23-16,-1 0-27 0,-3 6-25 0,0-1-21 15,2 3-15-15,-1-3-29 0,3 0-19 0,-1-2-7 16,2-1-19-16,2 0-14 0,2-1-5 0,-2 3-15 16,2-4-7-16,0 1-8 0,2-1-2 0,0-2-7 15,-2 1-1-15,3-1-9 0,-2-3-8 0,3 1-10 16,-2-2-6-16,-2-4-13 0,8 8-3 0,-8-8-5 15,10 2-12-15,-10-2-10 0,15-3-7 0,-4-4-8 16,-3 2-7-16,9-4 2 0,-3-2 2 0,-1 0 9 16,-4 3 2-16,5-4 6 0,-1 4 1 0,-4 4 4 0,-3-2 5 15,2 3 10-15,-4-1 15 0,-4 4 19 16,5-7 9-16,-5 7 13 0,0 0-4 0,0 0 1 16,0 0-4-16,0 0-7 0,0 0 5 0,-11 27-1 0,8-18-6 15,-1 1 3-15,-4 1-4 0,4 0-9 0,0 3 6 16,0-2-1-16,1 4-8 0,-1-1 1 0,0-2-12 15,1-2-16-15,3 1-24 0,0-4-21 0,0 1-28 16,3-2-20-16,1-1-11 0,1-3-35 0,-1 1-67 16,9-4-79-16,-3 0-243 0,2-1-783 0,0-2 57 15</inkml:trace>
  <inkml:trace contextRef="#ctx0" brushRef="#br0" timeOffset="46056.99">23611 7626 287 0,'4'-6'470'0,"0"1"-71"15,-1 0-42-15,0-2-37 0,-3 7-16 0,0-13-19 16,0 13-15-16,-1-8-13 0,1 8-13 0,0 0-21 16,-7-11-24-16,3 8-29 0,4 3-18 0,0 0-21 15,0 0-9-15,-11 0-24 0,11 0-9 0,0 0-11 16,0 0-6-16,-19 5-12 0,13-1-5 0,0 1-4 16,1 1-9-16,-2-1-3 0,0 4-6 0,2-3-2 15,-1 3 2-15,2 0-9 0,-4 0 1 0,4 1-2 16,-1 0-7-16,1 0 1 0,0 2-3 0,0-1-3 15,1-1 5-15,-3-1-7 0,4 2 1 0,-2 0-1 16,2-3 4-16,-2-3-2 0,2 2 5 0,2-7 1 16,-2 9 7-16,-1-4 0 0,3-5 2 0,0 0 0 15,-6 7 4-15,6-7-7 0,-4 4-2 0,4-4 0 0,-6 5-5 16,6-5-14-16,-9 2-19 0,1-1-20 0,8-1-19 16,-12 2-28-16,5 1-37 0,-2-3-38 15,9 0-42-15,-15 0-48 0,15 0-289 0,-13-2-781 16,4 1 55-16</inkml:trace>
  <inkml:trace contextRef="#ctx0" brushRef="#br0" timeOffset="46251.81">23615 7698 333 0,'10'4'593'15,"-6"0"-75"-15,-4-4-65 0,7 6-51 0,-7-1-43 16,0-5-45-16,-1 14-28 0,-3-4-40 0,4 0-34 15,-5-1-22-15,3 1-26 0,-3 1-24 0,1 0-19 16,1 0-12-16,-1-1-10 0,0 1-32 0,-2 0-30 16,1-1-44-16,0 0-51 0,-2-1-64 0,3-4-76 15,2 1-329-15,-3-3-758 0,5-3 62 0</inkml:trace>
  <inkml:trace contextRef="#ctx0" brushRef="#br0" timeOffset="46450.39">23723 7582 172 0,'0'0'573'0,"4"-8"-97"0,-4 8-67 0,0 0-46 15,4-3-44-15,-4 3-46 0,0 0-39 0,0 0-33 16,0 0-24-16,0 0-25 0,0 0-21 0,0 0-45 16,0 0-42-16,5 16-47 0,-5-16-25 0,-4 12-19 15,4-12-26-15,0 15-9 0,0-15-9 0,4 19-24 0,-4-8-3 16,0-1-36-16,0 0-54 0,0 0-166 15,4 1-488-15,0-1 104 0</inkml:trace>
  <inkml:trace contextRef="#ctx0" brushRef="#br0" timeOffset="47284.05">23791 7865 113 0,'-1'10'420'16,"1"-1"-61"-16,-4 1-47 0,4 0-28 0,-2 0-24 16,2 0-8-16,-6-1-6 0,2-3-3 15,-2 2-8-15,1-3-13 0,1 0-14 0,4-5-17 0,-3 8-17 16,3-8-20-16,-7 5-17 0,7-5-20 0,0 0-27 15,0 0-17-15,0 0-17 0,0 0-8 0,7-25-7 16,0 9-4-16,2 7-9 0,-1-5-2 0,3 2-6 16,1-2-6-16,-2 0 0 0,3 2 0 0,-2-1-4 15,-1 4 4-15,-4 2-5 0,0 2-1 0,-1 1 0 16,1 1 2-16,-6 3 2 0,8-6 9 0,-8 6 0 16,0 0 5-16,0 0 0 0,0 0 1 0,0 0 4 15,0 0 3-15,0 0-2 0,-6 24-5 0,6-24 1 16,-4 14-8-16,2-7 2 0,0 2-2 0,2-1-1 15,0-8-4-15,0 14 1 0,0-7-6 0,0-7 0 16,0 10 2-16,0-10-8 0,4 12 0 0,-2-9-7 16,-2-3-6-16,6 4-5 0,-6-4-1 0,11 2-9 15,-11-2-10-15,8-1 1 0,-8 1-3 0,15-2 0 16,-7-2 0-16,-2 1-7 0,3-2 2 0,-3-1-5 0,1 3-5 16,0-2 0-16,0 1 6 0,-2 0 5 15,-5 4 2-15,11-5 3 0,-11 5 4 0,7-2 7 16,-7 2 7-16,0 0 4 0,0 0-1 0,0 0 5 15,0 0 7-15,0 0 9 0,0 0 11 0,-9 20 1 0,5-14 3 16,-1 0 1-16,1 0-3 0,3 0-1 0,-3 0-3 16,4-6-1-16,-2 11 0 0,2-11-4 0,2 10 0 15,-2-10-2-15,4 8-1 0,-4-8 2 16,4 5-5-16,-4-5 1 0,8 4 2 0,-8-4-2 0,9 0 2 16,-9 0-1-16,17-2-1 0,-17 2 0 0,14-5 2 15,-5 0-1-15,1 1 1 0,3-2 2 0,-2 1 4 16,1-2 4-16,2-2 12 0,3 0-2 0,-1 0-5 15,1 0 1-15,-2-2-5 0,2 1-1 0,-2 1 6 16,1-2-4-16,-7 3-3 0,3-1 0 0,-4 3 7 16,-3 0 6-16,0 3 18 0,0-1 8 0,-5 4 20 15,9-6-4-15,-9 6 1 0,4-5-5 0,-4 5 2 16,0 0-7-16,0 0-4 0,0 0-4 0,0 0-3 16,0 0-5-16,0 0-9 0,0 0 5 0,0 0-9 15,0 0-7-15,-15 25 0 0,5-11-3 0,3 0-3 16,-6 9 1-16,1 1-3 0,3 6 1 0,-7-1-6 15,-4 15 9-15,5-1 0 0,-2 4 0 0,-2-2-1 16,2-1-2-16,7-9 0 0,-8 11-2 0,5-13-2 16,-2 14-1-16,5-16 0 0,-1 2-4 0,-5-1-3 0,4 1 24 15,0-5-27-15,-1-3 3 0,0 1-5 16,-1-3 6-16,4-7-5 0,1-2-3 0,1-4 5 16,-1-2-1-16,1 0-5 0,-2-3 0 0,10-5 7 15,-17-2-10-15,9-3-8 0,-4-2 0 0,3-6 0 0,-2 0 4 16,3-4 0-16,2-1 5 0,-1 0 1 0,1-11-4 15,4 1 0-15,2 0 3 0,0-3-3 16,10 6 1-16,-5 2-1 0,9-4 2 0,1 4 1 0,8 4 6 16,2-1-4-16,0 0 0 0,1 2-9 0,3 2 1 15,3 3-12-15,-1 3-41 0,-1 2-30 0,0 3-8 16,-1 2-18-16,-1 2-32 0,-5 3-59 0,-4 1-120 16,0 2-250-16,-1 2-864 0,-5 2 23 0</inkml:trace>
  <inkml:trace contextRef="#ctx0" brushRef="#br0" timeOffset="48096.37">22263 9016 440 0,'0'0'482'16,"8"-3"-44"-16,-8 3-37 0,8-6-31 0,-8 6-24 15,4-6-14-15,-4 6-21 0,0 0-13 0,0 0-18 16,6-3-21-16,-6 3-38 0,0 0-21 0,0 0-26 15,0 0-22-15,0 0-24 0,-26-2-13 0,17 3-14 16,-5 0 1-16,-4 4-20 0,0 0-4 0,-2 1-16 0,-2 1-6 16,3-2-11-16,-2 2 0 0,-4 2-8 15,8-4-3-15,2 1 4 0,3-1-8 0,1 1-7 16,3 0-1-16,-2 0-3 0,4 2-5 0,-1 2 0 0,3-1-4 16,0 1 4-16,3 2-1 0,1 5-8 0,1-2 4 15,3 1-3-15,4 2-1 0,-3 0 0 0,4 1-1 16,4 3 3-16,-2-7-4 0,3 2 1 0,-1-1-2 15,-1 0 2-15,-1-1-7 0,-2 0 7 0,3 0-11 16,-4 0 14-16,-1-5-5 0,-5 1 4 0,0-1-1 16,-1-1 2-16,-2 2 10 0,-1-3-9 0,0 3-5 15,-7-2 2-15,1-1-4 0,-2 2 4 0,-5-3 3 16,-2 0-6-16,0-2 3 0,-1-3-3 0,2 0 2 16,-6 0-4-16,1-5 4 0,4 1-7 0,3-1 1 15,3-1-11-15,-1-2-2 0,3-1-20 0,1 0-22 16,1-4-13-16,0 1-21 0,5-2-12 0,2 0-18 15,5-1-23-15,-1-3-33 0,3 5-35 0,1-3-72 16,1 0-269-16,3 2-816 0,1-4 42 0</inkml:trace>
  <inkml:trace contextRef="#ctx0" brushRef="#br0" timeOffset="48479.99">22669 9176 447 0,'9'-1'535'15,"-9"1"-59"-15,9-2-29 0,-9 2-61 0,5-4-37 16,-5 4-41-16,0 0-29 0,0 0-28 0,0 0-18 16,-14-11-23-16,14 11-22 0,-20-1-11 0,7 0-12 15,-1 2-18-15,1 2-18 0,-6-3-17 0,4 4-11 16,-3-1-12-16,3 1-4 0,-4 3-16 0,3-1-2 16,-1 1-10-16,2 2-5 0,-2-1-7 0,2 4-8 15,3-1 1-15,3-2-4 0,-1 2-6 0,4 2-3 16,0 3-4-16,4-6-1 0,1 3 6 0,2-2-13 15,3 4 0-15,0-2 1 0,1-1 0 0,2-1-4 16,4 3 3-16,-2-1-5 0,-1 0 1 0,0-4-8 16,1 0 9-16,-3 0 0 0,0-1-6 0,-2 0 5 15,0-1 5-15,-2 3-4 0,0-4 6 0,-2-6-7 16,-2 13 6-16,2-13-4 0,-6 15-1 0,2-10 0 16,-4 1 1-16,-1 2 8 0,-3-4-10 0,4 1-6 0,-3 0 7 15,-1-3-2-15,1 2-7 0,0-4-11 0,-1 1-13 16,1-1-21-16,3 0-6 0,-2-1-26 0,10 1-29 15,-13-1-32-15,13 1-34 0,-9-8-30 0,9 8-22 16,0-10-41-16,0 10-292 0,9-18-816 0,-2 7 42 16</inkml:trace>
  <inkml:trace contextRef="#ctx0" brushRef="#br0" timeOffset="48784.02">22788 9300 25 0,'18'-4'567'0,"-4"1"-91"16,0 3-62-16,-4-1-54 0,1 1-43 0,-3 0-27 15,-8 0-18-15,9 5-2 0,-9-5-4 0,2 6-15 16,-2-6-18-16,-2 15-22 0,-3-4-20 0,-4 4-11 16,0 1-15-16,-2 0-8 0,2 1-8 0,-9 2-8 15,5 2-12-15,-6 1 7 0,6-1-21 0,-1-4-11 16,1 4-17-16,-1-6 1 0,3 0-12 0,-3-1-7 16,3 1-6-16,3-2-10 0,1-2-9 0,-2-2-3 0,2 1 3 15,3-2-9-15,1 2-4 0,-1-2 1 0,6 1-1 16,0-1 2-16,-2 1-3 0,5-1-4 0,4-1-1 15,0 0-1-15,0 0-5 0,2-2-1 16,1 1 0-16,7-1 1 0,-1 0-3 0,-1-2 0 0,2 0-3 16,-6-1 1-16,6-2-6 0,1 0 0 0,-2 0-1 15,0 2-6-15,0-1-19 0,-4 0-19 0,-2-1-22 16,0 1-31-16,-3 0-35 0,0-1-48 0,-3 1-82 16,-6-1-369-16,10 3-978 0,-10-3-40 0</inkml:trace>
  <inkml:trace contextRef="#ctx0" brushRef="#br0" timeOffset="54096.02">1614 14876 423 0,'0'0'404'16,"0"-8"-27"-16,0 8-17 0,0-7-19 0,0 7-22 15,0 0-23-15,-2-12-26 0,2 12-24 0,-4-6-24 16,4 6-22-16,0 0-24 0,-6-7-14 0,6 7-10 15,0 0-19-15,-8-1-13 0,8 1-12 0,0 0-14 16,0 0-3-16,0 0-20 0,-14 6-5 0,8-2-10 16,6-4-7-16,-12 10-4 0,7-1-8 0,0-1-7 15,0 2 1-15,-2-1-10 0,4 0-4 0,0 3-6 16,0-2-2-16,1 2-2 0,0-1-1 0,2-1-3 16,2-2 1-16,-1 2-4 0,3 0-3 0,1-2 0 15,3 2-2-15,-1-2-3 0,5 2 3 0,2 3-1 16,-1-1 2-16,2-1-1 0,0 2 22 0,2-2-2 15,-2 0-3-15,2 2-1 0,-3-2 3 0,1 3-5 16,-3 0-1-16,2-2 6 0,-1 3-4 0,-2-1 3 16,-2 2-1-16,0-2-1 0,-5 5-3 0,0-4 0 15,-3 3 2-15,-1-3-3 0,-3 1 0 0,0 1 3 16,-1-4 3-16,-4-2 3 0,-2 2 8 0,0-4-5 16,-3 1 0-16,-3 1-2 0,1-4-2 0,1-2-2 15,1-1-2-15,-6 1 1 0,5-5-4 0,0 1-12 16,2-1-11-16,-1-1-24 0,-2 1-27 0,4-6-34 15,1 2-34-15,1-2-37 0,-1-3-54 0,3 2-57 16,1 0-245-16,1-3-755 0,1 1 63 0</inkml:trace>
  <inkml:trace contextRef="#ctx0" brushRef="#br0" timeOffset="54541.76">1879 15228 177 0,'10'5'367'0,"-1"-1"-44"0,3-1-29 0,0-2-32 0,0 1-27 16,2-1-32-16,-3-1-17 0,2-1-17 16,0-1-21-16,-1-2-18 0,1 0-5 0,3-3-17 0,-3 0-16 15,-1-1 1-15,3-4-17 0,-1-3-6 16,-2 2-8-16,2-1-6 0,-3-1-8 0,-4 0-7 15,2 0-2-15,-2 4-10 0,-5-1-2 0,6 3 0 0,-7-2-5 16,2 1 0-16,-2 3 1 0,-1 7-1 0,-3-12-5 16,1 6 0-16,-3 2 6 0,5 4 5 0,-13-9 3 15,2 7 5-15,0 0 5 0,-1 2 2 16,-1 1 6-16,-4 0 7 0,0 3 14 0,1 3-6 0,-1-1-6 16,-1 2 7-16,3 0 0 0,0 2 1 0,1 0-2 15,1-3 5-15,3 1 6 0,1-1-8 0,1 4-3 16,0-3-9-16,3 4-2 0,1 0-6 15,2-2-4-15,2 2-7 0,-1 0 1 0,2-1-2 16,3 1-1-16,1-2-8 0,3 4 0 0,2 0-4 0,0-2 3 16,4 0-7-16,0-1-2 0,1 1-4 0,-1-4 0 15,4 2-8-15,-2-2-2 0,3-4-12 0,-1 5-14 16,3-2-19-16,-3-2-20 0,-2-2-31 0,3 0-44 16,-1-2-54-16,0 0-70 0,-8-2-263 0,4 0-750 15,-4-3 63-15</inkml:trace>
  <inkml:trace contextRef="#ctx0" brushRef="#br0" timeOffset="55326.25">2490 14963 397 0,'-8'-2'503'0,"8"2"-58"16,-8-2-54-16,8 2-47 0,-14 1-35 0,14-1-25 15,-15 4-31-15,6-3-23 0,-1 3-14 0,-2 0-22 16,0 2-17-16,0-1-15 0,-3 4-18 0,3 2-12 16,-2 0-15-16,0 3-13 0,3-3-10 0,-1 4-10 15,1 0-4-15,-1 0-7 0,2 1-1 0,2-1-9 16,2 2-1-16,-1 1-8 0,4-7-6 0,-1 7-5 16,2-1-10-16,2-1 1 0,2 1-3 0,2-5-4 15,-1 0-1-15,3 5-8 0,1-3 1 0,2 0-2 16,5-1-6-16,-2-1-1 0,4-2-4 0,-3-1 1 15,4-1 3-15,-1-2-11 0,2-2 1 0,-1 1-3 16,1-4-10-16,1 0-8 0,-2-3-17 0,-3 1-8 16,0-2-15-16,2-2-10 0,-4-1-9 0,1-6-21 15,2-1-19-15,-3-4-20 0,-2 2-9 0,0-2-23 16,-2-1 3-16,1 0 3 0,-1 1 12 0,-1-2 4 16,-1-1 19-16,-2 4 1 0,1-1 15 0,-1 2 9 15,-2-2 18-15,-2 6 6 0,2 0 21 0,-2 0 18 16,0 1 35-16,0 1 18 0,-2-2 36 0,2 11 22 15,-1-11 27-15,1 11 15 0,-1-9 13 0,1 9 13 16,0 0 5-16,0 0 5 0,-4-7 5 0,4 7-10 16,0 0 4-16,0 0-6 0,0 0-20 0,0 0-11 15,0 0-9-15,0 0-17 0,-4 25-8 0,6-14-5 16,-2 0 3-16,4 3-13 0,-2 3-10 0,2-6 0 0,0 1-5 16,-1 7-1-16,4-4-9 0,-1 1-5 15,4 1 0-15,-4-6-3 0,0 3 0 0,0-4-3 16,1 1-6-16,0-3-3 0,-3-4-2 0,1 1 1 15,2-3-9-15,-2 1-3 0,-5-3-8 0,13 3-7 16,-13-3-6-16,9-3-2 0,-9 3-7 0,11-7-8 0,-5 3-1 16,0 0-8-16,-1-5-5 0,0 0-1 15,-1 1 1-15,0-2-1 0,1-2 5 0,-2 3 11 16,-1-2-1-16,-1 2 3 0,-1-4 3 0,0 4 4 16,0 0 3-16,0 9 3 0,0-12 6 0,0 12 15 0,0-8 15 15,0 8 11-15,0 0 16 0,0-9 10 0,0 9 1 16,0 0 5-16,0 0 3 0,0 0 2 15,0 0 1-15,0 0-6 0,0 0 0 0,0 0-9 16,0 0-7-16,0 0-7 0,0 0 1 0,3 27-6 0,-1-16 2 16,2 5-6-16,0 0 0 0,-2 3-6 0,3-3 3 15,-1 2-5-15,0 1-2 0,0-2 16 0,0 1-23 16,0-1 3-16,0-5-7 0,-2-2-2 16,1 0-11-16,1-3-21 0,-1-2-17 0,0-1-15 15,-3-4-13-15,6 5-24 0,-6-5-29 0,0 0-48 0,0 0-53 16,14-14-63-16,-11 5-263 0,2-1-812 0,-4 2 44 15</inkml:trace>
  <inkml:trace contextRef="#ctx0" brushRef="#br0" timeOffset="56090.93">2923 15043 163 0,'0'0'501'0,"0"0"-48"15,7 15-37-15,-4-7-44 0,0 2-34 0,1 2-35 16,1 4-24-16,0 0-25 0,1 2-33 0,2 0-18 15,-3 0-18-15,1 1-21 0,0-1-16 0,0 5-17 16,-1-4-13-16,1-3-11 0,-2-1-12 0,3 0-8 16,-3 4-16-16,-2-8-10 0,2 1-5 0,-1-3-6 15,0-2-4-15,-2-2-10 0,-1-5-1 0,4 8-6 16,-4-8-5-16,0 0-11 0,4 3-2 0,-4-3-3 16,0 0-3-16,0 0-1 0,8-17 0 0,-7 8-8 15,-1-2 4-15,3-1-14 0,-4-5-3 0,1 0-11 16,1 0-5-16,-2-1-1 0,2 0 5 0,-2 0-3 15,-1 1 7-15,1 4-2 0,-2 1 6 0,2 1 0 16,1 3 5-16,1 1 3 0,-1 7 0 0,2-10-3 16,-2 10 0-16,0 0 5 0,1-8 4 0,-1 8 1 15,0 0-2-15,0 0 5 0,0 0-1 0,0 0 2 16,0 0 6-16,0 0-1 0,23 15 7 0,-14-9-4 16,-3 1 10-16,4 0-1 0,-1 0 1 0,0-2-1 15,0 1 8-15,3 2-6 0,3-2 0 0,-3-5-7 16,1 2 6-16,4 0-3 0,-4-2-1 0,1 0-1 15,-1-2 1-15,-1 1-1 0,7 0-5 0,-5-3 2 16,-2 1 1-16,1-1 0 0,4-3-1 0,-7 0-6 16,3 0-3-16,-3-1-3 0,0-2-2 0,3-3-7 15,-4 3-10-15,0-5-6 0,-1 3-10 0,-2-2-10 16,-2 0-3-16,0 2 0 0,-3-2-2 0,-1-3 8 16,-1 6-1-16,1 0 5 0,-3 3 6 0,-2-2 3 15,0 2 3-15,-1 2 14 0,-1 1 1 0,1 0 10 16,-1 0 14-16,-5 4 7 0,12 0 4 0,-17 3 8 0,7 0 3 15,0 3-3-15,1-1 13 0,0 1-2 16,-2 3 3-16,0 2 4 0,-2 4 4 0,6-4 0 16,1 1 3-16,1 4-3 0,1 1 0 0,0-6 3 15,4 4 4-15,-1 3-8 0,1 0 3 0,4-3-5 0,1 3-1 16,3 1 4-16,1-5-9 0,2 0-1 0,2 1-1 16,1-1-3-16,0-2-6 0,1 1 0 15,1-3-8-15,0 2-1 0,1-2-1 0,1-2-22 16,0 0-19-16,1-3-22 0,-1 3-31 0,0-4-46 0,0 0-71 15,1 0-87-15,-4-1-286 0,-2-3-835 0,5 0 36 16</inkml:trace>
  <inkml:trace contextRef="#ctx0" brushRef="#br0" timeOffset="56698.97">4358 14909 92 0,'-8'0'473'0,"8"0"-64"0,-13-2-39 0,13 2-43 16,-16 0-33-16,6 1-22 0,0-1-26 0,-2 3-22 16,0 1-16-16,-5 1-16 0,0 4-14 0,-2-1-20 15,2 4-13-15,-2 0-15 0,0 5-4 0,-3-2-13 16,1 3 4-16,3 2-17 0,0-1-1 0,4-5-6 15,-5 9-6-15,7-8 5 0,-1 2-4 0,4-2-4 16,3 1-9-16,1-1-12 0,0 1-6 0,4 2-7 16,2-2 6-16,4 2-4 0,3 0-14 0,1-6-3 15,3 4 2-15,0-1-7 0,3-1 5 0,6 4-9 16,-4-8-8-16,1-1 1 0,2-1-6 0,1 0 3 16,-1-2-5-16,1-1-1 0,0-5-16 0,-1 1-21 15,-1-2-23-15,2 1-24 0,-3-4-44 0,-1-2-46 16,-2-4-55-16,0-3-80 0,-5-1-239 0,0-11-784 15,-1 1 55-15</inkml:trace>
  <inkml:trace contextRef="#ctx0" brushRef="#br0" timeOffset="57099.98">4370 14715 399 0,'0'0'592'0,"0"0"-105"0,0 0-82 16,0 0-61-16,0 0-54 0,0 0-29 0,2 23-31 15,0-6-17-15,4 7-13 0,-1 2-7 0,-2 3-18 16,0-1-11-16,4 1-12 0,0 2-11 0,2 4-15 0,-2-4-5 16,2 3-16-16,-1 1-15 0,-1-3-7 15,2-2-11-15,-1-2-9 0,-2-5-7 0,-1-5-2 16,2-1-9-16,-2 0-6 0,-1-6-6 0,0 1-3 16,-1-2-5-16,0-3-3 0,1-2-8 0,-2 0-8 0,-2-5-10 15,0 0-9-15,5 8-6 0,-5-8 0 0,0 0 7 16,0 0-7-16,9-24-1 0,-5 15 4 15,0-2 5-15,4 0-4 0,-3-5 1 0,-1 6 5 16,-1-1-2-16,3 0-2 0,-3 2 5 0,0 3 1 0,4 2 0 16,-3-2 0-16,-4 6 0 0,7-6-2 0,-7 6 1 15,8-3 2-15,-8 3 2 0,0 0 0 0,16 8 4 16,-10-2-1-16,0-2-2 0,1 6-2 0,2 0 5 16,0 0-3-16,-1 0 1 0,0 0 0 0,2-1 1 15,1 4-1-15,-2-4-16 0,4 0-14 0,-3-3-12 16,5 3-16-16,-2-3-19 0,-1 1-22 0,6-2-22 15,-2 1-15-15,-4-3-28 0,6-5-18 0,0-3-15 16,-1-1-31-16,-1-1-237 0,2-1-641 0,-3-1 90 16</inkml:trace>
  <inkml:trace contextRef="#ctx0" brushRef="#br0" timeOffset="57504.96">5050 15055 4 0,'-5'-9'499'0,"5"9"-64"16,-9-1-41-16,9 1-41 0,-16 1-46 0,6 3-22 15,0 0-30-15,-8 1-22 0,5 2-15 0,-6 1-25 16,4 0-14-16,-2-3-15 0,2 5-14 0,-1 0-2 16,1 0-22-16,0 1-7 0,3 1-12 0,-1 0-8 15,2 2-6-15,1 0-11 0,0 1-5 0,4-1-7 16,1-3-5-16,1 2-8 0,-1 1-5 0,4-3 2 16,-1 1-14-16,4-1-5 0,-2-1-5 0,2 0 2 15,2-1-9-15,0-1 0 0,1-2-3 0,2-2 1 16,-1 0-6-16,3-2-5 0,-1 0 4 0,1 1-3 15,0-4-9-15,2 0-2 0,1-2-3 0,-2-3-6 16,1 2-5-16,1-4-3 0,1-4-6 0,-3 4-1 16,3-3-1-16,-7 1-2 0,4 2 1 0,-3-2 3 15,0 0 4-15,0 3 3 0,-2 0-2 0,-1 1 3 16,1 2 1-16,-5 4 6 0,4-9 0 0,-4 9 9 16,7-5 6-16,-7 5 12 0,0 0 10 0,0 0 4 15,7-4 9-15,-7 4 3 0,0 0-5 0,0 0-1 16,0 0-6-16,5 17-7 0,-4-12-2 0,2 2 2 0,-2 1-5 15,-1-8-2-15,3 15-7 0,-1-5 3 16,-1-2-8-16,2-2-11 0,-2 0-20 0,4 3-21 16,-4-4-36-16,-1-5-34 0,6 12-41 0,-6-12-51 15,3 7-35-15,-3-7-295 0,0 0-775 0,0 0 56 0</inkml:trace>
  <inkml:trace contextRef="#ctx0" brushRef="#br0" timeOffset="58540.77">5134 15069 375 0,'13'7'527'16,"-13"-7"-76"-16,1 13-56 0,2-3-45 0,0 5-35 15,-1-3-28-15,0-1-36 0,2 4-24 16,0 2-21-16,-1-2-24 0,-1 3-20 0,2-3-18 0,2 1-20 16,-2-2-10-16,1 2-14 0,-1-4-12 0,-1-4-8 15,1 2-12-15,-1-2 0 0,0 1-14 0,3-1-9 16,-5-6-9-16,-1-2-6 0,6 9-10 0,-4-4-9 15,-2-5-5-15,0 0-7 0,0 0-1 16,0 0-7-16,0 0 3 0,12-14 0 0,-10 2 1 0,2 0-6 16,0-5 2-16,0-3-4 0,-2 1 3 0,2-2 1 15,0 3 2-15,1-2 1 0,-1 2-3 0,3 2 4 16,-3 3 2-16,-1 4-2 0,2 0 2 0,-1 1 1 16,-3 3 2-16,-1 5 0 0,5-6 11 0,-5 6-3 15,8-2 9-15,-8 2 3 0,0 0 7 0,10 10 6 16,-6-4-1-16,-1 0 1 0,1 2 0 0,1 1-2 15,0 3 8-15,0-1-12 0,0 4-3 0,0 1 1 16,-1 0 3-16,1 2-10 0,1-7-4 0,-2 7-2 16,0-7-3-16,1 2-14 0,-2-4-17 0,-2-2-14 15,0-1-12-15,-1-6-19 0,3 10-10 0,-3-10-11 16,1 6-10-16,-1-6-9 0,0 0 4 0,0 0 3 16,0 0 7-16,0 0 10 0,0 0 8 0,1-28 1 15,-1 20 2-15,0 8 10 0,0-18 8 0,0 9 7 16,2-4 10-16,0 1 12 0,-2 0 15 0,2-1 9 15,1-4 13-15,0 5 11 0,-1 2 5 0,2-1 11 16,1 2 2-16,-2 1 0 0,2 1 5 0,-1 1-1 16,1 2-1-16,0-1 1 0,-5 5 13 0,10-3 4 15,-3 2 7-15,-7 1-2 0,14-2 2 0,-14 2 0 16,14 3-4-16,-6-2-1 0,-1 3-4 0,2 0-4 16,-1-1-2-16,-2 3-2 0,3-2-2 0,-3 0-6 15,1 5 8-15,-2-2-16 0,0 0-2 0,0-2-4 16,0 3-9-16,0-1 5 0,1 0-5 0,-4-2-2 15,2 1-2-15,-1 0-4 0,-3-6 1 0,6 8-4 16,-4-4 1-16,-2-4-8 0,6 5-7 0,-6-5-10 16,0 0 0-16,0 0-11 0,0 0-5 0,0 0-2 0,0 0 5 15,0 0 4-15,0 0-2 0,7-14 0 16,-7 14 5-16,3-13-8 0,-2 5 0 0,2-1-4 16,-1 1-6-16,2 2-7 0,0-3 7 0,-2-1-1 15,1 6 10-15,2-2-3 0,-2 1 9 0,-3 5 0 0,6-8 2 16,-6 8 6-16,8-2 6 0,-8 2 1 15,0 0 7-15,12 2 6 0,-6 2 7 0,-1 0 1 16,-5-4 3-16,14 11 5 0,-9-8 0 0,1 2 5 16,3 1 0-16,0 0-1 0,1-1-1 0,0 3 3 0,5-2-3 15,-3-1 5-15,4 0-10 0,-5 2-1 0,4-5 0 16,-3 3-1-16,1-2-1 0,0-1-4 0,-1 0 3 16,1-2-4-16,0-2 0 0,-1 1-2 15,-1-1-6-15,-1-2-3 0,-1-1 6 0,1 0-5 0,-3 0-5 16,-1-1 2-16,1-2-2 0,-1 0-4 0,-2-1 0 15,-2 0-4-15,-2 3-2 0,0-4 0 0,0 10 6 16,-1-14-4-16,1 14 5 0,-4-9 2 0,-2 4 1 16,1 0-3-16,5 5 4 0,-12-3 0 0,6 2 3 15,6 1 5-15,-15 4 4 0,7-1 4 0,0 3 4 16,-2-1-2-16,1-1-1 0,1 7 3 0,-2-2 1 16,4 1 1-16,-3 6 0 0,4-2 6 0,-2 3 4 15,1-1 1-15,0 2 0 0,4-3-3 0,0 2 4 16,3-1-6-16,-1-3-3 0,0-1-4 0,4 0 1 15,1 0-3-15,4 4-3 0,-3-5-1 0,3-1 9 16,3-2-11-16,-2-1-2 0,0-2-2 0,8 1-8 16,-6-3-8-16,3-3-16 0,2-1-24 0,0-4-16 15,0-3-21-15,-3 4-17 0,1-7-17 0,2-1-10 16,-1-1-20-16,4-9-22 0,0 2-17 0,-3 0-23 16,-2-5-42-16,-5 8-225 0,2-7-670 0,-2-1 82 15</inkml:trace>
  <inkml:trace contextRef="#ctx0" brushRef="#br0" timeOffset="58778.34">6200 14897 140 0,'2'-25'285'0,"0"4"-17"16,-4 3-39-16,2-1-15 0,-2 2-3 0,0 2 8 16,1 5-5-16,-1-1 3 0,1 0 8 0,-2 5 3 15,3 6-1-15,-4-10 4 0,4 10-1 0,-5-8-21 16,5 8-19-16,0 0-21 0,0 0-10 0,-10 13-10 16,7-1-8-16,1 4-8 0,-1 3 1 0,1 9-4 15,2 3 7-15,1 2 0 0,3 2 2 0,-1 15-3 16,3 0-4-16,-3-15 2 0,1 15-3 0,0-2 5 15,3-1-8-15,-3-12-9 0,3 2-10 0,-3-5-8 16,1 0-15-16,0-2-8 0,-2-10-13 0,4-2-6 16,-4 0-9-16,1-7-4 0,-2 0-9 0,2 0-20 15,1-2-22-15,-5-4-34 0,0-5-35 0,4 6-40 16,-4-6-51-16,0 0-81 0,0 0-111 0,0 0-259 0,0 0-962 16,0 0-28-16</inkml:trace>
  <inkml:trace contextRef="#ctx0" brushRef="#br0" timeOffset="60238.01">6665 15647 147 0,'-9'-7'384'0,"4"1"-44"0,3 2-17 15,-2-6-46-15,4 3-8 0,0-3-23 0,2 0-15 16,0 4-16-16,2-4-18 0,3 2-15 0,-2 1-8 16,5 2-9-16,-3 0-19 0,4 2-8 0,-1 2-17 15,3 2-8-15,1 3-1 0,3 4-4 0,-1 4-2 16,6 5-6-16,-2 6-8 0,0 0 24 0,0 3-8 16,-3 4-8-16,1-4-6 0,-2 6 6 0,2-2-21 0,-2-1-6 15,3 4-8-15,-4 0-3 0,2-2-7 16,-3 2-2-16,5 11-5 0,-7-16-3 0,1 5 1 15,-5 3-7-15,6-5-1 0,-2 3 5 0,3 11-3 16,-1-14 4-16,2 2-1 0,-1 0-1 0,-2-4 0 0,4 3-1 16,3 0-9-16,-4 0 5 0,2-2-6 0,-1-2-7 15,2-2-1-15,-3-2 0 0,2-1-5 16,0-3-7-16,1 1 5 0,-3-2-4 0,-2-4 0 16,0-4 0-16,0 1 1 0,0-1-4 0,2 1-3 15,-1-1 3-15,0 1-3 0,-1-2 3 0,0 0-4 0,-2-4 0 16,3 4-2-16,-6-3 4 0,6 3-3 0,-5-2-27 15,-3-1-25-15,1-1-19 0,2 3-24 16,-4-3-32-16,-1-1-47 0,-1 2-57 0,-1-2-81 16,-3-5-266-16,1 12-860 0,-1-12 26 0</inkml:trace>
  <inkml:trace contextRef="#ctx0" brushRef="#br0" timeOffset="60622.09">7207 16751 395 0,'0'0'551'15,"-9"-3"-98"-15,9 3-72 0,0 0-55 16,0 0-46-16,0 0-35 0,0 0-20 0,26 15-20 16,-15-8-8-16,2-1-9 0,5 4-18 0,2-2-11 15,-3 2-15-15,12 2-17 0,-3 1-11 0,-2-3 1 0,4 0-20 16,1-1-11-16,-9 0-6 0,0-4-14 0,1 3-4 15,-2-2-4-15,1-1-5 0,2-1-4 16,0 2-7-16,-3 2 0 0,0-5-7 0,-4 1-1 16,-1 1-10-16,-1-3 1 0,-4-2-2 0,0 3-2 0,-2-2 5 15,-7-1 0-15,11 0 3 0,-11 0-3 0,0 0 7 16,10-5-7-16,-10-2 0 0,0 7-2 0,0-16 5 16,-1 0-2-16,-3 3-6 0,3-2-2 15,-2-2-5-15,-3 0 0 0,2 1-2 0,0-1-2 0,0 0 0 16,0-1 1-16,1 2-4 0,0-1-1 0,2 5-10 15,-2 3-14-15,1-1-16 0,2 1-17 0,0 9-18 16,-1-14-20-16,1 14-14 0,0 0-36 0,0-7-20 16,0 7-54-16,0 0-62 0,0 0-258 0,0 0-766 15,0 0 57-15</inkml:trace>
  <inkml:trace contextRef="#ctx0" brushRef="#br0" timeOffset="61293.69">8045 16788 122 0,'-6'-7'615'0,"6"7"-74"0,-5-7-65 0,-2 5-53 16,7 2-37-16,-6-3-37 0,6 3-26 0,0 0-24 16,0 0-32-16,-10-1-23 0,10 1-29 0,0 0-27 15,0 0-23-15,0 0-18 0,0 16-20 0,5-5-18 16,0 1-5-16,3 6-12 0,1 5-20 0,1-4 0 16,1 2-18-16,5 3-3 0,-5-9-1 0,-3 4-7 15,2-2-10-15,1-1-1 0,0-1-12 0,-3-3-15 16,0-1-21-16,1-4-40 0,-1 0-20 0,-1-3-18 15,-1-2-16-15,0 1-16 0,-6-3-12 0,13-5 1 16,-13 5-9-16,10-15 1 0,-6 5-1 0,1-7-4 16,-1 5 9-16,0-7 2 0,-2 0 24 0,3-2 4 15,0 2 1-15,-1-1 19 0,3-6-9 0,-5 7 17 16,2 1 16-16,-2 0 30 0,-1 3 16 0,0 4 17 16,0 4 17-16,1 0 26 0,-2 7 12 0,2-10 23 15,-2 10 21-15,0 0 16 0,0 0 14 0,0 0-14 16,0 0 5-16,0 0-5 0,0 0 4 0,2 26-6 15,-4-8-3-15,2 11-4 0,0 1 1 0,-2 1-9 16,0 1-10-16,-1-1-5 0,1 1-9 0,-2 0-5 16,4 0-8-16,0 0-3 0,-2-3-6 0,2-1-6 15,-3-1-9-15,3-8-1 0,0 0-16 0,0-7-23 16,3 0-25-16,-3-2-26 0,2-2-22 0,-2-2-38 16,0-6-37-16,2 10-60 0,-2-10-52 0,0 0-271 15,-2 7-778-15,2-7 52 0</inkml:trace>
  <inkml:trace contextRef="#ctx0" brushRef="#br0" timeOffset="61959.98">8519 16763 466 0,'0'0'434'0,"0"0"-39"16,-13 2-40-16,6-1-34 0,7-1-25 0,-13 6-34 15,6 0-22-15,-2-3-31 0,2 4-22 0,-2-2-25 16,0 0-18-16,0 2-14 0,0 2-13 0,2 2-10 16,-2 1-5-16,2-1-19 0,1 4-4 0,0 3-6 15,1-1-3-15,3-2-10 0,0 3 0 0,2 0-9 16,2-2 0-16,0 0-7 0,0-4-4 0,2-3-3 15,1 1-25-15,3 0-2 0,2-3 1 0,-3-1-6 16,4 0 5-16,-2-2-5 0,5-2 0 0,-1-2 2 16,1-3-1-16,-1 0 4 0,-2-3 3 0,3-4-5 15,-3 2 2-15,-2-1-2 0,-2 0 7 0,1-1 3 16,1-3-6-16,-6 1-6 0,1 4 2 0,-4 0-2 16,0 0 3-16,-4-3-5 0,4 11 4 0,-5-13-9 15,-2 9-9-15,1-2-17 0,-5 3-24 0,-1-1-22 16,1 2-26-16,11 2-22 0,-27 0-35 0,18 0-34 15,-3 1-58-15,1 2-240 0,-1 0-680 0,12-3 79 16</inkml:trace>
  <inkml:trace contextRef="#ctx0" brushRef="#br0" timeOffset="62362.02">8645 16843 167 0,'0'11'489'0,"0"0"-55"16,2-1-57-16,-2 1-21 0,0 1-42 0,2 3-41 15,0-2-24-15,1 2-26 0,-2-1-27 0,5 1-24 16,-2 1-17-16,1-4-18 0,2 2-18 0,-1-4-12 16,4 1-10-16,0 0-14 0,-1-1-7 0,5-2-6 15,-5 0-13-15,0-1-4 0,3-4-14 0,-2 0 2 16,-1-2-6-16,-2-2-7 0,4-1-6 0,-2-3-2 15,-2-2 1-15,0-2-15 0,0-3 0 0,-1-2-3 16,-1-1 3-16,-3 3-3 0,0-3 2 0,1 3-3 16,-3 0 1-16,1 1-1 0,-1 3 3 0,0 8 1 15,-4-11 5-15,4 11 10 0,-4-11 5 0,3 6 6 16,1 5 12-16,-6-6 0 0,6 6 11 0,0 0 0 16,0 0 0-16,0 0-1 0,0 0-5 0,0 0-14 15,0 0 0-15,0 0-7 0,0 0-1 0,0 27-1 16,4-18-2-16,-1 3-5 0,1 0-4 0,3 3-17 15,-2-5-21-15,-1 0-15 0,3-1-34 0,-1 2-29 16,1-2-43-16,0-2-35 0,0-3-51 0,-1-1-79 16,-1 2-198-16,-5-5-715 0,0 0 71 0</inkml:trace>
  <inkml:trace contextRef="#ctx0" brushRef="#br0" timeOffset="62671.93">9005 16895 11 0,'0'0'537'0,"6"13"-68"0,-6-13-76 0,4 12-58 16,-1-6-47-16,-1 4-32 0,2-1-38 0,4 2-22 15,-4-2-26-15,1 2-17 0,1 0-17 0,1 0-17 16,2-1-9-16,-4 0-19 0,1-2-5 0,3-1-9 16,-6 2-9-16,4-4-6 0,-3 2-10 0,2-2-2 15,-6-5 3-15,5 7-13 0,-5-7-1 0,6 4 2 16,-6-4 3-16,0 0 1 0,0 0-5 0,0 0-2 15,0 0-7-15,0 0-2 0,-8-25 1 0,5 16 7 16,3-2 7-16,-2 1-5 0,2-3-2 0,-2 2-1 16,0 0-6-16,2-3 1 0,0 3-4 0,2 0-4 15,2 0-3-15,-2 4-2 0,3-4 0 0,-3 4-9 16,5-2-5-16,-7 9-23 0,14-11-28 0,-6 9-33 16,1 1-43-16,-9 1-65 0,23-2-90 0,-11-1-222 15,-12 3-705-15,23-4 74 0</inkml:trace>
  <inkml:trace contextRef="#ctx0" brushRef="#br0" timeOffset="63078.03">9802 16664 563 0,'0'0'529'15,"0"0"-83"-15,0 0-55 0,0 0-43 16,0 0-30-16,11 31-25 0,-5-13-23 0,-1 6-19 16,3 8-7-16,-2-3-9 0,2 4-16 0,-3-1-14 15,3 2-3-15,2-3-46 0,-5 3-28 0,4-2-3 16,-3 3-19-16,3-3-10 0,-2 2-8 0,2-4-13 0,-2-3-6 16,2 0-7-16,0 0-13 0,-5-9-15 15,3 0-22-15,-5-2-28 0,3-3-46 0,-3-2-36 16,1-2-35-16,-1-3-46 0,0-2-50 0,-2-4-67 15,0 0-252-15,0 0-797 0,0 0 49 0</inkml:trace>
  <inkml:trace contextRef="#ctx0" brushRef="#br0" timeOffset="63357.86">9832 16806 32 0,'10'-4'397'0,"-10"4"-36"16,14 2-28-16,-1-2-14 0,-6 1-2 0,1 0-29 16,2 5-4-16,1-2-22 0,0 1-21 0,-1 1-21 0,-2 4-15 15,-1 0-16-15,4 1-21 0,-1 4-10 0,-2-1-20 16,-3-2-16-16,-3 4-6 0,0 0-8 0,0 1-14 16,-6 0-14-16,2 2-7 0,-3-1-11 0,1-2-1 15,-3-1-10-15,-1-1-5 0,0-5-4 0,3 1-10 16,-3-2-7-16,-1-2-10 0,0-2-24 0,2 0-31 15,-4-2-32-15,5-2-21 0,6 0-23 0,-14-2-33 16,7-2-26-16,0-2-37 0,3 1-48 0,1-2-218 16,-3 0-669-16,3-4 86 0</inkml:trace>
  <inkml:trace contextRef="#ctx0" brushRef="#br0" timeOffset="63838.04">10251 16866 273 0,'4'-6'484'0,"-4"6"-34"0,0 0-48 16,0 0-51-16,0 0-34 0,0 0-39 0,0 0-28 16,-9-15-32-16,9 15-21 0,-9-5-26 0,0 3-24 15,3-2-17-15,-1 1-11 0,1 1-14 0,-3-3-13 16,-1 5-10-16,1-3-12 0,-2 2-4 0,11 1-6 15,-15 1-10-15,6 1-2 0,4 1-8 0,-5 3-3 16,0 4-3-16,3-1-3 0,1 3-5 0,-4 4-4 16,6-1 5-16,-3 1-5 0,1 1-8 0,0 1 2 15,4 0 0-15,0 0-6 0,4-2-1 0,3 0 2 16,-4-3-7-16,1-1 5 0,2-1-5 0,0-5 1 16,1 2 0-16,5-1 0 0,0-3-2 0,-3-2 2 15,-1-1 0-15,6-2 0 0,-1-4-5 0,0-1 4 16,1-3-3-16,1-3-1 0,1-1 0 0,1-6-2 15,-2-2-1-15,-3 4 0 0,0-2-4 0,0-7 2 16,-3 12 6-16,1-3-4 0,-5 6-3 0,3 1 1 16,-1 3 1-16,-3 3 10 0,0-2 9 0,-2 6 11 15,6-5 7-15,-6 5-5 0,0 0 3 0,8 17-7 16,-8-6 1-16,2 5 3 0,1 4-5 0,-1-1-2 16,1-1 5-16,0 0-10 0,3 0-2 0,-3 0 0 15,4-3-9-15,-1 1 6 0,-1-6-22 0,4 0-20 16,-1 0-31-16,0-3-26 0,3-4-33 0,-1 0-33 15,2-4-62-15,1-2-73 0,-3-1-222 0,-3-4-727 16,4-4 72-16</inkml:trace>
  <inkml:trace contextRef="#ctx0" brushRef="#br0" timeOffset="64104.8">10707 16773 384 0,'0'0'457'0,"-25"17"-47"0,17-11-38 16,-1 2-27-16,-4 0-22 0,3 0-21 0,-4 3-22 16,1 1-14-16,4 0-21 0,-5-1-27 0,4 0-11 15,2 4-24-15,1-4-16 0,-2 5-15 0,3 1-12 16,1-2-14-16,3 2-14 0,-2-1-6 0,4 1-14 16,4 0-18-16,-2-1-3 0,3-1-9 0,2 2-10 15,1-3-4-15,0-3-4 0,3 2-8 0,-2-5-1 16,2-2-12-16,0 1-15 0,0-3-23 0,1-2-23 15,1-2-29-15,0-4-34 0,-1 0-37 0,4-7-43 16,-3-2-53-16,0-2-69 0,-3 1-224 0,-4-4-759 16,1 0 61-16</inkml:trace>
  <inkml:trace contextRef="#ctx0" brushRef="#br0" timeOffset="64701.02">10747 16631 349 0,'0'0'522'0,"0"0"-76"0,0 0-44 16,-8 24-51-16,7-13-16 0,-1 2-34 0,0 6-14 16,2 6-19-16,2 0-18 0,1 1-18 0,1 4-16 15,2-1-23-15,2 0-23 0,1 0-14 0,-1-1-25 16,-2-3-12-16,5 0-16 0,-5-6-10 0,6 4-7 16,0-5-13-16,-2-3-14 0,-2 0-1 0,2-1-11 15,-2-7-9-15,-1 2-10 0,1-2-24 0,-2-4-20 16,1 0-18-16,-3 1-15 0,-4-4-14 0,11-2-11 15,-11 2-11-15,10-11-18 0,-6 2-5 0,0 1 0 16,1-2-1-16,-4-1 6 0,1 1 0 0,-1 1 7 16,-1 9 13-16,5-16 3 0,-5 8 4 0,2 2 16 15,-2 6 3-15,0 0 13 0,2-12 14 0,2 9 17 16,-4 3 15-16,0 0 11 0,0 0 14 0,0 0 17 16,9-2 13-16,-9 2 7 0,0 0 0 0,12 9-4 15,-1-5 1-15,0 0-2 0,-2 0 5 0,2 1-10 16,0-2-5-16,1-1-3 0,4 2 4 0,-3-1-4 0,1-1-11 15,-1 0-5-15,6 0-1 0,-6-4-4 16,2 1-7-16,-4-2 3 0,1 1-8 0,1-3-5 16,1-4-13-16,-5 3-12 0,1-4-15 0,-1-3-19 15,-5 5-16-15,4-3-13 0,-5-1 4 0,-2 0 3 16,2 2 1-16,-4-1 12 0,1 4 0 0,0 7 3 0,-6-12 7 16,-2 5 1-16,4-1 15 0,-2 5 19 15,6 3 9-15,-13-1 25 0,13 1 11 0,-17 5 12 16,7 0 6-16,1 0 5 0,0 5 12 0,-1 4 5 15,-1 0 11-15,6-2 3 0,0 0 1 0,0 0-2 0,1 0-6 16,3 4-5-16,1 0-5 0,0 1-3 0,1 0-7 16,2-4-8-16,3 1 1 0,-1 1-5 0,7-2-5 15,-5-3-6-15,4-2-7 0,-1-2-1 16,1 0-8-16,1-2-16 0,2-3-18 0,-2-1-20 16,0-5-26-16,0-1-25 0,3-6-17 0,0 0-24 0,1-9-19 15,2 0-29-15,-7 3-12 0,5-6-27 0,-3-1-16 16,0-2-34-16,3 2-204 0,-5 2-643 0,-4 3 88 15</inkml:trace>
  <inkml:trace contextRef="#ctx0" brushRef="#br0" timeOffset="64872.02">11437 16756 324 0,'4'-9'226'0,"1"2"55"0,-3 1 32 0,-2 6 18 15,4-8-4-15,-4 8-8 0,0 0-12 0,0 0-32 16,0 0-26-16,0 0-23 0,0 0-17 0,7 27-9 16,-2-10-4-16,-2 2-8 0,1 0-13 15,4 7-5-15,-2 0-14 0,3 1-20 0,-2-1-10 16,2 2-14-16,2-3-15 0,-2 0-7 0,-2-9-8 0,0 3-15 15,-1-1-6-15,3-2-10 0,-1-2-15 0,-3-2-15 16,-1-4-32-16,2-3-34 0,-4 1-37 0,-2-6-45 16,0 0-57-16,6 9-69 0,-6-9-305 0,0 0-823 15,0 0 41-15</inkml:trace>
  <inkml:trace contextRef="#ctx0" brushRef="#br0" timeOffset="65054.49">11331 16886 739 0,'0'0'606'0,"-8"-6"-106"0,8 6-86 0,0 0-59 0,0 0-53 15,0 0-45-15,23-4-29 0,-13 1-34 0,-10 3-23 16,27-5-21-16,-9 2-18 0,1-5-20 16,-1 5-42-16,1-1-67 0,2-1-77 0,-1 2-89 15,1-1-341-15,-1 2-715 0,-2-1 73 0</inkml:trace>
  <inkml:trace contextRef="#ctx0" brushRef="#br0" timeOffset="65560.03">11874 16710 282 0,'0'0'555'0,"-8"8"-78"0,2-2-57 0,0 0-49 15,-2 1-40-15,4-1-30 0,-5-1-29 0,1 1-32 16,1 2-34-16,0 1-24 0,2-2-18 0,-1 2-22 16,2-2-18-16,0-3-13 0,4 6-15 0,-2 1-10 15,2-11-11-15,1 17-5 0,0-8-13 0,0 2 0 16,6 5-8-16,-2-1-9 0,1 0-2 0,-1-5-3 15,1 1-3-15,-1 2-1 0,3-3-2 0,0 3 2 16,-3-1 10-16,1 3-1 0,-2-6 8 0,2 2-6 16,-4-1 4-16,-1 0 4 0,-1-1-5 0,0 1 0 15,0 0-7-15,-2-2-4 0,-2 1-4 0,0-3-3 16,1 0-2-16,-4-1-13 0,1 0-16 0,-4-4-14 0,-1 1-23 16,1-1-27-16,-4-3-21 0,2 0-24 0,0-1-36 15,-1-1-54-15,1-3-50 0,1 0-293 16,-6-3-796-16,2-1 49 0</inkml:trace>
  <inkml:trace contextRef="#ctx0" brushRef="#br0" timeOffset="66210">12624 16818 340 0,'0'0'442'0,"0"0"-43"0,-8-12-36 0,8 12-26 16,-9-5-20-16,9 5-21 0,-8-5-29 0,8 5-35 16,-13-2-27-16,6 1-19 0,0-1-2 0,7 2-22 15,-18 2-14-15,10-1-19 0,-3 1-17 0,-1 3-10 16,2 1-7-16,-2 2-9 0,2 1-3 0,-1 5 0 15,-2-1-2-15,0 2-2 0,2 2 0 0,4-2-4 16,-2 3-3-16,2-1 0 0,2-1-11 0,-2 1 2 16,2-1-12-16,2-3-2 0,2-2-10 0,1 6-26 15,0-5-4-15,1-2-1 0,2 7 4 0,1-5-2 16,1 0-3-16,3-3-1 0,-1-2-2 0,1 0-3 16,2-1-3-16,0-2 1 0,1 0-2 0,-2-4-3 0,2-4-3 15,-2-1-6-15,-1-3-7 0,1-2 2 16,0 1-2-16,0-6 0 0,-2-1 3 0,-3 5-4 15,0-5 6-15,-2 0 2 0,1 1 0 0,-3 3 3 16,-3 1 0-16,2 0 6 0,2 3-4 0,-1 8 2 0,2-12 2 16,-2 12 4-16,0-11 4 0,0 11 6 15,0-9 7-15,0 9 5 0,0 0-1 0,0 0 7 0,6-2-8 16,-6 2 3-16,0 0-9 0,9 11 2 16,-4-1-2-16,1-2 3 0,0-1-11 0,-1 3 7 0,1-1-6 15,2 1-16-15,1 4-18 0,-3 1-14 0,4-2-41 16,-4-4-30-16,2 6-26 0,-1-3-60 0,1-4-48 15,-2 0-66-15,-1-2-200 0,-3-2-735 16,-2-4 70-16</inkml:trace>
  <inkml:trace contextRef="#ctx0" brushRef="#br0" timeOffset="66784.63">12761 16879 416 0,'1'9'480'15,"-1"-2"-49"-15,3 3-39 0,-1 6-54 0,1-4-32 16,2 4-28-16,1 0-30 0,1 0-22 16,-1 0-25-16,0-2-20 0,-2-3-25 0,1 0-20 0,2-2-15 15,-1 0-14-15,-1-1-17 0,0-5-9 0,-1 1-16 16,-4-4-19-16,9 2-17 0,-9-2-15 0,0 0-15 16,10-13-14-16,-7 3-19 0,1 1-10 0,-2-3-19 15,1-4-3-15,0 0-1 0,-2 4-1 0,1-2 5 16,-1 4 9-16,2 0-3 0,1 0 10 0,-3-2-3 15,-1 7 14-15,0 5 7 0,3-11 12 0,-2 5 20 16,-1 6 16-16,3-8 10 0,-3 8 12 0,0 0 10 16,0 0 9-16,0 0 9 0,0 0 1 0,16 14-1 15,-11-11-1-15,0 4-3 0,-1-2-3 0,3 0-4 16,2 4-3-16,1-3-5 0,-1-3-4 0,2 0 1 16,2 2-9-16,-1-3-6 0,2 0 2 0,0-1-7 15,-4-2 0-15,7 2-3 0,-3-1-2 0,0-2-3 16,-1 0 0-16,0-2-7 0,0-2 2 0,-2-1-6 15,4-3-12-15,-6 3-21 0,-1-4-7 0,0 0-12 16,-1 0-4-16,1-3 3 0,-4 3 1 0,3 2 4 16,-3-1-2-16,-3 4 4 0,2-1 3 0,-3 0 5 15,0 7 7-15,1-10-2 0,-1 10 3 0,-4-9 6 16,4 9 2-16,-12-9 1 0,6 8 0 0,0-1 2 16,6 2 7-16,-17 1 20 0,7 1-4 0,1-1 8 15,-1 4 11-15,2 1 6 0,0 4 3 0,-1-2 10 16,2 0-12-16,-1 7 4 0,3-4 1 0,1 1 3 15,0 3 13-15,3-1-4 0,1-3 4 0,1 5 1 16,5 1-6-16,-3-6-5 0,3-1-2 0,1 6-10 0,3-3-2 16,1 0-2-16,-2-3-9 0,1-3-3 15,0-1-6-15,2 0-15 0,2-2-18 0,-2-2-30 16,4 0-40-16,-1-4-41 0,3-1-67 0,-1-1-93 16,-1-3-247-16,-3 1-773 0,-3-1 55 0</inkml:trace>
  <inkml:trace contextRef="#ctx0" brushRef="#br0" timeOffset="68088.05">13952 17112 219 0,'-8'-8'271'0,"4"5"19"0,4 3 4 0,-6-5 0 16,6 5-4-16,0 0-7 0,-5-3-17 0,5 3-27 16,0 0-23-16,0 0-22 0,0 0-10 0,-11 8-23 15,11-8-15-15,-4 5-21 0,4-5-11 0,0 0-12 16,0 0-21-16,0 0-2 0,0 0-9 0,11 14-4 15,-3-11-10-15,-1-2-7 0,5 0-2 0,1-1-7 16,-2 0-1-16,3 0-5 0,-1-1-4 0,0-2-2 16,5 2-3-16,0-4-5 0,-2-2-4 0,-2 4-3 15,-2-4-7-15,2-2-5 0,-4 1-13 0,-1 0-15 16,-1-3-15-16,1 0-19 0,-3 0-6 0,-1-4-1 16,-1 3-2-16,-3 0-2 0,-1-3 0 0,-4 4 2 15,2-1 9-15,-2 3 7 0,-1-1 1 0,-4 4 10 16,1-2 13-16,1 4 9 0,-2 1 19 0,-3 2 11 15,2 2 10-15,-3-1 10 0,4 5 0 0,-2-2 10 16,0 5 0-16,0-1 0 0,-3 3 10 0,4-1 11 16,-1 3-4-16,4 4 10 0,-2 1 10 0,3-1 10 15,3 2 0-15,2 3 5 0,-1-2-8 0,5 5-4 16,-2-5-3-16,4-1-7 0,2 0-13 0,0 0-4 16,2-1-5-16,2-2-5 0,1 0-4 0,1-3 2 15,0-1-14-15,2-3-6 0,0 0-28 0,-3-2-25 16,1-5-30-16,1-2-31 0,-1-1-42 0,5-4-38 15,-2-4-45-15,-3-1-79 0,-5 0-202 0,2-3-704 16,0-2 74-16</inkml:trace>
  <inkml:trace contextRef="#ctx0" brushRef="#br0" timeOffset="68434.5">14292 16952 147 0,'0'0'517'16,"0"0"-74"-16,0 0-44 0,0 0-46 0,0 35-30 15,5-21-30-15,-4 4-24 0,2-1-32 0,-1 1-20 16,3 0-24-16,1 1-24 0,0-1-19 0,-1 0-22 16,-1 0-11-16,2-2-11 0,-2-4-17 0,-1 1-4 15,2-4-21-15,-1 1 3 0,-3-4-19 0,2-1-14 16,0 0-26-16,-3-5-16 0,9 5-6 0,-9-5-12 16,0 0-2-16,0 0-12 0,0 0-9 0,8-27-5 15,-4 16 2-15,-2-7 0 0,0 2 7 0,2 4 4 16,0-4 8-16,-1 3 4 0,0 2 13 0,-1 0 0 15,2 1 11-15,-4 10 8 0,5-9-7 0,-1 3 26 16,-4 6 7-16,0 0 16 0,9-6 24 0,-9 6 10 16,0 0 7-16,0 0-3 0,15 16-1 0,-11-11-8 15,2 8-12-15,-2-2-9 0,5 2 3 0,-5 0-11 16,4 0-5-16,-2 0-6 0,-1-2 1 0,2 0-24 16,-1 1-19-16,-1-1-29 0,4 2-27 0,-1-4-46 15,-3 0-38-15,4-3-81 0,-4 2-297 0,0-3-760 16,4-1 63-16</inkml:trace>
  <inkml:trace contextRef="#ctx0" brushRef="#br0" timeOffset="68717.06">14775 17044 242 0,'0'0'499'0,"3"-8"-33"0,-3 8-57 0,0 0-52 15,-6-10-34-15,6 10-43 0,0 0-35 16,-11-1-29-16,11 1-17 0,0 0-15 0,-18 8-20 0,12-4-15 15,-3 2-9-15,1 2-2 0,2 0-13 0,-2 1 3 16,-1-1 0-16,0 4-18 0,1-3-4 0,2 2-17 16,-2 5-7-16,4-2-5 0,-1-2-8 15,3 6-12-15,1-1-4 0,1 0-5 0,2 1-5 0,-1 0-12 16,6-1 5-16,0-1-10 0,0 0 4 16,3-2-5-16,3 1-11 0,-2-2-1 0,2-4-14 0,1 0-10 15,-1-3-18-15,4-1-15 0,-5-4-15 0,2 0-24 16,4-2-23-16,0-4-17 0,-1 0-26 0,-2-2-34 15,3-1-19-15,-6 2-49 0,-2 0-259 16,0-3-725-16,-2 2 70 0</inkml:trace>
  <inkml:trace contextRef="#ctx0" brushRef="#br0" timeOffset="68932.02">15071 17267 158 0,'0'0'458'0,"0"0"-47"0,0 0-54 16,-12 2-45-16,12-2-48 0,0 0-38 0,0 0-32 15,-14-21-22-15,10 11-15 0,0 0-23 0,0-3-12 16,-1-3-19-16,4 1-13 0,-4-2-6 0,2 1-14 16,3-1-13-16,0 2-33 0,-1 0-49 0,1 2-43 15,1-5-59-15,0 6-70 0,1 0-209 0,-2 12-538 16,0-19 104-16</inkml:trace>
  <inkml:trace contextRef="#ctx0" brushRef="#br0" timeOffset="69557.92">15079 17045 295 0,'0'0'335'16,"5"15"-29"-16,-2-7-10 0,-2 1-24 0,-1-9-17 16,3 18-24-16,1-7-10 0,0-3-13 0,0 2-13 15,2 0-13-15,-1 1-9 0,5 2-14 0,-3 1-13 16,1-2-15-16,-3-4-17 0,6 5-8 0,-3-3-13 15,4 1 0-15,-3-3-26 0,2-1-2 0,-2-2-7 16,4-2-4-16,-3 0-9 0,-2-1-9 0,2-4-20 16,0 1-1-16,-1-6-23 0,3 0-7 0,-2-2-14 15,0-6-12-15,1 4-19 0,1-4-2 0,-1-2-7 16,-3 1-5-16,3 0 8 0,-5-1-4 0,4 1 8 16,-3-1-1-16,0 0 17 0,0 1 8 0,-3 4-4 15,0 4 17-15,-2-2-1 0,-2 10 20 0,5-10 9 16,-5 10 22-16,4-9 20 0,-4 9 31 0,0 0 1 15,0 0 16-15,2-9 6 0,-2 9 7 0,0 0-6 16,0 0-12-16,0 0-7 0,0 0-7 0,0 0-5 16,0 0 2-16,0 26-9 0,0-14 5 0,0 0-3 15,2 0-3-15,-1 1-4 0,0-1-3 0,3 5-2 16,0-5-5-16,1 4 6 0,0-2-11 0,3 1-1 16,-2-4-4-16,2 5-4 0,-3-4-9 0,4 1 2 15,-1-3-3-15,-1-1-6 0,1-1-2 0,1 0-5 16,-4-4-10-16,3 3-16 0,-3-4-19 0,1 1-14 15,2-3-21-15,-8-1-14 0,10 0-15 0,-10 0-12 16,9-5-4-16,-4 1-11 0,4-9 4 0,-2 5-14 16,-4-3-4-16,5 0-14 0,0-6-18 0,2-8 7 15,-4 6-14-15,0-6 8 0,1 0-1 0,-1-3 11 16,1-1 43-16,-1 3 32 0,0 8 44 0,-3 1 27 16,1 7 18-16,2-7-12 0,-4 8 34 0,-2 9 31 15,5-10 47-15,-5 10 31 0,0 0 18 0,0 0-11 16,0 0 7-16,0 0-14 0,0 0-6 0,0 32 9 15,-3-13 1-15,1 6 2 0,3 5 1 0,-2 1-5 16,-1 2-12-16,2 12 10 0,4 4 0 0,-2-3 4 16,3 2 6-16,-1-12-8 0,-1-1-11 0,4 11-19 15,2-10-15-15,0-4-1 0,-2-2-14 0,5-1-14 16,-2-1-27-16,-2-9-20 0,2-4-27 0,-2 2-27 16,-2-6-33-16,-1-2-37 0,2-4-36 0,-1 0-41 15,-6-5-44-15,8 5-49 0,-8-5-281 0,0 0-823 16,0 0 37-16</inkml:trace>
  <inkml:trace contextRef="#ctx0" brushRef="#br0" timeOffset="69860.02">15680 17011 311 0,'7'-11'459'16,"1"8"-50"-16,-8 3-35 0,10-6-44 0,-10 6-28 16,16-3-37-16,-6 3-15 0,-3 1-25 0,1 2-8 15,-1-1-22-15,-7-2-4 0,16 11-17 0,-6-4-21 0,-3 3-7 16,-2 1-18-16,1 4-12 0,0 0-12 0,-3 5-3 16,-1-2-24-16,-1 1-9 0,-5 2-1 0,-4 5-8 15,3-6-11-15,-5 4-1 0,-1-6-8 16,-2-1-1-16,0-4-11 0,-2 1-10 0,0-6-19 15,-1 0-24-15,1-2-30 0,-3-2-25 0,5-4-30 16,-1 0-36-16,2-4-36 0,2-2-47 0,0 1-71 0,0 1-186 16,0-5-680-16,3 2 79 0</inkml:trace>
  <inkml:trace contextRef="#ctx0" brushRef="#br0" timeOffset="70137.75">15960 16799 473 0,'0'0'538'0,"1"35"-60"16,-2-22-41-16,2 2-32 0,-1 9-33 0,1 1-32 15,0 4-42-15,5-1-22 0,-6-1-29 0,9 1-31 16,-6 1-31-16,2-1-21 0,-1 3-22 0,3-4-23 15,-2 0-11-15,4 0-12 0,-3-3-14 0,4 1-16 16,-4-7-27-16,-1-1-31 0,0-6-31 0,0 0-40 16,-4-4-39-16,-1-7-45 0,5 12-35 0,-5-12-43 15,0 0-15-15,0 0-26 0,0 0-16 0,0 0-182 16,0 0-641-16,0 0 91 0</inkml:trace>
  <inkml:trace contextRef="#ctx0" brushRef="#br0" timeOffset="70589.95">15951 17066 442 0,'-8'-11'538'0,"8"11"-56"16,0 0-54-16,-5-6-56 0,5 6-49 0,0 0-45 16,0 0-41-16,0 0-29 0,0 0-31 0,0 0-17 15,0 0-23-15,0 0-10 0,23-2-12 0,-23 2-6 16,23-3-10-16,-10 1-6 0,7 0-12 0,-1-1-8 0,0 1-11 16,1-2-11-16,1 2 1 0,0-1-11 15,2 1-6-15,-4 1-6 0,0 0-18 0,-2-2-17 16,3 3-5-16,0-2 0 0,-1 2-1 0,-4-1-8 15,2 0-10-15,-5 1-26 0,-1-3-12 0,-11 3 0 16,14-4-1-16,-7 2-4 0,-7 2 11 0,12-4 6 0,-12 4 4 16,8-5 10-16,-8 5 21 0,6-6-3 0,-6 6 13 15,0 0 4-15,0 0 13 0,0 0 13 0,0 0 6 16,0 0 14-16,-18-16 5 0,18 16 17 16,-15-2 3-16,15 2 7 0,-14 0-4 0,14 0 4 15,-20 0 6-15,9 1 2 0,11-1 3 0,-17 5 3 0,11-1-1 16,-2 0-1-16,-1 3-8 0,0 1-3 0,4-3 2 15,-2 10-1-15,1-6 0 0,1 3-3 16,-1 4 11-16,5-5-11 0,-1 0-5 0,1 2-10 16,1 0-1-16,1-2-8 0,2 1-9 0,3 0 1 0,-1-2-5 15,4 4-6-15,-2-4-2 0,5 4-3 0,-5-5 5 16,3 1-12-16,4 2 0 0,-4-5-5 0,-2 2-2 16,4-2-8-16,-2-3-15 0,0 0-15 15,1 1-16-15,0-3-10 0,-1-2-21 0,0-1-8 16,-1-1-13-16,2-3-13 0,1 1-26 0,-4 1-38 0,2-4-43 15,1-2-46-15,2-2-32 0,-4 4-250 0,1-1-793 16,-1-1 51-16</inkml:trace>
  <inkml:trace contextRef="#ctx0" brushRef="#br0" timeOffset="71140.02">16678 17025 48 0,'9'-6'580'0,"-9"6"-64"16,6-4-60-16,-6 4-53 0,0 0-55 0,10-8-35 15,-10 8-25-15,0 0-24 0,6-5-16 16,-6 5-11-16,0 0-17 0,0 0-8 0,0 0-7 0,0 0-1 16,0 0-26-16,0 0-14 0,0 0-21 0,0 0-14 15,-16-13 6-15,16 13-17 0,0 0-18 0,-19 3 0 16,19-3-11-16,-19 7-4 0,9-2-10 0,-2 1-7 16,2 2-8-16,-4 4-2 0,0 0-4 0,2 2-3 15,-2 2-5-15,-1 5-7 0,0 0-3 0,6-3-3 16,0 0-4-16,-1 0 0 0,2 0-3 0,4 1-6 15,1-2 0-15,2 0-1 0,2-1-6 0,3-5 0 16,-1 0-13-16,2 0 1 0,3-4-14 0,-1 3-3 16,2-3-16-16,3-3-10 0,-2-3-10 0,0-1-9 15,2-1-13-15,-1-5-12 0,-1-3-9 0,4-1-8 16,-1-6-8-16,0 0-6 0,-1-6-6 0,1 0-3 16,-1-2-6-16,-3-6 13 0,1 5 10 0,-2-5 6 15,-3 1 10-15,-1 1 18 0,-2-1 17 0,1 1 10 16,-3 0 12-16,1 1 12 0,-3-1 9 0,-2 0 5 15,1 9 11-15,-1-6 2 0,3 7 3 0,-3-2-1 16,1 5-1-16,-2 1 5 0,2 4 1 0,-2 1 9 16,5 9 12-16,-3-13 6 0,3 13 13 0,-2-9 5 15,2 9 0-15,0 0 2 0,0 0-7 0,0 0-8 16,0 0 1-16,0 0-12 0,0 0-3 0,-6 33 2 16,9-7-2-16,3 1 11 0,-3 5 9 0,2-2 4 15,2 5 14-15,4 15 0 0,1-7 4 0,-3-7 11 16,3 10 0-16,1-1 2 0,-4-10 0 0,0 0-8 15,0-3-5-15,0-3-3 0,2-1-11 0,0-3-6 16,-6-7-2-16,-1-5-7 0,-1-4-8 0,1 1-7 16,-1-4-18-16,-3-6-32 0,5 6-34 0,-5-6-21 15,0 0-36-15,0 0-49 0,9-26-76 0,-10 10-383 16,-1-10-981-16,-2-1-39 0</inkml:trace>
</inkml:ink>
</file>

<file path=ppt/ink/ink43.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in"/>
          <inkml:channel name="T" type="integer" max="2.14748E9" units="dev"/>
        </inkml:traceFormat>
        <inkml:channelProperties>
          <inkml:channelProperty channel="X" name="resolution" value="393.73947" units="1/cm"/>
          <inkml:channelProperty channel="Y" name="resolution" value="393.73947" units="1/cm"/>
          <inkml:channelProperty channel="F" name="resolution" value="249.9771" units="1/in"/>
          <inkml:channelProperty channel="T" name="resolution" value="1" units="1/dev"/>
        </inkml:channelProperties>
      </inkml:inkSource>
      <inkml:timestamp xml:id="ts0" timeString="2020-04-02T09:23:13.535"/>
    </inkml:context>
    <inkml:brush xml:id="br0">
      <inkml:brushProperty name="width" value="0.05292" units="cm"/>
      <inkml:brushProperty name="height" value="0.05292" units="cm"/>
      <inkml:brushProperty name="color" value="#FF0000"/>
    </inkml:brush>
  </inkml:definitions>
  <inkml:trace contextRef="#ctx0" brushRef="#br0">2586 8551 147 0,'0'0'439'0,"0"0"-41"0,0 0-35 16,0 0-28-16,0 0-29 0,0 0-22 15,0 0-29-15,0 0-20 0,0 0-19 0,0 0-21 0,0 0-19 16,0 0-14-16,0 0-19 0,0 0-17 0,0 0-12 16,0 0-13-16,0 0-12 0,0 0-6 0,0 0-11 15,0 0-10-15,0 0-4 0,0 0-9 0,0 0-4 16,0 0-7-16,0 0 0 0,0 0-5 0,0 0-3 15,0 0-9-15,0 0-1 0,0 0 0 0,0 0 2 16,0 0-7-16,0 0-1 0,0 0 0 0,0 0 1 16,0 0-3-16,25 5 0 0,-25-5-1 0,0 0-2 15,13 1-2-15,-13-1-12 0,9 3 2 0,-9-3-1 16,10 1 3-16,-5 1 3 0,-5-2-3 0,13 1 2 16,-7 0-2-16,-6-1 0 0,12 0 0 0,-3 1 3 15,-9-1-5-15,13 2 4 0,-7 0-2 0,2-2 2 16,1 1-4-16,-9-1 7 0,11 0-6 0,-2 2 5 15,-9-2-6-15,15 2 5 0,-8-1-2 0,-7-1-2 16,15 0 2-16,-7 2 0 0,-8-2-1 0,13 0 2 16,-5-2-1-16,0 4 1 0,-8-2 4 0,16 1-2 0,-8-1-3 15,-1 2 2-15,-7-2-2 0,14 1 1 16,-5-1-4-16,-9 0 3 0,13 1-1 0,-7 0 2 16,-6-1 0-16,15 0 0 0,-8 1-3 0,-7-1 4 15,11 1-3-15,-11-1 2 0,14 0 0 0,-14 0-1 0,12 2 3 16,-3-1-3-16,-9-1 0 0,13 0 0 0,-7 0 2 15,-6 0-2-15,12-1 1 0,-12 1 1 16,15 0-1-16,-9-2-2 0,-6 2-1 0,15-1 3 16,-9 0 2-16,-6 1 1 0,15-1 2 0,-7 1 0 0,2-2 4 15,-2 0-3-15,-1-1-1 0,2 2-1 0,-1 0 2 16,1-2-1-16,2 3-2 0,-3 0-1 0,2-1 3 16,1-2-3-16,-3 3-1 0,3 1 6 15,-4-1-4-15,5 0 0 0,-5 0-1 0,-7 0 3 0,15 0 1 16,-15 0-1-16,14-1 0 0,-8 1 6 0,-6 0-8 15,14 3 5-15,-14-3-4 0,10 1-2 0,-3-1 3 16,-7 0 0-16,10 0-2 0,-10 0 0 0,13 2 1 16,-13-2-5-16,11 1 3 0,-11-1 2 0,12 0 1 15,-6 0-4-15,-6 0 8 0,12 1-6 0,-12-1-4 16,13 1 3-16,-6 1-5 0,-7-2 5 0,13 0-4 16,-7 0 1-16,-6 0-1 0,14 0 2 0,-14 0 0 15,13 0 2-15,-4 1-5 0,-9-1 6 0,17-1 0 16,-9 1-1-16,-8 0-2 0,15 0 2 0,-6 0 3 15,-4 1 0-15,-5-1-4 0,17 0 3 0,-9 2 0 16,0-2 1-16,-8 0 2 0,16 0-6 0,-8 1 4 16,0-1 3-16,1 1-2 0,1-1 8 0,0 0-12 15,-2 0 1-15,2 0 0 0,-2 1-1 0,-8-1 0 16,16 0 4-16,-8 0-7 0,0 1 4 0,3-1 6 16,-11 0-8-16,13 0-1 0,-5 0 0 0,0 0-1 15,-8 0 1-15,13 1 4 0,-13-1-5 0,13 0 3 16,-5 0 3-16,-8 0-5 0,11 0-1 0,-6 3 1 15,2-2 3-15,-7-1 0 0,13 2-2 0,-7-2 1 16,-6 0 7-16,12 3-9 0,-12-3-3 0,14-2 2 0,-8 2 2 16,-6 0-2-16,14 0 3 0,-8 0-3 0,2 2 2 15,-8-2 0-15,13 2-1 0,-6 0-3 16,2-1 4-16,-2-1-3 0,-7 0 2 0,16 0 1 0,-8 2 0 16,-1-1-1-16,-7-1-2 0,16 1 1 0,-8-1 1 15,-8 0-2-15,14 0 3 0,-7 2 1 0,-7-2 0 16,15 0-3-16,-9 0 4 0,-6 0-3 0,17 0-2 15,-11 0-1-15,0 1 4 0,-6-1 1 0,16 0 8 16,-10 1-11-16,-6-1 0 0,14 1-3 0,-5-1 6 16,-1 0 0-16,1 0 3 0,-9 0-2 0,19-1 3 15,-9 0-5-15,-3 2 3 0,5-1-1 0,-4 0 1 16,4 0 1-16,-1-1-3 0,-11 1-2 0,16 0-1 16,-4 0 2-16,-4 0-1 0,-8 0 0 0,14 0 1 15,-7 1-2-15,1 0 5 0,-8-1-3 0,14 2 6 16,-6 0-4-16,-8-2-7 0,13 1 7 0,-7-1-8 15,-6 0 7-15,14 1 8 0,-8 2-8 0,-6-3-3 16,15 0 0-16,-8 0 3 0,1 1-3 0,0 0-1 16,-8-1-2-16,16 0 13 0,-7 0-11 0,1 1 0 15,0-1 3-15,-1 0-5 0,2-1 3 0,0 1 5 16,-2 0-7-16,1 1 2 0,-1-1 0 0,0 1 0 16,2-2 3-16,-2 1-1 0,2-2 2 0,-3 2 0 15,-8 0-4-15,19 0 2 0,-12-1 2 0,4-2-5 16,-3 2 4-16,2 1 0 0,-10 0-2 0,16-1 2 0,-8 2 0 15,2-2-2-15,-2 2 2 0,-8-1-6 16,18 0 5-16,-11 0 0 0,1 0 0 0,2 1-4 16,0 2 0-16,-2-2-2 0,3 0 7 0,0 1-2 15,-2 0 6-15,0-1-4 0,2 0-4 0,-1 0 5 0,2 0-2 16,-1 0-1-16,0 2 1 0,3-2-4 0,-3 0 3 16,2 0-1-16,0 1 0 0,5-1-2 15,-4 0 2-15,0 2 10 0,5-3-3 0,-1 0 4 16,-1 0 1-16,0 1-4 0,1-1 11 0,0 0-3 0,0 0 3 15,0 0 6-15,-2 2-2 0,1-2-3 0,-3 0 2 16,0 0-1-16,0 0 5 0,-1-2-13 0,-1 4-1 16,2-2-7-16,-4 0 7 0,0 1 6 0,2-1-13 15,-5 0 5-15,-7 0-4 0,14 0-3 0,-5 1-10 16,-9-1-12-16,11 2-13 0,-11-2-23 0,5 4-45 16,-3 3-78-16,-2-7-89 0,-7 14-318 0,-1-3-883 15,-7-1 15-15</inkml:trace>
  <inkml:trace contextRef="#ctx0" brushRef="#br0" timeOffset="948.36">3058 9028 41 0,'0'0'589'16,"0"0"-63"-16,0 0-54 0,0 0-48 0,-1-9-49 0,1 9-43 15,0 0-43-15,0 0-33 0,0 0-32 16,0 0-34-16,0 0-22 0,0 0-13 0,0 0-23 0,0 0-19 16,0 0-10-16,0 0-14 0,7 21-11 0,-5-12-9 15,-1 2-4-15,5 5-8 0,-4-2-6 0,-1 3-8 16,5 1 1-16,0-3-10 0,-2 5-4 0,1-1-3 16,0-1 0-16,1 2-4 0,0-5-1 0,1 2 0 15,0-1-6-15,-1 1-1 0,0-3 2 0,4 0-7 16,-3-3 4-16,1-1-5 0,-3 0-1 0,0-4-3 15,4 1 1-15,-4-2 0 0,-1 0-2 0,2-1 0 16,-6-4 1-16,11 3 0 0,-5-2 0 0,-6-1-3 16,13-1 4-16,-13 1-3 0,12-6 3 0,-5 1-3 0,0-2-2 15,-1 0 3-15,0-3-2 0,-1-1-1 16,0-7 5-16,0 4 1 0,-1-3-6 0,0 1 0 16,-3-4 2-16,0 1-2 0,-1 1-2 0,2 0 0 15,-1-2 0-15,-2 3 3 0,-1 5-5 0,4 0 7 0,-1 2-5 16,-1 2 2-16,0 1 2 0,0 7 0 0,-1-13 6 15,1 13 6-15,1-9 6 0,-1 9 5 16,0 0-1-16,0 0-1 0,-1-9 2 0,1 9-5 0,0 0 1 16,0 0 1-16,0 0-4 0,0 0-1 0,0 0-4 15,0 0 3-15,0 0-3 0,0 0 5 0,4 25-6 16,1-13-1-16,0 4-2 0,0 0 4 0,0 4 1 16,0-2 1-16,2 0 0 0,0 2-2 0,0-2-5 15,-2 0 5-15,1-2 1 0,2 0-7 0,-3 0 4 16,0-6-3-16,-1 0-5 0,1-1 3 0,0 1-9 15,-1-4-5-15,2 1-15 0,-2-4-24 0,1 2-24 16,-5-5-28-16,9 6-33 0,-5-5-46 0,-4-1-41 16,0 0-74-16,9 1-269 0,-9-1-830 0,0 0 39 15</inkml:trace>
  <inkml:trace contextRef="#ctx0" brushRef="#br0" timeOffset="1390.68">3602 9077 228 0,'4'-7'554'0,"-4"7"-41"0,5-4-34 0,-5 4-41 15,0 0-45-15,2-7-49 0,-2 7-46 0,0 0-41 16,0 0-36-16,0 0-27 0,0 0-22 0,-7-12-23 16,7 12-17-16,-11-5-14 0,11 5-8 0,-11-2-22 15,11 2-8-15,-15 0-8 0,5-1-10 0,0 3-6 16,-1-1 1-16,2 1-13 0,0 3-6 0,0-4-2 15,1 2-5-15,1-2-4 0,-1 2-2 0,0 0-1 16,3 1-3-16,-1 0-5 0,6-4 0 0,-8 6-6 16,4-2 0-16,4-4 0 0,-3 12 1 0,3-2-3 15,3-2 0-15,0 3-1 0,1-2 0 0,2 0-1 16,2 1-2-16,1-1 2 0,-2 2-1 0,6 0 0 16,-2-3-1-16,2 5 3 0,2-2-3 0,-3 1-3 15,1 0 3-15,2 0 2 0,-2 0-4 0,0-1-4 16,-4-2 4-16,1-1 0 0,0 0-2 0,-3-1-1 0,-1 0 2 15,-1 0-1-15,-1-4 1 0,0 1 8 0,-4-4 5 16,5 9 4-16,-5-9-4 0,0 8-1 16,0-8-3-16,-9 7-1 0,3-3 2 0,6-4-5 0,-15 6-8 15,3-4-6-15,-1 0-9 0,-4-1-9 0,3 1-13 16,0-2-9-16,3 0-10 0,-1-3-16 0,1 1-12 16,1-2-19-16,0 0-18 0,5-2-19 15,-1 1-28-15,4-3-26 0,-1-2-41 0,2 3-284 0,-1-2-749 16,2 0 67-16</inkml:trace>
  <inkml:trace contextRef="#ctx0" brushRef="#br0" timeOffset="2275.53">3939 9093 335 0,'0'0'306'16,"0"0"-33"-16,0 0-18 0,0 0-14 0,0 0-21 15,0 0-13-15,0 0-11 0,0 0-5 0,0 0-15 16,9 1-4-16,-9-1-16 0,0 0-15 0,0 0-1 16,0 0-14-16,0 0-10 0,0 0-11 0,0 0-5 15,0 8-9-15,0-8-5 0,0 0 1 0,0 0-8 16,0 0-2-16,0 0 0 0,0 0-8 0,0 12-7 15,0-12-5-15,0 12-4 0,-5-1-6 0,4 0-6 16,-2 1-2-16,2 4-5 0,-3 4-5 0,1 1-3 0,0 2-2 16,-1-5-2-16,0 0-3 0,-2 2-1 0,4-1-3 15,0-3 1-15,-2 2 1 0,0-6-4 16,1-1 1-16,1 0-2 0,1-1-1 0,-1-3-4 0,2-7 2 16,-1 8-3-16,1-8-1 0,0 7 7 0,0-7-6 15,0 0 1-15,0 0 2 0,0 0-3 0,0 0 5 16,0 0-4-16,14-20 6 0,-10 11 7 0,-1-3 5 15,2-1 7-15,0-4 8 0,-1 1-3 0,-2-2 5 16,2-2-4-16,0 3-4 0,1-3-1 0,-2 5-5 16,0-2 0-16,1 0-2 0,-3 1 0 0,1 4-3 15,-1 1-5-15,-1-1-1 0,3 1-5 0,-3 0-1 16,0 0 7-16,1 1-8 0,-1 0 0 0,0 0-1 16,-1-1 2-16,1 11-5 0,0-11-2 0,0 11-1 15,-2-10 6-15,2 10 4 0,0 0 3 0,3-8 8 16,-3 8-5-16,0 0 1 0,0 0-4 0,0 0 4 15,0 0-4-15,0 0 0 0,0 0-4 0,0 0-3 16,0 0 0-16,14 22 2 0,-9-12-2 0,0 3-1 0,5 2 6 16,-2-1-1-16,2 2-1 0,-1 2 0 0,4 6 3 15,-3-6-5-15,3 4 3 0,-3-5-6 16,2-1-1-16,-3-2 1 0,-1-1-1 0,1-2 0 0,-1-3-2 16,-1 2-4-16,-1-3-16 0,-2-1-21 0,1-1-16 15,0-1-28-15,-5-4-32 0,4 9-33 0,-4-9-42 16,0 0-61-16,0 0-315 0,0 0-833 15,0 0 35-15</inkml:trace>
  <inkml:trace contextRef="#ctx0" brushRef="#br0" timeOffset="2481.76">3912 9237 11 0,'0'0'509'0,"0"0"-47"0,0 0-39 0,0 0-43 15,0 0-31-15,19-11-36 0,-12 7-36 0,-2 1-36 16,8-1-30-16,-3-2-27 0,4 1-24 0,-1 1-17 16,-2 0-17-16,7-2-17 0,-1 1-16 0,-1-1-30 0,-1 3-40 15,2-1-54-15,-4 1-62 0,6-2-67 16,-5 2-103-16,-2 2-198 0,-1-1-637 0,3 0 91 16</inkml:trace>
  <inkml:trace contextRef="#ctx0" brushRef="#br0" timeOffset="2985.78">4485 9058 278 0,'0'0'539'0,"0"0"-67"0,4-5-62 16,-4 5-39-16,0 0-39 0,0 0-36 0,0 0-26 16,0 0-33-16,-19-9-24 0,19 9-21 0,-12-1-20 15,12 1-11-15,-13 1-14 0,3 1-11 0,10-2-14 16,-18 6-8-16,5-2-11 0,2 1-3 0,0 2-9 15,0 0-6-15,-2 2-4 0,0 3-12 0,1-1-2 16,1 2-6-16,0 2-4 0,1-1-1 0,3-3-10 16,1 2-3-16,-2 3-4 0,5-4-5 0,-3 4 0 15,4-6-6-15,1 6-4 0,-1-6 0 0,2 1-5 16,2-1 2-16,-1-2-7 0,3 2-4 0,-2-4 5 16,1 0-5-16,2 0-5 0,0 0 3 0,3 1-1 15,-5-2-5-15,6-1-4 0,-2-1 5 0,4 3-5 0,-2-4-5 16,-1-1-8-16,3 1-9 0,0-2-13 0,-2-3-8 15,3 0-13-15,0-4-10 0,1 2-12 16,-3-4-11-16,1-2-7 0,-2 2-11 0,0-2 3 16,-1-3-1-16,0 1 6 0,-2 3 10 0,-2 1 6 0,1-1 7 15,-3 2 8-15,1 1 3 0,-2-2 14 0,-1 9 20 16,2-9 23-16,-2 9 17 0,1-8 12 0,-1 8 23 16,0 0 16-16,0 0 4 0,0 0 0 0,0 0-3 15,0 0-3-15,0 0-7 0,0 0 4 0,0 0-1 16,0 0 5-16,-8 30 0 0,7-20 1 0,2 1-1 15,0 0-3-15,1 6 6 0,-2-5-6 0,2 5-3 16,0-5 1-16,0 6-9 0,1 0-9 0,0-2 3 16,0-1-9-16,1-3-1 0,-2 0-6 0,2 0-3 15,-1-1-6-15,-1-3-13 0,2 1-27 0,-2-3-32 16,0 0-49-16,-2-6-43 0,3 7-83 0,-3-7-336 16,0 0-853-16,0 0 26 0</inkml:trace>
  <inkml:trace contextRef="#ctx0" brushRef="#br0" timeOffset="3396.86">4688 9097 529 0,'0'0'600'0,"0"0"-99"0,0 0-63 16,0 0-50-16,0 0-42 0,1 21-37 0,-1-21-35 15,0 15-35-15,0-6-30 0,0 2-22 0,1 1-18 16,-1-1-21-16,2 2-14 0,-1-1-11 0,-1 2-6 16,0-2-16-16,1 0-7 0,-1 0-10 0,2 0-7 15,-1 0-3-15,1 1-13 0,0-1-5 0,0 1-6 16,1-2-3-16,0-1-5 0,-1 3-9 0,2-2 1 15,0-1-1-15,-2-1-9 0,2-3 0 0,-1 1-1 16,2-2 4-16,-1 0-9 0,1-2 3 0,2 1-5 16,0-1-3-16,-7-3-1 0,14 2 1 0,-8-1-3 15,3 0 2-15,1-1-6 0,0-2 1 0,2 2 0 16,-3-4-8-16,1 3-4 0,2-1-18 0,-6-1-21 0,4 1-16 16,-2 1-27-16,-2-2-33 0,2 0-32 15,-8 3-40-15,13-5-48 0,-6 3-83 0,-7 2-223 16,8-4-793-16,-4 0 47 0</inkml:trace>
  <inkml:trace contextRef="#ctx0" brushRef="#br0" timeOffset="3626.39">4756 9283 136 0,'-10'-1'652'0,"10"1"-82"0,0 0-62 0,-11-2-73 16,11 2-54-16,0 0-54 0,0 0-55 0,0 0-34 15,-6-4-27-15,6 4-26 0,0 0-19 0,0 0-19 16,0 0-21-16,0 0-12 0,21-6-13 0,-14 3-12 16,1 1-10-16,-1 1-8 0,-7 1-11 0,18-3-5 15,-10 2-3-15,2-2-12 0,-1 2-7 0,-9 1-27 16,13-3-27-16,-5 2-27 0,-1 0-33 0,-7 1-40 16,10-4-39-16,-10 4-43 0,7-2-48 0,-7 2-269 15,0 0-743-15,2-5 65 0</inkml:trace>
  <inkml:trace contextRef="#ctx0" brushRef="#br0" timeOffset="3830.8">4701 9163 373 0,'-7'-6'656'0,"7"6"-91"0,0 0-66 16,0 0-65-16,-6-2-63 0,6 2-46 0,0 0-32 15,0 0-26-15,0 0-27 0,0 0-20 0,0 0-15 16,15-9-23-16,-7 6-17 0,5 0-18 0,0 0-24 15,-1 1-5-15,1-2-13 0,5-2-16 0,-5 2-11 16,5-2-5-16,0 2-13 0,1-2-35 0,-4 2-52 16,-2 0-62-16,-2 2-80 0,1 0-121 0,-6 1-295 15,-6 1-886-15,0 0 13 0</inkml:trace>
  <inkml:trace contextRef="#ctx0" brushRef="#br0" timeOffset="55563.8">5845 12112 174 0,'0'0'275'0,"0"0"-29"0,0 0-29 0,0 0-26 15,0 0-26-15,-3-7-37 0,3 7-6 0,0 0-15 16,0 0-12-16,0 0-4 0,0 0-12 0,0 0-8 16,0 0 1-16,-8-4-17 0,8 4-7 0,0 0 2 15,0 0-14-15,-5-6-4 0,5 6 3 0,0 0 2 16,-6-5-4-16,6 5-12 0,-4-4 16 0,4 4-16 0,0 0 7 15,0 0 7-15,-4-10-25 0,4 10 42 0,0 0 4 16,0 0 7-16,-4-6 4 0,4 6 5 16,0 0 3-16,0 0 1 0,0 0-1 0,0 0-2 15,0 0-10-15,0 0 7 0,0 0-7 0,0 0-3 0,0 0-5 16,0 0-9-16,0 0 1 0,0 0-3 0,0 0-15 16,0 0 5-16,0 0-6 0,0 0 1 15,0 0-2-15,0 0-5 0,0 0-8 0,0 0 6 0,0 0-8 16,0 0 5-16,0 0-6 0,0 0 4 0,0 0-8 15,0 0 12-15,0 0-1 0,22 3 5 0,-22-3-3 16,0 0 6-16,12 3-2 0,-12-3-6 0,11 0 8 16,-11 0-1-16,13 0-4 0,-13 0 0 0,13 0-4 15,-5 0-4-15,-8 0 6 0,13-1 1 0,-13 1-8 16,11-2 4-16,-11 2-2 0,16-1-1 0,-9 1-3 16,-7 0 5-16,15-1-4 0,-9 2 1 0,-6-1-2 15,12 0 5-15,-5 1-9 0,-7-1 9 0,13 0-4 16,-13 0 1-16,12-1-1 0,-6 2 1 0,-6-1 1 0,12-2-2 15,-12 2 3-15,10 0-3 0,-10 0-1 16,13-1 2-16,-13 1 0 0,11-1 1 0,-11 1-3 16,14-1 0-16,-6 1 1 0,-2-3-2 0,-6 3 2 0,13-3-2 15,-4 1 2-15,-3 1-1 0,2 0-3 0,2 0 1 16,-2-2 0-16,0 2-2 0,-1 0 0 0,1 0 1 16,1 0-4-16,-9 1 1 0,14-3-1 0,-8 2 2 15,-6 1-2-15,14-2 2 0,-7 1 2 0,-7 1-4 16,13-2 2-16,-6 2-2 0,-7 0-1 0,13-2 3 15,-7 2-4-15,-6 0 3 0,14-3-4 0,-8 1 4 16,-6 2-2-16,11-1 1 0,-4 0-5 0,-7 1 2 16,12-3-1-16,-5 2 8 0,-1-2-5 0,-6 3 2 15,13-3-2-15,-7 2-3 0,-6 1 0 0,13-3 3 16,-5 2 0-16,-8 1-2 0,14-1 0 0,-14 1-1 16,11-1 3-16,-3 1 1 0,-8 0-4 0,14 0 1 15,-14 0 1-15,14 0 2 0,-14 0-6 0,11 0 4 16,-4-1-3-16,-7 1 6 0,14-3-4 0,-6 3 0 15,-8 0 1-15,14-2-1 0,-8 1 1 0,3-2-2 16,-1 2 1-16,-2-2 6 0,-6 3-2 0,17-3-2 0,-10 2 5 16,2-2-6-16,0 2-2 0,-2-1 2 15,-7 2-1-15,14-3 0 0,-3 2 0 0,-4 1 0 0,-7 0-4 16,14-4 4-16,-6 4 0 0,-8 0 1 0,15-2 2 16,-8 1-3-16,3 0 0 0,-2 0 0 15,-8 1-1-15,13-4 3 0,-4 3-3 0,-1 0 2 0,-8 1 2 16,12-4-4-16,-3 2 1 0,-1 1-2 0,0 0 7 15,-8 1-4-15,15-1 1 0,-6 1-2 0,-1-1 4 16,-8 1-2-16,15-2-4 0,-9 2 2 0,-6 0-1 16,18-2 1-16,-8 2-1 0,-1-1 0 0,2 1 3 15,0 0-2-15,-2 0-3 0,1-1 3 0,2 1-1 16,-12 0 0-16,15 0-2 0,-7 1 5 0,-8-1 1 16,18-1-4-16,-9 1 1 0,-1 1 1 0,-8-1-1 15,16-1 1-15,-10 1-2 0,-6 0 0 0,16-1 2 16,-9 2-3-16,2-1 3 0,-9 0-3 0,14 0 2 15,-7 0-2-15,0 1-1 0,-7-1 3 0,14 1-1 16,-6-1 4-16,0 2-1 0,-8-2-2 0,15 1 5 16,-7-1-5-16,-2 1 1 0,-6-1-2 0,15 1 5 15,-7 0-6-15,-8-1 4 0,14 1-3 0,-4 0-1 0,-2 1 2 16,-8-2-1-16,15 0 2 0,-7 0-2 0,0 0 0 16,2-2 7-16,-1 1-7 0,-9 1 1 15,15 1 0-15,-10-1 1 0,-5 0 0 0,16-1-3 16,-10 0 6-16,-6 1-5 0,15 0 3 0,-15 0-2 0,17 1 2 15,-9 0-5-15,-4 2 3 0,-4-3-2 0,15 3 5 16,-9-2-4-16,4 0 0 0,-1 0 1 0,-1 2 2 16,-1-2 3-16,0 1-8 0,4 0 3 0,-3 0-3 15,0-1 3-15,3-2 0 0,-11 1 1 0,19 2-3 16,-9-1 0-16,-3-1 2 0,-7 0-2 0,20-1 3 16,-11 2 0-16,-3-1-1 0,4 0-2 0,-2 0 3 15,1 2-3-15,-9-2 1 0,16 0 3 0,-8 0-2 16,1 2 1-16,1-2-1 0,2 1 1 0,-2 0-2 15,-1 2 1-15,2-2-1 0,-3-1 1 0,-2 2-1 0,5 1 0 16,-4-2 2-16,3 0-1 0,0-1-1 16,2 1 4-16,-12-1-3 0,16 2 3 0,-6 0-2 15,0-2-2-15,-10 0 1 0,13-1-1 0,-7 1 2 16,-6 0-1-16,15 1-2 0,-7-1 3 0,-8 0-2 16,12 0 1-16,-6 1 0 0,-6-1-3 0,14 1 4 15,-7-1 5-15,4 2-6 0,-3-1-2 0,-1 0 3 16,-7-1 2-16,16 0-2 0,-9 1-5 0,0 0 5 0,2 0-2 15,-9-1 7-15,11 2-4 0,-11-2 1 0,13 0-1 16,-13 0 0-16,12 1 11 0,-12-1-5 0,11 0 2 16,-11 0-1-16,8 0 0 0,-8 0 0 0,10 0-1 15,-10 0 2-15,11 0-1 0,-11 0 1 0,9 0-1 16,-9 0 3-16,8 0-2 0,-8 0 2 0,0 0-2 16,10 0 2-16,-10 0-2 0,0 0 3 0,7 1-3 15,-7-1 1-15,0 0-2 0,0 0-1 0,0 0-2 16,8 0 2-16,-8 0-2 0,0 0 3 0,0 0 0 15,0 0-3-15,0 0-6 0,0 0-16 0,0 0-31 16,0 0-67-16,0 0-76 0,0 0-116 0,0 0-223 16,0 0-764-16,0 0 61 0</inkml:trace>
  <inkml:trace contextRef="#ctx0" brushRef="#br0" timeOffset="59117.79">8339 11425 126 0,'0'0'377'16,"0"0"-51"-16,-2-8-23 0,2 8-39 0,0 0-21 16,-2-10-25-16,2 10-13 0,0 0-21 0,0-8-14 15,0 8-14-15,0 0-13 0,0 0-7 0,0 0-11 16,0-9-6-16,0 9-6 0,0 0-4 0,0 0-8 15,0 0-8-15,0 0-12 0,0 0-5 0,0 0-8 0,0 0-11 16,0 0-6-16,0 0-3 0,0 0-7 0,0 0-3 16,0 0-3-16,7 22-7 0,-5-12 1 15,1 0-2-15,0 1-3 0,-1 1-5 0,4 1 0 0,-2 2 0 16,0-1-5-16,1 2 2 0,1 0-3 0,2-2-3 16,-2-2-1-16,-1-1 0 0,1 5-1 0,2-6 1 15,-2 1-5-15,-4-2 5 0,7 2-4 0,-7-2 0 16,3 1-1-16,-3-5 1 0,0 1-2 0,1-1-2 15,-3-5 3-15,4 7-3 0,-4-7 5 0,5 6-3 16,-5-6 0-16,4 4 0 0,-4-4 0 0,0 0-1 16,0 0 6-16,0 0-8 0,0 0 7 0,0 0-3 15,0 0-2-15,0 0 3 0,2-18-5 0,-2 18 4 16,0-14-4-16,1 7 2 0,-1 7-2 0,-1-11 2 0,1 11-2 16,0-13 3-16,0 8-3 0,0 5 2 15,2-9 0-15,-2 9-4 0,0-8 0 0,0 8 0 16,0 0-5-16,0-8 0 0,0 8-11 0,0 0 4 0,0 0-4 15,0 0 2-15,0 0 0 0,0 0 3 0,0 0 4 16,0 0-3-16,0 0 1 0,0 0 3 0,0 0 0 16,19 10-1-16,-19-10 2 0,5 6 2 0,1-2-1 15,-6-4 4-15,7 7-1 0,1-4-1 0,-2 0 2 16,0 1-3-16,-2 0 4 0,0 0 2 0,3-1-4 16,-7-3-1-16,10 5 2 0,-6-3 4 0,-4-2-4 15,7 3-3-15,-7-3 10 0,0 0 5 0,13-2 4 16,-13 2 7-16,9-8 2 0,-6 3 3 0,-1-1-3 15,2-4 0-15,-4-1 0 0,4 2-1 0,-4-3-6 16,1 2-1-16,-1 3 1 0,2-3-4 0,0 1-2 16,-2 9 2-16,-2-15-5 0,2 7 4 0,0 8-1 15,-3-12-6-15,3 12-7 0,0-9-10 0,0 9-18 16,-4-8-18-16,4 8-25 0,-4-6-29 0,4 6-41 0,0 0-55 16,-4-6-290-16,4 6-686 0,0 0 79 15</inkml:trace>
  <inkml:trace contextRef="#ctx0" brushRef="#br0" timeOffset="59471.7">8655 11433 13 0,'0'0'377'0,"3"13"-32"0,0-4-33 15,-3-2-44-15,0-7-23 0,2 16-22 0,-1-6-25 16,-1-1-20-16,1-1-19 0,0 1-22 0,1-1-20 16,2 0-4-16,-2 2-9 0,0-2-4 0,0 1-11 15,1-1-9-15,-1-2-7 0,0 1-11 0,0 1-4 16,4-3-8-16,-6-5 0 0,4 11-4 0,0-6-9 0,-2-2 2 16,-2-3-5-16,7 5-4 0,-5-1-4 15,-2-4-2-15,10 3-10 0,-6 0 8 0,-4-3-5 16,9 3-4-16,-9-3 1 0,9 2 2 0,-9-2-2 15,9 3-1-15,-9-3-11 0,9 0 11 0,-9 0-3 0,0 0-2 16,11-3 0-16,-11 3-2 0,9-3-6 0,-9 3-11 16,9-5-15-16,-9 5-17 0,7-4-28 0,-3-2-19 15,-4 6-29-15,5-8-46 0,-1 4-76 0,-4 4-166 16,5-10-542-16,-5 10 104 0</inkml:trace>
  <inkml:trace contextRef="#ctx0" brushRef="#br0" timeOffset="59714.81">8724 11540 300 0,'0'0'335'0,"0"0"-48"0,0 0-51 16,0 0-19-16,0 0-32 0,0 0-25 0,0 0-14 0,0 0-7 15,0 0-23-15,0 0-15 0,0 0 0 16,23-9-14-16,-15 7 0 0,-8 2-8 0,11-6-3 15,-2 5-6-15,-3-2-6 0,-6 3-10 0,13-5-8 0,-7 3-7 16,0 0 1-16,-6 2-2 0,12-4-5 0,-5 2-11 16,-7 2-18-16,8-1-26 0,-8 1-23 0,8-3-34 15,-8 3-79-15,0 0-223 0,0 0-499 16,0 0 101-16</inkml:trace>
  <inkml:trace contextRef="#ctx0" brushRef="#br0" timeOffset="59938.8">8624 11453 37 0,'0'0'429'0,"0"0"-50"0,19-18-53 0,-19 18-44 15,9-3-31-15,-3 1-36 0,-6 2-21 0,12-2-37 16,-12 2-25-16,13-1-4 0,-3 1-11 0,-10 0-20 15,13 0-9-15,-7 0-17 0,-6 0-29 0,16 0-38 16,-16 0-37-16,13-2-39 0,-7 1-71 0,-6 1-232 0,11-1-489 16,-11 1 101-16</inkml:trace>
  <inkml:trace contextRef="#ctx0" brushRef="#br0" timeOffset="60225.86">8898 11427 210 0,'5'8'346'0,"0"-2"-39"16,0 0-22-16,-1 2-32 0,0 2-26 0,1-3-18 16,1 3-28-16,-2-2-9 0,4 0-25 0,-2 2-17 15,1 0-9-15,-1 0-8 0,2-2-18 0,-3 2-9 16,1-2-14-16,-2 2-4 0,1-1-8 0,1 1-3 15,-1-3-14-15,-2-3 6 0,1 2-14 0,-2-2 2 16,-2-4-12-16,7 6 2 0,-7-6-17 0,2 7-16 16,-2-7-29-16,4 4 3 0,-4-4-25 0,0 0-20 15,0 0-21-15,0 0-33 0,0 0-58 0,0 0-190 16,0 0-498-16,-11-20 105 0</inkml:trace>
  <inkml:trace contextRef="#ctx0" brushRef="#br0" timeOffset="60716">8928 11457 224 0,'0'0'334'0,"-2"-7"-49"16,2 7-32-16,0 0-34 0,0-10-25 0,0 10-29 15,0 0-9-15,6-8-18 0,-6 8 7 0,8-7-18 16,-6 4-9-16,-2 3-10 0,9-4-7 0,-3 2-3 16,-6 2-5-16,14-2-11 0,-7 0-4 0,1 1-17 15,-8 1 8-15,14 0 0 0,-5 0-10 0,-2-1-11 16,-7 1 2-16,14 2-3 0,-8-2 3 0,-6 0-7 15,11 6-2-15,-5-2 2 0,-4 2-7 0,4-2 3 16,-6-4-2-16,6 10-9 0,-5-5 2 0,1 3-7 16,-2 2 2-16,2-3 0 0,-2 0 0 0,0-7-4 15,-2 16-3-15,0-8-3 0,1-3-1 0,-1 1 0 16,-2 2-1-16,-2-2-5 0,5-1-1 0,1-5 3 16,-9 10-1-16,7-5-11 0,2-5 7 0,-3 7 0 15,3-7-3-15,-6 5-7 0,6-5-6 0,0 0-6 0,-2 6-7 16,2-6 1-16,0 0-2 0,0 0 0 0,0 0 4 15,0 0 13-15,0 0-3 0,0 0-3 16,19-2 3-16,-19 2-4 0,16-4 4 0,-7 3 4 0,1-1 3 16,1 0 2-16,2 1-5 0,1 0 6 0,-5-1-6 15,3 0 7-15,0 2-4 0,1 0 6 0,-2 2 0 16,-1-2 3-16,1 4-3 0,-5-2 6 0,2 2 9 16,-2 1 6-16,-3 1 3 0,-1 2 1 0,0-1 4 15,-4 4 4-15,2 0-1 0,-2 5-5 0,-5-2 5 16,-3 2 6-16,0-3 2 0,-1 1 10 0,1-3 6 15,1-3-3-15,-4 5 0 0,1-6-4 0,2 0-10 16,1-1 4-16,-3-1-10 0,1-2-1 0,5 1-6 16,-3-3-6-16,4 2-17 0,5-3-35 0,-11 1-49 15,11-1-60-15,0 0-70 0,-12-8-300 0,12 8-719 16,-3-7 72-16</inkml:trace>
  <inkml:trace contextRef="#ctx0" brushRef="#br0" timeOffset="62074.81">11990 11488 117 0,'4'5'384'0,"-1"-1"-42"15,-3-4-43-15,3 11-34 0,1-6-37 0,-1 0-24 0,-3-5-21 16,5 11-15-16,0-5-27 0,-3 1-11 0,1-2-15 16,1 3-17-16,-1-2-7 0,-1 0-9 0,1 0-1 15,1 1-20-15,-4-7 4 0,6 10-8 0,-2-6-10 16,-2 0-4-16,-2-4-5 0,5 9-7 0,-1-7-1 16,1 1-9-16,-5-3 3 0,11 6-1 0,-4-4 0 15,0 0-6-15,-7-2-4 0,12 1-3 0,-3 1 5 16,-9-2-7-16,14-4 2 0,-6 2-14 0,3-2 13 15,-1 1-9-15,-1 1-15 0,-3 0-10 0,4-3-16 16,-4 2-19-16,1-3-29 0,1 1-19 0,-2 0-45 16,-2-1-63-16,0 1-166 0,-4 5-501 0,3-6 104 15</inkml:trace>
  <inkml:trace contextRef="#ctx0" brushRef="#br0" timeOffset="62256.85">12038 11550 27 0,'0'0'365'0,"0"0"-60"0,0 0-26 0,0 0-44 15,0 0-32-15,0 0-32 0,0 0-16 0,17-14-19 16,-12 11-17-16,1-1-8 0,3-1-13 0,-1 2-24 16,0-4-31-16,-1 5-36 0,3-3-54 0,0-2-70 15,-2 4-196-15,-2-1-392 0,-1-1 100 0</inkml:trace>
  <inkml:trace contextRef="#ctx0" brushRef="#br0" timeOffset="64467.8">12554 11500 76 0,'0'0'316'0,"0"0"-19"16,0 0-10-16,10 1-25 0,-10-1-2 0,0 0-18 16,5 10-19-16,-5-10-18 0,6 11-17 0,-3-2-12 15,-2 0-19-15,3 0-19 0,0 1-1 0,-1 0-13 16,-1 3-8-16,5-4-20 0,-1 1-8 0,-1-1-5 15,-1 1-12-15,-2-4 1 0,2 1-14 0,-1-2 1 16,-3-5-7-16,6 8-8 0,-2-4-2 0,-4-4 0 16,6 6-6-16,-6-6 0 0,8 2-6 0,-8-2 2 15,0 0 0-15,10 0 1 0,-10 0-9 0,0 0 10 16,14-4-8-16,-11 0 3 0,2-1-1 0,-1-1-3 0,0 0-2 16,1-1-3-16,0-2-2 0,1 1-5 15,-1-1-16-15,1-1-13 0,-4 3-8 0,2-3-21 16,0 2-10-16,0-2-7 0,-1 2-16 0,0 1-14 0,0 0 1 15,-1 0-32-15,1 2 11 0,-1-2-1 0,-2 7-6 16,5-9 2-16,-3 5 6 0,-2 4 10 0,7-6 4 16,-7 6 14-16,4-5-4 0,-4 5 10 0,0 0 19 15,4-4 1-15,-4 4 7 0,0 0 15 0,0 0 11 16,0 0 15-16,0 0 4 0,12 2 10 0,-12-2 11 16,0 0 15-16,0 0 15 0,7 5-1 0,-7-5 13 15,8 4 10-15,-8-4 3 0,5 7 8 0,-3-3 12 16,1 2 0-16,-3-6 4 0,6 9-11 0,-3-3 3 15,1 2-2-15,1 1-13 0,-4-2 3 0,3 0-4 16,-1 1-3-16,0 1-7 0,0 0-5 0,0 1-4 16,-1-3-5-16,1-2-5 0,-1 2-3 0,2-2-7 15,-2 1-2-15,2 0-3 0,-4-6-2 0,6 10-4 16,-4-7 2-16,-2-3-2 0,7 8-3 0,-4-6-2 0,-3-2-5 16,8 6 4-16,-3-4-5 0,-5-2 0 15,9 2 0-15,-9-2-3 0,10 3 2 0,-10-3-4 16,14 0 2-16,-14 0-3 0,12-3 2 0,-6 2-7 15,-6 1 5-15,14-3 1 0,-6 0-3 0,-2 2 1 0,-6 1-8 16,12-6-17-16,-6 3-17 0,-1 1-23 0,-5 2-13 16,9-4-26-16,-5 0-13 0,-4 4-21 0,8-6-17 15,-8 6-28-15,4-6-54 0,-4 6-199 0,0 0-584 16,0 0 94-16</inkml:trace>
  <inkml:trace contextRef="#ctx0" brushRef="#br0" timeOffset="64688.49">12818 11590 262 0,'0'0'343'0,"0"0"-44"16,0 0-15-16,27-8-32 0,-19 4-34 0,-2 1-19 0,-6 3-13 15,15-3-20-15,-4 0-27 0,-1 1-15 16,-2 1-12-16,-8 1-31 0,15-4 3 0,-7 3-6 15,-2 0-17-15,-6 1-31 0,13-3-23 0,-13 3-30 0,9-1-19 16,-9 1-49-16,5-3-62 0,-5 3-214 0,0 0-472 16,0 0 103-16</inkml:trace>
  <inkml:trace contextRef="#ctx0" brushRef="#br0" timeOffset="64892.72">12779 11486 324 0,'0'0'369'15,"12"-3"-33"-15,-5 2-38 0,1-1-22 0,-8 2-39 16,16-2-35-16,-8 2-28 0,0-1-24 0,3 0-13 16,-1 0-18-16,-1 1-19 0,0 0-33 0,3 0-43 15,-12 0-56-15,15-3-39 0,-7 3-86 0,-8 0-200 16,10-1-466-16,-10 1 106 0</inkml:trace>
  <inkml:trace contextRef="#ctx0" brushRef="#br0" timeOffset="65043.81">13028 11423 249 0,'3'6'425'0,"-2"1"-46"0,5 1-29 16,-3 5-27-16,-1-3-31 0,2 0-24 0,4 5-20 15,-4 0-27-15,3 0-21 0,0 0-26 0,-2-4-18 16,0 1-19-16</inkml:trace>
  <inkml:trace contextRef="#ctx0" brushRef="#br0" timeOffset="67875.78">11921 11407 271 0,'0'0'311'0,"0"0"-34"16,0 0-15-16,-11 2-36 0,11-2-16 0,-9 6-22 16,4-3-28-16,-3 2-13 0,0 1-14 0,-2 0-6 15,0 1-7-15,2 2-11 0,-1 0-1 0,-1 0-8 16,1 1-21-16,0-1 4 0,1-2-8 0,0 2-3 15,0-2-6-15,1 0-14 0,4-1-1 0,-1 0-6 16,1-1-9-16,3-5-1 0,-7 11-11 0,5-7 3 0,2-4-5 16,-1 11-1-16,1-11-4 0,5 6-2 0,1-2 0 15,0-1-2-15,3 1 1 0,1 1-4 16,3-3 3-16,-1-1-8 0,1 3 7 0,5-2-7 0,0-1 8 16,-2 2-9-16,-3-1-3 0,0 0 2 0,0 0 4 15,1 0-4-15,-1 1 5 0,-2 0-6 0,-2 1 7 16,-1 0-9-16,1 3 0 0,-4-3 4 0,0 4-8 15,-2-1 12-15,-2 3-2 0,-2-2 0 0,1 2-3 16,-3-1-4-16,-2 2 6 0,0-3-10 0,-4 3 15 16,1-3-4-16,0 1 2 0,2-2 3 0,-4 0-1 15,2-1-2-15,3-1 1 0,-1-1-7 0,-4-1 4 16,4-1-13-16,6-2-25 0,-10 3-18 0,10-3-33 16,-10 2-26-16,10-2-23 0,0 0-53 0,0 0-233 15,-7-10-561-15,7 10 99 0</inkml:trace>
  <inkml:trace contextRef="#ctx0" brushRef="#br0" timeOffset="68649.81">12302 11382 318 0,'0'0'356'0,"3"10"-41"0,-1-4-30 0,1 5-35 15,-1-2-34-15,0 1-20 0,1 1-31 0,1 0-7 16,1 4-20-16,-1-4-21 0,0 2-9 0,0-2-9 15,1 0-21-15,-1-1-4 0,1-1-5 0,-4 1-11 16,4-1-5-16,-1-2-4 0,-1 1-8 0,-1-4-2 16,2 2-12-16,-4-6-5 0,5 10 0 0,-2-7-13 15,-3-3-9-15,0 0-18 0,2 7-6 0,-2-7-10 0,3 6 2 16,-3-6-1-16,0 0-9 0,0 0 6 16,0 0-9-16,0 0-8 0,0 0 9 0,0 0-3 0,0 0-8 15,-6-23-20-15,6 23-9 0,-4-15-24 0,1 8 3 16,-2-1-7-16,1-2 11 0,-1 2 15 0,0-2 33 15,0 1 33-15,0 0 35 0,1 1 15 16,0-2 1-16,-1-1 0 0,2 1 11 0,0 0 11 0,1 0-9 16,-2 3-6-16,3 1 11 0,-1-1-13 0,2 7-2 15,-2-15-5-15,2 15 7 0,3-9-18 0,-2 3 5 16,4 0-6-16,-5 6 9 0,8-11 4 0,-4 6-3 16,1 0-11-16,0 2 8 0,1-1-9 0,4 1 10 15,-3 1-4-15,2-1 0 0,-1 1-5 0,-8 2 1 16,15-3 8-16,-5 3-13 0,0 2 7 0,-2-2-8 15,0 3-1-15,-8-3 0 0,14 1 0 0,-9 2-7 16,1-2 2-16,-6-1 5 0,11 5-3 0,-8-2 3 16,-3-3 0-16,3 7 7 0,-3-7-9 0,0 10-5 0,0-10 0 15,-6 11 13-15,0-3-12 0,1 0 1 16,-1 2 7-16,-4-2-1 0,3 0-1 0,-2-2 12 16,2-1 10-16,-4-1 3 0,4 0 8 0,0-1 3 0,0 1-4 15,7-4 0-15,-12 3 7 0,7 0-1 0,5-3-1 16,-9 3-8-16,9-3 0 0,-5 3-10 0,5-3 0 15,0 0-6-15,0 0 9 0,0 0-6 16,0 0 3-16,14 14-1 0,-9-11 4 0,7 1-5 0,-2 0 9 16,1 1-3-16,3 0 6 0,3 2-2 0,5 2 2 15,-4-1 2-15,0-2-3 0,2 1-9 0,-1 1 4 16,-2 2-7-16,2-2 0 0,-4 0-4 0,2 0-3 16,-6-1-3-16,4 3-1 0,-4-3-3 0,-2 2-8 15,0-2-28-15,2-2-44 0,-3 3-25 0,-3-2-53 16,2-4-45-16,-1 2-290 0,-1 0-670 0,-5-4 86 15</inkml:trace>
  <inkml:trace contextRef="#ctx0" brushRef="#br0" timeOffset="69618.67">13231 11686 362 0,'3'6'312'0,"-1"0"-42"0,-2-6-26 15,5 11-36-15,-3-6-33 0,-2-5-19 0,2 7-24 16,-2-7-15-16,0 0-5 0,5 4-9 0,-5-4-5 16,0 0 12-16,0 0-3 0,0 0-2 0,0 0-9 15,0 0-9-15,0 0-19 0,0 0-2 0,0 0-6 16,0 0-4-16,-11-20-4 0,6 9-20 0,1 2 9 16,0-2-5-16,-2 1-3 0,-2 0-4 0,3-1-2 15,-2-4-1-15,0 2-6 0,-1-1 0 0,2 2-4 16,1-4-3-16,-2 0 4 0,3 5-2 0,0 0 6 15,0-1 1-15,0 0 6 0,0 1 1 0,3-1-8 16,-2 2 11-16,0-1-6 0,2-3-3 0,1 4-7 16,1 0 2-16,1 0-6 0,0-1 9 0,1 3-11 15,1 0 1-15,0 2-1 0,2 2 2 0,-1-1-1 0,4-1 3 16,-3 4-6-16,2-2-1 0,-2 0 3 16,2 3-4-16,-8 1 1 0,18 0-3 0,-12 0 4 15,2 1-4-15,-2 2-2 0,-6-3-1 0,13 5 5 0,-6-2 0 16,-4 1 0-16,1 1-2 0,1 0-4 0,-2 1 1 15,-3-6-5-15,6 10-7 0,-5-2-6 0,1 1-15 16,-4 0-21-16,0 0-1 0,-2 0-3 0,0-2 4 16,-2 0 0-16,1 2 3 0,-2-2-10 0,-1 1 23 15,1-4-4-15,1 2 7 0,-2 0 6 0,0 0 9 16,2-3 15-16,0 1 11 0,6-4 16 0,-9 5 5 16,9-5 2-16,-7 3 0 0,7-3-7 0,0 0-4 15,-5 6-2-15,5-6-2 0,0 0 1 0,0 0-4 16,12 11 4-16,-6-7 3 0,2 1 14 0,3 3-1 15,-1-1 8-15,8 1 0 0,-2 2 2 0,0 0 0 16,1-1 0-16,-1-1-3 0,0 2 3 0,4-1-7 16,-2 0 3-16,-1 0-10 0,-6-1 4 0,5-1-8 15,-5-2 4-15,2 0-10 0,-3 0 4 0,-1-1-10 0,-2 0 0 16,1-2-32-16,-2 1-31 0,-6-3-42 0,7 3-78 16,-7-3-312-16,0 0-672 0,0 0 84 0</inkml:trace>
  <inkml:trace contextRef="#ctx0" brushRef="#br0" timeOffset="109574.61">15911 12811 293 0,'-10'-15'452'0,"4"11"-61"15,6 4-52-15,-15-6-22 0,5 3-32 0,-1-2-17 16,0 3-14-16,-5-3-18 0,-2 2-6 0,-1 0-21 16,0 0-15-16,-4 0-14 0,-5-1-14 0,-2 3-14 15,-3 0-18-15,1-1-17 0,-4 5-12 0,2 1-8 16,-2 3-11-16,-4 0-8 0,2 3 0 0,-14 8-13 16,2 2-3-16,0 3-6 0,-2-1-5 0,2 7-8 0,1 3 1 15,3 5-5-15,-1 0-3 0,-4 4-8 16,8 3 0-16,0 0-4 0,-15 19 1 0,20-16 0 15,4 1-2-15,-1 1-6 0,6 0 1 0,1 2-3 0,8 2-5 16,1-1 2-16,8 5 1 0,6 2 2 0,2-1-7 16,6-3 7-16,6 4-9 0,2-2-11 0,10 0 0 15,5 0 4-15,18 20 3 0,3-6-1 16,-10-26-4-16,3 3 7 0,24 12-4 0,-16-20 4 0,28 17-1 16,0-10 5-16,-19-17-8 0,27 11 6 0,3-1 0 15,-3-11-1-15,4-1 2 0,-1-4-1 0,-23-7 0 16,31 5 1-16,-3-8 1 0,0-2 0 0,-2-4 5 15,2 0 0-15,0-6 1 0,4-2-4 0,-2-2 6 16,-30-5 7-16,25-7 3 0,-25 0-8 0,31-8 2 16,-7 0 5-16,-27 5 0 0,21-15-4 0,-23 6 2 15,22-12-2-15,-24 7-2 0,-2 0 4 0,-4-10-4 16,0 2 0-16,-4-2-3 0,-2-4 1 0,-8 1 7 16,-4-3-9-16,-2-2-7 0,-4 0 11 0,-3-2-9 15,-5 1-2-15,-4-1 0 0,-3-2 12 0,-2 0-15 16,-3 0 4-16,-6-1-1 0,-4-3-2 0,-3 3 0 15,-5 0 3-15,-5-1 3 0,-3 4-5 0,-3-4-2 16,-3 1 2-16,-20-20-5 0,9 29 4 0,-1-3 3 16,-5 2 4-16,-23-15 1 0,19 19-1 0,-5 6 6 15,-4 1-1-15,-21-9 3 0,20 21 6 0,-5-3-5 16,-26 0 9-16,25 13-7 0,-31-3 0 0,0 5 0 16,2 4-12-16,-2 7 6 0,-3 2-4 0,-2 5 0 15,-2 2-3-15,0 5 9 0,2 0-12 0,1 3 6 0,-2 8-8 16,-3-2-4-16,4 6-2 0,4-1-10 0,1 2-9 15,30-7-21-15,-19 12-19 0,26-6-16 16,4-3-24-16,3 6-34 0,6 1-32 0,7 8-53 16,3-5-71-16,5 1-311 0,10-5-917 0,1 0-6 0</inkml:trace>
</inkml:ink>
</file>

<file path=ppt/ink/ink44.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in"/>
          <inkml:channel name="T" type="integer" max="2.14748E9" units="dev"/>
        </inkml:traceFormat>
        <inkml:channelProperties>
          <inkml:channelProperty channel="X" name="resolution" value="393.73947" units="1/cm"/>
          <inkml:channelProperty channel="Y" name="resolution" value="393.73947" units="1/cm"/>
          <inkml:channelProperty channel="F" name="resolution" value="249.9771" units="1/in"/>
          <inkml:channelProperty channel="T" name="resolution" value="1" units="1/dev"/>
        </inkml:channelProperties>
      </inkml:inkSource>
      <inkml:timestamp xml:id="ts0" timeString="2020-04-02T09:25:40.945"/>
    </inkml:context>
    <inkml:brush xml:id="br0">
      <inkml:brushProperty name="width" value="0.05292" units="cm"/>
      <inkml:brushProperty name="height" value="0.05292" units="cm"/>
      <inkml:brushProperty name="color" value="#FF0000"/>
    </inkml:brush>
  </inkml:definitions>
  <inkml:trace contextRef="#ctx0" brushRef="#br0">7198 3653 280 0,'0'0'317'0,"0"0"-24"15,0 0-33-15,0 0-22 0,0 0-30 0,0 0-24 16,0 0-18-16,0 0-11 0,0 0-18 0,0 0-11 0,0 0-15 15,0 0-10-15,0 0-1 0,0 0-7 0,7-4-2 16,-7 4-5-16,0 0-9 0,0 0-1 16,0 0 1-16,0 0 0 0,0 0-5 0,0 0-5 15,12-1-4-15,-12 1-7 0,0 0-1 0,8-2 0 0,-8 2-5 16,0 0 1-16,10-1-5 0,-10 1-6 0,9 0-3 16,-9 0-2-16,0 0-2 0,13-1-9 15,-13 1 3-15,10-1 3 0,-10 1-8 0,10 0 4 0,-10 0-8 16,12-1-2-16,-12 1 1 0,11 1 0 0,-11-1-2 15,13-1 1-15,-13 1-2 0,12-3-2 0,-12 3 6 16,11 0 1-16,-11 0 1 0,10 0 2 0,-3-1 1 16,-7 1 1-16,16-2-7 0,-9 3 1 0,-7-1 0 15,14-1 2-15,-3 0-7 0,-3-1 4 0,-8 2-2 16,14-2-2-16,-5 1-1 0,0-1 2 0,-9 2-4 16,13-1 2-16,-5 1-4 0,1-2 0 0,-9 2-4 15,15-1-1-15,-4 1 4 0,-2 0-4 0,0-1-2 16,-9 1 3-16,14 1-4 0,-6-1 6 0,-8 0-8 15,15 0 7-15,-7 2-3 0,-1-1 2 0,1 0-2 16,2-1-4-16,-10 0 6 0,13-1 0 0,-7 2-1 0,-6-1-2 16,17-1 3-16,-9 1-3 0,-1 1-1 15,-7-1 1-15,16 2 0 0,-11-2 8 0,-5 0-2 16,15 0-8-16,-9 0 0 0,-6 0 1 0,16-2 3 16,-10 2-2-16,3-2-1 0,-9 2 3 0,13 0-1 0,-13 0-4 15,13-1 2-15,-13 1 2 0,14 0-2 16,-8 0 0-16,-6 0 1 0,14 0 0 0,-7 1 6 15,-7-1-8-15,11 0-2 0,-11 0 3 0,16-1-3 16,-10 1 6-16,-6 0-9 0,16 0 8 0,-9 0 1 0,2-1 2 16,-9 1-4-16,15-1-2 0,-7-1 0 15,-8 2 4-15,17-1-4 0,-10 2 1 0,2-2 0 16,2 1 0-16,-2 0-1 0,-2-2 2 0,-7 2-1 16,15 0 1-16,-6-1 1 0,-9 1-2 0,15 0 0 0,-7-1 0 15,-8 1 0-15,14 0 2 0,-6 0-1 0,-8 0-4 16,14-3-3-16,-6 4 4 0,-8-1 4 0,12 0-4 15,-5 2-2-15,-7-2 7 0,11 0-2 0,-11 0 5 16,12-2-7-16,-12 2-1 0,10 0 3 0,-10 0-2 16,13 2 1-16,-13-2 0 0,10 2 0 0,-5-2 0 15,-5 0 2-15,12 0-1 0,-12 0-2 0,10 0 1 16,-10 0-2-16,11 0 2 0,-11 0 0 0,14 0 0 16,-8 0 1-16,-6 0 2 0,11-1-4 0,-11 1-2 15,14-1 4-15,-14 1 1 0,12-2 0 0,-12 2 0 16,14-1-2-16,-8 0 0 0,-6 1 0 0,11-2 3 15,-11 2 1-15,14 0-5 0,-8 2 0 0,-6-2 4 16,13 1-3-16,-6-1-2 0,-7 0 4 0,14 1-2 16,-9 1-1-16,-5-2 2 0,12 1-1 0,-12-1 1 15,13 1-2-15,-5-1 3 0,-2 2 0 0,4-2-4 16,-10 0 0-16,13 1 2 0,-6-1 0 0,-7 0-3 16,16 2 3-16,-9-4 0 0,-7 2 0 0,13 0 0 15,-2 2-3-15,-11-2 6 0,13 0-5 0,-3 0 4 16,-3 1 0-16,-7-1 0 0,13 1-5 0,-5-1 10 0,0 1-7 15,-1 0 0-15,3-3-2 0,-10 2 4 16,15 0-2-16,-7 1 3 0,-8-1-5 0,18-2 2 16,-9 3-1-16,-3-1 1 0,5-1 1 0,-11 1 4 15,15 0-6-15,-15 0 2 0,11 1-4 0,-2-1 6 0,0 0-7 16,-9 0 2-16,15 2 4 0,-8-1-1 0,0-1-3 16,-7 0 1-16,13 2 1 0,-1-2 1 15,-3 0-2-15,-9 0 6 0,13 0-4 0,-6 1-2 16,2-1 1-16,-9 0 4 0,17 0-2 0,-7 0 0 0,-4 1-3 15,3-1 2-15,1 1-2 0,-10-1 0 0,17 2 0 16,-12-2 2-16,4 1-1 0,-9-1 3 0,15 0-3 16,-8 0 4-16,3 0-4 0,-10 0 2 0,15 0-1 15,-9 0 6-15,-6 0-2 0,15 1 1 0,-9-1 5 16,-6 0-4-16,15-1-4 0,-7 1 2 0,-8 0-1 16,13 1-1-16,-4 0 0 0,-9-1 2 0,13 0-3 15,-4 0 0-15,-2 1-4 0,-7-1 7 0,14 0-2 16,-8 2-3-16,-6-2-6 0,13 1 9 0,-5-1 0 15,0 1-3-15,-8-1 0 0,13 2 0 0,-7-1 0 16,-6-1 8-16,13 3-9 0,-7-3 5 0,-6 0-3 16,14 2-2-16,-9-2-2 0,-5 0 6 0,13 3-3 15,-7-3 0-15,-6 0 3 0,12 1-2 0,-12-1-3 16,13 1 1-16,-13-1 0 0,14 1 1 0,-9 2 7 16,-5-3-7-16,10-1 0 0,-4 2 1 0,1 1-3 15,-7-2 3-15,10 2 0 0,-10-2-1 0,13 2 2 16,-13-2-5-16,10 2 2 0,-3-2-1 0,-7 0 1 15,8 1 2-15,-8-1 1 0,12 1 0 0,-5 2-5 16,-7-3 1-16,11 1 2 0,-2-1 2 0,-9 0 1 16,15 0-3-16,-8-1-2 0,-7 1 2 0,14 0 1 0,-14 0 0 15,11 0-1-15,-3 1 3 0,-8-1-4 16,14 1 4-16,-9-1-5 0,-5 0 5 0,13 2-2 16,-13-2-4-16,10 0 1 0,-10 0 3 0,11 1 0 0,-11-1-5 15,10 0 4-15,-10 0 0 0,10 0 0 0,-10 0 2 16,9 0-2-16,-9 0 1 0,8 1-1 15,-8-1-3-15,11 0 9 0,-11 0-7 0,10 3-1 16,-10-3 6-16,9-1-5 0,-9 1 0 0,8 1 3 0,-8-1-2 16,8 2 0-16,-8-2 3 0,0 0 0 0,11-2 2 15,-11 2 7-15,0 0-1 0,0 0-2 0,11 0 2 16,-11 0 1-16,0 0 2 0,0 0 2 0,0 0-4 16,0 0 1-16,0 0-2 0,9-1-4 0,-9 1 3 15,0 0 0-15,0 0-6 0,0 0-25 0,0 0-31 16,0 0-41-16,0 0-69 0,0 0-82 0,0 0-287 15,0 0-765-15,0 0 59 0</inkml:trace>
  <inkml:trace contextRef="#ctx0" brushRef="#br0" timeOffset="5401.93">7004 4101 179 0,'0'0'502'0,"0"0"-70"0,0 0-52 0,-4 26-36 16,3-17-32-16,-3 3-25 0,3 0-16 0,-3 6-17 0,1-1-22 16,1 2-19-16,-1 1-16 0,0-3-13 0,2 3-16 15,-1-3-16-15,0 9-19 0,0-2-6 16,-1 1 0-16,3-7-27 0,-1 2-10 0,1 0-14 16,0-4-6-16,1 1-7 0,-1-1-11 0,0-3-4 0,1-3 0 15,-1 2-3-15,2-3-13 0,-2 1-2 0,2-3-5 16,-2-7 2-16,0 10-11 0,0-10-14 15,2 7-23-15,-2-7-25 0,0 0-32 0,0 7-36 16,0-7-44-16,0 0-63 0,0 0-91 0,0 0-217 0,0 0-758 16,-18-18 62-16</inkml:trace>
  <inkml:trace contextRef="#ctx0" brushRef="#br0" timeOffset="5668.77">6697 4154 289 0,'0'0'423'0,"-5"-6"-73"0,5 6-44 0,0 0-35 15,0 0-37-15,0 0-17 0,8-10-19 0,-3 7-19 16,-5 3-11-16,17-7-4 0,-5 2-7 0,1 0-5 16,-2 1-13-16,2 0-7 0,5-3-8 0,0 0 3 15,1 4-18-15,-1-1-10 0,2 1-10 0,0 1-8 16,-2-1-7-16,2 2-9 0,-2-1 3 0,0 1-18 15,0 1-4-15,-2-2-6 0,2 3 0 0,-3-1-13 16,-3-1-17-16,6 1-27 0,-5 1-35 0,-1 0-35 16,1-1-48-16,-1-2-59 0,0 2-306 0,0-1-706 15,-4 0 78-15</inkml:trace>
  <inkml:trace contextRef="#ctx0" brushRef="#br0" timeOffset="6088.44">7346 4423 30 0,'1'18'345'0,"1"0"-35"15,0-2-29-15,-2 2-17 0,2-5-17 16,-1-1-30-16,-1-2-6 0,1 0-11 0,1-3-16 16,-2-7-27-16,-2 14-7 0,4-10-21 0,-2-4-4 0,1 9 1 15,-1-9 15-15,0 0 9 0,0 0 3 0,0 0-16 16,0 0-17-16,0 0-13 0,0 0-11 0,0 0-10 16,0 0-15-16,-14-26-5 0,8 11-6 15,4-2-3-15,-4 2-5 0,2-1 1 0,2-3-7 0,0 1 10 16,-3 0-8-16,2 0-3 0,2 2-2 0,0-1-1 15,2 3-1-15,0 0-5 0,-1 1-4 0,2 1-8 16,0 2 0-16,2-1-2 0,1 0-2 0,0 1-3 16,3 1-5-16,-2 0-2 0,2 1-4 0,2 0-8 15,5-2-7-15,-2 3-14 0,1 2-27 0,2-2-22 16,3 1-32-16,-1 1-29 0,0 3-24 0,-2-1-34 16,1 0-18-16,2 2-65 0,0 1-197 0,0-1-650 15,-1-1 87-15</inkml:trace>
  <inkml:trace contextRef="#ctx0" brushRef="#br0" timeOffset="6574.97">7871 4203 416 0,'-28'4'366'0,"28"-4"-47"15,-16 0-34-15,7 0-43 0,-4 1-11 0,2 0-32 16,-3 0-12-16,1 0-18 0,-3 1-14 0,0 1-6 15,-2-1-4-15,4 1-3 0,1 1-23 0,1 1-11 16,1 1-8-16,-1 1-12 0,3-1-6 0,-3 2-11 16,3 1-9-16,0 0-2 0,1 0-9 0,1 2-1 15,0-1 2-15,2 2 0 0,1-1-3 0,-1 2 2 16,1 2-4-16,2-2-1 0,2 5-2 0,-3-2 3 16,3-5-5-16,2 2 0 0,0 2-7 0,0-4 2 15,1 0-11-15,2-2 3 0,-1 1-8 0,1-4 2 0,-1 1-3 16,2-2 1-16,1 0-9 0,-1-2 3 15,2-2-2-15,-8-1-5 0,15-2-1 0,-7 0 2 16,3-3-2-16,-4 0 4 0,7-7-8 0,-3-2 0 16,-2-2 2-16,4 0-1 0,-5 1-2 0,1-2 0 0,1-7 0 15,-1 10-2-15,-5-2-1 0,1 0 2 0,1 5-1 16,-3 1 7-16,-1 0-7 0,1 3-3 0,1 0 0 16,-4 7 3-16,4-10 3 0,-4 10-3 0,2-7 3 15,-2 7 1-15,0 0 0 0,3-6 5 0,-3 6-2 16,0 0 2-16,0 0-1 0,0 0-1 0,0 0 3 15,4 20-6-15,-2-12 11 0,-2 2-7 0,3 1-4 16,-2 0 4-16,3 1-2 0,-2 4-1 0,2-4 0 16,-4 1 1-16,4-1-9 0,1 4-10 0,-1-6-24 15,-2 1-24-15,3-3-36 0,0 3-27 0,-3-5-43 16,3-1-39-16,-5-5-72 0,6 6-202 0,-6-6-668 16,0 0 84-16</inkml:trace>
  <inkml:trace contextRef="#ctx0" brushRef="#br0" timeOffset="7062.44">7946 4297 90 0,'0'0'381'0,"4"12"-54"0,-1-3-16 0,2 0-39 15,-3 0-28-15,1 1-22 0,0 3-27 0,0-2-20 16,-1 3-12-16,2-3-17 0,-4 0-11 0,1 2-19 16,2-1-8-16,-3-1-2 0,1-1-14 0,2-3-4 15,-3-1-9-15,0-6-13 0,0 10-5 0,0-10-7 16,2 10 0-16,-2-10-3 0,0 0-10 0,-5 10 1 16,5-10-2-16,0 0-3 0,0 0-3 0,0 0-12 15,0 0-2-15,0 0 1 0,0 0-5 0,0 0 6 16,0 0-6-16,0 0 0 0,-5-31-6 0,5 21 3 0,1-1-1 15,2-1-1-15,-2 0-5 0,4 0 1 16,-3 1 1-16,3-5-4 0,1-1 10 0,-1 0 9 16,3 2 3-16,2-1 7 0,-2 1 14 0,-1 5-1 15,3-5 8-15,1 7-1 0,-3-2-2 0,2 2-5 0,-3 1 3 16,3 0 2-16,0 2-1 0,-4 2 1 0,3 1 1 16,-9 2 2-16,13 0 0 0,-5 2-2 15,-2 5 0-15,-2-2-5 0,3 4-3 0,-3 2-7 16,3 3 1-16,-3-2-2 0,0 6-4 0,0-1 1 0,-2-2-9 15,1 3 0-15,-1-1-7 0,-1-3 8 0,2-3-7 16,-5 5-3-16,4-5-2 0,0-2-5 0,-2 1-6 16,2-3-19-16,0-1-20 0,-2-6-27 0,0 11-36 15,0-11-41-15,0 0-62 0,1 16-81 0,-1-16-252 16,0 0-775-16,0 0 58 0</inkml:trace>
  <inkml:trace contextRef="#ctx0" brushRef="#br0" timeOffset="8581.07">8678 4210 122 0,'0'0'434'0,"-13"-4"-70"0,13 4-33 16,0 0-16-16,-14 2-34 0,14-2-20 0,-15 1-25 16,6 0-22-16,0 5-22 0,-2-3-21 0,1 1-25 0,-1 0-15 15,-1 3-13-15,2-3-14 0,-3 4-16 16,0 0-8-16,1-2-9 0,-1 3-4 0,1-1-11 16,1-3-4-16,-5 6-6 0,5-2-2 0,2-4-7 15,-3 3-8-15,4-1-2 0,-1 1-3 0,1-2-2 0,2 1-4 16,-1-1-2-16,3-2 2 0,-2 3-8 0,3-3-1 15,3-4-4-15,-6 6-1 0,6-6-2 16,-2 10-1-16,2-10 0 0,0 0 5 0,6 11-11 16,1-8 9-16,1 1-2 0,4 2 3 0,-3-1-1 0,4-2 2 15,5-1-6-15,-2 7 5 0,2-3-4 0,1-3-1 16,-2 2-4-16,-1 3 7 0,-5-5-2 0,0 2 0 16,1-2-2-16,-2 1 2 0,-3-3-2 0,0 2 3 15,-2-1-3-15,-5-2 23 0,8 5 13 0,-3-2 18 16,-5-3-4-16,-2 10-6 0,2-10-2 0,-9 9-1 15,2-1-4-15,-4-2 0 0,0 0-5 0,-7 1-1 16,2-2-7-16,2-2 3 0,-3 1-4 0,-2 0 4 16,2-3-11-16,3-2-2 0,-4 1-16 0,7 0-17 15,-5-2-18-15,4-2-20 0,4 0-25 0,-3 3-25 16,3-4-34-16,4 1-40 0,0-3-42 0,4 7-268 16,-2-17-692-16,4 8 79 0</inkml:trace>
  <inkml:trace contextRef="#ctx0" brushRef="#br0" timeOffset="8840.7">8728 4275 90 0,'-2'9'494'15,"2"-9"-55"-15,-2 13-46 0,2-4-40 0,-5 2-32 16,5 2-26-16,0 2-18 0,0 3-36 0,0 1-22 15,3 6-22-15,-1 0-23 0,2-1-22 0,-2-5-14 16,3 8-17-16,4-2-15 0,-6-1-11 0,6 0-9 0,-5-4-12 16,2 6-7-16,-1-2-8 0,1-6-6 15,-2-1-4-15,0-2-6 0,-2 1-5 0,0-4-4 16,0 0-23-16,0-2-17 0,-2-3-32 0,1-1-29 16,-1-6-41-16,0 8-63 0,0-8-70 0,0 0-263 0,0 0-713 15,0 0 73-15</inkml:trace>
  <inkml:trace contextRef="#ctx0" brushRef="#br0" timeOffset="9164.06">8701 4295 338 0,'9'-5'376'0,"0"-1"-35"16,2 2-38-16,1 2-24 0,-1-2-21 0,2 1-7 15,2 0-28-15,-2 3-17 0,4 1-9 0,1-1-24 16,-5 2-7-16,4 1-15 0,1 3-5 0,-3 0-13 16,-4 0-11-16,-1-1-10 0,3 3-7 0,-7 2-12 15,2-2-3-15,-2 3-10 0,-2 0-2 0,1-1-6 16,-3 3-5-16,-2-3 2 0,-2 0-15 0,0 2-5 16,-3 4-5-16,-1-5-4 0,-4 4-5 0,-1-3-4 15,0 0-2-15,-3 0-7 0,-1-1 4 0,-1-2-5 16,1-2-5-16,-4-2-6 0,4-1-12 0,1-1-18 15,1 0-12-15,-1-2-27 0,3-1-18 0,0-1-34 16,2 1-37-16,9 0-31 0,-11-6-22 0,8 1-27 16,3 5-48-16,-2-10-180 0,2 10-625 0,5-14 91 15</inkml:trace>
  <inkml:trace contextRef="#ctx0" brushRef="#br0" timeOffset="9552.04">9112 4292 69 0,'-15'-5'402'16,"15"5"-38"-16,0 0-40 0,-17 4-25 0,17-4-23 0,-13 2-24 16,7 1-24-16,0 0-26 0,6-3-13 0,-8 7-20 15,4-2-22-15,-1 1-13 0,3 1-20 0,2-7-9 16,2 17-12-16,-2-9-4 0,2 2-15 0,1-1-2 15,3-1-12-15,0 1-6 0,2-2-7 0,-1-1-2 16,1-3-4-16,0 1-1 0,3 0-5 0,-2-3-5 16,4-1 1-16,-2-1-2 0,0-5-4 0,1-1-1 15,1-1-6-15,-4-4-3 0,5 0-1 0,-1 0-2 16,-4 0-2-16,-2 3-5 0,-3-1 1 0,-1-1 3 16,-3 4-6-16,0-3 11 0,0 10 7 0,-7-15-2 15,-3 6-3-15,0 3 7 0,1 0-3 0,-10 0 3 16,2 1-3-16,-1 2 7 0,-1-1-8 0,0 6-1 15,2 0-5-15,-2 0 0 0,1 1-2 0,3 2 2 16,3-2-11-16,1 2-19 0,1 1-21 0,1 1-18 16,3-1-23-16,2 2-35 0,1-1-30 0,1-3-41 15,2-4-55-15,0 0-224 0,4 16-640 0,-1-11 92 16</inkml:trace>
  <inkml:trace contextRef="#ctx0" brushRef="#br0" timeOffset="9896.99">9365 4271 156 0,'4'6'407'0,"-2"-1"-58"0,4 4-46 15,-1 0-14-15,-1 2-36 0,0 0-29 0,-1 1-17 16,4 3-20-16,-5-3-15 0,1 1-16 0,1-1-12 0,0 3-12 15,-2-4-12-15,3 0-5 0,-3-4-6 0,-2-1-12 16,2 0-3-16,-2-6-5 0,1 8 6 0,-1-8 7 16,3 6 5-16,-3-6 3 0,0 0-10 0,0 0-12 15,0 0-5-15,0 0-13 0,0 0-6 0,0 0-1 16,0 0-14-16,-4-31-5 0,4 19-3 0,1-3-5 16,2 2 0-16,1-3-7 0,-2-1-4 0,2 1-3 15,-2 0 3-15,2 0-9 0,-1 4 3 0,3-3-8 16,2 0-3-16,0 1-16 0,1 1-17 0,-2 2-31 15,2 3-33-15,-2-2-40 0,2 2-44 0,1-1-68 16,-2 2-274-16,-1 0-737 0,3 2 69 0</inkml:trace>
  <inkml:trace contextRef="#ctx0" brushRef="#br0" timeOffset="10113.82">9710 3988 368 0,'0'10'491'0,"-2"2"-55"0,-2 6-37 16,2 2-36-16,0 7-32 0,2 1-31 0,-2 1-32 15,2-4-30-15,2 1-27 0,3 2-25 0,-2 0-21 16,4 0-22-16,-3-3-18 0,0-8-3 0,1 2-26 16,-1-4-10-16,3-2-14 0,0 4-25 0,-3-2-26 15,0-4-33-15,-2-1-37 0,1-3-54 0,-1-1-49 16,0-3-59-16,-2-3-288 0,0 0-706 0,0 0 77 0</inkml:trace>
  <inkml:trace contextRef="#ctx0" brushRef="#br0" timeOffset="10274.07">9574 4296 174 0,'0'0'536'0,"19"-9"-56"15,-10 6-58-15,11-3-42 0,-2 0-59 16,2-3-35-16,9 0-39 0,-1-4-35 0,1-1-23 0,2 3-27 15,-1-3-26-15,1 1-47 0,-2 2-84 0,1 1-110 16,-2-1-148-16,-2 2-184 0,2 1-591 0,-7 2 96 16</inkml:trace>
  <inkml:trace contextRef="#ctx0" brushRef="#br0" timeOffset="11232.07">10522 4048 34 0,'0'0'447'0,"0"0"-55"0,0 0-59 16,-8 22-33-16,4-11-19 0,2 1-23 0,-6 6-12 15,6 0-11-15,-2 1-17 0,-1 5-21 0,1-5-11 16,-1 4-25-16,0 4-14 0,2-8-17 0,2 1-8 15,1-1-14-15,0-1-8 0,-2-1-14 0,4-5-7 16,-2 1-3-16,4-1-7 0,3 1-3 0,0-5-6 0,-1 0-2 16,3-1-5-16,-1 0-14 0,3 0 13 0,1-3-10 15,2-1-6-15,3-2-5 0,0-2-3 16,-5-2-4-16,8-1 2 0,0-5-8 0,0 1-1 16,5-3 6-16,0-1-9 0,-6 2-8 0,4-5-5 0,-5 4-8 15,6-3-4-15,-5-3-6 0,-1 5-12 0,5-3-7 16,-8 3-11-16,3 1 0 0,-1 3-6 15,-2-2 2-15,-2 0 0 0,-3 0 2 0,2 2-2 16,-3-1 0-16,0 2 5 0,1 0 1 0,-3 1 8 0,-1 1 4 16,-1 2 0-16,1-3 8 0,-6 6 8 0,4-5 11 15,-4 5 14-15,0 0 2 0,0 0 5 0,0 0 6 16,0 0 7-16,-21-4-7 0,11 5 4 0,-1 4 4 16,-1-2 3-16,-5 4 2 0,1 0 8 0,-2-1 2 15,1 4 0-15,-2-2 5 0,3 2 3 0,-4 2-3 16,-2 2-1-16,5-3-4 0,0 2 0 0,4-2-3 15,1 1-6-15,-1 2 3 0,5 0-5 0,2-4-2 16,1-2 1-16,2 0-4 0,3 3-8 0,0-11 2 16,5 16-1-16,2-11-4 0,-1 2 0 0,2-2-3 15,1-1 3-15,3 1-6 0,3-1 0 0,4-5-2 16,-2-1 0-16,5-3 0 0,-3 0-2 0,5-7-1 16,-3 4-2-16,-3-5-4 0,4 0-3 0,0-4-2 15,-6 3 7-15,-4 0-14 0,-1-2-2 0,2 4-1 16,-6 1 10-16,-1 2-7 0,-4-2 3 0,3 3-2 15,-2 0 4-15,-3 8-2 0,0-9 7 0,0 9 3 16,0 0 0-16,0 0 2 0,0 0 2 0,-8-5-6 16,8 5 6-16,-9 13-2 0,6-2 2 0,0-4 9 15,-1 4-13-15,3 0 0 0,-1 0 3 0,2 1-2 16,0 0-1-16,3 0-4 0,1-1-2 0,1 4-15 16,-1-4-19-16,2-1-19 0,2 0-32 0,-2-3-26 15,3 0-55-15,0-3-40 0,-1-2-86 0,-2 0-214 16,-6-2-724-16,16-5 70 0</inkml:trace>
  <inkml:trace contextRef="#ctx0" brushRef="#br0" timeOffset="11613.08">11211 4192 304 0,'0'0'553'0,"-14"19"-83"15,10-10-57-15,-1 2-50 0,1 1-44 0,0 0-38 16,3 0-28-16,1 0-29 0,1 0-28 15,-1 4-24-15,3-5-18 0,2-2-15 0,-3-2-20 16,2 1-10-16,-1-1-17 0,3-1-7 0,-1-2-19 0,-2 0-27 16,-3-4-23-16,15 1-17 0,-6-2-24 0,1-4-15 15,0-1-16-15,1-3-16 0,-1 2-10 0,5-5-14 16,-1-1 0-16,-1-1-14 0,-2 1-10 16,3-3 11-16,-1 2 5 0,-1-2 20 0,1-1 17 0,-1 3 8 15,0 0 19-15,-4 6 17 0,-2-2 12 0,-2 5 21 16,1 1 31-16,-5 4 36 0,6-4 24 0,-6 4 12 15,0 0 4-15,0 0 4 0,-9 26-3 0,3-8 4 16,-7 4-3-16,0 6 0 0,1 1-3 0,-5 3 7 16,2 1-1-16,-6 11-2 0,2-1-3 0,4-9-7 15,-5 9-13-15,6-11-13 0,2-1-9 0,2 0-9 16,1-5-8-16,2-9-1 0,2 0-17 0,-1-5-19 16,6 0-26-16,-2-5-27 0,2-7-34 0,2 11-33 15,-2-11-41-15,0 0-47 0,0 0-54 0,0 0-318 16,20-23-826-16,-12 6 38 0</inkml:trace>
  <inkml:trace contextRef="#ctx0" brushRef="#br0" timeOffset="11978.25">11473 4241 90 0,'0'0'490'0,"0"0"-57"0,15 7-32 0,-9-5-46 16,-2 2-21-16,6 1-34 0,-1-1-29 0,3 1-20 15,1 0-26-15,-2-1-19 0,3-4-28 0,3 1-17 16,-3 0-25-16,3-2-10 0,-2 0-16 0,-4-2-14 0,5 2-9 16,0-6-10-16,-3 2-13 0,1-3-12 0,0 1-15 15,-5 0-12-15,0-1-13 0,1 0-12 16,-3-2-2-16,-1 2-4 0,-1-2-1 0,-1 0 0 16,-4-1-5-16,0 0 7 0,-2 0-4 0,-2 1 0 0,-2 0 5 15,1 2-1-15,-2 0 2 0,-2 2 11 0,1 0 14 16,0 3 16-16,-4 1 8 0,1 1 0 0,1 3-3 15,-4 2 3-15,0 4 2 0,0 2 5 16,0 2 1-16,1 1 13 0,-1-1-10 0,3 4-2 0,-1 1-5 16,3 0-4-16,0 1-3 0,3-1-11 0,2 0-5 15,2 1 3-15,-1-2-6 0,3-5-2 0,1 1-8 16,1 0-9-16,1-2-22 0,1 0-17 0,4-1-32 16,-3-4-32-16,3 0-36 0,2-3-33 0,-10-2-56 15,23-7-62-15,-7 1-246 0,0-2-765 0,0-2 61 16</inkml:trace>
  <inkml:trace contextRef="#ctx0" brushRef="#br0" timeOffset="12236.5">11892 4316 138 0,'-1'14'440'0,"2"1"-58"0,-1 0-36 0,0-4-40 16,2 2-33-16,0-4-32 0,-2-1-19 0,2 0-20 15,-2-1-17-15,0-7-15 0,1 9 4 0,-1-9-14 16,2 6-3-16,-2-6-8 0,0 0-20 0,0 0-15 16,0 0-13-16,0 0-14 0,0 0-11 0,-5-33-5 15,3 17-11-15,-1 0-12 0,0-5-12 0,3 1-6 16,0 1-1-16,2 0-11 0,4-7 0 0,0 2-3 16,-1 5-1-16,3-7-8 0,3 2-11 0,-2 6-32 15,4 4-38-15,1 0-45 0,0-2-61 0,1 4-100 16,-2 3-196-16,4 0-664 0,-3 2 84 0</inkml:trace>
  <inkml:trace contextRef="#ctx0" brushRef="#br0" timeOffset="13114.1">13089 3986 27 0,'4'-6'517'0,"-4"6"-54"0,4-6-49 15,-4 6-31-15,0 0-43 0,0 0-35 0,0 0-35 16,-20 0-33-16,8 4-26 0,1 3-22 0,-7 3-21 16,-3-1-13-16,-7 3-13 0,4 4-16 0,-2 0-3 15,-1-1-11-15,2 2-6 0,1-1-12 0,1 4-9 16,0 0-4-16,5-2-3 0,4-2-18 0,3-1-3 15,1 1-11-15,1 2 0 0,4 0-6 0,4-2-7 16,2 0 6-16,4 1-15 0,5-4 2 0,-1 2-3 16,4-2 0-16,1 0-6 0,3-3-2 0,7 3-1 15,-6-3 0-15,-2-1 2 0,4 0 5 0,-2 0-8 0,-2-4-3 16,-3 0-8-16,1 4 4 0,-4-4 2 0,-2-1-2 16,-3 0 3-16,0 2-4 0,-2-1-1 15,-1 1 2-15,-2-6-1 0,-4 14-4 0,-2-7-1 16,-3 0-13-16,-1 0-7 0,-2-1-10 0,-3 0-8 0,-2 0-12 15,0-3-4-15,5-2-13 0,-4-2-11 0,-3 1-25 16,6 0-13-16,0-4-12 0,2 1-19 0,-1-4-3 16,3-3-2-16,-1 0 13 0,3 2 19 0,2-2 0 15,3-1 26-15,-2 1 14 0,2 1 9 0,2 2 18 16,0 7 1-16,6-16 12 0,0 9 6 0,2-1 22 16,3 1 1-16,3-1 2 0,3-1 4 0,-1 3 19 15,5-3 5-15,4 1 8 0,3 1-1 0,-1-2 8 16,3 1 8-16,-2-2-6 0,0 2 0 0,3-2 2 15,-1 1-6-15,-2 1-2 0,-2-1-5 0,1 0-7 16,-8 3 2-16,-2 0-1 0,-1 1-5 0,-4-3 3 16,1 3-5-16,-2 0 2 0,-2-1-4 0,0 1 3 15,-4 1-3-15,0-1-2 0,-2-1 0 0,-3 6-1 16,1-9-1-16,-1 9 2 0,-1-11 8 0,1 11 10 16,-8-7 7-16,3 1 10 0,-3 4 9 0,1 0 4 15,-3-1 12-15,-1 5-4 0,-2-2 0 0,-2 2 7 16,2 0 5-16,-7 4-5 0,2-1 1 0,0 3 4 15,3 2 1-15,-2 1-3 0,3 2 4 0,-3-1-1 16,4 3-4-16,1 0-5 0,3 2 9 0,1 0-19 16,1 0-11-16,4-4-2 0,3 4 1 0,0 1-6 15,8-5-4-15,-3 2-7 0,2-1-4 0,4-1 3 16,0-1-9-16,2-2 4 0,2-1-30 0,1-2-18 16,3-3-25-16,-3-3-25 0,6-1-26 0,-2-2-29 15,1-3-27-15,1-1-28 0,3-5-20 0,3-1-37 16,-3-1-64-16,-7 3-199 0,5-5-714 0,1-3 73 0</inkml:trace>
  <inkml:trace contextRef="#ctx0" brushRef="#br0" timeOffset="13800.94">13581 4156 355 0,'0'0'525'0,"0"0"-84"0,0 0-63 0,0 0-45 16,0 0-25-16,0 0-25 0,-14 22-16 15,8-11-17-15,0 1-18 0,0-3-12 0,1 8-24 16,0 0-7-16,1-5-23 0,-1 4-10 0,4-1-21 0,1-3-15 15,0 4-8-15,1-4-23 0,-1 0-1 0,4-2-17 16,0 0-8-16,-2 0-2 0,2-4-11 0,1-1-7 16,1-1-7-16,1-2-14 0,0 0-8 0,-7-2-7 15,15-2-9-15,-5-2-5 0,-1-1-9 0,0-1-11 16,2-2-10-16,1-5-3 0,-3 4-13 0,5-2 1 16,-2-1 1-16,-2 3-2 0,1-4 4 0,-2 3 4 15,0 1 2-15,-1 1 6 0,-2 5 3 0,-1-2 5 16,-5 5 3-16,5-7 11 0,-5 7 5 0,7-3 10 15,-7 3 4-15,0 0 10 0,0 0 12 0,10 12 2 16,-9-6 7-16,-1 2 6 0,3 1-6 0,-3 2 4 16,1-2 0-16,0 1 3 0,2-1-4 0,0 1-4 15,-1 0-1-15,1 1 1 0,-1 0-6 0,0-4 0 16,1 0-2-16,0-2-2 0,-3-5 1 0,8 7-9 16,-5-5 0-16,-3-2 4 0,12 4-6 0,-5-5-2 15,-7 1 0-15,16-5-2 0,-5-1-9 0,-3 0 14 16,1-1-20-16,1 1-5 0,-1-2-7 0,1-1-3 15,-1 0 0-15,3 2 1 0,-3-1 1 0,1 1 2 16,-1 1-1-16,-1-1 1 0,-3 4 2 0,0-1 4 16,0 1-5-16,-5 3 2 0,10-2 2 0,-10 2 1 15,0 0 5-15,0 0 10 0,10 5 2 0,-10-5 5 0,4 11 1 16,-2-5 0-16,-1 2-1 0,-1 0 4 16,1 0-2-16,0 0 1 0,-1-8-2 0,3 12 1 15,1-5-3-15,-1 1 3 0,0-2-4 0,1-2-2 16,-4-4 1-16,8 6 11 0,-8-6-16 0,10 2-4 0,-10-2-5 15,13-2-8-15,-13 2-10 0,15-5-10 16,-5 2-6-16,-1-4-1 0,0 1-5 0,2 1-10 16,0-3-11-16,-1 3-1 0,0-2 10 0,-2 1 5 15,-2 2 3-15,1 1 3 0,0 1 14 0,-7 2 5 0,11-1 9 16,-11 1 9-16,9-3 7 0,-9 3 8 16,0 0 1-16,12 4 9 0,-7-2 15 0,-5-2 0 15,8 5-3-15,-4-1 8 0,1 0-1 0,0 2 7 16,1 1-1-16,0 2 4 0,0-1-17 0,-1-2 3 0,0 4-5 15,2-1 0-15,-2-1-6 0,0-1-4 0,-1 0-13 16,-4-7-12-16,7 8-23 0,-4-7-29 0,-3-1-29 16,0 0-33-16,0 0-37 0,0 0-42 0,20-16-54 15,-17 6-257-15,-2 0-734 0,3-4 68 0</inkml:trace>
  <inkml:trace contextRef="#ctx0" brushRef="#br0" timeOffset="14628.07">14266 4203 16 0,'-6'-12'504'0,"-2"-1"-3"0,-1 0-60 16,2 5-37-16,-3 0-38 0,2 2-45 0,0 0-30 15,-2 3-54-15,4-2-26 0,6 5-27 0,-8-4-34 16,8 4-15-16,-7-2-25 0,7 2-11 0,0 0-12 16,0 0-15-16,0 0-25 0,0 0-13 0,0 0-26 15,0 0-28-15,0 0-28 0,26 7-23 0,-15-7-24 16,0-1-14-16,1-1-12 0,1-2-18 0,5-3 10 16,-2 1 16-16,0-5 12 0,-2 3-3 0,1-2 32 15,-3 4 12-15,3-2 41 0,-3 3 41 0,-2 0 8 16,1 1 7-16,-4 1 7 0,-2 1 16 0,2-1 16 15,-7 3 30-15,11 1 19 0,-11-1 16 0,8 6 9 16,-6-1-1-16,3 4-2 0,-2 0-2 0,-3 3-9 16,3 5 0-16,-3 2 4 0,4 0-14 0,-2 6 2 15,2 1-10-15,-1 0-5 0,0 0-10 0,0 0-11 16,0-6-5-16,0-1-10 0,1 11 1 0,-3-11-22 16,0-1-6-16,3-3-4 0,-4-2-9 0,4-4 0 15,-3 1-5-15,0 0-8 0,-1-10-24 0,0 11-19 16,0-11-22-16,-2 7-24 0,2-7-14 0,-8 4-18 0,8-4-9 15,-7 3-11-15,7-3-11 0,0 0-15 0,-16-13-12 16,16 13-5-16,-11-12 0 0,6 1 1 16,1 0 8-16,0 2 18 0,-1-2 9 0,0 0 9 15,1-2 12-15,2 3 14 0,0 1 13 0,2 0 15 0,0 9 22 16,2-10 9-16,-2 10 14 0,3-9 11 0,-3 9 10 16,9-4 16-16,-9 4 15 0,8-1 5 0,-8 1 18 15,12-1 1-15,-12 1 2 0,13 2-3 16,-13-2 3-16,15 1-1 0,-4 2 9 0,-1-3-3 0,1 1-1 15,1 0-8-15,-2-1-5 0,1 0-6 0,0 0-4 16,-1 0-6-16,1 0-1 0,-2 1-6 0,0-1 0 16,-9 0-5-16,15-1-2 0,-6-1-7 0,-2-3-8 15,3 0-5-15,0-1-18 0,-1-2-10 0,0-2-14 16,1-4-9-16,0 1 1 0,-1-2-2 0,-1 5 3 16,0-2 8-16,-1 2 10 0,-2 0-3 0,-1 3 6 15,0 1 3-15,-4 6 13 0,3-7 12 0,-3 7 6 16,6-6 4-16,-6 6 8 0,0 0 7 0,0 0 4 15,0 0 0-15,0 0 0 0,0 0-2 0,0 0 1 16,0 0-3-16,0 0 0 0,0 0 12 0,0 0 16 16,-3 21 3-16,6-10 3 0,-1 5 13 0,-1 2-13 15,3 1 2-15,-1 6 4 0,1 3-3 0,1 0 3 16,-1 3-4-16,1 1 7 0,1-1-3 0,-2 4-1 16,1 0-14-16,-1-4 5 0,0-1 11 0,-3 0-9 15,4 0-5-15,-5-3-13 0,4-2 1 0,-4-6-9 16,0-1-1-16,-2 2-5 0,0-5 1 0,-3 0-16 15,0-4 6-15,0-1-4 0,-2 1-4 0,-2-5-9 16,-1-1-8-16,1-1 1 0,-4-2-2 0,2-2-5 16,-3-3 2-16,0-3 8 0,-3-3-16 0,2-3 3 0,0 0-8 15,2-2 1-15,1-3 2 0,1 1-2 0,5-1-3 16,-2-7 3-16,8-3 7 0,1 8-2 16,6-6-4-16,0-4 8 0,8 2 1 0,5-1-5 15,-2 2-8-15,3 1-11 0,3 0-24 0,2 4-29 0,-1 4-48 16,-1 0-53-16,1 2-87 0,-7 5-290 0,-1 4-842 15,-4 4 31-15</inkml:trace>
  <inkml:trace contextRef="#ctx0" brushRef="#br0" timeOffset="15827.88">16136 4239 161 0,'1'-16'461'0,"2"0"-64"0,-3 0-50 0,1 0-35 16,-1 5-32-16,3-1-21 0,-6 0-15 0,2 2-16 15,1 3-14-15,0 7-18 0,0-13-21 0,0 13-11 16,-3-12-18-16,3 12-10 0,-1-9-11 0,1 9-3 16,-2-7-2-16,2 7-6 0,0 0-9 0,0 0 1 15,0 0-20-15,0 0-3 0,-2-7 6 0,2 7-14 16,0 0-3-16,0 0-8 0,0 0-5 0,0 0-8 15,0 0 10-15,0 0-19 0,-16 24-8 0,7-10-3 16,1 4-1-16,-7 6-3 0,-6 4-1 0,1-1-3 16,-4 5-1-16,-7 5-6 0,3 2 1 0,5-11-4 15,0 1 1-15,1 0-3 0,0-3 11 0,0-1-12 16,1-2 1-16,4-2-3 0,3-9-4 0,5-3 3 16,1-1-1-16,0 1 4 0,3-4-4 0,1-1-2 15,0 1 1-15,4-5-3 0,0 0 1 0,0 0-1 16,8 10 4-16,3-8 2 0,0-2 10 0,9 0 2 15,0-1 2-15,8-2 7 0,2-1 1 0,4 2 8 16,0-2-6-16,2-1 9 0,0 0-8 0,-5 1-1 16,1 0-3-16,-3-1-7 0,-10 4-3 0,2-1-5 0,-1 2-25 15,-3-3-26-15,-2 2-39 0,-2 0-48 16,-1 1-60-16,-1-2-74 0,-3 3-337 0,-8-1-902 16,11-3 3-16</inkml:trace>
  <inkml:trace contextRef="#ctx0" brushRef="#br0" timeOffset="16176.14">16613 4120 605 0,'0'0'637'0,"5"-4"-118"16,-5 4-76-16,0 0-55 0,0 0-51 15,0 0-50-15,0 0-45 0,0 0-23 0,0 0-23 0,-16 27-15 16,5-13-21-16,-3 1-19 0,-1 4-15 0,-3 3-17 15,-3 0-14-15,1-3-12 0,2 1-5 0,-3-1-10 16,2 2-11-16,1 1 0 0,-2-5-7 0,0 1-8 16,7-4-1-16,0 0-13 0,-2-2 1 0,6-2 2 15,-1-4-4-15,4-2-2 0,3 1-4 0,3-5-12 16,-6 9 8-16,6-9 2 0,0 0-3 0,8 9 1 16,-8-9-3-16,21 2 2 0,-1-3 0 0,1-1 0 15,5-1 1-15,4 1 12 0,2-1-12 0,-3-1 1 16,2 0 0-16,1-2-8 0,0-2 5 0,-3 3-6 15,-2-1 2-15,1 0-2 0,-5 3 6 0,-4-4-11 16,0 3-6-16,-2-1-11 0,-4 0-29 0,-2-1-29 16,1 4-48-16,-7-3-45 0,1-1-58 0,-1 1-94 15,-2-1-245-15,-3 6-829 0,0-12 39 0</inkml:trace>
  <inkml:trace contextRef="#ctx0" brushRef="#br0" timeOffset="16385.15">16627 4104 237 0,'0'0'703'0,"-8"13"-130"15,4-1-79-15,0 4-46 0,1 2-39 0,-1 2-19 16,2 7-58-16,-3 2-36 0,3-1-19 0,2 1-23 16,-1 0-20-16,2-1-37 0,0 3-15 0,2-3-30 15,1 0-17-15,-3-3-19 0,4-5-12 0,0 5-27 16,-2-5-37-16,2-4-36 0,0 0-40 0,1 1-43 15,-2-5-63-15,0 0-91 0,-2 0-362 0,5-4-903 0,-2 0 3 16</inkml:trace>
  <inkml:trace contextRef="#ctx0" brushRef="#br0" timeOffset="16884.08">17675 4185 210 0,'0'14'655'0,"2"4"-84"16,1 8-68-16,-3 0-64 0,0 3-45 0,0 4-41 15,0-1-43-15,0 3-34 0,-3 1-27 0,2 10-25 0,0-10-27 16,-2-3-25-16,-1-2-21 0,1 4-17 16,-4-4-15-16,2-2-19 0,1-4-11 0,-2-1-10 15,3-6-16-15,1-7-26 0,2-1-23 0,-3-3-26 16,3-7-35-16,0 10-40 0,0-10-45 0,0 0-35 0,0 0-45 15,0 0-43-15,0 0-286 0,0 0-787 16,0-43 55-16</inkml:trace>
  <inkml:trace contextRef="#ctx0" brushRef="#br0" timeOffset="17176.23">17622 4174 373 0,'3'-7'368'0,"2"2"-51"0,0-1-37 0,4-2-36 16,1 2-17-16,1 1-11 0,-1 0-22 0,2 2-3 16,0-1-17-16,6 2-9 0,-1 3-13 0,-3 0-20 15,0 2 0-15,2-1-7 0,-3 2-7 0,-1-1-9 16,-1 2-2-16,-1 1 2 0,1 1-5 0,-1 2-1 16,-4 0 6-16,1 1 9 0,-2 0-14 0,-3 3 0 15,-2-2-5-15,-2 0-1 0,-1 6-9 0,-3-1 5 16,-2-2-16-16,-2 1-21 0,-2-1 15 0,1-2-15 15,-4 2-11-15,0-4-4 0,-2 0-12 0,1-1-19 16,-2-1-18-16,5-5-27 0,0-2-31 0,-4 3-40 16,2-4-45-16,3-1-54 0,1-3-68 0,2 0-260 15,-2-3-767-15,6 1 59 0</inkml:trace>
  <inkml:trace contextRef="#ctx0" brushRef="#br0" timeOffset="17650.81">17982 4387 280 0,'2'16'411'0,"-1"-6"-47"0,-1-2-25 16,3 2-27-16,-3-4-11 0,0-6-22 0,0 10-15 16,0-10-12-16,0 7-25 0,0-7-28 0,0 0-26 0,0 0-22 15,0 0-30-15,0 0-23 0,0 0-20 16,7-19-14-16,-4 11-8 0,0-6-14 0,3-1-8 0,2-3-12 15,-2-1 0-15,3 0-4 0,-3 2-1 16,6 1-5-16,-2 0 4 0,-1 0-5 0,0 1 4 0,2 2-7 16,-2 0 5-16,-1 2-7 0,0 4 2 0,1 0-1 15,-3 3-2-15,1 2-2 0,-1 0-1 0,-6 2 0 16,0 0 3-16,17 5-2 0,-11 3 3 0,-2 0-3 16,2 4 6-16,-1 1-2 0,-1-1 5 0,1 2 4 15,2 3 9-15,-1-2-4 0,2 1-1 0,-1 0 2 16,1-2 0-16,0 0-3 0,1-4 0 0,2 2 2 15,-2-5 0-15,2-2 0 0,0 0 2 0,0-2-4 16,2-2-1-16,-1-2-3 0,-1-3 0 0,7-3-1 16,-3-3-1-16,-1-1-3 0,-1-2-1 0,1-1 0 15,-2-1-1-15,-3 0-3 0,-2 0-3 0,-2 0 4 16,-3 3 2-16,-2 0 1 0,-2 0 3 0,-1 1 8 16,-4-1 2-16,-3 6 7 0,0 0 2 0,-7-2-2 15,1 8-6-15,-5-1 3 0,-2 5-2 0,3 1-3 16,-7 2-1-16,0 6-4 0,2-4 3 0,-1 0-14 15,8-2-11-15,0 3-33 0,4-2-35 0,2-2-48 0,1 2-60 16,3-4-80-16,3 2-269 0,-1-2-765 16,6-4 60-16</inkml:trace>
  <inkml:trace contextRef="#ctx0" brushRef="#br0" timeOffset="18377.84">18682 3979 199 0,'0'0'622'16,"0"0"-114"-16,0 0-75 0,-12 23-56 0,6-8-43 16,2 2-35-16,-1 9-30 0,-3 0-25 0,7 2-25 15,-4 1-18-15,4-1-26 0,1 0-18 0,0-2-12 16,-4 2-24-16,9-1-11 0,-5-8-9 0,2 0-14 16,-2-1-13-16,3-2-12 0,-2-2-13 0,2-3-17 15,-1-2-29-15,1 0-29 0,0-3-28 0,0-1-30 16,-3-5-25-16,6 5-33 0,-6-5-38 0,0 0-42 15,12-11-284-15,-10 2-715 0,0 0 74 0</inkml:trace>
  <inkml:trace contextRef="#ctx0" brushRef="#br0" timeOffset="18830.09">18712 4148 69 0,'16'4'380'16,"4"0"-39"-16,-1 0-47 0,1 2-31 0,0-2-28 15,0 0-25-15,-1 3-24 0,0-1-12 16,-1-1-9-16,-1 3-12 0,0-2-13 0,-2-1-10 16,-4 2-10-16,0 1-6 0,1 1-9 0,-1-1 5 0,-3 0-5 15,-1 2-5-15,0 1-5 0,-2-2-2 0,-4 1-4 16,2 2-4-16,0 0-8 0,-3 0 3 0,2 3-6 15,-2-2-6-15,0 0-6 0,0-5-1 16,-2 1-6-16,2-9-4 0,2 14 0 0,-2-14-11 0,-2 8-6 16,2-8-6-16,3 5 1 0,-3-5 0 0,0 0-4 15,0 0-2-15,0 0-3 0,16-13 0 0,-9 3-3 16,-1-1-4-16,1-4 10 0,1 3-4 0,-3-3 1 16,0 1 3-16,-1 1 4 0,-1 1 5 0,-1-1 3 15,0 2 11-15,-2-1 12 0,0 1-6 0,-1 2 1 16,-2-2 3-16,0 5 2 0,-3 2-3 0,0 0-7 15,-3-3-8-15,1 3 2 0,-4 1-10 0,1 1 0 16,0 0-3-16,-4 2-3 0,2 0-4 0,0 0-2 16,2 1-4-16,-1 2-7 0,1-2-6 0,2 2-15 15,1-2-10-15,-1 1-20 0,3 2-13 0,1 0-25 16,5-4-30-16,-7 6-41 0,7-6-47 0,0 0-64 16,0 0-289-16,0 0-808 0,16 11 46 0</inkml:trace>
  <inkml:trace contextRef="#ctx0" brushRef="#br0" timeOffset="19106.96">18587 4138 51 0,'0'0'615'15,"11"-4"-112"-15,-11 4-81 0,22-3-70 16,-9 1-49-16,6 0-45 0,10 0-46 0,-7 1-40 0,4 0-37 16,5-2-36-16,-2 1-52 0,2 1-59 0,5-3-90 15,-5 3-123-15,3-1-166 0,-4-2-510 0,1 3 102 16</inkml:trace>
  <inkml:trace contextRef="#ctx0" brushRef="#br0" timeOffset="19938.21">19591 4209 531 0,'-7'2'551'0,"-2"3"-75"0,0-2-53 0,-1 3-45 16,-2-1-39-16,-3 4-35 0,1 1-29 0,-2 2-26 15,-1 0-27-15,2 2-19 0,-1 4-31 0,5-3-13 16,-3 1-22-16,5 0-19 0,-1 2-14 0,2-2-6 16,3 1-21-16,3-4-5 0,2 1-11 0,2-2-17 15,2 3 3-15,1-5-23 0,5-2-12 0,-2 0-11 16,3-2-16-16,3-2-9 0,4-4-16 0,1 2-8 15,0-4-11-15,2-2-5 0,-1-1-6 0,7-4-5 16,-1-1 0-16,-7 1 0 0,1 1 5 0,-3-2-2 16,8-7 1-16,-8 6 5 0,-2-1 10 0,-1 1 3 15,-1 0 0-15,-1 3 14 0,-5 0 14 0,-2 3 20 16,-2-1 24-16,1 0 13 0,-4 6 3 0,5-7 16 0,-5 7 5 16,2-5 10-16,-2 5 0 0,0 0 3 15,0 0-9-15,0 0-3 0,0 0-7 0,0 0-4 16,0 0-6-16,0 0-3 0,0 0-6 0,-20 10-4 15,20-10-5-15,0 0 5 0,1 11-8 0,-1-11-5 0,0 0-3 16,9 8-7-16,-2-7-6 0,-7-1-5 0,14 3-7 16,-7-3-9-16,4 0-13 0,-11 0-13 0,19-3-17 15,-9 1-11-15,0-2-12 0,-1 0-14 16,2-1-10-16,0 0-16 0,0-1-13 0,-2-1-27 0,2 0 22 16,-4 1 0-16,0 2 26 0,-1-1 10 0,-2 2 11 15,-4 3 41-15,9-7 29 0,-9 7 18 0,4-5 17 16,-4 5 25-16,0 0 13 0,0 0-2 0,0 0 2 15,0 0 3-15,0 0 3 0,0 0 2 0,0 0-5 16,2 16 8-16,-2-8-2 0,0-8-7 0,0 15 4 16,3-6-1-16,-2 0-3 0,2 1-1 0,-1-1 3 15,2-1-1-15,0-2-3 0,3 1 7 0,0-1-5 16,1 0 1-16,-2-3-4 0,5 1-2 0,1-1-7 16,-2-4-1-16,2-2-2 0,-1 1-2 0,3-3-10 15,0-5 6-15,3-2-4 0,-4-2-9 0,4-8-15 16,0 1-6-16,1-4-9 0,-2-6-7 0,0 3 1 15,-3-8 4-15,5-10-2 0,-7 2 4 0,1 9 10 16,-4 1 4-16,-4-2 10 0,-1 4 6 0,-2-2 4 16,-3 4 0-16,0 2 1 0,-2 0 6 0,-2 10 6 15,-2 0 12-15,-2 5 5 0,-1 1 14 0,-1 5 3 16,0 4-5-16,-7 3-2 0,0 5 0 0,-1 2 0 16,-4 8 5-16,3 3 3 0,1 7-2 0,0 8 5 15,0 10-4-15,2 6 0 0,8 4 0 0,3 1-5 16,4 4 2-16,6 1 4 0,3-3 1 0,7 0 0 15,4-1-7-15,3-4 1 0,3 0-5 0,4-8-3 0,2-5-3 16,-2-11-5-16,-3-1-9 0,3-2-11 0,3-2 9 16,1-4-8-16,-3-4-32 0,-1-2-21 15,0-1-30-15,-8-4-42 0,-3 0-66 0,-6-4-84 16,-3-3-349-16,-7 0-922 0,0 0-6 0</inkml:trace>
  <inkml:trace contextRef="#ctx0" brushRef="#br0" timeOffset="39636.08">9800 8810 567 0,'0'0'511'16,"0"0"-67"-16,0 0-42 0,0 0-51 0,0 0-33 0,0 0-29 15,0 0-38-15,0 0-20 0,0 0-23 16,0 0-26-16,0 0-17 0,0 0-17 0,0 0-19 15,0 0-18-15,0 0-8 0,7-3-11 0,-7 3-10 16,0 0-4-16,0 0-10 0,0 0-6 0,11-1-3 0,-11 1-7 16,0 0-2-16,10 1-13 0,-10-1 2 0,12 0-6 15,-12 0-1-15,13-2-5 0,-3-1-5 16,-2 1-3-16,4-2-3 0,-1 1 0 0,2-2-2 0,0 1 1 16,3-1-4-16,0 1 0 0,2-3 5 0,-7 4-9 15,7-2 3-15,-5 3-2 0,-1 1 2 0,-1-3-9 16,3 2 8-16,-1 1-5 0,-2-2 2 0,-1 2 1 15,-2 0-5-15,-1-2 1 0,-7 3-2 0,14-1 3 16,-7-1 1-16,-7 2-2 0,11 0 0 0,-11 0 1 16,0 0-4-16,11 0 3 0,-11 0 0 0,0 0-3 15,9 0 1-15,-9 0-2 0,0 0 4 0,0 0-1 16,0 0 6-16,9 0-9 0,-9 0 3 0,0 0-1 16,0 0-1-16,0 0-2 0,0 0 15 0,0 0-13 15,0 0 0-15,0 0 0 0,0 0 1 0,0 0 0 16,0 0-3-16,0 0 4 0,0 0 3 0,0 0-7 15,0 0 3-15,0 0 0 0,0 0-1 0,0 0-1 16,0 0 2-16,0 0 2 0,0 0 0 0,0 0 2 0,0 0-3 16,0 0 5-16,0 0 2 0,0 0-2 0,11-1-1 15,-11 1-2-15,0 0-3 0,0 0 8 16,0 0-2-16,0 0-1 0,0 0-2 0,0 0 2 0,0 0-4 16,0 0 2-16,0 0-3 0,0 0 2 0,0 0-5 15,0 0-2-15,0 0-6 0,0 0-9 0,0 0-14 16,0 0-14-16,0 0-20 0,0 0-20 0,-1 9-40 15,1-9-60-15,0 0-92 0,0 0-276 0,0 9-818 16,0-9 44-16</inkml:trace>
  <inkml:trace contextRef="#ctx0" brushRef="#br0" timeOffset="41201.19">12899 9476 177 0,'11'0'377'0,"0"0"-45"0,0-1-26 15,0-1-21-15,1-3-28 0,-3-2-20 0,2 1-18 16,2-5-9-16,-1 0-9 0,1-2-12 0,-2-2-13 15,4-1-4-15,-3-1-24 0,3-3-7 0,-1-1-16 16,-5 4-10-16,3 0-13 0,1-7-10 0,-5 7-6 16,1-8-12-16,-2 7-5 0,1-6-9 0,-3 0 0 15,1-2-5-15,-5 1-4 0,2 6-3 0,-1-8 0 0,-2 9-4 16,0-1-2-16,-1-2-2 0,-3-3-10 0,-3 5 3 16,3-1-6-16,-5 1 6 0,0 2-5 15,-3 2 3-15,0 1-6 0,-5-1 4 0,-5 1-3 16,-2-1 2-16,-3 3-4 0,0 4 5 0,-2 1 2 0,1 4-10 15,0 1 6-15,-1 4 6 0,0 3-8 0,-2 0-3 16,1 3 0-16,-1 1-3 0,-2 5 2 0,2 0-5 16,2 1 2-16,3 3-7 0,-2 2 2 0,4 2-6 15,4 2 4-15,-3 0-1 0,7 4-1 0,-1 1-3 16,1 0 1-16,2 2 1 0,4 2-3 0,3-1-2 16,3 0 3-16,2 1 4 0,2-1 0 0,4-1 9 15,1-2-8-15,4 4 0 0,3-4-3 0,1-1 2 16,3-1-3-16,0-2 3 0,3-3-2 0,2-2 3 15,1-2 0-15,3-2-2 0,2-5 8 0,0-4-1 16,0-4-1-16,3 0-9 0,0-7 4 0,-1-2 3 16,4-2 1-16,0-3-8 0,-1-2-1 0,2-3-10 15,-5 1-15-15,0 0-22 0,1-3-27 0,-4 5-30 0,2-2-41 16,-3 0-56-16,1 2-95 0,-10 2-264 0,0 1-815 16,0 3 41-16</inkml:trace>
  <inkml:trace contextRef="#ctx0" brushRef="#br0" timeOffset="42714.03">17808 8750 228 0,'-4'-7'451'15,"4"7"-42"-15,-5-11-37 0,2 3-33 0,-1 1-22 16,-2-4-20-16,-3 3-36 0,-1 0-17 0,2 1-23 15,-3 0-13-15,-2 0-21 0,3 0-10 0,-7-2-19 16,5 2-14-16,0 3-11 0,-7-3-14 0,-2 3-13 16,3 1-15-16,-2 1-6 0,-1 1-4 0,1 1-7 15,-1 2-3-15,0 3-10 0,1 0-3 0,-8 4-4 16,2 3-7-16,0 2-6 0,1 3 0 0,-1 2 1 0,0 2 0 16,2 2-10-16,2 2 0 0,0 3 10 0,5 0-10 15,-1 5-5-15,4-3 0 0,0 5-1 16,1 12-3-16,4-3-2 0,4 3 2 0,6-11-3 0,5-2 1 15,5 12-6-15,2-2 4 0,1-11-4 0,2-2 4 16,3 0 1-16,4 1 2 0,0-6-4 0,2-2 3 16,3-2-1-16,0-3 1 0,0-2-4 0,1-8 1 15,2-3-3-15,2-2-5 0,1-4 9 0,-1-7-5 16,1-5 1-16,3-5 0 0,-2-1 8 0,8-11-3 16,-4-2 0-16,-12 3 9 0,2-14-1 0,0 5-7 15,-4-5 1-15,-12 8 0 0,3 1 1 0,-3-1-4 16,3-10-1-16,-8 13-4 0,-3 0 6 0,0-1-7 15,-1 1-2-15,-4-1-4 0,-2 2 6 0,-2 0-8 0,-3 2-2 16,1 0-3-16,-3 2 7 0,0 8-4 16,0 1-6-16,-4 1-3 0,1 2 2 0,-1 2-12 15,-1 2 3-15,2 6-9 0,-1 0-7 0,-1 3-9 0,-1 1-17 16,-4 5-16-16,5 0-23 0,-3 6-32 0,-5 6-39 16,10-3-56-16,0-1-54 0,1 2-308 15,2 1-880-15,2-2 16 0</inkml:trace>
  <inkml:trace contextRef="#ctx0" brushRef="#br0" timeOffset="45381.02">2718 9545 69 0,'-17'0'406'0,"6"0"-64"0,1 0-34 16,0 0-28-16,-2 1-21 0,2 0-28 0,-1 2-3 16,0-1-20-16,0 2-5 0,1-2-9 0,1 2-19 15,-1 1-9-15,2 1-16 0,-1 1-18 0,0 1-16 16,2 1-14-16,-1 0-8 0,1 4-11 0,2-1-8 15,-4 3-3-15,3 1-11 0,1 3-5 0,1-1 1 16,0 0-3-16,0 1 3 0,0 1-3 0,-1 7-2 16,3-2 2-16,-1 4 1 0,3-5-5 0,4 3-3 15,-1-8 0-15,2 7-1 0,2 0 1 0,1 1-4 16,1-11-1-16,5 8-7 0,2-1-4 0,1 1 0 16,3-1-4-16,0-5 0 0,0 1 0 0,2-1-6 15,1-5-4-15,1-1 1 0,-3-3 4 0,-1-1-7 16,7-1 1-16,-6-2 0 0,1-3 0 0,4-1-5 0,2 2 3 15,-6-7 0-15,0 2 0 0,4-3-3 16,-6-1 6-16,5-7-7 0,3 1 9 0,-5-1 0 16,-1-4 1-16,2-1 3 0,-3-4 4 0,0-3 5 0,-2 0 11 15,1-3 3-15,-2 0 6 0,2-3 0 0,-2 1-1 16,-2 2 3-16,-1-3-7 0,-2 0 0 0,2-1-5 16,-7 5 1-16,2-1-11 0,-4 1 0 0,2 0-5 15,-4 1 8-15,-2 0-2 0,1 1-4 0,-7 6 8 16,1-7 0-16,0 7-4 0,-8-4 4 0,2 5 3 15,-1 2-7-15,-1 1-4 0,-9-6-3 0,-1 2-1 16,-2 3 2-16,-2-1 1 0,8 8 8 0,-8-1-2 16,4 4 0-16,-6-1 1 0,0 1-3 0,4 4-2 15,-5 2-1-15,1 1-4 0,-1 4-2 0,-1 1-4 16,0 1-1-16,1 2-4 0,-2 3 1 0,5 1-4 16,0 1-3-16,-2 0-2 0,1 3-4 0,1 0-9 15,6 1-9-15,-1 1-19 0,4 1-17 0,2 3-28 16,2 4-23-16,-2-1-28 0,3 3-37 0,2 1-47 0,2-1-66 15,1 2-338-15,3-2-966 0,1-1-31 16</inkml:trace>
  <inkml:trace contextRef="#ctx0" brushRef="#br0" timeOffset="55133.07">11515 12342 161 0,'0'0'255'0,"-9"-8"-20"16,4 2-59-16,0 1-35 0,-3 1-60 0,8 4-46 15,-9-7-78-15,3 4-120 0,6 3-189 0,-12-4 68 16</inkml:trace>
  <inkml:trace contextRef="#ctx0" brushRef="#br0" timeOffset="56957.16">10659 12150 484 0,'-7'-2'494'0,"7"2"-51"0,0 0-64 0,0 0-33 15,-6-4-39-15,6 4-27 0,0 0-27 0,-7-3-19 16,7 3-20-16,0 0-17 0,0 0-22 0,-11-3-17 16,11 3-17-16,0 0-11 0,-9 0-14 0,9 0-8 15,0 0-10-15,-13 0-17 0,13 0-8 0,-11 3-3 16,11-3-10-16,-11 3-3 0,2 2-5 0,0 0-9 16,-3 1-6-16,3 0 3 0,-3 0-8 0,2 0-4 15,1 0-3-15,3 1-2 0,-4 2-1 0,1-1-6 16,2-4 1-16,0 4-1 0,0-3-4 0,1 3 3 0,-2-1-7 15,3-1 3-15,-1-1-4 0,0 0-1 16,1 1 0-16,0 0 3 0,0 0-4 0,2-1 4 16,3-5-8-16,-7 7 7 0,3-2-7 0,4-5 3 0,-5 7 3 15,5-7-8-15,-6 7 3 0,2-3 0 0,4-4-1 16,-3 6 0-16,3-6 3 0,-4 8-4 0,4-8 3 16,-3 6 0-16,3-6-4 0,-4 6 1 0,4-6 1 15,0 0 1-15,-4 7-2 0,4-7 0 0,0 0-1 16,-5 4-1-16,5-4 3 0,0 0-2 0,0 0 4 15,-3 6-2-15,3-6-3 0,0 0 2 0,0 0 3 16,0 0 0-16,0 0 4 0,0 0-4 0,0 0 0 16,0 0-1-16,0 0 2 0,0 0 1 0,0 0 1 15,0 0-3-15,0 0 2 0,0 0-2 0,0 0 1 16,0 0-5-16,0 0 3 0,0 0 4 0,0 0-4 16,0 0 2-16,-5 5-1 0,5-5 0 0,0 0-1 15,0 0-1-15,0 0 3 0,0 0-1 0,0 0-3 16,0 0 2-16,0 0-5 0,0 0 4 0,0 0 1 0,0 0-4 15,0 0-2-15,0 0-3 0,0 0-3 16,0 0 5-16,0 0 10 0,0 0-10 0,0 0-1 16,0 0 3-16,0 0-2 0,0 0 2 0,0 0 1 0,0 0 2 15,0 0-11-15,0 0-5 0,0 0-25 0,0 0-29 16,0 0-35-16,0 0-34 0,-10 0-44 0,10 0-68 16,0 0-303-16,-9 2-814 0,9-2 46 0</inkml:trace>
  <inkml:trace contextRef="#ctx0" brushRef="#br0" timeOffset="58870.12">5698 13226 255 0,'-12'1'444'15,"12"-1"-40"-15,-12 0-40 0,5 1-24 0,7-1-26 16,-12 4-33-16,6-2-27 0,0 1-24 0,-2 2-14 0,2 0-29 16,-2 0-8-16,1 3-13 0,-1 2-8 15,1 0-16-15,1 1-9 0,1 4-6 0,-2 4-11 16,1-1-4-16,1 1-9 0,1 5-2 0,0 0-12 0,0 0-2 15,0 3-5-15,4-2-12 0,0 0-9 0,2 1 2 16,0 1-13-16,7 2 0 0,-1-3-9 0,1 3-2 16,1 1-1-16,2-4-5 0,3 3 2 0,-1-3-7 15,5 2 0-15,0 0-5 0,3-1-2 0,6-1-3 16,-1-3 2-16,-1 1-4 0,2-3 0 0,1 2 1 16,3-3-3-16,0-1-3 0,1-2 0 0,3 0 4 15,1-3-4-15,14 1-1 0,0 0 1 0,-12-8 1 16,11 7 0-16,-1-4 0 0,4-1-3 0,-4 0 2 15,-9-4-1-15,15 4 0 0,-4-4-1 0,5-3 1 16,-1 0 0-16,-16-4 3 0,16-1-3 0,5-1 6 16,-3-3-8-16,-2 0 0 0,4-3-1 0,-4 0-1 15,2-2 5-15,-3 0 0 0,-3-5 0 0,0 1-1 16,0 2-2-16,0-4-3 0,-3 2 1 0,1-3 2 0,-16 2 1 16,15-9 3-16,-1 0-5 0,-13 8 1 15,8-12-6-15,-4 0 8 0,-7 6-1 0,-1 0-3 16,8-10 1-16,-13 8 11 0,0-2-11 0,8-9-3 15,-10 12 2-15,-2-3 0 0,-2-1-6 0,-3 0 5 0,-2 0 2 16,-1 0-3-16,-2 0-4 0,-4 0 3 0,-3 2-2 16,-2-1 2-16,-4-1-1 0,-2 0 0 0,0 2-3 15,-5-1-2-15,-5-1 3 0,-1 2 1 0,-1-2 1 16,-4 2 8-16,-3 2-9 0,0-1-2 0,-1 2 3 16,-6 2 2-16,4-2 1 0,-8 3-1 0,5 0 3 15,-4 1-6-15,-11-5 0 0,9 11 3 0,-11-6 3 16,8 6 4-16,-9-4-6 0,9 6 4 0,-14-2 4 15,1-1-2-15,0-1 2 0,1 6 2 0,0-1 1 16,-2 5 4-16,1 1-2 0,-1 1 6 0,1 6-1 16,1 0 1-16,-4 5 3 0,2-2-6 0,-4 1 2 15,2 3-2-15,-6 2 2 0,2 3-1 0,1 0 1 16,-1 7 5-16,1-5-2 0,0 6 4 0,1 4-2 16,2 1-1-16,2 1 1 0,3 1-3 0,2 2-1 15,1-1-2-15,1 3 0 0,4-3-3 0,15-5-1 16,-13 8 0-16,12-9-5 0,3-2-1 0,1 2 6 15,1 1-9-15,3-2 0 0,-4 0-6 0,7 2 5 0,-1-3-2 16,3 1-3-16,-1-3 0 0,4-1-1 0,4-2 0 16,2-1-1-16,-2 1-1 0,1-1 0 0,3-3 0 15,1 2-8-15,-1 1-7 0,3 2-9 16,0-6-7-16,1 1-6 0,-1-1-16 0,0 4-10 0,0-4-7 16,-1-1-9-16,4 1-7 0,-2-1-12 0,-2 2-11 15,2-3-21-15,-1 0-20 0,0-10-24 0,1 8-32 16,-1-8-31-16,3 6-49 0,-3-6-295 0,0 0-873 15,8 0 15-15</inkml:trace>
  <inkml:trace contextRef="#ctx0" brushRef="#br0" timeOffset="63163.88">14604 12435 44 0,'0'0'198'0,"-14"-6"-28"16,7 3-49-16,1 1-26 0,6 2-24 0,-17-6-23 16,8 2 20-16,3 2 29 0,-4-2 32 0,3 1 22 0,7 3-5 15,-13-5 9-15,13 5 3 0,-11-3 5 16,5 2 4-16,6 1-2 0,-9-2 1 0,9 2-1 16,-10-4-7-16,10 4-3 0,-8-2-14 0,8 2-4 0,0 0-7 15,0 0-9-15,0 0-5 0,-9-1-10 0,9 1-9 16,0 0-10-16,0 0-7 0,0 0-5 0,0 0-12 15,0 0-5-15,0 0-9 0,0 0-5 0,0 0-1 16,0 0 5-16,0 0-4 0,0 0 1 0,0 0 7 16,0 0-6-16,28 3 7 0,-18-2-1 0,4 2-7 15,2 0-3-15,3 1-1 0,-3-1-5 0,4-1-5 16,-4 2-2-16,2-2-2 0,1 1-3 0,0 0 0 16,2 2-1-16,2-2 2 0,4 1-6 0,-7-1 1 15,8 1-2-15,-7 0-3 0,-1-1-2 0,8 4 3 16,-6-3-6-16,1 0-1 0,5 1-1 0,-7-2 3 15,0 1 1-15,7-1-4 0,-6 1-1 0,9 0 1 16,-10-1-3-16,0-2 7 0,7 2-6 0,-6-1 0 0,-2 0-2 16,1 2-1-16,-1-1 0 0,8-2-1 15,-10 1 1-15,1 0 0 0,-2 1 0 0,3-3 1 16,-1 0-4-16,-6 0 2 0,5 2 4 0,0-2-2 0,1 1-1 16,-1-1 0-16,-5 0 1 0,5 0-2 0,0 0 6 15,1 1 0-15,-2-2 0 0,-3 1-2 0,0 0-2 16,3 3-1-16,-2-3-2 0,-1 0 4 0,4-2-1 15,-1 2 0-15,1 2 1 0,-4-2-4 0,3 0 1 16,-2 0 2-16,2 0-3 0,2 0 0 0,0-2 6 16,-5 2-7-16,4 0 0 0,-1 2 4 0,1-2 0 15,-5 0 5-15,1 1-7 0,2-1-2 0,-2 1 0 16,0 2 0-16,-1-3 1 0,5 1-2 0,-5-1 4 16,1 2-3-16,5-2 0 0,-2 1 0 0,-2 2 3 15,2-1 0-15,0 2-4 0,-1 0 2 0,3-2-3 16,-1 1 2-16,-2 2 2 0,1 0 2 0,0-2-5 15,2-1 0-15,-2 2 4 0,2-1-2 0,-6-1 3 16,0-1-1-16,5 1 2 0,2-1 1 0,-2 1-1 16,-1-1 3-16,1-1-3 0,-4 2-1 0,4-2-1 15,-4 4 4-15,4-4-3 0,-5 1 3 0,2-1-2 16,-3 2 3-16,2-1-2 0,-1 0 1 0,-3 1-3 16,1-1 0-16,-3 0-3 0,0 1 6 0,-2-1-3 0,-6-1-3 15,13 1 0-15,-13-1-1 0,9 0 7 0,-9 0-5 16,0 0-1-16,8 0-1 0,-8 0 5 0,0 0-4 15,0 0-10-15,0 0-28 0,0 0-23 0,0 0-30 16,0 0-34-16,0 0-28 0,0 0-31 0,-31 0-41 16,19 1-73-16,-3 3-220 0,0 1-738 0,-2 2 71 15</inkml:trace>
  <inkml:trace contextRef="#ctx0" brushRef="#br0" timeOffset="69291.91">13946 14508 226 0,'0'0'371'15,"0"0"-46"-15,-7-1-15 0,7 1-22 0,0 0-14 16,0 0-23-16,0 0-15 0,0 0-17 0,0 0-16 16,0 0-16-16,0 0-17 0,-8-3-18 0,8 3-8 15,0 0-18-15,0 0-8 0,0 0-8 0,0 0-15 0,0 0-3 16,0 0-5-16,0 0-6 0,0 0-1 15,0 0-2-15,0 0-8 0,0 0-4 0,0 0-3 16,0 0-9-16,0 0-2 0,0 0-6 0,0 0 1 16,0 0-5-16,0 0-1 0,0 0-2 0,0 0-5 0,0 0 0 15,29-5-7-15,-29 5-2 0,10 1 1 16,-10-1-2-16,14 0-3 0,-14 0-1 0,11-1-5 16,-11 1-2-16,12 0 1 0,-4 0-3 0,0-1 3 0,3 0-2 15,-11 1-3-15,19-2 1 0,-10 1 3 0,2 1 1 16,2 1 1-16,-1-3-3 0,-2 2 1 0,1 0-2 15,0-2-1-15,-1 2 1 0,3 2 1 0,-3-1-5 16,1-1-2-16,-2 1 1 0,3 1-1 0,-1-2 1 16,-2 1-1-16,0 0 2 0,-1-1-2 0,-8 0-2 15,14 1 1-15,-6 0 0 0,-8-1 2 0,12 0-4 16,-5 0-1-16,-7 0 2 0,9 1-1 0,-9-1-3 16,0 0 3-16,0 0 0 0,0 0-1 0,0 0 2 15,10-1 0-15,-10 1 2 0,0 0 0 0,0 0-1 16,0 0 0-16,0 0 1 0,0 0 0 0,0 0 2 15,9-1-6-15,-9 1 0 0,0 0 6 0,0 0-3 16,0 0-2-16,0 0-1 0,0 0 1 0,0 0 1 16,0 0 0-16,0 0 1 0,0 0-4 0,0 0-2 0,0 0 1 15,0 0 2-15,0 0 0 0,0 0-6 0,0 0 6 16,0 0 1-16,0 0-2 0,0 0-1 16,0 0 5-16,0 0-2 0,0 0-4 0,0 0 4 15,0 0-3-15,0 0 0 0,0 0 1 0,0 0 2 0,0 0-1 16,0 0-3-16,0 0 4 0,0 0 2 0,0 0-3 15,0 0 3-15,0 0-5 0,0 0-3 16,0 0 8-16,0 0-3 0,0 0-2 0,0 0-2 0,0 0 6 16,0 0-3-16,0 0 3 0,0 0 0 0,0 0-2 15,0 0-2-15,0 0 5 0,0 0-4 0,0 0-3 16,0 0 4-16,0 0-2 0,0 0 8 0,11-2-1 16,-11 2-3-16,7-3 1 0,-7 3 5 0,9-5 1 15,-9 5-2-15,9-2 6 0,-9 2-4 0,10-4 0 16,-6-1 4-16,3 1-2 0,0-1 0 0,2-1 3 15,-2-1-8-15,1-2 6 0,1 0-5 0,0-1 12 16,0 1-7-16,0 1-4 0,0-1-6 0,-1-1 6 16,0 1 0-16,3 1-2 0,-4 1-6 0,2 0 0 15,-3 1 4-15,2-1-5 0,0 1 2 0,-2 0 9 16,2 2-9-16,-3-2 6 0,1 1-7 0,1-1 1 16,-2 1-2-16,3-2 0 0,-3 1 0 0,1-1 1 15,1-1-1-15,-1 2 2 0,2 1 4 0,-3 0-5 0,0 0 0 16,0 1 2-16,-1-2-3 0,1 2-1 0,1 1 2 15,-6 3-3-15,9-8 1 0,-5 4 2 16,-4 4-4-16,8-6 3 0,-3 4-3 0,-5 2 5 0,9-6 0 16,-4 3 0-16,-5 3-4 0,9-5 1 0,-4 0-1 15,3 3 4-15,-1-4-1 0,1 3-1 0,0-3-2 16,2 3 3-16,-1-1-1 0,-3 1 7 0,0 0-9 16,-6 3-1-16,17-4 8 0,-9 1-8 0,3 0 3 15,-3-1 3-15,1 1-2 0,1-2 1 0,2 2-1 16,-2-2-2-16,-1 0 3 0,4-1-7 0,-3-1 4 15,0 0 3-15,2 0 1 0,-1 0-4 0,1-1 7 16,-2 2-3-16,-1-1-8 0,-3 0 9 0,4 3-4 16,-1-5 2-16,-3 6-2 0,1-1 4 0,1 1-2 15,-2-2-2-15,1 2-3 0,-1 1 7 0,0-3-4 16,1 2-4-16,-1-1 7 0,3 2-3 0,-2-4 1 16,0 4 3-16,-2-3-2 0,4-1 4 0,3-2-10 15,-2 5 8-15,-4-1-4 0,1 1-1 0,3-2 2 0,-2 0 2 16,3 2-5-16,-1-1 9 0,1-1-8 0,0 3 0 15,-1-1 4-15,2 2-1 0,-3 0-5 0,3-1 14 16,0 0-8-16,-3 1-6 0,4 0 5 16,-3 0-2-16,0 1 1 0,3 0 2 0,-3 0-5 0,3-1 4 15,-2 1-3-15,1 0 2 0,2-1 5 0,-2 3-2 16,1-2 2-16,0 2 2 0,-1-1-1 0,2 1 0 16,2-1 2-16,1 1-4 0,1 0 1 0,-1 1-6 15,2-2 5-15,-2 2-4 0,0-2-2 0,0-2 7 16,2 1-3-16,-1 1-1 0,-1 0-1 0,0-2 4 15,-4 2 1-15,1-2-5 0,4 2 0 0,1 0-2 16,-2-1 0-16,2-1 1 0,0 2 5 0,-1-1-10 16,3 3 7-16,-5-4 1 0,3 1 2 0,-2-3 1 15,4 2-1-15,-4-1-1 0,1 2-4 0,3-2 4 16,7 1 3-16,-10-2-1 0,1 1-2 0,0 1-1 16,-2 0-5-16,2 0 3 0,1 1 2 0,0 0-4 15,0-3 2-15,-2 2 3 0,1 0 0 0,-1 0-1 16,0 1-4-16,1-3 4 0,0 3-5 0,-1-3 2 0,0 3 9 15,-1-4-9-15,0 3-2 0,1 1 3 16,0-4 1-16,-1 3 0 0,-1 0-5 0,-1 1 4 16,-1 0-3-16,4-1 2 0,-1 1 1 0,4-1 19 0,-4-2-23 15,0 5 6-15,0-2-6 0,1 0 1 0,1 0 2 16,-6 0 5-16,7 0-3 0,-2 0 0 16,0 1-5-16,-1-1 5 0,1-3-5 0,1 5 8 15,-3-1-6-15,2-2 5 0,-1 1-6 0,1-2 4 0,-1 2-2 16,1 0-4-16,2 0 6 0,-4 0-3 0,-1 2-4 15,4-1 5-15,-2 0 1 0,-2 0 0 0,4 0-2 16,0 3 1-16,1-3 2 0,1 0-2 0,-3 0-3 16,3-1 0-16,2 2 1 0,-3-1 7 0,0-1-9 15,0 0 10-15,0 0-7 0,0 0 6 0,2 2-5 16,-2-2-6-16,1-2 7 0,-4 4-2 0,4-1-3 16,-1 1 5-16,1-1 2 0,-1-1-3 0,2 1 1 15,1 0-5-15,-2-1 4 0,-1 0 1 0,-1 1-3 16,2-1 6-16,-1-2 0 0,2 2 3 0,-3 0-7 0,-1-2 1 15,3-1 1-15,-3 1 1 0,3 2-4 16,-2-1 5-16,0 2-8 0,2-4 6 0,-2 3-1 16,0 0-2-16,1-2 5 0,-4 3-8 0,5-2 4 15,-1 1-1-15,-2 0-2 0,1-1 5 0,-3 1-5 0,3-3 2 16,1 3 1-16,-4-2 3 0,5 1 0 0,-3 0-2 16,2 1-1-16,-7-1 2 0,6-4-3 15,0 4 2-15,-6 0 1 0,6 1-4 0,-6-2-1 0,5 0 10 16,-1 0-5-16,2 1-2 0,-7 1-4 0,8-2 4 15,-1 2-5-15,-5-1 9 0,6 1-6 0,-6-3 9 16,4 1-7-16,0 2 3 0,2-2-1 0,-3 2-5 16,0-1 2-16,1 1 7 0,-2-2-7 0,-2 2 6 15,-1-2-7-15,9 4 3 0,-9-2-3 0,4 1 6 16,-2-1-5-16,2 2 0 0,0-1-2 0,-2 0 3 16,2-1 2-16,-2 0 5 0,1 0-8 0,-2 2 3 15,2-1-8-15,-3-2 1 0,5 1 4 0,-5 1 2 16,1-2-5-16,0 2 3 0,3 1 4 0,-4-1-6 15,2-2 3-15,-1 2 3 0,-2-1 0 0,2 0 0 0,-1 1-3 16,0 0-3-16,1-1 3 0,3 2-2 16,1-2 2-16,-5 1 5 0,0-1-2 0,0 3 0 15,0-2-3-15,1-1-2 0,-1 0 2 0,1 1-1 0,-1 0 2 16,1-1 1-16,2 1-4 0,-2-1 2 0,-1 0 0 16,1 0 1-16,-1-1 2 0,0 1-4 15,6-1 2-15,-8 2-1 0,6-1-1 0,1 0-5 16,-3 0 6-16,1-1-4 0,-1 2 16 0,-2-2-10 0,6 1-7 15,-5-1 3-15,0 0 1 0,4 0 3 0,0 1-1 16,0-3-6-16,-5 2 7 0,1 0-1 0,4 0 1 16,-1-1-1-16,0 0 1 0,-3-1-7 0,3 2 6 15,1-2 5-15,-7 2-6 0,4-1 2 0,3-2-5 16,1 0-1-16,-3 1 4 0,-2 2 0 0,0-3 0 16,3 1-1-16,-2 0 4 0,0 2-3 0,-2-2-4 15,2 1 4-15,-2-2 0 0,5 0-4 0,-6 2 6 16,3 0 0-16,-2-1-6 0,1 2 0 0,1-3 6 15,-2 2 4-15,1 1-6 0,-1 1 0 0,2-4-3 0,-3 3 2 16,1 0 5-16,0-1-2 0,0-1-4 16,-3 1 2-16,3 1-3 0,-1 1 5 0,-1-2-4 15,-1 1 3-15,2 1-2 0,-1 0 1 0,0-1 0 16,1 0 5-16,1 1-2 0,-3-2-8 0,1 4 11 0,0-4-7 16,-4 1-5-16,4 1 7 0,1 0-5 15,-2 0 6-15,-3-2-3 0,4 4 4 0,-3-2-5 16,0 0 4-16,2 0-2 0,-2 1-3 0,-8-1 6 0,14 2-3 15,-4-2 5-15,-3 1-7 0,-7-1-4 0,16 0 7 16,-8 0-2-16,0 1 1 0,1 0-1 0,-2 1 10 16,2-1-12-16,-1 0 6 0,-8-1-5 0,17 0 2 15,-6 0 4-15,-3 1 12 0,-1-1-23 0,-7 0 12 16,16 1-5-16,-7 1-3 0,-9-2 3 0,16 1 0 16,-9-1-5-16,2 1 3 0,-9-1 0 0,16 1 4 15,-9-1-4-15,1 1 1 0,-8-1 7 0,13 1-7 16,-6-1-4-16,-7 0 4 0,14 0-1 0,-5-1-1 15,-9 1-1-15,10 0 4 0,-10 0-2 0,11-2-1 16,-11 2 5-16,11 1-1 0,-11-1-1 0,7 1 0 16,-7-1 0-16,0 0-1 0,10-2 2 0,-10 2-1 15,0 0-1-15,0 0 2 0,12-4 3 0,-12 4-2 16,0 0-4-16,0 0 2 0,0 0-3 0,8 2 3 0,-8-2-3 16,0 0 1-16,0 0 9 0,0 0-7 15,10 1 3-15,-10-1-1 0,0 0 0 0,0 0-2 16,0 0-3-16,0 0 3 0,7 1 7 0,-7-1-3 15,0 0-5-15,0 0 2 0,0 0-2 0,0 0-3 0,0 0 6 16,0 0-4-16,0 0 0 0,0 0 2 0,0 0-5 16,0 0 3-16,0 0 7 0,0 0-5 0,0 0 5 15,0 0-2-15,0 0-2 0,0 0 0 0,0 0 0 16,0 0 3-16,0 0-1 0,0 0-1 0,0 0-4 16,0 0 6-16,0 0 1 0,0 0-3 0,0 0 3 15,0 0-4-15,0 0 5 0,0 0-4 0,0 0 3 16,0 0-1-16,0 0-4 0,0 0 7 0,0 0-9 15,0 0 9-15,0 0-8 0,0 0 3 0,0 0-2 16,0 0 0-16,0 0 1 0,0 0 2 0,0 0-5 16,0 0 3-16,0 0 4 0,0 0-6 0,0 0 3 15,0 0-1-15,0 0-1 0,0 0 2 0,0 0 0 16,0 0 1-16,0 0-1 0,0 0-2 0,0 0-2 16,0 0 1-16,0 0 1 0,0 0 1 0,0 0-1 15,0 0 3-15,0 0-2 0,0 0 4 0,0 0-1 16,8 0-4-16,-8 0 7 0,0 0-3 0,0 0-3 15,0 0 3-15,0 0-1 0,0 0-3 0,0 0 1 0,0 0 2 16,0 0 0-16,0 0 1 0,0 0-5 16,0 0 2-16,0 0-1 0,0 0 4 0,0 0 0 15,0 0 3-15,0 0-4 0,0 0 1 0,0 0 5 0,0 0-1 16,0 0-3-16,0 0 1 0,0 0 6 0,0 0-3 16,0 0 2-16,0 0 4 0,0 0-1 0,0 0 2 15,0 0-2-15,0 0 3 0,0 0-3 0,0 0 3 16,0 0-8-16,0 0 3 0,0 0 7 0,0 0-13 15,0 0 3-15,0 0-1 0,0 0-4 0,0 0 1 16,0 0 2-16,0 0 0 0,0 0-5 0,0 0 5 16,0 0-8-16,0 0 5 0,0 0 0 0,0 0 1 15,0 0-3-15,0 0 3 0,0 0-3 0,0 0 1 16,0 0-2-16,0 0-1 0,0 0 2 0,0 0-3 16,0 0 4-16,0 0-3 0,0 0 5 0,0 0-5 15,0 0 3-15,0 0 2 0,0 0-7 0,0 0 1 16,0 0 1-16,0 0 10 0,0 0-8 0,0 0-1 15,0 0-4-15,0 0 5 0,0 0-3 0,0 0 2 0,0 0-5 16,0 0-2-16,0 0 7 0,0 0-3 0,0 0 1 16,0 0 3-16,0 0-1 0,0 0-1 0,0 0 2 15,0 0-1-15,0 0-4 0,0 0 3 0,0 0 1 16,0 0 0-16,0 0-2 0,0 0 1 0,0 0 1 16,0 0 3-16,0 0-2 0,0 0 1 0,0 0-1 15,0 0-1-15,0 0 1 0,0 0-2 0,0 0 1 16,0 0 0-16,0 0-3 0,0 0 1 0,0 0 5 15,0 0-1-15,0 0-2 0,0 0 1 0,0 0-3 16,0 0 10-16,0 0-11 0,0 0 2 0,0 0-3 16,0 0 8-16,0 0-3 0,0 0-4 0,0 0 4 15,0 0-3-15,0 0 5 0,0 0-4 0,0 0 0 16,0 0 7-16,0 0-10 0,0 0 2 0,0 0 4 16,0 0-4-16,0 0 5 0,0 0-4 0,0 0 1 15,0 0 1-15,0 0 0 0,0 0-3 0,0 0-2 16,0 0 10-16,0 0-7 0,0 0-2 0,0 0 4 15,0 0-4-15,0 0 0 0,0 0 4 0,0 0-2 0,0 0 4 16,0 0-4-16,0 0 3 0,0 0-7 0,0 0 11 16,0 0-7-16,0 0-2 0,0 0 2 15,0 0-3-15,0 0 2 0,0 0-2 0,0 0 4 0,0 0-1 16,0 0-5-16,0 0 1 0,0 0 3 0,0 0 2 16,0 0-1-16,0 0-1 0,0 0-2 0,0 0 0 15,0 0 0-15,0 0 4 0,0 0 1 0,8-4 0 16,-8 4-1-16,0 0 1 0,0 0-1 0,11 0-2 15,-11 0 1-15,0 0 0 0,0 0 1 0,9 2-1 16,-9-2-3-16,8 1 5 0,-8-1-2 0,0 0-1 16,13 0-5-16,-13 0 4 0,8 0 3 0,-8 0-1 15,0 0-2-15,13-1 4 0,-13 1-4 0,9-2 3 16,-9 2-4-16,0 0 2 0,12 2-2 0,-12-2 3 0,8-2 0 16,-8 2-1-16,10 3 0 0,-10-3 1 15,0 0 2-15,10-1-2 0,-10 1 1 0,0 0-2 16,10 1 0-16,-10-1 0 0,0 0 1 0,11 1-1 0,-11-1 3 15,0 0 2-15,10 0-4 0,-10 0-1 0,8 1 3 16,-8-1-3-16,0 0 2 0,12 0-2 0,-12 0-2 16,8 1 6-16,-8-1-8 0,0 0 5 0,0 0-5 15,10-1 6-15,-10 1-1 0,0 0 3 0,0 0-3 16,0 0 0-16,8 2-2 0,-8-2 5 0,0 0-6 16,0 0 1-16,0 0-1 0,0 0 9 0,0 0-5 15,0 0-2-15,10-2-1 0,-10 2 2 0,0 0 8 16,0 0-10-16,0 0 4 0,0 0-2 0,0 0-2 15,0 0 1-15,0 0 1 0,0 0-1 0,6 4-1 16,-6-4 3-16,0 0-3 0,0 0 4 0,0 0-6 16,0 0 3-16,0 0 3 0,0 0-3 0,0 0 0 15,0 0 6-15,0 0-6 0,0 0 4 0,0 0-4 16,0 0 1-16,0 0 0 0,0 0 4 0,0 0-3 0,0 0-1 16,8 1 1-16,-8-1-3 0,0 0 3 15,0 0-3-15,0 0-1 0,0 0 5 0,0 0-5 16,0 0 3-16,0 0 0 0,0 0-3 0,0 0 6 0,0 0 5 15,0 0-8-15,0 0 0 0,0 0 0 0,0 0 1 16,0 0-1-16,0 0 2 0,0 0-2 0,0 0 1 16,0 0-2-16,0 0 4 0,0 0-3 0,0 0 0 15,0 0-3-15,0 0 0 0,0 0 4 0,0 0 0 16,0 0-3-16,0 0 3 0,0 0-4 0,0 0 5 16,0 0-1-16,0 0 3 0,0 0-3 0,0 0 1 15,0 0-3-15,0 0 4 0,0 0-1 0,0 0-5 16,0 0 1-16,0 0 3 0,0 0 0 0,0 0 0 15,0 0 1-15,0 0-4 0,0 0 2 0,0 0 0 0,0 0 7 16,0 0-7-16,0 0-2 0,0 0 1 0,0 0 0 16,0 0 4-16,0 0-5 0,0 0 2 15,0 0-2-15,0 0 3 0,0 0 0 0,0 0 0 0,0 0-2 16,0 0 4-16,0 0 0 0,0 0-2 0,0 0-2 16,0 0 1-16,0 0-2 0,0 0 4 15,0 0-2-15,0 0-2 0,0 0 1 0,0 0-4 0,0 0 7 16,0 0 1-16,0 0-4 0,0 0 2 0,0 0-3 15,0 0 1-15,0 0 1 0,0 0 0 0,0 0-2 16,0 0 1-16,0 0 0 0,0 0 0 0,0 0 2 16,0 0-2-16,0 0 2 0,0 0-2 0,0 0 0 15,0 0 2-15,0 0-4 0,0 0 0 0,0 0 6 16,0 0-3-16,0 0 0 0,0 0-1 0,0 0 3 16,0 0 0-16,0 0-1 0,0 0-8 0,0 0 4 15,0 0 5-15,0 0-1 0,0 0-1 0,0 0 1 16,0 0-3-16,0 0 2 0,0 0-4 0,0 0 6 15,0 0-4-15,0 0 2 0,0 0 3 0,0 0-2 16,0 0 0-16,0 0-2 0,0 0 2 0,0 0-1 16,0 0-1-16,0 0 2 0,0 0 0 0,0 0-2 15,0 0 0-15,0 0 6 0,0 0-6 0,0 0 1 0,0 0 2 16,0 0-3-16,0 0 0 0,0 0-2 0,0 0 1 16,0 0 4-16,0 0-6 0,0 0 2 15,0 0 0-15,0 0 4 0,0 0 7 0,0 0-9 0,0 0 1 16,0 0-3-16,0 0-3 0,0 0 4 0,0 0 1 15,0 0-4-15,0 0 4 0,0 0 5 0,0 0-7 16,0 0 3-16,0 0 9 0,0 0-8 0,0 0 1 16,0 0-3-16,0 0-3 0,0 0-1 0,0 0 7 15,0 0-4-15,0 0 0 0,0 0-3 0,0 0 4 16,0 0-2-16,0 0 3 0,0 0-2 0,0 0 5 16,0 0-4-16,0 0-2 0,0 0 2 0,0 0-2 15,0 0 2-15,0 0 0 0,0 0 1 0,0 0 2 16,0 0-4-16,0 0 0 0,0 0 3 0,0 0-1 0,0 0-2 15,0 0 9-15,0 0-10 0,0 0 1 16,0 0-1-16,0 0 1 0,0 0 2 0,0 0-3 16,0 0 1-16,0 0 1 0,0 0-1 0,0 0 1 15,0 0-1-15,0 0 3 0,0 0-3 0,0 0-2 0,0 0 3 16,0 0 2-16,0 0-2 0,0 0-1 0,0 0 0 16,0 0 1-16,0 0 1 0,0 0-1 15,0 0-3-15,0 0 14 0,0 0-10 0,0 0-1 0,0 0 2 16,0 0 0-16,0 0 0 0,0 0-2 0,0 0 0 15,0 0 2-15,0 0-1 0,0 0 0 0,0 0 0 16,0 0 1-16,0 0 2 0,0 0-5 0,0 0 3 16,0 0 1-16,0 0-4 0,0 0 2 0,0 0-1 15,0 0-1-15,0 0-1 0,0 0 4 0,0 0-6 16,0 0 3-16,0 0 1 0,0 0 3 0,0 0-3 16,0 0 3-16,0 0 0 0,0 0-4 0,0 0-2 15,0 0 1-15,0 0 5 0,0 0-3 0,0 0 2 16,0 0-2-16,0 0-3 0,0 0 16 0,0 0-11 0,0 0 5 15,0 0-4-15,0 0-3 0,0 0 0 16,0 0-4-16,0 0 2 0,0 0 0 0,0 0-1 16,0 0 6-16,0 0-3 0,0 0 2 0,0 0 2 0,0 0-1 15,0 0-2-15,0 0-1 0,0 0-2 0,0 0 4 16,0 0 0-16,0 0-4 0,0 0-2 0,0 0 4 16,0 0 3-16,0 0-1 0,0 0-3 0,0 0 4 15,0 0-3-15,0 0 1 0,0 0-3 0,0 0 3 16,0 0 0-16,0 0 1 0,0 0 0 0,0 0-2 15,0 0 0-15,0 0 0 0,0 0 0 0,0 0 0 16,0 0 0-16,0 0-1 0,0 0-3 0,0 0 6 16,0 0-4-16,0 0 2 0,0 0 1 0,0 0 11 15,0 0-13-15,0 0-1 0,0 0 2 0,0 0-1 16,0 0 0-16,0 0 2 0,0 0-1 0,0 0-1 16,0 0-2-16,0 0 6 0,0 0-4 0,0 0 0 15,0 0 0-15,0 0 1 0,0 0 2 0,0 0 0 16,0 0-2-16,0 0-1 0,0 0 3 0,0 0 1 0,0 0-5 15,0 0 2-15,0 0 1 0,0 0-2 16,0 0 2-16,0 0-7 0,0 0 5 0,0 0 1 0,0 0-2 16,0 0 2-16,6 3-2 0,-6-3 1 0,0 0 1 15,0 0 0-15,0 0 2 0,0 0-3 0,0 0 1 16,0 0 3-16,0 0-6 0,0 0 5 0,0 0-6 16,0 0 4-16,0 0 0 0,0 0 0 0,0 0 4 15,0 0-4-15,0 0 0 0,0 0-3 0,0 0 3 16,0 0 5-16,0 0-9 0,0 0 4 0,0 0 1 15,0 0-1-15,0 0-3 0,0 0 1 0,0 0 2 16,0 0 0-16,0 0 0 0,0 0 2 0,0 0-3 16,0 0 0-16,0 0 4 0,0 0-3 0,0 0-3 15,0 0 3-15,0 0-2 0,0 0 0 0,0 0 3 16,0 0-4-16,0 0 7 0,0 0-2 0,0 0-4 16,0 0 3-16,0 0-6 0,0 0 1 0,0 0 4 15,0 0-3-15,0 0 4 0,0 0 0 0,0 0 0 0,0 0-1 16,0 0 0-16,0 0 2 0,0 0-2 0,0 0 0 15,0 0-1-15,0 0 2 0,0 0-1 16,0 0-4-16,0 0 4 0,7 4 1 0,-7-4-2 0,0 0 1 16,0 0 3-16,0 0-2 0,0 0-2 0,0 0 4 15,0 0-3-15,0 0 1 0,0 0-2 0,0 0 1 16,0 0 0-16,0 0 3 0,0 0-2 0,0 0-1 16,0 0 4-16,0 0-3 0,0 0 1 0,0 0 1 15,0 0-3-15,0 0 0 0,0 0 0 0,0 0 0 16,0 0 0-16,0 0-2 0,0 0 1 0,0 0 3 15,0 0-3-15,0 0 3 0,0 0-2 0,0 0-2 16,0 0 5-16,0 0-1 0,0 0-3 0,0 0 1 16,0 0 3-16,0 0 4 0,0 0-3 0,0 0 1 15,0 0 1-15,0 0 4 0,0 0-6 0,0 0 2 16,0 0 0-16,0 0 5 0,0 0-6 0,0 0 3 16,0 0-2-16,0 0 3 0,0 0 0 0,0 0-1 15,0 0-1-15,0 0-2 0,0 0 0 0,0 0-3 0,0 0 3 16,0 0 4-16,0 0-7 0,0 0 2 0,0 0-3 15,0 0 0-15,0 0 1 0,0 0 1 16,0 0 2-16,0 0-1 0,0 0-2 0,0 0-2 0,0 0 1 16,0 0-1-16,0 0-3 0,0 0 5 0,0 0 2 15,0 0-2-15,0 0 1 0,0 0-2 0,0 0-2 16,0 0-1-16,0 0 2 0,0 0 2 0,0 0-4 16,0 0 2-16,0 0 0 0,0 0-2 0,0 0-1 15,0 0 4-15,0 0-3 0,0 0 1 0,0 0-5 16,0 0-2-16,0 0-7 0,0 0-10 0,0 0 3 15,0 0-40-15,0 0-13 0,0 0-21 0,0 0-18 16,-15 8-29-16,12-2-36 0,3-6-41 0,-5 9-46 16,2-4-87-16,-3-1-232 0,-1 1-881 0,3-1 13 0</inkml:trace>
  <inkml:trace contextRef="#ctx0" brushRef="#br0" timeOffset="75938.53">4992 16154 322 0,'0'0'450'0,"0"0"-49"16,0 0-39-16,0 0-45 0,0 0-23 0,0 0-33 16,0 0-3-16,0 0-22 0,0 0-16 0,0 0-22 15,12 15-15-15,-9-3-24 0,4 5-16 0,-1 3-14 0,1 3 15 16,-1-5-19-16,4 6-14 0,-2-2-13 0,-1-1-11 15,1-3-10-15,-1-1-9 0,2 1-4 16,-2 0-14-16,1-4-3 0,-3-2-5 0,2-1-7 16,-4 0-19-16,1-1-25 0,0-2-30 0,-2 0-38 0,1-2-39 15,1-2-42-15,-4-4-61 0,4 9-75 0,-4-9-210 16,0 0-712-16,0 0 74 0</inkml:trace>
  <inkml:trace contextRef="#ctx0" brushRef="#br0" timeOffset="76293.11">4900 16230 242 0,'-4'-5'297'0,"4"5"-15"0,0 0-60 0,0 0-16 15,9-16-11-15,-4 14-9 0,2 0 2 0,3-3-6 16,4 1-5-16,-1-1-10 0,6 2-5 15,-2-2-12-15,4 3 2 0,6-2-14 0,3 3-9 16,-9 2-11-16,1 0-10 0,5 1-8 0,-7 1-7 0,0 0-8 16,0 2-3-16,0 0-4 0,-3 0 4 0,0 2-3 15,-6-3 9-15,0 4 1 0,-1-2 12 0,-4 2 2 16,-2 1-9-16,0 0-6 0,-4 3-10 0,0-1-6 16,-4 5-2-16,-4 1-1 0,-4 1-8 15,1-3 1-15,-3 1-8 0,0-2-7 0,-1-1-5 0,-3 0-4 16,2-2-4-16,-3 0-5 0,3-4-5 0,-2 1-7 15,0-1-18-15,5-5-15 0,3 0-22 0,-4 0-19 16,4-2-30-16,10 0-30 0,-17-4-28 0,12-1-35 16,0-2-27-16,2 0-79 0,3 7-223 0,-2-16-717 15,4 7 71-15</inkml:trace>
  <inkml:trace contextRef="#ctx0" brushRef="#br0" timeOffset="76812.07">5575 16229 271 0,'-8'-3'326'0,"-3"1"-31"0,-1-2-26 0,1 2-31 16,-1-2-7-16,-2 2-19 0,4 1-9 0,-3-1-3 15,2 2-10-15,0-2-15 0,-1 4-10 0,3 1-16 16,-2-1-13-16,0 3-6 0,2-1-16 0,1 0-6 16,-2 2-9-16,4 1-9 0,1 1-4 0,1 0-9 15,0 4-3-15,3-3-6 0,-2 4 2 0,2 0-10 16,2 0-3-16,2-1 0 0,1 4-3 0,-2-4-3 16,3 3 0-16,2 0-9 0,3-1-2 0,-4-3-3 15,2 0-3-15,-1-3-5 0,0-1-3 0,-1-2-5 16,2-2 0-16,-3 1-5 0,2 1 2 0,0-4-4 15,-7-1-6-15,16 0-8 0,-16 0-10 0,13-10-5 16,-7 6-11-16,0-7-10 0,-1-1-2 0,0-2-3 16,-1 2 7-16,1 0 6 0,-4 1-1 0,1-1 3 15,0 1 3-15,-2 1 0 0,2-1 2 0,-2 1 8 16,1 3-3-16,-1 7 7 0,0-11 9 0,0 11 9 16,1-10 16-16,-1 10 17 0,1-7 6 0,-1 7 15 15,0 0 1-15,0 0 3 0,0 0-3 0,0 0-3 16,0 0-7-16,0 0-8 0,11 18-5 0,-6-8 3 15,0 2-11-15,0-2 2 0,-1 3-6 0,4 0-4 16,-2-3-1-16,4 4-7 0,-3-4-6 0,2-2-15 16,-4-1-20-16,5-1-20 0,-3-1-32 0,0-2-42 15,-1 0-36-15,-6-3-55 0,13-4-91 0,-13 4-213 16,5-9-731-16,-2 2 69 0</inkml:trace>
  <inkml:trace contextRef="#ctx0" brushRef="#br0" timeOffset="77025.99">5669 16104 224 0,'0'0'617'0,"0"0"-101"0,0 0-74 0,0 0-48 15,11 22-41-15,-6-10-23 0,-1 6-24 0,2 2-32 16,4 5-17-16,-1 0-25 0,2-1-23 0,4 0-27 16,-5-1-13-16,4 2-21 0,3-1-19 0,-2-2-11 15,-4-1-16-15,2-5-12 0,-1-3-8 0,1 2-13 16,-2-3-17-16,1-3-9 0,-2-1-23 0,-2-1-30 15,-1-4-34-15,0-1-38 0,-7-2-46 0,5 4-43 16,-5-4-52-16,0 0-71 0,0 0-246 0,0 0-782 16,0 0 56-16</inkml:trace>
  <inkml:trace contextRef="#ctx0" brushRef="#br0" timeOffset="77583.09">5626 16366 149 0,'12'2'433'0,"2"-2"-63"0,4-2-33 0,-1 1-32 15,2-2-28-15,1 2-27 0,3-2-27 0,-4-2-23 16,9-1-25-16,-4-1-14 0,-2 3-8 0,5-5-29 16,-2 0-16-16,-7 3-10 0,1-3-10 0,-2 0-7 15,4 2-11-15,-5-1-9 0,-2 1-11 0,-3 2-2 16,0-3-5-16,-1 3-5 0,-1-1-5 0,1-2 2 15,-5 5-5-15,-2-3-7 0,-3 6-2 0,8-5-2 16,-8 5-1-16,0 0 0 0,0 0-2 0,0 0-1 16,-11-11 5-16,11 11 6 0,-15-1-2 0,15 1 7 0,-19 6 7 15,8-2 2-15,-1-1 4 0,3 3 1 16,-2 1 1-16,-4 2 0 0,3 1 7 0,-2 0 6 16,2 4 4-16,-1-2-2 0,4 2-2 0,3-1 0 15,-2 2-2-15,1-2 3 0,3-1-13 0,1-1-3 16,2 0-1-16,0 2-7 0,2-4-1 0,0 2 3 0,2-1 0 15,2 0-2-15,1-2-2 0,-2-1-8 16,1-1-4-16,0-2-7 0,3 2 1 0,1-5 1 16,-3 0-6-16,-6-1-1 0,18-2 1 0,-8-3-2 15,-1 2-8-15,-1-3 1 0,2-1-2 0,-3 0-7 0,-1-3-1 16,-1 0-8-16,2 1 3 0,-3 0 2 0,2 0-1 16,-2 0 0-16,-2 4-3 0,1-1 9 15,-1-1 2-15,-2 7-3 0,6-5 1 0,-6 5 7 16,3-6 5-16,-3 6 6 0,0 0 3 0,0 0 9 15,3-5 1-15,-3 5 4 0,0 0-5 0,0 0 5 0,11 14 0 16,-4-3 6-16,2 0 0 0,0 3-10 0,-2 3 2 16,2-1 1-16,2 2-9 0,-1-1 2 0,1-4-1 15,3 1-12-15,-4-6 2 0,1 0-24 16,0-3-27-16,-1 2-35 0,-2-6-46 0,3-2-66 16,0-3-94-16,-5-1-300 0,1-4-874 0,0-3 18 0</inkml:trace>
  <inkml:trace contextRef="#ctx0" brushRef="#br0" timeOffset="78799.02">6783 16181 206 0,'0'0'429'0,"0"0"-33"16,2-6-28-16,-2 6-22 0,0 0-18 0,0 0-21 15,0 0-31-15,0 0-31 0,0 0-22 0,-11-10-28 16,11 10-20-16,-7-3-29 0,7 3-14 0,-10 0-15 16,10 0-8-16,-14 3-19 0,4-2-9 0,-3 1-10 15,4-1-5-15,0 5-11 0,-2-2 5 0,-5 5-6 16,3-3-2-16,1 1-7 0,0-1-4 0,2 1-2 15,-1 0-1-15,2 3-6 0,1-2-3 0,-1 3-4 16,4-2-2-16,-2-1 2 0,2 0-6 0,0 3-2 16,4-3 0-16,0-1-3 0,1-7-3 0,2 15-2 15,2-10-1-15,1 0-4 0,-2-1 6 0,6 2-2 16,-1-3-4-16,0-3-3 0,3 2 8 0,0-2-11 16,2-1-2-16,-1 0-5 0,1 1 12 0,0-2-8 15,1-1-7-15,-2 0-6 0,-1 2-5 0,-2 1-7 16,-9 0-4-16,13 0 2 0,-4 0-1 0,-9 0 0 15,9 1 6-15,-9-1 3 0,0 0-7 0,0 0 1 16,2 6 0-16,-2-6 5 0,0 0 4 0,-6 14 0 16,6-14-1-16,-9 13 5 0,3-6 1 0,2 2 2 15,-1 0 5-15,-1 1 5 0,2-1 11 0,0-1-1 16,4 0 6-16,-3-1 3 0,2 2 7 0,1 0-2 16,0-9 4-16,3 14 6 0,0-6 0 0,-3-1 1 15,5-1 1-15,2-1-2 0,-1-1 1 0,2 0-4 16,3 0-7-16,-1-2 4 0,2-2 2 0,2 0-4 15,0-1-5-15,0-2 4 0,4-1-5 0,-1-2-4 16,-1 0-18-16,0-3-21 0,-5 1-26 0,-1 0-39 16,2-3-50-16,1-2-64 0,-3 4-81 0,-3 0-226 15,-3-2-731-15,2 0 68 0</inkml:trace>
  <inkml:trace contextRef="#ctx0" brushRef="#br0" timeOffset="79165.55">6928 16240 302 0,'0'0'529'0,"0"0"-84"0,0 0-61 0,0 23-44 15,0-23-44-15,8 16-26 0,-3-7-31 0,1 1-24 16,1 1-21-16,-1 1-17 0,3-3-22 0,3 4-20 16,-5-5-13-16,0 3-18 0,2-2-8 0,-3 0-10 15,-1-1-9-15,2 1-11 0,-3-5-8 0,2 1-10 16,-6-5-1-16,5 5-10 0,-5-5-6 0,4 6-13 15,-4-6-8-15,0 0-11 0,0 0 2 0,0 0-5 16,0 0-4-16,6-13 3 0,-3 3 0 0,-3 0 2 16,2-1-1-16,1-1 4 0,-2 1-6 0,3 0 4 15,1 1-1-15,-1 1 3 0,0-1 2 0,-2 4 0 16,2 0 1-16,0 0 3 0,1 2 5 0,-5 4 4 16,9-5 3-16,-4 1-1 0,-5 4 3 0,10 0 2 15,-10 0 4-15,14 1 1 0,-7 3 6 0,0 0-4 16,-1 2 5-16,5 3-10 0,-5 1-2 0,1 2-5 0,3 3-9 15,0-2-6-15,-2 0-19 0,-3-2-28 0,1 0-34 16,-1-1-30-16,2-2-42 0,-2 1-50 16,-1-6-58-16,1 2-239 0,-5-5-702 0,5 4 79 15</inkml:trace>
  <inkml:trace contextRef="#ctx0" brushRef="#br0" timeOffset="79450.03">7387 16229 88 0,'0'0'542'0,"0"0"-73"0,0 0-90 0,0 0-43 0,0 0-49 15,0 0-22-15,-27 5-21 0,18-1-13 16,0 2-15-16,3-2-15 0,0 0-12 0,-2 3-20 16,0 0-13-16,3 0-12 0,-4 1-11 0,3 1-11 15,-1-1-16-15,2 3-7 0,3-1-10 0,-2 0-9 0,3 0-10 16,-2-3 1-16,3 3-12 0,0-10-8 0,3 12-6 15,0-4-4-15,1-4-2 0,1 2-6 0,3 0-6 16,0 0 5-16,2-3-9 0,-1 0-6 16,1-1-7-16,2-2-14 0,-1 1-12 0,1-2-21 15,-2 0-26-15,0-4-29 0,2 3-26 0,-2-3-40 0,-1-1-28 16,2-1-30-16,1-3-40 0,-6 2-241 0,1-1-703 16,3 1 79-16</inkml:trace>
  <inkml:trace contextRef="#ctx0" brushRef="#br0" timeOffset="79833.02">7511 16283 64 0,'0'0'445'0,"0"0"0"0,0 0-39 16,0 0-46-16,0 0-38 0,11 9-19 0,-11-9-23 16,4 9-33-16,-1-4-16 0,1 1-21 0,-4-6-17 15,5 10-20-15,-1-5-14 0,0-2-13 16,0 1-20-16,-4-4-15 0,8 7-12 0,-4-3-11 0,1-1-9 16,2 0-9-16,-1-1-6 0,-6-2-10 0,14 3-3 15,-7-3-9-15,-7 0-8 0,12-3-16 0,-4 1-20 16,-4-3-19-16,3 2-17 0,1-3-25 15,0-3-23-15,1 2-29 0,-3-2-35 0,-2-2-24 0,5 1-15 16,-4 0-5-16,3 3 8 0,-3 0 15 0,0 1 14 16,-1 1 11-16,2 1 33 0,-6 4 43 0,8-2 37 15,-8 2 42-15,0 0 29 0,11 5 26 0,-8-1 12 16,-3-4 15-16,9 13 11 0,-5-5 6 0,-3-1 0 16,3-1 1-16,-2 3-6 0,0-2-14 0,2 0-4 15,-2-2-8-15,3 0 1 0,-2 0-18 0,-3-5-7 16,7 7-7-16,-1-4-5 0,-6-3-6 0,9 3-6 15,-4-1-16-15,-5-2-12 0,11-1-11 0,-11 1-17 16,11-2-13-16,-11 2-8 0,11-2-9 0,-11 2-23 16,10-3-8-16,-10 3-7 0,8-4-3 15,-3 1-8-15,-5 3 0 0,12-5-2 0,-8 1 7 0,3 0-23 16,-1-2-9-16,0-1-12 0,2 3-27 0,-4 0-42 16,-4 4-147-16,7-10-467 0,-5 4 104 0</inkml:trace>
  <inkml:trace contextRef="#ctx0" brushRef="#br0" timeOffset="80182.48">7979 16203 548 0,'0'8'514'0,"4"2"-45"15,-2 3-42-15,-2 4-34 0,2 0-35 0,0 1-41 16,2 1-35-16,1 1-24 0,0 6-31 0,6-1-14 16,0 0-14-16,0 1-30 0,3 1-8 0,2 0-16 15,-1 0-29-15,3 1-9 0,0 1-13 0,-2-7-13 16,2 1-9-16,0-4-9 0,-5-3 1 0,-2 1-16 15,3-5-6-15,-3 2 0 0,-4-3-9 0,2-2-6 16,-2 0-2-16,-3-1-7 0,1 1-15 0,-4-5-11 16,0 3-20-16,-1-7-10 0,-1 10-11 0,1-10-5 15,-8 8-6-15,-3-3-2 0,-3-4-7 0,-3 1-4 16,-2-3-1-16,-1-4 4 0,0-1 5 0,0 0 7 16,-6-5 0-16,2 2 9 0,5 1 5 0,0 2 2 15,3-2 5-15,5 3 8 0,4-2 1 0,-3 1 5 16,5-4 4-16,0 3 4 0,1-3 8 0,3 1-4 15,2-3 3-15,-1 0 1 0,4-3-1 0,4 0 4 16,-3 0-3-16,3 0-6 0,2-2-16 0,2 3-24 16,-4-2-30-16,7-5-34 0,-2 6-30 0,7-5-50 15,-9 5-85-15,-2 2-176 0,3-3-628 0,-1 3 92 16</inkml:trace>
  <inkml:trace contextRef="#ctx0" brushRef="#br0" timeOffset="80470">8187 16249 39 0,'0'0'700'15,"0"0"-101"-15,14 30-85 0,-8-15-56 0,-2 6-47 16,3 3-36-16,2 3-33 0,-2-1-23 0,0 2-33 15,1 0-29-15,4 1-30 0,-3-3-34 0,0 0-17 16,5-1-18-16,-5 0-30 0,-3-6-14 0,5 3-11 16,1-5-11-16,-4-2-17 0,3-1-11 0,-3 1-13 15,-2-4-11-15,1-3-28 0,-1-1-21 0,-3-2-34 16,4 0-26-16,-2-3-32 0,-5-2-26 0,0 0-27 16,0 0-21-16,0 0-36 0,0 0-32 0,0 0-51 15,0 0-238-15,-13-27-765 0,7 15 59 0</inkml:trace>
  <inkml:trace contextRef="#ctx0" brushRef="#br0" timeOffset="80766.73">8093 16394 255 0,'0'0'469'0,"0"0"-55"0,1-12-43 0,7 6-36 15,-3-1-30-15,3-1-24 0,-1-2-26 0,5-1-21 16,0 4-17-16,1-4-10 0,4 1-9 0,0-1-16 15,0 1-12-15,3 0-6 0,-3 3-16 0,2-1-17 16,-2 0-14-16,1 5-12 0,-7-1-6 0,3 3-7 16,-1 0-12-16,-5 0-2 0,1 2-5 0,-1 0 1 15,-8-1-6-15,9 6-12 0,-7 1-2 0,-2 0-5 16,0 3-5-16,-4 1-3 0,-1 1-7 0,-1 4-6 0,-7-1-1 16,5-1-3-16,-2 1 1 0,-4-2 2 15,5 1-14-15,-4 1-11 0,5-7-10 0,-3 4-14 16,1-3-18-16,0-1-18 0,3-1-24 0,1-3-27 15,-1-1-34-15,0-1-37 0,7-2-39 0,0 0-41 16,-17-5-281-16,12 0-785 0,5 5 53 0</inkml:trace>
  <inkml:trace contextRef="#ctx0" brushRef="#br0" timeOffset="81066.03">8380 16093 460 0,'0'0'641'0,"0"0"-84"0,0 0-69 0,7-5-50 16,-7 5-64-16,0 0-36 0,0 0-41 15,5 25-9-15,-1-8-46 0,2 1-9 0,-1 2-24 16,-1 0-19-16,5 6-26 0,-2-2-24 0,2 2-16 15,0-2-13-15,-2-4-15 0,-2 0-22 0,1-3 1 0,0 0-8 16,2-3-10-16,-4-2-10 0,3 0-12 0,-1-1-21 16,-3-3-23-16,-1 0-25 0,2-1-36 0,-4-1-32 15,0-6-32-15,5 8-47 0,-5-8-50 16,0 0-40-16,0 0-293 0,0 0-834 0,0 0 32 0</inkml:trace>
  <inkml:trace contextRef="#ctx0" brushRef="#br0" timeOffset="81279.07">8456 16303 300 0,'3'-6'515'0,"-3"6"-35"0,10-6-35 0,-2 1-43 15,-3 3-43-15,3-2-41 0,1-1-26 0,0 4-31 16,0-1-31-16,0 0-24 0,3 5-16 0,-2-1-21 16,-1 0-20-16,3 4-18 0,-3-3-20 0,-1 3-17 15,-3 3-6-15,4-4-20 0,-2 5-24 0,-3-3-30 16,3 1-32-16,-5 0-25 0,2-2-33 0,-4 0-24 15,0-6-31-15,0 10-33 0,0-10-31 0,0 8-25 16,0-8-23-16,0 0-35 0,0 0-171 0,0 0-612 16,0 0 95-16</inkml:trace>
  <inkml:trace contextRef="#ctx0" brushRef="#br0" timeOffset="81415.03">8573 16292 147 0,'-4'-11'289'0,"4"-1"14"0,-5 2 22 16,5 1-19-16,-2-1-14 0,2 10-16 0,-2-10-11 15,2 10-12-15,-1-9-11 0,1 9-24 16,0 0-28-16,-2-9-19 0,2 9-21 0,0 0-21 0,0 0-18 15,0 0-27-15,-2-5-31 0,2 5-26 0,0 0-32 16,0 0-37-16,0 0-32 0,0 0-48 0,16 19-43 16,-13-15-54-16,3 3-210 0,-2-1-579 0,3 0 100 15</inkml:trace>
  <inkml:trace contextRef="#ctx0" brushRef="#br0" timeOffset="82020.05">8760 16261 219 0,'9'-2'432'15,"-9"2"-27"-15,6-3-21 0,-6 3-20 0,0 0-24 16,2-7-28-16,-2 7-41 0,0 0-33 0,0 0-20 16,0 0-20-16,-17-4-18 0,17 4-16 0,0 0-13 15,-21 5-12-15,8-3-10 0,6 2-2 0,-6 3-6 16,4-3-3-16,1 2-9 0,-2 2-15 0,1-1-15 16,3 5 1-16,-3-3-9 0,1 3-4 0,4-3-2 15,-1 2-5-15,3-1-10 0,-2 1 7 0,4-2-20 16,-2 0-6-16,2 0 0 0,2-1-4 0,-2-1 1 15,6-2-3-15,-3 1-7 0,1-2-1 0,-4-4-8 16,10 5-1-16,-4-3-6 0,-6-2-9 0,13-1-3 16,-13 1-6-16,15-6-1 0,-5 2 0 0,-3-3-5 15,1 0 0-15,2-1-4 0,-1-3-1 0,-1 3 3 16,1-5 0-16,-1 3-7 0,-4-1-1 0,3 1-4 16,-1 1 0-16,1-2 6 0,0 3 2 0,-3-1 4 15,1 1 2-15,-3 0 1 0,4 3 2 0,-6 5 0 16,5-10 5-16,0 7-1 0,-5 3 2 0,4-3 2 15,-4 3 8-15,0 0 1 0,0 0 5 0,0 0 3 16,16 8 5-16,-11-3 2 0,-1 1 9 0,-1 0 0 16,1 0 4-16,0 0-2 0,-1 3-7 0,1-2-1 15,0 2 4-15,1-1-9 0,-3-1 2 0,1-1 0 16,1 2 0-16,0-4-4 0,-4-4-1 0,5 10 0 16,-1-7-4-16,-4-3 1 0,4 5-13 0,-4-5 0 15,7 1-6-15,-7-1-6 0,0 0-2 0,0 0-3 16,10-13-1-16,-8 6 2 0,0 1-4 0,2-7 3 15,1 3 6-15,-3-2 1 0,0 0 0 0,2 0 1 16,6 2 5-16,-6 1 3 0,1-1 4 0,-1 3 5 16,0-2 4-16,2 4 9 0,-2 0 6 0,1 1 8 15,-5 4 6-15,8-2 9 0,-8 2 14 0,9-3-5 16,-9 3 4-16,10 6 1 0,-6-1 0 0,0 0-3 16,1 1-1-16,-1 1-10 0,4 1 5 0,-2 2-4 15,-1-1-5-15,1 1-9 0,0 1-7 0,2-1 8 16,-4 2-20-16,1-3 0 0,-1 1-19 0,0 1-18 15,-1-5-26-15,-1 0-26 0,0 1-36 0,-2-7-53 16,1 10-73-16,-1-10-340 0,-1 9-873 0,1-9 15 0</inkml:trace>
  <inkml:trace contextRef="#ctx0" brushRef="#br0" timeOffset="88112.08">9853 16337 190 0,'0'0'571'0,"0"0"-68"0,-13 4-56 0,13-4-44 16,0 0-39-16,0 0-39 0,0 0-26 0,0 0-25 16,0 0-30-16,0 0-26 0,0 0-19 0,0 0-18 15,0 0-20-15,0 0-13 0,0 0-23 0,0 0-5 16,0 0-16-16,0 0-7 0,0 0-14 0,0 0-9 15,0 0-4-15,0 0-9 0,0 0 3 0,0 0-2 16,0 0-9-16,29-8-6 0,-22 6-2 0,5 0-15 16,1 0 3-16,6 0 3 0,-1-3 4 0,-1-2-1 15,2 3-6-15,0 0 4 0,-2 1-16 0,2 1 13 16,6-1-5-16,-6 1-5 0,2 0 16 0,-1 1-21 0,2-1 4 16,-2 3-1-16,-1-4 1 0,-1 3-12 15,0-2 0-15,-1 2-5 0,3-1 7 0,-3 1-3 16,-2 0-4-16,-1-1 4 0,-3 2 7 0,0-1-12 15,1 1-1-15,-2-2-6 0,-3 2 0 0,-7-1 4 0,16 0-4 16,-16 0 5-16,11 0 5 0,-11 0-7 0,9 0 0 16,-9 0 2-16,0 0-4 0,0 0-3 0,12-2-1 15,-12 2 0-15,0 0 1 0,0 0-4 16,0 0-3-16,0 0-1 0,0 0-4 0,0 0-6 16,0 0-4-16,0 0 4 0,-14-16 1 0,5 12 0 0,9 4 7 15,-11-8-7-15,4 4 2 0,2 1 3 0,-3-2 6 16,3 0 1-16,-2 1 2 0,0 1-4 0,7 3 3 15,-13-5-5-15,9 3 8 0,-2-2-1 0,6 4 3 16,-15-1 5-16,15 1-12 0,-8-1 8 0,8 1 0 16,0 0-3-16,0 0 4 0,-14 2-1 0,14-2-1 15,-5 5 9-15,5-5-9 0,-4 11 4 0,4-5 2 16,0 5-4-16,0 1-2 0,4 2 3 0,-4 1-5 16,3 2 4-16,1-1-3 0,-1 1 3 0,1-1-2 15,0 0 5-15,-1 0 0 0,-1-4-8 0,2-1 6 16,1-1-3-16,-1 1 1 0,-1-5 3 0,-3 0 3 15,3 1-4-15,-3-7 1 0,4 9 7 0,-2-5-10 16,-2-4-4-16,0 0 0 0,4 5 0 0,-4-5 1 16,0 0 3-16,0 0-6 0,0 0 3 0,11-11 0 15,-9 6 1-15,5-4 1 0,-4 2-5 0,1-5 3 16,-2 1 5-16,1 0-10 0,-1 1-10 0,0-2-19 16,0 0-17-16,0 0-21 0,2 0-15 0,0 1-19 15,-2 0-28-15,2 2-27 0,-2-2-40 0,1 5-63 16,1 1-279-16,-4 5-802 0,5-7 46 0</inkml:trace>
  <inkml:trace contextRef="#ctx0" brushRef="#br0" timeOffset="88959.11">11011 16207 58 0,'5'-1'337'0,"-5"1"-20"0,7-6-20 16,-7 6-32-16,5-4-8 0,-5 4-5 0,7-6-18 15,-7 6-8-15,7-7-17 0,-7 7-11 0,1-6-7 16,-1 6-6-16,0 0-6 0,0 0-9 0,1-9-26 16,-1 9-15-16,0 0-15 0,-14-5-16 0,14 5-1 15,-13-1-20-15,13 1-7 0,-14-1-6 0,6 1-7 16,-1 4-5-16,-3-1-3 0,-2 0-8 0,3 2-2 16,-4-2-6-16,2 7-4 0,-3-2-6 0,6 0 3 15,0-1-9-15,-3 2 5 0,3 1-5 0,1-3 2 16,0 0 11-16,0 0-1 0,5-4-3 0,-1 1-4 15,1 0-4-15,4-4 0 0,-4 9-5 0,4-9-1 16,-2 7-1-16,2-7-2 0,0 0-2 0,5 8 4 16,-5-8-5-16,10 4 0 0,-4-2-1 0,1 2-2 15,2-1-2-15,2 0 3 0,0 2 0 0,5-4 0 16,-4 2 3-16,3 1-4 0,-2 0-3 0,-1-1 6 16,-1 1-5-16,2 0 1 0,-2 2 2 0,-5-3-3 15,5 1-1-15,-3 0 3 0,-1 1-4 0,-2-2 5 16,-5-3-2-16,8 8 6 0,-7-2-3 0,-1 1-1 15,0-7 3-15,-2 13-1 0,-3-4-1 0,-1 0 1 16,1-1 3-16,-4-1-4 0,3-1 0 0,-2 2-1 16,0-3 2-16,0-3-4 0,0 1-8 0,-2 1-7 15,2-4-13-15,-1 1-20 0,-1-2-22 0,-1-3-17 16,0-1-34-16,5 0-31 0,-1-3-25 0,3-1-25 16,1 0-58-16,-5-1-228 0,5 3-680 0,0-4 82 15</inkml:trace>
  <inkml:trace contextRef="#ctx0" brushRef="#br0" timeOffset="89442.62">11080 16226 172 0,'7'7'437'0,"-6"-3"-45"0,-1-4-35 16,8 13-41-16,-5-8-32 0,1 1-23 0,0 2-27 15,1 0-22-15,-1 0-14 0,0-1-21 0,3 2-20 0,-1 0-18 16,-1 1-17-16,0-2-11 0,-1-2-17 15,5 1-9-15,-4 0-7 0,2 0-9 0,-1-3-7 16,0 1-9-16,0-1-7 0,-1-2 1 0,2 2-14 16,-7-4 2-16,13 3-8 0,-7-1-4 0,-6-2-5 15,12 0-6-15,-12 0-5 0,10-2-11 0,-1-1-11 0,-4 0-16 16,-5 3-16-16,13-9-6 0,-8 2-10 0,2-2-18 16,0 0-7-16,-2 0 0 0,1 0 0 15,1-4 9-15,1 4 3 0,-3-1 11 0,0 0 8 16,0 5 6-16,-2-1 0 0,1-1 8 0,0 4 11 0,-4 3 3 15,8-8 22-15,-8 8 13 0,2-4 21 0,-2 4 18 16,5-5 18-16,-5 5 13 0,0 0 11 0,0 0-12 16,0 0-1-16,0 0-5 0,0 0-3 0,-1 22 5 15,0-11-7-15,-2 0 10 0,-1 0 0 16,-2 10 3-16,0 4 4 0,-1 1 2 0,-1 2 5 0,-1 2 4 16,1 4-1-16,-2-1 15 0,-4 14-24 0,2-13-8 15,-6 12 6-15,8-15-3 0,0-1 0 0,-4 1 1 16,6-5-9-16,-1-3-7 0,3-4 0 15,-5 4-5-15,5-6-11 0,3-6-12 0,0-1-4 0,-1-2-5 16,2-3-9-16,2-5-18 0,-3 6-23 0,3-6-20 16,0 0-11-16,0 0-15 0,0 0-17 0,0 0-27 15,0 0-27-15,12-22-38 0,-6 5-51 0,0 0-79 16,0-1-220-16,-1-1-766 0,3-5 59 0</inkml:trace>
  <inkml:trace contextRef="#ctx0" brushRef="#br0" timeOffset="90079.95">11469 16259 242 0,'0'0'409'0,"13"7"-51"0,-13-7-25 15,6 6-18-15,-3-3-46 0,0 3-15 0,-3-6-21 16,7 11-15-16,-3-2-21 0,-1 0-20 0,0 1-15 16,1-1-13-16,-2 0-15 0,0-2-9 0,2 3-14 15,-2-3-14-15,-2 0-14 0,2 1-9 0,0-2-10 16,-2-6-5-16,0 14-8 0,0-14-5 0,0 8-4 16,0-8-4-16,1 6-3 0,-1-6-3 0,0 0-11 15,0 0-5-15,0 0-13 0,0 0-12 0,0 0-8 16,0 0-11-16,0 0-1 0,0 0-5 0,0 0-2 15,-5-24-2-15,7 13 0 0,0 0 1 0,-1 1 3 16,0-2 4-16,1 0 3 0,-1 2 2 0,2-3 1 16,0 2 0-16,0 0 6 0,0 0 0 0,-1 2 4 15,0-1 5-15,5 2 7 0,-3 1 4 0,2 0 4 16,-3 3 2-16,-3 4 4 0,6-7 3 0,0 4 1 16,-6 3 2-16,11-1 12 0,-11 1-5 0,0 0 4 15,13 7 3-15,-8-3 2 0,1 3 2 0,-2 1-1 16,2 2 0-16,-2-2-1 0,1 3-4 0,-1-1-1 15,0-2-1-15,2 1-3 0,-2 2-6 0,-3-3 1 16,2-2 3-16,-1-1-7 0,-2-5-2 0,3 9-4 16,-3-9 5-16,3 6-7 0,-3-6-9 0,2 5-13 15,-2-5-8-15,0 0 2 0,0 0-4 0,0 0 0 16,0 0 7-16,7-15-1 0,-7 15 1 0,2-13 3 16,2 6 0-16,0-3 5 0,2 1 0 0,-2 0 0 15,-1 0 4-15,6 2 0 0,-4-2 6 0,0 5 2 16,-1-1 6-16,1 0 9 0,-5 5 5 0,10-5 3 15,-10 5 8-15,7-4 0 0,-7 4 5 0,13 3 4 16,-13-3 6-16,12 4-9 0,-2 0 1 0,-5 1-10 16,2 2 1-16,-1 0-8 0,2-1 2 0,-1 3-2 15,-4-3-7-15,2 0-7 0,-1 2-13 0,0 2-36 16,0-4-39-16,0 2-60 0,-1-3-73 0,0 0-97 16,-3-5-196-16,2 9-712 0,0-4 74 0</inkml:trace>
  <inkml:trace contextRef="#ctx0" brushRef="#br0" timeOffset="91444.05">12032 16256 136 0,'6'6'401'0,"-4"4"-56"0,2-2-33 0,-3 2-26 16,2 0-5-16,-1-1-30 0,1 2-18 0,-2-3-28 16,-1 1-23-16,1-1-28 0,-1-8-14 0,2 12-15 15,-2-6-18-15,0-6-11 0,-2 11-15 0,2-11-6 16,0 8-9-16,0-8-28 0,0 0-10 0,-4 7-19 16,4-7-12-16,0 0-11 0,0 0-1 0,0 0-3 0,0 0 1 15,0 0 1-15,-11-21-4 0,10 10 3 16,1 1-13-16,0 1 5 0,0-2-2 0,1 2 9 15,3-4-1-15,-3 1 1 0,3 3 8 0,-2-1-2 16,1 2 5-16,1-2 4 0,-2 5 4 0,1-1 10 0,-3 6 3 16,5-7 3-16,-1 3 17 0,-4 4 3 0,8-2 9 15,-8 2 10-15,0 0 7 0,14 8 1 16,-9-1-3-16,0 1-1 0,1 3 3 0,1-2 3 16,-2 2-6-16,-1-2 0 0,0 1-1 0,-1 0-6 15,-1-3-4-15,4 1-8 0,-4 0 0 0,2-2-8 0,-4-6-3 16,6 7 2-16,-4-3-14 0,-2-4-3 0,0 0-11 15,7 2-4-15,-7-2-5 0,0 0-5 16,10-10-8-16,-8 4-5 0,2-2-3 0,-1-2-3 16,0-1 5-16,1 1-8 0,1 2 1 0,-2-2 3 0,3 1 1 15,-3 2 4-15,1-2 3 0,-4 9 0 0,5-10 0 16,-3 4 6-16,1 1-2 0,-3 5 5 0,0 0 4 16,5-7 6-16,-5 7 9 0,0 0 9 15,0 0 3-15,7-2 7 0,-7 2 4 0,0 0 4 16,0 0-2-16,6 10 6 0,-6-10-2 0,4 9-6 0,0-5 0 15,-1 0-3-15,0 3-2 0,1-2-4 0,1 1-3 16,1 1 0-16,2 0-1 0,-2-1-3 0,2 2 1 16,1-4-5-16,1 2-1 0,-5-3 2 15,4 0 0-15,3-1-6 0,-6-1 1 0,4 1 0 0,-1 0-7 16,3-2 0-16,-12 0 0 0,18-4-5 0,-11 2-4 16,2-4-5-16,-2 1-9 0,2-1-7 0,-3-3-14 15,3 1-5-15,-1 0 3 0,0 0 4 0,-2 1-2 16,0 0 3-16,-1 1-4 0,-1 0 9 15,1 1-4-15,0 0 6 0,-5 5 4 0,8-3 1 0,-8 3 7 16,5-5 3-16,-5 5-4 0,5-4 7 0,-5 4-1 16,0 0 4-16,6-3-1 0,-6 3 3 0,0 0 5 15,0 0 6-15,0 0 0 0,0 0 1 0,6-6 2 16,-6 6 1-16,0 0-1 0,0 0 3 0,0 0-6 16,0 0 2-16,0 0 2 0,0 0-2 0,0 0-2 15,0 0 5-15,0 0-4 0,0 0 6 0,0 0-3 16,0 0 2-16,0 0 5 0,0 0 7 0,0 0 3 15,0 0 5-15,0 0 1 0,0 0 0 0,0 0-4 16,0 0-5-16,0 0 2 0,0 0-3 0,0 0 0 16,0 0 1-16,0 0-2 0,0 0-4 0,0 0 0 15,-23 11 0-15,17-9 1 0,0 2 5 0,0 0-1 16,-1 1 5-16,2 0 3 0,-1 3 3 0,-2-1 1 16,2 3 1-16,-2-2 2 0,3 1 8 0,-1 1-3 15,-2 0-5-15,5 3 0 0,0-3-1 0,0 2-2 16,2-1 2-16,-1 1-4 0,2-1-2 0,2-3-4 15,0 2-5-15,2-1 2 0,3-2-1 0,-1 0-5 16,3-3-1-16,0 0 2 0,2-1-4 0,1 0 0 16,-2-3-4-16,4 0-5 0,-1-2-18 0,5-2-17 15,-7 1-29-15,7-1-31 0,-1-4-40 0,-3 2-53 16,0-3-72-16,-3 2-242 0,2-3-714 0,-3 2 76 16</inkml:trace>
  <inkml:trace contextRef="#ctx0" brushRef="#br0" timeOffset="91743.98">12712 16076 129 0,'0'0'535'15,"0"0"-61"-15,4 26-48 0,-1-15-52 0,-2 5-35 16,3-1-31-16,-2 1-29 0,1 1-26 0,2 1-25 16,0-1-14-16,0 0-32 0,0 1-13 0,2-1-23 15,0 0-13-15,-1 0-22 0,3 0-9 0,-3-3-7 16,3 1-18-16,-4-4-7 0,0-1-14 0,1 0-4 16,1-2-20-16,-2-1-22 0,-1 0-18 0,-2-4-21 15,-2-3-21-15,5 7-30 0,-5-7-30 0,3 5-39 16,-3-5-44-16,0 0-69 0,0 0-235 0,0 0-702 15,0 0 79-15</inkml:trace>
  <inkml:trace contextRef="#ctx0" brushRef="#br0" timeOffset="92277.8">12737 16316 37 0,'7'-8'466'0,"0"1"-41"0,5-1-51 16,-1 2-50-16,-1-4-28 0,1 5-32 0,1-1-22 16,4-1-21-16,-5 4-20 0,0-2-19 0,1 2-17 15,-6 3-17-15,2-1-11 0,-8 1-5 0,15 0-13 16,-7 1-3-16,0 1-5 0,0-1-8 0,-1 4-3 16,0 0-7-16,0 2-4 0,1 1-7 0,-1 1-4 15,1 0-7-15,-2 1-6 0,-1 2-4 0,2-2-13 16,-2 1-2-16,0-1-6 0,0 0 0 0,-1 1-6 15,0-3-6-15,-2 0-3 0,1 0-1 0,-2-3-3 16,3 0-3-16,-4-5-1 0,2 7 0 0,-2-7-14 16,4 7-3-16,-4-7-1 0,0 0-14 0,0 0-5 0,0 0-2 15,5 2 0-15,-5-2 1 0,0 0 6 16,7-13-6-16,-5 7 5 0,1 0 3 0,0-4 1 16,2 4-1-16,-2-2-2 0,1 2 5 0,1-2 1 15,-1-1 1-15,-1 2-3 0,1 2 3 0,1 0 3 16,0 1-3-16,-5 4 0 0,8-7 1 0,-5 2 6 0,-3 5 1 15,7-5 5-15,-7 5-6 0,6-3 4 16,-6 3 0-16,10-2-1 0,-10 2 2 0,8-1-3 16,-8 1-2-16,0 0 1 0,17 2 4 0,-12-1 1 15,-5-1-4-15,9 1 4 0,-9-1-1 0,9 4-3 0,-3-1 2 16,-6-3 0-16,9 3-2 0,-4 0 3 0,-5-3 0 16,9 4-2-16,-9-4-1 0,9 4 1 0,-5-2-4 15,-4-2-2-15,6 5-7 0,-6-5-3 16,9 4-11-16,-9-4-9 0,5 1-14 0,-5-1-15 15,0 0-20-15,8 2-21 0,-8-2-15 0,0 0-23 0,0 0-33 16,0 0-43-16,5-13-57 0,-5 13-186 0,0 0-633 16,-11-20 92-16</inkml:trace>
  <inkml:trace contextRef="#ctx0" brushRef="#br0" timeOffset="92397.07">13178 16191 145 0,'0'0'351'0,"0"0"-45"0,0 0-69 0,0 0-63 15,0 0-68-15,0 0-67 0,0 0-65 16,0 0-85-16,0 0-77 0,0 0-223 0,0 0 76 16</inkml:trace>
  <inkml:trace contextRef="#ctx0" brushRef="#br0" timeOffset="92757.8">13427 16272 179 0,'0'0'477'0,"9"-4"-39"0,-9 4-39 16,0 0-38-16,0 0-33 0,0 0-32 0,0 0-28 0,0 0-21 16,0 0-30-16,0 0-27 0,-18-9-21 0,18 9-25 15,0 0-10-15,-17 3-14 0,17-3-6 0,-13 7-13 16,7-4-7-16,-1 1-3 0,-1 4-5 0,3-2-5 15,-3 1 4-15,1 1-1 0,4 3 5 0,-5-2-3 16,5 2-7-16,0-1 12 0,-1 1-11 0,1 0-14 16,3 1 1-16,1 0-3 0,1 0-2 0,2-1-9 15,-1-2-2-15,3 2-8 0,2-2 10 0,-2-1-12 16,3-4 7-16,2 2-14 0,-2 0-11 16,4-3 8-16,1-1-5 0,-3-1-2 0,3-2 1 0,-1-2-5 15,1 1 1-15,3-5-9 0,-2 1-20 0,-3 2-24 16,-1-3-27-16,-1 1-39 0,1-1-46 0,-6-1-62 15,4 1-85-15,-5 3-296 0,-4 4-887 0,0 0 12 16</inkml:trace>
  <inkml:trace contextRef="#ctx0" brushRef="#br0" timeOffset="94794.02">16531 16473 174 0,'0'0'448'0,"0"0"-49"0,0 0-39 0,0 0-33 16,0 0-25-16,0 0-35 0,0 0-12 0,0 0-6 15,0 0-21-15,5-15-13 0,-4 5-10 16,1-1-25-16,3-3-23 0,-2-3-17 0,0-3-17 16,2-5-12-16,-1 0-13 0,0-3-5 0,-1 0-3 0,-1 2-13 15,1-2-3-15,2 3-6 0,-2-3-13 0,0 9-5 16,0 0-4-16,0 3-9 0,-1-1 0 0,0 1-2 15,1 3-7-15,-3 4-1 0,1-2-6 0,-1 5 6 16,0 6-6-16,0-10 5 0,0 10 7 16,3-9 1-16,-3 9-4 0,0 0 5 0,3-6-3 0,-3 6-2 15,0 0-3-15,0 0-4 0,0 0-4 0,-2 26-4 16,4-7 3-16,2 6-7 0,0 0 4 0,0 1-7 16,2 0 2-16,1-1 0 0,1-1-2 15,2-1-3-15,-4 2 0 0,3-8-3 0,1 0 4 16,-2 1-4-16,2-3 1 0,-2-1-4 0,-1-4 7 0,1-1-10 15,-1 0-11-15,-2-4-18 0,1 2-22 0,-2-4-27 16,0 2-28-16,-4-5-36 0,6 5-27 0,-6-5-40 16,4 2-30-16,-4-2-56 0,0 0-212 0,0 0-726 15,0 0 72-15</inkml:trace>
  <inkml:trace contextRef="#ctx0" brushRef="#br0" timeOffset="95310.07">16541 16371 25 0,'0'0'343'0,"0"0"-41"0,19 3-18 16,-19-3-15-16,13-3-41 0,-4 1-3 0,1-2-16 16,1 1-32-16,1-2-30 0,0-1-12 15,4 0-15-15,1-1-18 0,0-1-1 0,-2 1-12 16,0-3-26-16,-1 1-2 0,-1 2-3 0,-1 1-14 15,-2-1 4-15,1 2-6 0,-3-1-3 0,1 2-1 0,-1 1-9 16,-2 0 2-16,-6 3 2 0,12-2-9 0,-12 2 6 16,6-3 11-16,-6 3 16 0,0 0 12 15,0 0 5-15,10 6-1 0,-7-1 14 0,-3-5-5 16,4 16 3-16,-2-8 2 0,1 3-2 0,-1 3-9 16,0-3 0-16,1 5-8 0,-1-4-8 0,3 0-10 0,-2-2-6 15,1-1-2-15,0 0-4 0,1-1-4 0,-1-2-5 16,0 0-2-16,1-3 1 0,0 1-9 0,-5-4-3 15,9 1-8-15,-9-1-3 0,12-5-10 16,-5-2-9-16,-2-1-7 0,1-4-12 0,1-1 0 16,-2 2 0-16,3-5-3 0,-3 4 6 0,-1 1-5 0,1 0 4 15,-1 0 5-15,-1 1 1 0,0 4 0 0,1 1 4 16,-4 5 2-16,6-10 5 0,-3 7 5 0,-3 3 12 16,0 0 10-16,8-4 11 0,-8 4 5 0,0 0 4 15,0 0 6-15,8 14-1 0,-7-8 7 16,1 2-1-16,1 0-1 0,1 5-2 0,-3-4-6 0,3 3 6 15,0-1-13-15,1 2-2 0,-1-1-1 0,1-2-8 16,1 1 2-16,2-2-4 0,-3 0-14 0,1-5-18 16,-2 2-28-16,4-1-28 0,-3-2-39 0,-5-3-41 15,11-3-45-15,-3-3-72 0,-3 1-229 0,3-5-706 16,-3 0 77-16</inkml:trace>
  <inkml:trace contextRef="#ctx0" brushRef="#br0" timeOffset="95544.24">17171 16077 412 0,'0'0'480'15,"0"0"-57"-15,0 0-34 0,-9 27-35 0,9-18-27 16,-1 4-32-16,0-1-23 0,1 4-15 0,1 1-37 16,-1 3-25-16,2-2-20 0,2 0-20 0,0 2-22 15,1-4-16-15,2 1-9 0,-1 0-13 16,0-1-15-16,-2-3-11 0,0-1-9 0,1-2-4 0,-1 0-14 15,0-2-18-15,0 1-19 0,-2-4-21 0,1-1-16 16,1 1-28-16,-4-5-13 0,2 6-29 0,-2-6-36 16,0 0-48-16,0 0-57 0,0 0-253 15,0 0-695-15,0 0 77 0</inkml:trace>
  <inkml:trace contextRef="#ctx0" brushRef="#br0" timeOffset="96640.07">17075 16305 25 0,'0'0'484'0,"0"0"-75"0,0 0-70 16,0 0-47-16,0 0-37 0,0 0-31 0,0 0-22 15,0 0-25-15,0 0-14 0,0 0-5 0,0 0-17 0,21-7-7 16,-14 6-9-16,1-3-14 0,1 1-13 0,1-2-9 16,-1-1-7-16,2 0-9 0,-1-3-11 15,0 1-3-15,3-1-17 0,-2-5-11 0,-2 6-12 16,-1 1-8-16,1-2-7 0,1 1-7 0,-4 2-8 15,2-1 0-15,-1 2-1 0,-3 1-4 0,2 0 2 0,-6 4 2 16,9-6-5-16,-9 6 10 0,5-4-3 0,-5 4 11 16,0 0 8-16,0 0 3 0,0 0 11 0,0 0 2 15,10 8 15-15,-9-1 9 0,-1-7 6 16,-1 18 12-16,0-7 2 0,1 0 9 0,-3 0 0 0,6 1 2 16,-3 3-3-16,0-3-2 0,2 1-4 0,1 2-1 15,1-4-11-15,-2 1-4 0,2 0-4 0,0-1-2 16,2-2-7-16,2 0-2 0,-3-1-2 0,1-1-4 15,2 2-9-15,-1-6 2 0,1 1-9 16,3 1-1-16,-5-4-8 0,3-1 0 0,-9 0-4 0,17-4-4 16,-10 2-8-16,3-1-14 0,-1-3 0 0,2 1-5 15,-1-1-9-15,-2-2-5 0,-1 0-12 0,0-1-5 16,1 1-6-16,-2-1-5 0,0 3 2 0,-2-1-4 16,0-1 1-16,1 3 6 0,0 1 2 0,-1-2 9 15,-4 6 15-15,2-5 12 0,-2 5 9 0,0 0 4 16,4-7 7-16,-4 7 5 0,0 0-2 0,0 0 8 15,0 0-8-15,0 0 0 0,0 0 4 0,0 0-1 16,0 0 7-16,4 20 6 0,-4-20 3 0,3 12 0 16,-1-7 0-16,2 1 2 0,2-1-2 0,-2 1-2 15,3-2-2-15,-1 0 0 0,0-1-2 0,6 0-1 16,-2 2 0-16,-2-3-4 0,3-1 2 0,-2-2-3 16,3 1-3-16,-1-2 0 0,-1-1-2 0,1 0-5 15,0-3-5-15,1 0-6 0,-2-3-10 0,3 2-9 16,-2 0-10-16,1-3-3 0,-3 3-16 0,-2-1-6 15,1 1-5-15,1-2-9 0,-3 2 8 0,-2 1 4 16,-4 6 5-16,5-11 7 0,-5 11 7 0,0 0 3 16,0 0 22-16,-4-15 2 0,4 15 17 0,-12-3 5 15,4 2 18-15,8 1 4 0,-17 0 15 0,17 0 18 16,-15 2-1-16,5 0 14 0,3 0-4 0,1 1 15 16,-5 4-2-16,4-3 1 0,-1 1-1 0,3 2-4 15,-2 2-4-15,2 0-6 0,2 1 0 0,2 1-6 16,-1 0-7-16,1-2-6 0,1 2-1 0,3-1 1 15,-1-2-7-15,3 3-5 0,1-3-5 0,-4-1-1 16,4 0-3-16,2 1-3 0,-1-3-5 0,-1-2 1 16,3 1-9-16,-4-2-5 0,-5-2-5 0,15 2-11 15,-3-4-4-15,-2 0-4 0,-1-1-10 0,2 0-6 16,-3-5-10-16,2 1-16 0,-1-1-5 0,0-2-10 16,-1 0-8-16,2-2 4 0,-2 0 0 0,-2 3 12 15,1 0 5-15,-1-2 5 0,0 6 8 0,-1-1 14 16,1 1 1-16,-3 2 0 0,-3 3 5 0,7-7 9 15,-7 7 13-15,6-1 31 0,-6 1 19 0,0 0 7 16,9 8 7-16,-6-3 3 0,-3-5 1 0,4 14 2 16,-4-4 3-16,2-1 3 0,1 0-8 0,-1 1-6 15,1 1-4-15,-1-3 0 0,-1-1-6 0,2 0-3 16,1-1-3-16,-4-6-6 0,4 9-1 0,-3-4-1 16,-1-5-8-16,6 6-5 0,-6-6-4 0,6 3-9 15,-6-3-6-15,0 0-8 0,0 0-16 0,14-12-8 16,-11 4-13-16,3-3-4 0,-1 1 2 0,0 0 4 15,1 0 4-15,-2 2 10 0,2 0-2 0,-2-1 3 16,1 5 6-16,-1-3 2 0,1 3 4 0,-5 4 9 16,8-7 7-16,-8 7 11 0,6-3 8 0,-6 3 21 15,7-4 11-15,-7 4 23 0,0 0 9 0,0 0 8 16,10 10 2-16,-10-10 0 0,3 9-5 0,-1-2 0 16,3 3-5-16,-2 0-3 0,-1 0-13 0,2-2-4 15,-1 3-7-15,1-2 0 0,-2 0-8 0,1-2 2 16,1-1-22-16,-1 0-19 0,1-1-29 0,-4-5-30 15,7 7-49-15,-7-7-45 0,7 2-65 0,-7-2-309 16,0 0-759-16,0 0 63 0</inkml:trace>
  <inkml:trace contextRef="#ctx0" brushRef="#br0" timeOffset="97756.08">18509 16330 492 0,'0'0'454'15,"0"0"-64"-15,0 0-37 0,0 0-57 0,0 0-25 16,-7-5-16-16,7 5-10 0,0 0-13 0,0 0-11 16,0 0-14-16,0 0-13 0,24-7-9 0,-16 5-11 15,4 1-10-15,2-2-16 0,5-3-8 0,0 3-4 16,9 0-8-16,-8-2-4 0,7 1-6 0,-4 1-10 15,3-1-10-15,3-1-11 0,0 1-1 0,-2 1 0 16,-5 0-10-16,7-7-4 0,-8 7-13 0,8-3 0 16,-7 3-3-16,5-3-11 0,-7 2-9 0,-1-1 0 15,3 2 2-15,-5-2-12 0,2 4 0 0,-7-3-3 16,3 1-16-16,-4 1 7 0,2 0 2 0,-2 2 2 16,1 0-3-16,-2-3 5 0,0 2-21 0,-3 1 10 15,-7 0-4-15,14-2-15 0,-8 2 6 0,-6 0-12 16,9-1-4-16,-9 1-5 0,0 0 4 0,13-2-15 15,-13 2-2-15,0 0-4 0,0 0-7 0,8-2-3 16,-8 2-9-16,0 0-9 0,0 0-7 0,0 0-5 16,0 0-3-16,0 0-2 0,0 0-5 0,-32-5-6 15,21 3 2-15,-3 1-3 0,4-3-1 0,-4 3 11 16,0-4 5-16,-3 3 8 0,3 1 13 0,1 1 7 16,1-1 15-16,3 2 10 0,-4-1 4 0,3 0 17 15,2 1 12-15,-2 1 8 0,2 3 6 0,8-5 0 16,-11 6 1-16,6-2 0 0,2 3-6 0,-2-1-3 15,1 3 10-15,3 2-8 0,1-1-1 0,1 0 1 16,-1 2 6-16,1-1-1 0,1 0 6 0,-1-1-4 16,4 1-4-16,-1-1 5 0,-3-3-3 0,3-2 1 15,-1 1 0-15,-1-1 0 0,-2-5-2 0,7 8 1 16,-4-5 2-16,-3-3 0 0,10 3 3 0,-10-3-3 16,0 0 1-16,0 0-4 0,16-8 1 0,-11 0-4 15,3-1 0-15,-3-1-2 0,1-2-6 0,-1 1-24 16,2 0-29-16,-4 0-34 0,3-1-38 0,0 1-40 15,-1 0-61-15,-1 3-294 0,-1 2-738 0,2-3 70 16</inkml:trace>
  <inkml:trace contextRef="#ctx0" brushRef="#br0" timeOffset="98368.9">19745 16275 246 0,'0'0'439'16,"0"0"-58"-16,0 0-55 0,0 0-36 0,0 0-19 15,13-23-4-15,-11 14-10 0,1-1-18 0,0-3-11 16,-1-4-15-16,1-5-9 0,0 3-13 0,3 0-7 16,-4 0-20-16,2-7-10 0,0 0-15 0,-2 7-12 15,1 2-3-15,-2-4-22 0,1 4-5 0,-1-2-10 16,-1-1-5-16,1 1-16 0,-1-1-3 0,-1 3-2 16,1 4-7-16,-1 3-5 0,1-1 8 0,0 3 4 15,0 8 3-15,-2-9 11 0,2 9 0 0,-1-8 1 16,1 8 2-16,0 0-3 0,0 0-14 0,0 0-8 15,0 0-3-15,0 0-9 0,0 0-4 0,5 32-2 16,0-14-6-16,-3 1-3 0,4 8-5 0,2 0 2 0,-2-3 1 16,1 5-2-16,2-5 1 0,0-1-12 0,-1 2-1 15,-1-8-1-15,1 0 1 0,1 1-3 16,0-1 2-16,0-2-3 0,0 2-5 0,0-9-8 16,-4 2-4-16,2-5-27 0,-2 3-18 0,-3-3-19 0,1-1-23 15,-3-4-29-15,4 7-31 0,-4-7-47 0,0 0-56 16,0 0-64-16,0 0-246 0,-14 1-847 0,14-1 27 15</inkml:trace>
  <inkml:trace contextRef="#ctx0" brushRef="#br0" timeOffset="98812.09">19718 16108 419 0,'0'0'424'0,"8"-6"-50"0,-2 4-73 16,-6 2-38-16,18-4-36 0,-8 2-29 0,4 0-13 0,2-4-18 15,1 1-6-15,3-1-16 0,0 0-20 0,7-2-10 16,-9 0-14-16,9-4-10 0,0 4-7 0,-2-1-12 16,-5 0-8-16,1 4-8 0,-2-2-7 0,-1-1-3 15,-1 1-7-15,-6 3-4 0,3-3-5 0,-1 2-2 16,-2 1-5-16,-1-1-1 0,-4 4 3 0,2-2-4 16,-3 0 0-16,-5 3 11 0,10-2 13 0,-10 2-7 15,0 0-2-15,0 0-8 0,0 0-3 0,0 0-1 16,0 0-2-16,-22 21-5 0,12-13 2 0,-3 2 1 15,1 1-4-15,1-3 2 0,-3 3-1 0,1-1 10 16,3 0 0-16,0-2-2 0,1 2 0 0,-2-1 0 16,6-3 0-16,-1 0-10 0,3 0 6 0,-1-1-8 15,4-5 1-15,-3 8 3 0,3-8-2 0,3 11-4 16,-3-11-2-16,9 10-1 0,-3-8 1 0,1 3-2 16,3 0 1-16,0-1-2 0,-1 1 2 0,0 0 0 15,1 0 9-15,-1 1 3 0,2-4 6 0,-3 5 5 16,-1-3 5-16,0 1 10 0,-2 1 1 0,-1 1-6 15,1 0-5-15,-3-1-1 0,0 0-6 0,-2-6-7 16,0 12-12-16,-4-4-20 0,4-8-18 0,-8 9-19 16,0-3-21-16,1-1-23 0,1-3-35 0,-4 2-28 15,-2-4-35-15,12 0-51 0,-14-1-58 0,8 1-183 16,6 0-671-16,-17-5 84 0</inkml:trace>
  <inkml:trace contextRef="#ctx0" brushRef="#br0" timeOffset="99352.95">20167 16099 78 0,'4'7'529'15,"1"2"-58"-15,0 1-41 0,-1 0-36 0,0-1-37 16,1 2-40-16,-3 0-29 0,1 0-34 0,-1 0-31 16,1-1-28-16,5 0-28 0,-3-2-15 0,-3-1-22 15,1-4-13-15,1 2-20 0,-4-5-10 0,6 3-19 16,-6-3-13-16,11 0-13 0,-11 0-16 0,0 0-8 15,13-8-7-15,-7 2-14 0,0-2-10 0,-1-1-12 16,0-3-9-16,1 0-4 0,1-2-5 0,2 1-6 16,-2-4 3-16,1 1 1 0,-3 1 3 0,6-1-1 15,-8 7 1-15,4-1 8 0,-5 2-7 0,0 2 6 16,4-4 9-16,-5 6 9 0,-1 4 4 0,3-10 18 16,-3 10 9-16,1-5 9 0,-1 5 12 0,0 0 8 15,0 0 9-15,0 0 6 0,0 0-7 0,0 0 2 16,0 0 12-16,0 0 7 0,9 24 14 0,-9-10 8 0,0 4 3 15,6 5 7-15,-1 5 10 0,-1-2-1 16,1 3-4-16,7 1 4 0,-6 2-6 0,1 1 1 16,4 12-7-16,3 1-11 0,-5-13 0 0,-1 1-11 15,2-2-4-15,-4 1-13 0,5-3-4 0,-2 2-4 0,-2-6-8 16,-3 0-4-16,0-7-8 0,-1-1-1 0,0-2 3 16,-1 4-11-16,-4-8-1 0,1 0-5 0,-3-3-2 15,0 1-6-15,-1-3-7 0,-5-2-7 16,1 0 0-16,-4-4-3 0,-1 0-1 0,3-2-2 0,-10-2-5 15,2-4 5-15,1 0-1 0,-6-5-4 0,7 3-4 16,-8-7-1-16,3-1-3 0,8 4-2 0,0 0-10 16,1-1-9-16,-1-1-9 0,4-1-2 0,1 1-4 15,3-1-12-15,1 2-6 0,1-4-8 16,2 2-10-16,1 1-7 0,2-2-6 0,5 2-7 0,1-2-12 16,-2 2-14-16,6-1-24 0,-1 2-37 0,1-1-37 15,2 4-73-15,-2 1-204 0,-2 2-733 0,3-3 70 16</inkml:trace>
  <inkml:trace contextRef="#ctx0" brushRef="#br0" timeOffset="99908.13">20571 16079 255 0,'0'0'545'0,"-7"-8"-65"0,7 8-56 0,0 0-53 16,0 0-54-16,0 0-32 0,0 0-28 0,-1 24-22 16,2-13-25-16,-1-1-17 0,2 0-21 0,-2 3-16 15,1 0-15-15,1 0-13 0,0 0-12 0,-2 3-11 16,2 1-11-16,0-5-10 0,0-1-9 0,2-1-12 16,-2-3-8-16,-2-2-2 0,2 2-6 0,-2-7-7 15,1 10-16-15,-1-10-11 0,3 6-14 0,-3-6-8 16,0 0-7-16,0 0-5 0,0 0-10 0,0 0-10 15,5-23-5-15,-3 15-2 0,-2-5-8 0,3-3 8 16,-2 0 5-16,0 4 2 0,-2-3 7 0,2 1 6 16,2-1 1-16,3 5 10 0,-6 3 2 0,4-1 2 15,-3 1 10-15,-1 7 3 0,6-10 12 0,-6 10 13 16,4-4 3-16,-4 4 9 0,0 0 2 0,0 0 2 16,0 0-1-16,7 18-5 0,-4-12-1 0,-1 0-2 15,2 0-3-15,-3 1-2 0,3 1-1 0,-4-8-5 16,4 10 1-16,-3-3-3 0,2-1-3 0,-3-6 4 15,2 8-11-15,-2-8 0 0,2 8-1 0,-2-8-7 16,0 0-1-16,0 0 2 0,0 0-4 0,17-11 2 16,-11 3-3-16,1-4 2 0,-3 2 3 0,6-6-1 15,-3 0 3-15,2 2 1 0,2 0 20 0,-2 1 13 16,4-1 12-16,-4-4 3 0,4 7 6 0,-4 1-4 16,-2 1-2-16,5 4 3 0,-5 0 7 0,1 1 15 15,-1 3 9-15,-7 1-1 0,14 3-10 0,-10 2-8 16,2 2-4-16,1 2-9 0,-2 3-9 0,-2-1 4 15,1 6-23-15,-2 0-22 0,-2-2-26 0,0 1-31 16,0-1-35-16,0-3-51 0,-2 1-62 0,2-3-80 16,-4 6-320-16,3-4-919 0,-1-2-4 0</inkml:trace>
  <inkml:trace contextRef="#ctx0" brushRef="#br0" timeOffset="100562.05">21437 15949 377 0,'0'0'557'0,"0"0"-58"0,13-25-51 0,0 12-41 0,3-8-42 16,2-1-22-16,4-4-18 0,1-5-27 0,8-5-8 15,3-1-16-15,2-1-6 0,-3 1-28 16,1 4-29-16,-9 9-28 0,2 1-27 0,-2 1-19 0,-3 4-16 15,2-1-11-15,-7 7-15 0,5-5-7 0,-8 8-41 16,-4 1-14-16,2 2-24 0,-5 1-29 16,1 2-26-16,-3 1-15 0,-1-2-22 0,-4 4-24 0,10-1-39 15,-10 1-49-15,0 0-50 0,0 0-83 0,0 0-231 16,0 0-822-16,0 0 41 0</inkml:trace>
  <inkml:trace contextRef="#ctx0" brushRef="#br0" timeOffset="100967.05">22013 15186 544 0,'0'0'567'0,"0"0"-78"0,0 0-56 0,-2 26-42 16,2-18-46-16,0 5 0 0,-2 1-54 0,2 4-15 15,0-2-17-15,2 1-24 0,-2 11-25 0,2-10-18 16,-2 1-19-16,2-1-21 0,7 6-10 0,-3 0-15 15,0-4-13-15,-2-2-4 0,3-1-28 0,1-3-6 16,0 3-13-16,-1-2 2 0,-1-5-14 0,2 4-3 16,-2-3-5-16,-2 0-12 0,3 0 3 0,-3-4-1 15,3 2-10-15,1-1-4 0,-2-4 0 0,0 1 3 16,1-3-9-16,-2-1-3 0,-5-1-5 0,11-1 1 16,-11 1-9-16,11-6-10 0,-6 2-9 0,1-1-5 15,-1-2 2-15,-2-2-1 0,1-2-1 0,0 3-1 16,-2-3 1-16,-2 2-3 0,0-2 4 0,0 3 4 0,0 8 3 15,-8-16 2-15,3 8-2 0,-4 3 2 16,2-2 5-16,0 5 5 0,1 0 6 0,-4-1 11 16,-1 1-9-16,3 1 9 0,8 1-3 0,-17 3-3 15,5-2-5-15,2 3 1 0,1 1-15 0,0-4-13 0,5 3-17 16,-4-1-21-16,2 0-17 0,-1-1-27 0,7-2-33 16,-8 6-51-16,8-6-53 0,0 0-321 15,0 0-841-15,0 0 32 0</inkml:trace>
  <inkml:trace contextRef="#ctx0" brushRef="#br0" timeOffset="101684.69">22034 15390 436 0,'0'0'557'0,"0"0"-83"0,0 0-49 16,0 10-26-16,0-2-25 0,0 3-39 0,0 0-7 15,0 8-32-15,4 7-5 0,-2-1-29 16,3 4-25-16,-1 0-10 0,0 5-19 0,2 0-9 16,-2-1-10-16,0 3-17 0,3-2-16 0,-1 1-20 0,-2-4-14 15,2 0-12-15,-2-2-16 0,3-3-13 0,-1-1-5 16,-1-6-11-16,-1 0-12 0,0-2-1 0,2-2-9 15,-4-1-7-15,2-4-19 0,-1-2-20 16,1 2-15-16,-2-6-27 0,1 0-27 0,-3-4-27 0,7 5-18 16,-7-5-16-16,0 0-22 0,0 0-21 0,4-13-28 15,-2 3-40-15,0-3-41 0,1 3-292 0,-3-3-862 16,2 2 23-16</inkml:trace>
  <inkml:trace contextRef="#ctx0" brushRef="#br0" timeOffset="102176.06">22342 15464 32 0,'0'0'441'0,"4"-12"-53"15,-4 5-40-15,0 7-22 0,2-7-7 0,-2 7 0 16,0 0 2-16,2-9-7 0,-2 9-22 0,0 0-25 16,0 0-36-16,0 0-26 0,0 0-31 0,0 0 1 15,0 0-23-15,-4 25-3 0,2-16-7 0,0 4 6 16,2-2-25-16,-3-1-5 0,3 0-14 0,-2 2-9 16,4 1-8-16,-2-2-6 0,0 0-14 0,3 0-11 15,1 0-1-15,-2-3-2 0,2 0-13 0,-1-2-8 16,-1 1-5-16,2-3-3 0,-4-4-7 0,10 4-9 15,-10-4-11-15,8 0-2 0,-8 0-10 0,11-7-5 16,-3-1-4-16,-2 0-4 0,1-2-6 0,0-1-5 0,-1-1 5 16,1-4-2-16,0 7 3 0,-1-6 6 15,-3 4 2-15,1 2 2 0,-3 3 2 0,5 2 6 16,-6 4 7-16,5-10 6 0,-5 10 13 0,0-7 11 16,0 7 5-16,0 0 8 0,0 0-1 0,0 0-4 0,0 0-6 15,0 0 6-15,8 18-4 0,-7-10-3 0,1 0 1 16,2 1-4-16,0 1-1 0,2 0-7 0,0 0 2 15,-1 1-8-15,1-1 1 0,1-1-5 16,0-2-15-16,0 1-15 0,-1-4-29 0,1 0-23 0,0-2-30 16,0 0-37-16,-7-2-49 0,11-6-47 0,-3 0-64 15,-1-2-241-15,0-2-802 0,2 0 46 0</inkml:trace>
  <inkml:trace contextRef="#ctx0" brushRef="#br0" timeOffset="102552.06">22631 15204 136 0,'0'0'607'0,"0"0"-103"0,0 0-64 15,0 0-57-15,-11 23-25 0,9-10-30 0,2 0-10 16,0 3-31-16,0 2-25 0,2 8-24 0,0 2-20 16,-2-8-20-16,2 6-13 0,3-1-29 0,-1 1-22 15,3-1-14-15,-2-8-17 0,1-1-9 0,-1 0 0 16,-1-4-24-16,3-1-3 0,0-1-11 0,0-2-12 15,-1-1-6-15,3 1-17 0,-3-7 3 0,0 2-13 16,2-2-15-16,-8-1-6 0,13-4-9 0,-5-1-5 16,1-2-13-16,-7 2 0 0,6-4-4 0,-4 2-3 15,5-2 1-15,-7 3 8 0,2-3-2 0,-2 2 4 16,0 0 6-16,2 0 5 0,-4 7 2 0,-2-13 4 0,2 13 0 16,-4-9 3-16,4 9 4 0,-7-7 3 15,0 6-1-15,-2-2 3 0,-1 2-1 0,10 1 9 16,-19 0-2-16,8 2 3 0,-3 1 0 0,5-1-2 15,-3 1 0-15,2 2-1 0,-3 0-3 0,4 0-3 0,0 1-15 16,2-1-8-16,0-1-21 0,1 1-28 0,6-5-37 16,-5 5-28-16,5-5-42 0,0 0-59 0,0 0-54 15,0 0-196-15,0 0-692 0,0 0 79 16</inkml:trace>
  <inkml:trace contextRef="#ctx0" brushRef="#br0" timeOffset="102783.8">22821 15217 368 0,'3'-6'621'0,"-3"6"-108"0,0 0-81 0,0 0-57 15,0 0-43-15,0 0-25 0,0 0-20 0,0 27-11 16,0-10-10-16,-1-1-23 0,1 1-20 0,1 3-13 16,2-1-17-16,-1 1-7 0,0-1-39 0,2 0-18 15,-1 1-13-15,-1-2-16 0,2 2-12 0,1-4-15 16,0 0-29-16,-1-4-19 0,1-3-14 0,-1 2-24 15,-2-2-21-15,2-1-30 0,-1-2-33 0,1-2-35 16,-4-4-41-16,10 3-37 0,-10-3-42 0,0 0-58 16,13-5-219-16,-13 5-761 0,8-8 59 0</inkml:trace>
  <inkml:trace contextRef="#ctx0" brushRef="#br0" timeOffset="102938.34">22977 15466 74 0,'2'10'632'16,"1"-3"-87"-16,-3 0-88 0,4 3-57 0,-4-2-48 15,4 3-35-15,-3 0-46 0,1 0-34 0,2 0-33 16,-4-2-22-16,2 2-28 0,2-4-22 0,-1 1-16 16,-1-3-30-16,3 0-24 0,-5-5-33 0,5 6-39 15,-5-6-42-15,0 0-49 0,0 0-67 0,0 0-95 16,6-14-211-16,-4 4-656 0,-4-1 85 0</inkml:trace>
  <inkml:trace contextRef="#ctx0" brushRef="#br0" timeOffset="103059.04">22986 15267 488 0,'0'0'422'0,"0"0"-111"0,0 0-109 0,0 0-87 15,0 0-77-15,0 0-110 0,0 0-154 16,-9 18-276-16,9-18 86 0</inkml:trace>
  <inkml:trace contextRef="#ctx0" brushRef="#br0" timeOffset="103342.07">23199 15353 192 0,'0'0'557'0,"0"0"-59"16,3-4-55-16,-3 4-53 0,0 0-42 0,0 0-54 16,0 0-24-16,0 0-18 0,-14-6-12 0,14 6-1 15,0 0-23-15,-16 9-18 0,10-5-15 0,-2 2-20 16,0 4-5-16,4 0-13 0,-3 0-14 0,3 2-12 15,1 4-12-15,-2-4-7 0,5 5-9 0,-4 0-14 16,4 0-2-16,2 0-8 0,0-5-10 0,0 0-11 16,6-2 1-16,-2-3-7 0,-1 4-5 0,4-2-2 15,2-1-4-15,0-1-6 0,1-3 0 0,5 0-14 16,-6 0-18-16,3-4-21 0,0 1-32 0,-3-3-38 16,2 2-48-16,-4 1-70 0,1-2-89 0,-10 1-278 15,9 1-880-15,-9-1 12 0</inkml:trace>
  <inkml:trace contextRef="#ctx0" brushRef="#br0" timeOffset="104022.53">21546 16373 375 0,'0'0'738'0,"0"0"-99"16,0 0-81-16,0 0-66 0,0 0-51 0,0 0-56 0,0 0-56 15,11 25-19-15,-1-1-24 0,1 3-11 0,0 5-8 16,7 12-11-16,-5-13-23 0,5 4-22 0,1 7-26 16,0-11-24-16,-2-1-22 0,2-4-17 0,-1 1-14 15,-2-4-21-15,2 1-20 0,0 0-21 0,0-5-18 16,-4-5-20-16,-1-2-28 0,0 0-30 0,-1-6-29 15,-1 3-45-15,-2-2-35 0,-4-2-43 0,1-3-55 16,1-1-64-16,-3 3-295 0,-4-4-962 0,7 2-29 16</inkml:trace>
  <inkml:trace contextRef="#ctx0" brushRef="#br0" timeOffset="104306.7">22130 16669 298 0,'0'0'890'15,"9"10"-181"-15,-7-2-122 0,-2 0-79 0,0 5-62 16,3 4-46-16,-4 2-38 0,6 8-30 0,0 1-23 16,-1 4-26-16,-2-1-32 0,5 4-23 0,-2-3-26 15,1 2-22-15,2 1-25 0,5 9-19 0,-4-9-39 16,0-4-8-16,-1 4-13 0,3-2-10 0,-1 0-7 15,3-3-12-15,-2-3-13 0,-1-2-17 0,-4-5-17 16,1-5-21-16,-3-4-24 0,0-1-24 0,0-2-28 16,-2-2-32-16,2 0-34 0,-4-6-35 0,0 0-33 15,0 0-31-15,0 0-37 0,0 0-300 0,-6-24-918 16,2 7-5-16</inkml:trace>
  <inkml:trace contextRef="#ctx0" brushRef="#br0" timeOffset="104580.61">22187 16740 509 0,'0'0'522'15,"2"-13"-60"-15,4 5-41 0,-3 2-38 0,3-2-33 16,2 1-41-16,2 1-23 0,-1-3-21 0,3 3-21 16,-1 2-18-16,0-1-21 0,3 1-28 0,-1 2-16 15,1-1-23-15,-5 1-9 0,-9 2-9 0,24 0 1 16,-24 0-8-16,13 5-11 0,-8 1 8 0,-1 2-17 15,1 3-13-15,-5 4-7 0,-5 1-9 0,1-1-6 16,-3 1-2-16,-1 3-17 0,-2-1 0 0,-8 7-5 16,5-12-8-16,-1-1-20 0,1 1-16 0,-3 0-16 15,3-5-11-15,-1 1-20 0,1-2-10 0,3 0-17 16,2-3-35-16,8-4-47 0,-11 5-56 0,11-5-65 16,-7 3-286-16,7-3-853 0,0 0 24 0</inkml:trace>
  <inkml:trace contextRef="#ctx0" brushRef="#br0" timeOffset="105124.06">22492 16821 55 0,'0'0'605'0,"0"0"-79"16,0 0-71-16,0 0-63 0,0 0-53 0,0 0-44 16,0 0-24-16,7 22-4 0,-3-13-16 0,-4-3-11 15,4 3-18-15,-1 3-21 0,-1-3-20 0,2 1-19 16,1 1-16-16,-2-1-10 0,-1-2-13 0,2 2-8 15,-2-3-23-15,0-2-13 0,1 2-11 0,-1-1-6 16,-2-6-5-16,2 7-12 0,-2-7-9 0,0 0-14 16,0 0-8-16,0 0 1 0,0 0-6 0,0 0-1 15,0 0 4-15,-2-33-4 0,2 16 2 0,0-1-2 16,-3 0-4-16,3 4-8 0,1-1-9 0,-1 3-5 16,-1 1-18-16,1-2-15 0,0 1-14 0,0 4-20 15,1-1-20-15,1 0-23 0,-2 9-22 0,0-11-37 16,2 4-36-16,3 1-33 0,0 2-49 0,-5 4-191 15,8-8-699-15,-5 5 77 0</inkml:trace>
  <inkml:trace contextRef="#ctx0" brushRef="#br0" timeOffset="105268.43">22689 16727 455 0,'7'8'550'16,"2"-2"-69"-16,-4 4-62 0,2-3-43 0,1 5-26 16,-4-2-32-16,4 3-39 0,-2-4-27 0,-1 5-37 15,-1 1-30-15,3-3-24 0,-3-3-16 0,3 0-20 16,-6 0-34-16,3-4-28 0,-4 0-33 0,0-5-42 15,4 11-59-15,-4-11-53 0,2 3-68 0,-2-3-101 16,0 0-194-16,0 0-683 0,0 0 82 0</inkml:trace>
  <inkml:trace contextRef="#ctx0" brushRef="#br0" timeOffset="105413.07">22696 16584 693 0,'0'-10'665'16,"0"10"-133"-16,0 0-112 0,0 0-69 0,0 0-76 0,0 0-73 15,0 0-68-15,0 0-69 0,0 0-47 16,0 0-45-16,0 0-35 0,9 20-46 0,-9-20-51 16,5 14-74-16,-3-7-148 0,0 1-504 0,1 0 105 15</inkml:trace>
  <inkml:trace contextRef="#ctx0" brushRef="#br0" timeOffset="105688.97">22871 16695 427 0,'2'4'590'0,"1"1"-87"0,1 1-47 0,3 1-46 0,0 0-38 16,-2 5-23-16,-1 4-36 0,5 1-21 0,0 0-14 15,0 9-36-15,0-9-9 0,2 6-27 16,-8-5-24-16,3-2-23 0,3-3-25 0,-5 3-14 16,1-5-18-16,0-1-18 0,1-2-16 0,-4-3-12 0,1 2-22 15,-3-7-24-15,6 6-8 0,-6-6-19 0,5 2-13 16,-5-2-16-16,0 0-7 0,0 0-7 15,0 0-15-15,9-12-14 0,-9 12-7 0,3-15-15 16,-1 5-18-16,-2-1-19 0,2-4-23 0,2-1-3 0,0 4 0 16,3-5-9-16,-5 6 15 0,6-4-10 0,-2 4-5 15,-1-1-13-15,-1 1-17 0,0 2-26 0,0 0-156 16,2 1-524-16,-2 1 101 0</inkml:trace>
  <inkml:trace contextRef="#ctx0" brushRef="#br0" timeOffset="106579.13">23093 16742 1585 0,'5'-4'-63'0,"-1"-1"85"0,1-1 39 15,0 3 44-15,-5 3 18 0,7-8 30 0,-3 5 21 16,-4 3 10-16,4-6 15 0,-4 6 16 0,0 0 1 15,0 0-17-15,0 0-3 0,0 0-13 0,0 0-5 16,0 0-11-16,0 0-5 0,0 0-1 0,0 0-4 16,-11 26-2-16,7-18 2 0,0-1 0 0,1 1-14 15,-2 2-10-15,1 1-15 0,-1 5-7 0,1-5-8 16,0 1-14-16,3-1-9 0,-3 2-9 0,2-2-6 16,0-1-21-16,2-1 6 0,0 0-5 0,0 0-7 15,0-9 1-15,4 13-17 0,-4-9-14 0,0-4-19 16,4 8-11-16,-4-8-11 0,0 0-3 0,0 0-4 15,0 0-22-15,0 0-3 0,18-12-9 0,-11 3-4 16,-2 1-6-16,2-2 3 0,-3 1-2 0,0-4 9 16,4 3 6-16,-2 0 4 0,0 2 9 0,-1-1 7 15,-1 0 8-15,-1 2 15 0,1 4 18 0,1-3 23 16,-5 6 39-16,0 0 14 0,7-2 8 0,-7 2-4 16,0 0 6-16,4 10 7 0,-4-10 0 0,2 15 0 15,0-5 1-15,-1 0 1 0,1 2-5 0,0-1-8 16,-2 0-18-16,2-1 2 0,-1 0-7 0,5 1-6 15,-3 0-7-15,-1-1-1 0,2-2-11 0,1 2 0 16,-3-6-7-16,2 0-15 0,0 0-17 0,-4-4-15 16,10 5-17-16,-10-5-25 0,0 0-14 0,16-10-12 0,-9-3-15 15,2 3-17-15,-5-8-14 0,4-1-8 16,2-4-1-16,-3-6 1 0,3 3 16 0,-5-2 7 16,1-2 20-16,2-1 31 0,1 3 32 0,-3-2 30 15,1 0 30-15,-3 6 22 0,2-2 2 0,-4 5 10 0,2 3 6 16,0 7 9-16,-2 1 10 0,0 0 19 0,-1 2 36 15,1 3 7-15,-2 5 16 0,2-7-1 16,-2 7-16-16,0 0-21 0,0 0-11 0,10 19-10 0,-6-2-14 16,1 7-11-16,-4-4-1 0,6 9-6 15,-1-1-3-15,-1 2-3 0,-2 2-6 0,3-3-5 0,-1 2-5 16,0-1-5-16,1-1-7 0,0-2-8 0,-1-7-9 16,-2 3-14-16,1-6-4 0,-2-5-12 0,0 1-21 15,0-4-8-15,-1 0-20 0,1-3-29 0,-2-6-26 16,4 6-37-16,-4-6-3 0,0 0-6 0,0 0 6 15,0 0 4-15,0 0-4 0,0 0 6 0,4-27 8 16,-4 21 11-16,1-5 4 0,-1 3 11 0,0-2 7 16,-1-1 17-16,1 11 3 0,0-11 12 0,0 11 19 15,0-9 12-15,0 9 16 0,0 0 17 0,0-11 17 16,0 11 12-16,1-7 21 0,-1 7 7 0,0 0 10 16,0 0 2-16,3-7 7 0,-3 7 4 0,6-4-5 15,-6 4 0-15,9-3-7 0,-9 3-2 0,13 0 2 16,-1 2 24-16,1-1-3 0,1-1-7 15,-1 3-6-15,8-1-5 0,-3-4 9 0,4-1-5 0,-1 0-7 16,0-2-3-16,-2 0-8 0,-1-5-4 0,4 2-6 16,-6-2-9-16,1-3-3 0,-1 0-15 0,-3 0-3 15,0 0-8-15,-3-1 1 0,-4 4-3 0,2-6 2 16,-4 5 2-16,-1 1 0 0,-5-2 6 0,0 2 1 16,-3 0 7-16,-4 3-1 0,1 1 8 0,0 2 11 15,-4 2 11-15,1 2 14 0,-7 7 26 0,3 4 11 16,-6 6 8-16,4 2 0 0,0 3-4 0,4 0 6 15,-2 1-4-15,4 4-5 0,4-3-11 0,1 2-2 16,5-1-8-16,3 0-9 0,1-8-4 0,7 0-12 16,-5-2-6-16,4-3-10 0,9 1-17 0,-3-8-20 15,3-5-25-15,1 0-31 0,1-2-41 0,-2-4-50 16,7-7-68-16,2-3-107 0,-5-5-286 0,2-5-972 16,4-13-35-16</inkml:trace>
  <inkml:trace contextRef="#ctx0" brushRef="#br0" timeOffset="107276">23280 14509 645 0,'-2'-9'612'0,"4"-1"-77"16,-5 4-54-16,3 6-42 0,-1-13-44 16,1 13-16-16,-1-6-43 0,1 6-19 0,0 0-19 15,0 0-17-15,0 0-8 0,0 0-32 0,0 0-31 0,0 0-28 16,0 0-25-16,3 30-18 0,4-3-16 0,-3 3-14 16,1 0-10-16,-1-5-15 0,1 4-8 15,-1 0-27-15,3 0-4 0,-3-12-6 0,1 9-13 0,0-2-9 16,-3-7-17-16,0-2-20 0,2-3-27 0,-4-2-26 15,4-2-27-15,-3-1-31 0,1-1-43 0,-2-6-42 16,0 9-33-16,0-9-54 0,0 0-299 0,0 0-920 16,0 0-7-16</inkml:trace>
  <inkml:trace contextRef="#ctx0" brushRef="#br0" timeOffset="107601.79">23062 14411 460 0,'-8'-3'669'0,"1"-1"-124"16,0 3-83-16,0-3-77 0,7 4-55 0,0 0-52 16,-9-4-38-16,9 4-30 0,0 0-21 0,0 0-14 15,0 0-16-15,0 0-2 0,32 6-3 0,-14-3-19 16,8 1 1-16,-3-3-3 0,6 3-3 0,2-2-13 16,1 2-11-16,1 3-3 0,-1 0-15 0,-1-1-8 15,1 3-9-15,-3-2-7 0,-2 2-6 0,-6-3-7 16,-2 3-8-16,-2-2 3 0,-2 2-2 0,-1 4 1 15,-1-2-3-15,-6-2 6 0,-2 5-9 0,-7 4-4 16,-1 3-6-16,-6 2 1 0,-3 2 0 0,-2 3 2 0,-5-3 9 16,-1 3 6-16,-3-3 4 0,1-3-4 0,1 0-9 15,-3 0-3-15,6-3-8 0,2-6-14 16,3-2-23-16,4-4-25 0,-3 1-26 0,4-2-21 0,4-3-28 16,-3 2-38-16,7-5-33 0,0 0-32 0,0 0-46 15,0 0-38-15,0 0-290 0,0 0-886 0,13-28 10 16</inkml:trace>
  <inkml:trace contextRef="#ctx0" brushRef="#br0" timeOffset="107814.56">23593 14458 703 0,'0'0'733'16,"6"-4"-139"-16,-6 4-112 0,0 0-76 0,0 0-65 15,0 0-49-15,7 15-24 0,-7-5-37 0,0 2-17 16,2 6-10-16,-2 1-25 0,0 0-9 0,2-1-26 15,0 2-18-15,1-1-13 0,-1 6-18 0,2-7-18 16,-3 1-12-16,3-2-16 0,1 2-24 0,-1-1-31 16,0-3-27-16,-2 1-28 0,-1-3-32 0,1-1-40 15,-2-1-37-15,0-4-47 0,2 0-43 0,-2-7-57 16,0 11-208-16,0-11-750 0,-5 9 63 0</inkml:trace>
  <inkml:trace contextRef="#ctx0" brushRef="#br0" timeOffset="107980">23574 14729 539 0,'0'0'535'0,"3"-9"-85"16,-3 9-65-16,8-2-62 0,0-1-54 0,-8 3-27 15,13-3-36-15,-2 0-24 0,1-2-28 0,-1 0-21 16,2 1-18-16,0-4-23 0,1-2-25 0,0 1-39 0,1-1-38 16,2-1-44-16,-3-3-43 0,-1 3-42 15,-1-6-49-15,-3 3-49 0,1 0-170 0,-3-3-542 16,-3 5 100-16</inkml:trace>
  <inkml:trace contextRef="#ctx0" brushRef="#br0" timeOffset="108128.12">23809 14464 718 0,'1'-12'246'0,"2"7"132"16,-3 5 54-16,0-13-3 0,0 13-39 0,0 0-47 16,0 0-47-16,0 0-43 0,0 0-25 0,0 0-24 15,-7 25-14-15,7-7-7 0,1 3-6 16,2-3-4-16,0 10-6 0,2 0-9 0,0 2 1 0,-2 1-23 16,3 1-6-16,-1 0-27 0,4-4-16 0,-4 0-17 15,4-2-30-15,-1-1-41 0,-2-6-35 0,-2-1-37 16,2-1-48-16,1-2-62 0,-1-5-71 0,-2 2-332 15,-3-2-879-15,2-2 12 0</inkml:trace>
  <inkml:trace contextRef="#ctx0" brushRef="#br0" timeOffset="113546.06">10642 15438 179 0,'0'0'547'0,"0"0"-77"0,0 0-52 16,5-6-30-16,-5 6-50 0,0 0-23 0,0 0-16 16,0 0-17-16,0 0-29 0,0 0-26 0,0 0-16 15,8 19-14-15,-4-8-12 0,1 1-26 0,-2 2-11 16,-1-2-15-16,4 5-12 0,-2-2-23 0,-1 1-7 16,4 4-4-16,-2-4-17 0,0 2-6 0,-1-1-7 15,0-2-7-15,1 1-6 0,-2-4-3 0,2-1-7 16,-1 0 1-16,-2-1-12 0,1-2-14 0,-1-1-24 15,1 1-21-15,-1-3-14 0,-2-5-23 0,4 7-21 16,-4-7-27-16,4 6-29 0,-4-6-22 0,0 0-33 16,0 0-24-16,0 0-31 0,0 0-33 0,0 0-202 15,0 0-694-15,5-18 82 0</inkml:trace>
  <inkml:trace contextRef="#ctx0" brushRef="#br0" timeOffset="113876.05">10611 15564 67 0,'-7'-4'462'0,"-2"1"-51"0,4-1-45 16,5 4-47-16,-8-6-39 0,8 6-49 0,-7-6-20 16,7 6-28-16,-2-4-13 0,2 4-14 0,0 0-19 15,0 0-10-15,13-14-13 0,-7 10-15 0,6 1-7 16,-1-1-9-16,8-2 0 0,-3 1-15 0,3 0-4 16,-1 0-8-16,2 2-5 0,2 1-3 0,0-1 1 15,6 1-5-15,-10 1 2 0,2-1 0 0,-3 4 1 16,-2 0 3-16,-2 0 0 0,-3 1 3 0,3 0 2 15,-3 3 3-15,-3 0 3 0,1 1 5 0,-2 2 2 16,-3 2-2-16,0 0 1 0,-3 1 8 0,-1 0-10 0,-1 4 0 16,-4 1-8-16,-2-1-2 0,-1 1-1 0,-1 1-3 15,2-3-12-15,-2-1 1 0,0 2-2 16,1-4-10-16,0-1 4 0,3-4-9 0,-2 1-1 16,4-2-4-16,-1 0-16 0,0-3-19 0,5-3-15 15,-6 6-26-15,6-6-25 0,-3 5-30 0,3-5-16 0,0 0-24 16,0 0-32-16,0 0-20 0,0 0-49 0,0 0-262 15,0 0-740-15,7-31 68 0</inkml:trace>
  <inkml:trace contextRef="#ctx0" brushRef="#br0" timeOffset="114163.97">10958 15525 76 0,'8'-4'474'0,"-8"4"-44"0,0 0-40 0,0 0-34 16,9 8-25-16,-9-8-22 0,3 9-23 0,-2 1-29 0,1 0-1 15,0 1-38-15,1 2-22 0,-3-3-14 0,1 1-26 16,0-1-14-16,3 4-11 0,1-4-12 0,-1 3-16 16,0-2-5-16,0-2-13 0,0 2-11 0,-1 0-10 15,5-1 7-15,-2-3-17 0,-1-1-11 0,2 2 2 16,-2-3-11-16,2 1-2 0,-1-2 5 0,1 1-11 16,-1-3-7-16,1 0 0 0,1-1 1 0,0 1-5 15,1-1-8-15,2-2-10 0,-2 1-9 0,0-4-14 16,-9 4-15-16,15-6-17 0,-6 3-11 0,0-2-16 15,-2-1-6-15,2 0-13 0,-1-1-23 0,-1 2-14 16,-1-2-18-16,-1-2-14 0,1 1-21 0,-2 0-33 16,0 4-35-16,-1-2-186 0,-3 6-607 0,0 0 93 15</inkml:trace>
  <inkml:trace contextRef="#ctx0" brushRef="#br0" timeOffset="114378.04">10978 15639 147 0,'0'0'364'0,"0"0"-56"0,0 0-22 0,19-13-20 16,-14 9-39-16,3 2-18 0,-2 0-23 0,3-4-27 16,3 1-30-16,-1-1 0 0,0-1-22 0,-1 3-14 15,0-3-21-15,-1 1-7 0,2-1-28 0,-3 1-34 16,-3 2-37-16,3-2-42 0,-3 2-38 0,-1-1-35 15,-4 5-192-15,0 0-439 0,0-10 101 0</inkml:trace>
  <inkml:trace contextRef="#ctx0" brushRef="#br0" timeOffset="114883.03">11033 15488 406 0,'-10'-4'445'0,"0"2"-41"16,2-4-41-16,-5 4-37 0,4-5-16 0,1 2-15 16,0 2-20-16,2-1-18 0,1 1-11 0,5 3-28 15,-9-4-15-15,9 4-14 0,-7-1-23 0,7 1-18 16,0 0-17-16,-7-4-20 0,7 4-11 0,0 0 3 15,0 0-26-15,0 0-12 0,0 0-3 0,19-4-5 16,-8 3-13-16,-1 0-23 0,-2-1-14 0,2 2-26 16,2-2-18-16,7-2-20 0,-6 1-21 0,7-1-16 0,-1 0-22 15,1-1-31-15,-2 2-4 0,1-3-24 16,2-1-23-16,-2 2-20 0,3 0-13 0,-4-1 0 16,2 1-2-16,-2 1 16 0,-1 2 13 0,3-2 36 15,-8 0 39-15,0 0 70 0,1 2 32 0,-7-1 41 0,2 2 26 16,-8 1 30-16,13-1 26 0,-13 1 34 0,9 0 13 15,-9 0 13-15,0 0-1 0,4 5 3 16,-4-5-7-16,0 0-1 0,0 0-8 0,-12 14-4 16,12-14-2-16,-11 10-18 0,4-2-1 0,-2-2-9 15,1 1-12-15,-1 2-9 0,0 0-10 0,2-3-9 0,-1 2-13 16,1 0-1-16,0-2-3 0,1-2-9 0,2-2-3 16,4-2-7-16,-6 9 7 0,6-5-15 15,0-4 1-15,0 0-7 0,6 15 3 0,-2-9-4 16,4 2 0-16,2-2-4 0,-2 1-1 0,3 0 0 0,0-1 5 15,5 3-9-15,-1-1-1 0,-1 1-4 0,-3-3 6 16,5 2-6-16,-6 0 5 0,3 0-5 0,-4-2 1 16,-1 2 6-16,-2-3 8 0,0 0 15 0,0 1-9 15,-3-1 4-15,1-1 7 0,-1 2-9 0,-3-6 5 16,0 12-3-16,0-5 4 0,0-7-1 0,-7 13-10 16,2-8 5-16,0 0-6 0,-4 3 2 0,2-4-8 15,-1 3-15-15,-1-4-5 0,-4 3-18 0,3-4-16 16,-4 1-24-16,2 1-30 0,1-2-39 0,-2-1-46 15,1-2-56-15,3 1-330 0,-2-1-838 0,1 1 34 16</inkml:trace>
  <inkml:trace contextRef="#ctx0" brushRef="#br0" timeOffset="116199.2">11855 15521 533 0,'-8'-5'523'0,"8"5"-81"0,0 0-59 16,-5-4-55-16,5 4-50 0,0 0-35 0,0 0-28 16,-3-8-27-16,3 8-17 0,0 0-15 0,6-14-10 15,-4 8-11-15,2 0-15 0,2-4-8 0,3 3-10 16,-2-1-11-16,0 0-4 0,1 2-10 0,-2 0-1 0,3 1-11 15,0 0-7-15,0 1 7 0,0 0-16 16,-1 2-1-16,-8 2 9 0,12-2-15 0,-5 2-2 16,-7 0 0-16,10 2-1 0,-5 3-2 0,1-1-4 15,-4 2 9-15,-1 1-13 0,2 5-4 0,-2 0-1 0,-1-3-3 16,-1 4-1-16,0-1-6 0,-3 3-4 16,-3 0 3-16,3-3-6 0,-2-2 2 0,1 2-2 15,-3 0-3-15,3-2-1 0,-1-1-3 0,-1-3-10 16,1 2-5-16,2-2-3 0,-2-2-9 0,6-4-4 0,-5 6-5 15,5-6-4-15,-4 4-8 0,4-4 8 0,0 0 2 16,0 0 4-16,0 0 1 0,0 0 6 0,0 0 0 16,0 0 8-16,31-10 0 0,-22 5-1 0,1 0 3 15,1 3 5-15,0-1-2 0,1-1 3 0,0 3 3 16,-2-1 3-16,3 1 1 0,-3 1 11 0,3-2-3 16,-6 2 6-16,-7 0 10 0,13 1 7 0,-8 1 6 15,-5-2 3-15,9 4 3 0,-8 3-10 0,-1-7 2 16,3 12 2-16,-4-2-7 0,-3 1-5 0,-2 0 2 15,1 0-1-15,-6 3-8 0,1 0 1 0,-1 0-5 16,-1-1-8-16,3-3-12 0,-2-2-14 0,-1 0-22 16,1-2-11-16,3-3-21 0,0-1-17 0,2 0-21 15,6-2-29-15,0 0-14 0,-17-7-8 0,16 1-32 16,1-4-13-16,1-1-46 0,2 0-200 0,-1-1-628 16,2-1 92-16</inkml:trace>
  <inkml:trace contextRef="#ctx0" brushRef="#br0" timeOffset="116404.85">12172 15472 71 0,'9'0'462'0,"-9"0"-43"0,9 0-27 0,-9 0-51 15,9 10-13-15,-6-4-32 0,1 1-27 0,0 3-16 16,0 2-22-16,-2-2-17 0,1 3-19 0,1-1-19 16,0 0-13-16,0 0-30 0,-1-1-14 0,2-4-12 15,-1 2-14-15,0 0-17 0,0-3-5 0,-1-1-10 16,-1 2-24-16,-2-7-27 0,5 6-30 0,-5-6-26 15,5 7-25-15,-5-7-18 0,4 2-32 0,-4-2-28 16,0 0-33-16,0 0-23 0,0 0-32 0,0 0-211 16,8-12-613-16,-8 12 95 0</inkml:trace>
  <inkml:trace contextRef="#ctx0" brushRef="#br0" timeOffset="116722.89">12215 15540 300 0,'-8'-5'374'0,"-3"0"-39"15,2 0-14-15,-1 0-30 0,2 3-22 16,1 0-15-16,7 2-13 0,-16-7-16 0,9 4-16 15,1 2-12-15,6 1-12 0,-11-5-7 0,11 5-25 0,-8-4-13 16,8 4-19-16,-6-2-15 0,6 2-13 0,0 0-9 16,0 0-9-16,0 0-6 0,0 0-8 0,14-14-7 15,-8 11 2-15,5 1-10 0,1-1-3 16,1-2-1-16,1 3-5 0,4-1 0 0,0 0-2 16,-1 1 0-16,0 0 0 0,1 1 1 0,-1 2 2 0,-3 1 1 15,-3 0-1-15,2 1 19 0,-3 1-13 0,1-2 7 16,-5 4-3-16,-1-2 5 0,3 1-7 0,-2 2 4 15,1 4 5-15,-3 0-17 0,-1 0-1 16,-1 0 2-16,-1 4-8 0,-1-2-3 0,-1 1 9 0,-1-3-14 16,0 4-2-16,-1-5-3 0,2 0-7 0,0-1 2 15,-2 0 0-15,2-2-17 0,-3-2-14 0,4-5-17 16,-1 9-27-16,1-9-26 0,0 0-30 0,0 0-26 16,0 0-32-16,0 0-28 0,0 0-45 0,0 0-57 15,0 0-213-15,14-27-742 0,-10 19 66 0</inkml:trace>
  <inkml:trace contextRef="#ctx0" brushRef="#br0" timeOffset="116974.09">12512 15507 329 0,'0'0'475'0,"0"0"-49"0,7 9-40 0,-4-4-32 16,-3-5-28-16,6 15-18 0,-3-7-32 0,-1 2-7 16,2 1-27-16,-4 0-16 0,2 2-20 0,1-1-18 15,-2 0-18-15,-1-2-13 0,4 1-20 0,-1 0-13 16,-2-1-12-16,1-1-2 0,0 0-27 0,-1-3-6 15,2 0-8-15,0 1-9 0,1-2-8 0,3 0-6 16,-3-1-2-16,-4-4 0 0,10 3-11 0,-3-1-3 16,-7-2-2-16,11 4-5 0,-2-4 2 0,-9 0-7 15,15-2-7-15,-2 1-11 0,-5-2-16 0,2 0-18 16,0-1-13-16,-2 0-16 0,0-2-19 0,2-2-21 16,-1 1-32-16,-2-1-36 0,0 1-36 0,2-4-40 15,-4 3-289-15,-1 1-775 0,-2 2 58 0</inkml:trace>
  <inkml:trace contextRef="#ctx0" brushRef="#br0" timeOffset="117171.53">12530 15603 258 0,'0'0'450'0,"0"0"-70"0,0 0-37 16,-6-7-50-16,6 7-31 0,0 0-36 0,0 0-27 0,13-13-23 15,-5 10-23-15,-2 1-17 0,5-4-19 16,-4 3-17-16,3-6-20 0,-1 2-43 0,2 2-43 0,0-2-62 16,-1 2-53-16,-1-1-85 0,-3 1-181 15,-6 5-509-15,11-8 103 0</inkml:trace>
  <inkml:trace contextRef="#ctx0" brushRef="#br0" timeOffset="117373.06">12477 15467 550 0,'-6'-2'538'0,"6"2"-69"16,-13-2-50-16,13 2-48 0,-10-2-53 0,10 2-51 16,-9-3-32-16,9 3-41 0,0 0-23 0,-5-4-19 15,5 4-15-15,0 0-18 0,0 0-12 16,0 0-10-16,14-11-17 0,-9 6-16 0,4 4-24 16,-1-1-24-16,4 1-25 0,0-1-22 0,1 0-20 0,4 1-20 15,2-2-23-15,2 0-22 0,2 1-25 0,-1 0-31 16,-2-2-19-16,7-2-31 0,0-2-212 0,-5 2-586 15,-1 2 97-15</inkml:trace>
  <inkml:trace contextRef="#ctx0" brushRef="#br0" timeOffset="117688.81">12872 15329 142 0,'10'-4'116'0,"-1"-2"103"0,-2 1 67 15,-1 3 45-15,-6 2-9 0,9-4-19 0,-9 4-30 16,0 0-8-16,0 0-28 0,0 0-10 16,0 0-13-16,-21 26-14 0,12-17-15 0,-3 2-15 0,-2 1-15 15,0-1-6-15,1 2-15 0,-1-3-7 0,0 0-11 16,0 0-10-16,2-2-1 0,2-1-11 0,1-1-13 15,3 1-8-15,1-1-2 0,1-1-10 0,4-5-8 16,-3 10-11-16,3-10 1 0,3 11-7 0,2-7-5 16,-1 0-2-16,7-1-2 0,-2 2-2 0,3-1-3 15,0-2-3-15,0 2-6 0,1-1 0 0,-2 1-1 16,3 1-1-16,-2-2-2 0,-1 3 2 0,6 2 0 16,-7-3 6-16,-1 3 1 0,1-2 9 0,-5 0 3 15,2 2 1-15,-2-3 6 0,1 4-3 0,-6-3-2 16,2-1 2-16,0 3-5 0,-2-8-4 0,-4 12-3 15,-1-6 1-15,0 1 1 0,0-1-18 0,-2-2-7 16,0 0-15-16,-1 1-13 0,0 0-17 0,-1-1-17 16,0-2-21-16,2 0-31 0,2 1-32 0,-2-1-38 15,7-2-51-15,0 0-81 0,-12-1-215 0,12 1-769 16,0 0 59-16</inkml:trace>
  <inkml:trace contextRef="#ctx0" brushRef="#br0" timeOffset="118464.06">13339 15740 768 0,'0'0'707'16,"0"0"-122"-16,0 0-70 0,0 0-105 0,0 0-58 16,0 0-47-16,0 0-46 0,0 0-34 0,0 0-41 15,0 0-15-15,0 0-31 0,0 0-39 0,3-6-46 16,-3 6-34-16,5-4-37 0,-5 4-53 0,8-4-46 16,-8 4-53-16,14-10-64 0,-6 6-286 0,-2 0-746 15,6-1 66-15</inkml:trace>
  <inkml:trace contextRef="#ctx0" brushRef="#br0" timeOffset="118564.51">13562 15663 222 0,'0'0'427'0,"10"0"-59"16,-10 0-55-16,0 0-54 0,13 0-32 0,-13 0-55 15,9 1-65-15,-9-1-78 0,0 0-43 0,9 0-73 0,-9 0-207 16,0 0-369-16,0 0 100 0</inkml:trace>
  <inkml:trace contextRef="#ctx0" brushRef="#br0" timeOffset="118693.03">13731 15662 509 0,'7'1'492'0,"-7"-1"-42"16,11 3-33-16,-6 0-31 0,0 1-52 16,-5-4-46-16,8 4-40 0,-8-4-35 0,6 7-29 15,-6-7-34-15,5 5-59 0,-5-5-80 0,1 6-107 16,-1-6-138-16,0 0-220 0,3 7-620 0,-3-7 95 0</inkml:trace>
</inkml:ink>
</file>

<file path=ppt/ink/ink45.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in"/>
          <inkml:channel name="T" type="integer" max="2.14748E9" units="dev"/>
        </inkml:traceFormat>
        <inkml:channelProperties>
          <inkml:channelProperty channel="X" name="resolution" value="393.73947" units="1/cm"/>
          <inkml:channelProperty channel="Y" name="resolution" value="393.73947" units="1/cm"/>
          <inkml:channelProperty channel="F" name="resolution" value="249.9771" units="1/in"/>
          <inkml:channelProperty channel="T" name="resolution" value="1" units="1/dev"/>
        </inkml:channelProperties>
      </inkml:inkSource>
      <inkml:timestamp xml:id="ts0" timeString="2020-04-02T09:28:11.992"/>
    </inkml:context>
    <inkml:brush xml:id="br0">
      <inkml:brushProperty name="width" value="0.05292" units="cm"/>
      <inkml:brushProperty name="height" value="0.05292" units="cm"/>
      <inkml:brushProperty name="color" value="#FF0000"/>
    </inkml:brush>
  </inkml:definitions>
  <inkml:trace contextRef="#ctx0" brushRef="#br0">7915 3741 287 0,'0'-8'470'0,"0"8"-46"0,0-13-45 0,0 13-34 16,0-11-26-16,0 11-29 0,-1-7-23 0,1 7-19 16,0 0-38-16,0-10-20 0,0 10-27 0,0 0-18 15,0 0-15-15,0 0-6 0,0 0 4 0,14 28 4 16,-9-8-5-16,1 6-2 0,3 3-1 0,1 4-8 0,5 14-5 16,-1 2-13-16,-3 1 10 0,2 1-10 15,-1 0-17-15,-1 3-1 0,1-1-3 0,3-1-1 16,-5 0-12-16,-2-3 3 0,3 3-1 0,-7-5-5 15,4 1-10-15,-6-14 5 0,5-1-11 0,-3-4 0 0,-1 2-4 16,1-3-4-16,0-3-9 0,-2 0 1 0,-2-8-7 16,0-5 1-16,2-1-4 0,-2-2 6 0,1-3-9 15,-1-6 5-15,0 9-6 0,0-9 5 16,2 6 1-16,-2-6-13 0,0 0 2 0,0 0 0 0,0 0 0 16,-7-27-9-16,3 8-6 0,3-1 6 0,-2-8-4 15,2-1-6-15,1-3-1 0,-2-2-1 0,4 2-4 16,-2 1 6-16,1-3-8 0,5 2 1 0,-2 2 8 15,3 1-4-15,0-2-6 0,0 5 13 0,4 1-6 16,-2 8 6-16,-4 2-6 0,4 1-2 0,-1 4 4 16,1 3 7-16,0-1-3 0,0 5-1 0,0 2-1 15,0 2 7-15,2 2-4 0,-2 5 8 0,1 1 9 16,5 6 3-16,1 7 3 0,-1 0 8 0,-3 1-8 16,-1 5 2-16,-2 1-5 0,1-1 1 0,0-2-3 15,-3 1-2-15,1-1-2 0,2-1-2 0,-3-3-8 16,-1-5-2-16,-1 0-10 0,2-3-13 0,-5-3-18 15,2 0-15-15,1-3-14 0,-1-2-15 0,-2 0-13 16,3-1-13-16,-5-5-12 0,9 1-10 0,-9-1-24 16,9-11-37-16,-2 1-37 0,1-10-33 0,0-4-291 15,-1-6-823-15,-3 0 40 0</inkml:trace>
  <inkml:trace contextRef="#ctx0" brushRef="#br0" timeOffset="243.51">8571 4013 379 0,'3'-28'468'0,"1"-1"-47"0,2 5-39 0,-4 5-24 15,3-1-26-15,-5 5-26 0,4 4-30 0,-2-2-16 16,0 6-20-16,-2 1-15 0,0 6-17 0,0 0-26 16,2-10-10-16,-2 10 0 0,0 0 9 0,0 0-3 15,19 25-6-15,-7 2-12 0,-3 4-8 0,-1 4-7 16,6 15-14-16,0 1-12 0,-4 0-12 0,2 1-10 0,-5 0-12 16,3-2-7-16,2-2-11 0,-3-2-8 0,-2 0-4 15,2-14-5-15,0-2-6 0,-5 3-4 16,3-4-6-16,1-3-14 0,0-2-7 0,-3-8-39 15,-1-4-25-15,0-1-18 0,0-5-21 0,-1 1-18 0,2-5-7 16,-5-2-17-16,0 0-35 0,0 0-51 0,19-25-38 16,-16 7-70-16,2 0-245 0,-5-13-847 0,4-2 30 15</inkml:trace>
  <inkml:trace contextRef="#ctx0" brushRef="#br0" timeOffset="470.22">8836 3900 524 0,'2'-10'599'0,"-2"10"-103"15,3-6-77-15,-3 6-46 0,0 0-7 0,0 0-48 16,4 36 0-16,-1-7-11 0,-1 2-18 0,0 4-16 16,5 10-30-16,1 6-21 0,-3-15-12 0,8 10-19 15,-2 3-20-15,1 1-14 0,-3-15-18 0,0-2-16 16,7 12-12-16,-7-13-14 0,3-1-14 0,-2 1-8 16,1-2-6-16,0-4-12 0,-1-1-7 0,1-2-14 15,-5-6-15-15,4-2-18 0,-6-3-23 0,0-3-22 16,-1 0-20-16,3-4-17 0,-4 1-14 0,-2-6-31 15,0 9-33-15,0-9-38 0,0 0-44 0,0 0-37 16,-19-2-311-16,7-2-887 0,-3-3 13 0</inkml:trace>
  <inkml:trace contextRef="#ctx0" brushRef="#br0" timeOffset="859.53">8564 4484 436 0,'0'0'548'0,"-9"0"-92"0,9 0-78 0,0 0-49 15,0 0-40-15,0 0-27 0,25 6-19 0,-10-5-17 16,1 0-9-16,7-2-19 0,7-2-17 0,-1 0-11 16,7-2-9-16,1-5-17 0,-1 0-20 0,-2-2-10 15,4 0-13-15,9-8-11 0,-13 5-12 0,-3-1-8 16,1 1-4-16,3-3-11 0,-7 2-4 0,1 1-8 16,0 1-3-16,-4 0-5 0,-2 1-5 0,-8 2-3 15,-6 5-8-15,2-1-1 0,2 1-1 0,-6 4-1 16,0-2-5-16,-2 2 1 0,-5 2-5 0,9-5 7 15,-9 5 5-15,8-2-1 0,-8 2 0 0,0 0-1 16,8 9 16-16,-8-9 15 0,6 29 20 0,1 0 8 16,-1 2 6-16,4 18 5 0,-1 1-1 0,2 6 5 0,-3-1-2 15,11 25-7-15,-9-25-11 0,11 28-5 16,-5-28-7-16,-3-2-8 0,4-2-4 0,0-2-4 16,-1-2-7-16,-1-15-4 0,0 2 1 0,0-5-4 15,1-4-6-15,1 5-8 0,-1-9-4 0,-9-3-11 0,2-2-19 16,0-4-22-16,0-3-18 0,-5-1-21 15,1-4-7-15,-5-4-9 0,6 6-16 0,-6-6-28 16,0 0-38-16,0 0-44 0,-2-35-49 0,-5 12-71 16,-5-6-239-16,-3-1-872 0,0 0 19 0</inkml:trace>
  <inkml:trace contextRef="#ctx0" brushRef="#br0" timeOffset="1119.14">9198 4384 48 0,'0'-26'525'0,"2"0"-69"15,0 1-34-15,4 6-34 0,-1 2-42 0,4 0-42 16,4 2-37-16,1 0-24 0,0 2-25 0,4 2-12 16,-1 2-18-16,-1 1-6 0,2 3-14 0,0 1-15 15,3 3-1-15,0 1 9 0,-2 1-19 0,2 3-12 16,-4 2 6-16,3 2-12 0,-6 1 9 0,4 1-11 16,-5 3-3-16,-3 5-6 0,-4 0-4 0,3 8-17 15,-7-2-3-15,0 4-14 0,-6 2-8 0,0 0-7 16,-5 0-4-16,-1 1-4 0,-3 0-3 0,-1-2-23 15,1-3-15-15,-2-3-17 0,1-1-23 0,1-8-19 16,1-1-21-16,1-2-26 0,0-5-33 0,1-2-37 16,-3-4-50-16,13 0-62 0,-18-15-313 0,9 6-894 15,3-9 7-15</inkml:trace>
  <inkml:trace contextRef="#ctx0" brushRef="#br0" timeOffset="1542.47">9765 3992 251 0,'6'-4'566'0,"-6"4"-68"0,0 0-59 16,0 0-42-16,0 0-45 0,0 0-53 0,-21-3-37 16,21 3-36-16,-18 6-21 0,7-1-18 0,-2 1-20 15,3-1-12-15,-1 1-18 0,2-2-20 0,-2 1-10 16,6 0-14-16,-3 1-10 0,-2 0-16 0,6-2-1 15,1 3-15-15,-3-1 5 0,6-6-12 0,0 12-4 0,-2-5-4 16,2-7-7-16,2 16-1 0,4-7-2 16,-3 2-6-16,6-3 0 0,0 2-3 0,-2-1 1 15,9 2-4-15,-3 2-1 0,1-2-4 0,-1 0 3 16,2 0 2-16,-1 0-5 0,-1 1-5 0,1-2 3 16,-1 4 2-16,-3-6 8 0,1 4 5 0,0 1 9 0,-5-2 11 15,0 1-2-15,0 3 2 0,-4-5 6 16,0 3 11-16,0 3-3 0,-6 1-7 0,2-1 2 15,-2 0-1-15,1-4-1 0,-6 5-3 0,3-7-3 16,-3 0 1-16,2-3-3 0,-5 2-2 0,-1-3-11 0,5-3 2 16,-6 2-6-16,0-5-8 0,0 0 3 0,1-5-15 15,-1 0-13-15,-3-5-11 0,5-1-13 16,3 3-15-16,1-2-24 0,-2 1-25 0,6-2-36 16,-1 0-47-16,1 0-52 0,4 0-60 0,0 0-286 0,4-1-867 15,0 0 22-15</inkml:trace>
  <inkml:trace contextRef="#ctx0" brushRef="#br0" timeOffset="1694.87">10087 4094 618 0,'7'0'660'16,"-1"-1"-115"-16,-6 1-101 0,12 0-65 0,-12 0-53 16,9-1-44-16,-9 1-42 0,6 3-33 15,-6-3-25-15,0 9-39 0,0-9-61 0,0 0-78 0,-7 20-95 16,4-9-124-16,-6 2-272 0,-1 2-683 0,2 0 81 15</inkml:trace>
  <inkml:trace contextRef="#ctx0" brushRef="#br0" timeOffset="1861.22">10181 4480 124 0,'5'1'737'0,"-5"-1"-125"0,6 5-83 16,-6-5-51-16,4 4-65 0,-4-4-36 0,0 0-46 15,0 0-38-15,6 5-37 0,-6-5-52 0,0 0-71 16,0 0-76-16,0 0-80 0,0 0-106 0,-12 8-124 16,6-4-263-16,6-4-740 0,-7 3 68 0</inkml:trace>
  <inkml:trace contextRef="#ctx0" brushRef="#br0" timeOffset="2175.13">10691 3873 674 0,'3'-7'694'0,"-3"7"-106"0,0 0-67 15,0 0-93-15,0 0-56 0,0 0-43 0,-14 18-31 16,5-1-18-16,-3 8-9 0,-1 5-22 0,-5 4-10 15,1 13-22-15,-4 1-19 0,3 3-24 0,-4 0-23 16,4 4-19-16,-2 1-14 0,3-3-14 0,-3 1-13 16,3-5-4-16,2 0-18 0,0-6-5 0,6-9-9 15,-4 1-8-15,6-5-12 0,-1 1-18 0,0-4-21 16,4-2-26-16,-1-10-29 0,1-3-28 0,4-1-33 16,0-5-32-16,-2 0-29 0,2-6-36 0,0 0-56 15,0 0-335-15,0 0-938 0,15-15-13 0</inkml:trace>
  <inkml:trace contextRef="#ctx0" brushRef="#br0" timeOffset="2438.48">10867 3943 473 0,'0'0'544'0,"4"-4"-23"16,-4 4-69-16,0 0-72 0,0 0-41 0,0 0-31 15,-16 35-31-15,4-7-23 0,-1 2-20 0,0 5-16 16,-7 10-3-16,0 3-14 0,4 1-3 0,-2-1 1 16,5 0-9-16,-5 0-14 0,0 3-13 0,6-5-16 15,1 0-9-15,0-11-14 0,3 1-15 0,-2-6-14 16,3 5-11-16,0-3-3 0,-1-4-18 0,1-1-6 16,0-8-12-16,3 1-13 0,1-5-29 0,-1-4-39 0,4-3-43 15,-3 2-49-15,-1-2-77 0,0-1-114 16,1-4-298-16,3-3-966 0,0 0-30 0</inkml:trace>
  <inkml:trace contextRef="#ctx0" brushRef="#br0" timeOffset="6476.56">15178 3094 142 0,'-2'-20'534'0,"1"1"-56"0,1 2-48 0,0-2-39 16,0 5-30-16,1 1-29 0,-2 1-24 0,1 2-30 15,4 2-24-15,-4-2-19 0,0 0-11 0,2 2-9 16,-2 8-28-16,-2-11-12 0,2 11 2 0,0 0-23 15,-3-9-12-15,3 9-10 0,0 0-3 0,0 0-21 16,0 0-15-16,0 0 14 0,0 0 5 0,8 36 4 16,1-6 0-16,-3 5-2 0,2 16-12 0,1 5-10 15,-4-2-8-15,0 2-11 0,3 4-6 0,-2-3-7 16,1-3-5-16,1-2-6 0,0-4-3 0,0-3-7 16,-3-10-4-16,6 10-5 0,-3-13 2 0,-1-5-4 0,2 1-6 15,1-3-2-15,-5-6-2 0,3-2-10 16,-2-1-4-16,0-4-18 0,-1-3-23 0,-1 0-25 15,1-2-26-15,-2-1-26 0,-1-1-23 0,-2-5-28 0,3 7-51 16,-3-7-67-16,0 0-347 0,0 0-1002 0,0 0-53 16</inkml:trace>
  <inkml:trace contextRef="#ctx0" brushRef="#br0" timeOffset="6790.51">14477 3260 639 0,'-9'3'559'0,"9"-3"-91"0,0 0-74 0,0 0-57 15,0 0-31-15,40-6-24 0,-20 3-20 0,16-4-8 16,14-8-9-16,9-3-7 0,5-1-8 0,21-11-12 15,1 3-7-15,-27 8-22 0,26-18-16 0,-26 16-22 16,-3 3-16-16,3-2-21 0,-3-1-14 0,-2 0-6 16,0 4-10-16,-6 1-14 0,-13 4 2 0,-1-1-20 15,1 1-9-15,-6 0-4 0,1 2-19 0,-5 1-25 16,-8 4-27-16,1-2-30 0,-6 3-39 0,0-2-39 16,-2 3-53-16,-1-2-69 0,-4 1-333 0,-5 4-908 15,2-5 1-15</inkml:trace>
  <inkml:trace contextRef="#ctx0" brushRef="#br0" timeOffset="7133.12">15788 2819 503 0,'4'11'602'0,"1"4"-72"15,1 10-72-15,0 3-53 0,-4 4-36 0,0 2-32 16,-2 14-33-16,1 1-27 0,-2 0-30 0,2 4-29 15,-4-2-24-15,5 5-24 0,-4-6-16 0,1-2-21 16,2-2-12-16,-1-11-11 0,3-3-6 0,-2 4-15 16,2-5-22-16,2-1 4 0,-1-2-8 0,1-2-9 0,1-1 0 15,-1-8-7-15,2 0 1 0,-2-5-3 16,1-2-3-16,7 1-3 0,-3-2-6 0,4-3 8 16,3 0-1-16,2-3-1 0,3-2 4 0,9-2-1 15,1-5 4-15,2-1 3 0,2-5 0 0,-4 3 0 0,5-2 2 16,-3 1-6-16,1-2 0 0,0-1-7 15,-2 4-5-15,-3-4-3 0,1-2-6 0,-5 7 3 16,-7-1-9-16,-4 0-2 0,3-1-11 0,-7 3-15 16,-1 1-35-16,-1-1-36 0,1 0-47 0,-7 2-52 0,5-3-73 15,-3 0-89-15,-2-2-278 0,-1 3-967 0,1-3-33 16</inkml:trace>
  <inkml:trace contextRef="#ctx0" brushRef="#br0" timeOffset="7533.12">16894 2771 300 0,'-5'-7'721'0,"-3"-1"-135"0,-1 2-95 0,-1 1-69 0,-5 2-56 16,-1 3-63-16,-2 1-36 0,-11 4-27 0,1 3-27 15,-1 3-24-15,0 1-18 0,1 1-21 16,3 1-12-16,4-4-20 0,0 6-11 0,8-6-19 0,0 4-6 15,3-3-10-15,1 3-7 0,4-3-11 0,2 4-3 16,4 1-10-16,2-3-1 0,2 3-3 0,4-2-1 16,4 2-9-16,3 3-2 0,4-1 3 0,2 0-10 15,1-4 1-15,6 3-5 0,0 0 2 0,-2 0 2 16,2 3 0-16,1-3 0 0,-1 0 1 0,1 3 2 16,-1-1 20-16,-1 2 4 0,-1 1 14 0,-6 0 15 15,-1 1 9-15,-6 0 12 0,1 1 7 0,-7 2 7 16,-2 2 1-16,-2-2-6 0,-8 2-4 0,-9-2-8 15,2 4-8-15,-3-4-10 0,0 1-7 0,-4-3-5 16,-2-2-7-16,-1 3-6 0,-3-4-1 0,-2-5-7 16,3-1-5-16,5-7-4 0,-2-2-5 0,1-2-6 15,-2-5-5-15,0-4-18 0,-4-5-21 0,6-1-29 16,-5-4-24-16,4-6-40 0,3-1-54 0,-2 1-83 16,-1-4-407-16,4 3-1105 0,3 0-138 0</inkml:trace>
  <inkml:trace contextRef="#ctx0" brushRef="#br0" timeOffset="16849.25">11604 13517 30 0,'3'-6'514'0,"-3"6"-63"0,2-13-54 16,0 6-42-16,0 0-24 0,-2 7-39 0,4-9-27 15,-4 9-18-15,1-10-22 0,2 6-21 0,-3 4-17 16,0 0-14-16,2-9-16 0,-2 9-12 0,0 0-17 0,0 0-12 16,0 0-16-16,5-4-5 0,-5 4-10 0,0 0-10 15,0 0-9-15,0 0-1 0,0 0-7 16,4 23-6-16,-5-13-7 0,2 2-1 0,-1 0-8 0,0 4-4 15,0-4-3-15,-2 5-2 0,0-2-3 0,2 3-2 16,-1 1-3-16,1-3-1 0,-1 2 3 0,1-2-7 16,0 4-2-16,-1-2-3 0,2 1 1 0,-1-1-3 15,0-1 0-15,0 0 3 0,1-2-5 0,-2-5 0 16,2 0-1-16,-1-6-1 0,0-4-1 0,-1 14-2 16,1-14 5-16,0 9-5 0,0-9 0 0,0 0 6 15,0 9-4-15,0-9-1 0,2 5 6 0,-2-5-7 16,0 0 2-16,0 0-2 0,0 0 3 0,0 0 0 15,0 0 2-15,0 0-6 0,0 0 4 0,0 0-3 16,0 0 5-16,2 9 1 0,-2-9-1 0,0 0 0 16,0 0 1-16,0 0-2 0,0 0 2 0,0 0 4 15,0 0-2-15,0 0 1 0,0 0 1 0,0 0-2 16,0 0 4-16,0 0 0 0,0 0 1 0,0 0-2 0,0 0-3 16,0 0 2-16,0 0 5 0,0 0-5 15,0 0 5-15,0 0 0 0,0 0 0 0,0 0 1 16,0 0-1-16,0 0 3 0,0 0 7 0,0 0-5 15,0 0-3-15,0 0 0 0,0 0 5 0,0 0-10 0,0 0 1 16,0 0 0-16,0 0-3 0,0 0 1 0,0 0 1 16,0 0-3-16,0 0 2 0,0 0-6 0,0 0 1 15,0 0 1-15,0 0-5 0,0 0 7 0,0 0-7 16,0 0 2-16,0 0-3 0,0 0-1 0,0 0 7 16,0 0-4-16,0 0-3 0,0 0 7 0,0 0-4 15,0 0 0-15,0 0-2 0,-9-21 0 0,9 21 2 16,0 0-2-16,-3-11-4 0,3 11-7 0,-3-10-17 15,1 4-33-15,2 6-42 0,-6-9-50 0,3-1-72 16,2 3-100-16,-4-4-251 0,1 0-859 0,0 2 25 16</inkml:trace>
  <inkml:trace contextRef="#ctx0" brushRef="#br0" timeOffset="22385.41">12038 9869 289 0,'-8'9'404'0,"3"0"-35"0,-1 2-26 16,-1-1-38-16,1-1-23 0,0 0-15 0,0 1-37 0,1 1-7 15,-3-2-20-15,3 4-22 0,-1-4-19 0,-1 1-11 16,0 3-12-16,0-2-10 0,1 0-13 0,0-1-3 16,0 5-12-16,-2-5-5 0,0 5-5 0,3 2-12 15,1-6-2-15,-1 5-3 0,0 0-5 0,0 1-5 16,-1 0-4-16,1-1-2 0,1 2-7 0,1 2-3 16,-5-2-1-16,1 0-11 0,3 0 3 0,0 0 5 15,0-3-6-15,1 2-2 0,-1-1-5 0,3-3-3 16,-2-2 1-16,2-2-4 0,1 1-1 0,0 0-1 15,1 0-4-15,1 1-3 0,-1-1-1 0,0 1 1 16,2-2-3-16,0 3-3 0,-2-1 3 0,3 0-3 0,0-2-3 16,-2 0-2-16,3 0 3 0,1-1-1 15,1 0-5-15,-3 0 2 0,2 3 3 0,1-3-6 16,1 0 3-16,1 0 6 0,-1-1-5 0,2 1-3 0,-1 1 1 16,-1-1-1-16,1 1-2 0,0-2 3 15,1-1 0-15,-1 4-3 0,2-3 1 0,0 3-2 16,-1 0 3-16,3-1 1 0,2 0 0 0,-5 0 1 0,4 1-3 15,-1 0-1-15,-1-1 2 0,2 1-1 0,-3-4 0 16,1 1 2-16,-1-2 2 0,6 1 2 0,-6 1-5 16,3-4 4-16,-1 1-3 0,5-1 0 0,-5 1 0 15,1-3-1-15,3 1 4 0,-4 0-6 0,4-1 3 16,2 1 1-16,-1-2 0 0,0-1 0 0,-5 1 1 16,7-2-3-16,-1 0 0 0,-6 0-1 0,6-1 6 15,-1 2-4-15,-4-1 0 0,4 1 3 0,-2 0-10 16,-1-4 9-16,3 3-4 0,-1 0-2 0,0-2 4 15,1 2-2-15,-1 1-2 0,1-3 1 0,-4 3-2 16,4 0 1-16,-2 1 4 0,3-1 4 0,1 0-6 16,-6-2-3-16,0 3 4 0,5 0 0 0,-1-1-4 15,-4-1 2-15,4 4 5 0,-5-4-3 0,6 0-2 16,-6 2 3-16,2 0-1 0,-2-1 0 0,1 2-1 0,-2-1 1 16,3-1-2-16,-1 1 0 0,-3 0 0 15,4 1 1-15,1-4-1 0,-2 0 1 0,0 3 0 16,0-2 1-16,-1 1 1 0,0 0-1 0,2 2 1 0,-2 0 0 15,2-2 5-15,-2 1-8 0,-1-2 8 0,0 3-13 16,1-1 2-16,1-1 7 0,-4 2-8 0,3-1 6 16,-3 0-1-16,3 0-1 0,0-1 0 0,-2-1 0 15,1 2 0-15,-1-3 3 0,1 2-7 0,2-1 5 16,-3 0 2-16,3 0 1 0,-2-1-1 0,1 2-1 16,-2 0 3-16,4-6-2 0,-2 5 0 0,4 0-6 15,-2-1 2-15,-3 1 3 0,2 1 2 0,-2-2-3 16,6-1 2-16,-1 3-2 0,-3-1 0 0,0 2 1 15,5-1-10-15,-6 1 10 0,5-3-1 0,0 3 7 16,0 0-7-16,-5-1 2 0,0 0-1 0,6 0 3 16,-6-1 0-16,5-1 4 0,2 2 0 0,-1-2 2 15,-3 0-4-15,3-1-1 0,-4 3 3 0,1-4-2 16,-2 3 4-16,3 1-6 0,-3-1-1 0,0 1-1 0,-1 0 5 16,1 0-6-16,0 1 2 0,-3 0-4 0,3 0 1 15,-3-1 0-15,3 1 2 0,-3 0-8 16,0 1 4-16,0 1 6 0,0-2-2 0,0 0-1 0,0 0-5 15,-1 0 9-15,-1 1-1 0,3-1-1 0,-5 0 2 16,3 3-1-16,0-2 8 0,-1 0-10 0,1 2 0 16,1-2-7-16,-3-1 2 0,2 1 8 0,-1-1-8 15,0 2 0-15,1-2 3 0,0 2-6 0,1 0 5 16,-1-1 2-16,-3 2-6 0,4-3 4 0,-3 0 5 16,3 1-5-16,-1 1-2 0,1-2-1 0,0 2 3 15,-3-2-1-15,1 0 2 0,1 0-1 0,3 1 0 16,-1-2 6-16,0 1-12 0,2-2 6 0,-1 1 3 15,1 1 0-15,0-1-3 0,0 1 4 0,-1 0-3 16,5-1 3-16,1 1-3 0,0 0 2 0,-6 0 0 16,2-2-10-16,-3 1 4 0,5 1 1 0,-2 0 0 15,-3 1-3-15,-1-2 8 0,4 2-6 0,-1-1 5 16,3 2-7-16,-3-2 6 0,-4 0-2 0,3-3 1 0,-1 3 2 16,0 3-1-16,1-2 2 0,-2 0-6 0,2 0 1 15,-2 1 4-15,1-2-2 0,1 2 2 16,-3-2-4-16,2 2 5 0,0 1-1 0,0-1-4 0,-1-1 1 15,-1 1 2-15,1-2-6 0,0 3 4 16,1-2 2-16,-1 2 0 0,-1-2-3 0,1-1 4 0,-1 0-6 16,1 2 9-16,0-1-4 0,-2 1 1 0,2 0-2 15,-1-2 1-15,-2 1-3 0,2 0 3 0,0 0-4 16,-1 1 3-16,1-2 0 0,-2 1 3 0,-8-1-2 16,14 3-2-16,-4-3 1 0,1 2-2 0,-4-1 4 15,0 0-2-15,2 0 3 0,-9-1-5 0,16 4-1 16,-6-3 5-16,-3 0-2 0,-1 0 0 0,3 1-5 15,-9-2 5-15,19 3-1 0,-11-2 1 0,0-1 2 16,-8 0-4-16,14 0 5 0,-6 0-1 0,-1 1 1 16,-7-1-5-16,19 1 2 0,-11-2 1 0,3 1 1 15,-2-2 0-15,-1 2-1 0,-8 0 12 0,17 0-14 16,-10 0 0-16,1-2 2 0,-8 2 2 0,15 4 0 0,-7-4-3 16,1 1 9-16,2 0-10 0,1-1-2 0,-3 1 2 15,2-1 2-15,0 2-2 0,-1-1 4 16,0-2 3-16,2 1-5 0,-3 0-3 0,5 1 0 0,-4 0 8 15,0-2-13-15,4 1 7 0,-2 1 0 0,0-2-3 16,0 2 3-16,3-2 2 0,-3 1-3 16,-2-1 3-16,4-1-3 0,-1 4-1 0,0-2 1 0,-2 0 0 15,1 0 2-15,2 0-4 0,2 0 0 0,0-2 3 16,-3 2 2-16,0 2-1 0,2-4 0 0,2 4 0 16,-5-4-2-16,7 1 3 0,-1 0 0 0,0 0-3 15,0-1 0-15,2-1 0 0,-1 1-1 0,-1 2-1 16,1-1 6-16,1-1-5 0,-8 0 2 0,8 0 0 15,-4 2 4-15,3-1-2 0,-2 1-4 0,3-1 0 16,-8 2 0-16,7-4 1 0,1 1 6 0,0 0-7 16,-1-1-2-16,-2 2 4 0,2-3-2 0,0 2-1 15,-1 1 3-15,0 1 0 0,-2-1 2 0,3 0-3 16,-7 0 0-16,7 0 4 0,-1-1-2 0,-4 1-3 0,-1 1-4 16,5-3 6-16,0 2 13 0,-6 0-11 0,7 1-3 15,-2-2 1-15,-3 2-1 0,-2-1 1 16,7 1 1-16,-6-2-4 0,2 1-1 0,-2 1 4 0,6-2 4 15,-5 1-5-15,-1 1 0 0,5 1 1 0,1 1 2 16,-8-2 0-16,5 0-3 0,-2 3-1 0,1-3 2 16,-1 0-1-16,-1 2-3 0,2-1 3 0,-2-1 0 15,5 0 3-15,-4 1 3 0,0-1-3 0,-1-1 2 16,1 2-10-16,-1-1 5 0,0 0 1 0,-1 3-1 16,2-3 2-16,0 0 0 0,1 2 6 0,0 0-4 15,-5-1-5-15,5-1 1 0,-3 2 4 0,2-1-3 16,0-1 5-16,-1 3-13 0,6-3 11 0,-6 1-8 15,1 0 7-15,0 0-3 0,0 1-5 0,3-2 4 16,-1 3-1-16,-3-1 4 0,5 0 1 0,-5-2 0 16,6 0-5-16,-5 0 4 0,4 1-3 0,0-2 4 15,-4 1 1-15,4-1 0 0,-4 1-4 0,6 0-2 16,-2 0 2-16,0 1 3 0,0-1 2 0,-4 0-4 0,4-1 3 16,1 2-6-16,-1-1 1 0,0 1-1 0,-1-2 3 15,0 0 1-15,1 1 2 0,-2-1-2 0,1 1-1 16,-3 0 0-16,-1 1 0 0,1-1 4 0,3 1-3 15,-4 0 1-15,2 0 1 0,3 1-6 0,-3-2 3 16,-2 2-2-16,2-2-1 0,-2-2 1 0,1 2 2 16,-1 2 11-16,5 0-12 0,-2 1-2 0,1-3 2 15,-4 3 0-15,0-1 1 0,-2-2-1 0,5 1 8 16,-1-1-6-16,-2 1-3 0,-1 0-1 0,2 0 6 16,1-1-2-16,2 1-9 0,-3 2 9 0,0-3-3 15,-1 0 2-15,5 1 8 0,-5 0-7 0,2 1-1 16,-3-2 1-16,5 0-2 0,-4 1-3 0,1 1 4 15,0-1-2-15,2-1 3 0,-3 2-1 0,4-1-1 16,-4-1-1-16,2 1 2 0,2-1-6 0,-2 1 7 16,-2-1-8-16,2 1 4 0,1 0 5 0,2 2-1 15,-4-2 8-15,1-1-8 0,1 0-2 0,-1 0 6 16,2 0-7-16,0 0 6 0,-4 0-3 0,5 0 0 0,-4 0 0 16,0-1 1-16,-2 1-2 0,3 0-2 15,-2 0 7-15,5-1 5 0,-6 1-11 0,2 1-2 0,-1 0 0 16,3 0 1-16,-2-1 2 0,-1 0 3 0,0-1-1 15,2 2 0-15,-1 0 2 0,-2-1-4 0,3 0-6 16,2 1 10-16,-5 1-1 0,2-1-5 16,-2-2 0-16,0 1 0 0,2 1 2 0,-2 0-5 0,1-1 4 15,1 2 1-15,-2-2 4 0,3 2-5 0,2-1-2 16,-4 0 2-16,1 0 2 0,3 1-1 0,1-1 0 16,-5-1-1-16,2 1 2 0,-2 0 0 0,6 0-2 15,-8-1 3-15,3 1 1 0,4-1 0 0,-3 2-8 16,-2 0 1-16,0-1 6 0,1 1-3 0,-1-2-1 15,5 2 2-15,-5-2 0 0,2 1 7 0,-3 0-6 16,3 1-2-16,-2-1 3 0,4 1-3 0,1-2 3 16,0 2-2-16,-5 0-1 0,1-1 6 0,-1 0-6 15,6 0 11-15,-6 2-13 0,5-5 2 0,-3 2 3 16,0 2 0-16,2-2-2 0,1 0-2 0,-5 0 12 0,6 0-15 16,-6 1 11-16,2-1-5 0,3 0-6 15,-4 2 5-15,-2-2-4 0,1 0 6 0,5 0-5 16,-5 3 4-16,4-1-3 0,-3 0 2 0,4 1-3 0,-6-3 7 15,6 3-8-15,-5-3 4 0,0 3-1 0,0-3 1 16,5 2 9-16,-4 0-9 0,-3 0 2 0,2-1-3 16,1 0-1-16,3 0 3 0,2 1-2 0,-1-1 1 15,0 1-1-15,-1-2 4 0,-2 1-3 0,2 0 12 16,0-1-14-16,-2 3 2 0,2-3 1 0,1 1 0 16,-1 2-1-16,-2-6-3 0,-1 6 0 0,1-2 1 15,-1 0 0-15,0 0 3 0,3 2-1 0,2-1 1 16,1 1-2-16,-4-3-2 0,-2 3 3 0,-1-1-1 15,5 0 2-15,-6-1-1 0,3 0 0 0,2 0 0 16,-4 0 2-16,5-1-3 0,-4 3 2 0,4-2-3 16,0 0 0-16,-5 1 0 0,2 0-1 0,2-2 18 15,-6 1-20-15,4 2 2 0,-3-2 3 0,2-1 2 16,0 2-4-16,0-1 3 0,-1 2-2 0,1-1 1 0,-3-2 0 16,3 1 2-16,3 0-4 0,-3 0 2 15,-2 2-5-15,1 0 5 0,2-1 0 0,-2-1 1 16,1 0 2-16,-2-1 0 0,0 3-5 0,6-1 2 0,-4-1 0 15,2 2 0-15,1-2-8 0,-2-1 13 0,3 3-8 16,-5-3 3-16,6 1 6 0,2 0-9 0,-7-1 1 16,2 1-2-16,-2-2 5 0,3 1 0 0,1 0-1 15,-5 0 3-15,1 0 7 0,-1 1-16 0,1-1 6 16,-2 2 3-16,0-2-5 0,2 0 4 0,-2 2-5 16,3-2 6-16,-2 1-11 0,1 0 13 0,-2 0-5 15,-1-1 5-15,4 1-3 0,-3-1 0 0,8 0-3 16,-9 1 1-16,3 1 0 0,-1-1 2 0,1-1-6 15,-1 0 1-15,1 2 5 0,-1 0-4 0,-1-1-1 16,1-1 6-16,0 1-3 0,1 0 2 0,-1 2-2 16,-2-3 0-16,3 1 4 0,-1 0-3 0,1-1 0 15,-1 1 0-15,-1-1-5 0,2 1 3 0,3 0-4 16,-3-1 4-16,-2 2 3 0,2-4 0 0,-1 1-2 0,2 2 5 16,-3-1-7-16,5 0 6 0,1 2-6 15,-6-1-2-15,5-4 3 0,1 5-1 0,-5-4 5 16,1 2-11-16,2 0 11 0,2 0-4 0,1-1 4 0,-2 1-4 15,-5 0 8-15,7-1-5 0,-4 1 4 0,-1 0-8 16,-1 0 7-16,-1-1-5 0,3 1 0 16,-1 0-1-16,2 0-2 0,-2-2 2 0,1 2-4 0,1 0 0 15,-3 0 8-15,-1 0-1 0,5-2 5 0,-4 1-9 16,1 2 4-16,-2-1-2 0,1 0 6 0,0 0-5 16,0-1 11-16,2 1-13 0,-2 1 11 0,1-1-16 15,0 0 5-15,1 0 0 0,-2 0 0 0,1-1 3 16,-1 0-4-16,3 1 5 0,-1-1-7 0,-4 1 5 15,3-1 3-15,-1 1 6 0,-1-2-11 0,3 1-1 16,-1 1 5-16,-1-2-1 0,0 0-2 0,-1 1 0 16,1-1 3-16,-3 0-1 0,3 0-4 0,0 0 6 15,-1 1-6-15,1-1 15 0,1 2-10 0,-3-3-2 16,2 0-4-16,1 1 15 0,1 0-11 0,3 1 1 0,-6 1-3 16,2-3 5-16,-2 2-9 0,2 0 6 15,-1 0-2-15,2 0 4 0,-2 1-2 0,0-2-1 16,-1 2-3-16,-1-1 2 0,3 1 3 0,-1 0-1 0,-1 1 4 15,0-2-5-15,1 2-8 0,1-1 4 0,-3-1 2 16,0 4 2-16,3-5 2 0,-3 2-1 0,5 0-4 16,-5 0 8-16,1-1 4 0,-1 1-11 0,2-2 7 15,-1 0-2-15,-1 2-4 0,2-1 2 0,-1 1-6 16,1 1 8-16,-1-2-2 0,0 2-2 0,-1 0-1 16,-1-2 2-16,3 2 0 0,-1-2-5 0,-1 2 4 15,0-1 8-15,-1-1-4 0,2 2-4 0,-3-2 2 16,1 1 4-16,1-1-6 0,0 0-1 0,0 0-1 15,-2 2 2-15,2-3 2 0,-11 2-1 0,18-2 4 16,-11 2-2-16,2-1-4 0,-9 1 4 0,14-2-2 16,-6 1 5-16,-8 1-6 0,14-1 0 0,-5-2 1 15,-9 3 3-15,13-2-2 0,-8 2 3 0,-5 0-5 16,14-1 0-16,-14 1-2 0,10-1-1 0,-10 1 0 0,14 0 4 16,-14 0 3-16,11-1 4 0,-11 1-6 0,11 1 11 15,-11-1-14-15,10 0-1 0,-10 0 6 16,9 0 2-16,-9 0-4 0,8 1-1 0,-8-1 0 15,10 0 0-15,-10 0 0 0,0 0-4 0,11-1 4 0,-11 1 2 16,0 0-4-16,11 0 2 0,-11 0-2 0,0 0 4 16,11 1-4-16,-11-1 4 0,0 0-5 0,9 1 4 15,-9-1-1-15,0 0 1 0,5 3-2 0,-5-3 3 16,0 0 9-16,0 0-6 0,0 0-7 0,8 2 0 16,-8-2 3-16,0 0-3 0,0 0 8 0,0 0-7 15,0 0 3-15,0 0-3 0,0 0 7 0,0 0 2 16,0 0 0-16,0 0 2 0,0 0-2 0,0 0 3 15,10 2 5-15,-10-2 4 0,0 0-11 0,0 0 2 16,0 0-3-16,0 0 1 0,0 0 3 0,0 0-5 16,0 0-5-16,0 0 7 0,0 0-12 0,0 0 7 15,0 0-2-15,0 0 4 0,0 0 1 0,0 0-1 16,0 0-6-16,0 0 9 0,0 0-3 0,0 0-1 0,0 0 6 16,0 0 1-16,0 0-3 0,0 0 3 15,0 0-10-15,0 0 8 0,0 0-3 0,0 0 8 16,0 0-4-16,0 0-5 0,0 0 3 0,0 0-4 0,0 0 1 15,0 0-2-15,0 0-2 0,0 0 15 0,0 0-12 16,0 0 0-16,0 0-4 0,0 0 0 0,0 0 1 16,0 0 3-16,0 0-5 0,0 0 1 0,0 0-2 15,0 0 5-15,0 0-5 0,0 0 3 0,0 0-3 16,0 0 5-16,0 0-4 0,0 0 2 0,0 0-2 16,0 0-6-16,0 0 8 0,0 0 6 0,0 0-6 15,0 0 7-15,0 0-5 0,0 0-4 0,0 0 8 16,0 0 5-16,0 0-7 0,0 0-2 0,0 0-5 15,0 0 8-15,0 0-7 0,0 0 3 0,0 0-4 16,0 0 5-16,0 0 6 0,0 0-7 0,0 0 2 16,0 0-4-16,0 0-1 0,0 0 8 15,0 0-7-15,0 0 2 0,0 0-1 0,0 0 3 0,0 0-1 16,0 0 3-16,0 0-1 0,0 0-4 0,0 0 1 16,0 0-3-16,0 0 4 0,0 0-1 15,0 0 3-15,0 0-2 0,0 0 0 0,0 0 1 16,0 0-6-16,0 0-5 0,0 0 10 0,0 0-4 0,0 0 2 15,0 0 0-15,0 0-1 0,0 0-2 0,0 0 2 16,0 0-1-16,0 0 1 0,0 0 1 0,0 0 8 16,0 0-9-16,0 0 1 0,0 0-5 0,0 0 6 15,0 0-3-15,0 0-1 0,0 0 2 0,0 0 1 16,0 0-4-16,0 0 5 0,0 0-1 0,0 0-2 16,0 0 3-16,0 0-1 0,0 0 0 0,0 0-9 15,0 0 6-15,0 0 2 0,0 0 1 0,0 0 4 16,0 0-4-16,0 0 4 0,0 0-2 0,0 0 9 15,0 0-9-15,0 0 2 0,0 0 1 0,0 0-5 16,0 0-1-16,0 0 3 0,0 0 0 0,0 0 0 16,0 0-6-16,0 0 6 0,0 0-1 0,0 0 0 15,0 0-2-15,0 0 4 0,0 0-3 0,0 0 1 0,0 0-3 16,0 0 4-16,0 0-2 0,0 0-1 0,0 0 3 16,0 0-1-16,0 0-1 0,0 0 2 0,0 0-3 15,0 0 3-15,0 0 1 0,0 0 1 0,0 0-2 16,0 0 0-16,0 0-2 0,0 0 3 0,0 0 2 15,0 0-5-15,0 0 0 0,0 0 3 0,0 0-2 16,0 0-4-16,0 0 2 0,0 0 7 0,0 0-1 16,0 0-7-16,0 0 2 0,0 0 0 0,0 0-5 15,0 0 6-15,0 0-9 0,0 0 8 0,0 0-2 16,0 0-2-16,0 0 0 0,0 0 1 0,0 0 6 16,0 0-7-16,0 0 4 0,0 0-2 0,0 0 0 15,0 0 0-15,0 0 2 0,0 0 4 0,0 0-2 16,0 0-7-16,0 0 2 0,0 0 4 0,0 0-3 0,0 0 0 15,0 0 2-15,0 0 2 0,0 0-9 0,0 0 4 16,0 0 3-16,0 0-3 0,0 0 2 16,0 0 2-16,0 0-4 0,0 0 3 0,0 0-3 0,0 0 6 15,0 0-3-15,0 0-4 0,0 0 3 0,0 0-1 16,0 0-2-16,0 0 3 0,0 0-2 0,0 0-4 16,0 0 5-16,0 0 2 0,0 0 2 0,0 0-2 15,0 0-1-15,0 0-1 0,0 0 1 0,0 0-4 16,0 0 4-16,0 0 3 0,0 0-1 0,0 0 0 15,0 0-1-15,0 0-1 0,0 0 1 0,0 0 1 16,0 0 1-16,0 0 3 0,0 0-9 0,0 0 6 16,0 0 2-16,0 0-1 0,0 0-1 0,0 0 2 15,0 0-4-15,0 0 2 0,0 0 4 0,0 0-1 0,0 0 3 16,0 0 2-16,0 0 1 0,0 0 0 16,0 0-2-16,0 0-2 0,0 0-1 0,0 0 2 15,0 0-1-15,0 0-3 0,0 0 0 0,0 0 1 0,0 0-3 16,0 0 2-16,0 0-1 0,0 0 1 0,0 0-3 15,0 0 1-15,0 0 0 0,0 0 3 16,0 0-4-16,0 0 0 0,0 0-1 0,0 0-1 0,0 0-7 16,0 0-23-16,0 0-38 0,0 0-31 0,0 0-46 15,0 0-57-15,-18-14-75 0,9 13-366 0,0-1-1041 16,-5 2-82-16</inkml:trace>
  <inkml:trace contextRef="#ctx0" brushRef="#br0" timeOffset="24938.67">17330 11418 351 0,'0'0'365'0,"0"0"-36"0,0 0-40 15,0 0-38-15,0 0-22 0,0 0-26 0,0 0-6 0,0 0-11 16,0 0-2-16,0 0-9 0,11-2-12 0,-11 2-9 16,0 0-9-16,0 0-1 0,12 0-19 0,-12 0-4 15,0 0-9-15,13 0-7 0,-13 0-11 0,10-1-6 16,-10 1-8-16,12 0-2 0,-4-1-11 0,4-1-4 15,-3 0-4-15,1 2 1 0,1 0-6 0,3-1-5 16,-1-2-5-16,6 1 0 0,-1-1-5 0,0 1-3 16,3 1 0-16,5-1 3 0,-8-1-2 0,4 1-5 15,0-2-2-15,8-3 3 0,1 3-5 0,0 1 0 16,-1-2-1-16,-3-1 1 0,5 0-1 0,1 0-2 16,2-1 0-16,-3 1-3 0,2-1-3 0,1 0 3 15,-2 2 3-15,3-3-6 0,-4 5-7 0,1-2 3 16,0 1-1-16,-2 0-4 0,0 2 0 0,-3 1-1 15,1 1-3-15,-3 0 8 0,2 0-8 0,1 0 1 0,-7 0-2 16,1-1-1-16,5 1-4 0,1-4 4 0,-2 3-2 16,4 1 3-16,-1-1-1 0,-2-1-1 0,0 0-1 15,0 0 4-15,0 0-2 0,1 0-1 0,1 0-4 16,-1-2 6-16,-1 2-1 0,0-2-6 0,2 3 4 16,-2-1-3-16,1-1 0 0,-8 2 13 0,7 0 0 15,-7 0-7-15,8-1 5 0,-9 2-1 0,4-1-1 16,-2 2-3-16,-1-1-2 0,0 0 2 0,0 0-1 15,-1 0-2-15,2 0-1 0,-2 0 4 0,8 0-4 16,-7 0 1-16,8-2 4 0,-7 1-6 0,0 1 1 16,1-1-2-16,-4 0 1 0,4-1 0 0,-3 2 2 15,7-1-2-15,-5 1 0 0,-3-1 0 0,2 2 3 16,2-2 0-16,-2 1-4 0,7-1 4 0,-7 2-2 16,1-1-1-16,6 1 4 0,-7-1-1 0,9 1-2 15,-8-1 2-15,6 0-3 0,1 0 2 0,0 2-3 16,-7-1 0-16,6-4 2 0,-1 2-4 0,2 0 6 15,-8 1-5-15,6-1-1 0,-6 1 4 0,8-1-2 0,-8-1 1 16,2 1 0-16,-1-1 1 0,7 0-2 0,-2 0 1 16,-4 1-1-16,1-1 4 0,-2 0-3 0,6 0-1 15,-6 2 3-15,7-2-3 0,-3 0 2 16,4 2 1-16,-7-1 0 0,7 1-1 0,-2-1-2 0,2 1 1 16,1-1-3-16,-2-2 6 0,0 2 0 0,3 1-2 15,-1 0-2-15,3-2 1 0,-3-1 2 0,3 2 0 16,0-1 1-16,-3 2 0 0,1-1-1 0,1 1 4 15,-1-1-3-15,-1 1 0 0,-1 0-1 0,1 0 8 16,0 0 0-16,-2 0-5 0,6 1 3 0,-4 2-1 16,1-2-3-16,-3 2 6 0,3 0-8 0,-1-2 3 15,-3 3 0-15,1 0 2 0,2-2-2 0,-1 2 0 16,-1-1 0-16,2 0 0 0,-1 2 1 0,1-2-2 16,2 1 4-16,-14-1-1 0,15 0 8 0,-5 1 1 0,2 0 0 15,-1 2-7-15,1-4 2 0,-2 2 2 16,3-2 5-16,-3 2 7 0,0-1-8 0,3-1-1 15,-3-2 8-15,0 2-10 0,-2-2 5 0,1 0-10 16,3 1 10-16,0-2 1 0,-1 1-2 0,3 0 1 0,-3-1-5 16,1 2 0-16,-2-4 0 0,3 2-4 0,-1-2 0 15,0-1-2-15,1 2 5 0,-1 1-6 16,1-2-1-16,-1-1 2 0,1 1-4 0,-3 1 0 0,2-1 5 16,-2 2-8-16,-8 0 7 0,9-1-4 0,-2 0-1 15,-6 1-5-15,5-1 2 0,-7 1 3 0,0 0 2 16,1 1-4-16,-3-3 3 0,-5 2-2 0,1 0 1 15,0 0-4-15,-4-1 8 0,1 1-5 0,-1 2-2 16,3-1 2-16,-13 0-1 0,14 0 0 0,-8 2-2 16,-6-2 1-16,11-2 4 0,-11 2-8 0,12 2 8 15,-12-2-4-15,7 0-3 0,-7 0 3 0,0 0 2 16,10 1-4-16,-10-1 5 0,0 0-1 0,0 0 3 16,0 0 3-16,0 0 12 0,0 0-7 0,1 5 0 15,-1-5 2-15,0 0 4 0,0 0 4 0,0 0 3 16,0 0 3-16,0 0-2 0,0 0 2 0,0 0 1 15,0 0-5-15,0 0 3 0,0 0-1 0,0 0-3 16,6 3-3-16,-6-3 1 0,0 0-1 0,0 0-2 0,0 0-1 16,0 0 0-16,0 0-4 0,0 0 0 0,0 0-3 15,0 0 5-15,0 0-2 0,0 0 1 16,0 0 2-16,0 0 4 0,0 0 0 0,0 0 8 0,0 0-1 16,0 0-3-16,0 0 3 0,0 0 0 0,0 0-2 15,0 0-1-15,0 0-3 0,0 0 0 0,0 0-3 16,0 0 0-16,0 0-1 0,0 0-2 0,0 0 0 15,0 0-5-15,0 0 1 0,0 0 0 0,0 0-1 16,0 0-2-16,0 0 0 0,0 0-2 0,0 0 3 16,0 0-3-16,0 0 0 0,0 0-2 0,0 0 1 15,0 0-2-15,0 0 2 0,0 0-3 0,0 0-2 16,0 0-1-16,0 0-6 0,0 0-2 0,0 0-10 16,0 0-16-16,0 0-21 0,0 0-40 0,0 0-30 15,0 0-33-15,0 0-40 0,-17 6-46 0,17-6-71 16,-10 2-319-16,10-2-1013 0,-9 5-63 0</inkml:trace>
  <inkml:trace contextRef="#ctx0" brushRef="#br0" timeOffset="31146.55">4756 11354 355 0,'0'0'460'16,"-14"3"-50"-16,7-2-46 0,7-1-41 0,-10 0-32 15,10 0-44-15,0 0-24 0,0 0-30 16,-12 2-29-16,12-2-19 0,0 0-20 0,0 0-17 0,0 0-12 16,-7 1-11-16,7-1-21 0,0 0-15 0,0 0-21 15,0 0-21-15,0 0-9 0,0 0-16 0,-5 6-2 16,5-6-6-16,0 0-5 0,1 12-3 0,-1-12 16 15,-3 9-4-15,3-9 4 0,-1 10 4 0,0-3 1 16,1-7 6-16,-1 14 19 0,-1-6 7 0,0 1 14 16,2-2 9-16,0-7 6 0,-4 12 6 0,2-6 6 15,2-6-4-15,-4 14 3 0,4-10-3 0,0-4 5 16,-2 8 6-16,2-8 3 0,0 0 5 0,0 0-7 16,2 9 0-16,-2-9-2 0,0 0-9 0,0 0-1 0,0 0-5 15,0 0 3-15,0 0-6 0,0 0 0 16,0 0-3-16,0 0-3 0,0 0 0 0,0 0-7 15,0 0 2-15,0 0-7 0,0 0-2 0,0 0-3 16,0 0 3-16,16-6-2 0,-16 6-5 0,0 0-3 0,8-5-5 16,-8 5 4-16,0 0 3 0,6-8-8 0,-6 8-2 15,7-5 1-15,-7 5 2 0,3-7-8 16,-3 7 2-16,7-7-5 0,-3 0 3 0,-2 0-3 0,2-1 5 16,0 0-3-16,2-2 2 0,-3-1-1 0,1 0-5 15,2-5 1-15,-1-1-11 0,2 2 5 0,-1-3 2 16,-1 2-6-16,-1 4 8 0,0-4-11 0,-2 6 0 15,2 2-5-15,-1 1-3 0,-1 0-2 0,-2 7 4 16,7-7 0-16,-7 7 0 0,0-6-6 0,0 6-1 16,0 0-10-16,0 0-14 0,0 0-22 0,0 0-26 15,0 0-19-15,0 0-27 0,0 0-40 0,0 0-49 16,-20 10-284-16,15-6-734 0,0 0 68 0</inkml:trace>
  <inkml:trace contextRef="#ctx0" brushRef="#br0" timeOffset="35816.44">4912 10765 37 0,'0'0'392'15,"0"0"-27"-15,-7-2-42 0,7 2-39 0,0 0-27 16,0 0-20-16,0 0-22 0,0 0-10 0,0 0-22 16,0 0 5-16,0 0-11 0,0 0-13 0,0 0-1 15,0 0-17-15,0 0-11 0,0 0-11 0,0 0-13 16,0 0-13-16,0 0-12 0,0 0-10 0,0 0-6 0,0 0-9 15,0 0-5-15,0 0-8 0,0 0-2 16,0 0-5-16,0 0-1 0,0 0-10 0,21-2 0 16,-21 2-4-16,14 2-5 0,-14-2 3 0,11 1 0 0,-3-1-3 15,-8 0 0-15,17-2 1 0,-10 1 3 0,4 0-9 16,0-1 4-16,-1 1-6 0,3 0 2 0,-2-1-1 16,1 1 2-16,2-1-5 0,-2 1 0 0,-1 0 1 15,0-2-1-15,2 1-3 0,1 0 3 0,-1-1-5 16,1 1 5-16,-1 0-5 0,-1-3 2 0,0 4-3 15,5 0 3-15,-4 0-4 0,1 0 4 0,0-1-3 16,0-1-1-16,-2 3-1 0,1 0 4 0,0 0-4 16,1 0 1-16,-1 1-2 0,1-1 4 0,-2 2-3 15,0-4 2-15,0 1-3 0,1 1 1 0,2-1 1 16,-2 1-3-16,-1-2 1 0,1-1 1 0,0 0 3 16,1 2 5-16,0 0-5 0,-1 1 2 0,0-1 1 15,1 1-1-15,-3 0-1 0,1-4-4 0,1 4 3 0,-2-1-2 16,3 0 2-16,-2 2-4 0,-1-2 1 0,3 1 0 15,-1-1 2-15,1 1 1 0,-1-2-1 16,1 1 0-16,3-1 4 0,2 1 1 0,-3-2-6 0,0 2 2 16,-4 0 7-16,9-1-4 0,-4 0-5 0,2 2-1 15,-2 0 6-15,-4-2-1 0,5 1-1 0,-5 2 1 16,2-1-3-16,1-2 5 0,-2 2-8 0,-3-4 2 16,2 3-3-16,1 1 1 0,-2 0 2 0,-4-2-1 15,5 2 2-15,0 0-3 0,0-2 2 0,0 2 2 16,1-1 0-16,-2 1 0 0,0-1-2 0,2 0 2 15,-2-1-2-15,0 1 1 0,1 0-3 0,-3 1 2 16,2 0-1-16,-1 0-1 0,1-1-2 0,2 0 4 16,-3 0 3-16,1-1-2 0,-1 1-1 0,0-1-2 15,3 0 2-15,-2 1-3 0,1 0 4 0,0 1-1 0,-1-1-2 16,0 1-3-16,0 0 4 0,-2 2-5 16,0-1 4-16,2-2 2 0,-1 2-2 0,2-1 0 15,-4 0-2-15,4 0 6 0,-2 2-6 0,0-4 1 0,1 4 0 16,-1-2-7-16,0 1 5 0,-1-2 4 0,0 2-2 15,2-1-3-15,-4 1-1 0,2 0 5 16,2-1-4-16,-2-1 2 0,0 2 1 0,1-3 2 0,-1 2-4 16,-1 0 0-16,5 1-1 0,-5-3 0 0,3 0 1 15,-1 1 1-15,1 1 0 0,0 0 3 0,0-1-2 16,-1 2-2-16,0 0 0 0,-5-1 2 0,5 2 1 16,-1-4-3-16,3 1-1 0,-3 0 2 0,2 3-4 15,0-2 5-15,-3 2-6 0,4-2 3 0,-3 1 2 16,0 0 2-16,2 0-3 0,-1 1 5 0,1-1-4 15,-1 1 0-15,2 0 0 0,-2 0-3 0,1 0-3 16,-2 1 8-16,4-1-1 0,-3 0-3 0,1 1 2 16,0 0 3-16,-1-4-3 0,5 2 0 0,-3 2-1 15,-1-1 3-15,0-1-7 0,1 3 4 0,1-3 6 16,0 3-9-16,-2-2 10 0,1-2-9 0,2 2 4 16,2 2-2-16,-3-3-1 0,-2 1 5 0,2 1-7 15,0-1 4-15,4 0-1 0,-2 0-4 0,2-1 2 0,-5-1-1 16,3 0 4-16,-1 0 3 0,2 0-3 0,0 2 4 15,1-2-4-15,-2 1 1 0,3-4 2 16,1 3-4-16,-5 0 0 0,13-2 6 0,-13 3-5 0,-1-2 2 16,3 1-1-16,-3 0-2 0,-1 0-1 0,5 0 6 15,-5 0-5-15,5 0 2 0,-4 0-1 0,4-1-4 16,-5 2 3-16,1 0-2 0,-3 0 4 0,3-1 1 16,4 0 1-16,-4 2 5 0,-1-2-7 0,3-2 4 15,-3 2-3-15,3 0 1 0,0 0-1 0,2 2 3 16,1-4 3-16,-2 1-2 0,-5 1 1 0,7-2 0 15,-1 1-1-15,-4 1-3 0,3-1 1 0,1 2-4 16,-5-2 0-16,5-1 2 0,1 2-2 0,-6 3 2 16,3-3 0-16,-3 0 1 0,0 1-2 0,1-2 2 15,-1 1-2-15,1 0 2 0,-1 0-1 0,2-1 3 0,2 1-5 16,-5 0 3-16,3 0-3 0,1 0 3 16,-3 0-2-16,0 0 4 0,1 0-3 0,-1 0 2 15,-1 0-4-15,1 0 6 0,1 0-2 0,-1 0 0 0,1 0-1 16,0 0-8-16,1 0 8 0,-2 0-5 15,5 0 5-15,0-2 0 0,-1 4 1 0,-5-2-1 16,9-2-1-16,-10 1 0 0,8-1-1 0,-2 2 1 0,4 2 1 16,-9-4-1-16,1 1-5 0,0 0 4 0,5-2 5 15,1 3 0-15,-2-2 1 0,0 1 0 16,-3 1-3-16,4-1-1 0,0 2 3 0,0-2-1 0,-1 1-1 16,0-1 2-16,0-1-7 0,1 1 5 0,-1-1 0 15,2 2-1-15,0-3-1 0,-2 1 0 0,3 1-2 16,-6-1 2-16,4-2-3 0,-5 4 1 0,1-3 0 15,1 1 2-15,-1 1 7 0,-1-3-9 0,4 2 4 16,-7 1-3-16,4 0-3 0,-5-1 3 0,-2 1 0 16,3 1 0-16,-10 0 4 0,15 0-5 0,-9-2 2 15,-6 2-1-15,11-1 2 0,-11 1-4 0,12-1 0 16,-12 1 0-16,8 0 1 0,-8 0-2 0,0 0 1 16,0 0 6-16,13 1-3 0,-13-1-1 0,6 0 1 15,-6 0-11-15,0 0-18 0,0 0-33 0,0 0-70 0,0 0-110 16,0 0-361-16,0 0-917 0,0 0-3 0</inkml:trace>
  <inkml:trace contextRef="#ctx0" brushRef="#br0" timeOffset="39149.68">22930 10111 201 0,'0'0'289'0,"0"0"-67"15,0 0-6-15,0 0-23 0,0 0-21 0,0 0-18 0,0 0 0 16,0 0 2-16,0 0-6 0,0 0 1 16,0 0-3-16,11 8-9 0,-11 1-4 0,0 0-16 15,0 0-11-15,0 3-4 0,2 0-17 0,-2 4-6 0,3-1-3 16,-2 5-13-16,-2-5-5 0,1 2-7 0,1 0 0 16,3 0-13-16,-4-3-1 0,2-1 2 15,-2-1-11-15,0 3-5 0,0-3 1 0,0 0 1 0,0-4-6 16,0 3-3-16,0-4 1 0,0-7-7 0,0 11-2 15,0-5 0-15,0-6 0 0,0 0-2 0,0 11 2 16,0-11 1-16,0 0-6 0,2 6 3 0,-2-6-3 16,0 0 5-16,0 0-6 0,0 0 0 0,0 0-3 15,0 0 7-15,10-18-7 0,-7 10 1 0,-1-5 0 16,5 2-5-16,-5 0 3 0,5 0-9 0,-2 0 9 16,-1-2-4-16,2-3 2 0,-3 3-2 0,-1 1-1 15,2 2 6-15,2 0-8 0,-2 0-1 0,0-1 2 16,1 3 6-16,-3 2-3 0,2-3 0 0,1 4 1 0,-5 5 4 15,7-11-13-15,-7 11 15 0,4-5-8 16,-4 5 2-16,5-4 1 0,-5 4-3 0,0 0-3 16,0 0 9-16,0 0 0 0,0 0-3 0,12 7-2 0,-12-7 6 15,0 13 2-15,0-6 0 0,6 2 4 0,-6 0-9 16,4 1 5-16,-4 0-1 0,0-2 1 0,2-2-4 16,1 2 2-16,-3-1 2 0,2-1-8 15,-2-6 3-15,2 11 4 0,0-4-3 0,1-2-4 0,-3-5 5 16,3 9 2-16,-3-9 0 0,1 6-4 0,-1-6 3 15,0 0-4-15,6 5-1 0,-6-5-2 0,0 0 4 16,0 0-14-16,0 0 10 0,12-11 8 0,-12 11-3 16,7-14 3-16,-1 5-6 0,-4-2-1 0,6-3-3 15,-1 3-3-15,1-3 2 0,2 0 5 0,-6 5 3 16,3-1-6-16,-3 2 1 0,2 2 8 0,-3 0-3 16,-3 6-3-16,5-7-2 0,-5 7 3 0,6-4-1 15,-6 4 5-15,0 0 2 0,0 0 9 0,7 17-11 16,-5-10 9-16,-2 3-7 0,2 1 4 0,-4 1 1 0,4-1-5 15,0 3 3-15,-1-2-4 0,1-1 2 16,0 0 3-16,2 1-4 0,-4-3-4 0,5 3 1 16,0-2 0-16,-5-5-21 0,4 3-18 0,-1-2-13 0,1-2-5 15,0 2-28-15,1-2-16 0,-5-4-27 0,12 3-25 16,-12-3-50-16,10 0-197 0,-10 0-523 0,0 0 100 16</inkml:trace>
  <inkml:trace contextRef="#ctx0" brushRef="#br0" timeOffset="39996.94">23321 10313 213 0,'0'0'320'16,"0"0"-36"-16,0 0-13 0,0 0-27 0,0 0-25 15,11 11-20-15,-11-11-30 0,4 8-23 0,-4-8-12 16,4 10-16-16,-3-5-14 0,-1-5-16 0,0 0-4 16,4 4-12-16,-4-4-2 0,4 4-11 0,-4-4-6 15,0 0-2-15,0 0-7 0,12-1-7 0,-12 1-3 16,7-6 0-16,-7 6-3 0,8-6-9 0,-6 1 5 15,-2 5-4-15,4-9 17 0,-4 9-6 0,2-11 1 16,-2 11-9-16,-2-11 0 0,2 11-5 0,-4-12 3 16,2 7 3-16,2 5 4 0,-8-10 1 0,5 6-2 15,-1-1-2-15,4 5 1 0,-8-8-6 0,2 6 0 16,6 2-4-16,-11-4-3 0,7 1-14 0,4 3-16 0,-9-3-25 16,9 3-20-16,-9-6-25 0,9 6-9 15,-5-4-5-15,5 4-6 0,0 0-5 0,0 0 9 16,0 0 0-16,7-16 15 0,-2 13 6 0,-5 3 3 0,9-6 9 15,-5 3 8-15,-4 3 11 0,11-5 5 0,-3 3 4 16,-2 1 4-16,-6 1 4 0,13 0 4 0,-13 0 3 16,14-1 4-16,-14 1 14 0,9 0 7 0,-9 0 9 15,9 2 19-15,-9-2 21 0,9 3 6 0,-9-3 17 16,6 8 8-16,-3-3 5 0,-3-5 4 0,2 8 3 16,0-2-4-16,0 0-8 0,1 0-2 0,-1 0-6 15,0 1-3-15,0 2-7 0,2 0-2 0,1 0-8 16,-4 0-9-16,3 0 2 0,1 0-6 0,-1-3-7 15,-2 2 0-15,2-1-3 0,0-3-5 0,0 1-3 16,0 0-1-16,-4-5-6 0,6 7 6 0,-6-7-7 16,7 5 0-16,-7-5-4 0,6 1-1 0,-6-1 1 15,0 0-5-15,14-5 1 0,-14 5 6 0,7-6-5 16,-4 2-2-16,-3 4-1 0,6-9-1 0,-4 6 1 16,-2 3-4-16,8-9 4 0,-8 9 2 0,4-6-6 0,-4 6 1 15,2-5-1-15,-2 5 5 0,0 0-1 16,5-8-5-16,-5 8 3 0,0 0 0 0,4-6-1 15,-4 6 5-15,0 0-7 0,4-6 2 0,-4 6 0 16,0 0 4-16,6-3-2 0,-6 3-1 0,0 0 2 0,0 0-1 16,0 0 0-16,0 0-2 0,14 2 2 0,-14-2 3 15,0 0-3-15,8 7-1 0,-5-3 1 16,-3-4 2-16,7 5-2 0,-2-2-1 0,0-1 2 0,-5-2-7 16,11 5 2-16,-4-3 7 0,-7-2-5 0,16 0 4 15,-10-2 0-15,3 1 0 0,2 0 1 0,-11 1-3 16,18-6 0-16,-7 2 5 0,-2 1-1 0,-2-3-2 15,2 0 1-15,0 0 0 0,-4-2 0 0,2 0 2 16,-1 1-2-16,-6 1 9 0,2 0 10 0,4 1 9 16,-6 5 1-16,2-11-4 0,-2 11-3 0,0-11 3 15,0 11 0-15,-6-9 9 0,6 9 2 0,-5-9 5 16,5 9-6-16,-8-3 2 0,8 3-8 0,-10-3 2 16,10 3 4-16,-13 2-8 0,13-2-4 0,-9 4-3 15,3 3-2-15,2-3-3 0,0 3 1 0,-2 0-5 16,2 1 3-16,0 2-6 0,3-3-2 0,1 4 0 15,1-3-3-15,-1 2-7 0,1 0-2 0,1 0-15 16,-1 1-13-16,3-2-25 0,1 2-26 0,-1-1-23 16,-3-1-50-16,3-3-35 0,0 0-76 0,-2 1-228 0,-2 1-685 15,1-1 80-15</inkml:trace>
  <inkml:trace contextRef="#ctx0" brushRef="#br0" timeOffset="40498.78">23110 10739 71 0,'0'0'419'16,"-3"-11"-64"-16,1 7-56 0,2 4-42 0,-9-12-33 16,6 5-4-16,-3 3-10 0,2 0 4 0,-3 0 3 15,-1 0-5-15,8 4-4 0,-8-5-10 0,8 5-24 16,-6-4-21-16,6 4-18 0,0 0-19 0,-9-2-14 15,9 2-9-15,0 0-10 0,0 0-10 0,0 0-8 16,-12 9-7-16,10-3 4 0,2-6-15 0,-2 18-6 16,1-2-2-16,2 1 1 0,1 2-11 0,0 0-1 15,0 8-1-15,0 1-3 0,2-1-3 0,2 1 3 16,-4-2-2-16,0 2-2 0,2 4-4 0,-3-5 3 0,1 1-2 16,-4 0 3-16,6-2-3 0,0 1-2 15,-4-8-2-15,0 5-1 0,2-4-1 0,0-2-4 16,-2 2 3-16,-2-3 5 0,0-5-9 0,4 5-2 0,-4-5-2 15,2 0 1-15,0-4-6 0,-4 3-14 0,2-4-16 16,-1 0-20-16,-1-2-25 0,4-5-30 0,-8 5-25 16,8-5-21-16,0 0-37 0,-19-8-78 0,13 0-210 15,-4 0-670-15,1-4 84 0</inkml:trace>
  <inkml:trace contextRef="#ctx0" brushRef="#br0" timeOffset="40692.39">22928 10965 215 0,'13'-3'390'0,"-1"1"-55"0,-2 1-50 16,-1 1-41-16,3-2-33 0,-1 0-22 0,2 4-30 16,-1-4-15-16,1 2-19 0,1-2-15 0,-3-1-14 15,-1 1-11-15,5 1-21 0,-2-2-40 0,1 1-83 16,-1 1-126-16,-1-1-161 0,-6 0-438 0,3-2 100 15</inkml:trace>
  <inkml:trace contextRef="#ctx0" brushRef="#br0" timeOffset="41282.49">23316 10781 115 0,'0'0'547'0,"0"0"-100"15,0 0-63-15,0 0-64 0,0 0-47 16,0 0-33-16,0 0-23 0,0 0-13 0,0 0-23 0,0 0-6 16,0 0-2-16,0 0-4 0,0 18-12 0,0-11-8 15,0 4-17-15,-2 1-18 0,2 1-9 0,2 4-13 16,-4-1-12-16,4 1-7 0,-2 1-10 0,5 0-6 16,-5-3-7-16,2 4-6 0,1-3 2 0,-3 0-12 15,4 1 0-15,-4-4-6 0,0 3-11 0,2-3-10 16,0-3-23-16,0 0-27 0,1 0-27 0,-3-2-32 15,0-8-25-15,1 12-19 0,0-8-27 0,-1-4-28 16,4 8-3-16,-4-8-15 0,0 0 1 0,4 4 2 16,-4-4 10-16,0 0 13 0,0 0 10 0,0 0 18 15,0 0 16-15,0 0 28 0,18-9 43 0,-18 9 42 16,5-4 48-16,1 2 20 0,-6 2 14 0,10-6 13 16,-6 4 9-16,-4 2 3 0,11-5 15 0,-6 1-4 15,0 0 3-15,4-1 7 0,-2 1-7 0,1-2 0 16,2 0 1-16,-1 0-8 0,-1 1-10 0,4-1 1 0,-3 0-11 15,2-1-6-15,-2 0-6 0,0 0-7 16,0-1 2-16,-3 1-10 0,2 1 0 0,1-1 6 16,-5 1-8-16,0 1-2 0,1-1-4 0,-2 0-4 0,-3 6 9 15,0-14-8-15,1 8-6 0,-1 6 4 0,-1-15 1 16,-2 9-2-16,-2 0 15 0,3 0 14 0,-3 0 4 16,5 6 13-16,-8-5 3 0,2 2-5 0,6 3 1 15,-10-5-4-15,10 5 0 0,-11-2-7 0,11 2-3 16,-13 0-5-16,13 0-4 0,-8 2-6 0,8-2 0 15,-8 6-6-15,5-1-2 0,1 1 4 0,2-6-9 16,-2 16 0-16,4-7-5 0,2 2 0 0,-2 1-3 16,3 0 0-16,2 2-3 0,-1-4-2 0,4 3-2 15,1 0-11-15,-5-2-18 0,4 1-24 0,1 0-27 16,-2-2-27-16,0-2-28 0,0 0-31 0,-1-3-38 16,0 0-280-16,-2 1-665 0,1-5 84 0</inkml:trace>
  <inkml:trace contextRef="#ctx0" brushRef="#br0" timeOffset="41526.44">23686 10924 199 0,'0'0'440'16,"0"0"-72"-16,14 1-48 0,-14-1-46 15,7 4-38-15,-1-1-35 0,-6-3-23 0,10 7-24 16,-3-2-12-16,-3 0-11 0,2-1-9 0,-1 2-4 15,3 0-15-15,-3 0-8 0,0-1-7 0,1 3-14 0,1 0-6 16,0 0-11-16,-4-3-8 0,3 1-1 0,-1 0-5 16,1-1-10-16,-3-1-20 0,4 0-19 0,-7-4-27 15,6 6-20-15,-2-3-36 0,-4-3-22 0,0 0-16 16,5 5-40-16,-5-5-61 0,0 0-151 0,0 0-498 16,0 0 105-16</inkml:trace>
  <inkml:trace contextRef="#ctx0" brushRef="#br0" timeOffset="41716.49">23790 10910 349 0,'-18'8'425'0,"9"-1"-67"0,4-1-39 0,-4 2-32 16,3 1-23-16,-3 0-18 0,1 1-16 0,-1 1-25 16,1 0-21-16,-1 2-19 0,0-4-18 0,2 2-18 15,2 2-17-15,-1-3-13 0,0 0-12 0,2-1-12 16,-4 1-15-16,6-1-24 0,0-2-35 0,0-1-44 15,2-6-43-15,-5 9-44 0,5-9-49 0,0 0-265 16,0 9-600-16,0-9 94 0</inkml:trace>
  <inkml:trace contextRef="#ctx0" brushRef="#br0" timeOffset="41916.75">23924 10951 60 0,'13'0'568'0,"-13"0"-95"0,9 4-70 16,-6 0-65-16,2-1-41 0,1 1-33 0,-6-4-23 0,8 9-29 16,-2-2-25-16,-2 1-22 0,1-1-18 0,-1 1-20 15,1-2-17-15,0 3-16 0,0-1-7 0,-3 0-12 16,0-1-10-16,-2 0-30 0,2-1-44 0,-2-6-44 16,0 13-60-16,0-13-76 0,-2 11-277 0,0-4-645 15,2-7 90-15</inkml:trace>
  <inkml:trace contextRef="#ctx0" brushRef="#br0" timeOffset="42041.41">23983 10889 535 0,'0'0'413'0,"2"-10"-104"0,-2 10-102 16,0-10-96-16,0 10-126 0,0-11-220 0,0 11-286 15,-4-9 90-15</inkml:trace>
  <inkml:trace contextRef="#ctx0" brushRef="#br0" timeOffset="42434.48">24096 10722 340 0,'0'0'456'0,"6"6"-52"16,-6-6-51-16,5 9-45 0,-1-4-35 0,-4 0-27 0,3 6-21 15,0-1-19-15,2 5-12 0,-4 2-13 0,1 1-10 16,0 8-20-16,-1-6-11 0,2 4-17 0,0-4-17 16,-1 5-14-16,0-5-9 0,1 1-13 0,0-3-2 15,2 0-13-15,1-3-3 0,-2 0-10 0,-2-2-2 16,0-4-3-16,3 2-9 0,-2-5-9 0,0 2-5 16,-1-3-13-16,4 0-12 0,-6-5-11 0,8 6-11 15,-8-6-11-15,11 0-6 0,-11 0-10 0,12-4-7 16,-7 1-1-16,1-3 7 0,-2-1 16 0,3-1-8 15,-4 0 8-15,0-1 6 0,2 1 6 0,-4 1 0 16,0 0 4-16,-1 7 12 0,-2-11 20 0,2 11 13 16,-5-7 11-16,5 7 1 0,-6-9 11 0,-1 5 3 15,7 4-5-15,-13-4-3 0,4 0-1 0,2 3-5 16,7 1-3-16,-16-2-2 0,7 1-3 0,0 1-10 16,0 1-15-16,9-1-26 0,-15 0-36 0,15 0-27 15,-11-1-39-15,11 1-56 0,-12-1-82 0,12 1-173 16,-9-3-603-16,9 3 97 0</inkml:trace>
  <inkml:trace contextRef="#ctx0" brushRef="#br0" timeOffset="42658.48">24300 10721 460 0,'12'3'484'16,"-12"-3"-57"-16,3 11-57 0,0-2-43 0,-1 2-40 15,2 2-23-15,-1 2-21 0,-2 1-23 0,3 3-20 16,-2 3-14-16,4 2-20 0,-3 2-13 0,2 2-19 16,-2-3-15-16,1 1-16 0,-3-5-12 0,1-2-13 15,3-1-9-15,-1 0-18 0,-2-1-33 0,-1-1-34 16,1-4-43-16,0-2-50 0,-1-1-56 0,0-2-54 16,-1-7-276-16,-1 8-694 0,1-8 79 0</inkml:trace>
  <inkml:trace contextRef="#ctx0" brushRef="#br0" timeOffset="43022.41">24476 11017 269 0,'12'1'389'16,"-12"-1"-73"-16,11 0-43 0,-3 0-42 0,-8 0-20 15,10 2-20-15,-10-2-38 0,10 1-14 0,-10-1-22 16,9 0-12-16,-9 0-10 0,0 0 6 0,9 0-9 0,-9 0 3 15,0 0-3-15,0 0-2 0,0 0-12 0,10-4-2 16,-10 4-11-16,0 0-5 0,1-8-9 16,-1 8-8-16,0 0-3 0,-2-12-3 0,2 12 10 0,-8-6 5 15,8 6 9-15,-6-8 4 0,6 8 1 0,-6-5-2 16,-1 3 6-16,7 2 2 0,-14-5 12 0,10 3-4 16,4 2-2-16,0 0-3 0,-13 0-1 0,13 0-6 15,-10 3-11-15,10-3 2 0,-5 7-4 0,1 0 1 16,2 1 1-16,2 5-3 0,-3 0 7 0,4 3-7 15,-1-1-2-15,3-2-5 0,0-1-6 0,4 6-5 16,-2-3 0-16,3-1-3 0,2 0-6 0,-1-1-3 16,0-3 0-16,1-1-21 0,2-2-25 0,1-3-28 15,-3 2-36-15,3-4-47 0,-3-3-69 0,5-4-119 16,-2-1-212-16,1-5-771 0,0 0 61 0</inkml:trace>
</inkml:ink>
</file>

<file path=ppt/ink/ink46.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in"/>
          <inkml:channel name="T" type="integer" max="2.14748E9" units="dev"/>
        </inkml:traceFormat>
        <inkml:channelProperties>
          <inkml:channelProperty channel="X" name="resolution" value="393.73947" units="1/cm"/>
          <inkml:channelProperty channel="Y" name="resolution" value="393.73947" units="1/cm"/>
          <inkml:channelProperty channel="F" name="resolution" value="249.9771" units="1/in"/>
          <inkml:channelProperty channel="T" name="resolution" value="1" units="1/dev"/>
        </inkml:channelProperties>
      </inkml:inkSource>
      <inkml:timestamp xml:id="ts0" timeString="2020-04-02T09:30:09.333"/>
    </inkml:context>
    <inkml:brush xml:id="br0">
      <inkml:brushProperty name="width" value="0.05292" units="cm"/>
      <inkml:brushProperty name="height" value="0.05292" units="cm"/>
      <inkml:brushProperty name="color" value="#FF0000"/>
    </inkml:brush>
  </inkml:definitions>
  <inkml:trace contextRef="#ctx0" brushRef="#br0">9717 11353 204 0,'-7'-11'433'0,"1"1"-65"16,-2-3-44-16,-1-1-32 0,0-2-23 0,-4 1-28 16,0 1 2-16,-4-5-16 0,0 1-3 0,-4 0-9 15,-1 0-15-15,2-2-10 0,-3 3-18 0,-1-1-22 16,-6 1-22-16,3 0-13 0,-6 4-12 0,-12-9-15 16,12 8-9-16,-17-5-13 0,-2 0-7 0,1 5-8 0,-3 0-9 15,-1-2 0-15,-5 0 0 0,1 3 4 16,1 4 6-16,-2-2-7 0,-4 5 4 0,-3 2-8 15,-23 1 0-15,25 4-9 0,-27 4-2 0,27 2-1 0,-27 6 1 16,27-1-2-16,-31 12 2 0,5-1-7 0,-1 4 1 16,1 2-7-16,1 1 1 0,-3 9-6 15,4-2 3-15,1 0 1 0,4 6 1 0,3 0-1 0,0 0 2 16,0 1-2-16,1 4-4 0,1 0 4 0,4 5 6 16,3 0-10-16,8 5 5 0,19-15-8 0,-23 26 1 15,9 1-7-15,7-3 4 0,16-17-4 0,-12 25-1 16,5 1 2-16,6 7-2 0,9 0 0 0,1-4-3 15,7 7-2-15,4-3 11 0,3 5-1 0,5-4-3 16,5 4 2-16,2-29-6 0,5 29 3 0,6-1-1 16,3-5 0-16,7 1 1 0,-1-25-3 0,11 27-5 15,3-4-3-15,5 0 5 0,-1-4-2 0,9-4 0 16,4 3 3-16,5 0-3 0,11-2 7 0,1-5-7 16,2 0-10-16,4-6 1 0,2 2 2 0,7-6-7 0,-4-3 9 15,2-5-2-15,9-5-2 0,1-1 14 0,5-4-8 16,3-5 4-16,6-2 4 0,2-3 4 15,1 1 4-15,3-8 2 0,2 1-1 0,1-7 16 16,6-3-10-16,2-1 0 0,-2-1 1 0,1-11-2 0,-4 2-3 16,5-6 6-16,0-6-7 0,-1-4 5 0,-1 0-3 15,4-2-7-15,-8-10 1 0,-6 0 5 16,4-2-4-16,-3-1-1 0,-7-4 6 0,2-9-4 0,-1-1 2 16,-7 0 0-16,-1-7-2 0,-8 0-2 0,-4-8 2 15,-6-1 2-15,0-4-5 0,-5 0 1 0,-4-3 3 16,-2-4 4-16,-4-7 4 0,-5 5-11 0,-6-9 2 15,-6-4-1-15,-3 0 0 0,-8-3 0 0,0 1-1 16,-8 2 3-16,-4-3-4 0,-9 1 1 0,-3 25-1 16,-4-26-4-16,-7 1 5 0,-3 1-4 0,-11 0 2 15,4 26-1-15,-16-25-5 0,7 26 4 0,-21-25 0 16,10 28-2-16,-16-20 3 0,-1 3-3 0,8 22 6 16,-21-20-7-16,14 26 2 0,-28-16 0 0,5 0 1 15,14 25 0-15,-28-14 11 0,0 8-2 0,-7 3-2 16,1 7 2-16,-4 0 2 0,-10 5 2 0,0 3 1 15,-2 1 4-15,-6 5 0 0,2 2 2 0,-2 1-4 16,-4 6 10-16,8-2 1 0,-8 10 5 0,0 0 12 16,2 4 1-16,2 5-4 0,-2 4 1 0,4 2-7 15,-2 3-3-15,6 4-3 0,-3 4-5 0,5 0-2 0,4 7-10 16,3 2-5-16,2 2-6 0,2 6-16 16,4-1-20-16,2 7-11 0,2 0-8 0,3-1-8 15,5 10-16-15,3-4-4 0,3 3-10 0,3-1-16 16,7 5-14-16,21-17-15 0,-16 23-20 0,18-21-22 0,-10 24-27 15,17-19-50-15,0 1-54 0,-14 25-228 16,13-2-776-16,12-19 55 0</inkml:trace>
  <inkml:trace contextRef="#ctx0" brushRef="#br0" timeOffset="1368.16">6512 15759 206 0,'0'10'435'0,"1"1"-59"0,0-3-51 0,3 3-42 16,1-3-44-16,2 2-13 0,1-1-27 0,4 1-8 15,2 1-15-15,-1-4-13 0,4 1-11 16,3 0-16-16,2-3-12 0,4-1-18 0,-6-2-5 0,1-3-15 15,10-2-7-15,-11 2-11 0,6-7-9 0,-7 1-2 16,6-6-6-16,-5 3-7 0,-5-1-5 0,2-1-1 16,2-6-6-16,-5 2-3 0,-5 0-6 0,1-1-5 15,-1 1-5-15,-2 0-3 0,-4 0-1 0,0-1-2 16,-3-1-5-16,-1 7 3 0,-4-7-5 0,-2 2 7 16,-3 3-4-16,-1-2 3 0,-2 3-3 0,-1 1 7 15,-3 1 6-15,0 3 10 0,0 3 4 0,0 1 15 16,-3 3-3-16,2 2 7 0,4 1-2 0,-4 5 3 15,0 2 1-15,-1 1-1 0,6 4 1 0,-2 6 0 16,0 3 15-16,4 3-10 0,2 2-1 0,5-1 5 16,2-1-3-16,0 2-8 0,0-4-1 0,7 1-6 15,1 0-2-15,7-3 3 0,-3-6-11 0,4 5-6 16,2-3 1-16,-1-2-11 0,0-5 4 0,3-1-5 16,-1-1-3-16,2 0-7 0,8-1-11 0,-8-2-15 15,3 0-16-15,-2-4-19 0,2 1-21 0,-5-2-23 16,3-2-22-16,1-1-29 0,-2-1-20 0,0-3-35 15,-1-5-42-15,-1 3-267 0,-6-7-735 0,0-2 68 16</inkml:trace>
  <inkml:trace contextRef="#ctx0" brushRef="#br0" timeOffset="1737.89">7152 15584 505 0,'2'-5'473'0,"-2"5"-78"16,0 0-60-16,0 0-38 0,0 0-38 0,0 0-19 15,15 19-16-15,-10-6-17 0,1 3-18 0,-1 0-9 16,4 7-12-16,-5-4-12 0,1 1-13 0,2 6-16 16,2 0-19-16,-1-2-11 0,0-1-7 0,-1 3-15 15,-1-6-7-15,0-2-7 0,-1-1-3 0,1 0-6 16,-2-3-6-16,2-2-7 0,-4-1-10 0,-1-5-13 0,2-1-12 16,-3-5-7-16,3 7-5 0,-3-7 1 0,0 0 0 15,0 0 7-15,0 0-3 0,7-23-2 16,-5 7 5-16,2-9 5 0,1-3-8 0,0-1 2 15,-3 0 0-15,3 3 6 0,-1 1 9 0,0 6 5 16,0 4-7-16,2 4 2 0,-2 2 2 0,0 2 10 0,0 3-4 16,-1-1 10-16,-3 5 8 0,13 0 7 0,-13 0 1 15,17 14-5-15,-9-6-2 0,3 7-1 16,-1 2-5-16,1 1-3 0,4 5-5 0,-1 0-2 16,-4 2-9-16,3-1-10 0,-3-1-20 0,-2-5-23 0,2 0-24 15,0-4-25-15,2 3-35 0,0-3-31 0,-4-5-26 16,5-3-34-16,2 2-32 0,-2-5-56 0,-3-5-183 15,1 0-676-15,1-5 83 0</inkml:trace>
  <inkml:trace contextRef="#ctx0" brushRef="#br0" timeOffset="2010.95">7870 15593 326 0,'4'-10'435'0,"-4"0"-31"0,0 2-23 15,0 8-39-15,-4-15-23 0,0 9-28 0,-4-2-14 0,0 5-22 16,1 0-19-16,1-1-13 0,-4 4-24 0,-1 0-21 15,11 0-14-15,-20 3-23 0,9 3-13 0,0-1-17 16,-3 7-15-16,3-2-14 0,0 7-13 0,1-2-8 16,-1 4-1-16,1 3-8 0,3-3-7 0,4 0-5 15,1 1-6-15,2 0-1 0,4-1-4 0,4 6-4 16,-2-6-4-16,3-1-2 0,4 7 0 0,1-3-3 16,-4-7-5-16,9 4-1 0,-2-6-1 0,2-3-12 15,0 0-6-15,0-3-15 0,8 4-8 0,0-4-6 16,-9-4-16-16,2 0-12 0,1 0-26 0,-1-6-20 15,-2 0-32-15,0-1-30 0,0-2-52 0,2-2-51 16,-7 1-217-16,3-4-699 0,-5 1 78 0</inkml:trace>
  <inkml:trace contextRef="#ctx0" brushRef="#br0" timeOffset="2785.78">8268 15816 192 0,'4'9'413'15,"3"0"-29"-15,-3 1-33 0,4 1-31 0,-6-1-17 16,5 0-23-16,-1-1-19 0,0 2-21 0,-2-1-20 16,-1-2-23-16,2-2-14 0,-5-1-21 0,0-5-23 15,5 7-9-15,-5-7-16 0,4 8-6 0,-4-8-2 16,0 0-2-16,0 0-9 0,0 0-7 0,0 0-9 16,0 0-11-16,0 0-7 0,2-26-10 0,-2 9-12 15,-4-3-7-15,4 2-11 0,-5-2-13 0,3-6-13 16,4 7-9-16,-4 0-14 0,2 0-7 0,0-1-9 15,-5 0-7-15,5 3-7 0,3-4-10 0,-3 3-3 16,2 3-7-16,0-2-5 0,1 5 0 0,1 0 0 16,-2 1 4-16,2 2 11 0,-2 3 5 0,1-1 8 15,-3 7-5-15,3-10 10 0,3 8 20 0,-6 2 18 16,0 0 35-16,13 2 26 0,-13-2 16 0,11 13 17 0,-3-3 1 16,1 4 7-16,-1 1 2 0,1 3 1 0,1-1 5 15,-2 0-7-15,1 2-8 0,1 1-3 16,-1 2-5-16,1-6-11 0,0 0-7 0,-1-2-6 15,0 1 0-15,4-4-5 0,-4-3-6 0,4 6-13 0,-1-7 4 16,-1 0-7-16,0-2-1 0,1 0-9 0,-1-4-5 16,3 0-5-16,-2-4-8 0,5-3-5 0,-4 2-13 15,-1-6-18-15,3-4-12 0,-2 3-29 16,-1-5-28-16,-4 3-13 0,3-5-17 0,1 3-4 0,-5 0 3 16,-1-1-2-16,1-2 5 0,0 4 22 0,-2-2 2 15,1 7 17-15,-2-2 9 0,-1 2 14 0,-1 3 18 16,0 1 14-16,1 1 25 0,-3 4 24 0,7-7 20 15,-7 7 13-15,4-5 7 0,-4 5 7 0,0 0 16 16,0 0 16-16,0 0 14 0,15 7 1 0,-10 1 4 16,2-1-11-16,-3 3-2 0,3-1-4 0,0 1 1 15,1 0-12-15,0 1 0 0,0-2-14 0,3 1-8 16,-3 1-4-16,3-4-9 0,-1 0-4 0,2-1-4 16,-3-2-3-16,0 0-6 0,3-3-7 0,-6-2-1 15,5-1-5-15,-2-1-11 0,3-6-19 0,-4 1-20 16,1-7-26-16,3-2-20 0,-1-5-16 0,-1-3-9 15,-2 5-1-15,1-5-4 0,-1 6 11 0,0 1 1 16,-4 1 12-16,1 5 0 0,1 3 17 0,-2 0 9 16,-1 3 29-16,0 0 27 0,-3 6 35 0,0 0 37 15,0 0 25-15,0 0-2 0,15 24 8 0,-11 0 5 16,1 5 0-16,-1 4 7 0,6 14 8 0,-1 2 0 16,-1 1-3-16,4 4 5 0,3 3 2 0,6 24 2 15,-10-24-2-15,5 0-10 0,-1 0-9 0,-2-3-9 16,1-3-9-16,9-2-13 0,-12-16-10 0,5 2-9 15,-3-5-6-15,2-2-24 0,-1-2-17 0,1-5-28 16,-3-6 0-16,-3-2-33 0,-1-4-37 0,0-1-29 16,-1-4-32-16,-5 0-36 0,2-2-41 0,-4-2-45 15,0 0-284-15,0 0-829 0,3-24 39 0</inkml:trace>
  <inkml:trace contextRef="#ctx0" brushRef="#br0" timeOffset="3035.89">9200 15769 108 0,'4'-25'431'0,"-4"6"-42"16,4-5-19-16,6-2-33 0,-3 10-24 0,-1-2-13 15,5 2-13-15,1 3-3 0,1-1-11 0,1 5-14 16,1-1-12-16,1 1-3 0,-3 4-19 0,2 2-4 16,-2 3 0-16,-1 2-4 0,2 3-11 0,-1 1-7 15,0 3-15-15,-3 4-10 0,-1 2-19 0,-1 3-24 16,-4 1-9-16,-2 7-15 0,-2 0-13 0,0 0-16 15,-6-2-14-15,-4 4-20 0,-1-4-21 0,-3 3-24 0,-4-4-25 16,-2-3-33-16,3-2-33 0,-6-3-36 16,5-2-41-16,-6 2-53 0,5-6-44 0,-1-4-86 15,0-2-231-15,6-4-878 0,-3-2 17 0</inkml:trace>
  <inkml:trace contextRef="#ctx0" brushRef="#br0" timeOffset="3581.96">9572 15143 324 0,'2'-6'616'0,"-2"6"-100"0,0 0-79 16,0 0-49-16,0 0-34 0,6 25-28 0,-2-5-26 15,-1 11-23-15,1 3-23 0,0-1-18 0,3 16-18 16,-1-2-18-16,-1-12-34 0,2 11 0 0,0-12-23 16,1 2-18-16,-3-1-14 0,4-3-9 0,0 1-15 15,-3-4-14-15,1 0-10 0,0-9-12 0,0 4-26 16,2-1-30-16,-3-6-20 0,-2-2-30 0,0-5-35 16,2-4-43-16,-5 1-52 0,1 1-50 0,-2-8-53 15,0 8-263-15,0-8-803 0,0 0 46 0</inkml:trace>
  <inkml:trace contextRef="#ctx0" brushRef="#br0" timeOffset="3975.84">9476 15634 616 0,'0'0'518'0,"-4"-3"-99"16,4 3-63-16,0 0-49 0,0 0-39 0,0 0-19 15,0 0-21-15,29-4-20 0,-18 4-6 0,3 0-4 16,3-1-29-16,6-2-8 0,4 3-13 0,2-3-26 0,-2-2-7 15,2 1-17-15,-2-4-5 0,4-2-12 16,0 5-9-16,-2-4-10 0,-3 0-6 0,-6 1-7 16,7-2-9-16,1-2-13 0,-4 2-11 0,0-1-5 15,-6 1-8-15,-4 5-5 0,-1-3-9 0,-3 0-2 0,-2 2-1 16,2 1-2-16,-1-3 4 0,-3 4 3 0,-4 0 3 16,-2 4 1-16,0 0 8 0,-2-16 18 15,2 16 3-15,-9-7 11 0,3 6 5 0,-6-1-2 0,1 4 10 16,-1 0-2-16,1 4 4 0,-4 3 10 0,-3 0 1 15,5 4 3-15,-6 4 3 0,4 2 2 0,-1 3 1 16,3 1 1-16,1-1-9 0,3-3-4 0,5-1-8 16,0 0 0-16,2 0-9 0,2 0-6 0,2 1-8 15,2-4-15-15,2 1-16 0,3-2-17 16,3 0-8-16,1-3-15 0,3 0-19 0,2-1-19 0,8-3-9 16,2-5-23-16,-1-1-25 0,2-4-27 0,4-3-28 15,-5-4-32-15,6-2-25 0,-1-1-53 0,-2-2-216 16,-3 0-746-16,1-4 66 0</inkml:trace>
  <inkml:trace contextRef="#ctx0" brushRef="#br0" timeOffset="4393.96">10451 15508 260 0,'7'-13'398'0,"-3"2"-3"0,-2 5-23 15,-4-2-24-15,2 8-13 0,-7-17-21 0,1 11-18 16,-4 2-19-16,1-1-15 0,-3 1-13 0,0 3-11 16,-3 2-11-16,3 3-17 0,-6 2-27 0,4-2-9 15,-3 6 7-15,3 0-35 0,0 5 1 0,-6 4-16 16,5 2-5-16,1 1-23 0,7 3-7 0,-4 2 0 15,4 1-14-15,3-2-18 0,0 2-1 0,4-1-11 16,0-7-5-16,2-2-3 0,0-1-6 0,2 1 2 16,6-3-9-16,-4-5-13 0,3 5 3 0,0-8-6 15,0 1-4-15,0-2-6 0,2-4 2 0,3-1 2 16,-4-2-3-16,3-3-11 0,2-5 1 0,-1-4-10 16,6-9-1-16,-4-2-8 0,-3-5-4 0,-1-4-4 15,1-14-4-15,-4-1 7 0,0 3 6 0,-3-6-1 16,-3 1 5-16,-1 1 4 0,-4 3 0 0,2-2 1 15,-3 14 1-15,2 1-1 0,-4 3 8 0,0 2-5 16,1 1 8-16,-1 9-1 0,0 1 11 0,-3 8 7 16,4 0-4-16,-2 3 13 0,2 4-3 0,4 2 6 15,0 0-3-15,-17 14 0 0,9 1 1 0,2 8-4 16,-1 9 4-16,3 1 7 0,1 12 4 0,3-10 0 0,2 1 8 16,5 10-1-16,4-1 4 0,3 1-8 15,-1-12 2-15,4-2-2 0,5-1-4 0,0-3 0 16,5-3 2-16,0-2-4 0,7-5 0 0,2-3-4 15,-3-4-4-15,18-3-18 0,-14-6-22 0,3-4-36 0,11-6-40 16,-14 2-46-16,0-3-56 0,-4-1-81 0,3 0-358 16,-7-2-1008-16,1-2-60 0</inkml:trace>
  <inkml:trace contextRef="#ctx0" brushRef="#br0" timeOffset="4875.93">10575 16558 595 0,'0'0'520'16,"0"0"-75"-16,0 0-56 0,0 0-29 0,-2 32-29 16,4-13-17-16,0 10-10 0,4 6-15 0,1 14-11 15,5 6-17-15,-1 1-18 0,1-1-11 0,1 3-35 16,1-2-15-16,-1 1-32 0,-2 2-7 0,2-4-15 16,0 0-16-16,2-3-17 0,-3-6-12 0,-3-12-9 0,0-4-16 15,-3-3-16-15,-2-7-26 0,0-5-30 16,1-4-35-16,-3-2-49 0,0-3-41 0,2-3-33 15,-4-3-36-15,0 0-50 0,0 0-51 0,0 0-245 16,-16-37-815-16,5 10 47 0</inkml:trace>
  <inkml:trace contextRef="#ctx0" brushRef="#br0" timeOffset="5182.02">10634 16620 388 0,'17'-5'441'0,"1"2"-26"16,2 3-36-16,0 1-19 0,0 4-31 16,-2 0-19-16,7 6-27 0,-4-2-23 0,-4 0-20 15,8 4-25-15,-6-2-15 0,2 10-3 0,-7-8-23 16,-1 1-9-16,1 2-14 0,-4-1-11 0,-3 10-9 16,0 0-10-16,-6-6-4 0,-6-1-4 0,2 0-16 15,-4-2-10-15,-12 2-10 0,-1 1-2 0,-5-3-13 16,0-2-15-16,-3-3-8 0,-1-2-3 0,-2-2-6 15,0-1-5-15,4-1-5 0,0-6-2 0,5 2-6 0,0-3-13 16,3 0-14-16,1 0-19 0,5 0-19 0,1-3-17 16,1-1-14-16,5 1-18 0,0-4-11 15,4 2-18-15,2 7-20 0,3-18-22 0,6 8-29 16,2-4-35-16,5 2-64 0,-4 0-212 0,13-3-729 16,0-1 71-16</inkml:trace>
  <inkml:trace contextRef="#ctx0" brushRef="#br0" timeOffset="6309.31">11328 16542 395 0,'1'-8'456'0,"-1"8"-37"16,-3-13-39-16,-4 7-23 0,-1 0-25 0,0 2-24 16,-4 1-10-16,-1 3-35 0,-1 1-17 15,-5 1-14-15,3 2-24 0,-4 6-20 0,2 0-10 16,-3 6-11-16,0 4-13 0,3 1-8 0,-1 4-10 15,5 3 11-15,0 2-12 0,5 0-4 0,-1 2-17 0,2 0-10 16,3-2-10-16,3-2-5 0,0-1-12 0,4-8-16 16,0-2-4-16,1-2-6 0,2-4-6 0,2 0-13 15,2-4-9-15,2-2-3 0,3-1-8 16,-1-5 1-16,0-5-10 0,4-3-2 0,5-9-9 0,-2-2-6 16,0-3-14-16,-1-3-2 0,-2-3-11 0,1 1 3 15,-2 0-4-15,-1 1 2 0,-3 2 4 0,-1 1 3 16,-3 7 4-16,-2 1 3 0,-2 4 4 15,1 4 2-15,-2 1 6 0,-1 3 17 0,-2 4 20 16,5-6 18-16,-5 6 0 0,0 0 0 0,0 0-6 0,0 0 2 16,5 24-5-16,-2-10 2 0,-3 2-5 0,1 2 0 15,1 1-4-15,-2-3 0 0,2-4-5 0,2 0 2 16,4-1-6-16,-1 0-1 0,0-1-15 0,0-2-5 16,5-2-1-16,-2 0 4 0,3-4-5 15,0-1-8-15,0-2-4 0,3-4-11 0,-1-2-8 0,1-3-16 16,-2-3-15-16,1 1-13 0,-2-3-18 0,1 0-14 15,3-8-13-15,-1 1-4 0,-2 2-5 0,0-2 12 16,-4 8 4-16,-2-2 4 0,-2 5 12 0,2 0 7 16,-3 2 5-16,0-2 6 0,-2 8 26 0,1-3 26 15,-4 6 38-15,4-6 32 0,-4 6 26 0,0 0 2 16,0 0 9-16,0 0 4 0,10 20 2 0,-8-7 3 16,2 3-2-16,1 1 2 0,2-1-11 0,3-1-2 15,-4 0-8-15,2 2-3 0,1-2-3 0,6-3 10 16,0 0-17-16,0-2-9 0,-4-5 1 0,1 0-8 15,2-3-1-15,-1-2 0 0,1 0-11 0,-3-3-8 16,6-4-9-16,-6-5-8 0,3-1-7 0,-5-5-12 16,0-8-8-16,2 2-7 0,-3-8-7 0,-4 1 1 15,0-5-4-15,0 0 1 0,-4 0 7 0,0-15 0 16,-3 6 7-16,0 9 1 0,-4-11 5 0,3 13 3 16,-5 0 2-16,2 1 8 0,2 2-3 0,-1 4 10 15,1 8 1-15,1 0 7 0,-2 5 16 0,4 2 11 16,-2 4 13-16,4 8 7 0,-5-10 7 0,5 10-6 15,0 0-2-15,0 0-9 0,-15 18 4 0,13 1-3 16,-2 6 0-16,4 4 11 0,-1 1 2 0,2 4 5 16,3-1 2-16,1 14 3 0,5 3-5 0,-2-4 7 15,4 3-5-15,0 0 2 0,2-4 2 0,-1-10-3 16,1-4-6-16,3 1-2 0,0 0-5 0,2-6-6 16,1 1-7-16,-2-6-1 0,6-5-4 0,-1 0-2 15,-6-8-11-15,2-3-3 0,-2 0-3 0,3-5-8 16,0-3-2-16,0-3-6 0,-1-3-1 0,-4-3-6 15,2-1-9-15,-2-6-3 0,0-5-21 0,-2 1-11 16,-3-1-16-16,-3 6 1 0,2-6 1 0,-3 7 8 16,0 0 5-16,-2 5 3 0,0 1 6 0,-1 0 4 15,-1 1 5-15,1 4 7 0,-3 0 2 0,0 6 13 16,3-9 17-16,-3 9 1 0,1-8 2 0,-1 8 2 16,0 0 6-16,0 0-3 0,0 0-3 0,-7-8 6 15,7 8 3-15,0 0 10 0,0 0-2 0,0 0 14 16,-13 13-9-16,12-6 5 0,0 3 7 0,-3 0-14 15,4 2 0-15,0-1 2 0,0 2-4 0,2 1-4 16,2 1-5-16,0 1 3 0,-1-5-3 0,3-1 3 16,1 1-6-16,4 2-1 0,-2-4 0 0,5 2-1 15,2-3-2-15,-1 1-3 0,2-4 4 0,-6-2-2 16,10 3-2-16,-5-5 1 0,3 0-4 0,0-2-8 16,-1 0 1-16,3 0 4 0,-3-4-3 0,-2 2 3 15,1-2 3-15,-7-1-3 0,0 2-5 0,0-2-4 16,-3-1-10-16,-1-1-3 0,0-5-16 0,0 2-10 15,-1-5-7-15,-4-1-14 0,-1 1-19 0,0-3-14 16,-1 7-12-16,-4-6-14 0,2 8-14 0,1-4-19 16,-2 4-19-16,0-1-13 0,-1 0-19 0,0 0-6 15,-1 1 2-15,-1 1-4 0,2-1 8 0,0 1-22 16,0 1-198-16,-4 1-590 0,3-1 97 0</inkml:trace>
  <inkml:trace contextRef="#ctx0" brushRef="#br0" timeOffset="7061.96">12611 16533 353 0,'0'0'520'0,"0"0"-83"0,0 0-62 0,0 0-35 16,0 0-31-16,12 6-33 0,-12-6-22 15,10 3-26-15,-10-3-17 0,15 2-21 0,-3-3-30 0,1 0-10 16,0-1-19-16,-1-2-18 0,5-2-7 0,1-3-13 15,-3-3-11-15,0 0-8 0,1 1-16 0,-1-4-15 16,-2-1-14-16,-2 3-19 0,0-3-11 0,-5 2-8 16,-1 4 0-16,0 0 0 0,-5 0 4 0,0 3 2 15,0 7 3-15,-4-13 12 0,1 8 7 0,-3-1 17 16,-1 3 2-16,-3 1 9 0,-1 1 3 0,-2 3 2 16,0 2 7-16,-3 6 4 0,0 0 8 0,-2 8-5 15,1-3 7-15,-2 6-4 0,2 3 3 0,-2 1 10 16,2 3-3-16,3-1 0 0,4 1-1 0,2 2-1 15,6-4-9-15,-4 0-8 0,4-6-10 0,2 0-2 16,2-1-7-16,6-4-2 0,1-1-11 0,-1-4-9 16,6 0-9-16,-5-4-15 0,4-5-16 0,0-2-10 15,1-1-30-15,5-7-28 0,-2-3-33 0,-1-1-44 16,4-9-51-16,0-4-62 0,-2 1-304 0,-1 0-879 16,-2-8 15-16</inkml:trace>
  <inkml:trace contextRef="#ctx0" brushRef="#br0" timeOffset="7283.95">12956 16059 743 0,'0'0'704'0,"-2"-14"-114"0,2 14-83 15,0 0-80-15,0 0-42 0,0 0-43 0,-1 32-19 16,2-7-28-16,5 3-13 0,-3 2-10 0,3 6-21 16,0 9-17-16,2 4-23 0,-1-1-25 0,7 1-21 15,0 2-20-15,-1-6-18 0,1-12-20 0,-2 2-11 16,2-2-12-16,1-5-14 0,-2 0-19 0,-1-3-21 15,-3-7-67-15,2-1-2 0,-4-6-3 0,1-3-35 16,-3 2-32-16,1-5-30 0,-4-2-34 0,-2-3-34 16,0 0-39-16,0 0-43 0,0 0-56 0,0 0-233 15,-11-19-867-15,3 5 22 0</inkml:trace>
  <inkml:trace contextRef="#ctx0" brushRef="#br0" timeOffset="7710.45">12922 16440 466 0,'0'0'399'0,"0"0"-55"0,21-3-44 16,-11 1-43-16,2 2-33 0,6-4-31 0,-1-1-23 15,5 1-25-15,6-3-15 0,1-3-9 0,0 3 35 16,3-2 25-16,-1 0-16 0,1-3-23 0,1 0-9 16,1 1-14-16,-5 2-10 0,2-1-14 0,-3-3-7 15,-1 2-8-15,-1 1-10 0,-6 2-9 0,0 0-4 16,-1 0-6-16,-3 1-6 0,-5 2-8 0,-2 1-3 15,-1 2 3-15,-3-1 19 0,-5 3 29 0,0 0 16 16,0 0 4-16,12-3-7 0,-12 3-6 0,0 0-10 16,0 0 4-16,0 0 2 0,0 0-6 0,0 0 4 15,0 0-10-15,-28 17-14 0,23-12 4 0,5-5 0 16,-12 13-10-16,6-4 9 0,1 3-9 0,0-3 4 16,1 4-10-16,3-1 3 0,1 5-9 0,1-2 0 15,3 3 7-15,4 0-9 0,1 0 8 0,2 7-4 16,-1-1-4-16,12 22 54 0,-10-23-45 15,-5 1 1-15,2 0 1 0,-1-5 2 0,-3-1 4 16,-2-1-4-16,-2 1-2 0,0 0-1 0,1-1-2 16,-2 0-3-16,-2-1-4 0,0 0-4 0,-5 0-3 15,2-8-5-15,-4-2-5 0,-2 0-7 0,-3 3-10 16,-4-5-10-16,-3 1-11 0,3-2-20 0,-1-1-26 16,-1-6-32-16,2 0-53 0,0-2-63 0,-4-9-82 15,-2-2-364-15,4-2-1074 0,4-4-110 0</inkml:trace>
</inkml:ink>
</file>

<file path=ppt/ink/ink47.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in"/>
          <inkml:channel name="T" type="integer" max="2.14748E9" units="dev"/>
        </inkml:traceFormat>
        <inkml:channelProperties>
          <inkml:channelProperty channel="X" name="resolution" value="393.73947" units="1/cm"/>
          <inkml:channelProperty channel="Y" name="resolution" value="393.73947" units="1/cm"/>
          <inkml:channelProperty channel="F" name="resolution" value="249.9771" units="1/in"/>
          <inkml:channelProperty channel="T" name="resolution" value="1" units="1/dev"/>
        </inkml:channelProperties>
      </inkml:inkSource>
      <inkml:timestamp xml:id="ts0" timeString="2020-04-02T09:30:54.214"/>
    </inkml:context>
    <inkml:brush xml:id="br0">
      <inkml:brushProperty name="width" value="0.05292" units="cm"/>
      <inkml:brushProperty name="height" value="0.05292" units="cm"/>
      <inkml:brushProperty name="color" value="#FF0000"/>
    </inkml:brush>
  </inkml:definitions>
  <inkml:trace contextRef="#ctx0" brushRef="#br0">5345 7321 113 0,'-22'7'482'0,"-3"5"-78"0,-2 1-46 16,2 2-41-16,-3-1-26 0,1 1-28 0,2 3-11 15,-2 1-19-15,3 1 3 0,1 1-16 0,-3-1-17 16,-1 2-16-16,3 1-16 0,5 2-21 0,-4 1-9 0,1 0-3 16,2 2-20-16,-5 12-6 0,6-10-18 0,2 2-5 15,-3 10-8-15,6-7-5 0,1-1-6 16,1 10-5-16,2-10-4 0,-1 12 0 0,9-10-8 0,-6 9-3 16,2 2-4-16,4-1-6 0,0-1-4 0,8 4-5 15,-4 1 2-15,2 0-5 0,4-2-2 0,-3 0 1 16,4-1-3-16,1 0-4 0,2 1-1 0,-2-2-1 15,8 1-5-15,0-3 4 0,-1-1 1 0,-2-11 2 16,0-1-1-16,11 11 0 0,3-2-3 0,2-2-3 16,1-1 3-16,2 3-5 0,-2-2 3 0,7 1-1 15,0-2 3-15,1-3-7 0,1 1 1 0,2 1 4 16,1-2-7-16,-1-1 1 0,3-3-5 0,-2-2 3 16,0 0 0-16,2-4 0 0,4-2-6 0,-1-3 12 15,8-2-8-15,-2-6 1 0,0 4 0 0,0-6 1 16,3-2-5-16,1-2 13 0,2 3-10 0,4-2-1 15,-6-2-5-15,5 3 4 0,-2-4 1 0,2 3-5 16,1-2 5-16,1-1 6 0,-1 2-7 0,29 0 1 0,-35-4-1 16,4 1-3-16,-1 1 5 0,2 0-4 0,-2-2-3 15,-1-1 3-15,4 0 0 0,-5 0 3 16,-2-2-4-16,3-5 3 0,-5 1-3 0,4-5 3 16,0 1 2-16,-1-4 0 0,-1-2-5 0,1-6 5 0,-1 1-1 15,6-5 3-15,-5 0 28 0,1-2 11 0,-5-2-4 16,-1-5 8-16,-1-1-6 0,20-14 12 0,-25 13 17 15,2-4-3-15,-2 1 2 0,0 0-11 0,15-20-4 16,-18 22-6-16,-2-3-5 0,-7 3-3 0,3-4-7 16,-3 0 3-16,-3 0-12 0,-2-1-4 0,-3 1 0 15,-3-5-4-15,3 5 1 0,-14 10-5 0,-3-2 1 16,3-12 3-16,-6 12-8 0,1-17-2 0,-9 15 1 16,3-11 4-16,-6 0-6 0,1 1 2 0,-7-4-4 15,-8 1-1-15,7 1-2 0,-8 0 0 0,-4 1-6 16,-1-5-1-16,-6 3 0 0,-3 1-6 0,1-1 2 15,-3-2-4-15,-19-18 0 0,19 22 3 0,-6 1 0 16,-6 2 2-16,4 1-5 0,-4 2 2 0,0-1 3 0,0 3 1 16,-3 4-1-16,-1 0 2 0,4 4 0 0,-6 3 0 15,2-1 1-15,-1-1-1 0,-1 2 3 16,-2 2 0-16,-6-1 1 0,1 2-3 0,-2 3 2 0,-24-7 4 16,25 11-1-16,-5 0 0 0,-25-4-1 0,25 7 1 15,-27-3 1-15,0 3 4 0,24 8-2 0,-21 0 17 16,-2 2-2-16,2 4-1 0,23 1 3 15,0 1-1-15,-24 10-2 0,27-2-1 0,-3 0 3 0,-23 8 0 16,23-2-4-16,-26 4 1 0,31-6-1 0,-27 11-3 16,29-6 1-16,-5 1-1 0,-19 5 1 0,21-1 0 15,4-2-4-15,-24 13-1 0,28-10 0 0,2 6-3 16,-3 1 2-16,1-2-3 0,5 4-1 0,0 4 1 16,3 2-4-16,0-1-1 0,3-1-8 0,-4 5-5 15,9 0-10-15,7-3-10 0,-1 3-15 0,4-4-12 16,8-9-20-16,0 0-19 0,8-2-14 0,3-1-12 15,4-1-18-15,2-5-33 0,4-3-44 0,2 0-48 16,5-2-350-16,6-3-966 0,4-1-31 0</inkml:trace>
  <inkml:trace contextRef="#ctx0" brushRef="#br0" timeOffset="1387.1">10669 6202 408 0,'-11'-3'388'0,"-1"0"-40"0,-1 3-36 0,-1 0-27 15,-3 1-26-15,-2 3-14 0,2-2-12 0,-3-1-25 16,-1 2-8-16,0 0-21 0,2 0-19 0,-4 2-10 16,-6 4-17-16,2-1-17 0,2 2-3 0,-4 2-14 15,4-1-8-15,0 4-2 0,1 3-5 0,-3 0-6 16,4 0-2-16,-1 5-7 0,1 0 4 0,-2 0-11 15,2 5 1-15,4-2-4 0,-3 2-2 0,1-1-5 16,1 1 2-16,0 1-7 0,2 2-2 0,2-2-1 16,2-1-5-16,3 4-4 0,1-1-3 0,0 0 0 15,3 0-5-15,3-1 3 0,2 3-2 0,2-2-3 16,6 5 0-16,1-5 1 0,3 4 0 0,2-1-2 16,5-2 0-16,8 13-1 0,1-3 1 0,-1-13 1 0,8 11-7 15,3-4 1-15,1-1-3 0,5-5-1 16,3 5 1-16,2-3 3 0,1-3-7 0,5 2 5 15,1 1-4-15,-2 0-2 0,6-2-1 0,21 8 0 0,-25-12 1 16,31 7 4-16,-27-10 2 0,1-4-4 0,26 6 0 16,-22-8 4-16,29 2-3 0,-28-6 4 0,30 2-4 15,-30-4-1-15,34 4 3 0,-7-2-6 16,-4-2 0-16,-19-3 4 0,26 1-1 0,-4-6-1 0,1-2 4 16,2 0-6-16,-27-4 3 0,25-5 5 0,-24 2 0 15,25-2 2-15,-4-4-12 0,-27 2 10 0,3 0 5 16,1-1-10-16,-1 1 0 0,1 0-1 0,25-2 2 15,-34-1-9-15,1 4 5 0,0-5 2 0,-7-2-3 16,2-1-2-16,-2-4 0 0,-2 0-2 0,0-4-4 16,-2-4 8-16,-5 0-6 0,6-1-3 0,-4-4 8 15,-1 0-4-15,-2-2 6 0,-3 1 6 0,-2-4 4 16,-3 4-1-16,1-1 2 0,-9 8-9 0,-1-2 0 16,7-8 4-16,-10 8-2 0,-2-2-3 0,-2 1-1 15,0-1-1-15,-1-1-3 0,-3-1-1 0,-2 2 5 16,-3-1-3-16,-1-13-1 0,-5 14 2 0,0-2-3 15,-2-1-2-15,0-1 2 0,-5-9-1 0,-1 12-4 16,-1-1 5-16,-2 1-1 0,1 0-2 0,-10-11 5 0,4 11-3 16,-2 3-5-16,-1 1 4 0,0-1 0 0,-5 0 3 15,-1 1-3-15,-2 2-3 0,-9-5 1 16,8 9 0-16,-1-2-1 0,-2 0-2 0,-9-9 5 16,-2 7 0-16,-3-4 0 0,5-1-1 0,-4 3-2 0,0 1 10 15,2-5-12-15,0 5 4 0,-3-2-1 0,0 0-1 16,0 4 2-16,-4-4-5 0,-3 5 6 0,3 1 0 15,-5-1-3-15,-1 0-2 0,2 3 7 0,-7 1-5 16,-2 0 12-16,2 3-10 0,-5 3-1 0,1-1-2 16,-2 0 3-16,0 7 2 0,-24-3-4 0,27 5 3 15,-4-1-3-15,1 3 1 0,-26 3 10 0,27 3-5 16,-3 4-4-16,1 1 2 0,1 3-2 0,-29 4 6 16,31-4-2-16,-4 5 8 0,-26 4-8 0,5 1 2 15,22-5-2-15,-24 7 1 0,4 0-5 0,23-3 1 16,-22 9 2-16,24-7 1 0,-2 0-1 0,-21 11 5 15,24-7 1-15,-20 13-1 0,24-12 3 0,-1 3 3 16,1 1-1-16,-26 13-1 0,25-14-1 0,5 3 0 16,-4 2-3-16,1 1-1 0,5-3 4 0,4 1-4 15,6-1 6-15,11-6-5 0,2-1 5 0,2 0-10 16,5 0 3-16,0 2-1 0,2 3 2 0,2 0-3 16,1 2-4-16,3-2 0 0,1 3 0 0,1-1 0 0,2 1-4 15,1-1 4-15,-1 0 2 0,2-5-3 0,0 3-1 16,4-6-4-16,-1-6-6 0,3 1-14 0,0-1-20 15,2-4-22-15,-1-2-22 0,-1 1-22 0,2-2-31 16,0 3-39-16,-2-2-48 0,4-2-69 0,-2 1-316 16,2-2-952-16,0 1-21 0</inkml:trace>
  <inkml:trace contextRef="#ctx0" brushRef="#br0" timeOffset="2751.13">6600 7345 511 0,'-5'-28'490'0,"0"11"-75"0,3-3-55 16,-1-7-48-16,-3-6-17 0,1-3-26 0,1-10-13 16,-4-5-15-16,1 0-5 0,-3 3-15 0,3-5-17 15,-4 4-12-15,0-2-23 0,-2 2-10 0,5 13-15 16,-3-10-20-16,-2 16-10 0,3-4-11 0,2 4 6 16,0 1-16-16,-2 3-7 0,2 2-8 0,2 6-12 15,-2 1-3-15,3 0-7 0,-1 2-10 0,2 2-6 16,-1 2-3-16,-2 2-5 0,0-1-12 0,3 2-19 15,1 1-29-15,0 0-34 0,3 7-42 0,-8-10-58 0,4 4-70 16,-1 1-348-16,0-3-872 0,-1-1 19 0</inkml:trace>
  <inkml:trace contextRef="#ctx0" brushRef="#br0" timeOffset="3737.9">5524 5613 197 0,'2'12'378'0,"3"6"-33"0,1 2-33 16,-1 3-11-16,5 2-23 0,-4 2-19 0,2 1-16 16,-2-1-24-16,6 1-21 0,-3 0-22 0,-3-1-14 15,1-1-22-15,-1-1-12 0,-2-6-12 0,1-1-9 16,-1 0-12-16,-2-3-8 0,1-2-11 0,0-3-4 15,-2-4-9-15,1 2 4 0,-2-8 9 0,0 9 2 16,0-9-11-16,0 0-5 0,0 0-10 0,0 0-6 16,0 0 0-16,-23-18-9 0,16 2-6 0,-2 0-2 15,0-3-4-15,-4-6 0 0,1-1-5 0,3-4-4 16,-2 1-2-16,1-3-3 0,2 0 0 0,-1 2 0 16,3-2-7-16,1-2 3 0,-1 4-4 0,3 1 1 0,-1 0 0 15,2-1-3-15,0 1 3 0,0 4-3 16,2-1 1-16,0 7-1 0,2 0-2 0,-1 4 1 15,2-1 2-15,-2 4 1 0,3 1 2 0,0 3-1 16,0-2-4-16,2 2 3 0,3 1-2 0,-3 3-2 0,1 0 6 16,3 1-4-16,1 3-1 0,-2 1 4 15,3 0-2-15,1 4-1 0,-2 0-1 0,0-1 3 16,1 3-3-16,0 4 3 0,-1 2 0 0,-1 1-2 16,-2 1 2-16,0 2 0 0,-2 5 5 0,-1 3-4 0,-3-6-4 15,-1 6 2-15,-1-5 0 0,-4 5-1 0,-1 0 0 16,-1-7 1-16,-1-1-2 0,-1 0 3 0,1-3-2 15,-5 0 0-15,1-1-2 0,2-5-1 0,-1 3 0 16,1-3-2-16,0-2 1 0,-4 0 2 0,5-2-6 16,1 0 5-16,0 0-1 0,1 0 0 0,6-4-1 15,-8 3 2-15,8-3-3 0,-5 4 2 0,5-4 0 16,0 0-3-16,0 0 2 0,0 8 3 0,0-8 2 16,0 0-4-16,12 12 0 0,-4-6 2 0,1 0 5 15,2 0-6-15,4 3-2 0,0 0 2 0,3 2 1 16,3-3 2-16,0 5-1 0,6-5 3 0,-3 4-3 15,-2-5 3-15,-3-2-3 0,1 2 2 0,0-3 1 16,-1-1 3-16,2-3-2 0,-3 0 6 0,2-2 5 16,-1-4 0-16,0-2 0 0,0 2 0 0,1-6 0 15,-4 1 0-15,3-7-7 0,-6 3 4 0,1 1-2 16,-2-2 1-16,-2 0-3 0,-1-1 1 0,-3 0 2 16,-2-1-5-16,-3 0-2 0,-1 0-2 0,-1 1 1 15,-1 6-1-15,-4-1 0 0,0 1 0 0,0 3-1 16,-3 2 4-16,0 2-4 0,-3 2 10 0,1 1-10 0,-1 3 0 15,-2 4 0-15,-1 3 0 0,0 3-1 16,0 1 0-16,0 2 6 0,2 6-2 0,-1 4 1 16,4-2 0-16,4-4 0 0,1-1 2 0,1 0-5 15,4-1 9-15,0 1-5 0,5 0-2 0,0-4 0 0,-1-2 2 16,5 3-5-16,-1-6 0 0,3 3 0 0,1-5 2 16,4 1-4-16,-2-1 0 0,4-2-13 0,-1-3-17 15,1-1-23-15,0-1-29 0,1-5-32 16,0 1-33-16,-1-3-23 0,1-4-41 0,-4-1-75 0,-1 0-209 15,-2-1-697-15,0-2 76 0</inkml:trace>
  <inkml:trace contextRef="#ctx0" brushRef="#br0" timeOffset="4525.62">6177 5671 167 0,'-5'-6'572'16,"5"6"-86"-16,0 0-83 0,-4-5-65 0,4 5-40 15,0 0-50-15,0 0-29 0,0 0-25 0,0 0-23 16,0 0-28-16,0 0-21 0,10 19-7 0,-5-13-10 15,0 2-9-15,1 1-11 0,0-2-8 0,0 2-6 16,1 1-8-16,-1-1-6 0,2-2 3 0,-1 1-16 16,-3 0-3-16,0-2-6 0,1-1-3 0,-1-1-5 15,0 0 4-15,-4-4-8 0,6 7 0 0,-6-7-7 16,0 0 7-16,0 0-8 0,0 0-4 0,0 0-3 16,13-14 2-16,-10 4-2 0,-2-3 0 0,1-1-1 15,1-3-1-15,0 1 1 0,0 5-4 0,0-1 4 16,-2 3-1-16,0-1 2 0,1 4-6 0,-2 6 0 15,1-12-1-15,-1 12 8 0,3-7-2 0,-3 7-3 16,0 0 7-16,2-5-2 0,-2 5 2 0,0 0 10 16,0 0 4-16,9 16 0 0,-6-8 0 0,1 1 2 0,0-1-4 15,0 2 2-15,0-2-3 0,1 2 1 16,-2-3-2-16,0-2-5 0,1 2-2 0,-1-2 1 16,-3-5 1-16,9 8-1 0,-5-5-2 0,-4-3-3 0,8 3-1 15,-8-3-1-15,0 0 0 0,14-10 1 0,-7 0-5 16,-2-1-5-16,1 0-2 0,-1-2-3 0,-1 1-11 15,4-5 1-15,-3 0-3 0,-1 3 3 16,-1 2 2-16,0 0 4 0,-2 1-5 0,1 1 3 0,1 3 0 16,-2 1 2-16,-1 6 1 0,3-7 1 0,-3 7-3 15,0 0 7-15,2-9-4 0,-2 9 2 0,0 0 1 16,0 0 0-16,0 0 2 0,0 0 3 0,0 0 2 16,0 0 0-16,12 15-1 0,-10-9 1 0,2 0 4 15,1-2-5-15,-1 3-2 0,1-2 5 0,0-1 0 16,0 0-2-16,-5-4-9 0,12 5 6 0,-5-5-3 15,-7 0 1-15,16-5-1 0,-10 1-6 0,2 1-13 16,1-4-11-16,0-1-18 0,-3 0-13 0,2-2-5 16,-3 2-18-16,-1-2-8 0,1 1-8 0,-1-2 16 15,-2 1 2-15,1 1 6 0,-3 2 6 0,4 1 15 16,-1 1 23-16,-3 5 15 0,2-9 22 0,-2 9 7 16,0 0 7-16,0 0 3 0,0 0 0 0,0 0 10 15,0 0 11-15,0 0 6 0,-9 30 7 0,8-18-2 16,1 0 4-16,0 1-5 0,1 2 3 0,1-3-7 15,0-3 4-15,5 6 1 0,2-1-9 0,-1-4 4 16,6 2-2-16,-2-5-4 0,3 2 3 0,-2-5-8 16,5 1 2-16,0-4-4 0,3-2-1 0,0-4-10 15,-3-1 3-15,-1-3-2 0,2-1 0 0,-4-2-8 16,-1 0 2-16,-2 0-3 0,-5 0 0 0,-1 2-3 0,-1-2 2 16,-2 3-4-16,-3-1 1 0,-3 1 1 0,0-1-3 15,-5 3-2-15,-1 1 1 0,-5 2-1 16,-5 1-3-16,-2 2-1 0,0-2 2 0,-1 4-3 0,-7 1-2 15,8 0-7-15,1 1-11 0,3 0-20 0,-1 0-20 16,6 1-25-16,0 0-24 0,4-2-24 0,2 0-33 16,6-2-19-16,-6 5-41 0,6-5-265 0,0 0-685 15,0 0 80-15</inkml:trace>
  <inkml:trace contextRef="#ctx0" brushRef="#br0" timeOffset="4745.57">6895 5083 295 0,'3'-6'554'0,"-3"6"-93"0,0 0-74 0,0 0-56 16,0 0-49-16,0 0-40 0,-11 22-25 0,9-10-1 15,1 5-19-15,-1 3-7 0,-2 6-11 0,6-2-15 16,3 5-19-16,0-3-4 0,0-1-26 0,3 0-14 16,2 0-9-16,0-1-9 0,1-6-8 0,-1-2-10 15,0 1-12-15,-1 0-3 0,4-5-6 0,-2 0-6 16,-1 1-17-16,-1-3-22 0,0-3-34 0,-2 1-36 15,0-3-37-15,-2-2-49 0,0-1-57 0,-5-2-305 16,0 0-740-16,0 0 68 0</inkml:trace>
  <inkml:trace contextRef="#ctx0" brushRef="#br0" timeOffset="5163.13">6871 5346 181 0,'0'0'424'0,"0"0"-57"0,0 0-54 0,0 0-51 16,0 0-38-16,0 0-25 0,18 10-30 16,-12-8-12-16,5 1-15 0,1 0 7 0,0-3-6 15,5 2-7-15,0-3-17 0,6 0-11 0,-2-3-10 0,8-1-11 16,-1-2-9-16,-1 0-4 0,-1-2-7 0,2 0-10 16,-2-1-9-16,0-1 3 0,-7 2-6 15,-1-2-5-15,1-1 0 0,-4 0-2 0,0-1-2 16,0-1-6-16,-2-1 1 0,-3 2-5 0,-2 0-4 0,0 2 0 15,-2-5-2-15,-4 6-2 0,-2-1-10 0,0 1 4 16,-1 1 1-16,-3 0 3 0,1 2 8 0,-3 1-2 16,0 0 12-16,-1 2 1 0,-1 3-2 0,-4 1-3 15,2 3-4-15,-2 3 4 0,1-2 1 0,-3 9 3 16,0-2 7-16,2 3 4 0,3 1 4 0,-1 2 11 16,2 1-6-16,3-3-4 0,1 3 6 0,3 0-9 15,2-4 3-15,1-3-1 0,3 0 4 0,1 0-2 16,4-2-1-16,1-3-4 0,5-3 3 0,3-3-6 15,3-2-5-15,8-4-5 0,-3-1 3 0,-1-3-7 16,1 2-6-16,0-3-1 0,-8 1-7 0,5-3-17 16,-6 4-27-16,1-1-23 0,-5 4-37 0,3 0-50 15,-7 0-46-15,-1 1-75 0,-3 3-294 0,0-1-815 16,-6 3 43-16</inkml:trace>
  <inkml:trace contextRef="#ctx0" brushRef="#br0" timeOffset="6688.01">12427 6353 83 0,'9'-6'473'0,"3"2"-55"0,-1-3-47 0,5-5-27 15,0-1-28-15,11-4-22 0,0-4-23 0,0 0-16 16,-2-3-23-16,2-1-19 0,4 1-24 0,-4 2-18 15,3 0-18-15,-3 0-20 0,0 0-9 0,-2-3-9 16,2 2-8-16,-4-4-7 0,9-11-7 0,-9 10-6 16,8-10-6-16,-3-2-2 0,-2 0-11 0,-1-2-6 15,-3-4 3-15,4-2-3 0,-3-1 3 0,-3-2 2 16,6 0-1-16,-7-5-5 0,2 1-2 0,-3-3-4 16,14-19-6-16,-15 24-4 0,0-1 1 0,0 0-5 15,5-3-7-15,-5-1 0 0,-1-2 0 0,1-25-10 16,0 28 9-16,-1 0-18 0,-3-2 19 0,-1 0-23 15,8-25 6-15,-6 31-4 0,0-2-2 0,1 1-4 0,1-1 1 16,-1 1-5-16,3-1 4 0,0-1-1 0,2-2-1 16,2 0-16-16,1 4 3 0,-2-1 1 0,1 5 1 15,4-5 9-15,-2 4-5 0,2 3-1 0,2 0 7 16,-1 2 1-16,1 3 3 0,3 1 14 0,1 1-1 16,0 3 3-16,1 2-8 0,-8 9-1 0,7-9 6 15,-4 10-3-15,2 1-1 0,-3 1-1 0,-2 0-5 16,3 3 1-16,-2 2 3 0,1-2-2 0,-4 4-10 15,-6 6 7-15,2 0 0 0,-2 2-3 0,0-1-1 16,1-1-2-16,0 4 5 0,-6 2-3 0,0 0 0 16,1-1-6-16,-3 3-3 0,-2 1-13 0,2-1-14 15,-4 2-7-15,-6 1-8 0,12-1-16 0,-12 1-17 16,0 0-21-16,10 1-37 0,-10-1-56 0,0 0-79 16,0 0-319-16,0 0-896 0,-14 20 7 0</inkml:trace>
  <inkml:trace contextRef="#ctx0" brushRef="#br0" timeOffset="7635.11">14534 2743 129 0,'3'-7'307'0,"-3"7"-42"0,0 0-38 16,8-5-5-16,-8 5-23 0,0 0-24 0,0 0 2 15,0 0-3-15,1-6-7 0,-1 6-10 0,0 0 5 16,0 0-11-16,0 0-1 0,0 0-13 0,0 0-11 16,0 0-15-16,0 0-12 0,0 0-13 0,-16 19-10 15,8-11-8-15,-2 1-3 0,-3 3-10 0,0 2-4 16,-3-1-5-16,3 2-7 0,-6 3-1 0,4-3-4 16,3 1-5-16,0-2 0 0,-4 0-3 0,9-6-4 15,1 3-5-15,-3-1-1 0,6-1-4 0,1-2 0 16,0 0 1-16,2-7-1 0,2 10 0 0,5-5-2 15,0-2-2-15,3-2-1 0,5 0-9 0,2-1 5 16,5 1 0-16,6-2 5 0,0-1-5 0,-5-1-2 16,3 0 1-16,-6 1 7 0,2 4-7 0,-3-4-1 0,0 3 2 15,-1 1 4-15,-7 1 1 0,1 0 14 0,-1 0 1 16,-2 1 11-16,-1 3-2 0,-5 3 0 16,3 1 3-16,-8 1-1 0,-4 4-4 0,1-4 0 15,-4 6-5-15,-4 4 19 0,1-6-4 0,0-1-2 16,0 0-6-16,0-2-3 0,-2-1-5 0,5-5-4 0,-1-1-23 15,2-1-19-15,-3-3-40 0,4-2-38 16,7 0-35-16,-11-6-48 0,7-2-31 0,1-2-271 16,2-2-675-16,0-5 83 0</inkml:trace>
  <inkml:trace contextRef="#ctx0" brushRef="#br0" timeOffset="7825.11">14801 2766 231 0,'10'3'387'15,"-10"-3"-29"-15,11 11-19 0,-6-3-19 0,-1 4-17 0,1 5-8 16,-1-2-25-16,-1 4-21 0,-1 0-20 0,1 0-28 16,1 1-23-16,-2-1-21 0,2-1-18 15,-1 0-20-15,2-2-12 0,-1 2-12 0,-2-7-11 16,1 1-9-16,1-3-13 0,-1-1-29 0,-1 0-39 16,0-2-46-16,-2-6-54 0,4 9-51 0,-4-9-76 0,4 2-243 15,-4-2-660-15,0 0 86 0</inkml:trace>
  <inkml:trace contextRef="#ctx0" brushRef="#br0" timeOffset="7998.02">14812 2730 262 0,'0'0'593'0,"0"0"-104"15,-8-2-95-15,8 2-95 0,0 0-74 0,0 0-62 0,0 0-35 16,0 0-50-16,0 0-20 0,0 0-32 0,0 0-22 15,0 0-47-15,0 0-45 0,0 0-87 0,30-4-168 16,-22-3-438-16,4-1 106 0</inkml:trace>
  <inkml:trace contextRef="#ctx0" brushRef="#br0" timeOffset="8191.1">15079 2582 377 0,'0'0'470'16,"3"9"-37"-16,1 0-33 0,-4 3-30 0,1 6-31 15,1 0-42-15,2 6-27 0,1 3-32 0,-4 0-27 16,2 1-28-16,-2-1-17 0,6 1-21 0,-3-3-17 16,0 0-11-16,-1-6-15 0,4-3-13 0,0 3-13 15,-3-7-4-15,3 0-19 0,-2-2-17 0,0-2-33 16,1 0-36-16,-3-4-44 0,-3-4-44 0,0 0-54 16,6 7-75-16,-6-7-247 0,0 0-703 0,0 0 77 15</inkml:trace>
  <inkml:trace contextRef="#ctx0" brushRef="#br0" timeOffset="8417.23">15014 2859 172 0,'10'-4'444'0,"4"0"-53"0,3-1-27 15,2-3-36-15,8-2-35 0,-3-2-31 0,3-1-30 16,2 4-27-16,1-3-29 0,-5 0-23 15,2 2-11-15,-3-2-27 0,2 0-13 0,-9 6-6 0,-1-1-12 16,-2 2-18-16,-3 0-17 0,-1-1-11 0,-4 4-7 16,1 0-8-16,-7 2-15 0,7-4-34 0,-7 4-49 15,0 0-57-15,0 0-42 0,0 0-62 0,0 0-186 16,-29-3-565-16,17 5 98 0</inkml:trace>
  <inkml:trace contextRef="#ctx0" brushRef="#br0" timeOffset="8983.57">15311 2800 375 0,'8'-2'448'0,"3"-2"-56"0,-4-2-43 0,3 2-35 16,-1-3-33-16,3-1-41 0,-2 0-29 0,-2-2-27 16,1 1-23-16,-1-3-13 0,4-1-28 0,-5 2-8 15,-1 0-18-15,3 0-7 0,-5 2-10 0,0 0-11 16,-3 2 5-16,0 1-18 0,-1 6-3 0,-2-12-3 15,-2 7-8-15,-4-1-1 0,-2 5-5 0,2 0-6 16,-4 1 2-16,-1 2-6 0,-5 4 1 0,1 2 1 16,-1 0 3-16,2 2 2 0,-1 1 8 0,4 3 4 15,1-1 2-15,-1-1-2 0,0 3 4 0,3 1-6 16,1 0-3-16,1 0-5 0,4-2-4 0,2 2-1 16,3-2 0-16,-1-3-2 0,2 0-5 0,1-1-1 15,5-2-5-15,2 2-4 0,1-4-16 0,1-4-21 16,7 1-35-16,-1-2-45 0,1-4-61 0,3-2-88 15,-2-3-252-15,1 0-723 0,-1 2 73 0</inkml:trace>
  <inkml:trace contextRef="#ctx0" brushRef="#br0" timeOffset="9171.1">15653 2730 39 0,'6'2'600'0,"-6"-2"-83"0,0 0-75 0,14-4-67 16,-3 1-49-16,0-1-44 0,1 1-45 0,6-6-35 16,-3 1-17-16,3-1-31 0,0 1-14 0,-2-3-32 15,2 1-51-15,-1-1-77 0,-1 1-86 0,0-2-140 16,-1-1-193-16,-2 0-593 0,-4 4 97 0</inkml:trace>
  <inkml:trace contextRef="#ctx0" brushRef="#br0" timeOffset="9459.5">16042 2305 287 0,'0'0'659'0,"0"0"-114"0,0 0-98 16,0 0-68-16,0 0-44 0,0 0-42 0,0 0-15 15,0 0-16-15,6 27-10 0,-1-14-31 0,-1 4-17 16,2 2-20-16,-2 7-16 0,8-1-12 0,-2 0-16 16,-5 5-13-16,-3-1-26 0,6-1-7 0,-4-1-4 15,6-2-15-15,-3 5-10 0,-1-7-9 0,-1-3-2 16,3-1-10-16,-3-2-19 0,-1-2-17 0,-2-3-29 16,2-2-21-16,-3-2-30 0,1-2-25 0,-1 0-34 15,-1-6-59-15,0 0-107 0,-4 9-264 0,4-9-833 0,0 0 38 16</inkml:trace>
  <inkml:trace contextRef="#ctx0" brushRef="#br0" timeOffset="9868.02">15946 2542 271 0,'10'-4'430'0,"8"-2"-41"16,1 0-30-16,-2-1-20 0,6-2-26 0,1-2-34 0,-4 6-27 15,1-3-30-15,6 0-19 0,-7 0-28 16,-3 2-18-16,2 1-16 0,-6 2-15 0,1-1-14 16,-2 2-10-16,-1 1-14 0,1-2-7 0,-1 3-9 15,-11 0-8-15,14 0-4 0,-8 3-2 0,-6-3 3 16,8 6-5-16,-6 0-6 0,0 1-2 0,-4 3-6 0,1 0-1 16,-2 4-7-16,1 0-4 0,-3 2 4 0,2 1-10 15,1-1-1-15,-1 0-5 0,3 1-1 16,5-1-4-16,-5-4 2 0,4-1 6 0,1 0-7 15,0-4 4-15,5 2-4 0,-1-3 5 0,0-3-7 0,-2-1-1 16,5 0-1-16,-1-5 2 0,-1 0 1 0,4-4-4 16,0-2-1-16,0-2 1 0,-2-2 4 0,-2 1-1 15,3-3-8-15,-6 0 5 0,-3 3-3 16,1-2 5-16,-2 3-1 0,-3 1-1 0,-4-1 3 16,-1 2-3-16,-1 1-2 0,-2 0 1 0,-5 3-2 0,0 1-2 15,-1 2-6-15,-4 1-10 0,-1 1-18 0,2 2-28 16,0 4-29-16,-1-2-63 0,6 2-71 0,1-1-96 15,-2 2-207-15,3 2-750 0,3-3 66 16</inkml:trace>
  <inkml:trace contextRef="#ctx0" brushRef="#br0" timeOffset="10033.54">16610 2551 392 0,'12'-1'552'0,"-5"1"-93"15,3-1-68-15,1 0-57 0,-3-1-48 0,-1 0-39 16,1-1-33-16,1 0-31 0,0 0-25 0,2-1-33 16,-3-4-46-16,1 2-58 0,1-1-86 0,3-5-102 15,-4 6-262-15,0-6-580 0,-2 2 97 0</inkml:trace>
  <inkml:trace contextRef="#ctx0" brushRef="#br0" timeOffset="10427.03">17088 2194 197 0,'0'0'571'15,"0"0"-99"-15,0 0-71 0,-15-3-61 0,15 3-51 16,-19 6-39-16,3 0-30 0,1 1-21 0,-2 0-17 0,1 3-22 15,3-2-15-15,-2 3-19 0,4-2-14 0,1-2-9 16,3 2-14-16,0-2-11 0,1 2-2 0,2-1-17 16,3-2-2-16,1 4-8 0,0-10-11 0,0 13 2 15,2-6-5-15,2-2-5 0,2 1-7 0,1 0-4 16,4-1-3-16,1 2 1 0,-1-1-7 0,3-1 5 16,-2 1-3-16,2-2-1 0,4 0-5 0,-7 1 5 15,2 0-4-15,5 1-1 0,-7-1 0 0,0-1 7 16,1 1-1-16,-4 1 2 0,0 1 6 15,-3-1 7-15,4 3 5 0,-4-1 4 0,-4 1-6 0,-1 0 1 16,-1 2-3-16,0 1-7 0,-6 3 8 0,-2 0-11 16,4-4-5-16,-4 4 2 0,2-6-4 0,-2-1-11 15,1-2-28-15,3-2-30 0,0-1-42 0,5-3-66 16,0 0-56-16,-13-2-305 0,13 2-757 0,-4-8 63 16</inkml:trace>
  <inkml:trace contextRef="#ctx0" brushRef="#br0" timeOffset="10613.2">17251 2219 183 0,'4'4'543'0,"0"7"-54"0,-1 1-63 0,0 0-42 16,-3 5-37-16,0 1-70 0,0 1-33 0,0-1-16 16,1-1-45-16,-1 2-16 0,1-2-22 0,0-4-18 15,2 4-16-15,0-5-13 0,0-3-14 0,-2 1-22 16,-1-3-46-16,0-7-37 0,3 10-53 15,0-5-78-15,-3-5-91 0,0 0-228 0,0 0-652 0,0 0 88 16</inkml:trace>
  <inkml:trace contextRef="#ctx0" brushRef="#br0" timeOffset="10790.91">17226 2069 192 0,'-4'-6'724'0,"4"6"-136"0,-10-8-106 16,5 5-79-16,5 3-61 0,-8-6-49 0,8 6-44 15,-6-5-37-15,6 5-29 0,0 0-34 0,-6-5-30 16,6 5-27-16,0 0-18 0,0 0-24 0,0 0-23 16,10-9-32-16,-10 9-36 0,9-4-50 0,-2 0-44 15,4 1-44-15,-4 1-59 0,1 0-220 0,0 1-628 16,0 0 92-16</inkml:trace>
  <inkml:trace contextRef="#ctx0" brushRef="#br0" timeOffset="10993.96">17369 2052 298 0,'4'11'470'0,"0"0"-46"0,0 7-36 16,-3 2-30-16,2 0-47 0,-1 4-26 0,1 1-30 0,-1 1-17 16,1-1-26-16,1 0-25 0,-2-5-18 0,5-2-21 15,-4 0-16-15,3-1-17 0,-3 1-15 0,4 1-7 16,-2-6-14-16,1 2-6 0,-1-4-11 0,-1 1-31 16,0-3-2-16,1 0 7 0,-2-3-26 0,1-2-15 15,-4-4-9-15,2 9-16 0,-2-9-45 16,0 0-40-16,0 0-16 0,0 0-38 0,0 0-27 0,0 0-33 15,0 0-21-15,0 0-188 0,-16-17-593 0,9 7 97 16</inkml:trace>
  <inkml:trace contextRef="#ctx0" brushRef="#br0" timeOffset="11276.12">17391 2370 170 0,'-6'-13'337'0,"6"13"1"0,-3-5-24 16,3 5-52-16,0 0-28 0,3-10-16 0,-3 10-14 16,10-8-32-16,-1 2-4 0,2-1-22 0,1 0-8 0,3 0-4 15,2-1-7-15,2-2 14 0,4-8-6 0,2 5 3 16,-1-1-3-16,1-4-1 0,-2 4-13 15,-5 3-6-15,6-9-11 0,-1 6-2 0,1-7-16 16,-2 5-5-16,-4 4-9 0,-5-1-11 0,0 4-4 16,-4 1 0-16,-2 1-6 0,0-1 7 0,-4 2-10 0,-1 2 0 15,-2 4 3-15,0 0-4 0,0 0-7 0,-13-10-2 16,3 11-3-16,10-1 3 0,-24 9 1 0,8-3 4 16,2 5 12-16,0 1-5 0,-5 9 8 0,-1 2-9 15,4 1 26-15,5 2-11 0,-1 1 2 16,1 2 12-16,4-2-19 0,1-2-7 0,3-5 4 0,4 4-10 15,1-3-1-15,4-2-10 0,3-1-2 0,2-2-14 16,4-3-16-16,-1-1-30 0,6-4-27 0,12-1-38 16,-2 0-65-16,2-7-105 0,-4 0-340 15,1-2-924-15,2 0-6 0</inkml:trace>
  <inkml:trace contextRef="#ctx0" brushRef="#br0" timeOffset="11871.69">17201 3084 318 0,'0'0'566'0,"-3"-7"-73"0,3 7-61 0,0 0-63 16,0 0-32-16,0 0-55 0,-3-8-35 0,3 8-33 0,0 0-16 16,0 0-4-16,0 0 11 0,11 22 14 0,-4-4-3 15,6 8-4-15,-3 4-21 0,3 3 2 16,0 0-14-16,-1 3-12 0,1 7-19 0,-4-9-19 16,1 0-13-16,-2-3-15 0,0-2-11 0,1 0-9 0,1-4-13 15,-4-7-4-15,1 0-7 0,-2-3-13 0,-1 2-25 16,1-9-30-16,-1-2-42 0,0 0-41 15,-4-6-97-15,5 8-31 0,-5-8-30 0,0 0-69 16,0 0-263-16,0 0-879 0,0 0 16 0</inkml:trace>
  <inkml:trace contextRef="#ctx0" brushRef="#br0" timeOffset="12475.02">17398 3590 526 0,'0'0'544'0,"0"0"-67"0,0 0-44 16,0 0-39-16,0 0-27 0,15-30-46 0,-9 12-26 15,3-10-27-15,1-1-6 0,3-3-30 0,-1 1-20 16,0-4-16-16,6-9-19 0,-8 9-16 0,1 1-21 16,-2 1-22-16,1 2-9 0,-1 2-26 0,-1 1-10 15,-1-1-7-15,1 3-24 0,-3 7-18 0,-1 1-20 16,0 0-19-16,-2 8-13 0,1 0-7 0,-1 1-21 16,1 3-9-16,-3 6-11 0,4-6-3 0,-4 6-2 15,0 0-12-15,0 0-9 0,0 0-19 0,0 0-34 16,0 0-49-16,0 0-55 0,0 0-259 0,0 0-742 15,0 0 67-15</inkml:trace>
  <inkml:trace contextRef="#ctx0" brushRef="#br0" timeOffset="13425.48">15432 3568 571 0,'0'0'503'16,"-3"-5"-68"-16,3 5-54 0,0 0-41 0,0 0-38 16,-3-6-29-16,3 6-25 0,0 0-31 0,0 0-9 15,0 0-4-15,0 0 9 0,11 35-19 0,-5-17-21 16,1 0-7-16,4 11-17 0,2 0-20 0,-1 0-10 15,-3 1-19-15,3-2-11 0,-3 0-12 0,3-1-5 16,2-3-9-16,-3-1-8 0,-2-3-11 0,-2-5 0 16,-1 1-5-16,-1-4-24 0,-1-1-18 0,2-1-23 15,-2-1-26-15,-1-2-34 0,-2-1-43 0,-1-6-46 16,3 9-66-16,-3-9-323 0,0 0-831 0,0 0 35 16</inkml:trace>
  <inkml:trace contextRef="#ctx0" brushRef="#br0" timeOffset="13783.13">15593 3552 466 0,'0'0'539'0,"0"0"-82"0,9 7-55 0,-4-2-39 0,1 4-37 16,3 1-23-16,0 3-35 0,2 5-20 15,2 7-22-15,-1-2-1 0,0 2-42 0,2 1-23 16,-5 0-13-16,0-2-18 0,2 0-18 0,-2 0-14 15,0 0-10-15,0-7-5 0,-4 1-13 0,1-1-5 0,-2-5-12 16,0-2-18-16,0 1-24 0,0 0-30 0,-3-4-34 16,-1 0-40-16,0-7-56 0,-1 10-59 0,1-10-67 15,0 0-251-15,0 0-755 0,-14-4 63 16</inkml:trace>
  <inkml:trace contextRef="#ctx0" brushRef="#br0" timeOffset="14039.75">15667 3509 108 0,'5'-8'537'15,"3"1"-77"-15,1-4-45 0,1 5-40 0,0-2-33 16,4-2-21-16,-2 4-26 0,-1 1-23 0,1-1-26 16,-1 2-22-16,-1 1-29 0,1 0-16 0,-1 1-16 15,-1 0-19-15,-9 2-17 0,11 5-13 0,-4 0 3 16,-2-1-17-16,-5 6-13 0,1 1-9 0,-2 2-14 15,-4 5-4-15,-2 0-2 0,-4 5-12 0,1-6 0 16,1 1-15-16,2-3-20 0,-3 0-22 0,-1-1-23 16,4-4-26-16,-1-2-29 0,-1-2-37 0,5-2-41 15,0-2-52-15,4-2-57 0,0 0-249 0,0 0-755 16,0 0 65-16</inkml:trace>
  <inkml:trace contextRef="#ctx0" brushRef="#br0" timeOffset="14664.39">16128 3396 81 0,'0'0'381'0,"0"0"-37"15,-6 13-10-15,1-7-27 0,-4 1-21 0,0 1-21 16,0 0-20-16,-1-1-19 0,0 1-27 0,-3 2-27 16,0-4-24-16,4 2-14 0,-5 3-17 0,5-4-12 15,-1 2-15-15,3 0-8 0,0-2-14 0,3 0-7 0,1-3-3 16,1 2-7-16,2-6-11 0,2 13 2 15,3-7-2-15,3 1-9 0,2 0-1 0,1 0-1 16,3-1-7-16,0 2 1 0,1 2-6 0,-3-3 1 16,-1-1-2-16,2 0-1 0,-2 1-4 0,0-1 6 0,-5 3-6 15,2-2 5-15,-1-1 3 0,0 0 1 16,-4-1 2-16,0 1 1 0,-2 1-6 0,-1-7 4 16,2 10-3-16,-4 0-6 0,2-10-1 0,-7 14 2 15,-1-6-6-15,0-1 3 0,2-2-3 0,-3 2-1 0,1-1 0 16,-2-1-4-16,1 0-6 0,-2-3 3 0,6 3-2 15,5-5-5-15,-12 3-6 0,12-3-14 16,-10-2-14-16,10 2-12 0,0 0-7 0,0 0 2 16,-4-13 8-16,4 13 1 0,0 0 6 0,14-24 4 15,-4 12 12-15,-1 2-6 0,5 0 5 0,0-1 5 0,3 0 0 16,-2-2 1-16,3 3 5 0,-2-1-1 0,4 2 4 16,-1-1 3-16,-1-2-4 0,1 3 5 0,-2-1-3 15,2-1 5-15,-2 0 4 0,-2 0 1 0,1 1 8 16,-5 1 0-16,1 2-7 0,-1 0 13 0,-4 1 12 15,-1 1 0-15,-4 0 1 0,-2 5-2 0,4-9-4 16,-4 9 2-16,0-9 2 0,0 9-3 0,0 0 6 16,-12-7-2-16,12 7 7 0,-10-2-1 0,10 2-1 15,-14 1 6-15,14-1 1 0,-10 2-1 0,5 3 4 16,5-5-3-16,-13 6-4 0,9-1-5 0,0-1 6 16,4-4-8-16,-5 9-4 0,5-3 2 0,0-6-4 15,-2 12 1-15,2-12-2 0,1 12 2 0,0-6-5 16,3 1 4-16,1-2-7 0,4 2 1 0,-3-1-2 15,4 1 3-15,1-4-4 0,2-1-11 0,0 0-14 16,3-4-27-16,-2 1-24 0,3-2-26 0,-4-1-25 16,1 0-35-16,-2-1-30 0,-1 1-74 0,0-3-195 15,-4 4-620-15,-2-3 95 0</inkml:trace>
  <inkml:trace contextRef="#ctx0" brushRef="#br0" timeOffset="15498.14">16710 3324 69 0,'0'0'530'0,"-10"1"-94"16,10-1-61-16,-16 3-42 0,6 0-31 0,1 2-16 15,-1 0-9-15,-2 0-6 0,2 1-19 0,0 1-8 16,0 1-7-16,1-2-35 0,0 2-25 0,4 0-18 16,0 1-25-16,3 2-16 0,0 0-15 0,2 0-7 15,1 0-12-15,4 0-15 0,0 0-6 0,3 0-14 16,1-3-10-16,0 3-26 0,1-2-32 0,4-3-40 15,2 1-40-15,-3-3-48 0,6 1-50 0,1-5-74 16,-5-1-245-16,2-1-736 0,2-2 69 0</inkml:trace>
  <inkml:trace contextRef="#ctx0" brushRef="#br0" timeOffset="16207.14">17599 2927 192 0,'0'0'549'0,"0"0"-62"15,9 14-28-15,-5-3-58 0,1 3-40 0,0 2-41 16,-1 2-32-16,1 1-21 0,2-1-21 0,-1 1-23 16,4 4-21-16,-3-5-19 0,3 7-22 0,-1-7-17 15,1 0-17-15,-2 1-16 0,1-4-11 0,0-1-9 16,-2 0-17-16,0-2-9 0,-1-2-8 0,-2-3-29 16,4 0-40-16,-5 0-41 0,-1-3-49 0,-2-4-63 15,6 6-94-15,-6-6-291 0,0 0-805 0,0 0 44 16</inkml:trace>
  <inkml:trace contextRef="#ctx0" brushRef="#br0" timeOffset="16473.52">17668 2917 580 0,'6'-6'502'16,"0"-1"-58"-16,4 1-48 0,0 1-41 0,1 0-19 15,1 0-37-15,0 0-31 0,2 3-23 0,-1-1-25 16,1 0-23-16,0 2-23 0,-4 0-11 0,3 2-26 16,-3-1-19-16,-10 0-14 0,13 1-5 0,-3 3-11 15,-6-1-3-15,-3 3-2 0,-1-6-16 0,-1 18-1 16,-4-7-17-16,-2 0 0 0,-2 4-6 0,-3 0-6 16,-4-2-1-16,3-2-30 0,-2-1-22 0,1 1-32 15,-1-4-39-15,-1 0-43 0,-1 0-63 0,5-3-60 16,-1-2-295-16,-5 1-801 0,4-1 46 0</inkml:trace>
  <inkml:trace contextRef="#ctx0" brushRef="#br0" timeOffset="16993">18058 3229 217 0,'4'-11'575'16,"-4"11"-78"-16,-1-17-59 0,-2 7-36 0,1-3-44 16,-3-2-33-16,1-2-26 0,-1-2-29 0,1 1-23 15,0 0-14-15,-1-3-25 0,0 2-19 0,-2-6-19 16,-3 1-23-16,7 4-11 0,0 1-15 0,0 0-6 15,0 2-14-15,2 4-8 0,-1 1-17 0,-2 1 1 16,1 0-6-16,3 0-14 0,3 1-4 0,-3 4-9 16,0 6-6-16,1-8-7 0,-1 8-4 0,8-6-1 0,-8 6-3 15,11 0 0-15,1 1-6 0,1 4 2 16,2 2-2-16,3 3-3 0,5 5 0 0,-1 2-3 16,1 2-1-16,0 0 2 0,2 1-2 0,-3 0 4 15,5 0-7-15,-2-2 11 0,-3-2-11 0,2 1-3 0,-2-1-1 16,-5-5 6-16,-2-2-1 0,-4-2-1 15,0-1-5-15,-1-1 10 0,-4 0-10 0,1-2-1 16,-1-1 11-16,-6-2 20 0,8 3 21 0,-8-3 6 16,0 0-16-16,6-12 1 0,-7 0-3 0,0-4-5 15,-1-8-5-15,-1-2-4 0,-3-2 1 0,1-1-2 0,-1-2-6 16,-3-1-3-16,3 1-3 0,-2-4 1 0,0 5-6 16,1 0 2-16,0 2 22 0,-1 3-5 0,5 6-2 15,-3 2-9-15,4 5-8 0,-3 1-7 16,4 1-18-16,-3 2-12 0,3 1-18 0,1 7-39 0,-4-10-42 15,4 10-71-15,-4-4-104 0,4 4-325 0,0 0-993 16,0 0-48-16</inkml:trace>
</inkml:ink>
</file>

<file path=ppt/ink/ink48.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in"/>
          <inkml:channel name="T" type="integer" max="2.14748E9" units="dev"/>
        </inkml:traceFormat>
        <inkml:channelProperties>
          <inkml:channelProperty channel="X" name="resolution" value="393.73947" units="1/cm"/>
          <inkml:channelProperty channel="Y" name="resolution" value="393.73947" units="1/cm"/>
          <inkml:channelProperty channel="F" name="resolution" value="249.9771" units="1/in"/>
          <inkml:channelProperty channel="T" name="resolution" value="1" units="1/dev"/>
        </inkml:channelProperties>
      </inkml:inkSource>
      <inkml:timestamp xml:id="ts0" timeString="2020-04-02T09:31:57.487"/>
    </inkml:context>
    <inkml:brush xml:id="br0">
      <inkml:brushProperty name="width" value="0.05292" units="cm"/>
      <inkml:brushProperty name="height" value="0.05292" units="cm"/>
      <inkml:brushProperty name="color" value="#FF0000"/>
    </inkml:brush>
  </inkml:definitions>
  <inkml:trace contextRef="#ctx0" brushRef="#br0">1531 959 122 0,'0'0'453'16,"0"0"-42"-16,0 0-46 0,0 0-47 0,0 0-21 16,0 0-25-16,4 10-4 0,-4-10-22 0,2 9-9 15,-1-2-14-15,1 3-2 0,1 7-30 0,2 0-20 16,0 7-14-16,1 3-9 0,0 3-13 0,-3 4-13 16,3-6-14-16,-2-1-13 0,0 2-2 0,-1 1-14 15,0-1-3-15,-1 4-8 0,1-4-9 0,-2 0-5 16,-1-5-3-16,1 3-13 0,-1-10 0 0,2-1-6 15,-1-7 2-15,-2 2-23 0,1-11-13 0,0 14-22 16,0-14-15-16,0 0-17 0,0 0-24 0,0 0-46 16,0 0-55-16,0 0-71 0,0 0-289 0,0 0-788 15,-16-34 53-15</inkml:trace>
  <inkml:trace contextRef="#ctx0" brushRef="#br0" timeOffset="282.81">1230 1044 499 0,'0'0'423'0,"0"0"-60"16,0 0-61-16,0 0-23 0,0 0-19 0,0 0-6 15,0 0-8-15,24-11-15 0,-12 7-20 16,5-1-17-16,2 1-26 0,1-3-16 0,8 0-17 15,-1-1-19-15,2 1-10 0,3-1-16 0,-3-3-5 16,1 2-14-16,-2-1-7 0,1 2-9 0,1 1-3 16,-4-2-6-16,-1 1-7 0,2 0 1 0,0 1-18 15,-7 1-20-15,-1 0-32 0,2 1-43 0,-5 0-38 16,-3 2-63-16,0-1-61 0,-2 3-260 0,-11 1-694 16,12-2 79-16</inkml:trace>
  <inkml:trace contextRef="#ctx0" brushRef="#br0" timeOffset="735.02">2025 1347 140 0,'1'13'446'0,"2"7"-52"0,-2-2-53 0,1 0-28 15,1 0-30-15,-2-5-30 0,2 3-15 16,-2 0-24-16,0-6-12 0,0 1-14 0,-1-11-10 16,2 14-21-16,-2-14-5 0,1 11-9 0,-1-11-5 15,0 9 1-15,0-9 5 0,0 0 5 0,0 0 5 16,0 0-3-16,0 0-11 0,0 0-26 0,0 0-9 15,0 0-14-15,0 0-7 0,0 0-10 0,-5-45-10 16,1 19-4-16,4 0-13 0,-1 1-2 0,1-2-4 16,0 1-4-16,1 0-6 0,2 2-5 0,-1-1-3 15,-1 8 3-15,2-2-7 0,1-1-5 0,0 5 0 16,-2-1-4-16,3 4-5 0,1 1-4 0,0 2-8 16,0 0-6-16,1 1-5 0,-1 1-13 0,2 1-3 15,3 1-13-15,1-1-4 0,0 3-16 0,4-2-14 16,2 2-15-16,-2 1-16 0,5 1-14 0,0-1-36 15,0 0-19-15,7-1-30 0,-7 2-38 0,8-1-19 16,-10 1-222-16,4-1-687 0,4 0 80 0</inkml:trace>
  <inkml:trace contextRef="#ctx0" brushRef="#br0" timeOffset="1147.01">2572 1093 1031 0,'18'-1'25'16,"-4"1"-7"-16,-2-1 44 0,0 1-4 0,-12 0 28 16,15 0 33-16,-15 0 42 0,12 1 38 0,-12-1 59 15,6 1 19-15,-6-1 5 0,0 0-21 0,0 0-38 16,0 0-17-16,0 0-21 0,0 0-21 0,-27 16-8 15,17-12-8-15,-3 1-18 0,-3 3-4 0,-2 1-18 16,-2 1-3-16,-3 3-10 0,-1 1-10 16,0 2-8-16,0-1-3 0,1 5-6 0,0-5-4 15,2 6-1-15,2-3-7 0,2 3 3 0,1 4-13 16,2 1 0-16,2-1-3 0,7 0-7 0,0-6-4 0,1-1-4 16,0 6-4-16,3-6-2 0,4 3-3 0,-2-6-4 15,3-5-1-15,0 2-2 0,3 0-3 16,1-5 1-16,0-1-7 0,-8-6 0 0,21 5 5 15,-9-7-7-15,-12 2 10 0,29-11-6 0,-11 0-1 16,3-7-5-16,-1-4 3 0,-2-3-4 0,-3 2 3 16,3-1-5-16,-1-3-3 0,-3 6 6 0,-1-6-6 15,-3 4 4-15,-4 4-3 0,2 2 2 0,-2 0-1 16,-2 6 2-16,-1 1-3 0,-1 1 3 0,-2 9 5 16,5-14 2-16,-5 14 9 0,3-7 1 0,-3 7 0 15,0 0 3-15,0 0-6 0,0 0 4 0,0 0-3 16,0 0 1-16,0 0 6 0,0 0-10 0,0 0 1 15,8 49 2-15,-6-38-9 0,1 5 1 0,2 3 2 16,-1 0-5-16,2 1-5 0,-1-2-16 0,1-4-21 16,1 2-16-16,-4-6-28 0,0-1-32 0,4 0-29 15,-7-9-39-15,7 13-40 0,-7-13-63 0,11 5-250 16,-11-5-777-16,0 0 54 0</inkml:trace>
  <inkml:trace contextRef="#ctx0" brushRef="#br0" timeOffset="1527.69">2779 1129 434 0,'0'0'488'0,"0"0"-63"15,0 0-55-15,6 30-35 0,-5-19-37 16,-1 4-34-16,2 2-15 0,-2 0-33 0,1-1-17 16,0 4-26-16,-1-2-19 0,1-2-18 0,1 3-13 15,-1 0-20-15,2-1-7 0,-1-3-13 0,-1-1-7 16,1-3-13-16,-2-1 1 0,1 0-10 0,-1-10-7 15,-1 14-9-15,1-14 1 0,0 0-9 0,3 11 3 16,-3-11-7-16,0 0 1 0,0 0-13 0,0 0 2 16,0 0-7-16,0 0 2 0,16-35-1 0,-14 17-1 15,5-2-1-15,-1 1-6 0,0 1 4 0,2 0-1 16,0 1-1-16,-1 0 2 0,2-1-1 0,2 2 7 16,-1 1-3-16,3 1 7 0,-3 0 1 0,-2 5 3 15,-1-1 4-15,0 5 0 0,-2 1-1 0,-5 4 2 16,10-3 12-16,-10 3 9 0,0 0 12 0,17 16-9 15,-12-5 5-15,-1 5-10 0,-2 2-5 0,3 10-3 16,-2-4-5-16,-2 5 8 0,-1-9-16 0,3 9-3 16,-2-9-9-16,0 7-21 0,2-9-26 0,-2-3-29 15,0-4-36-15,1 0-35 0,-2-11-45 0,5 12-46 16,-5-12-65-16,7 7-243 0,-7-7-775 0,0 0 57 16</inkml:trace>
  <inkml:trace contextRef="#ctx0" brushRef="#br0" timeOffset="1915.8">3494 1056 237 0,'0'0'545'0,"0"0"-97"0,0 0-69 0,0 0-56 15,0 0-12-15,-30 19-24 0,13-10-15 0,2 4-23 16,-4-1-23-16,2 0-23 0,-6 4-22 0,0 0-20 15,0 0-25-15,8-4-11 0,-1-1-15 0,2-1-17 16,-1-2-5-16,5 0-16 0,3-2-5 0,7-6-11 16,-10 8-7-16,1-2-7 0,9-6-18 0,0 0-7 15,-4 14-5-15,4-14-6 0,0 0-2 0,11 15-3 16,-3-8 9-16,-8-7-7 0,17 10-5 0,-6-5 2 16,5 3 7-16,-2-3-10 0,1 2 6 0,3-1-8 15,-2 3 7-15,1-1-2 0,-1 2-1 0,-1-1 1 16,-3-1 3-16,0 4 4 0,-3-3 2 0,-2 2 8 15,-1-1 6-15,-3 2 4 0,-1 1 6 0,-2-13 2 16,0 25-1-16,-4-11-3 0,-2 3-4 0,-2 0-1 16,-1-3-8-16,-3 1 3 0,-3-5-7 0,3 2-4 15,-5-3-18-15,2-2-23 0,1-4-21 0,0-2-35 16,1 0-36-16,13-1-52 0,-30-4-46 0,19-2-68 16,0 0-224-16,11 6-729 0,-17-21 71 0</inkml:trace>
  <inkml:trace contextRef="#ctx0" brushRef="#br0" timeOffset="2157.04">3554 1218 136 0,'9'7'536'0,"-1"6"-47"0,1 2-58 0,0 9-31 15,-3 1-34-15,-2 4-33 0,1 3-33 0,-1 0-29 16,0 14-26-16,0 0-25 0,-3-10-28 0,0 10-17 15,2 4-22-15,-2-5-15 0,3-9-25 0,1 11-5 16,-4-16-21-16,2 1-2 0,1 1-13 0,-1-7-8 16,1 1-5-16,-2-9-14 0,2 1 4 0,-3-8-37 15,1 1-30-15,-2-12-43 0,3 17-37 0,-3-17-47 16,0 0-43-16,3 10-53 0,-3-10-292 16,0 0-768-16,0 0 54 0</inkml:trace>
  <inkml:trace contextRef="#ctx0" brushRef="#br0" timeOffset="2482.86">3591 1438 468 0,'4'-17'468'0,"3"2"-68"0,-2-2-54 16,4 2-45-16,1-3-39 0,-1 3-18 0,2 3-18 16,2-1-20-16,2 0-7 0,1 2-15 0,-1 3-20 15,2 0-12-15,2 0-14 0,-4 3-18 0,3 2-8 16,-4 2-8-16,-1-2-9 0,-13 3-15 0,22 4-5 15,-12 0-1-15,-1 2-5 0,-3 3 3 0,0 1-9 0,-3 6-7 16,-3 3 1-16,-3 1-7 0,-3 7-3 16,-1-3-6-16,-2 1-3 0,-4-3 2 0,0 3-11 15,-4-2-2-15,2 1-8 0,-4 0 3 0,1-2-5 16,-1-2 2-16,0 1 1 0,5-8-4 0,2 1-3 16,0-2 0-16,3-3-3 0,1-5-1 0,-1 1-4 15,9-5-9-15,-8 4-18 0,8-4-19 0,0 0-19 16,0 0-21-16,0 0-11 0,0 0-18 0,0 0-18 15,2-38-15-15,7 23-61 0,2 1-65 0,-3-2-237 16,2 0-719-16,1 3 74 0</inkml:trace>
  <inkml:trace contextRef="#ctx0" brushRef="#br0" timeOffset="2774">3956 1497 53 0,'0'0'415'15,"6"9"-46"-15,-6-9-20 0,10 9-42 0,-10-9-27 16,10 8-20-16,-10-8-31 0,9 7-28 16,-9-7-21-16,8 4-17 0,-8-4-10 0,0 0-17 15,15 3-7-15,-15-3-8 0,0 0-8 0,0 0-8 16,17-9-9-16,-17 9-8 0,11-15-14 0,-11 15 2 16,7-16-6-16,-7 4 0 0,0 12-5 0,-3-22-1 15,-1 10 0-15,-3 0-5 0,1 2-1 0,-5-5-3 16,-1 1 6-16,0 2-1 0,-1 0 4 0,-1 3 5 15,0 1-2-15,1 6-1 0,2-2-5 0,11 4-7 16,-26-3-1-16,12 4-9 0,14-1-9 0,-23 5-10 16,11-2-23-16,3 3-22 0,9-6-35 0,-16 11-36 15,16-11-39-15,-8 11-42 0,8-11-43 0,-2 11-65 16,2-11-234-16,0 0-732 0,0 0 71 0</inkml:trace>
  <inkml:trace contextRef="#ctx0" brushRef="#br0" timeOffset="3038.01">4160 1400 129 0,'6'10'423'0,"0"4"-45"15,1 1-34-15,-1 1-49 0,-4 3-12 0,2-1-27 16,-3 2-20-16,2-2-16 0,-1-7-23 0,-1 4-3 16,1-4-27-16,-2-11-15 0,2 17-10 0,-2-17-10 15,2 11 1-15,-2-11 8 0,0 0 1 16,0 0 4-16,0 0-17 0,0 0-7 0,0 0-20 15,0 0-15-15,0 0-4 0,0 0-12 0,0 0-9 16,0 0-6-16,-8-49-11 0,8 31-3 0,2 3 3 0,1-3-12 16,1-1 4-16,-2 1-27 0,2 2-19 0,0 1-26 15,1-1-21-15,2 5-23 0,0-6-27 16,0 8-24-16,0-7-43 0,2 7-38 0,-1-2-70 16,0 4-221-16,-1-2-705 0,5 1 75 0</inkml:trace>
  <inkml:trace contextRef="#ctx0" brushRef="#br0" timeOffset="3252.07">4592 1027 4 0,'0'0'641'0,"10"-6"-88"0,-10 6-73 16,0 0-55-16,0 0-61 0,0 0-41 0,7 20-25 16,-6-3-14-16,0 0-25 0,-1 8-20 0,2 2-26 15,-1 1-22-15,1 4-19 0,-2 1-24 0,4 3-22 16,0 12-14-16,2 0-4 0,0 0-20 0,-4-13-11 15,5 12-12-15,-5-13-12 0,2-1-22 0,2-2-37 16,-3-3-75-16,1 1 8 0,-2-10-11 0,0-1-45 16,0 0-49-16,-1-7-63 0,-1 2-304 0,0-13-790 15,0 0 51-15</inkml:trace>
  <inkml:trace contextRef="#ctx0" brushRef="#br0" timeOffset="3418">4450 1442 588 0,'18'-6'579'0,"-18"6"-86"0,31-6-73 0,-11 5-65 15,2-1-57-15,6-4-42 0,0 8-31 0,4-1-34 16,-1 1-33-16,2 1-38 0,2-4-59 0,-1 6-94 16,3-3-137-16,-5 0-293 0,4 0-637 0,1 3 90 15</inkml:trace>
  <inkml:trace contextRef="#ctx0" brushRef="#br0" timeOffset="3980.8">6094 1052 13 0,'-5'-4'416'16,"5"4"-47"-16,-8-4-9 0,8 4-36 0,0 0-39 15,-6-3-24-15,6 3-30 0,0 0-30 0,-7 18-5 16,7-6-17-16,0 4-5 0,2 12-10 0,-1 1-8 15,5 5-7-15,-5-3-4 0,2 2 4 0,1 3-8 16,0-2-1-16,2-2-8 0,-1 0-5 0,0-2-10 16,0-5-2-16,-1 0-7 0,0-8-6 0,0-1-7 15,0-5-6-15,-2-2-12 0,1-4-3 0,1 2-3 16,-4-7-4-16,3 5 2 0,-3-5-26 16,0 0 25-16,0 0-10 0,11-21 1 0,-6 1-15 0,-1-6-6 15,2 1-4-15,0-6-2 0,-2 2-10 0,-2 0-9 16,1 0-21-16,-1 1-29 0,-2 1-31 0,0 0-36 15,0 7-38-15,-2 2-42 0,2 0-45 0,6-6-56 16,-6 10-274-16,1 1-822 0,0 4 41 0</inkml:trace>
  <inkml:trace contextRef="#ctx0" brushRef="#br0" timeOffset="4497.57">6647 1331 473 0,'9'-15'522'15,"-3"0"-72"-15,-2 3-29 0,-2 2-54 0,-1 2-21 16,-2 0-46-16,1 8-28 0,-4-11-31 0,-5 4-24 16,-1 4-14-16,-2-1-25 0,-1 3-16 0,-5-1-30 15,1 6 0-15,0-2-17 0,-1 0-13 0,-2 4-15 16,4-2 0-16,-2 3-19 0,2 1-9 0,0 2-7 15,5-3-8-15,1 2-3 0,0 0-3 0,0 1-8 16,4-2-3-16,2 3-6 0,-1 2-20 0,5-2 5 16,0-1-5-16,2 4-5 0,2-3 4 0,7 3 1 0,-3-6-2 15,4 9 0-15,1-5-4 0,0 0 3 16,1 0 1-16,0 0 2 0,1-1-3 0,-3 2 0 16,-1-5 0-16,-3 1 6 0,0-3-3 0,1 1-1 15,-4-3 10-15,-5-4 8 0,6 8 29 0,-6-8 16 16,4 7 11-16,-4-7-8 0,0 0-12 0,0 0-12 15,-21 15-2-15,11-11-18 0,-8 2-20 0,2-3-13 16,2-1-37-16,-6 0-33 0,3 2-57 0,-1-5-62 16,-2 2-147-16,0-3-222 0,6 0-845 0,-1-1 29 15</inkml:trace>
  <inkml:trace contextRef="#ctx0" brushRef="#br0" timeOffset="4604.32">6747 1538 140 0</inkml:trace>
  <inkml:trace contextRef="#ctx0" brushRef="#br0" timeOffset="5174.6">8214 978 651 0,'0'0'579'15,"0"0"-83"-15,0 0-65 0,0 0-54 0,0 0-34 16,0 0-52-16,-3 24-21 0,3-7-24 0,-1 2-19 15,0 11-30-15,-3-1-23 0,4 5-23 16,-5-2-16-16,4 3-30 0,-3-3 8 0,0 2-19 0,0-1-6 16,3-2-15-16,-2 3-6 0,2-5-8 0,-3-1-3 15,2-9-19-15,0 2-9 0,1-8-15 0,-3 2-33 16,4-2-33-16,0-4-32 0,-3-4-40 0,3-5-30 16,0 0-71-16,-2 13-76 0,2-13-232 0,0 0-770 15,0 0 58-15</inkml:trace>
  <inkml:trace contextRef="#ctx0" brushRef="#br0" timeOffset="5398.97">7659 1059 360 0,'-7'-1'696'0,"7"1"-124"0,-6-4-102 15,6 4-82-15,0 0-53 0,0 0-45 0,0 0-48 16,22-8-20-16,-1 4-22 0,12-1-11 0,2-4-23 0,3 1-21 15,13-3-12-15,0-1-22 0,-13 2-9 16,12-1-6-16,-12 4-15 0,14-6-18 0,-14 6-18 16,-3 0-32-16,2 2-32 0,-2-3-34 0,1 6-38 15,-5-1-48-15,1 3-44 0,-4-1-41 0,2 3-71 16,-11 1-203-16,-5-1-700 0,-1 1 76 0</inkml:trace>
  <inkml:trace contextRef="#ctx0" brushRef="#br0" timeOffset="5696.04">8465 1031 318 0,'-2'13'519'0,"-4"2"-65"0,-1 9-44 15,5-4-43-15,-4 10-35 0,2-1-26 0,-3-2-31 16,3 0-24-16,4-1-16 0,-2 3-21 0,0-2-22 16,4-2-8-16,0-6-16 0,-2 2-18 0,7-2-15 15,0-3-12-15,-2-2-10 0,1-3-13 0,3 2-6 16,-3-4-16-16,6-2-4 0,-1 0-9 0,-2-3-12 16,5-2-6-16,-1-4-3 0,3-5-17 0,1-1-23 15,-3-2 1-15,4-14-22 0,4 2-10 0,-1-6-17 16,-4 2-3-16,2-2-1 0,-2 3 3 0,-1-1 4 15,-3 1 7-15,4 4 4 0,-11 6-1 0,2 6 4 16,-2 1 1-16,-1 1 6 0,-1 3 15 0,-4 4 16 16,0 0 15-16,4-5 1 0,-4 5-1 0,0 0-7 15,0 0 11-15,-6 31 6 0,4-14-1 0,-3 2-8 16,-1 0 3-16,3 6-4 0,3 0-4 0,-3-2-3 16,1-3-16-16,2-1-19 0,0-2-27 0,2-2-34 15,-2-2-44-15,3-2-37 0,-1-6-64 0,2 1-60 16,-1-1-249-16,-3-5-768 0,0 0 60 0</inkml:trace>
  <inkml:trace contextRef="#ctx0" brushRef="#br0" timeOffset="6063.92">8991 1102 51 0,'0'0'613'0,"0"0"-100"0,0 0-80 0,0 0-62 15,0 0-45-15,0 0-26 0,9 24-24 0,-9-9-16 16,-3 2-15-16,1-1-13 0,2 2-19 0,0 2-16 15,-4 6-29-15,4 3-7 0,0-9-25 0,-3-1-14 16,1 6-17-16,2-10-14 0,0 2 2 0,-2-5-16 16,2 0-13-16,-2-5-5 0,4-1-8 0,-2-6-8 15,0 11-13-15,0-11-11 0,0 0-7 0,0 0-8 16,0 0-1-16,0 0-4 0,11-18 0 0,-9 7-5 16,6-6-5-16,-4-1 0 0,7-6 0 15,-3 0-2-15,2 1 3 0,-1-2-8 0,-2 6 11 16,0 0-2-16,6-5 6 0,-2 9 0 0,1 0 1 0,-3 3 9 15,1 2 0-15,0 4 4 0,-3 1 5 0,3-3 9 16,-4 7 1-16,-6 1-5 0,13 3 5 0,-13-3-3 16,9 9 9-16,-3 0-3 0,-3 2-2 0,2 0-10 15,-1 2 9-15,-4 5-8 0,0 0 0 16,0-1 0-16,4 3-3 0,-6-1-3 0,0 0-5 16,2-1-8-16,0-3-29 0,0 1-35 0,-2-3-39 0,2-3-46 15,0-10-50-15,0 19-66 0,0-19-298 0,-3 12-834 16,3-12 32-16</inkml:trace>
  <inkml:trace contextRef="#ctx0" brushRef="#br0" timeOffset="6486.61">9359 1112 37 0,'10'-3'656'15,"-10"3"-88"-15,0 0-65 0,17 4-63 0,-12 1-49 16,4 4-38-16,-4 0-27 0,-1 3-19 0,0 5-28 16,-2 0-10-16,1 3-37 0,-3 5-22 0,0 3-37 15,0-2-10-15,-3-2-22 0,-1 3-11 0,-2-2-21 16,3-6-7-16,1-2-13 0,-4 2-12 0,4-3-8 16,-2-5-12-16,2-1-8 0,2-10 3 0,-4 14-6 15,4-14-25-15,-5 7 13 0,5-7-5 0,0 0-26 16,0 0-19-16,0 0-11 0,0 0-4 0,-6-24 4 15,10 8 1-15,-2-3-1 0,7 0 7 0,-2-8-6 16,0 9 6-16,0-1 0 0,4 5 2 0,-5-3 4 16,4 5 1-16,-1 1 8 0,-1 2-2 0,-1 0 9 15,4 2-2-15,-4-1 8 0,2 0 3 0,1 3 7 16,-2 2 6-16,-1 1-1 0,-1 0-2 0,-6 2 8 16,14 5 2-16,-7-3-8 0,1 4 4 0,-1 3 2 15,-2 3-5-15,0-2-8 0,-1 2 0 0,0 0-15 16,1 4 19-16,-3 2-11 0,-2-6-3 0,3 6-28 15,-3-6-34-15,0 1-29 0,-3 3-47 0,1-4-45 16,2-1-61-16,-1 0-93 0,-3-2-247 0,4-9-864 16,-4 12 22-16</inkml:trace>
  <inkml:trace contextRef="#ctx0" brushRef="#br0" timeOffset="6822.74">9685 1448 392 0,'15'-4'437'16,"4"-1"-38"-16,1-3-24 0,0 3-30 0,3-8-26 16,4 0-22-16,-3-3-27 0,-8 6-23 0,2-5-27 15,-2 3-20-15,6-4-25 0,-7 2-21 0,-1 2-20 16,-7 3-15-16,3-4-2 0,-4 3-13 0,-1-1-15 16,-1 1-5-16,-6-1-16 0,2 11 3 0,-5-16-11 15,-3 9 1-15,-2-1-6 0,-1 1 2 0,-5 1 2 16,-1 1-3-16,2 7 5 0,-4-5 3 0,0 8-5 15,-1 1-10-15,5 4 1 0,-1 1-10 0,-4 5 13 16,1 5-2-16,7-4 7 0,-2 9-2 0,3 0-8 16,2-8 10-16,5 10-10 0,-2-8-5 0,6 4-6 15,0-5 1-15,4 1-15 0,4-2 4 16,1-4 0-16,0 4-3 0,-1-5-8 0,4 0-8 0,-3-4-22 16,3-3-3-16,-2 0-24 0,3-3-25 0,4-5-35 15,-1-4-37-15,3-1-39 0,-3-4-54 0,7-8-84 16,-7-4-254-16,4 3-848 0,11-17 30 0</inkml:trace>
  <inkml:trace contextRef="#ctx0" brushRef="#br0" timeOffset="7058.01">10224 785 520 0,'0'0'548'0,"0"0"-61"0,0 0-52 15,0 0-64-15,13-20-29 0,-13 20-15 0,0 0-20 16,-10 49-19-16,5-18-10 0,-4 1-11 15,3 15-12-15,-1 0-10 0,-3 2-19 0,4 2-11 16,-1 4-12-16,2-5-13 0,-3 4-18 0,7-4-17 16,-3 3-23-16,6-3-16 0,-4 1-13 0,2-20-14 0,0 3-6 15,2-3-14-15,0-3-5 0,2-3-7 16,-1-5-9-16,0-1-11 0,-3-3-15 0,2-5-27 16,0-4-30-16,-2-3-37 0,4 4-44 0,-4-8-65 15,0 0-89-15,0 0-369 0,0 0-1027 0,0 0-72 16</inkml:trace>
  <inkml:trace contextRef="#ctx0" brushRef="#br0" timeOffset="9525.98">11222 878 544 0,'0'0'520'0,"0"0"-40"16,0 0-48-16,0 0-47 0,0 0-27 0,0 0-26 0,0 0-40 15,0 0-34-15,0 0-28 0,0 0-42 16,-16 13-21-16,7-9-18 0,0 2-16 0,-5-1-24 16,-2 8-3-16,-6 3-18 0,-3 4-10 0,2 4 5 15,-1 0-19-15,-12 12-6 0,3 0-7 0,11-10-11 16,-10 14 0-16,7-9-2 0,-2 9-6 0,9-11-3 16,-4 17 3-16,3-2 0 0,1 1 4 0,10-10-4 0,1 0-10 15,0 10 11-15,6-9 4 0,1-1-3 16,0-2 4-16,1-1-5 0,6-4-1 0,0-1-3 15,1-1-7-15,2-10 0 0,5 6 2 0,-1-8-4 16,2-1-2-16,0-1-1 0,0-3-1 0,1-1-7 16,-4-3-17-16,4 1-18 0,-2-1-29 0,-1 0-23 15,-2-2-31-15,-2 1-47 0,-10-4-59 0,16 9-92 16,-16-9-267-16,6 13-857 0,-6-13 24 0</inkml:trace>
  <inkml:trace contextRef="#ctx0" brushRef="#br0" timeOffset="10526.25">11609 860 307 0,'0'0'512'0,"0"0"-67"16,0 0-54-16,0 0-44 0,-7-1-40 0,7 1-37 15,0 0-30-15,-8 24-15 0,4-4-16 16,-2 10-6-16,-2 4-10 0,2 13-21 0,-2 1-9 0,4-1-21 16,-1 4-8-16,1 2-8 0,-1-1-19 0,1 0-15 15,-1 4-7-15,1-10-12 0,0-10-3 0,0 0-10 16,0 11-7-16,1-15-4 0,1 0-6 0,-1-5-1 16,0-3-4-16,2-4 0 0,1-7-11 15,-1-4-2-15,1-1-11 0,0-8-2 0,1 9-7 16,2-5-3-16,-3-4 2 0,0 0-6 0,0 0 1 15,19-10-3-15,-10-4 0 0,3-1-12 0,4-10 8 0,1-1-1 16,2-2-5-16,-2 3 4 0,-1-4-1 16,2 4 3-16,-1-2 2 0,2 7-5 0,-7-1 7 0,8 0-2 15,-10 7-3-15,2-1 2 0,-5 6 6 16,2 1-6-16,-4 4 6 0,0-1-5 0,-5 5 9 16,12-2-4-16,-12 2 10 0,10 15 0 0,-8-3 8 15,0 6-6-15,-1 1 9 0,-2 8-6 0,-2-3 0 0,3 3-3 16,-2-8 2-16,2 0 0 0,-2 1 8 0,4-2-8 15,-4-3-7-15,2-2 2 0,0-4-4 16,0-9 5-16,3 14-14 0,-3-14 11 0,5 10 0 16,-1-5-5-16,-4-5-2 0,0 0-5 0,24-7-8 15,-9-2 4-15,0-5 1 0,4-4-6 0,0-2 2 16,1 1-3-16,-2-2 1 0,1 2 2 0,2-3 2 16,-1 3-6-16,-1-4 4 0,-3 10 3 0,0-1-3 15,-2 4 9-15,-3 1 4 0,-2 5 0 0,1-1 0 16,-3 3 1-16,0 1 4 0,-7 1 4 0,13 4 4 15,-7 4 9-15,-2 3 2 0,0 3 6 0,-3 3-4 16,2 2-6-16,-3 6 2 0,0-6-1 0,-2 1-3 16,1-1-3-16,1 0 5 0,-1-1-13 0,-3-7-8 15,5 1-27-15,-3-3-31 0,2 0-43 0,0-9-55 16,-3 11-87-16,3-11-323 0,0 0-841 0,0 0 31 16</inkml:trace>
  <inkml:trace contextRef="#ctx0" brushRef="#br0" timeOffset="10664.51">12196 1126 691 0,'-6'-5'530'0,"6"5"-132"0,-9-1-129 16,9 1-99-16,-15 3-100 0,7 1-75 0,3 2-73 16,-2-2-220-16,-2 3-371 0,3 0 98 0</inkml:trace>
  <inkml:trace contextRef="#ctx0" brushRef="#br0" timeOffset="11461.99">12445 1506 368 0,'0'0'546'0,"9"-10"-74"15,-5 3-61-15,-4 7-41 0,4-15-39 16,-2 6-24-16,-2 9-20 0,3-14-19 0,-3 4-22 16,0 10-29-16,-1-13-26 0,1 13-20 0,-3-11-21 15,3 11-20-15,-9-16-14 0,0 10-9 0,2-1-20 16,-2 3-6-16,0 1-8 0,9 3-9 0,-23 1-6 16,9 1-7-16,-3 6-6 0,-1 0-7 0,3 3-5 15,-7 6-1-15,7-4-3 0,-1 2 3 0,5-1-10 16,-2 0-5-16,3 2-1 0,2-1-4 0,3-4 1 15,1 5-3-15,0-3 4 0,3 1-10 0,1 0-3 16,1-2 1-16,7 3 2 0,-3-3-7 0,4 3-1 16,-1-6-13-16,2 0 1 0,0-2 2 0,2-4-4 15,-1 2-1-15,2-4-6 0,-1-1 0 0,2-2-5 16,-3-1-7-16,3 0 14 0,-1-3-2 0,-4 0 1 16,1-1 5-16,-1 0 0 0,-1 1 0 0,-1-4 5 15,1-1 2-15,-2 3 1 0,0-2-1 0,-4 4 5 16,1-3-1-16,-1 1 3 0,1 0 3 0,-3-1 5 15,0 9 4-15,1-11-1 0,-1 3 8 0,0 8 0 16,0 0 4-16,-1-15 0 0,1 15-1 0,0 0 13 16,0 0 2-16,-3-12-2 0,3 12 1 0,0 0 6 15,0 0-11-15,0 0-4 0,0 0 1 0,3-11-10 16,-3 11 6-16,0 0-5 0,0 0 0 0,0 0-2 16,0 0-3-16,0 0 0 0,0 0-2 0,-3-8-3 15,3 8 5-15,0 0-5 0,0 0 0 0,0 0 5 16,0 0-2-16,0 0 2 0,0 0-6 0,0 0 6 15,0 0 7-15,0 0-1 0,0 0-4 0,0 0 7 16,0 0-11-16,0 0 21 0,0 0-7 0,0 0-1 16,0 0-6-16,0 0 4 0,0 0-4 0,0 0 0 15,0 0-2-15,0 0 5 0,0 0-5 0,0 0-3 16,0 0-8-16,0 0 5 0,0 0-6 0,0 0 8 16,0 0-2-16,0 0-7 0,0 0 4 0,0 0 2 15,0 0 0-15,0 0-1 0,0 0 0 0,0 0-2 16,0 0-1-16,0 0 3 0,0 0-6 0,0 0 8 15,0 0-10-15,0 0 9 0,0 0-5 16,0 0 1-16,0 0-6 0,0 0 17 0,0 0-11 0,0 0-5 16,0 0 7-16,0 0 3 0,0 0-9 0,0 0 1 15,0 0-2-15,0 0 0 0,0 0 5 0,0 0-2 16,0 0 1-16,0 0 4 0,0 0 0 0,0 0 2 16,0 0-6-16,0 0-5 0,0 0 5 0,0 0-9 15,0 0-9-15,0 0-21 0,0 0-15 16,0 0-32-16,0 0-33 0,0 0-41 0,0 0-54 0,0 0-92 15,0 0-264-15,0 0-846 0,-6-16 30 0</inkml:trace>
  <inkml:trace contextRef="#ctx0" brushRef="#br0" timeOffset="12294.07">12514 1465 186 0,'1'-10'195'0,"-1"10"4"16,0 0-14-16,0 0 8 0,3-17-19 0,-3 17 4 16,3-10-13-16,-3 10 10 0,0-12-2 0,0 12-1 15,3-13 3-15,-1 5 5 0,-2 8-13 0,1-13-7 16,2 2-7-16,-2 0-17 0,1 1-9 0,0-2-11 15,2 0-10-15,2-5-9 0,-1 6-12 0,-1-6-12 16,1 1 4-16,-2 1-16 0,3-3-3 0,-5 0-12 16,3 1-5-16,-3-1 1 0,2 2-3 0,-3-1-2 15,1-2 7-15,-1 3 2 0,0 2 5 0,1 4 8 16,-1 0 9-16,2 3 3 0,-2 7 9 0,0-11 0 16,0 11-2-16,1-7-13 0,-1 7 0 0,0 0-3 15,0 0-1-15,0 0-14 0,0 0-3 0,-13 38-1 16,6-8-1-16,-1-1 2 0,3 7 10 0,-5 11 6 15,2 4-3-15,1-2 16 0,1-4-6 0,2 1 0 16,0-13-11-16,1 3-5 0,-1 0-4 0,2-2 2 16,0 1-24-16,1-3 16 0,2-2-8 0,-2-2 1 15,1-9-5-15,-2 1 2 0,5-5-16 0,-2-3-25 16,0-3-38-16,-1-9-46 0,5 11-51 0,-5-11-67 16,7 5-106-16,-7-5-264 0,0 0-875 0,0 0 15 15</inkml:trace>
  <inkml:trace contextRef="#ctx0" brushRef="#br0" timeOffset="12695.81">12696 1613 293 0,'0'0'423'0,"10"6"-75"0,-2-4-33 16,-8-2-27-16,15 0-21 0,-4 0-21 0,0-1-23 15,1-5-21-15,0 0-26 0,2 1-18 0,1-6-23 16,2 2-14-16,-3-3-18 0,2 3-8 0,-1-5-16 16,-1 2-10-16,-2-1-15 0,0-1-11 0,-2 2-7 15,-2-2-4-15,-2 2-2 0,-2 1-5 0,1-1-4 0,-5 0-2 16,4-1-4-16,-4 13 7 0,-6-15-12 16,6 15 3-16,-8-14 9 0,2 9 5 0,6 5-6 15,-18-7 2-15,10 7 1 0,8 0 0 0,-22 5-2 16,11 0 1-16,-1 2 4 0,-4 2 1 0,2 1 14 15,1 2 12-15,-1 0 13 0,-3 1 8 0,8 2 13 16,1 0 3-16,0 1 0 0,5 2-4 0,1 1-2 16,2 1-4-16,0 0-2 0,3 4-5 0,4 2-6 15,-4-1-3-15,4-5-7 0,1 2-7 0,1-4 4 16,2-3-14-16,-1 4 3 0,2-7-6 0,3-1-2 16,1-3-7-16,3-3-8 0,1-5-9 0,-2-3-33 15,9-7-37-15,-2 0-55 0,0-4-67 0,-1-2-119 16,-9 3-274-16,3-8-857 0,-5 8 25 0</inkml:trace>
  <inkml:trace contextRef="#ctx0" brushRef="#br0" timeOffset="13633.86">14075 1389 392 0,'0'0'451'15,"0"0"-58"-15,0 0-38 0,0 0-32 0,0 0-33 16,0 0-31-16,-12-6-15 0,12 6-30 0,-8-2-15 16,8 2-21-16,-12-1-17 0,12 1-19 0,-17 3-17 15,3-2-13-15,1 6-16 0,2-4-9 16,-6 5-6-16,2 2-6 0,-1-1-15 0,0 6-4 0,0-2-11 15,0 2-4-15,3 0-3 0,3 3-2 0,-5 4-8 16,7-4 2-16,1 0-4 0,2 0 4 0,-1 0-2 16,5-1 0-16,1-4-7 0,1 3 6 0,3-4-7 15,3-3-3-15,-1 1-2 0,3-3 4 16,0-1-4-16,2-3-1 0,2 0 1 0,-1-4 3 16,1-3-2-16,5-2-4 0,-1-5 0 0,-1 1 5 0,5-10-8 15,-7 6 2-15,-1-3-1 0,1-4-2 0,-4 2 1 16,-2 3-2-16,-4 5 0 0,2-5 3 0,-5 4-7 15,-1 0 2-15,-2 0-3 0,-2-1 2 16,-1 7-6-16,0-1-12 0,-4 0-14 0,2 1-27 16,-4-1-28-16,2 4-32 0,-2 1-49 0,1 1-48 0,0-1-61 15,0 5-233-15,0-1-715 0,2 1 75 0</inkml:trace>
  <inkml:trace contextRef="#ctx0" brushRef="#br0" timeOffset="14030.15">14206 1556 242 0,'1'15'401'0,"1"-1"-47"0,-2 3-41 16,0 2-18-16,-2 0-43 0,1-2-18 0,1 1-31 15,-1-6-14-15,-3 0-19 0,3 0-17 0,-2-3-20 16,1 1-8-16,2-4-10 0,0-6-5 0,-3 13 1 0,3-13 5 15,0 6-12-15,0-6-6 0,0 0-1 16,0 0-8-16,0 0-10 0,0 0-10 0,0 0-6 16,0 0-12-16,0 0-7 0,5-34-1 0,-1 19-5 15,2 1-3-15,0-2-3 0,1-1-4 0,2 0-4 16,3-1-3-16,-2 0 0 0,-1 1-5 0,11-4 5 0,-2 3-3 16,3-2 5-16,-6 6-1 0,0 1 3 0,5 1 0 15,-6 3 1-15,2 1 1 0,-5 4 0 16,1 0 1-16,-3 1-1 0,-1 3 4 0,0-1-6 15,-8 1 6-15,17 7-5 0,-13-2 1 0,1 5 1 16,-1 3-9-16,0 0 3 0,-3 7-4 0,-2-1 1 16,1 6-5-16,-2 0-1 0,0 2 5 0,2-2-15 0,-2-10-20 15,0 2-36-15,1-5-38 0,0 1-52 16,1-4-59-16,1-2-70 0,-1-7-255 0,1 7-757 16,-1-7 63-16</inkml:trace>
  <inkml:trace contextRef="#ctx0" brushRef="#br0" timeOffset="14182.94">14616 1298 269 0,'2'-12'615'0,"-2"2"-109"15,-2-2-89-15,2 4-57 0,0 8-66 0,-2-14-34 16,1 6-37-16,1 8-32 0,-4-7-33 0,4 7-28 16,-4-6-56-16,4 6-54 0,0 0-53 0,0 0-67 15,0 0-68-15,0 0-262 0,0 0-582 0,-10 21 99 16</inkml:trace>
  <inkml:trace contextRef="#ctx0" brushRef="#br0" timeOffset="14708.98">14882 1406 18 0,'0'0'493'0,"0"0"-34"0,0 0-50 0,0 0-41 16,-11-12-55-16,11 12-29 0,-16 0-32 0,3 0-24 15,0 4-28-15,-5 4-15 0,0-1-23 0,0 6-12 16,-1-4-22-16,0 8-9 0,1-5-11 0,-2 6-7 16,4-4-15-16,2 0-5 0,-1 7-8 0,4-7-9 15,1 2-7-15,1-1-10 0,5 0 1 0,0-5-10 16,3 3-2-16,1-1-2 0,1-3-3 0,3 1-3 16,0-2-7-16,1-2-7 0,3 0 0 0,3-2-8 15,1-2-4-15,2-3-8 0,3-3-8 0,1-3-11 16,-2 0-4-16,1-1-7 0,-1-5-9 0,-3-2 2 15,7-2-13-15,-8 1 7 0,1 1-4 0,3-5 0 16,-3-4-4-16,1 1-1 0,-3 5 8 0,-2 2 2 16,1 1 2-16,-4-1 8 0,-1 6 10 0,-1 0 11 15,0 0 17-15,0 4 17 0,-3-1 7 0,-1 7 14 16,2-8 1-16,-2 8 4 0,0 0-7 0,0 0-3 16,0 0-3-16,0 0-4 0,0 0 3 0,0 0 3 15,0 35-2-15,-1-18 9 0,0 9-2 0,-3 2 2 16,3 4 4-16,1-2 9 0,0 5 8 0,0 15 16 15,-4-14-3-15,0 10 18 0,3-10 5 0,-4 9-13 16,0-9 17-16,0 1-10 0,-3-3 2 0,2 0 0 16,-5-2 3-16,0 4-8 0,-1-4-9 0,1-2-6 15,-1-1-5-15,0-4-2 0,-6-2-7 0,5-6-2 16,1-4-12-16,-4-1 1 0,3-1-5 0,-1-3-9 16,1-3-4-16,-6-1-16 0,6-4-16 0,-1-3-24 15,1 0-27-15,-4-7-29 0,2-2-34 0,-1-9-28 16,7 6-33-16,-1-9-44 0,2-5-59 0,7 0-300 15,1-2-877-15,1-2 15 0</inkml:trace>
  <inkml:trace contextRef="#ctx0" brushRef="#br0" timeOffset="14891.47">15084 1433 51 0,'9'4'361'0,"0"1"-49"0,-1 4-41 0,-2 2-41 15,-2 0-24-15,0 6-21 0,-4 0-23 0,0 2-2 16,0 1-12-16,-3-3-12 0,0 4-22 0,0-3-22 16,-2 1 10-16,1 0-31 0,-1 0-46 0,-3-2-46 15,3-1-66-15,0 0-100 0,-4-3-146 0,1-4-423 16,4-3 102-16</inkml:trace>
  <inkml:trace contextRef="#ctx0" brushRef="#br0" timeOffset="15058.24">15199 1218 152 0,'-1'-10'219'0,"1"10"21"16,0 0 22-16,0 0-32 0,-5-9-33 0,5 9-13 16,0 0-22-16,0 0-34 0,0 0-43 0,0 0-83 15,0 0-137-15,0 0-122 0,-15 25-314 0,15-25 92 16</inkml:trace>
  <inkml:trace contextRef="#ctx0" brushRef="#br0" timeOffset="15392.08">15363 1619 90 0,'2'10'483'0,"3"-1"-67"0,-4-2-22 15,2-2-27-15,-3-5-4 0,4 9-21 0,-4-9-22 16,3 6-23-16,-3-6-24 0,0 0-34 0,0 0-22 15,0 0-28-15,0 0-20 0,0 0-28 0,6-15-19 16,-3 3-14-16,-1 0-13 0,2-9-16 0,3 2-16 16,1-8-7-16,0 9-5 0,3-7-9 0,4 4-3 15,-5 3-4-15,6-5-5 0,-4 7-2 0,0 1-7 16,2 3 4-16,-2 1-4 0,-2 4-6 0,-1 1 1 16,-1 3 4-16,0 1 1 0,-8 2-1 15,14 2 9-15,-8 3-7 0,1 2-1 0,-2 2 2 0,-1 3-4 16,-2-1-2-16,2 7-1 0,-3-2 2 0,2 1-2 15,-2 3-3-15,2-4-1 0,-1 1-4 0,0 1-9 16,0-2-25-16,1-4-20 0,3 2-24 0,-1-3-23 16,3 5-23-16,-2-7-24 0,2 1-29 0,3-1-26 15,1-1-38-15,2-5-29 0,0 1-249 0,0-2-727 16,4-2 71-16</inkml:trace>
  <inkml:trace contextRef="#ctx0" brushRef="#br0" timeOffset="16023.14">15939 1553 280 0,'7'-10'479'0,"-2"1"-48"15,-2 2-36-15,0-1-36 0,-4 1-31 0,1 7-24 16,-4-11-18-16,4 11-28 0,-9-10-25 0,0 9-20 16,-2-2-26-16,-2 5-13 0,-5 1-14 0,3 4-12 15,-3 1-11-15,1 0-3 0,2 2-27 0,-1 1-13 16,2 1-14-16,3-2-4 0,-2 3-7 0,4-3-8 16,3 0-6-16,1 0-10 0,1-2 3 0,2 3-11 15,1-3-5-15,1-1 1 0,0-7-12 0,5 14 2 16,-2-8-3-16,2-2-3 0,2 1-12 0,-1-1-3 15,3-3 1-15,0-1-21 0,1 0-9 0,3-3-14 16,-2-1-5-16,7-2-2 0,-2-1-4 0,0-1 7 16,1 0 0-16,-2-2 2 0,-5 2 8 0,5-3 1 15,-7 3 1-15,3 0 4 0,-7 4 4 0,3-1 3 16,-3 0 1-16,0 1 11 0,-4 4 5 0,6-4 3 16,-6 4 4-16,0 0 3 0,0 0-1 0,0 0-1 0,0 0 0 15,0 0-4-15,0 0 4 0,0 0 0 16,0 0-2-16,0 17 4 0,0-17-1 0,0 12 2 15,0-6-1-15,3 1 0 0,-3-7 4 0,1 14-1 16,1-8-2-16,3 1 2 0,-3-2-1 0,4-1-1 16,-2 2 1-16,0-3-1 0,-4-3-3 0,9 7 6 15,-9-7-7-15,18 0 9 0,-9-2-4 0,2-1-2 16,2-3-2-16,4-5 3 0,-1-3-3 0,7-2 3 16,-1-6-4-16,-2 0 2 0,3 0-6 0,0-7 0 15,-3-1-3-15,8-8 2 0,-7 7 0 0,5-9 1 16,-2-3-5-16,-7 11-3 0,2 1 1 0,3-13 33 15,-7 12-3-15,-2-1-7 0,-1 1 2 0,-2 2-1 16,-5 2-4-16,-3 9 5 0,-2 0 4 0,0 7 9 16,-2-5 0-16,-1 5 0 0,-1 5 6 0,0 0-5 15,-1 1 5-15,-5 3-9 0,0 1-1 0,0 4 5 16,-2 2-6-16,-2 6 12 0,-1 7-2 0,-3 6 0 0,0 2 11 16,4 6-8-16,-4 12 1 0,0 1-2 0,7-10 8 15,6 16-2-15,-2-2 10 0,4-2-3 16,2 1 3-16,2-10-1 0,3-4-1 0,2 13-7 15,3-12-5-15,-3 0-3 0,4-2-2 0,-1-2-5 16,3-2 0-16,0-4 2 0,1-2-11 0,1-8 3 0,-1-1-20 16,2-1-6-16,1-2-26 0,-2-6-29 15,-2-3-45-15,3-2-42 0,1-8-54 0,3 0-76 16,-5-2-331-16,-1-1-936 0,0 0-11 0</inkml:trace>
  <inkml:trace contextRef="#ctx0" brushRef="#br0" timeOffset="16527.9">17382 1270 208 0,'0'0'813'0,"4"-7"-149"0,-4 7-117 0,1-5-97 16,-1 5-36-16,0 0-68 0,0 0-15 0,0 0-55 15,0 0-28-15,0 0-29 0,0 0-31 0,-15 25-16 16,7-3-17-16,-1 5-15 0,0 1-17 0,0 4-8 15,2 0-10-15,0-1-19 0,0 4-11 0,-1-2-5 16,3 0-12-16,1-2-3 0,0 1-9 0,-1-4-30 16,4-1-25-16,-2-9-22 0,4-1-26 0,-1-7-34 15,2 0-34-15,0-4-36 0,1 0-35 0,-3-6-42 16,10 6-79-16,-3-6-245 0,-7 0-830 0,15-11 37 16</inkml:trace>
  <inkml:trace contextRef="#ctx0" brushRef="#br0" timeOffset="16744.86">17612 1364 4 0,'4'-2'637'0,"-4"2"-101"0,0 0-78 15,0 22-46-15,-4-6-40 0,-1 2-30 16,-3 9-15-16,2-1-35 0,-2 4-14 0,-2 1-26 0,1 0-38 16,-2 0-15-16,4-2-15 0,1 0-30 0,1-3-6 15,-2 1-17-15,4-3-21 0,-1-5-25 0,2-1 5 16,0-6-19-16,1 1-5 0,-1-2-18 0,4-3-22 15,-2 0-26-15,0-8-31 0,-2 12-35 0,2-12-37 16,-1 8-34-16,1-8-41 0,0 0-52 0,0 0-76 16,0 0-232-16,0 0-779 0,13-22 55 0</inkml:trace>
  <inkml:trace contextRef="#ctx0" brushRef="#br0" timeOffset="17011.02">17680 1250 174 0,'11'-8'461'0,"0"1"-61"0,-1 3-41 16,3 0-36-16,-1 1-25 0,1 2-24 0,-1 1-17 15,2 2-25-15,-3 1 0 0,2 2-14 0,2 4-16 16,-2 1-18-16,-3 0-11 0,1 2-18 0,-4 2-10 16,-2-3-14-16,-1 6-2 0,0-5-20 0,-4 5-5 15,-2-5-11-15,-2 6 3 0,-1-2-24 0,-2-2-3 16,-3 1-10-16,-5-1-6 0,2-4-7 0,-4-1-4 15,-1-3-12-15,-1 4-7 0,-1-5-25 0,2-1-22 16,-4-3-29-16,-1-2-28 0,4-3-30 0,0 1-43 16,3-6-60-16,2-2-105 0,-5-7-202 0,9 1-746 15,1 1 66-15</inkml:trace>
  <inkml:trace contextRef="#ctx0" brushRef="#br0" timeOffset="17690.93">19083 1533 231 0,'0'-10'334'0,"0"-1"-15"0,-1 0-11 0,1 0-18 15,-3 2-25-15,-1-2-26 0,2 3-21 0,-3 0-20 16,-2 0-25-16,0 0-5 0,0 1-10 0,-3 2-11 16,1-1-13-16,-1 2-16 0,-4 1-9 0,2 4-14 15,0 1-11-15,-6 0-6 0,1 7-14 0,-1-2-4 16,0 3-6-16,2 2 2 0,-5 5-7 0,0 2 3 15,5 3-8-15,-2-2 1 0,4 6 3 0,5-2-8 16,-2 0 3-16,3-5-7 0,2 0-2 0,1-1-2 16,3 0-6-16,0-6-3 0,4 2-2 0,-2-4 0 0,2 0-2 15,1-2-2-15,3 2-4 0,-1-4-1 0,4-3 3 16,-1-2-4-16,2 1 4 0,2-5-11 16,6-3 8-16,-2-5-6 0,5-3 6 0,-4 1-4 15,-3-2-3-15,6-3 0 0,-8 3 2 0,2-1-6 16,-4 2 0-16,-1 0-1 0,0-2 2 0,-3 7-4 0,-2 0 8 15,0 2 7-15,-1 2 22 0,-3 5 9 16,4-10 2-16,-4 10 2 0,0 0 1 0,1-5-1 16,-1 5-5-16,0 0-9 0,0 0-3 0,0 0 1 15,0 0-6-15,-7 30 5 0,5-17-12 0,-1 5-4 16,2-3-4-16,0 3-14 0,2-1-21 0,0-2-18 0,1 1-18 16,1-4-20-16,5 2-18 0,0-4-25 0,2 0-39 15,2-5-37-15,0 2-61 0,1-3-250 16,0-2-725-16,6 0 71 0</inkml:trace>
  <inkml:trace contextRef="#ctx0" brushRef="#br0" timeOffset="18172.07">19440 1500 466 0,'-7'-5'460'15,"1"0"-76"-15,6 5-48 0,-14-5-43 0,2 4-41 0,1 1-16 16,-3 3-16-16,1-1-8 0,-1 4-14 15,-1-1-20-15,-2 1-19 0,2 2-7 0,4-2-20 16,-1 6-15-16,3-2-14 0,-2-2-11 0,1 5-10 16,3 1-7-16,0-4-8 0,2 2-5 0,2 1-8 0,1-1-6 15,-2 3-4-15,7-4-4 0,-2-2-1 0,1 3-8 16,0-5 2-16,2 2-7 0,1-3-3 0,1-3-3 16,-1 2-1-16,4-3-2 0,0 0-2 0,3-4-6 15,0-1 3-15,-1-2-7 0,0-6-4 16,3 2 5-16,-3-4-10 0,5-8-1 0,-2 0-13 0,-1-2-7 15,0-4-7-15,0 1-7 0,-1-4 8 0,9-13 0 16,-11 14 2-16,1-4 0 0,1 0 4 0,-3 2 0 16,2-1 3-16,1 2 5 0,-7 0 1 15,1 3 0-15,1 3 11 0,-6 6 3 0,0 4 14 16,-1 3 8-16,0-1 3 0,0 5 7 0,0 0 7 0,0 7 10 16,-3-9 2-16,3 9-1 0,0 0-4 0,-3-8-8 15,3 8 1-15,0 0-2 0,-9 19-5 0,1-3 9 16,-2 7-3-16,1 4 1 0,-1 2 2 15,0 3 2-15,3 2-2 0,0-1 3 0,1 14-4 16,0-13 0-16,2-2-1 0,2 2-7 0,-1-1 2 0,1 0-3 16,2-5-7-16,2 1 4 0,1-2-8 0,-1-9 1 15,-1 0-8-15,6-3-18 0,-2-3-16 0,3-3-26 16,-2 1-33-16,7-4-31 0,-2-1-34 0,2-1-32 16,6-1-45-16,2-1-62 0,-4 0-241 0,2-2-758 15,-1 0 62-15</inkml:trace>
  <inkml:trace contextRef="#ctx0" brushRef="#br0" timeOffset="18673.07">19884 1622 222 0,'3'-6'492'0,"0"-1"-76"0,-3 7-68 16,2-11-43-16,-2 2-46 0,0 9-26 0,-2-13-28 0,-2 6 1 16,-1 2-7-16,-2 1-2 0,0-1 6 0,-2 0-28 15,0 0-15-15,-3 2-5 0,1 2-27 0,0-1-11 16,1 2-15-16,-3 3-3 0,2 0-20 0,-6 4-7 15,6 0-9-15,-6 2-4 0,4 3-4 16,-2 0-4-16,2 1-3 0,2 3-3 0,2-2-3 16,-3 2-5-16,5-3 4 0,0-1-3 0,2 0-2 0,1-1-5 15,0 0-9-15,3-1-3 0,1 0-2 0,0-10-3 16,4 17 8-16,-1-10-15 0,-3-7 10 0,6 11-12 16,2-9-7-16,-2 0 2 0,-6-2-1 15,18-5 0-15,-4 0 0 0,-1-5-6 0,3-3-3 0,6-6-5 16,-1-4-7-16,0-1-1 0,6-14-7 0,-7 8 7 15,5-13-2-15,2 3 0 0,-2-3 0 0,0 2 15 16,-5 0-11-16,-3 6 2 0,-3 3 4 0,0 1 30 16,-3-1-1-16,0 5-2 0,-4 0-3 0,2 2 7 15,-9 9 7-15,3 0 6 0,-2 4 8 0,-2 4 1 16,-2 1 24-16,3 7-2 0,-5-10 13 0,1 6-14 16,4 4-1-16,-13-2-2 0,13 2-11 0,-16 10 3 15,3 3 2-15,0 1-3 0,-6 8 7 0,4 4-4 16,-2 3-2-16,-1 14-4 0,7-9 0 0,0 12 0 15,2-11-21-15,1 0 16 0,3-3-25 0,2-2 19 16,3 1-5-16,1 0 1 0,3-4-1 0,4 0-4 16,-3-1-2-16,2-8-1 0,0-2-20 0,1 0-14 15,2-3-17-15,1 1-11 0,-2-6-23 0,4-2-21 16,-1-1-19-16,0-1-27 0,1-1-21 0,0-3-28 16,2 0-46-16,4-4-42 0,-6 1-300 0,0-1-840 15,1-1 31-15</inkml:trace>
  <inkml:trace contextRef="#ctx0" brushRef="#br0" timeOffset="18987.87">20200 1567 427 0,'0'0'598'0,"0"0"-95"0,4-8-60 15,-4 8-42-15,0 0-45 0,0 0-31 0,0 0-41 16,0 0-32-16,0 0-19 0,0 0-34 0,0 0-23 16,0 0-19-16,0 0-24 0,0 0-21 0,0 0-7 15,-5 32-11-15,2-17-11 0,3 2-5 0,-2 0-12 16,2 0-6-16,-2-5-7 0,1 3-9 15,0-3-3-15,1 0-2 0,-1-2-2 0,1-10-5 16,2 13-5-16,-2-13-4 0,1 10-2 0,-1-10-3 0,0 0 8 16,-2 12-6-16,2-12 3 0,0 0 2 0,0 0 0 15,0 0 0-15,0 0 0 0,0 0-9 0,0 0-2 16,2-52-3-16,0 35 1 0,-2-2-2 0,4 0-1 16,1 1-4-16,-4-1 3 0,4 2-1 15,-1 1-7-15,-2-1-12 0,1 1-10 0,0 4-17 0,3-4-9 16,-1 6-14-16,3-6-14 0,-2 4-13 0,4 0-12 15,1-4-23-15,1 4-20 0,5-6-30 0,1-2-44 16,-3 6-69-16,2 4-242 0,0-6-763 0,-4 4 60 16</inkml:trace>
  <inkml:trace contextRef="#ctx0" brushRef="#br0" timeOffset="19289.96">20572 915 364 0,'0'0'497'16,"19"22"-29"-16,-10-9-5 0,4 4-18 0,0 7-24 15,2 4-25-15,0-1-32 0,4 5-31 16,-3 1-22-16,4 11-16 0,-8 6-38 0,3-4-18 15,-8 6-21-15,-1-3-21 0,-6 4-19 0,-5 0-14 0,2 1-15 16,-11 1-16-16,0 1-14 0,-3 1-18 0,-2-4-13 16,-5-9-9-16,1-1-18 0,1-2 2 0,3-8-11 15,-1-7-7-15,0 3-12 0,0-4-19 0,1-4-43 16,5-6-36-16,-3 3-56 0,-6-2-75 16,7-9-131-16,-5-2-304 0,5-4-1004 0,-2-1-54 0</inkml:trace>
</inkml:ink>
</file>

<file path=ppt/ink/ink49.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in"/>
          <inkml:channel name="T" type="integer" max="2.14748E9" units="dev"/>
        </inkml:traceFormat>
        <inkml:channelProperties>
          <inkml:channelProperty channel="X" name="resolution" value="393.73947" units="1/cm"/>
          <inkml:channelProperty channel="Y" name="resolution" value="393.73947" units="1/cm"/>
          <inkml:channelProperty channel="F" name="resolution" value="249.9771" units="1/in"/>
          <inkml:channelProperty channel="T" name="resolution" value="1" units="1/dev"/>
        </inkml:channelProperties>
      </inkml:inkSource>
      <inkml:timestamp xml:id="ts0" timeString="2020-04-02T09:32:38.377"/>
    </inkml:context>
    <inkml:brush xml:id="br0">
      <inkml:brushProperty name="width" value="0.05292" units="cm"/>
      <inkml:brushProperty name="height" value="0.05292" units="cm"/>
      <inkml:brushProperty name="color" value="#FF0000"/>
    </inkml:brush>
  </inkml:definitions>
  <inkml:trace contextRef="#ctx0" brushRef="#br0">8214 7126 455 0,'-19'0'416'0,"-2"1"-47"15,2-1-38-15,-3 2-34 0,4-2-26 0,-4-1-35 16,1 1-29-16,-9 0-27 0,9 1-26 0,1-1-15 15,-8-1-12-15,-1 1-24 0,7 0-5 0,-5-1-16 16,-2 0-11-16,-3 2-10 0,3-1-9 0,-2 0 0 16,-2 1-12-16,-1 0-7 0,-1 2-2 0,1 0 2 15,0 1-6-15,-3-2-2 0,3 2-5 0,-1 0-3 16,1 0 2-16,-3 0 1 0,2 0-5 0,0-1-6 16,2 0 2-16,-4 1-3 0,3-1 0 0,-2 1 7 15,2-2-7-15,-1 0 2 0,2-1 5 0,-2 0-4 16,-3 1 0-16,2 0-1 0,0 0 0 0,-1 1-1 15,2 0 1-15,0 0 0 0,-2 1 4 0,4-1-4 16,-4 1-1-16,-3 1-3 0,6-2 3 0,-2 4 0 0,0 0-1 16,3-3 1-16,1 2-4 0,-4 3 1 0,3-3-6 15,1 3 5-15,-2-1 3 0,0-2-5 16,2 4-1-16,-1-1 2 0,2 2-1 0,-2 1-7 0,3-1 8 16,-5 5-4-16,3-2 2 0,-3 1 3 0,2 2-4 15,0 2-2-15,-2-2-3 0,2 2 8 0,3 2-4 16,-10 9 0-16,0-1-2 0,3 2 6 0,1 5-3 15,0-3 0-15,11-7-2 0,-10 10 11 0,0 2 5 16,2 2 4-16,1 3 2 0,0 1 8 0,2 1 2 16,0 1 1-16,-1 2 8 0,0 1-2 0,2 1-2 15,-2 2-1-15,2 2-4 0,1 1 3 0,-9 20-3 16,13-20 3-16,-1-1-4 0,2 2-3 0,-8 21 0 16,12-21 1-16,1 2-4 0,-3-2 0 0,-3 23-1 15,8-19 0-15,1-2-4 0,-6 24-1 0,10-25 0 16,-7 28-2-16,5-25-4 0,0 23-2 0,-2 0 4 15,7-24-2-15,1 26-2 0,3-25 0 0,-6 23-4 16,-1 1 3-16,10-24 1 0,1 23-2 0,-1-1 0 0,3-1 1 16,0-21-3-16,-5 27-1 0,4-1 1 15,2-25-2-15,2 24 2 0,3 2-1 0,2-3 4 16,-2-1-2-16,1-23 0 0,2 30 0 0,1-3 6 0,5-3-7 16,1 2 2-16,5-7-2 0,-1 3 5 0,0 3-4 15,3-4 1-15,2 2 2 0,3 2 1 0,3-2-4 16,0 0 2-16,2-2 1 0,3-2-4 0,3 3 3 15,2-1 0-15,2-1 0 0,0-3-3 0,3 0-1 16,4 4 4-16,-3 0-1 0,6-4 3 0,4-1-2 16,5-1 3-16,2-1-3 0,3 1-1 0,7 2 2 15,-1-2 0-15,3 0-5 0,3 0 0 0,0-2 1 16,2-1-4-16,7-1 1 0,2-1 4 0,1-5 0 16,7 1-1-16,2-3-2 0,5 2 1 0,5 0-2 15,-6-5 0-15,6-2-2 0,2 3 8 0,6-4-9 16,3 7-10-16,3-8-1 0,0 4 1 0,4-1-3 15,3-6 8-15,1-2 1 0,8-1-4 0,-1 3 0 16,-1-3 3-16,7 1 0 0,-2-2 2 0,3 0-1 0,5-2-2 16,-3 2 2-16,-1-5-3 0,4 4-1 0,0-5 5 15,6 0 11-15,2-1-15 0,-1-2-1 16,1-1 3-16,6-3 3 0,-1-4-1 0,7 0 8 16,-7-3-9-16,7 1 8 0,-2-7-7 0,7-1 0 0,-3-2-2 15,-4 1 6-15,7-5-3 0,-1-2 1 16,-1-4 5-16,2-4-7 0,-4 3 1 0,1-4-2 0,3-4 6 15,-2-5-3-15,-2 1 3 0,-4-4 1 16,2-1-3-16,1-3 2 0,0-6-2 0,-5 2 5 0,2-3-3 16,-3-5 0-16,4-1 7 0,-3 4-5 0,1-8 5 15,-9-2-4-15,2 0 1 0,-4-4 4 0,2-5-5 16,-4 3 0-16,-3-6 2 0,-6-1 1 0,2 1-2 16,-6-6 1-16,4-1 2 0,0-3-2 0,-8 1-2 15,-5-4-3-15,0-1 7 0,-6-4 1 0,4-2-3 16,-4 0 0-16,-4-4-3 0,-7-3 7 0,-4-6-8 15,-4 8 2-15,2-6 0 0,-4 1 10 0,-2 0-7 16,-3-4-4-16,-3-2 3 0,-5-2 1 0,-6 1-5 16,-5-6 2-16,0-4-3 0,-7 2 3 0,-1 0 4 15,-3-1-8-15,-5 1 2 0,-3 0 0 0,-2-2 3 16,-1-1-7-16,-5-2 2 0,-4 0 2 0,0-5-1 16,-9 1 4-16,-2 1-5 0,1-1 2 0,-5 0 0 15,-2-1-3-15,-3-7 2 0,-7 1-1 0,2-3 3 16,0 6-6-16,-4-4 7 0,3 1-4 0,-9 0 1 15,0-2-3-15,1-3 4 0,-5 4 2 0,2-2-3 16,-6-2-2-16,-5 3 5 0,-2 1-3 0,-2-2 10 16,-6-1-12-16,1 3-2 0,-7-2 2 0,-4 6-3 15,0 0 3-15,-4 3 1 0,-3-1-2 0,-2 1 1 16,-5 1 1-16,1-1 1 0,-7 0-1 0,-3 0 1 0,1 4 0 16,-3-2 1-16,-6-1 9 0,-3-1-12 0,3 0-5 15,-8-2 2-15,1 2 0 0,-3 1 3 16,-5 3-4-16,-4 2 3 0,1 0 12 0,-1 2-10 15,-3-2-2-15,-5-1-2 0,1 7 0 0,-8 0 0 0,-1-3-2 16,-6 8 6-16,0-1 0 0,-1 0-2 0,-1 5-3 16,-10-3 8-16,-1 1-6 0,0 0 0 0,-6 3 1 15,-7 2-2-15,5 3-1 0,-4 3 8 16,-5 1-3-16,-2 5 1 0,-1-3-4 0,-6 5-2 0,-1-2 4 16,0 4-1-16,-6 3 1 0,-1-1-2 0,0 2 3 15,-1 3-2-15,-6 5-3 0,-1-6 2 0,-3 6-5 16,2-3 7-16,-5 2-1 0,-1 2 2 0,-4 2 2 15,1 7-4-15,-1-1-2 0,0 3 4 16,0 2-2-16,-7 4 5 0,3-2-9 0,-3 1 3 0,1 0 5 16,0 5 2-16,1 3-3 0,-6 0-2 0,3 4 2 15,-3 0-2-15,6-4 2 0,-8 10 2 16,3 4-6-16,0 0 0 0,1 3-4 0,-3 0 4 0,2 3 3 16,-2 4-1-16,1-1 10 0,-1 4-13 0,4 3 4 15,-2-2 0-15,3 14-6 0,-4-5 4 0,6 4 1 16,-4 5 4-16,5-1 3 0,-3 7-5 0,9 3 5 15,-9 1-7-15,10 1 8 0,-1 4 3 0,0 0-4 16,6 3 4-16,-3 4-5 0,7-2 3 0,-1 2 2 16,6-3 2-16,2 7-1 0,3 4 0 0,5-5 5 15,-2 4-6-15,7 6 4 0,3-2 6 0,3 2-5 16,4 4 5-16,9 0-8 0,2 0 2 0,1 5 2 16,10 1-3-16,0 0-1 0,2 3 0 0,6-1-4 15,3-2-4-15,6-3 2 0,7 5 1 0,3-5 1 16,5 0-4-16,20-18 0 0,-16 18 0 0,18-20-7 15,-13 20 6-15,19-19-8 0,2-3 8 0,3 2-10 0,4 1-10 16,-1-4-16-16,7 0-17 0,4-13-24 16,4 1-19-16,2 0-27 0,4 0-33 0,3-1-43 15,3-5-42-15,6 4-347 0,1 0-877 0,8 0 16 16</inkml:trace>
  <inkml:trace contextRef="#ctx0" brushRef="#br0" timeOffset="631.37">11332 7447 831 0,'-3'-19'667'0,"-2"0"-128"15,0 0-89-15,-1 0-73 0,-2 4-57 0,1-3-48 0,-4 2-33 16,-2 1-34-16,-2 2-28 0,-2 2-21 0,1 3-22 15,-4 0-6-15,-9 2-11 0,-1 5-11 16,0 3-17-16,-3 2-3 0,1 5-7 0,-4 1-11 0,-10 9 0 16,9-2-4-16,-7 10-13 0,6 2 2 0,-3 1-11 15,3 7-4-15,0 4-2 0,3 3-1 0,5 5-7 16,-2 1-7-16,4 3 1 0,1 1-2 0,-6 22-4 16,11-21 2-16,7-3-5 0,1 4 2 0,5-6-6 15,5 1-1-15,4-3-2 0,6 1-2 0,5 0 2 16,7 1 6-16,3-5-7 0,10-1 5 0,-1 0-2 15,6-2 1-15,1 0-2 0,3-8-3 0,6-2 1 16,3-3-5-16,3-4 2 0,5-7-1 0,-1-4 1 16,4-5-5-16,1-5-18 0,1-7-26 0,1-4-21 15,-3-9-33-15,-4-3-47 0,3-6-48 0,0-4-85 16,-11-1-290-16,-2-4-847 0,-2-2 27 0</inkml:trace>
  <inkml:trace contextRef="#ctx0" brushRef="#br0" timeOffset="881.87">12023 7212 152 0,'2'-6'804'0,"-1"2"-153"0,-1 4-104 0,0 0-97 16,0 0-69-16,0 0-54 0,-5 25-38 0,2 4-29 15,-4 5-9-15,5 13-8 0,-1 5-15 0,1 2-12 16,0-2-12-16,2 9-14 0,1-1-19 0,2-1-22 15,-2 3-17-15,4-4-20 0,0 0-14 0,3-2-9 16,-2-1-13-16,2-4-13 0,2-4-14 0,-1-2-23 16,0-14-38-16,0-1-26 0,2-3-28 0,1-2-20 15,1-2-24-15,-4-9-32 0,0 1-48 0,2-9-58 16,-1-1-353-16,1-7-920 0,1-5-5 0</inkml:trace>
  <inkml:trace contextRef="#ctx0" brushRef="#br0" timeOffset="1280.13">12953 7127 97 0,'1'-14'594'0,"0"3"-79"0,-3-3-61 16,-5 4-44-16,-2 1-48 0,-2 0-38 0,-5 4-32 16,-2-1-25-16,-2-1-26 0,-2 5-18 15,-5 2-24-15,-5 4-25 0,4-1-14 0,-2 6-10 0,2 0-22 16,-4 4-16-16,1 1-6 0,4 4-19 0,3 0-9 15,-1-1-9-15,5 1-12 0,6-4-2 0,6-1-1 16,-1 1-11-16,1 4-8 0,7-3 1 0,2 1-5 16,7 1-6-16,1-1-2 0,0 0 2 0,8 4-9 15,5 1-2-15,1-1 5 0,4 0-2 0,1 2-3 16,2-2 2-16,5 0-5 0,8 6-2 0,-3 2 3 16,-9-8 3-16,-1 0 9 0,1 2 1 0,-3 0 3 15,-3 2 9-15,0-1 1 0,-3 2 11 0,-5 1 6 16,-2 0 7-16,-1 4-2 0,-5-2 6 0,-6 4-5 15,-4-1-3-15,-3 6-11 0,-11 9 0 0,-2-4-6 0,-6 1-7 16,-3 0-3-16,-5-6-4 0,3-9-4 16,-11 3-2-16,9-10-1 0,-5-3-8 0,1-5-2 15,-5-4-12-15,0-2-7 0,3-2-18 0,1-3-10 0,2-6-27 16,1 0-19-16,5-5-32 0,3-1-38 0,6 2-50 16,3-7-64-16,3 1-347 0,-2-9-954 15,7-1-24-15</inkml:trace>
  <inkml:trace contextRef="#ctx0" brushRef="#br0" timeOffset="1955.35">13714 7209 635 0,'10'-6'639'0,"-2"1"-68"16,-2-3-74-16,1 0-64 0,-2 0-39 0,-2-2-25 15,-2 3-34-15,-2-1-23 0,1 8-28 0,-4-14-18 16,-1 8-27-16,-3-1-22 0,2 3-28 0,-5 1-19 16,-3 3-18-16,0 3-22 0,-5 5-15 0,-5 8-12 15,-3 5-13-15,-6 12-10 0,-2 5-8 0,0 3 0 16,0 4-4-16,4 7 0 0,2 1-4 0,5 3-4 0,3-1-4 16,1-1-1-16,6-1-8 0,1-6-6 0,8 1-4 15,3-3-5-15,4-12-4 0,3 2-1 16,6-6-5-16,3 0-2 0,4-3-3 0,2-3-3 0,5-3-2 15,2-5-5-15,4-2-8 0,4-6-4 0,4-5-5 16,14-4-24-16,0-8-23 0,4-5-1 0,0-6 1 16,3-4-8-16,-4-6-13 0,-1-3-8 0,16-16-4 15,-21 18-1-15,-5-5 1 0,2-3 3 0,-1 5 13 16,-2-6 6-16,-1 0 6 0,-3 0 6 0,-3 5-1 16,-4 0 12-16,-10 6 2 0,-4 4 3 0,0-2 4 15,-1 2 3-15,-4 2 5 0,-5 7 1 0,-1 1 3 16,-2 1 10-16,-1 3 10 0,-2 0 21 0,-2 2 13 15,-1 4 14-15,0 6 11 0,-1-11 15 0,1 11 0 16,-8-4 0-16,8 4-8 0,0 0 2 0,-19 5-13 16,10 5-10-16,-2 3 2 0,0 5 5 0,0 6-12 15,1 5 1-15,2 1-4 0,3 1-2 0,0 1 0 16,5 3-5-16,2-3 0 0,2 1 2 0,4 1-9 0,7 0-5 16,-2-6-1-16,3-2-1 0,5-2 2 0,2-2-3 15,3-3 2-15,0-3-2 0,9-4-2 16,-1-2 6-16,4-7-2 0,1-3 0 0,14-3-1 0,-4-8 3 15,0-6 3-15,3-6 5 0,-8-4 2 0,-1-3-2 16,1-1 2-16,-2-7 8 0,-3-1 4 0,-5 0-5 16,-4-3-6-16,-12 11 0 0,-1-13-2 0,-8 11 2 15,4-12 8-15,-12 9 3 0,-2-10-1 0,-11 10-3 16,-1 3-2-16,-10-8-3 0,-6 2 2 0,2 16-8 16,-14-6 1-16,-1 5-4 0,5 11-4 0,-19-1-4 15,-3 7-3-15,-4 4-11 0,-26 7-13 0,26 3-15 16,-28 10-26-16,28 1-25 0,-27 6-32 0,3 6-28 15,25-5-33-15,-21 15-46 0,25-10-68 0,-21 14-361 16,1 0-1064-16,25-10-103 0</inkml:trace>
  <inkml:trace contextRef="#ctx0" brushRef="#br0" timeOffset="3217.01">9218 11450 520 0,'0'-8'560'0,"0"-1"-58"0,0-2-59 15,-2-1-46-15,2 1-36 0,-5 0-29 0,2 3-27 16,1-2-25-16,-2 2-21 0,-3 0-27 0,-3 0-11 15,0 2-28-15,-3 3-17 0,-8 1-19 0,2 0-14 16,-10 6-19-16,1 3-14 0,-3 5-12 0,2 1-15 16,-3 5-3-16,-11 7-11 0,11-3-11 0,-8 14-2 15,0-1-9-15,3 1 2 0,2-2-11 0,-1 1-11 16,3 1 4-16,10-7-5 0,3-1 2 0,-1 2-5 0,3-3-1 16,1 1-14-16,5-4 6 0,3 1 0 0,3-4-18 15,6-5 0-15,0 2-9 0,4-2-5 16,5 1 2-16,1-2-2 0,7 5 1 0,6-4-4 0,6 1 4 15,2-2-5-15,7-2 4 0,12 2 4 0,-1 0 0 16,3 0 1-16,0-3 4 0,-4-1-1 0,4-2 1 16,-16 4-5-16,2-2 6 0,-3-1 1 0,-6 2 6 15,-1 2 2-15,-3-1-7 0,-4 2 4 0,-4 8 3 16,-7-5-4-16,-1 6 0 0,-5 0 5 0,-4 4 2 16,-5 2-6-16,-7-3 2 0,-2 3-7 0,-4-1 3 15,-2 0 8-15,-5-3-7 0,-2-2 0 0,0-2-7 16,-3-4-3-16,2-5-11 0,-7-1-16 0,2-3-19 15,1-3-16-15,1-6-26 0,0-6-29 0,4-3-37 0,3-3-39 16,3-6-59-16,3-1-298 0,2-5-832 0,1-2 37 16</inkml:trace>
  <inkml:trace contextRef="#ctx0" brushRef="#br0" timeOffset="3479.8">9449 11321 46 0,'16'-7'626'0,"-3"4"-112"16,1 2-79-16,-3 5-58 0,3 3-44 0,3 7-32 16,-3 8-22-16,4 9-17 0,3 17-14 0,-6 3-8 15,3 6-12-15,2 26-10 0,-2 0-6 0,1 3-11 16,-4-2-8-16,1 4-11 0,-1-2-17 0,1 4-15 16,0 2-16-16,-2-5-14 0,3-3-19 0,-3-4-15 15,-5-24 1-15,2-1-19 0,7-2-6 0,-5-1-9 16,1-6-11-16,-3-11-3 0,5 9-11 0,-7-13-15 15,2-1-14-15,-2-3-22 0,2-1-21 0,-4-7-24 16,-1-8-35-16,-3-1-40 0,0-4-40 0,-2-1-63 16,-1-5-98-16,0 0-232 0,-14-21-860 0,1-5 22 15</inkml:trace>
  <inkml:trace contextRef="#ctx0" brushRef="#br0" timeOffset="4070.23">9595 11497 342 0,'7'-27'426'0,"2"1"-58"0,2 4-49 16,2 6-41-16,1 3-30 0,1 1-23 0,2 0-24 15,10 4-12-15,-7 3-8 0,7-1-14 16,0 6-11-16,4 1-10 0,-2 3-11 0,0 5-8 0,-1 1-9 16,1 4-11-16,0 5-12 0,-3 1-2 0,1 3-10 15,-2 4-4-15,-2-1-11 0,-3 4-10 0,-4 1-2 16,0 14-8-16,-8-11-2 0,-3 11-12 0,-5-8 1 15,-2 9-6-15,-5-10 4 0,-7 11-10 0,3-16-2 16,-7 3-3-16,0-5 1 0,-6 2 0 0,1-6-5 16,-4-2-5-16,0-4 2 0,1-4-4 0,1-1-1 15,-2-3 0-15,6-6-1 0,1-3-3 0,0-1 0 16,7-2 1-16,1-2-1 0,3 1 3 0,0-1-5 16,2-3-1-16,3-2 1 0,0-1 0 0,5-1-1 15,2-1 1-15,7-5-3 0,2 0 3 0,7-6-2 16,5-2 2-16,-1 0 0 0,3-1-1 0,15-7-1 15,2-2 2-15,-3 1 0 0,5 1 2 0,2-1-1 16,0 2-3-16,3-5 0 0,-1 4 3 0,-2 0-1 0,3-2-1 16,-1-1 2-16,-8 2-1 0,4-1 3 15,-7-1-2-15,-2 3 0 0,-11 7 2 0,-1-3-2 16,-3 1 2-16,1-1 0 0,-4-1 0 0,-2 1-6 0,-3 3 4 16,-2-1 4-16,-4 6 7 0,-3 2 19 0,-1 0 5 15,-5 2 9-15,-3 2 4 0,-4-1 0 0,0 6 0 16,-4-5 6-16,-4 6 7 0,-5 3-1 0,0 4 1 15,-5 2-3-15,-2 5-1 0,-3 5-1 0,1 7 4 16,1 3 6-16,-9 11 3 0,2 5-7 0,1 4 16 16,7 1 2-16,0 7 9 0,7 0 2 0,3-1 0 15,4 3-6-15,4-4-5 0,8-1-8 0,-1 1-9 16,8-16-10-16,-1 3-6 0,5-4-5 0,4 2 1 16,3-5-12-16,4 0-4 0,1-3-6 0,2 0-13 15,5-2-27-15,2-6-27 0,5-2-33 0,-3-5-26 16,3-3-34-16,3-2-43 0,-2-7-55 0,14-9-73 15,-15-1-306-15,4-3-963 0,10-10-28 0</inkml:trace>
  <inkml:trace contextRef="#ctx0" brushRef="#br0" timeOffset="4395.32">11523 10900 662 0,'-4'-10'623'0,"1"5"-71"0,-5-3-71 0,-2 1-59 16,-1 2-42-16,-6 1-40 0,-1 3-44 0,0 0-25 16,-5 3-22-16,-5 4-17 0,-1 1-17 0,-1 5-11 15,0 1-9-15,-4 3-15 0,5 5-15 0,-1 3-13 16,3 0-7-16,-8 12-17 0,10-10-11 0,-1 3-11 16,9 2-9-16,-3-1-12 0,2 2-9 0,4 0-5 15,5 3-12-15,-2-4-7 0,7 3-3 0,1-1-8 16,8 2-6-16,3-3-1 0,2 0-6 0,1-3-2 15,11-1-4-15,-4-4-1 0,0-4-3 0,6 1-4 16,2-6-4-16,5-1-5 0,1-4-6 0,1-3-14 0,0-3-16 16,0-5-22-16,2-5-18 0,-2-1-21 0,-1-9-20 15,4 1-26-15,-9-3-35 0,1-5-46 16,-4-1-51-16,-1-5-83 0,-7-2-252 0,2-2-930 16,-4-1-11-16</inkml:trace>
  <inkml:trace contextRef="#ctx0" brushRef="#br0" timeOffset="4547.08">11671 10878 183 0,'0'0'741'0,"0"0"-136"0,0 0-101 16,4 30-74-16,1-6-72 0,-4 4-37 0,3 2-47 15,-3 2-31-15,5 14-31 0,-2 1-17 0,3-2-24 16,-1-12-23-16,3 4-23 0,-3-5-11 0,6 0-11 16,-1-3-21-16,1-1-26 0,2-3-51 0,-5-7-71 15,1-5-104-15,2 1-152 0,-6-8-210 0,-1-5-765 16,-5-1 58-16</inkml:trace>
  <inkml:trace contextRef="#ctx0" brushRef="#br0" timeOffset="4727.01">11747 10639 55 0,'-6'-17'1104'0,"-2"2"-256"16,1 4-182-16,3 2-119 0,-3-2-99 0,-1 4-75 15,-1-2-64-15,1 2-71 0,3 3-47 0,1-2-35 0,4 6-37 16,-6-8-38-16,6 8-22 0,0-11-16 15,0 11-19-15,10-13-16 0,-1 6-31 0,6-4-36 16,2 0-43-16,7-2-44 0,3-4-58 0,3 1-67 0,0 1-274 16,0-2-790-16,1-1 49 0</inkml:trace>
  <inkml:trace contextRef="#ctx0" brushRef="#br0" timeOffset="5011.2">12378 9999 484 0,'19'-28'462'0,"-4"0"-38"0,-1 2-33 0,-6 2-24 16,-4 7-23-16,-1-8-22 0,-1 6-16 0,-6 1-17 15,-1 3-14-15,-3 1-18 0,-2 0-16 0,-3 1-4 16,-1 3-19-16,-5 4-15 0,-3 1-22 0,0 3-11 16,-5 2-16-16,-1 4-13 0,2 4-9 0,-1 0-5 15,1 5-6-15,6 4-16 0,-1 1-7 0,2 6-10 0,5 7-9 16,-1 2-4-16,3 12 0 0,4-9-4 16,6 17-2-16,3 3 1 0,6 0 3 0,0 4 5 15,10 21 2-15,-3-22-2 0,12 19-3 0,-5-20-6 0,-2-2-5 16,17 29-6-16,-5-8-8 0,-5-22-3 0,-1 0-4 15,11 22-6-15,-11-26-2 0,0 0-5 0,3-1-6 16,-5-1 0-16,0-2-5 0,-2-3-3 0,-5-10-7 16,0-1-21-16,1-2-27 0,-2-1 4 0,-6-6-24 15,-5-3-41-15,2-3-41 0,-4 1-49 0,-4-6-69 16,0-3-91-16,-11-3-303 0,2-1-1073 0,-10-1-112 16</inkml:trace>
  <inkml:trace contextRef="#ctx0" brushRef="#br0" timeOffset="5309.48">12135 11116 165 0,'7'-16'741'0,"0"4"-129"0,0-4-77 0,10-5-56 15,-3-2-57-15,5-2-33 0,4 0-45 0,-1-3-44 0,1 0-31 16,6-9-21-16,-5 7-27 0,7-8-18 16,4 1-26-16,-5-3-22 0,8 1-23 0,-7 2-11 15,-1-2-15-15,1 2-18 0,-7 10-17 0,9-6-19 16,-14 10-11-16,2 0-16 0,-1 1-4 0,-3 0-14 0,-5 8-9 15,1 0 2-15,-5 5-5 0,1 0 3 16,-3 3 3-16,-1 2-1 0,1 0 4 0,-6 4 1 16,0 0 4-16,12 7 11 0,-7 2 4 0,1 7 11 0,-1 2-6 15,0 9 0-15,4 3-2 0,-3-1-3 0,-2 0-6 16,-2 3 1-16,5 4-2 0,1-3 1 0,-1-2-1 16,2 1 0-16,0-1-12 0,2-4-4 0,-1-1-25 15,-1-1-28-15,-5-8-36 0,2-8-50 0,-1 4-69 16,0-8-77-16,-3-1-327 0,-2-4-947 0,0 0-22 15</inkml:trace>
  <inkml:trace contextRef="#ctx0" brushRef="#br0" timeOffset="5478.29">12931 10183 156 0,'-4'-15'701'16,"-4"-1"-131"-16,3 6-97 0,1-1-79 0,-1 5-59 15,2 1-51-15,3 5-37 0,-6-9-35 0,6 9-32 16,-4-4-17-16,4 4-20 0,0 0-20 0,0 0-11 0,0 0-23 15,0 0-20-15,21 13-28 0,-11-8-36 0,-1 1-44 16,2 1-54-16,5 1-53 0,2-2-39 16,-3 0-61-16,3 0-221 0,-3-1-644 0,5 0 87 15</inkml:trace>
  <inkml:trace contextRef="#ctx0" brushRef="#br0" timeOffset="5709.72">13255 10103 48 0,'15'-12'561'0,"0"2"-55"0,-6 1-52 15,-1 2-28-15,-1-1 1 0,-1 4-19 0,-3-2-33 16,-3 6-39-16,3-8-40 0,-3 8-23 0,0 0-21 15,0 0-27-15,-18-1-20 0,7 7-20 0,1 1-17 16,-9 11-1-16,-1 6-6 0,0 2 5 0,-4 15-1 16,-1 2 1-16,2 5-5 0,7-3-1 0,1 5-9 15,5-4-12-15,3 2-17 0,5-14-16 0,3 13-11 16,3-15-10-16,4 2-13 0,1-4-6 0,3-3-8 16,4-3-6-16,3-5-5 0,1-1-6 0,3 1-8 15,3-10-6-15,3-4-8 0,2-1-17 0,1-4-20 16,-3-4-23-16,7-4-23 0,-1-1-16 0,-1-8-40 15,-3 0-54-15,-6 1-72 0,5-6-93 0,-6 4-315 16,1-6-1076-16,-2-1-115 0</inkml:trace>
  <inkml:trace contextRef="#ctx0" brushRef="#br0" timeOffset="5883.87">13943 10179 664 0,'9'-5'907'0,"2"0"-142"0,4-3-88 15,1-1-81-15,1-1-80 0,7-4-79 0,-4 5-73 16,-2-1-58-16,9-2-41 0,1-4-38 0,2 0-35 16,3-1-35-16,3 1-44 0,10-6-49 0,-12 5-53 15,19-11-51-15,-6 0-58 0,1 2-65 0,-1 6-99 16,-2-4-364-16,3-1-986 0,-14 9-44 0</inkml:trace>
  <inkml:trace contextRef="#ctx0" brushRef="#br0" timeOffset="6259.37">14854 9344 674 0,'0'0'727'16,"0"0"-130"-16,19 17-111 0,-3 6-78 0,0 8-54 16,10 18-49-16,-3 4-35 0,9 24-23 0,-8 11-6 15,5 2-2-15,-8 9-3 0,3 4-13 0,-1 2-12 16,-2-2-11-16,1 2-23 0,3-10-22 0,-2-3-19 15,4-7-21-15,-10-26-9 0,11 19-14 0,-5-28-15 16,-1-2-12-16,-1 1-16 0,5-7-84 0,-9-13 0 16,-1-6 1-16,2 1-29 0,-8-7-15 0,0-3-23 15,-1-4-30-15,-3-3-28 0,-3-5-44 0,-3-2-58 16,0 0-341-16,0 0-925 0,-6-35-6 0</inkml:trace>
  <inkml:trace contextRef="#ctx0" brushRef="#br0" timeOffset="6533.84">14853 9515 188 0,'9'-47'616'0,"1"11"-105"0,8-7-72 0,7 4-47 16,-5 8-32-16,15-5-31 0,2 5-21 0,-8 10-9 16,18-3-20-16,0 3-5 0,3 6-7 0,2 4-18 15,2 4-6-15,0 3-13 0,0 8-22 0,-15 3-20 16,10 5-19-16,-13 2-13 0,-6 1-13 0,-3 6-15 15,-4 4-12-15,-6 2-6 0,-5 5-7 0,-3 15-13 16,-10 0-10-16,-7 4-9 0,-7 4-8 0,-4-4-9 16,-7 3-7-16,-1-5-3 0,-4-1-5 0,-3-3-7 15,1-5-7-15,0-4-11 0,6-8-17 0,0-6-22 16,0-4-25-16,4-4-35 0,4-6-27 0,3-1-35 0,0 0-49 16,1-5-55-16,3-2-102 0,12 0-269 15,-19-13-980-15,13 3-36 0</inkml:trace>
  <inkml:trace contextRef="#ctx0" brushRef="#br0" timeOffset="7211.02">16017 9632 311 0,'-9'-11'738'0,"-1"-6"-139"0,-1-9-110 15,0-6-77-15,0-12-66 0,0-5-44 0,3-4-49 0,-1-1-39 16,1-5-29-16,2-24-12 0,6 28-14 0,0 0-14 16,4 1-11-16,0 1-13 0,2 3-11 0,0 1-12 15,1 3-9-15,-3 11-10 0,4 4-12 0,2 0-10 16,1 3-2-16,0 1-13 0,-3 9-16 0,2 1-7 16,3 4-13-16,0 0-8 0,-3 5-9 0,3 1-1 15,-3 2-4-15,5 3 1 0,-1 3-1 0,5 0 7 16,-1 1-3-16,3 2 3 0,4 6-5 0,3-3-5 15,2 1-2-15,2-2-4 0,1 1-5 0,-1-4-6 16,5-1 3-16,-1-2-1 0,-2-3 0 0,1-2 5 16,-1 0 5-16,-2 0-4 0,-2-1 6 0,-3-2 6 15,-1 0-3-15,-6 1 4 0,-1-1 1 0,-8 4 8 16,6-5 9-16,-8 4 25 0,-5 2 9 0,-1 0 2 0,-3 3 5 16,0 0 5-16,0 0 1 0,0 0-6 15,0 0 2-15,-32 6-4 0,14 8 1 0,-6 5 1 16,-3 5 18-16,-7 13-12 0,-2 6 5 0,0-1 0 0,5 6 10 15,1-2 2-15,7-2 3 0,5-13 0 0,3 1-1 16,6-5-12-16,2-1 4 0,5 2 1 0,2-3-2 16,5-9-1-16,3 0 1 0,3-2-2 0,3-3-4 15,7-2-4-15,-2-4 0 0,10-3-6 0,2-8-1 16,0-1 0-16,3-5-4 0,1-5-2 0,-5-4-3 16,-3-3-6-16,3-1-3 0,-6-2-6 0,-2-2-10 15,-6-1-18-15,-1 3-18 0,-4-1-21 0,-1 0-25 16,-5-2-20-16,-2 3-22 0,-3 2-23 0,-4 5-31 15,2 5-35-15,-1 3-39 0,-2 1-79 0,0 2-274 16,1 2-909-16,0 3 2 0</inkml:trace>
  <inkml:trace contextRef="#ctx0" brushRef="#br0" timeOffset="8583.42">17674 8543 384 0,'26'-18'810'16,"-9"6"-159"-16,-2-3-115 0,-3 2-83 0,1-2-67 16,-8-2-61-16,-3 2-45 0,0-3-33 0,-5 0-40 15,-5 2-31-15,-3-2-17 0,-3 3-19 0,-10-3-20 16,-7 3-13-16,-2-1-7 0,-16 3-11 0,-2 0-10 16,-3 8-1-16,-2 4-8 0,-3 3-3 0,-3 5-15 15,5 9-1-15,2 3 1 0,2 3-9 0,0 8-1 16,5 3-3-16,2 4-9 0,6 8-3 0,7 0-1 15,1 6-1-15,5 2-5 0,5 1-1 0,8-2-13 0,2-3 11 16,9-5-4-16,3-7-5 0,8-4 2 16,1-3-6-16,5-1-2 0,9-4 1 0,1-3-9 15,1-4 2-15,6-4 4 0,2-6-12 0,4-3-4 0,1-6-6 16,13-6-3-16,-13-3-2 0,10-8-3 0,0-9-3 16,-2-6-9-16,-7-4-7 0,0-8 3 0,9-24-5 15,-18 20 12-15,-1-6 2 0,6-27 8 0,-18 24-1 16,9-28 9-16,-7 0-4 0,-12 26 4 0,-1-23-3 15,-5-5-3-15,-4 2 3 0,-5 3-1 0,-5 2-2 16,-1 25 5-16,4-3 1 0,-6 3 3 0,1 1 9 16,-1 5 9-16,-3 3 4 0,4 16 10 0,-3 2 4 15,-2 3 8-15,0 4 8 0,-1 3 2 0,3 7 26 16,-7 0-14-16,7 5 0 0,0 4-5 0,-2 4-6 16,8 3-5-16,-3 5-4 0,2 5 1 0,1 12-4 15,4 9 0-15,1 12 6 0,8 6-10 0,2 2 7 16,6 6 6-16,7 20-7 0,-2-22-4 0,12 22 3 0,-6-24-8 15,14 18 7-15,-8-19-3 0,2-3 4 0,16 24 1 16,-11-28-4-16,3 3-5 0,1-3 3 16,5-4-5-16,4-1 4 0,-2-5-1 0,8-4 2 0,-8-5-4 15,3-2-1-15,-14-11-4 0,2-4-1 0,-2-2-3 16,-3-2-2-16,0-5-17 0,-2-4-17 0,-6-5-5 16,-6-2-10-16,2-5-14 0,1-10 3 0,-2-4-7 15,-3-7-5-15,4-12-4 0,-7-1 4 0,-4-5-7 16,-1 0 5-16,-3-5 6 0,-5 1 6 0,1 2 7 15,-1 1 1-15,2 5 11 0,-4 14 12 0,2 1 13 16,2 7 15-16,-5 5 14 0,4 5 11 0,-1 2 12 16,-1 5 4-16,2 3 0 0,1 5-2 0,0 0-6 15,0 0-3-15,0 0 1 0,-8 19-4 0,7 5 0 0,2 3 5 16,0 3-10-16,3 7 7 0,3-3-3 16,1 1-1-16,3 13 5 0,5-1 2 0,-4-13-9 15,1 1 7-15,3-3 0 0,-2 1 8 0,4-3-19 0,0-1 0 16,1-5 10-16,2-1-17 0,-7-8 0 0,1-5 0 15,6-1-3-15,-4-5-6 0,0-8-14 0,2-3-2 16,-2-3-5-16,5-10-4 0,-6-5-1 0,2-6-14 16,0-15 3-16,-2-2-4 0,-3-1-4 0,-1 1 5 15,-5 0-3-15,-5-1 1 0,4 13-2 0,-3-8 6 16,-1 12 4-16,1 4 11 0,-2 11 15 0,0 1 13 16,-1 4 5-16,0 3 15 0,2 5 0 0,-2 4 6 15,0 0-7-15,0 0-3 0,0 0-1 0,0 0-2 16,2 34-8-16,2-16 6 0,1 7-6 0,0 1-2 15,2 0 1-15,2-1 1 0,1-3-1 0,0-4 5 16,4 3-1-16,-1-6-8 0,-2 0 2 0,1-2-7 0,7-1 4 16,-2-4-2-16,-5-4-11 0,8 0-3 15,-2-3 9-15,1-6-12 0,7-3-17 0,-1-3-9 16,2-4-17-16,0-6-7 0,-1 0-2 0,8-15 6 16,-9 11 9-16,1-2 0 0,3-15 6 0,-11 11 2 0,5-13 6 15,-10 13 2-15,-2 3 0 0,-2 1 2 0,-2 0 7 16,-3 8 11-16,-1-1 13 0,-2 8 20 0,-3 1 2 15,0 0 10-15,-2 1 8 0,1 5 6 0,-1 0 5 16,4 5 4-16,-11-2-7 0,11 2-4 0,-18 9-3 16,6 1-2-16,0 5-3 0,-1 8 1 0,0 5-3 15,2 0 7-15,0 2 0 0,2 2-5 0,3 2-1 16,5-2-1-16,2 0-5 0,4-1-1 0,3 1-4 16,1-5 2-16,2-3-7 0,3-7 3 0,4 1-5 0,-1-4-6 15,7-1-2-15,-7-4-5 0,4-5-4 0,0-3-11 16,1-3-10-16,-1-3-6 0,6-6-10 15,-1-4 9-15,-1-6-7 0,-3-1 2 0,4-3-10 0,-5-6-6 16,5-12 4-16,1-1-2 0,-8-4 9 0,4 0 0 16,-3-3 3-16,-2-4-2 0,0 0 7 0,1-27 3 15,-7 27 1-15,2-27 8 0,-5 25-2 0,-2-29 5 16,-3 25-3-16,0-23 3 0,-4 23-2 0,-1-20 4 16,-3 26 1-16,0 3 9 0,-2-5 6 0,-2 9 7 15,0 1 16-15,2 13-2 0,1 5 7 0,-5 4 15 16,5 6 18-16,-1 4 8 0,1 2 12 0,3 3 7 15,-3 3-6-15,1 2-12 0,4 5-12 0,-7-2-4 16,7 2-6-16,-5 20-8 0,5 9-7 0,3 6 3 16,4 18-3-16,4 7 5 0,4 23-2 0,-2-23 3 15,8 24-2-15,4-3 2 0,0 1 2 0,6-5-2 16,-11-22-2-16,4 0-4 0,16 20-4 0,-14-22-4 0,-1-1-3 16,5-4-6-16,-1-1 0 0,1-2-3 0,-5-2-3 15,3 1-1-15,-8-16-10 0,-1 1-20 0,-1-2-19 16,-5-3-20-16,-3-8-24 0,-1-2-31 0,-2-3-23 15,-3-3-41-15,-3-1-64 0,-1-7-74 0,0 0-342 16,-12 3-1079-16,12-3-114 0</inkml:trace>
  <inkml:trace contextRef="#ctx0" brushRef="#br0" timeOffset="8805.74">19279 7563 311 0,'9'-7'802'16,"3"-7"-161"-16,11-3-114 0,7-1-77 0,16-7-63 16,2 1-36-16,4-1-14 0,4 2-3 0,1 2 9 15,2 2-5-15,1-3-5 0,-1 1-21 0,-2 3-26 16,-3 0-32-16,-5 2-39 0,-1-2-22 0,-12 4-26 0,-2-1-26 16,-2-1-35-16,-1 2-37 0,-6-2-40 0,-5 0-46 15,-4 4-60-15,-5 4-62 0,-4 1-79 16,-3 2-131-16,-4-1-296 0,0 6-1049 0,0 0-91 0</inkml:trace>
  <inkml:trace contextRef="#ctx0" brushRef="#br0" timeOffset="25322.29">1779 6375 318 0,'3'-12'499'0,"-2"1"-72"15,0 1-41-15,-1 0-21 0,0 10-37 0,-3-13-29 16,-1 8-12-16,-3-2-23 0,0 2-24 0,-6 4-15 15,0 0-25-15,-6 4-22 0,-7 4-21 0,-2 5-22 16,3 6-13-16,-5 4-17 0,-8 12-13 0,4-1-8 0,0 5-8 16,5 2-11-16,1-2-5 0,8-7-13 0,-5 13-5 15,6-14-6-15,1 12-8 0,6-11-1 16,3-1-8-16,2-4 0 0,4 0-9 0,3-7-9 16,3 0-3-16,4-1-4 0,10 2-2 0,6-1-4 0,8-3-1 15,1-3-1-15,18 1-1 0,3-4 3 0,0-5 0 16,5-2 2-16,0-2 1 0,3-1 5 0,-3 0-1 15,-3-3 1-15,0 5-4 0,-17-1 0 0,2 2 4 16,-5 5 0-16,6-2 2 0,-14 5 1 0,-6-3 4 16,2 9 11-16,-11-1 2 0,1 7 0 0,-9 7 0 15,-4 4 0-15,-7 14 7 0,-5 0-4 0,-10 3 2 16,-1-2-2-16,-6 2 1 0,-7-7-1 0,-1-3 2 16,-3-1-6-16,-1-3-2 0,-1-7 4 0,11-10-3 15,-3-4-3-15,3-2-7 0,1-7-2 0,2-4-18 16,7-4-32-16,2-3-54 0,5-8-62 0,0-5-87 15,-2-10-311-15,4-2-832 0,7-17 36 0</inkml:trace>
  <inkml:trace contextRef="#ctx0" brushRef="#br0" timeOffset="25945.35">2039 5948 509 0,'0'0'633'0,"2"-7"-111"0,-2 7-93 16,0 0-70-16,0 0-50 0,12 14-37 0,-5 5-12 15,7 10-15-15,1 4-17 0,4 15-10 0,-1 6-17 16,5 0-20-16,10 27-27 0,-5-2-10 0,-8-27-18 16,1 2-18-16,-1 2-9 0,6-2-10 0,-2-4-12 15,-2-1 7-15,1 2-18 0,-3 1-7 0,3-8-6 16,-2 0-12-16,-7-11 5 0,-1-2-9 0,2 1-6 15,-4-3-3-15,-3-2 0 0,3-2-10 0,0-3-6 16,-5-7-24-16,1-3-20 0,-1-2-14 0,0 2-32 0,-1-5-13 16,-1-2-14-16,-1-1-7 0,-3-4-11 0,6 3-4 15,-6-3-32-15,0 0-5 0,0 0-14 0,-6-36-16 16,-2 19-9-16,-1-6-3 0,-1-2 14 16,1 2 13-16,-1-4 23 0,0-3 25 0,3 2 18 15,1-2 23-15,2-2 28 0,1-3 21 0,6 0 12 0,3-13 8 16,0 14 4-16,7-13 24 0,2 3 12 15,0-1 3-15,2 1 10 0,4 1 1 0,0-1 10 16,3 0 6-16,-1 3 6 0,-3 9 11 0,0 3-4 16,3-1 3-16,-3 5 2 0,1 0-5 0,-4 3-1 0,4 1-7 15,-8 7 0-15,-1 1-7 0,-3 5 3 0,-1 0-7 16,-1 6 7-16,-4-2 12 0,-3 4 25 0,0 0 12 16,0 0-16-16,0 0-5 0,-6 28-10 15,-8-3-5-15,-7 7-11 0,-9 11-4 0,-5 2-5 0,2 1-8 16,-2 2-1-16,-3-4-3 0,2-1-3 0,2 1 0 15,-2-5 8-15,7-1 7 0,7-7 4 0,1-8 12 16,4-2-2-16,5-6 5 0,1 0-19 0,3-4-2 16,7-3-2-16,1 3-8 0,4-3 9 0,8 1-10 15,4-1-2-15,10 1-1 0,6-3-1 0,3-2 3 16,19-4-5-16,-2-4-7 0,3-1 5 0,1-5-6 16,-1 3 1-16,-1-4 1 0,-2 0-8 0,1-2 0 15,-2 3-8-15,-15 2-13 0,3 0-23 0,0 0-35 16,-4 2-51-16,-2-1-56 0,-3-1-98 0,-10 2-286 15,-2 0-827-15,-1-3 38 0</inkml:trace>
  <inkml:trace contextRef="#ctx0" brushRef="#br0" timeOffset="26178.32">3267 6105 177 0,'1'-6'648'16,"-1"6"-105"-16,8-7-79 0,-3 4-66 0,-5 3-38 15,10-2-21-15,-10 2-13 0,22 8-4 0,-12 0-6 16,8 3-20-16,5 7-10 0,-3 1-24 0,5 4-34 16,-4 5-26-16,1 0-22 0,7 9-20 0,3 0-25 0,-14-9-18 15,3 2-16-15,-3-1-11 0,2-2-9 0,1 0-12 16,-3-4-15-16,-1 1-3 0,-4-8-17 16,2-1-33-16,-3-2-21 0,0-2-37 0,0 1-31 0,-3-4-36 15,-1 0-51-15,-1-4-51 0,3-2-75 0,-10-2-299 16,7-1-917-16,-7 1-3 0</inkml:trace>
  <inkml:trace contextRef="#ctx0" brushRef="#br0" timeOffset="26513.3">3935 5860 722 0,'2'-4'729'16,"-2"4"-147"-16,5-9-88 0,-5 9-82 0,1-6-58 16,-1 6-52-16,0 0-43 0,0 0-12 0,13 13-7 15,-6 2 7-15,6 9-12 0,2 7-10 0,7 18-8 16,6 4-14-16,8 25-16 0,-10-23-14 0,5 28-15 16,4-5-14-16,-3-1-14 0,1 1-14 0,-7-24-17 15,15 23-7-15,-3-3-11 0,-10-23-6 0,2 2-10 16,0 1-8-16,13 18-6 0,-14-24-4 0,0-2-5 15,1-1-8-15,-1-1 0 0,-2-2-4 0,0-3-8 16,-7-11-5-16,-2-4-7 0,4-3-9 0,-4-1-20 16,-2-7-24-16,-2-3-27 0,-3-3-31 0,-2-4-20 15,-2-4-23-15,-7 1-31 0,12-11-45 0,-9-6-53 16,-4-12-79-16,-4-7-269 0,-4-13-973 0,-6-4-39 0</inkml:trace>
  <inkml:trace contextRef="#ctx0" brushRef="#br0" timeOffset="26814.29">3953 5930 416 0,'-13'-14'585'0,"6"-3"-102"0,2-1-72 0,2 1-53 0,6-4-36 16,3-4-30-16,3 0-16 0,6 2-25 0,6-3-11 15,2-1-14-15,4 1-3 0,17-4-18 0,-3 3-12 16,5 3-7-16,3 3-23 0,3 8-18 0,-1 4-14 15,-10 3-10-15,-3 6-13 0,2 3-8 0,-3 7-7 16,-2 2-2-16,-2 7-6 0,-3 3 5 0,-5 1-2 16,-3 8 2-16,-5 1-2 0,-1 12-2 0,-7 3-6 15,-4-12-5-15,-5 15-6 0,-9 0-4 0,-3-1-8 16,-5 0-8-16,-4-4-4 0,-6 4-4 0,-3-5-7 16,-4-6-4-16,-2 2-5 0,-4-7-9 0,-1-2-18 15,8-11-29-15,-13 3-42 0,10-12-41 0,-1-5-49 16,-13-2-69-16,-3-10-100 0,2-7-298 0,1-9-1000 15,2-8-53-15</inkml:trace>
  <inkml:trace contextRef="#ctx0" brushRef="#br0" timeOffset="26965.61">3277 5706 714 0,'-10'3'905'0,"2"-2"-195"16,0 2-144-16,2-2-114 0,6-1-113 0,0 0-85 15,-11 3-78-15,11-3-69 0,0 0-85 0,0 0-98 16,0 0-184-16,0 0-237 0,0 0-701 0,0 0 80 16</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02T06:56:36.230"/>
    </inkml:context>
    <inkml:brush xml:id="br0">
      <inkml:brushProperty name="width" value="0.2" units="cm"/>
      <inkml:brushProperty name="height" value="0.2" units="cm"/>
    </inkml:brush>
  </inkml:definitions>
  <inkml:trace contextRef="#ctx0" brushRef="#br0">229 18 340,'-5'-3'1408,"1"1"-1,-1 0 1,1 1-1,-1-1 1,-3 0-1408,-3 0 1360,0 1-1,0 0 1,-3 0-1360,-3 0 1070,-71 1 4367,84 0-5245,-1 1-1,1 0 1,-1 0 0,1 0 0,-1 0 0,1 1 0,0 0-192,2-1-122,2-1-141,-1 2-171,-4 5 138,3-4-8127,2-3 3506</inkml:trace>
</inkml:ink>
</file>

<file path=ppt/ink/ink50.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in"/>
          <inkml:channel name="T" type="integer" max="2.14748E9" units="dev"/>
        </inkml:traceFormat>
        <inkml:channelProperties>
          <inkml:channelProperty channel="X" name="resolution" value="393.73947" units="1/cm"/>
          <inkml:channelProperty channel="Y" name="resolution" value="393.73947" units="1/cm"/>
          <inkml:channelProperty channel="F" name="resolution" value="249.9771" units="1/in"/>
          <inkml:channelProperty channel="T" name="resolution" value="1" units="1/dev"/>
        </inkml:channelProperties>
      </inkml:inkSource>
      <inkml:timestamp xml:id="ts0" timeString="2020-04-02T09:33:27.101"/>
    </inkml:context>
    <inkml:brush xml:id="br0">
      <inkml:brushProperty name="width" value="0.05292" units="cm"/>
      <inkml:brushProperty name="height" value="0.05292" units="cm"/>
      <inkml:brushProperty name="color" value="#FF0000"/>
    </inkml:brush>
  </inkml:definitions>
  <inkml:trace contextRef="#ctx0" brushRef="#br0">16744 10580 64 0,'-15'-10'439'0,"-4"1"-50"16,0 1-43-16,-1-1-26 0,0 4-19 0,0 0-24 16,0 0-22-16,-1 1-20 0,-1 1-15 0,1 0-20 0,1 2-3 15,-2-2-10-15,3 2-7 0,0-1-15 16,0 4-10-16,1-2-17 0,-1 1-14 0,6 0-14 16,-1-1-15-16,2 0-15 0,0 1-7 0,-4 0-7 0,5 0-6 15,-3 3-7-15,1-3-6 0,-1 0-8 0,2 3-2 16,-6-1-2-16,6-2-1 0,-1 1-8 0,0-1 0 15,-1 2 5-15,-5-1-9 0,7 1 6 0,-5 2-7 16,1-2 0-16,-3-1-6 0,-1 3-2 0,-8 3 1 16,2-3 0-16,-1 1-3 0,4-2 9 0,-6 2-5 15,1-2-1-15,1 1-1 0,-3-1 5 0,0-3-1 16,3 3-1-16,-5 0 3 0,3-1-9 0,-4-1 8 16,2 5 1-16,-3-1-4 0,-1 2-3 0,3 0 3 15,-2 2-5-15,2-2 2 0,-1 2-2 0,0 2 2 16,0 1-2-16,-3 1 1 0,-1-1 4 0,0 1-7 15,2 1 1-15,-12 2-1 0,15-2 1 0,2-1-3 16,-1 1 6-16,0 0-4 0,3 3 0 0,-1 0-1 0,0 0 5 16,-1-1-5-16,4 2 0 0,-1 3-3 0,3 2 0 15,1 0 2-15,0 1-2 0,1-1-3 16,-2 1 4-16,0 2-5 0,3-1 1 0,1 2 0 16,0 0 1-16,2-3 0 0,0 3-2 0,1 1-1 0,1 0 0 15,1-2 1-15,0 2-5 0,2 1 5 0,1 0 2 16,-1 1 1-16,2 1-1 0,1 0-3 0,0 0 2 15,1 1-3-15,-1-1 5 0,6-2-2 0,4 3-2 16,0-2-4-16,4 0 7 0,5 1-2 0,-1 2 0 16,4-2 0-16,4 2-1 0,-3-2-3 0,13 8 7 15,4 1-6-15,2-5 0 0,1-1 3 0,-6-9 1 16,12 6-1-16,5-1 0 0,-2-2 4 0,5-4-1 16,1 0 4-16,6 0-1 0,4-2 6 0,1-6 2 15,5 0 3-15,25 1-3 0,-24-8-2 0,25 1 0 16,-1-10 0-16,-24 1 0 0,27-2-7 0,-1 1 4 15,0-5 9-15,-27-1-12 0,32-2-1 0,-32 2 2 16,28 4-4-16,-2-5 2 0,-26 3-3 0,1 1 3 0,27-1 0 16,-29-4 2-16,4 3-3 0,26-5-1 0,-34 3-2 15,-1 1 4-15,8-5-7 0,-1 3 3 0,27-2-6 16,-32 0 10-16,1-4 0 0,2 1 1 16,-3-1-6-16,3-1-4 0,-5-2 8 0,-3 1 2 0,-1 0-2 15,-8-3 0-15,1-1 1 0,-11 2 2 0,9-8-3 16,-13 7 1-16,2-4 1 0,-1 2-1 15,-2-1-3-15,-4-3 4 0,0 2 1 0,-2-1-2 0,-2 0-1 16,-2-2-4-16,-7 0 5 0,5-2-1 0,-6 1-4 16,0-1 5-16,-3 2 2 0,-1-5-5 0,-3 3 5 15,-2-1-2-15,1-2-4 0,-9-1 2 0,4 0 4 16,-1 0 2-16,-2-1 0 0,0 0-3 0,-4 4 9 16,2 0-10-16,-3-1-1 0,-2 3 8 0,0-4-2 15,-5 3-1-15,-1 2 5 0,1-3 5 0,1 0 0 16,-7 3-4-16,2-3 0 0,-3 1-8 0,1 1 9 15,0-2 1-15,-2 3 7 0,-1-3 6 0,4 4 4 16,-6 2-8-16,2-3 0 0,-1 4-4 0,-1 0 8 0,-5 2-8 16,0 1 4-16,1-1 4 0,-4 0-7 0,-10-5 3 15,-2 2 1-15,1 1 3 0,-4 1 0 16,-2-3-3-16,0-2 3 0,1 5 8 0,-1 1-2 0,3 1 8 16,-3 2-5-16,-2 3-3 0,-3 2-3 0,0 0-2 15,-3 4-7-15,1 0-3 0,-2 1-3 0,-5 2-5 16,-24 6-3-16,23 0-15 0,-28 7-14 0,-1 2-22 15,-5 5-31-15,1 12-18 0,1-4-19 0,-7 7-26 16,-4 8-42-16,-4 2-71 0,-1 6-99 0,-7 2-279 16,0-2-984-16,-13 5-43 0</inkml:trace>
  <inkml:trace contextRef="#ctx0" brushRef="#br0" timeOffset="11753.87">13689 11385 34 0,'0'0'454'0,"0"0"-58"0,0 0-44 0,0 0-50 16,0 0-24-16,0 0-29 0,0 0-17 0,0 0-23 16,0 0-18-16,0 0-16 0,0 0-23 0,0 0-4 15,0 0-19-15,0 0-13 0,0 0-8 0,23 11-9 16,-23-11-11-16,5 2-7 0,-5-2-5 0,0 0-11 0,9 5-2 15,-9-5-3-15,5 3 6 0,-5-3-7 16,7 6 2-16,-5-1-7 0,-2-5-7 0,7 7-1 16,-3-1-3-16,-1 0-7 0,-1 0-4 0,2 0-3 0,-1 3 0 15,-2-4-7-15,-1-5 2 0,3 10-10 0,-3-10 10 16,6 8-10-16,-6-8 2 0,1 7-4 0,-1-7 0 16,0 0-5-16,3 6 4 0,-3-6-1 0,0 0-1 15,0 0 3-15,0 0-6 0,0 0 2 0,0 0 4 16,0 0-5-16,5 3 5 0,-5-3-1 0,0 0 5 15,0 0-4-15,0 0-4 0,0 0 1 0,0 0-1 16,0 0-3-16,0 0 5 0,0 0-3 0,0 0-1 16,0 0-1-16,0 0 1 0,0 0-5 0,0 0 5 15,0 0-6-15,0 0 3 0,0 0 1 0,0 0 3 16,0 0-7-16,0 0 0 0,0 0 0 0,0 0 6 16,0 0-6-16,0 0 0 0,0 0 2 0,0 0 1 15,0 0 2-15,0 0-2 0,0 0 0 0,0 0 3 16,0 0-2-16,0 0-1 0,9-11-1 0,-9 11 3 0,0 0-3 15,0 0-1-15,0 0-7 0,0 0-12 16,0 0-23-16,0 0-27 0,0 0-42 0,0 0-60 16,0 0-59-16,0 0-304 0,0 0-766 0,0 0 57 0</inkml:trace>
  <inkml:trace contextRef="#ctx0" brushRef="#br0" timeOffset="12815.23">13353 9308 335 0,'0'0'480'0,"0"0"-80"15,10-3-58-15,-10 3-48 0,11 0-42 0,-11 0-38 16,9 0-24-16,-9 0-18 0,0 0-10 0,12 1 7 16,-12-1-4-16,11 2-7 0,-6 0-6 0,-5-2-17 15,12 4-2-15,-4-2-10 0,-1 0-12 0,0 2-11 16,0-2-9-16,4 2-7 0,-1 1-8 0,-4-2-14 0,4 2-5 16,2 0-7-16,-2-1-5 0,-1 0-5 0,4 0-1 15,-3-1-6-15,0 3-4 0,0-3-4 16,2 1 0-16,-2-1-1 0,3-1 1 0,0 1 1 15,5-3 12-15,-3 1 2 0,4-1-7 0,1-2-4 0,4-2 0 16,-3 1-3-16,6-2-5 0,-1-4 2 0,-6 3-5 16,1-1-1-16,7-4-3 0,-3 3-1 0,-4-1-2 15,1-4 3-15,2 0-4 0,-1-1 2 0,1-3-5 16,-1-2 5-16,6 3-6 0,-8-3-2 0,0-3 1 16,1 4 1-16,-3 0 4 0,3 3-7 0,-8 0 1 15,1 3 0-15,5-6-1 0,-6 6-1 0,0-1-2 16,-1 1 2-16,-1 1 3 0,-3 3-4 0,4 0 1 15,-4 0-1-15,-1 0-2 0,7-2 1 0,-7 2-1 16,2-1 4-16,-2 1-3 0,1-2 0 0,0 1 2 16,0-1-1-16,3 2 0 0,-4-2 0 0,0 2-1 15,0 1-1-15,0 0 4 0,-3 0-5 0,-1 0-6 16,0 4-4-16,-4 3-17 0,5-7-18 0,-1 1-37 16,-4 6-43-16,0 0-31 0,0 0-54 0,0-11-72 0,0 11-246 15,-5-9-762-15,5 9 60 0</inkml:trace>
  <inkml:trace contextRef="#ctx0" brushRef="#br0" timeOffset="13566.11">14626 8265 416 0,'-6'-4'601'0,"6"4"-109"0,0 0-75 16,0 0-71-16,0 0-46 0,11-15-44 0,-5 12-20 15,-1-2-30-15,0 0-20 0,4 2-17 0,1-1-17 16,2 0-17-16,1 1-17 0,2-1-9 0,3 1-11 15,0 1-10-15,0 0-10 0,1-2-1 0,1 1 1 16,2-1 0-16,5 0 0 0,-5 2 0 0,-1-2 0 16,1 2-6-16,5 0-7 0,-5 1-5 0,-1 0-2 15,9-2-2-15,-7 3 0 0,3 0-6 0,-5 1-6 16,2 1-6-16,-4 0 0 0,4 0-4 0,7 1 0 16,-2 1-3-16,-2-3-9 0,-3 1 2 0,6 0-4 15,-2 0 6-15,2-1 2 0,2-1 5 0,-10 1-6 16,11-1 6-16,-1-1-12 0,0 2 6 0,1 0-12 0,-2-1 8 15,0-1-10-15,-1 0 4 0,-1 2-10 0,3 1 2 16,-1-2 2-16,-1 3-5 0,-1-3-4 16,0 1 9-16,1 4-10 0,2-5 9 0,-4 1-9 0,3 1 2 15,-3-3 0-15,2 6 0 0,1-3 1 0,-1-1-2 16,2-1 0-16,0-1 2 0,-2 2-2 0,2 1-1 16,-3-2 3-16,1-2-3 0,-1 2 4 15,1 2-5-15,-1-1-1 0,2 2 3 0,-8-3-1 0,6 3 4 16,2-1-6-16,-1 0 4 0,-7-1-2 0,8 5 0 15,-2-1 3-15,2-1-1 0,-1-1-3 0,2 0 14 16,-3 3-19-16,1-5 6 0,1 2-5 0,0 2 0 16,0-1 0-16,0 1 11 0,0-2-6 0,1-2 1 15,0 1 0-15,1 2-1 0,0-3-5 0,2-1 5 16,0-1 2-16,1 2 2 0,-1 3-7 0,2-4 4 16,-1 0 7-16,1 0 0 0,-1 0-4 0,0 0 5 15,-1 2-8-15,1 0-1 0,-2-1 2 0,-1 1-2 16,-1 1 0-16,-2-2 12 0,-2 2-12 0,-7 0 2 0,-2 0 2 15,4-2 8-15,-9 1-14 0,1 0 1 16,-3 2-5-16,0-2 9 0,0 1-7 0,-2 0 6 16,-3 0-1-16,2 0 5 0,-4 2-8 0,-4-5 0 15,9 5 1-15,-9-5 8 0,7 4-8 0,-7-4-2 0,8 3-2 16,-8-3 2-16,0 0-7 0,0 0-17 0,0 0-30 16,0 0-34-16,0 0-38 0,0 0-51 0,0 0-73 15,0 0-351-15,0 0-925 0,-31 1-9 0</inkml:trace>
  <inkml:trace contextRef="#ctx0" brushRef="#br0" timeOffset="14982.68">17364 7963 320 0,'0'0'298'0,"0"0"-30"16,0 0-33-16,0 0-14 0,0 0-16 0,0 0 10 15,0 0 16-15,0 0 6 0,0 0 0 0,0 0-9 16,22-15-12-16,-13 6-13 0,6-3-16 0,1-2-12 16,5-5-3-16,5-1-6 0,-2-3-9 0,3-5-6 15,12-7-5-15,0-1-11 0,-2 1-10 0,1 0-7 16,4-4-14-16,-3 2-3 0,4-4-9 0,-1 4-6 15,-1-1-7-15,2 1-10 0,-1-1-6 0,0-1-6 16,5 3-7-16,-6-1-4 0,-1 2-9 0,-1-1-5 16,-2 2 0-16,2 0-6 0,-12 9-5 0,10-7 6 15,-2-4-1-15,-6 12-7 0,-3 2-7 0,1-2-1 0,0 2 1 16,0-2-1-16,0 5-2 0,-4-1 1 16,1 1 2-16,0 3-2 0,-7 5-2 0,-1 0 0 15,-1 2-4-15,-1-3 0 0,-7 5-7 0,0 4-8 16,-1-1-18-16,-1 1-16 0,-5 3-23 0,8-6-42 0,-8 6-48 15,0 0-53-15,0 0-60 0,0 0-300 16,0 0-849-16,-18-9 29 0</inkml:trace>
  <inkml:trace contextRef="#ctx0" brushRef="#br0" timeOffset="15456.07">18241 6863 115 0,'9'-5'375'0,"0"0"-34"0,3-2-9 0,1 1-44 16,3-2-19-16,-2 0-26 0,4-1-18 0,0 0-16 15,1 2-11-15,0-1-19 0,-1-2-9 0,7 0-24 16,-6 1-12-16,6 0-11 0,-7 3-15 0,-1-3-9 16,3 2-8-16,0-1-6 0,-2 3-12 0,0 0 0 15,0-1-14-15,-5 2-5 0,-3 0-6 0,3 2-3 16,-3 1-4-16,-1-2 2 0,-4 0 1 0,5 2-3 0,-10 1 1 16,16 0 0-16,-16 0 1 0,12 0 4 0,-12 0-1 15,9 1 3-15,-1 2-4 0,-8-3 2 16,9 6-4-16,-4-1 2 0,1 5 4 0,-1 1-6 15,1 3-4-15,0 3 6 0,0 1-2 0,-1 7 3 0,3 0-4 16,-3 4 0-16,2-4 0 0,-3-1-1 0,4 0-3 16,-2 3 1-16,-1-2-4 0,1-1-2 0,-1-5 1 15,0-1-7-15,-2 0-1 0,1-1-2 0,1-2-7 16,-1-2 6-16,0-2-5 0,-2 1-5 0,2-3 0 16,0-2-6-16,3 4-34 0,-4-4-22 15,-3-7-33-15,4 4-44 0,-4-4-54 0,0 0-86 16,0 0-299-16,0 0-839 0,0 0 33 0</inkml:trace>
  <inkml:trace contextRef="#ctx0" brushRef="#br0" timeOffset="16132.16">19493 6672 501 0,'0'0'483'0,"0"0"-51"16,0 0-49-16,0 0-28 0,10-18-37 0,-8 6-21 16,2-5-27-16,1-2-19 0,0-10-18 0,1-1-15 15,3 0-23-15,-1-2-10 0,0-3-17 0,-2 0-22 16,2 0-9-16,-3-11-17 0,-3 11-12 0,1 0-4 16,-1-1-18-16,1 0-9 0,-3-11-10 0,1 12-1 15,1 3-5-15,-1-1-5 0,0 6-5 0,2 0-9 16,-2 7 2-16,2 3-9 0,-1 4 0 0,-4 0 2 15,2 3-1-15,2 1-4 0,-2 2 2 0,0 7 7 0,1-11 2 16,-1 11 2-16,0 0-14 0,0 0 0 16,0 0-1-16,0 0-5 0,0 0-3 0,9 30-2 15,-2-5-4-15,3 8 2 0,3-2 13 0,3 12-16 0,0-10-2 16,-1 1-1-16,0-2-1 0,3 1-11 0,4 9 12 16,-6-14 17-16,1 1-1 0,2-2-7 15,-1 1 6-15,-2-4-6 0,-3 1-5 0,4-3 1 0,-6-6-3 16,0-1-2-16,-2 0-3 0,-4-4-1 0,-1 1-10 15,0-4-14-15,-3-1-16 0,4-1-19 0,-5 1-32 16,0-7-24-16,-10 8-38 0,3-2-53 0,-4-4-60 16,-3-1-86-16,-5-3-243 0,-4 0-885 0,-5-7 14 15</inkml:trace>
  <inkml:trace contextRef="#ctx0" brushRef="#br0" timeOffset="16622.68">19378 6362 412 0,'0'0'413'0,"36"2"-69"16,-20-7-33-16,4-2-22 0,0-3-13 0,5-1-9 15,0 0-1-15,2-1-25 0,-1 1-10 0,-1-1-22 16,-3 0-17-16,2-2-26 0,0 1-14 0,2-1-22 0,-9 4-14 16,7-3-8-16,-9 1-14 0,2 4-9 0,1-2-10 15,-7 5-6-15,-2-1-4 0,3 2-1 16,-6 0-3-16,-1 3 2 0,-5 1-4 0,9-5 10 15,-9 5-9-15,9 2 2 0,-9-2-3 0,6 7 3 0,-3 4-10 16,0 0 8-16,1 0-1 0,-2 6-6 16,2 1-3-16,0-2-2 0,-2 2-4 0,1-1-5 0,-1-2-4 15,3 2-2-15,-2-2-4 0,-2-2-1 0,3-2-5 16,0-2 3-16,1 0-9 0,-2-3 2 0,0 0-5 16,3 0-3-16,-3-4-6 0,-3-2 1 0,12 2 1 15,-12-2-4-15,13-4 0 0,-3-4 1 0,-1-1-6 16,2-3-3-16,0-5-1 0,1 0-6 0,-1 1-2 15,1-2 5-15,0 2 0 0,-2 0-1 0,-2 1 2 16,2 0 2-16,-4 3-2 0,1 3 1 0,-1 1 1 16,-2 0 3-16,-1 3 2 0,2 2 4 0,-5 3 4 15,3-7 3-15,-3 7 5 0,0 0 0 0,0 0 3 16,0 0 2-16,0 0-2 0,13 18 3 0,-11-8-4 16,1 1 4-16,1 1-7 0,1 4 0 0,-1-2-4 0,0 1-4 15,1-3 2-15,-1 4 1 0,3 0 5 16,0-2-17-16,1 0-3 0,-2 2-13 0,1-6-18 15,0-1-22-15,1 2-29 0,-1-4-31 0,0-2-38 16,-2-2-41-16,6-3-52 0,-11 0-85 0,16-8-219 16,-10 0-816-16,6-5 44 0</inkml:trace>
  <inkml:trace contextRef="#ctx0" brushRef="#br0" timeOffset="16854.15">20390 5798 97 0,'0'0'709'0,"-3"-7"-131"0,3 7-98 0,-7-5-77 16,7 5-59-16,0 0-33 0,-9 16-40 0,5-5-23 16,2 4-12-16,-5 4-10 0,5 10-15 0,1 1-10 15,1-2-22-15,0 1-16 0,3 3-15 0,4-2-23 16,-3-1-15-16,1-1-7 0,3 1-10 0,-3-1-16 16,0-3-4-16,4 2-11 0,-5-8-8 0,-1 1-4 15,1-2-16-15,0-2-14 0,-1-6-20 0,-1 1-22 16,2-2-26-16,-1-3-31 0,-1 0-30 0,-2-6-42 15,0 0-66-15,0 8-76 0,0-8-268 0,0 0-828 16,-18-13 36-16</inkml:trace>
  <inkml:trace contextRef="#ctx0" brushRef="#br0" timeOffset="17568.09">20162 6061 687 0,'0'0'611'16,"0"0"-129"-16,0 0-82 0,0 0-65 0,0 0-47 0,0 0-38 15,0 0-37-15,0 0-24 0,0 0-25 0,28-9-22 16,-15 1-10-16,7 1-11 0,-2-2-23 16,0-1-3-16,10-6-17 0,-1 0-8 0,0 1-11 0,-2-2-5 15,-1 0-5-15,-3 1-5 0,-1-1-7 0,1-1-6 16,-7 3-4-16,-1 3-1 0,-2-2-4 0,2 3 1 16,-5 1-4-16,-1 2-1 0,-2 0-1 0,1 3-1 15,-2 1 0-15,-4 4 16 0,2-6 10 0,-2 6 10 16,0 0 1-16,0 0-3 0,0 0-4 0,0 0 1 15,0 0 0-15,-12 22-4 0,7-5 0 0,-1 3 2 16,2 4 1-16,0-4 3 0,2 11 9 0,0-5 2 16,6 4-5-16,-2-4-3 0,1 0 0 0,3-1-9 15,0-6-6-15,0-2 2 0,1 1-1 0,0-3-3 16,5 0-1-16,-5-6-7 0,4 2-1 0,-1-3-6 16,0-1 0-16,0-2-5 0,3-3-7 0,-2-2-6 15,-1 0-12-15,5-5-17 0,-2 0-9 0,3-4-14 16,-2-5-5-16,2 2-3 0,-3-1-1 0,-2-4-2 15,-1 1 1-15,1 1-3 0,-4-1 0 0,-1 5 0 16,1-4 7-16,-1 1 1 0,-3 4 3 0,0 0 7 16,-2 1 6-16,1 3 2 0,-2 6 2 0,5-10 7 15,-5 10 2-15,0-8 6 0,0 8 4 0,0 0 7 16,0 0 12-16,0 0 12 0,9 15 5 0,-5-5 3 0,1 1 7 16,1 0 1-16,3 3 4 0,1-1 5 0,-2-2 4 15,4 1-2-15,-3-3 0 0,6 3-3 16,-1-2-3-16,2-1-3 0,-3-2-6 0,3-1-4 15,-2-3 8-15,-1-1-12 0,5 0-6 0,1-7 8 0,0 0-13 16,-1-2-10-16,-5 0-7 0,2-5-11 16,2-7-9-16,-1 7-5 0,-3-3-4 0,-5 1-1 0,2-2 1 15,-3-3-3-15,-3 0-2 0,-1 0 4 0,-2-6 6 16,-1 7 0-16,0-1 2 0,-4 1 3 0,0 3 11 16,-2 3 12-16,-2 0 22 0,1 5 9 0,-1 1 13 15,-1 1-7-15,-1 4 2 0,2 0-2 0,-1 2 1 16,-3 5-1-16,-1 1 10 0,0 2-1 0,-1 7 2 15,5-1-2-15,-5 2-2 0,5-3-1 0,1 4-5 16,2-1-6-16,2 1 0 0,2 1-2 0,2-3-7 16,-3 1 4-16,6 0-6 0,-3-5 0 0,4 1-6 15,2-2-2-15,2 3-12 0,-1-5-7 0,3 0-24 16,-1-1-21-16,-1-2-18 0,2-2-16 0,2-2-25 16,-1-1-25-16,-1-3-29 0,8-3-34 0,0-2-40 15,-1-5-51-15,-2 2-242 0,-1-3-775 0,3-1 58 16</inkml:trace>
  <inkml:trace contextRef="#ctx0" brushRef="#br0" timeOffset="17936">21291 5879 377 0,'4'-4'595'16,"-4"4"-54"-16,2-8-74 0,-2 8-62 0,5-6-60 0,-5 6-48 15,0 0-42-15,2-5-29 0,-2 5-29 16,0 0-13-16,0 0-6 0,0 0-8 0,-3 26-11 16,3-15-5-16,-2 0-11 0,4 1-15 0,-2 0-10 15,-2 1-13-15,5-2-3 0,-4 1-16 0,4 1-8 0,1-2-8 16,0 0-12-16,0-2-2 0,2 0-7 0,-1-5-5 15,-1 1-8-15,2 1-8 0,-2-1-11 16,4 0-5-16,-2-3-9 0,1 0-6 0,-7-2-14 0,12-2-8 16,1-1-13-16,-4-3-2 0,0-4 1 0,5-1-1 15,-3-1-1-15,0 2 2 0,-2-5 3 0,-3-1 2 16,3 1 4-16,1 0 5 0,-2 0 1 0,-3 4 4 16,1-1 1-16,1 4 6 0,-2-1 10 0,-3 4 8 15,-2 5 13-15,5-8 11 0,-5 8 3 0,4-6 6 16,-4 6 0-16,2-5 0 0,-2 5-5 0,0 0 3 15,0 0-6-15,0 0 6 0,6 16-3 0,-1-7-8 16,-3 3 1-16,3 3-3 0,0-3-3 0,1 3 1 16,-3-3-4-16,3 3 2 0,4-1-3 0,-4-2-3 15,1-1-2-15,1-4-5 0,0 1-3 0,1 0-19 16,0-4-17-16,-3 1-20 0,2-3-37 0,2 1-35 16,-1-3-47-16,-9 0-55 0,20-11-76 0,-11 3-263 15,3-8-837-15,-1 1 35 0</inkml:trace>
  <inkml:trace contextRef="#ctx0" brushRef="#br0" timeOffset="18178.72">21881 5388 161 0,'0'0'767'0,"-2"-7"-148"0,2 7-114 0,0 0-74 0,0 0-79 16,0 0-33-16,-12 19-27 0,8-2-26 0,-3 7-7 15,5 3-4-15,0 5-10 0,0 1-12 16,2 2-20-16,-1 10-16 0,4 2-26 0,1-14-12 15,-2 3-22-15,0-1-19 0,3 0-11 0,-1 1 0 0,1-2-22 16,0-3-11-16,-1-2-9 0,1-4-7 0,6 2-10 16,-10-7-14-16,5-3-5 0,-4-6-29 0,2 2-16 15,-1-6-34-15,-3-1-21 0,4-1-21 0,-4-5-22 16,2 7-31-16,-2-7-48 0,0 0-63 0,0 0-63 16,0 0-267-16,-17-15-887 0,9 4 10 0</inkml:trace>
  <inkml:trace contextRef="#ctx0" brushRef="#br0" timeOffset="18469.91">21708 5701 496 0,'31'-8'495'0,"-2"1"-31"16,3 0-29-16,-1 0-44 0,-2 1-32 0,-2 0-40 15,1-2-29-15,-1 3-37 0,-8 0-24 0,2 3-26 16,-1 1-19-16,-4-1-17 0,-4 2-8 0,-2 2-6 16,-1 2 7-16,1 3-2 0,-2 3-3 0,1 3-15 15,-5 4-18-15,0 2-10 0,-3 8-17 0,2 1-7 0,-3 1-7 16,-3 0-14-16,3 3-2 0,-1-4-10 16,1 2-6-16,-3-3-9 0,2-2-9 0,1-5-14 15,0-3-26-15,4-2-19 0,-3-4-24 0,-1-1-29 0,3-2-40 16,-3-1-52-16,0-7-67 0,0 8-98 0,0-8-245 15,0 0-876-15,0 0 15 0</inkml:trace>
  <inkml:trace contextRef="#ctx0" brushRef="#br0" timeOffset="18612.81">22112 5417 140 0,'-5'-9'524'0,"3"4"-83"0,2 5-93 16,-8-5-65-16,8 5-58 0,-9-2-42 0,9 2-50 15,-10 8-44-15,6-2-63 0,2 3-63 0,4 1-114 16,-2 3-165-16,2 0-403 0,2 3 102 0</inkml:trace>
  <inkml:trace contextRef="#ctx0" brushRef="#br0" timeOffset="18928.02">22651 5707 440 0,'9'-5'591'0,"2"1"-73"16,1-4-60-16,-6 0-46 0,1 0-31 0,-3-2-31 16,-2 0-14-16,1 1-24 0,-3-1-13 0,-3-1-42 15,-3 1-32-15,2 0-16 0,-3-1-23 0,-2 3-16 16,-2-1-8-16,0 3-30 0,0-1-10 0,-8 2-12 16,1 3-10-16,0 2-9 0,-2 0-7 0,0 4-11 0,0 4-8 15,-1 1-2-15,4 2-14 0,-6 7-3 16,3 3-7-16,2-3-8 0,4 7 1 0,1 1-4 15,1-1-1-15,2 1-6 0,5 0 0 0,1-6-6 0,2 5-2 16,4 0-7-16,-2-5-18 0,4 5-21 0,0-7-18 16,1 0-23-16,7-2-12 0,-1-4-15 0,2-1-15 15,3-1-16-15,0-2-27 0,3-6-23 16,0-4-33-16,3-1-26 0,5-8-33 0,2 1-55 0,-2-1-215 16,-2-3-794-16,2 0 51 0</inkml:trace>
  <inkml:trace contextRef="#ctx0" brushRef="#br0" timeOffset="19300.78">22829 5764 320 0,'18'-22'251'0,"-2"-3"84"15,1 0 5-15,-3 3-26 0,-5 4-22 0,0 0-21 16,-2 2 2-16,-5 4-4 0,0-1-5 0,-1 2-3 16,-1 2-20-16,-3 3-5 0,-2-1-15 0,1 3-15 15,4 4-21-15,-18-4-8 0,9 6-10 0,-2 3-2 16,-5 5-2-16,0 2-17 0,3 2-11 0,-7 5-8 16,3 2-14-16,4-6-12 0,3 2-14 0,-2-1-4 15,1 1-9-15,4 1-10 0,0 0-6 0,2-2-2 16,1-5-9-16,0 1 5 0,4-2-17 0,0 0-6 15,0-1-8-15,4-2-14 0,-2-2-10 0,2 0-6 16,4-2-17-16,-8-3-5 0,13 2-18 0,-3-5-11 16,3-2-16-16,2-3-15 0,1-4-10 0,1 0 1 15,4-6 14-15,0-1 3 0,-4-1 6 0,-3 4 9 0,1-4 5 16,-3 4 8-16,-3 0 10 0,-2 4 13 16,2 3 23-16,-5-1 31 0,1 2 15 0,-5 3 9 15,0 5 8-15,4-7 3 0,-4 7 9 0,0 0-10 0,0 0-4 16,0 0-2-16,0 0-6 0,0 0 1 0,0 0-1 15,-12 27-7-15,11-14-1 0,1 1 7 16,-3 1-4-16,6 1-4 0,2 0 1 0,-1 2-4 0,0-2-6 16,3 0 3-16,1 0-8 0,2-3-12 0,-3-3-16 15,3 0-22-15,-3-2-26 0,1 1-26 0,0-4-31 16,3-1-29-16,-5-1-44 0,4-3-54 0,-1-5-92 16,-1 0-243-16,6-3-856 0,-3-4 27 0</inkml:trace>
  <inkml:trace contextRef="#ctx0" brushRef="#br0" timeOffset="19536.18">23349 5218 88 0,'0'-12'824'0,"0"2"-154"0,0 3-98 0,0-3-74 16,0 10-55-16,-4-11-57 0,4 11-36 0,-4-6-48 16,4 6-38-16,0 0-30 0,0 0-11 0,-13 18-14 15,6-2-10-15,0 8-1 0,0 4-26 0,3 1-16 16,0 1-17-16,3 2-19 0,-3 1-12 0,6 1-13 15,-2-1-11-15,4 1-12 0,-1 2-8 0,1-5-6 16,-2 2-6-16,0-1-4 0,1-1-6 0,-1-2-17 16,5-5-19-16,-2-4-22 0,-3-1-51 0,0-3-37 15,0-5-12-15,0 0-26 0,-2-2-43 0,-2-2-57 16,2-7-90-16,-4 9-282 0,4-9-957 0,-9 4-24 0</inkml:trace>
  <inkml:trace contextRef="#ctx0" brushRef="#br0" timeOffset="19863.53">23078 5498 571 0,'18'-7'526'16,"0"-2"-59"-16,7-1-50 0,-6 1-28 0,7-1-16 15,0 1-24-15,-7 1-15 0,6-3-19 0,1-1-20 16,-4 5-25-16,4-3-32 0,-7 3-33 0,1 0-18 15,-3 1-29-15,-6 2-16 0,7-1-14 0,-9 2-11 16,-2-1-13-16,3 3-2 0,-10 1-5 0,10 0-7 16,-10 0-1-16,0 0-2 0,7 8 2 0,-6 1-1 15,1 4-5-15,-2 6-3 0,-3 0-2 0,0 9-8 16,-1 1-7-16,1-2-6 0,0-2-1 0,-1 2-12 16,2-1-3-16,2-4-6 0,0-2-2 0,0-1-8 15,4 1-4-15,-2-2-9 0,2-2-7 0,-2 0-18 16,0-4-23-16,-2-1-28 0,2-2-25 0,1-4-34 15,-3-5-30-15,3 9-47 0,-3-9-56 0,0 0-79 16,0 0-289-16,0 0-980 0,0 0-42 0</inkml:trace>
  <inkml:trace contextRef="#ctx0" brushRef="#br0" timeOffset="20012.73">23529 5216 645 0,'0'-11'843'0,"-2"1"-180"16,2 0-143-16,-3 0-108 0,-1 2-79 0,3 1-66 15,1 7-52-15,-5-12-36 0,5 7-30 0,0 5-34 16,-4-6-50-16,4 6-52 0,0 0-37 0,0 0-37 16,0 0-63-16,0 0-82 0,0 0-300 0,6 29-715 15,-2-18 74-15</inkml:trace>
  <inkml:trace contextRef="#ctx0" brushRef="#br0" timeOffset="20585.11">23908 5514 206 0,'0'0'623'0,"12"-5"-73"0,-12 5-80 16,7-7-52-16,-7 1-53 0,0 6-33 0,-3-17-29 15,-1 9-27-15,-4-2-23 0,1 2-29 0,-3-1-21 16,-5 0-14-16,-1-2-18 0,0 4-6 0,0-1-9 16,-1 3-17-16,-2 2-10 0,7 2-17 0,0 0-16 15,-1 3-9-15,-5 4-8 0,4 3-6 0,-2-1-9 16,3 3-7-16,1 3-9 0,5 0-6 0,-1 2-1 15,4 0-5-15,0 2 0 0,1-3-4 0,0 0-4 16,6-1-5-16,-3-3-12 0,3 0 2 0,3-1-11 16,4-1-11-16,0-1-11 0,-1-2-11 0,4-2-14 15,-1-2-17-15,6-3-17 0,0-2-20 0,-1-1-16 16,1-4-20-16,1-2-10 0,3-5-10 0,0 1 4 0,-5 3 8 16,-2-2 14-16,3-6 7 0,-4 5 11 15,-1 3 16-15,1-2 19 0,-3 2 14 0,-2 2 17 0,-1 3 13 16,-3 2 18-16,-1-2 19 0,3 3 11 0,-7 3 7 15,6-4 7-15,-6 4 9 0,0 0 11 0,6 14 17 16,-6-7 6-16,-1 4 7 0,2 7 3 0,-2-2-2 16,0 3 12-16,-2 8-4 0,2-2-2 0,-3 1-6 15,2-1-12-15,2 1-2 0,0-8-2 0,2-3-15 16,-4 2-6-16,7-4 2 0,-4-2-7 0,0 0-7 16,2-4-2-16,-2 0-3 0,-1-7-2 0,3 8-5 15,-3-8-2-15,6 2-1 0,-6-2-5 0,12-9-2 16,-5-2-10-16,5-7-2 0,1-6-22 0,2 0 0 15,2-2 0-15,-1-1 1 0,1 0 4 0,-2 2 6 16,-2-1 10-16,5 3 9 0,-7 7 5 0,1 2 13 16,-2 4 4-16,-4 3-3 0,1 1 6 0,-2 4 14 15,-5 2 26-15,10 0 23 0,-10 0 11 0,10 15 0 16,-7-2-4-16,4 3-9 0,-3 8-12 0,-1 0-11 16,-3-4-8-16,2 6-7 0,-2-7-5 0,2 9-16 15,0-2-34-15,-2-6-47 0,-2 5-58 0,-5 2-73 16,0-3-125-16,-10 1-334 0,4-1-1025 0,-6 3-73 15</inkml:trace>
  <inkml:trace contextRef="#ctx0" brushRef="#br0" timeOffset="23246.34">12406 12034 76 0,'0'0'438'16,"0"0"-58"-16,0 0-44 0,5 3-40 0,-5-3-27 16,0 0-36-16,0 0-34 0,0 0-15 0,0 0-22 15,0 0-17-15,0 0-9 0,1 9-12 0,-1-9-14 16,0 0-12-16,4 5-2 0,-4-5-7 0,0 0 0 15,7 4 3-15,-7-4 3 0,7 2-9 0,-7-2-2 16,10 2-1-16,-1-3 0 0,1 0-7 0,2-1-2 16,2 0 0-16,2-1-7 0,4-4-3 0,0 3-3 15,4-3-7-15,6-2-6 0,2 0-3 0,-3-1-4 16,2 2-4-16,2-2 0 0,0 2-5 0,3-4 2 0,-2 1 1 16,1-1-3-16,2-2-4 0,10-4-2 0,-11 5 2 15,9-6-2-15,-9 4-3 0,2-2 1 16,8-7-6-16,-1 1 2 0,-1-1 2 0,-10 3-1 0,12-5 3 15,-14 6 1-15,16-10 1 0,-3 2-7 0,-3 4 3 16,3 0-5-16,-2-2 1 0,-10 8-1 0,1 0-3 16,0 1 0-16,2 0-3 0,-1 0-1 15,0-1 3-15,11-3-5 0,-12 4-1 0,-1 0 5 0,1 1-8 16,-3 0 4-16,5-2-2 0,-4 2 2 0,1 1-3 16,0-4 1-16,0 2-4 0,-2 0 5 0,-2-1-5 15,-1 1 4-15,2-1-4 0,1 0 3 0,-1-1 3 16,3 1-2-16,-3 1 0 0,3 0 4 0,-4 1 0 15,2 0-1-15,-2-1 3 0,-3-2 1 0,2 1-1 16,0 2 5-16,3-1-8 0,-3-1 2 0,-1 0-3 16,2 0 4-16,2-4-2 0,-3 2-1 0,-1 2-6 15,0-2 4-15,0 0-3 0,-3-1 2 0,2-1 3 16,-1 2-5-16,2 1 3 0,-2-2-4 0,0 2 0 16,-1-1 0-16,0-3 4 0,2 4-4 0,-1 1 3 0,-3-1-1 15,1 1 6-15,1 0-6 0,1 2 2 0,-6 0-3 16,8-2 4-16,-2 0 7 0,1-2-3 15,-2 1 3-15,5-2 3 0,-3-1 5 0,5-3 9 0,0 0 4 16,8-4 14-16,-12 5-13 0,1 3 0 0,-1-1 0 16,-1 3-3-16,-1 0-1 0,2 2-8 15,-4-1 6-15,0 1 4 0,2 0-2 0,1 3-2 0,0 0 0 16,-1-3 0-16,1 4 6 0,-3 0-4 0,-2-3 4 16,7 2 2-16,2-2 7 0,-1-3 3 0,2 3-3 15,-3 1-3-15,3-2-2 0,2 1 5 0,-1 2 12 16,1-3-5-16,3 2-2 0,-3-3-5 0,2 7-3 15,11-10-5-15,-9 8 0 0,0 1-4 0,13-6-2 16,-17 5-4-16,3 2-1 0,1-2-1 0,0 3-3 16,-2 2 0-16,0-3-5 0,-2 4 0 0,1-3-2 15,-5 3-1-15,3 1-2 0,-4-1-2 0,-6 3-1 16,-3-3-1-16,9-1 0 0,-6 1-3 0,4 2 2 16,-6 0-2-16,-2 1-1 0,-1 1-1 0,-2-1 1 0,-4 2-2 15,2-1 0-15,-4-1 0 0,0 4 0 0,-3-3 0 16,3 2 0-16,-9 1-2 0,9-2 1 15,-9 2 1-15,0 0-1 0,8-2 0 0,-8 2 2 0,0 0-1 16,7-2-3-16,-7 2 2 0,0 0 0 0,0 0 0 16,0 0 0-16,0 0-1 0,8-3-2 0,-8 3-10 15,0 0-7-15,0 0-23 0,0 0-19 0,0 0-33 16,0 0-22-16,0 0-17 0,-16-13-11 0,16 13-9 16,-10-5-10-16,4 3-15 0,1-1-17 0,5 3-15 15,-14-6-10-15,6 0-7 0,2 3-3 0,-4-2 14 16,1 1-17-16,0-3 20 0,-2 4 10 0,0 0 25 15,2 0 18-15,-2-2 1 0,0 2 11 0,0 1 20 16,-2 1-2-16,3-3 31 0,-2 2 11 0,1 1 31 16,-1-1 32-16,1 0 12 0,1-2 20 0,1 2 12 15,1 1 15-15,8 1 10 0,-14-4 9 0,8 3 11 16,6 1 0-16,-8-2-3 0,8 2-2 0,0 0 1 16,-4-8 9-16,4 8 5 0,0 0-1 0,0 0 5 0,10-15 1 15,-3 11 1-15,-1 2 0 0,7-2-1 16,0 1 3-16,6 1-10 0,-1 0 4 0,3 1-4 15,8-1-1-15,-9 1-3 0,-1-1-4 0,9 2-4 0,-6 3-2 16,0-3-4-16,-4 2-1 0,-1-1-2 0,-1 1-1 16,-2 0 1-16,-3 0 5 0,-2 2 0 0,0-2 14 15,-2 4-3-15,-1 0 5 0,-2 2-1 0,-3 2 4 16,1 1-6-16,-5 4-4 0,-1 3-3 0,-1 0-4 16,-2 1 0-16,0-1-4 0,-2 0 1 0,1-4-4 15,0 1-6-15,2-5-7 0,0 2-5 0,1 1-3 16,-2-2-2-16,2 0-4 0,-1 0-6 0,0-1-18 15,2 0-25-15,1 1-38 0,0-2-32 0,-2-1-61 16,5-8-83-16,-2 13-111 0,2-13-258 0,0 0-937 16,0 0-16-16</inkml:trace>
  <inkml:trace contextRef="#ctx0" brushRef="#br0" timeOffset="24046.19">17291 9684 516 0,'0'0'521'16,"0"0"-91"-16,0 0-65 0,0 0-50 0,0 0-34 0,16 10-23 16,-5-10-19-16,2 1-21 0,9-2-24 0,-3-1-15 15,9-2-21-15,0-5-6 0,-1 1-23 0,1-3-10 16,0 1-20-16,-1-5-4 0,-2 2-17 0,-2-3-3 16,2 0-11-16,-1 0-7 0,-10 3-1 0,2 1-8 15,-4-3-9-15,4 2-5 0,-3-1-4 0,-3 0 0 16,-7 4-4-16,4-1-4 0,-7-1-3 0,-1 1-4 15,-2 1 1-15,-2 1-2 0,-4 0-3 0,-1 2 4 16,-1-1-5-16,-8 1 1 0,4 1 1 0,-5 0 1 16,1 3 3-16,-1 2 9 0,0 1 5 0,-1 3 3 15,2-1 19-15,1 3-5 0,3 2 5 0,-3 3-2 0,3 1-3 16,-1 4 1-16,2 5 2 0,-2 3 1 16,4 0 6-16,1 1 8 0,3 0-4 0,4 1 2 15,0 1 0-15,3-2 4 0,1 2-1 0,3-1-9 0,2-6-1 16,1 7-4-16,2-8-6 0,3 5 2 0,-2-4-6 15,9 1-3-15,0-2 0 0,-1-4-2 16,-2 0-4-16,8 1 2 0,-3-7-9 0,8 2-5 0,-2-5 0 16,4-3-9-16,-7 0-7 0,5 1-22 0,-5-2-15 15,5-6-24-15,-6 2-28 0,-2-2-21 0,0-1-27 16,0 0-36-16,-3-1-39 0,-1-2-54 0,0 2-348 16,-5 0-945-16,1-2-16 0</inkml:trace>
  <inkml:trace contextRef="#ctx0" brushRef="#br0" timeOffset="24448.89">17510 9838 228 0,'-9'0'811'0,"9"0"-154"16,0 0-139-16,0 0-89 0,0 0-55 0,0 0-68 15,0 0-41-15,13-21-33 0,-3 12-35 0,4-2-25 16,3 0-17-16,1-1-22 0,4 0-15 0,3-1-17 16,2 3-37-16,0 0-38 0,-6 2-48 0,0 2-54 15,-1-2-63-15,7-3-80 0,-7 5-313 0,-3 0-772 16,2 0 57-16</inkml:trace>
  <inkml:trace contextRef="#ctx0" brushRef="#br0" timeOffset="24841.58">18047 9526 129 0,'0'0'696'0,"0"0"-135"0,0 0-98 16,0 0-63-16,0 26 252 0,0-14-377 15,0 4-29-15,1 2-16 0,-1-2-26 0,3 1-13 16,0-1-31-16,-1-1-10 0,0 2-26 0,3-2-11 16,-2-3-17-16,-1 2-11 0,1-3-16 0,1 0-1 15,-2-4-11-15,1 0-3 0,2 1-14 0,-3-4-11 16,-2-4-15-16,4 6-12 0,-4-6-3 0,0 0-8 16,0 0-6-16,0 0-6 0,0 0-3 0,9-21 2 15,-6 8 4-15,-2-2 3 0,-1-2 0 0,0-1 1 16,2-1 2-16,0 1 2 0,-1-1 7 0,2 0 10 15,1 1 9-15,-2 1 12 0,-1 5 7 0,3 0 7 16,0 0 1-16,-1 5 0 0,2-2 8 0,-1 6-1 16,1-2-2-16,-5 5 19 0,11-2-13 0,-11 2-1 15,13 3-12-15,-6 0 2 0,3 2-7 0,-1 2 1 0,-1 0-10 16,4 1-4-16,0 1-3 0,0 0-14 0,0-2-23 16,3 3-16-16,-1 0-23 0,0-2-21 0,2 0-23 15,0-2-28-15,-2 0-24 0,-1-1-25 0,1 0-31 16,4-2-37-16,-4-1-75 0,4-1-202 0,-5-4-745 15,5 1 66-15</inkml:trace>
  <inkml:trace contextRef="#ctx0" brushRef="#br0" timeOffset="25239.1">18617 9475 509 0,'-4'-9'544'0,"4"9"-62"0,-9-10-49 16,1 9-42-16,1 0-43 0,-4 0-39 0,-1 2-25 15,0 1-14-15,-2 2-17 0,2 2-15 0,-4 2-19 16,6 0-17-16,-3 2-19 0,0 2-24 0,5-2-18 15,2-2-13-15,-2 1-19 0,2 2-10 0,2-2-16 16,4 1-3-16,-1-1-8 0,2 0-13 0,2-2-3 16,1 3-5-16,1-5-10 0,4 2 4 0,0-1-22 15,0-3 2-15,2-1-12 0,2 1-7 0,6-2-12 16,-5-2-13-16,5-4-8 0,1-1-12 0,-1-1-11 0,6-3-13 16,1-3-2-16,-11 2-11 0,11-2-6 15,-9 1-6-15,0 1 3 0,1 1 6 0,-2-1 0 16,-4 0 6-16,1 1 3 0,-2 3 8 0,-2 0 5 0,-1 1 5 15,-2 1 6-15,2 2 8 0,-3-4 16 0,-5 7 12 16,8-3 12-16,-8 3 7 0,0 0 6 0,0 0 8 16,0 0 3-16,0 0 4 0,9 6 9 0,-9-6-3 15,1 12 5-15,-1-12-6 0,0 11-2 0,0-11-1 16,2 11 0-16,0-3-4 0,0-3-4 0,1 1 4 16,1 0-7-16,0-3-2 0,-1 2-5 0,4 0-2 15,-1-3-3-15,0 2-3 0,1-3-6 0,-7-1-11 16,14 0-16-16,-5-1-24 0,0-4-28 0,1-2-32 15,3-1-37-15,0-3-31 0,0 0-39 0,1-2-42 16,-4-2-253-16,2 1-731 0,-5 3 69 0</inkml:trace>
  <inkml:trace contextRef="#ctx0" brushRef="#br0" timeOffset="26173.06">19087 9358 201 0,'0'0'463'0,"0"0"-47"0,0 0-54 0,0 0-33 15,0 0-30-15,0 0-25 0,0 0-26 0,1 19-29 16,-1-19-34-16,3 10-16 0,-2-5-9 0,2 0-5 15,4 3-15-15,-2 0-17 0,1 0-12 0,1 2-13 0,-2-3-11 16,3 2-8-16,0-1-9 0,-1 2-7 0,1-2-5 16,1 0-11-16,-1-3-3 0,2 1-4 15,0-2-10-15,0 0-3 0,1-3-11 0,0 0-16 0,2-3-12 16,0-2-15-16,3-4-10 0,2 1-3 0,-1-3-8 16,-1-4-2-16,0 1-3 0,1 0 0 0,3-7-2 15,-5 6 1-15,-1 1-2 0,-1-3 1 16,0 0 12-16,-2-1 8 0,2 4-4 0,-2-2 8 0,-2 1 16 15,-1 4 15-15,-3 1 21 0,2 0 20 0,-4 4 27 16,1-2 12-16,-2 3 7 0,-2 4-1 0,3-7 11 16,-3 7 4-16,0 0 3 0,0 0-14 0,0 0-1 15,0 0-18-15,0 0-6 0,0 0 0 0,0 0-1 16,-12 27-5-16,10-11-3 0,2 2 4 0,0 7 7 16,2 1 8-16,0 3-1 0,1 3 9 0,-1 3-3 15,4 11 5-15,-2 0 1 0,0 1-3 0,1-1-6 16,-2 0-4-16,0-12-7 0,-2 1-9 0,1 11-5 15,-1-11-5-15,-1-2-2 0,-1 0-8 0,0-5-2 0,-1 3-1 16,-1-2-7-16,2-4-1 0,-4-7 5 0,-3 0-7 16,-4-3-7-16,1-2-1 0,-3-1 4 0,0-2-6 15,-3-4-9-15,1-2-3 0,-4-4-1 0,2-4 1 16,-2-1-5-16,-5-5-3 0,-1-5-1 0,5-1 0 16,0-2 0-16,2-3 1 0,3-1 0 0,5-3-7 15,-3-4-4-15,6 3-11 0,3-2-14 0,1 1-7 16,4-2-7-16,1 1-8 0,2-1-8 0,3 1-14 15,5 0-10-15,4 0-13 0,-1 2-9 0,5 1-7 16,-1 0-8-16,5-3-4 0,2 4-4 0,0 0 4 16,0 1 6-16,0 0 14 0,5 3 7 0,-5-2 9 15,0 3 9-15,1 1 8 0,-2-1 5 0,-2 0 17 16,2 3 17-16,-1-1 17 0,-8 4 17 0,2 1 11 16,-3 1 15-16,3 2 7 0,-6 2 11 0,-1 2 6 0,-2-1 14 15,-2 2 17-15,-2 2 25 0,-4 2 7 16,7-4 7-16,-7 4 9 0,0 0 4 0,0 0-16 15,0 0-12-15,6 13 7 0,-6-2 13 0,-2 6 1 0,-2 2 1 16,4 9-4-16,-2 2-3 0,1 0-4 0,1 2-10 16,0 3-13-16,1-4-4 0,3 1-11 0,0 1-8 15,1-3-11-15,-1-3 0 0,-1-2-6 16,3 0-6-16,-2-10-3 0,-1 3-3 0,3-6-8 0,-3-1-12 16,0-3-11-16,0-1-20 0,0 0-14 0,-3-7-9 15,4 7-9-15,-4-7-10 0,0 0-6 0,0 0-4 16,0 0-4-16,0 0-2 0,4-24-2 0,-5 7-4 15,-2-1-3-15,2-8 2 0,-4 0-8 0,1-3-1 16,-2-3 6-16,-3-4 5 0,0-8 5 0,0 10 10 16,3-1 5-16,-1 3 8 0,2 3 9 0,1 0 17 15,2 2 16-15,-1 9 18 0,-1-1 6 0,4 3 14 16,0 4 8-16,1 1 9 0,1 0 2 0,-1 4 0 16,3-2 6-16,-2 4 0 0,4 0 9 0,-1 1 4 0,3-2-3 15,4 5 4-15,-2 0 6 0,2 2 0 16,-1 4 4-16,7 0-3 0,-2 0 3 0,1 3-3 15,-2 2-4-15,-2 0-3 0,-2 0 1 0,-3 0-8 0,2 4-5 16,-5 0-5-16,-1 2-5 0,-4 1-6 0,-6 3-2 16,-2-2-17-16,-3 5-9 0,-4-1-16 0,1-8-19 15,1 2-25-15,-2-5-15 0,1 3-35 0,1-7-37 16,-1 0-46-16,-2-2-40 0,5-4-63 0,1-3-313 16,-2 0-925-16,5-7-7 0</inkml:trace>
  <inkml:trace contextRef="#ctx0" brushRef="#br0" timeOffset="26430.43">20019 8891 445 0,'6'-5'685'0,"-2"1"-121"16,-4 4-78-16,5-6-61 0,-5 6-56 0,0 0-43 16,5 14-24-16,-7-3-6 0,4 1-21 0,-2 4-17 15,-2 8-18-15,4 3-13 0,-2 1-26 0,3 0-19 16,-2 4-17-16,4-1-25 0,0-2-19 0,0 0-10 15,0 3-12-15,0-1-13 0,1-4-11 0,-1 2-10 16,0-2-13-16,0-1-20 0,-1 1-21 0,-2-9-17 0,1 1-18 16,-2-4-12-16,0 1-35 0,-1-5-11 15,-1-2-10-15,0 1-25 0,0-3-24 0,1-7-19 16,-6 10-24-16,6-10-10 0,-9 1-17 0,9-1-25 0,0 0-14 16,-21-16-24-16,13 7-244 0,2-2-743 0,-2-7 66 15</inkml:trace>
  <inkml:trace contextRef="#ctx0" brushRef="#br0" timeOffset="26623.53">20066 9202 392 0,'5'-10'483'16,"3"0"-52"-16,2 1-47 0,-1 1-44 0,1 1-19 16,4 4-35-16,-2 1-17 0,2 0-11 0,0 2-14 15,4 3-10-15,-2 1-10 0,1 4-16 0,-6-1-23 16,5 3-5-16,-5 3-30 0,1 1-17 0,0 1-11 16,-3-1-13-16,-1 0-14 0,2 0-13 0,-3-2-7 15,-1-2-12-15,1 0-24 0,-4-4-24 0,1-1-13 16,2 1-24-16,1-1-19 0,-7-5-26 0,10 1-32 15,-10-1-36-15,13-6-47 0,-5-2-32 0,1 0-22 16,-1-2-22-16,0 0-18 0,1-3-211 0,0-2-679 16,-4 5 81-16</inkml:trace>
  <inkml:trace contextRef="#ctx0" brushRef="#br0" timeOffset="26855.15">20452 9172 687 0,'6'-5'170'16,"-2"2"98"-16,2-1 21 0,-6 4-13 0,8-6-15 16,-8 6-29-16,9-3-13 0,-3 2-14 0,-6 1-21 0,12 5 6 15,-4-4-2-15,2 3-17 0,0-1-10 0,-2 0-12 16,4 3-7-16,0-2 1 0,1 2 5 15,7 0-8-15,1 2-11 0,-3-4-16 0,10 2-17 0,-3-3-8 16,2-2-12-16,0 2-7 0,2-5-8 0,1 2-8 16,3-3-6-16,-4 1 0 0,1-5-8 0,2 0-5 15,-2 1-3-15,4-4-2 0,2 2-4 0,-5-2-4 16,1-1-1-16,-1 2-1 0,-6-1-2 0,0 1-3 16,-10 3-4-16,2-1 0 0,-7 2-3 0,-1 0 4 15,-3 3 2-15,0-2 0 0,-6 4-3 0,6-4-8 16,-6 4-5-16,0 0-15 0,0 0-21 0,0 0-52 15,0 0-82-15,0 0-140 0,0 0-248 0,-28-7-830 16,17 5 39-16</inkml:trace>
  <inkml:trace contextRef="#ctx0" brushRef="#br0" timeOffset="26992.24">20756 8939 932 0,'-13'0'837'0,"3"-3"-320"0,-1-2-245 16,-1 0-225-16,0-1-411 0,2-1-474 0,0-2 105 16</inkml:trace>
</inkml:ink>
</file>

<file path=ppt/ink/ink51.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in"/>
          <inkml:channel name="T" type="integer" max="2.14748E9" units="dev"/>
        </inkml:traceFormat>
        <inkml:channelProperties>
          <inkml:channelProperty channel="X" name="resolution" value="393.73947" units="1/cm"/>
          <inkml:channelProperty channel="Y" name="resolution" value="393.73947" units="1/cm"/>
          <inkml:channelProperty channel="F" name="resolution" value="249.9771" units="1/in"/>
          <inkml:channelProperty channel="T" name="resolution" value="1" units="1/dev"/>
        </inkml:channelProperties>
      </inkml:inkSource>
      <inkml:timestamp xml:id="ts0" timeString="2020-04-02T09:35:17.749"/>
    </inkml:context>
    <inkml:brush xml:id="br0">
      <inkml:brushProperty name="width" value="0.05292" units="cm"/>
      <inkml:brushProperty name="height" value="0.05292" units="cm"/>
      <inkml:brushProperty name="color" value="#FF0000"/>
    </inkml:brush>
  </inkml:definitions>
  <inkml:trace contextRef="#ctx0" brushRef="#br0">1796 12130 429 0,'1'31'505'16,"2"1"-82"-16,-1 4-70 0,1 13-50 0,-1-3-41 15,1 2-31-15,-3 1-16 0,4-1-4 0,-4 1-12 16,4-2 5-16,-6 0-23 0,4 1-7 0,-2-13-21 0,0 1-15 15,2-2-16-15,3-2-11 0,-4-3-18 0,1-4-9 16,0-8-9-16,-2-1-9 0,2-4 7 16,-2-3-17-16,1-3-7 0,-1-6-8 0,1 10 0 15,-1-10-1-15,0 0-9 0,0 0-1 0,0 0-1 0,-9-43-4 16,2 15-2-16,3-7-2 0,-3-13-2 0,1-3-3 16,-1-3 5-16,0 2-9 0,1-2-2 15,0 1 5-15,1 1-5 0,1 4-1 0,2-4-2 16,-2 1 2-16,4 16-4 0,3-10 3 0,-1 8-6 0,3 3 3 15,0-1-2-15,1 4 1 0,0 0 1 0,5 2-2 16,1 3 1-16,-2 3 2 0,0 7-2 0,1 1-2 16,0 0 3-16,-1 7 4 0,-2 0-7 0,3 3 1 15,-2 1-1-15,2 2-2 0,-2 2 3 0,2 2-3 16,-1 3-1-16,2 2 2 0,1 7 1 0,-3 2 1 16,4 5-1-16,-4 6 10 0,-2-4-12 0,0 2-3 15,-2 2 3-15,-1 1 3 0,-3 0-3 0,-2 1 0 16,-1-2 1-16,-3-7 1 0,-2 8 1 0,-2-3-2 15,1-2-4-15,-2-5 3 0,-1-1-1 0,-3 1 1 16,0-4 0-16,-2-2-2 0,0 1 1 0,-2-3 4 16,1 0-1-16,1-2 2 0,-3-1-1 0,5-3 0 15,2 0 5-15,-1 0-8 0,2 2-1 0,0-2 2 16,1 0-3-16,4-1 1 0,-2 2-3 0,5 1 0 16,-1 0-1-16,3-6 3 0,0 16 8 0,2-7-9 15,0 2-1-15,5 4 3 0,2 0 1 0,2 2 0 0,6 4 2 16,2-1-1-16,1 1 3 0,1-1 2 15,0-1 6-15,1-1-1 0,-2 0 0 0,5-1 3 16,-2-2-3-16,1-2-1 0,-7-3-4 0,4-2 5 16,-1-1-3-16,7 0 0 0,-7-4-2 0,2 2 0 0,-2-4 2 15,9 0-6-15,-8-3 2 0,1-3-3 16,6 0-1-16,1-3 2 0,-4-2 1 0,-5 0 1 16,-2 0 3-16,4-7-3 0,-3-1-5 0,-3 4 12 15,-4-2-15-15,-2 1 1 0,0-2 2 0,-5-1 1 0,0 0 0 16,-3 2-6-16,-2-1 5 0,-3 2-2 0,-2-2 5 15,0 5-2-15,-3 1 0 0,-3-1 3 16,-1 1-3-16,-6 2 7 0,-1 0 1 0,1 6-5 16,1 1 10-16,-3 3-3 0,1-1 1 0,-1 2 0 0,3 7 7 15,-1 0-5-15,3 3 4 0,1 2 0 0,2 2 1 16,-4 7 4-16,5 2 3 0,4 1-2 0,-1 1 0 16,4-2-1-16,3-1-3 0,2-5-3 0,1-1-2 15,4 0 0-15,0 0 8 0,2-2-7 0,3-2-5 16,0-1-7-16,0-2-2 0,6-1-2 0,-2-2-9 15,0-4-15-15,2-2-6 0,2-1-13 0,-1-1-16 16,3-1-11-16,-2-5-17 0,-1-2-14 0,1-2-16 16,1-2-19-16,0-5-21 0,-3-3-21 0,0-1-15 15,0-2 1-15,-3 1-3 0,-6 4 1 0,2 1 3 16,-4-2 24-16,2-4 3 0,-1 4 22 0,-3 2 27 16,0 1 37-16,0-1 41 0,-3 4 32 0,2 4 51 15,-3 2 40-15,1 1 25 0,-1 6 27 0,3-10 19 16,-3 10 3-16,0 0 1 0,0-7-12 0,0 7-15 15,0 0-18-15,0 0-7 0,0 0-12 0,0 0-9 16,1 24-6-16,-1-11-4 0,2 4 1 0,-2 1-8 16,1 0-5-16,1 2-3 0,-1 0-9 0,2-1 0 15,-1 0-14-15,3 0-6 0,-2-2-1 0,-1 0 0 16,2 0-6-16,0-7-3 0,-1 0-7 0,-1-4-8 16,0 0-3-16,-2-6-9 0,5 6-9 0,-5-6-1 15,0 0 2-15,0 0-1 0,14-16 4 0,-9 5-3 16,1-3 5-16,2-4 0 0,-1 3 0 0,1-2-2 15,0 0-1-15,2 2 1 0,-4 5-2 0,1 0 0 16,1 1-1-16,-1 1-3 0,-2 2 0 0,0 1 3 0,1 0 0 16,-6 5 2-16,9-2 1 0,-9 2 2 0,0 0 1 15,15 7 6-15,-10 0 7 0,1 1 0 16,-4 0 1-16,5 2 5 0,-4 1 0 0,1 0-3 16,-2-1 3-16,1 0-4 0,1-1-1 0,-3-2 2 0,3 1-5 15,0-2-1-15,-4-6-3 0,7 7-7 0,-7-7 0 16,9 0-4-16,-9 0 0 0,12-7-2 0,-5 1 3 15,1-6-1-15,-2 1-3 0,5-6-10 0,-1-1-4 16,-1-4-11-16,-1 3-1 0,4 2 1 0,-4 0 2 16,0 3 4-16,-3 3-2 0,0 3 2 0,1 4 4 15,-3-1 0-15,-1 0 7 0,-2 5-3 0,0 0 4 16,0 0 7-16,0 0 2 0,0 0 7 0,13 8 0 16,-13-8 3-16,3 12 5 0,1-4-4 0,-4-1 5 15,4 4 2-15,-2-6 2 0,-1 1-4 0,-1-6 1 16,3 11-6-16,-1-6 7 0,-2-5-7 0,7 6 2 15,-7-6-4-15,5 3-8 0,-5-3-6 0,0 0-5 16,15-15-4-16,-7 4-7 0,-1-3-8 0,4-2-1 16,-2-2-3-16,0 3 5 0,0 3 3 0,-1 1-3 15,-1 0 9-15,1 4-3 0,-3 1 1 0,0 2 10 16,-2 0-2-16,-3 4 6 0,8-3 0 0,-8 3 20 16,0 0 11-16,14 11 14 0,-11-5 2 0,1 6 10 15,1-1 0-15,-1 4 4 0,2 2 1 0,0 1 2 16,1 0-3-16,0-1-4 0,1 1-2 0,1 0 3 0,2-1-3 15,-2-3-9-15,2 1 0 0,4-4 3 0,-2-1-9 16,2-1 0-16,2-2-4 0,2-3 0 16,-6-1-5-16,2-1 1 0,-2-4-2 0,5-1-1 15,-5 0-2-15,-1-3-2 0,-1-1-2 0,0-7 2 0,-2 0-4 16,-1-1 1-16,-3-3 3 0,0 2-1 0,-3-1 2 16,-2 0-2-16,-3 6 0 0,-4-4 6 15,-2 2-6-15,0 3 3 0,0 2 10 0,-1 1-8 0,-8 0-3 16,-2 3 1-16,2 0-1 0,-4 3 2 0,4 3-6 15,-5 1 2-15,3 0-3 0,1 3-4 0,1 1-10 16,-1-1-13-16,3 2-13 0,5-2-14 0,1 1-19 16,1-3-28-16,1-2-44 0,2 0-38 15,6-2-53-15,0 0-65 0,0 0-198 0,0 0-703 0,-3-14 79 16</inkml:trace>
  <inkml:trace contextRef="#ctx0" brushRef="#br0" timeOffset="232.32">3524 12025 76 0,'6'-1'594'16,"-6"1"-66"-16,10 5-55 0,-4 0-59 0,-2 5-49 15,2 7-38-15,-3 4-32 0,0 5-22 0,0 7-16 16,3 12-17-16,-2-8-17 0,2 0-14 0,-2 11-27 16,2-3-24-16,-3-9-20 0,3-1-22 0,2 2-2 15,0-3-22-15,-1-2-9 0,1-2-20 0,-1-1-8 16,1-3-8-16,-1-9-21 0,-1 1-19 0,-1-4-21 15,2-2-28-15,-4-3-27 0,1-3-26 0,-1-1-29 16,1-2-30-16,-4-3-29 0,0 0-47 0,0 0-81 16,0 0-206-16,7-20-736 0,-9 9 65 0</inkml:trace>
  <inkml:trace contextRef="#ctx0" brushRef="#br0" timeOffset="651.64">3565 12472 85 0,'0'0'596'16,"-13"2"-102"-16,5 1-84 0,1 0-51 0,1 2-44 15,3 1-33-15,-3 3-32 0,5-2-14 0,1-7-29 16,1 19-21-16,2-12-17 0,0 0-12 0,3 1-23 16,2 0-12-16,2-2-13 0,3 0-6 0,1-3-11 15,4 2-11-15,-1-5-4 0,3 0-6 0,1-4-8 0,6 1-7 16,0-4-9-16,-7 1 1 0,7-4-9 0,2 1-2 16,-7-6-4-16,3 2-4 0,-1-3-2 15,-7 5-2-15,3-6 3 0,-1-2-8 0,-5 4-1 16,3-3-3-16,-4 1-6 0,-6 1 3 0,2 0-3 0,0 2-2 15,-5 3 0-15,1-6 5 0,-6 6-5 0,1 1 1 16,-1 1 3-16,-2 3-1 0,-2-2 8 0,-4 2 2 16,1 0 5-16,-1 2 4 0,-2 0 8 0,2 4 1 15,-3 3-5-15,1-1 2 0,-2 3-1 0,-1 5-1 16,1-1 2-16,0 4-8 0,1 3 3 0,-1 9-1 16,2-2 9-16,0 2 3 0,5 0-3 0,1 3 6 15,2 1-9-15,3 1 4 0,3-2-1 0,2 1-3 16,0-1 8-16,4-3-14 0,0-7 5 0,0-1-11 15,2-3 3-15,3-2-5 0,2-1 1 0,0-1-8 16,4-5-6-16,-3 2 4 0,6-6-1 0,4-1 0 16,-9-2-1-16,10-4-6 0,-6 3 2 0,-3-3-3 15,0 1-2-15,-3-2-8 0,-4 2-18 0,-1 1-35 16,1-4-33-16,-3 3-46 0,-2 1-77 0,-3-1-106 16,-2-1-282-16,-2 6-929 0,0 0-9 0</inkml:trace>
  <inkml:trace contextRef="#ctx0" brushRef="#br0" timeOffset="1613.25">2423 13986 514 0,'0'-10'509'0,"0"10"-59"0,-3-9-47 0,3 9-42 16,-7-6-35-16,-3 3-30 0,10 3-31 0,-14-1-33 15,1 3-29-15,2 0-25 0,-6 3-11 0,-1 2-28 16,0 3-16-16,-1-1-16 0,-3 7-11 0,2 2-12 16,2 0-9-16,0 1-10 0,0 1-6 0,2-1-10 15,5-2-5-15,-1-1-2 0,3 0-7 0,1-1-4 16,0 1-5-16,3-5-3 0,3 1-1 0,0-1-1 16,2-2-6-16,2 2-3 0,4-2 3 0,0 1-3 15,2 0 0-15,4 2-5 0,3-2 1 0,1-1-3 16,1 2 1-16,2-1 0 0,5 3 1 0,0 0 0 15,1-2-1-15,-1 4-4 0,1-2 4 0,-4-1-3 16,-4 1 11-16,-2-1-11 0,2 4 0 0,-3 0 7 16,-3 1 2-16,1-1 5 0,-3 1 6 0,-1 1 5 15,-3 2 6-15,-1-5 1 0,-1 11 5 0,-3-7-5 16,-3 0-1-16,-3-1-1 0,-2-1 9 0,-1-2-11 16,-3 0-2-16,-1 1-5 0,-2-3-2 0,-3 0 1 15,0-4 1-15,-1-2-8 0,1 1-3 0,1-5 2 16,2 0-4-16,0 0-7 0,3 1-8 0,0-4-5 15,-1 0-21-15,2 1-18 0,0-3-21 0,2-2-22 16,2 0-22-16,0-2-28 0,1-3-38 0,2-3-40 16,1-3-63-16,1 3-263 0,2-6-790 0,4 2 49 15</inkml:trace>
  <inkml:trace contextRef="#ctx0" brushRef="#br0" timeOffset="1779.8">2578 14332 427 0,'17'8'457'0,"-2"3"-59"0,-3 3-36 0,4 9-35 16,-2-2-29-16,-1 9-26 0,-3-1-22 0,-2 0-21 0,2 1-14 16,-4-5-23-16,1 4-21 0,-3-2-23 0,0-9-11 15,-1-1-17-15,1-5-25 0,0-1-23 16,-3-1-36-16,1-4-46 0,-2 1-58 0,0-7-64 16,0 0-128-16,0 0-221 0,0 0-671 0,-25-21 84 0</inkml:trace>
  <inkml:trace contextRef="#ctx0" brushRef="#br0" timeOffset="1909.09">2601 14288 275 0,'0'0'389'16,"0"0"-115"-16,0 0-103 0,0 0-71 0,0 0-71 16,-13 14-100-16,13-14-108 0,0 0-214 0,0 0 71 15</inkml:trace>
  <inkml:trace contextRef="#ctx0" brushRef="#br0" timeOffset="2123.98">2861 14034 260 0,'6'9'538'0,"1"3"-56"16,0 8-52-16,1 3-42 0,1 5-36 0,-1 3-30 15,1 4-25-15,-1 10-27 0,2-9-26 0,-3-2-23 16,4 16-28-16,1-4-24 0,-6-14-22 0,4 3-15 15,-2-4-17-15,3-1-14 0,-3-2-16 0,2-4-16 16,-1-8-23-16,-1 0-23 0,1 1-31 0,-3-6-31 16,2-1-44-16,-3-2-41 0,-2-1-47 0,0-5-42 15,3 3-57-15,-6-5-234 0,0 0-709 0,0 0 73 16</inkml:trace>
  <inkml:trace contextRef="#ctx0" brushRef="#br0" timeOffset="2664.67">2896 14507 255 0,'-6'-5'606'0,"6"5"-112"0,0 0-88 0,0 0-48 15,0 0-58-15,0 0-42 0,0 0-37 0,0 0-24 16,0 0-33-16,0 0-13 0,0 0-22 0,0 0-15 16,23 12-16-16,-13-10-5 0,1 0-8 0,1-1-18 15,1 0-6-15,1 2-7 0,-3-2-13 0,7-1 1 16,-4 0-18-16,2-1-19 0,-1 4-19 0,-1-2-14 15,1-1-19-15,-1 0-20 0,-1 2-12 0,2 0-25 16,-2-2-19-16,-2 0-10 0,4-1 6 0,1-1 2 16,-1 0 26-16,-3-1-7 0,0 2 11 0,-1-1 5 15,2 1 12-15,-1 1 13 0,-1-1 3 0,1 1 25 16,-1 0 17-16,1 0 15 0,0 0 23 0,-1 1 23 16,-1 0 0-16,3 1 16 0,-3 0 8 0,0-2 7 0,-1 2 0 15,0 1 16-15,1-2-3 0,-1 0 1 16,1 1 1-16,1-1 1 0,-3-1-1 0,-8 0-2 15,17 0-8-15,-10-2-6 0,3-1 0 0,-4 0-15 16,2-5-7-16,1 2 3 0,-2-5-9 0,1-3-7 0,-1-1 1 16,-1 1-8-16,-2-4-3 0,-1 0 2 0,-1 0-6 15,-1 2 2-15,-2-2-2 0,1 3 1 16,-3-3-1-16,-1 7 11 0,-2 1 11 0,0 1 11 16,-1 2 10-16,1 3 2 0,-4 0 3 0,-1 3-3 0,11 1-6 15,-21 7-7-15,7 2-8 0,1 4-8 0,-1 3 4 16,-1-1-4-16,2 11 5 0,1 1 3 15,2 1 5-15,4-1 17 0,2 2-12 0,4-3 1 16,1 0 1-16,6-2-6 0,-2-7-1 0,5-2-7 0,1 1-3 16,5-3-6-16,0-2-1 0,5-3-3 0,-1-2-5 15,2-4-3-15,6-2-3 0,0-2-4 0,0-5 1 16,0 0-8-16,-8-1-26 0,0 0-18 0,-1 0-36 16,-6-3-45-16,-3 4-68 0,0-3-98 15,-7 5-311-15,-1-8-899 0,0 4 5 0</inkml:trace>
  <inkml:trace contextRef="#ctx0" brushRef="#br0" timeOffset="2855.05">2752 14259 5603 0,'-10'-5'67'0,"1"3"-39"0,1 0-63 15,8 2-10-15,-14-2-9 0,14 2-19 0,-9-1-23 16,9 1-38-16,0 0-40 0,-9-2-54 0,9 2-99 16,0 0-222-16,0 0-805 0,0 0 50 0</inkml:trace>
  <inkml:trace contextRef="#ctx0" brushRef="#br0" timeOffset="7469.62">4996 12509 2 0,'0'0'382'16,"0"0"-54"-16,22-19-51 0,-7 9-30 0,0-1-23 0,10-7-6 15,0 2-21-15,5-3-9 0,-1 1-11 0,15-7-3 16,-11 10-13-16,14-7-6 0,3 1-16 0,-2 6-8 16,6 2-11-16,-5 4-16 0,4 0-8 0,2 6-10 15,1 2-4-15,2 4-5 0,-2 4-8 0,4 0-7 16,0 3 1-16,1-1-8 0,-1 5-8 0,1 3-3 16,-5 1 0-16,0-4 1 0,-2 4 2 0,-3 4-2 15,-1 0 3-15,-1 6 3 0,-2 2-1 0,0 2 8 16,0 5-4-16,-2 2 5 0,2 2-3 0,-2 2 4 15,15 21-2-15,-19-18 0 0,12 26 4 0,-4-4 0 16,-17-16-1-16,21 23-5 0,-7-6 2 0,-12-17 3 16,13 20 0-16,-3-2-5 0,-13-17-8 0,17 16-4 15,-16-17 0-15,3-5 1 0,3-1-3 0,-1-3 3 16,1-1-5-16,6-2 3 0,4-3-3 0,-5-6-1 0,2-6-8 16,-9-7-3-16,10 3 2 0,-11-7 1 15,2 1-6-15,12-2-4 0,-12-1-1 0,-1-2-1 16,-2-2-5-16,-1 1-7 0,-2-4-2 0,-1 1 1 15,-9-2-8-15,-2 0-24 0,0-2-34 0,-6 3-41 0,-4-1-54 16,0-3-67-16,-7 4-377 0,-2-5-910 0,0 0-3 16</inkml:trace>
  <inkml:trace contextRef="#ctx0" brushRef="#br0" timeOffset="8098.12">5125 15080 53 0,'0'0'497'0,"-9"2"-85"16,9-2-68-16,0 0-43 0,-9 2-37 0,9-2-37 16,0 0-31-16,0 0-32 0,0 0-11 0,-1-16-23 0,1 16-12 15,13-22-13-15,-3 7-8 0,7-8-7 0,3-1-3 16,5 2-9-16,13-11-6 0,-9 10-6 0,11-7-8 16,6-1-5-16,-2 2-2 0,9 6-3 0,-1 2-4 15,3 0-3-15,5 5-2 0,6 1-5 0,1 5 5 16,29-4-6-16,-7 5 1 0,-23 4-5 0,26 2-7 15,-27 1 6-15,24 2-3 0,-27 3 4 0,3 3 4 16,31 3 6-16,-3-2 1 0,-30 1-3 0,27 9 12 16,0 1-1-16,-26-5 1 0,29 13-6 0,-32-6 3 15,3-2 12-15,-3 0 1 0,1-1 4 0,-3 3 0 16,2-1-16-16,4-2-4 0,-5-3 1 0,-6 3-1 16,1-6 11-16,-4-3-15 0,-14-2-5 0,1-1-3 15,-2-1-4-15,0-4-4 0,1 0 1 0,-6-1-2 16,-1-3-2-16,-1 0-2 0,-2-4-2 0,-7 4-9 15,-4-4-9-15,2-3-17 0,-5-1-36 0,-1 1-45 16,-1-3-66-16,-2-1-82 0,-9 2-306 0,4 2-812 16,-4-6 41-16</inkml:trace>
  <inkml:trace contextRef="#ctx0" brushRef="#br0" timeOffset="8925.5">9447 13407 423 0,'-3'-18'509'0,"-3"1"-42"0,2 2-36 0,-2 0-41 16,-4 1-47-16,1 0-46 0,-6 1-37 0,-2 5-32 16,-5 1-29-16,1 0-25 0,-5 3-17 0,-5 2-21 15,-10 5-11-15,-10 8-21 0,-1 7-7 0,-3 7-12 0,-5 4-14 16,-22 21-7-16,5 3-3 0,7 4-4 0,0 3-3 15,2 5 5-15,8 4-1 0,3 2 4 16,2 3-8-16,5 2 1 0,1 4-5 0,11 0-4 16,8 3-2-16,1 2-2 0,12-2 1 0,3 5-10 0,18 2 3 15,10 1-3-15,7-3-9 0,10 1 9 0,5 0-14 16,10-6 0-16,11-5 1 0,8-5-3 0,8-7-2 16,6-3 3-16,7-6-2 0,4-6-3 0,7-9-4 15,15-1-1-15,5-7-2 0,-5-9-1 0,1-10-3 16,-4-10-2-16,4-6 4 0,3-6-6 0,-4-10 0 15,-10-5 3-15,-1-10 1 0,0-1-1 0,-2-7-9 16,-3-3-1-16,-6-12 5 0,-4 3-4 0,-3-7 13 16,-7-6-5-16,-2-1 7 0,-11-4-1 0,-7-6-1 15,-5-4-5-15,-3-4 15 0,-5-3 0 0,-7 2-2 16,0-6 1-16,-6 2-1 0,-4-3 5 0,-1-2 5 16,-9 8 1-16,-10 26-7 0,-2-29-2 0,-8 32 7 15,-5-28-11-15,-7 26 3 0,-12-18-2 0,2 22 13 16,-14-26-13-16,-18 9-3 0,0 3-1 0,-12 8 1 15,-6 2-5-15,-4 5 4 0,-7 2 0 0,-1 15 3 16,5 6-5-16,-7 6 10 0,26 9 0 0,-27 2 0 16,-2 6-4-16,4 11 7 0,23 7-5 0,-29 2 2 15,3 5-7-15,2 6 4 0,2 1-4 0,1 2-10 16,26-2 1-16,-27 15-25 0,5 2-26 0,5-3-29 16,2 8-36-16,22-14-40 0,0 5-44 0,2 1-42 15,5 0-65-15,-18 15-266 0,22-16-857 0,2 4 27 16</inkml:trace>
  <inkml:trace contextRef="#ctx0" brushRef="#br0" timeOffset="10775.89">9040 14264 92 0,'-4'-7'626'0,"4"7"-80"0,-6-7-63 15,6 7-65-15,-10-5-46 0,6 3-47 16,4 2-30-16,-14-6-32 0,7 6-24 0,7 0-26 16,-17-1-8-16,8 1-33 0,-5 1-24 0,3 1-9 0,-1 2-13 15,-3 1-14-15,-4 5-14 0,2-1-12 0,-6 7-3 16,1-1-11-16,2 3-12 0,2 3-2 0,5-6-6 16,-4 6-10-16,4 1-3 0,2-3-5 0,2 3-4 15,4-1 0-15,1-5-4 0,2 5-6 0,2-4-5 16,4 1 2-16,1-3-6 0,3 1-2 0,1 0-4 15,5-6 2-15,0 0-7 0,6-2 2 0,0-4-6 16,3-2-4-16,5-3-3 0,1-3 0 0,-1-2-6 16,1-6 6-16,2 2-5 0,-1-6 1 0,-1-1-4 15,0-1-4-15,0 0-4 0,1-2-6 0,-5 3-9 16,2-2 1-16,-4 1-6 0,-6 6-8 0,-2 1 4 16,-1-2 3-16,-5 5 3 0,1 1 3 0,-2 0 6 15,-4 3 3-15,1 1 8 0,-1-3 8 0,-4 6 12 16,0 0 7-16,0 0 4 0,0 0 5 0,0 0 7 15,0 0-8-15,0 0-5 0,-13 21 6 0,9-7 1 16,-4-1 6-16,4 2 0 0,2-4 7 0,1 7-2 16,-1-7 5-16,4 7-6 0,-1-8 13 0,1 3-13 15,4-4-4-15,0 2 1 0,2-4-7 0,-3-1 2 16,5-1 4-16,0-2-6 0,3-3 2 0,-2-1-6 16,1-3 4-16,1-1-3 0,1-5 2 0,3-6 0 15,-5 2-5-15,4-7 1 0,-2-1 1 0,-8 3-3 16,0 1-1-16,-1-1 5 0,-3 0 7 0,0 1-11 15,-4 1-2-15,0 2 6 0,-3-3-5 0,-1 3 3 0,0 5-1 16,-4 0 10-16,-1 2-10 0,2 1-1 0,-3 3-3 16,-7 1-1-16,5 3 4 0,-3 2-8 15,4 0-8-15,-4 1-8 0,-1 3-15 0,3 2-16 16,3-2-15-16,1-2-22 0,-3 0-18 0,5-2-30 0,3 2-25 16,6-4-26-16,-7 5-29 0,7-5-6 0,0 0-11 15,0 0-5-15,0 0-2 0,0 0 3 0,26-12 0 16,-12 7 32-16,1-2 9 0,2-1 17 15,3 5 14-15,-2-2 20 0,2 3 35 0,-2 3 60 0,2 0 49 16,-1 3 32-16,0 3-5 0,0 0 19 0,-1 3 12 16,-1 2 12-16,-3 0 24 0,-1 5 10 0,-2-4 6 15,3 1 6-15,-1 2 8 0,-4-3-5 0,1 1 8 16,-2 1-1-16,-3-4-4 0,1-2 5 0,-1 4-4 16,-2-3 0-16,-3-3-1 0,2-1 7 0,0 2-1 15,-2-8 7-15,2 8 2 0,-2-8-9 0,0 0-7 16,0 0-12-16,0 0-8 0,0 0-9 0,0 0-15 15,0 0-8-15,0 0-3 0,0 0-13 0,-6-23 0 16,6 10-9-16,2-5-4 0,0 0-5 0,0 0-2 16,2 0-6-16,-1 1-2 0,6-2 6 0,-2 1-14 15,2 0-11-15,-1 1-17 0,6-5-19 0,-1 8-25 0,2 1-29 16,-2-1-47-16,-1 3-67 0,5 2-84 16,-6 3-269-16,3 0-808 0,-1 3 46 0</inkml:trace>
  <inkml:trace contextRef="#ctx0" brushRef="#br0" timeOffset="11252.61">9705 14236 346 0,'0'0'634'0,"0"0"-130"16,0 0-62-16,-3 26-47 0,6-8-46 0,2 10-37 0,-1 7-32 15,1 11-25-15,-3 1-26 0,4 4-16 16,-3 0-18-16,-1-4-22 0,5 1-21 0,-3 0-21 15,3 1-16-15,-3-12-13 0,1-2-12 0,-1-1-7 16,2-4-14-16,-2 0-11 0,0-6-12 0,1-7-22 0,-3-3-35 16,0-4-35-16,-2-2-39 0,2-2-43 0,-2-6-52 15,0 0-57-15,0 0-310 0,0 0-800 16,0 0 46-16</inkml:trace>
  <inkml:trace contextRef="#ctx0" brushRef="#br0" timeOffset="11533.65">9807 14302 108 0,'8'-16'431'0,"2"-2"-48"0,3 1-41 15,4-2-28-15,-1 5-36 0,-3 2-31 0,2-1-19 16,0 3-15-16,1 3-13 0,-5 3-6 0,3-2-12 16,1 5-12-16,-4 1-12 0,3 0-15 15,-3 1-8-15,0 3-13 0,-1 2-6 0,-2-1 1 0,-1 4-20 16,2 2-7-16,-4-1-8 0,1 4-7 0,-1 4 3 15,-5-3-17-15,0 3-9 0,-5-2-2 0,1 4-4 16,-3 0-7-16,-2-2-4 0,0 5-3 0,2-7-5 16,-7 4-2-16,4-4-2 0,-2-4-4 0,-1 3 0 15,2-7-7-15,2 1-14 0,-1-3-14 0,-1 0-21 16,1-1-20-16,0-3-28 0,10-2-32 0,-13 0-35 16,13 0-41-16,0 0-34 0,-14-9-283 0,10 5-725 15,4 4 71-15</inkml:trace>
  <inkml:trace contextRef="#ctx0" brushRef="#br0" timeOffset="12741.66">10183 14383 436 0,'5'11'478'15,"-3"0"-67"-15,1-4-58 0,0 1-46 0,1 1-38 16,0-2-34-16,-1-2-32 0,1 1-10 0,-4-6-14 15,9 4-16-15,-9-4-6 0,0 0-13 0,22-12-13 16,-13 3-18-16,5-5-10 0,-1-2-12 0,0 0-12 16,3-6-10-16,1 0-9 0,-5-1-8 0,-1 4 2 15,-3 1-11-15,-1 0-2 0,-2 1-5 0,-2 5-5 16,-3 2-4-16,4-1 2 0,-4 5-7 0,0 6 1 16,-6-14 2-16,3 9-2 0,3 5 7 0,-10-3-6 15,10 3-2-15,-15 3-2 0,15-3-3 0,-13 9 3 16,2-4-5-16,6-1 2 0,-1-1-2 0,3 1-3 15,3-4-2-15,-8 4 0 0,8-4-4 0,-5 5 3 16,5-5-4-16,0 0 1 0,0 0-3 0,0 0 1 16,14 6-2-16,-14-6-1 0,13 2-1 0,-2-1-2 15,1-2-6-15,-1-1 6 0,1 2-3 0,0-1-1 0,3-1-7 16,-5 2 7-16,7 0-2 0,-6-2 4 0,1 1 0 16,0-1-2-16,-1 2-1 0,-2 3 6 15,3-2-3-15,-3 1 1 0,-1-1 5 0,2 3 7 16,-3-1 2-16,-1 1 4 0,1 0 9 0,2 2-9 0,-3-2 2 15,-1 2 3-15,-1-2-6 0,2-1 11 0,-6-3-11 16,8 4 0-16,-3-2-1 0,-5-2 0 0,8 3-3 16,-8-3-1-16,7 0 1 0,-7 0-4 0,11-5 4 15,-11 5-5-15,10-7 11 0,-5 3-11 16,0-2 2-16,1 0-3 0,0-2-4 0,1-2-8 0,-1 1-2 16,0-1-11-16,2-1-3 0,-2-2 3 0,1-1-3 15,-2 6 4-15,1-1 3 0,1 4-4 0,-2 1 2 16,3 0 3-16,-1 3-1 0,-7 1 4 0,0 0 1 15,17 6 1-15,-12-2 3 0,0 0 0 0,-1 1 2 16,3 1 1-16,-1 0-2 0,-1 0 5 0,0 0-1 16,2 1 3-16,-3-1-3 0,2 0 2 0,2-1 0 15,-2 0 1-15,3 0-4 0,-3-2 4 0,4 1-2 16,1-2 3-16,-1-3 2 0,3-1-6 0,-4-4-2 16,7-3-2-16,-5-5 2 0,2-2-4 0,4-6-3 15,-3-4-2-15,0-3 1 0,-1 1-4 0,-3-6 0 16,1 4-2-16,-5-5 8 0,4-12-2 0,-6 16 3 15,-2-4 3-15,1 2-1 0,-3 0 4 0,0 1 6 16,0 2 8-16,0 3 8 0,-1 8 10 0,-1 4 16 16,2 4 23-16,-1 1 11 0,1 10 21 0,-3-10 1 15,3 10-3-15,0 0-11 0,0 0-7 0,0 0-5 16,0 0-11-16,-15 46-10 0,12-17-2 0,3 2-3 16,0 4 11-16,2 12-9 0,-2-10-12 0,0 7 5 15,4 6-8-15,-1-2-5 0,4-2 0 0,2-10-12 16,-4-6 2-16,0 1-4 0,-2-3 7 0,4 0-15 15,2-3 0-15,-2-8-11 0,-2-6-12 0,0-1-19 16,-1-1-20-16,-1-1-17 0,2-3-16 0,-5-5-15 16,5 3-19-16,-5-3-17 0,0 0-15 0,4-21-3 15,-4 10 8-15,1-4 0 0,-2-3 14 0,2 1 13 16,-2-2 2-16,-3 2 17 0,4 0 7 0,-4 1 8 0,-2 3 19 16,2 2 20-16,0 0 32 0,-1 0 25 0,-2 1 28 15,3 2 25-15,-1 2 14 0,5 6 26 16,-8-10 0-16,8 10-2 0,-9-6-4 0,9 6-5 15,0 0-13-15,0 0-10 0,-7-3-5 0,7 3-9 0,0 0-6 16,0 0 10-16,0 0-16 0,20 14-2 0,-8-7 2 16,0-3 1-16,-1-1-8 0,8 2 9 0,2-1-3 15,-1-3 1-15,8-1-5 0,0 0 0 16,1-1-5-16,-3-1-7 0,2-3 7 0,1-2-8 16,-3 1-3-16,0-3-4 0,-5 1-4 0,4-3 5 0,-7 1-4 15,-1-3-9-15,-1 1 0 0,-2-1-6 0,-1-1 2 16,-2-1-10-16,-3 4-2 0,-4 2 3 0,2-5 3 15,-2 4-2-15,-4-1 4 0,0 11-3 16,-4-18 4-16,-2 12-2 0,6 6-1 0,-10-10 6 0,1 8 0 16,-3 0 0-16,12 2-2 0,-23 8 4 0,7 1 2 15,-1 5 5-15,-3 4 10 0,2 3 8 0,4 4 12 16,-3 2 16-16,7 2-2 0,2 0 12 0,4 0-3 16,4 0 6-16,3 3 4 0,3-3-1 0,3 1 2 15,5-3-5-15,0-1-6 0,7-1-2 0,-2-4-6 16,7-1-4-16,-2-4-1 0,5-6-7 0,2-3-2 15,-4-5-5-15,2-2-3 0,2-2-5 0,-11-3-18 16,1-1-26-16,-1-3-32 0,-3-3-26 0,3-6-55 16,-4 3-57-16,-6-1-71 0,-4 0-103 0,-1-2-261 15,-3 1-974-15,-6 0-38 0</inkml:trace>
  <inkml:trace contextRef="#ctx0" brushRef="#br0" timeOffset="13122.33">10753 13886 392 0,'0'0'827'15,"-9"2"-158"-15,9-2-119 0,0 0-89 0,0 0-76 16,0 0-58-16,0 0-32 0,0 0-7 0,22-17-11 0,-8 7-14 15,5 1-40-15,17-4-27 0,-5-1-26 16,3 0-25-16,15-3-14 0,-12 7-16 0,1 3-25 16,3 1-45-16,10-4-57 0,-15 3-82 0,0 0-91 0,2 4-157 15,-4-3-255-15,-3-1-914 0,0 4-1 0</inkml:trace>
</inkml:ink>
</file>

<file path=ppt/ink/ink52.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in"/>
          <inkml:channel name="T" type="integer" max="2.14748E9" units="dev"/>
        </inkml:traceFormat>
        <inkml:channelProperties>
          <inkml:channelProperty channel="X" name="resolution" value="393.73947" units="1/cm"/>
          <inkml:channelProperty channel="Y" name="resolution" value="393.73947" units="1/cm"/>
          <inkml:channelProperty channel="F" name="resolution" value="249.9771" units="1/in"/>
          <inkml:channelProperty channel="T" name="resolution" value="1" units="1/dev"/>
        </inkml:channelProperties>
      </inkml:inkSource>
      <inkml:timestamp xml:id="ts0" timeString="2020-04-02T09:38:40.523"/>
    </inkml:context>
    <inkml:brush xml:id="br0">
      <inkml:brushProperty name="width" value="0.05292" units="cm"/>
      <inkml:brushProperty name="height" value="0.05292" units="cm"/>
      <inkml:brushProperty name="color" value="#FF0000"/>
    </inkml:brush>
  </inkml:definitions>
  <inkml:trace contextRef="#ctx0" brushRef="#br0">13198 15324 269 0,'-17'3'505'0,"3"-1"-58"0,-6 2-58 0,2 0-43 16,0 0-27-16,-2 4-31 0,0-1-30 0,-6 4-22 15,0-1-26-15,1 4-21 0,0 0-21 0,3 5-24 16,-2 1-11-16,3 2-17 0,1 0-11 0,-3 6-13 16,4-1-15-16,1 6-6 0,-5 10-10 0,3-1-7 15,7-10-8-15,-2 12-4 0,4-9-2 0,5 0-8 16,0 0 1-16,2 12-7 0,0-14-3 0,4 3-6 16,4-1 11-16,1 1-13 0,5-4-2 0,0 2-1 15,4-3 0-15,3 1-5 0,7-2 22 0,3-4-3 16,10 7-4-16,3-5-1 0,3-3-3 0,-8-10-1 15,-1-1-4-15,5-4 0 0,0-4 1 0,0-1-6 16,0-7 4-16,12-3-3 0,-1-4 0 0,-13-2-3 16,9-10 2-16,0-4 4 0,-7-3 4 0,-2-3 11 15,-12 8 6-15,6-16 6 0,-6-4 2 0,-4-1 5 16,-5-2 7-16,-5 0 4 0,0-3 0 0,-6 2 4 16,-3-1 0-16,-4 2-2 0,-2 0-2 0,1 11 0 0,-9 2-1 15,2-1 1-15,-4 3-3 0,1 3-2 16,-5 0-1-16,-4 3 1 0,-1 4-10 0,-3 2-5 15,1 4 1-15,2 4-4 0,-5 2-5 0,0 1 0 16,-1 5-11-16,-1 1 7 0,1 1-9 0,1 4-2 0,0 0-8 16,0 1-14-16,1 2-15 0,-1 1-27 0,8-2-12 15,-1 3-24-15,3-2-19 0,0 1-18 16,1 1-28-16,6-1-28 0,1 0-50 0,-1 0-53 16,4-2-303-16,0 3-885 0,3-3 13 0</inkml:trace>
  <inkml:trace contextRef="#ctx0" brushRef="#br0" timeOffset="687.92">14273 15430 101 0,'-3'-10'559'0,"-3"0"-73"0,1 1-68 15,-3 0-55-15,-1 0-36 0,-4-2-35 0,-1 1-25 16,-1 0-22-16,-3 2-18 0,-2-2-18 0,2 4-12 16,-4 2-16-16,2-1-11 0,-1-1-18 0,-7 5-12 15,6-1-18-15,-6 4-16 0,1 6-13 0,0-1-12 16,9 2-4-16,-2-2-6 0,1 2-14 0,2 2-7 15,-1 1-7-15,3 0-2 0,0 2-2 0,3-3-11 16,3 3-1-16,-2 3-4 0,6-2-5 0,1-4 4 16,0 7-7-16,4 0-1 0,1 0-2 0,4-1-1 15,1 1-4-15,4 2 3 0,1 2-9 0,4-1-2 16,2 1 0-16,3 0 1 0,-1 2-1 0,3-2 2 16,4 1-2-16,0-1 0 0,-2-1 1 0,3 0 1 15,0 0-6-15,1 0 5 0,0 1 0 0,0-4-3 16,1 2 2-16,-2 2-1 0,-1-1 1 0,-4-1 1 15,0 1-1-15,-1-1 0 0,2-3 0 0,-5 2-1 16,1-1 4-16,-6-3-2 0,-3-1 0 0,4 1 2 16,-5 1-3-16,-3 1-2 0,2 0 5 0,-4 0 0 0,-2-3-3 15,-2 5 0-15,-2-2 0 0,-4-2 0 16,-2-1 3-16,-4 0 3 0,-3-1-5 0,1-1 2 16,-3-1-4-16,1-3 0 0,-5 1-3 0,-7-1-1 15,1-2 4-15,5-4-1 0,-6-3-1 0,-1 1 2 16,2-3-2-16,6-2-2 0,1-2 6 0,-7-2-2 0,8 1 1 15,3-2-3-15,-1-2 1 0,2 0-1 0,1 2 3 16,1-6-2-16,3 1 1 0,5-2-1 16,-3-9 9-16,3 1-8 0,2 0 7 0,4 0 2 15,6 0 3-15,-1-4 6 0,2-1 8 0,5-1 9 16,2-2 11-16,5-12 7 0,2 3-4 0,-1 10-1 0,4-8-1 16,-4 11-5-16,2 4-7 0,-5 1 8 0,2 4-15 15,-1 0-8-15,0 3-6 0,-2 8-16 16,-3-1-21-16,-2 2-19 0,0 4-24 0,-5 2-32 0,2-2-35 15,-2 4-35-15,-7 0-47 0,13-3-54 0,-13 3-291 16,7 3-832-16,-7-3 38 0</inkml:trace>
  <inkml:trace contextRef="#ctx0" brushRef="#br0" timeOffset="1014.29">14679 15488 58 0,'4'5'728'0,"-3"4"-128"16,2 1-101-16,-1 1-61 0,0 4-52 0,2 2-42 15,-1 3-14-15,-3 7-27 0,1 0-8 0,-1 0-27 16,3 6-17-16,-2 3-22 0,3-3-21 0,-1 3-26 15,1 11-11-15,0-13-18 0,0 11-20 0,2-9-14 16,0 8-15-16,-3 1-8 0,0-9-15 0,1-4-13 16,2-2-6-16,-4 3-3 0,1-2-12 0,3-4-4 15,-4 0-5-15,2-3-11 0,-2-7-15 0,0 1-22 16,-2-8-28-16,3 1-32 0,-2-4-36 0,0 0-35 16,-1-7-46-16,3 8-52 0,-3-8-74 0,0 0-285 15,0 0-914-15,0 0-3 0</inkml:trace>
  <inkml:trace contextRef="#ctx0" brushRef="#br0" timeOffset="1917.95">15819 15490 455 0,'1'-10'445'0,"-3"-2"-71"0,-1 2-57 16,1-5-37-16,-5-2-25 0,1 9-12 0,1-3 1 15,-3-1-11-15,-1 4-11 0,-2-3-20 0,-3-2-12 16,-1 2-22-16,0 2-14 0,-1 0-19 0,-4 1-13 16,0 2-11-16,-2 2-14 0,2 0-14 0,-8 4-4 15,1 4-13-15,-1 2-6 0,1-1-3 0,-2 2 1 16,3 6-1-16,2-2-6 0,-2 1-2 0,2 1-7 15,1 5 1-15,-2-6-11 0,10 1-2 0,1 2-5 16,0-2-3-16,-2 7-2 0,5-6-4 0,4 3 1 16,-2 1-4-16,-1-1 0 0,4-2-3 0,4 6-3 15,3-3 2-15,2 1 0 0,-1 5-4 0,7 2 0 16,3 0-4-16,3-3 5 0,5 3-4 0,-1 1 1 16,4-2-3-16,6 1-2 0,11 2-2 0,-9-6 5 15,-1-1-1-15,2 0 0 0,-1 0-2 0,3 1 3 16,-4-1 9-16,1 0-11 0,0-1-2 0,-2 3 0 15,-2 0-2-15,-2-2 5 0,-1-1-5 0,-3 2 2 16,-4-2-2-16,0-6 2 0,-6 1-2 0,-1 3 1 0,-3-2 0 16,0-2 6-16,-4 1-7 0,-2 1 27 0,-1-3-6 15,-4-1 0-15,0 3-1 0,-1-3 1 0,-5 2-2 16,-3-2-6-16,-1 0-1 0,-2-2-2 16,-5-1-3-16,-4-3-4 0,-2-1 2 0,-4 4-5 0,0-8-4 15,3 1 2-15,-2-2 1 0,-1-2-3 0,4-4 6 16,-1 0-7-16,8-1 5 0,-6-4 0 0,8 4 0 15,1-5 7-15,4 2-5 0,1-5 0 0,1 2 3 16,2-3 1-16,2 1-3 0,1-4 9 16,5-9-4-16,6 2 4 0,-2-4 15 0,5-3 7 0,2 2 11 15,6 0 6-15,1-2 2 0,3 2 3 0,8-8-7 16,-5 10-7-16,0 2 3 0,1 1-8 16,3 1-5-16,-3 1-4 0,3 2-13 0,-4 2-15 0,3-2-15 15,-1 6-15-15,0 0-35 0,-3-1-33 0,0 3-41 16,-5 0-46-16,6-1-66 0,-8 5-312 0,-1 1-845 15,2-1 29-15</inkml:trace>
  <inkml:trace contextRef="#ctx0" brushRef="#br0" timeOffset="2231.23">16209 15432 122 0,'0'0'668'16,"1"12"-103"-16,3 1-75 0,0 0-58 0,-2 5-45 15,0 1-29-15,0 8-20 0,2 1-21 0,1 4-10 16,-1 4-27-16,2 9-22 0,0 2-21 0,-1-11-28 16,0 11-15-16,1 4-18 0,2-2-17 0,-4-4-11 15,-1 0-23-15,4-10-9 0,-2 1-12 0,1 0-10 16,-1 10-9-16,1-15-10 0,3 2-8 0,-4-4-7 15,2-1-3-15,0 1-10 0,0-2-5 0,0-8-4 16,2-2-17-16,-3-1-10 0,-3-4-31 0,2-1-18 16,-1-3-31-16,-2-1-42 0,2-5-28 0,-4-2-32 15,9 3-48-15,-9-3-67 0,0 0-330 0,11-15-962 16,-7 3-29-16</inkml:trace>
  <inkml:trace contextRef="#ctx0" brushRef="#br0" timeOffset="2844.88">16618 15509 4 0,'9'-14'544'0,"3"1"-71"16,3-2-63-16,1 5-47 0,2-3-59 0,1 3-36 15,7-1-32-15,-7 6-17 0,3 0-25 0,8 4-16 16,-1 4-20-16,-1 0-12 0,0 1-22 0,-1 4-7 16,-2 5-19-16,2-2-15 0,-3 2-2 0,-2 3-11 15,-1 3-7-15,-2 0-5 0,-3 0-7 0,0 5-5 16,-2 3-6-16,-4-2-2 0,-5 2-6 0,0 3 2 16,-5 1-1-16,-2-3-8 0,-2 4-7 0,-3-1-3 0,-4 4-3 15,-3-3-1-15,-3-1-1 0,-5 10 1 16,1-9 5-16,-3-5 12 0,-2 0 3 0,0-3-2 15,-2 1 2-15,-1-4 7 0,1 0-3 0,-2-3-4 16,1-3-2-16,2 0 0 0,3-2 6 0,0-2 1 0,7-1 9 16,3-6 5-16,-2 4-4 0,6-5 17 0,0 1-11 15,4-2-8-15,6-2-6 0,-9 2-7 16,9-2-2-16,0 0-1 0,0 0-1 0,0 0 1 16,0 0 14-16,25 3 16 0,-5-4 17 0,8 2 1 0,0-2 9 15,5 1 8-15,3-6 7 0,3 2 1 0,10 1-4 16,5-4-5-16,-16 4-12 0,4-1-14 0,8-1-5 15,-10 0-7-15,-2 3-14 0,-2 1-17 0,-3-1-22 16,-1 3-32-16,-2-3-28 0,-8 2-36 0,-1 0-35 16,0 3-42-16,-3-1-61 0,-5-1-71 0,-5-1-312 15,-2 0-963-15,-6 0-29 0</inkml:trace>
  <inkml:trace contextRef="#ctx0" brushRef="#br0" timeOffset="3536.78">17832 15746 436 0,'2'-17'409'0,"-4"0"-54"0,1 2-57 15,-3-3-18-15,0 1-23 0,0 2 7 0,2 2-13 0,-4-2-8 16,3-1-16-16,-6 3-12 0,4 3-19 16,-3-1-25-16,-7-1-9 0,6 2-16 0,-2 3-13 0,0 2-13 15,-1-1-11-15,-4 2-15 0,-1 2-8 16,-4 2-6-16,2 2-7 0,-7 6-11 0,0-1-4 0,-2 6 1 15,3 2-5-15,-2-1-2 0,-3 4-6 0,2 2-5 16,4 0 1-16,-2 3-2 0,-1 1 1 0,3 1 0 16,-3 0-8-16,7 2 0 0,-3-1 2 0,5 1-9 15,0-1-3-15,3-1-1 0,2-2-4 0,2-5 2 16,4 6-4-16,3-5-3 0,4-1 4 0,0 0-8 16,2-6 2-16,3 3-2 0,4 0-2 0,3-1 1 15,1-2-8-15,3-3 7 0,0-2-5 0,5-2-5 16,0-2-3-16,11-6-5 0,-1-1-5 0,1-5-3 15,-3-3-2-15,3 1-6 0,3-6-1 0,-6-2 1 16,2 2-1-16,-3-5-1 0,10-12 1 0,-11 8-1 16,1 0-3-16,-5 1 2 0,-4-1-5 0,-2 0 7 15,-2 4 3-15,2 0 1 0,-7 8 2 0,-1-2 2 16,-3 5 10-16,0 1 9 0,-3 5 15 0,-1-1 13 16,-2 6 5-16,1-10 11 0,-1 10 2 0,0 0 3 15,0 0-6-15,0 0-6 0,0 0 1 0,-18 24 4 16,13-7 4-16,-1 11 9 0,0 2 4 0,3 2 14 15,0 0 5-15,-1 14 7 0,4 5 7 0,0-5 4 16,0 6 3-16,-2 3 2 0,-5-4-1 0,11 0-8 16,1-5-5-16,-1-11-9 0,0 0-8 0,1-3-9 15,0-2-4-15,-2-1-8 0,6-1-9 0,-3 0-2 0,2-4 4 16,-3-6-15-16,2-2-18 0,1-1-26 16,-3-5-20-16,2 0-38 0,0 0-28 0,2-2-29 15,-1-3-41-15,-2-3-44 0,2-1-63 0,5-1-83 16,-13 0-245-16,15-9-946 0,-5 3-19 0</inkml:trace>
  <inkml:trace contextRef="#ctx0" brushRef="#br0" timeOffset="3989.78">18309 15692 324 0,'0'0'588'0,"2"-13"-62"0,6 6-66 16,0-1-46-16,3 0-44 0,6-3-28 0,1 1-30 16,2 1-20-16,6-4-17 0,0 1-16 0,5 0-18 15,3 1-25-15,0 1-19 0,1-3-19 0,0 3-16 16,-2 3-25-16,2 1-30 0,1-1 9 0,-7 3-28 15,2-1-8-15,-3 0-14 0,-5 3-6 0,-2 0-8 16,-1 1-12-16,-1 1-18 0,-5-1-21 0,-1 0-22 16,-2 1-15-16,-3 0-23 0,-8 0-12 0,13 0-13 0,-13 0-27 15,0 0-31-15,3 4-40 0,-3-4-50 16,0 0-37-16,-23 10-294 0,7-4-834 0,-1 0 35 16</inkml:trace>
  <inkml:trace contextRef="#ctx0" brushRef="#br0" timeOffset="4436.39">18382 15632 30 0,'-8'16'609'15,"-1"0"-108"-15,0 13-79 0,3-1-65 0,-1-1-54 0,2 2-27 16,2 2-13-16,2 2-11 0,-4-1-8 0,5 0-9 16,-1 5-9-16,1-2-15 0,0-3-24 0,-1-2-18 15,1 1-13-15,0-2-9 0,-2-10-33 16,2 1-10-16,0-2-1 0,-1-5-23 0,1-2-8 0,1 2-9 15,-1-6-6-15,0-7-9 0,0 11-16 0,0-11-9 16,2 4-14-16,-2-4-7 0,0 0-1 0,0 0-3 16,0 0-1-16,16-14 3 0,-6 6-1 0,1-4-2 15,1 0 0-15,1-3-3 0,4 3-3 0,3-7 1 16,5 3-6-16,-1-1 5 0,3 3 3 0,-1 1-5 16,4-3 6-16,1 5-1 0,0-1 2 0,5 3-1 15,-2 2-2-15,-5 3 2 0,0 1 13 0,-1 5-14 16,-6-2 1-16,-3 6 7 0,7 5 10 0,-10-3 7 15,-1 4 6-15,0 1 9 0,-5 1 16 0,-2 3 4 16,1 8 0-16,-8 1 8 0,0-1-2 0,-6-5 8 16,0 8-2-16,-6-2 5 0,-5 1-5 0,-2-4 7 15,-3 3-2-15,-7 3 2 0,-7 3-4 0,3-10-2 16,-10 5-2-16,-4 0-1 0,13-9-5 0,1-2 11 16,-16 5-7-16,10-9-6 0,4 0-8 0,-1-5-2 15,2 0-17-15,0-2-21 0,3-2-22 0,2-3-41 16,6 0-39-16,4-1-11 0,1-4-6 0,6 0-12 15,2-1-34-15,1-2-62 0,2-2-93 0,1-2-304 16,5 0-959-16,5-4-27 0</inkml:trace>
  <inkml:trace contextRef="#ctx0" brushRef="#br0" timeOffset="5226.67">19345 15637 92 0,'0'0'517'0,"4"24"-75"0,-4-17-53 0,0 1-39 15,1 3-12-15,-1 3-27 0,1-4-10 0,1 4-22 16,-2-2-21-16,1 3-15 0,0-2-12 0,-1 3-16 16,0-3-28-16,0 2-14 0,0-2-16 0,0-4-12 0,-1-2-13 15,1-7-14-15,-1 13-17 0,1-13-10 16,1 8-11-16,-1-8-7 0,0 0-6 0,-4 10-6 16,4-10-3-16,0 0-2 0,0 0-11 0,0 0-6 15,3 7-9-15,-3-7 2 0,0 0-11 0,0 0 4 0,0 0-9 16,0 0-6-16,0 0-16 0,0 0 0 0,0 0 3 15,0 0-2-15,0 0-7 0,0 0 12 16,0 0-5-16,0 0 5 0,0 0-1 0,0 0 3 16,0 0 4-16,2 5 4 0,-2-5 1 0,0 0 8 0,0 0 4 15,0 0 0-15,0 0 3 0,0 0-11 0,0 0 0 16,0 0 1-16,0 0-5 0,0 0 4 0,0 0-7 16,0 0 0-16,0 0 0 0,0 0-1 15,0 0 2-15,0 0-5 0,0 0 1 0,0 0 6 0,0 0 3 16,0 0 3-16,0 0-7 0,0 0 3 0,0 0 1 15,0 0-3-15,0 0-3 0,0 0 3 0,0 0-18 16,0 0-6-16,0 0-19 0,0 0-22 0,0 0-12 16,0 0-35-16,0 0-30 0,0 0-37 0,0 0-42 15,0 0-59-15,0 0-310 0,0 0-871 0,0 0 21 16</inkml:trace>
  <inkml:trace contextRef="#ctx0" brushRef="#br0" timeOffset="7847.97">19097 15674 373 0,'0'0'382'0,"0"0"-38"0,0 0-33 16,0 0-18-16,0 0-26 0,0 0-12 0,17-16-17 16,-13 13-15-16,1-1-7 0,1 1-8 15,3 0-18-15,-3-1-8 0,6-3-5 0,1 3-9 0,2-5-7 16,3 1-12-16,0 3-6 0,1-3-4 0,7-1-11 15,0 1-11-15,0 1 3 0,-5 3-19 0,7-3-10 16,-2 2-5-16,4 2-7 0,-3-4-10 0,1 6 1 16,-2 1-13-16,-5-1-4 0,7 1 1 0,-6 1 0 15,0 0-4-15,3 2-2 0,-6 1-5 0,0-1-1 16,-1 1-4-16,0 2 5 0,-2 2-8 0,2 1 6 16,-6 2 4-16,1 0 11 0,-5 0-9 0,-1 3-5 15,-1 4-3-15,-1-2-5 0,-4 3 1 0,-1 0-1 16,-3 1-4-16,-3-1-2 0,-3 0-10 0,-3 4 3 15,-3-1 0-15,0 0-4 0,-4-1-3 0,-3-2-3 16,4-2 2-16,-1-7-8 0,3 3 3 0,-5 1-1 16,3-2 6-16,3-1-5 0,2-4-10 0,1 0 10 15,2-1-1-15,0-2-1 0,6 0-5 0,4-4-8 16,-9 7-10-16,9-7-12 0,-2 3 7 0,2-3 1 16,0 0 3-16,0 0-2 0,0 0 5 0,29-6-5 15,-12 2 8-15,2-2-3 0,1 2 3 0,9-4 0 16,0 6 3-16,1-5 3 0,-1 5-2 0,4 3 3 15,-1 0 6-15,-3 0-6 0,-2-1-4 0,2 2 11 16,-7 2-6-16,-2 5 3 0,-3-4-7 0,1 5 14 16,-5 0 8-16,-2 1-1 0,1 3 0 0,-5 4 14 0,-4 0 4 15,1 0 3-15,-4 7 7 0,-4 0-6 16,-5-2 7-16,-3 3 5 0,-3-1 3 0,-3-2 2 16,-5 0 0-16,-1 0 16 0,-3-4-4 0,-2-2-7 15,1 3-3-15,-4-8-7 0,-4 1-4 0,5-5-7 0,-2 4-5 16,5-4-4-16,2 0-2 0,6-4-7 0,-2 2-12 15,2-3-14-15,0 0-12 0,7 0-18 16,-6-1-12-16,8-1-12 0,2 0-25 0,1-1-29 16,8 0-32-16,-12-3-34 0,8-1-43 0,4 4-54 0,-1-11-66 15,1 11-270-15,2-15-956 0,5 4-28 0</inkml:trace>
  <inkml:trace contextRef="#ctx0" brushRef="#br0" timeOffset="8400.23">20149 15665 488 0,'0'0'553'15,"5"-4"-77"-15,-5 4-50 0,0 0-48 0,4 16-23 16,-4-16-29-16,1 25-13 0,0-10-26 0,-1 3-17 16,2 7-32-16,-2 2-25 0,0 2-3 0,2-3-28 15,-2 3-14-15,0-1-15 0,0 6-11 0,0-1-16 16,0-1-1-16,2 0-11 0,-2-3-13 0,0 0-13 16,0-4-10-16,1-7-7 0,2-1-7 0,-2-5-12 15,1-1-7-15,1-2-5 0,-2 0-5 0,3-3-9 16,0-3 3-16,-4-3-9 0,7 3-1 0,-7-3-7 15,12-4-4-15,-1-2 1 0,1-2 8 0,3-3-9 16,-2-2-1-16,5-1-9 0,0-5 0 0,4 2-7 16,-1 2-7-16,-4 3 6 0,5-4-2 0,-5 6 7 15,1 1-9-15,0 1-3 0,2 3 4 0,0 1 1 16,-5 1 4-16,4-1 2 0,1 5-9 0,-4 1 9 16,-2 1 8-16,-1 2 10 0,4 2-2 0,-7 2 8 15,3 4 5-15,-2 1 8 0,-2 2-7 0,0 3 12 16,-6 5 6-16,5 1 3 0,-5 3 7 0,-3 2 2 15,-5-1 6-15,-1 3-5 0,1 4-3 0,-2-4 4 16,-3 3-4-16,0-1-2 0,-4 0-6 0,1-4-3 16,0 3-2-16,-2-4-4 0,0 1-3 0,0-8-5 15,-3 2-2-15,6-10-12 0,-8 4-15 0,4-7-16 16,1-3-13-16,-5-2-18 0,4-2-18 0,-3-4-24 16,2-4-29-16,-3-2-27 0,-9-6-33 0,3-3-42 15,0-4-45-15,4-4-60 0,-3-3-289 0,-7-12-962 16,10 8-29-16</inkml:trace>
  <inkml:trace contextRef="#ctx0" brushRef="#br0" timeOffset="8618.84">20052 15948 584 0,'10'-9'731'0,"3"-1"-80"15,3 0-50-15,11-4-44 0,-3-1-60 0,5 1-45 16,0 4-55-16,3-1-40 0,1 1-36 0,4 2-38 0,0 1-36 15,0-1-30-15,-2 5-33 0,1-1-23 0,2-2-20 16,-1 1-19-16,-1 3-15 0,-4-2-16 16,1 0-23-16,-3 0-28 0,-2 1-35 0,-7-1-39 15,-4 2-23-15,2-3-33 0,-9 1-36 0,0 2-44 0,-3-2-63 16,-1 1-76-16,-6 3-322 0,0 0-1000 0,0 0-53 16</inkml:trace>
  <inkml:trace contextRef="#ctx0" brushRef="#br0" timeOffset="15054.72">5190 738 273 0,'0'0'319'0,"0"0"-40"15,0 0-27-15,0 0-13 0,0 0-12 0,0 0-14 16,0 0-8-16,0 0-3 0,0 0-8 0,0 0-18 16,0 0-6-16,0 0-7 0,0 0-6 0,0 0-2 15,0 0-7-15,0 0-1 0,0 0-9 0,8 21 1 16,-8-10-11-16,0 4 2 0,0 3-9 0,0 9-3 15,1-1-4-15,-1 7-2 0,-1 2-14 0,1-1 10 16,1 13-17-16,-1-11 0 0,0 13-3 0,2-13-19 16,-2 12 8-16,1-1-6 0,-1 2-12 0,0-15 15 15,0 0-7-15,2-1-8 0,-2-1-11 0,3 1-4 16,-3-3-4-16,0-1 0 0,1-10-6 0,-1 6 0 16,3-6-9-16,-3-4 8 0,1-2-14 0,0-2-1 15,-1 0-11-15,0-11-20 0,3 15-21 0,-3-7-28 16,2-4-36-16,-2-4-37 0,0 0-42 0,0 14-52 15,0-14-109-15,0 0-226 0,0 0-834 0,0 0 32 16</inkml:trace>
  <inkml:trace contextRef="#ctx0" brushRef="#br0" timeOffset="15326">4795 1347 412 0,'-10'-2'572'0,"10"2"-100"0,0 0-67 0,0 0-67 15,0 0-22-15,-1-13-23 0,1 13-16 16,0 0-27-16,28-17-13 0,-18 10-16 0,11 0-17 16,6-3-19-16,6 0-18 0,-4-1-24 0,2 3-22 15,3 1-9-15,-2-3-16 0,0 2-5 0,3 2-14 16,-3 0-6-16,0 2-13 0,-2-1-9 0,-2 2-3 15,0 0-10-15,-10 1-27 0,4 0-36 0,0-1-45 16,-5 2-59-16,0 0-72 0,-5-2-112 0,-1 1-232 16,-2-2-800-16,-9 4 46 0</inkml:trace>
  <inkml:trace contextRef="#ctx0" brushRef="#br0" timeOffset="15838.05">5494 734 507 0,'0'0'469'15,"7"31"-62"-15,-6-13-47 0,-1 8-28 0,-1-1-27 16,2 4-20-16,-1-1-21 0,3 5-14 0,-2-2-32 15,-1 4-17-15,4 0-27 0,-3 13-16 0,0-18-18 16,6 20-11-16,-5-18-16 0,2 17-11 0,-3-12-11 16,2-3-8-16,-2-1-10 0,-2 3-7 0,2-9-7 15,-2 2-4-15,3-11-10 0,0 1-6 0,0-3 0 16,-2-7-7-16,2 0-5 0,-2-9 1 0,1 13 0 16,-1-13-10-16,0 0-1 0,4 9-8 0,-4-9 3 15,0 0-6-15,0 0 1 0,6-32-2 0,-2 20 2 16,1-12-2-16,0-1 4 0,-1 6-6 0,5-5-10 15,0-3 10-15,1 2 5 0,-1-2-10 0,0-1 4 16,1-1 2-16,2-1 0 0,4 1-1 16,0 0 5-16,-1 0 1 0,4 1 8 0,2 2-1 15,2 3-1-15,-4 4-1 0,-3 6 4 0,-1 3-6 0,-3 4 3 16,0 2 2-16,-1 2 0 0,1 5 2 0,-2 6 10 16,4 3 1-16,0 9 3 0,0 1-10 0,-4 3-1 15,-2 3 1-15,0 2 5 0,1-2-14 0,-4 0 6 16,0 0-5-16,-1 3-1 0,1-5 3 0,0 1 3 15,-3-7-6-15,2-2-3 0,-1 3-24 0,-2-2-30 16,0-2-32-16,2 0-39 0,1-2-41 16,0 1-45-16,0-6-61 0,-1 1-310 0,1 1-849 15,-4-12 26-15</inkml:trace>
  <inkml:trace contextRef="#ctx0" brushRef="#br0" timeOffset="16383.96">6502 1129 473 0,'-3'-12'477'16,"3"4"-63"-16,-3-1-37 0,0 0-33 0,-4 0-30 15,1 1-24-15,-2 0-21 0,0 2-18 0,-1 0-22 16,-1 0-25-16,-2 3-20 0,0 0-19 0,-1 0-17 15,0 4-3-15,-6 3-26 0,3 0-8 0,-1 4-15 16,0 0-10-16,0 3-7 0,-6 5-12 0,3 4-2 16,0 2-10-16,1 0 1 0,2 4-10 0,1 0 3 15,-2-1-8-15,1 7 7 0,4-2-4 0,2-2 2 16,-1 0-5-16,6 0-9 0,-1-1-5 0,5 1 8 16,0-9-11-16,2 1-2 0,3-1-14 0,2 5 15 15,3-5-5-15,1-3-4 0,1 0-3 0,2-4 3 16,2-1-7-16,0-2-5 0,2-2 3 0,1-3-1 15,1-4-15-15,0-5 9 0,1-4 0 0,-1 0-4 16,7-8-9-16,-3-2-9 0,1-4-9 0,-4-3-4 16,2-5-3-16,-2-1 6 0,-2 2-4 0,-2-3 8 15,-2 2 1-15,1 0 1 0,-4 2 7 0,-4 3-4 16,-1 5 7-16,-2 3 0 0,0 2 4 0,0 5 6 16,-3 1 3-16,0 1 9 0,0 9 11 0,-3-10 11 15,3 10 11-15,0 0 12 0,-6-8-6 0,6 8-2 16,0 0-4-16,0 0 7 0,0 0-6 0,-15 23 0 15,11-7-4-15,-1 8 7 0,3-7 0 0,-1 11-1 16,0-2-5-16,2 1 8 0,0-8-15 0,2 8 2 16,0-1-9-16,-2-1 2 0,2-5-3 0,2 0-1 15,0-3 1-15,-2 1-10 0,3-5-16 0,-1 2-31 16,0-4-38-16,1 0-38 0,1-3-43 0,-5-8-47 16,9 7-59-16,0-5-326 0,-9-2-890 0,0 0 13 15</inkml:trace>
  <inkml:trace contextRef="#ctx0" brushRef="#br0" timeOffset="16823.63">6774 1162 351 0,'1'-8'506'0,"-1"8"-65"16,0 0-57-16,0 0-39 0,0 0-41 0,0 0-4 15,0 0-22-15,11 27-19 0,-9-13-31 0,0 1-5 16,2 2-23-16,3 9-16 0,-5-8-22 0,2 12-15 0,0-3-18 15,-2 1-8-15,2 0-14 0,-3 0-15 0,1-3-12 16,-2-6-7-16,0 2-12 0,1-1-1 16,-2-2-6-16,1 1-5 0,-4-3-9 0,2 0 0 15,-1-1-11-15,2-5 0 0,-2 1 5 0,3-11-11 16,-1 12-2-16,1-12-8 0,-4 8-8 0,4-8-6 16,0 0-11-16,0 0-6 0,0 0-4 0,0 0 3 0,0 0-2 15,-10-42 0-15,10 23-5 0,1-8 5 16,4-2-7-16,-4 0 3 0,3-6-1 0,4 4 3 15,-1-2 0-15,1 1 3 0,1-1 4 0,2 1 2 16,2-2 10-16,4 1 13 0,2 2 14 0,0 1 6 16,1 4 4-16,0 3 2 0,-4 10 6 0,-1-1-5 15,0 6 4-15,-5 2-9 0,2 2 1 0,-2 5 2 16,0 0 7-16,0 7 1 0,2 0 1 0,-2 8 2 16,-2 3 2-16,1 5-6 0,-3 1 3 0,-1 0-4 15,-3 2-4-15,1-1-16 0,0 5 6 0,2-6-2 16,-3 1-5-16,0-6-7 0,0-2-11 0,-2 1-27 15,3 0-30-15,-2-2-38 0,3-1-41 0,-1-6-47 16,2 2-51-16,0-4-81 0,-1 2-257 0,4-3-849 16,-8-7 29-16</inkml:trace>
  <inkml:trace contextRef="#ctx0" brushRef="#br0" timeOffset="17363.04">7697 1164 117 0,'0'0'446'16,"-9"-11"-53"-16,3 7-22 0,0 0-18 0,-3-3-30 0,-3 5-6 16,1-1-24-16,-1 0-24 0,-2-1-26 0,-3 5-16 15,2-1-23-15,-4 4-19 0,0 0-16 0,2 1-19 16,-4 3-5-16,2 0-14 0,-1 3-9 15,1 6-17-15,-1 2-6 0,0 3-4 0,2 4 6 16,2 0-21-16,1 0 16 0,-1 5-3 0,7-2-13 16,-2 4-15-16,2-1 7 0,4 2-6 0,-1-4-10 0,-1 4-7 15,6-7-10-15,-1 3 5 0,2-10-9 0,2 0 0 16,-1-8-9-16,6 5-4 0,-2-5-2 0,0-1-7 16,3-2-4-16,-1 0-2 0,-1-4-7 0,7-3-7 15,-4 1-8-15,-9-3-9 0,23-4-12 16,-5-4-21-16,0-3-5 0,4-9-13 0,1 1-8 15,-4-3-5-15,0-2 3 0,-2-2 8 0,-2-1 5 16,3 0 4-16,-5-4 8 0,-1 3 6 0,3 0 0 0,-5 2 8 16,-1 0 0-16,-3 7 16 0,2-5 7 15,-4 7 10-15,1 3 6 0,-3 3 9 0,2 3 4 16,-4 1 18-16,0 7 11 0,0 0 16 0,4-14 16 16,-4 14 5-16,0 0-3 0,0 0-11 0,0 0 4 15,0 0-8-15,-2 34 1 0,4-8 5 0,0 1-6 16,0 2 1-16,0-1 6 0,3 2 10 0,3-2-4 0,0-1 2 15,1 1-6-15,1-4-6 0,3 0-8 0,-1-7-17 16,4 5 10-16,-5-4-4 0,2-4-2 16,1-1-3-16,-2-1-5 0,-2-5-7 0,2 0-12 15,-4-6-37-15,3 4-39 0,-11-5-72 0,0 0-113 16,23-9-368-16,-23 9-970 0,9-16-36 0</inkml:trace>
  <inkml:trace contextRef="#ctx0" brushRef="#br0" timeOffset="19276.87">8441 958 46 0,'0'0'407'16,"-16"0"-70"-16,5 1-8 0,-1 1-27 16,1 0-13-16,-3 1-48 0,-3 1-10 0,1 2-25 15,0 2-7-15,0-1-15 0,3 4 0 0,-3 1-19 16,-1-1-9-16,-2 1-10 0,6-1-7 0,-10 6-8 16,3 1-18-16,3 0 7 0,-2 5-8 0,4-1-6 0,1 1-17 15,-1 4 1-15,-1-3-9 0,3 2-4 16,-1 1-8-16,5-1-4 0,0 4-2 0,3 1 3 15,0 1-2-15,4-5-1 0,4 0-16 0,-1-1 14 16,6 1-4-16,3-3-3 0,-3-8-8 0,5 3-2 16,-1-7-3-16,2 3-5 0,1-4-7 0,3-2-3 15,2-1-1-15,1-2-10 0,-3-3-3 0,6-5-14 16,-5-2-18-16,2 0-12 0,7-6-30 0,-2-6-30 16,-2-1-50-16,-4-1-60 0,4-6-96 0,-7-1-250 15,6 0-800-15,-6-1 48 0</inkml:trace>
  <inkml:trace contextRef="#ctx0" brushRef="#br0" timeOffset="19736.57">8553 841 262 0,'13'20'540'0,"-8"-4"-49"0,-3 2-64 0,3 1-33 16,3 9-36-16,-1 4-28 0,-1 2-30 0,0 11-22 16,0-8-43-16,-1 11 2 0,-3-12-29 0,6 15-22 15,-4-3-20-15,-2 0-10 0,0-3-16 0,2 2-20 16,-4-13-10-16,3-3-22 0,-1 1-3 0,-2-4-14 16,0-3-5-16,2-5-7 0,0-4-7 0,-2-5-22 15,0 1 11-15,0-12-5 0,0 11-11 0,0-11 0 16,0 0-6-16,4 9-20 0,-4-9 8 0,0 0-1 15,0 0-3-15,0 0-6 0,10-43 1 0,-3 18-5 16,-3-3-2-16,2 2-10 0,-1-3 9 0,1 0 1 16,4-3-1-16,1-2 4 0,-2 2 3 0,5 1-5 15,-3 3 0-15,5-3 4 0,-1 5 8 0,3 1-4 16,-2 4 8-16,-2 7-3 0,-3 2-2 0,0 3 9 16,-2 4-5-16,-2-1 3 0,-7 6 2 0,16-1-2 15,-16 1 2-15,13 7-4 0,-5 0 6 16,2 2-4-16,-1 7 4 0,0 2 0 0,-3 7-1 15,2 1-2-15,-2 2-3 0,-1 5-1 0,1-2 1 16,-4 2-3-16,2-4 4 0,2 1-4 0,-2-3 3 0,1 2-4 16,-3-8-12-16,0-2-16 0,4-3-27 15,-1 1-45-15,-1-6-51 0,1 0-65 0,2-3-74 16,-1-2-287-16,-6-6-853 0,15 3 25 0</inkml:trace>
  <inkml:trace contextRef="#ctx0" brushRef="#br0" timeOffset="20288.93">9384 1123 78 0,'-7'-5'584'0,"-7"2"-79"0,6 0-53 0,8 3-61 15,-32-3-32-15,21 3-45 0,-1 0-25 0,-9 4-30 16,0 3-26-16,3 0-19 0,0 3-23 0,-2-1-19 15,5 3-15-15,-2 2-25 0,-3 5-7 0,5 0-11 16,-1 2-12-16,3-4-15 0,0 8-9 0,3 4-7 16,1 0-6-16,0-2-12 0,-2 3 0 0,6-2-4 15,-1 0 1-15,4 0-25 0,1 0 19 0,1-2-12 16,1-8 0-16,5 6-3 0,-2-8-4 0,0-1-9 16,6 1 5-16,-5-5-4 0,3-2-8 0,0 0-7 15,1-2-14-15,-9-7 4 0,19 2-3 0,-7-2-12 16,8-3-2-16,-4-5-10 0,2-1-6 0,-3-2-8 15,3-10-3-15,0 0-4 0,0-1 2 16,-2-2-2-16,0-1 1 0,-3 0 3 0,-2-1 4 16,1-3 7-16,-1 0-1 0,1 2 5 0,-2 0 1 0,-1 2 4 15,-3 7 5-15,2 0 7 0,-6 6 9 0,2 0 7 16,-1 2 15-16,-3 10 16 0,4-14 16 0,-4 14 9 16,4-7 5-16,-4 7 3 0,0 0-5 0,0 0 13 15,0 0-15-15,0 0-6 0,0 0-9 0,0 0 3 16,0 0-3-16,0 0-14 0,0 0 17 15,0 0 0-15,2 50-1 0,0-24-5 0,1-6 0 16,2 9-2-16,0-2-2 0,-1 0-4 0,0-7 0 0,3 6-2 16,-1 2 0-16,2-2-3 0,-2-1-4 0,-1-6-3 15,5 5 1-15,-4-6 4 0,1-1-6 16,-1-1-6-16,1 0 0 0,2-3-3 0,0-4-9 16,-2 1-16-16,-1-5-15 0,0-2-22 0,-6-3-22 15,15 2-17-15,-15-2-33 0,20-6-35 0,-11-1-61 16,2-7-70-16,1 0-258 0,-4-3-816 0,3-8 42 15</inkml:trace>
  <inkml:trace contextRef="#ctx0" brushRef="#br0" timeOffset="20475.68">9743 1281 32 0,'0'0'552'0,"0"0"-58"16,0 0-30-16,0 0-35 0,0 0-30 0,18 17-36 15,-16-6-29-15,6 7-25 0,-6 1-28 0,4 10-25 16,1 1-23-16,-3 1-27 0,-1-2-28 0,4 3-30 15,-1-3-12-15,-3 3-18 0,-1-3-12 0,5 4-20 16,-3-4 0-16,2-1-25 0,-1-4-26 0,-2-5-38 16,-1-3-39-16,6 2-48 0,-7-7-59 0,3-3-88 15,-4-8-332-15,0 0-844 0,4 12 31 0</inkml:trace>
  <inkml:trace contextRef="#ctx0" brushRef="#br0" timeOffset="20642.8">9779 1101 546 0,'-6'-6'696'15,"2"2"-127"-15,-2 0-100 0,-1 0-81 0,7 4-61 0,-8-5-50 16,8 5-48-16,-7-3-47 0,7 3-38 0,0 0-59 16,-9-2-66-16,9 2-89 0,0 0-124 0,0 0-282 15,0 0-657-15,0 0 86 0</inkml:trace>
  <inkml:trace contextRef="#ctx0" brushRef="#br0" timeOffset="21628.61">10812 1358 206 0,'0'0'531'16,"-13"1"-76"-16,13-1-62 0,-10 1-81 0,10-1-36 15,-9 3-17-15,3-1-24 0,6-2-10 0,-8 5-22 16,3-2-13-16,5-3-20 0,-8 4-14 0,8-4-16 16,-6 3-15-16,6-3-14 0,0 0-17 0,0 0-13 15,0 0-6-15,0 0-12 0,0 0-12 0,0 0-9 16,0 0-8-16,0 0-8 0,0 0-10 0,0 0-4 16,0 0-5-16,0 0-2 0,0 0-5 0,18-16-15 15,-18 16-4-15,3-9-22 0,-1-1-10 0,-2 3-8 16,2-2-7-16,-2-1 9 0,0 10 8 0,-4-17 1 15,2 7 5-15,-1 3 8 0,-2-1 3 0,-1 1 18 16,1 2 10-16,0 1 11 0,-5 2 7 0,3 1 0 16,7 1 8-16,-20-5 2 0,9 5 2 0,2 3-3 15,-1 0 6-15,2 1 4 0,-4 0-2 0,5 3 0 16,-1-1 1-16,1 3-3 0,0 0 8 0,3-3-8 16,-1 6 2-16,3-5-7 0,2 3 1 0,0 2-2 15,2-4-2-15,3 3-3 0,-1 0 0 0,3-3 1 16,-1 2-5-16,2-1 1 0,0-1-5 0,3-1 0 15,3 2-2-15,-1-5-2 0,-1-1 1 0,3 1 1 16,-1 0-1-16,-1-1 6 0,-1-3-12 0,8 0 2 16,-6 0-2-16,2-5 1 0,1 2-4 0,1-4 3 15,-2-2-6-15,-1-2 1 0,1 1 3 0,-4-2-3 16,-1-1 2-16,-1-3-5 0,-1 2 6 0,-1-3-4 16,3-7 3-16,-5 7 0 0,-3-2 1 0,2-7-2 15,-5-1 3-15,0 10-2 0,-5-2 1 0,3 0 0 16,-3 1 10-16,-3 0-14 0,-4-6 5 0,0 2 1 15,-5 1 0-15,3 5-2 0,-6-3 25 0,-2 0 1 16,-1 4 6-16,-4 0 1 0,0 2 9 0,-2 3-1 16,1 3 0-16,-3 3 0 0,-1 1 8 0,2 5 2 15,-2 3-7-15,1 2 3 0,-5 3-13 0,4 7-4 16,3 4 2-16,-1 1 4 0,-5 9-4 0,6-5-2 16,0 16 6-16,2 2 3 0,2 1 9 0,7 3-3 15,0-2 11-15,7 6-1 0,6-3 9 0,3 1-1 16,2 3-15-16,5-8 17 0,4-9-7 0,6 12-7 15,1-14-1-15,7 6-4 0,-4-12-11 0,4 2 3 16,4-5-14-16,2-3 4 0,3-4 1 0,-1 0-4 16,5-5-1-16,-1 1-8 0,4-7 4 0,-2-2-3 15,2-4-6-15,0-4-8 0,3 0-16 0,-6-1-22 16,11-7-38-16,-10 2-47 0,-3 0-64 0,-1-3-108 16,-2 0-321-16,-4-4-953 0,0 3-25 0</inkml:trace>
  <inkml:trace contextRef="#ctx0" brushRef="#br0" timeOffset="22219.41">11974 1225 462 0,'1'-18'555'0,"-1"0"-84"0,0 6-83 0,-1-1-50 15,-3 2-51-15,0-1-38 0,-3 1-18 0,0 2-19 16,-1-1 8-16,-2 2-23 0,1 0-3 0,-8 3-25 16,1-3-13-16,-2 3-13 0,-1 1-24 0,-1 2-12 15,-1 2-11-15,-1 2-11 0,2 1-9 0,-2 3-11 16,2-1-1-16,0 2-16 0,0 0-5 0,2 2-5 16,1-1 0-16,2 1-8 0,2 1-2 0,4-1-3 15,0 1-1-15,3 1-6 0,1 0 5 0,2 1-12 16,1 0-5-16,3 4 9 0,0 1-10 15,3 0-5-15,3 1 5 0,0 0-1 0,7 4 0 0,-1 0 3 16,1 1-4-16,0-1-1 0,-5-6 2 0,6 4-1 16,0-4 1-16,0 4 8 0,-4-3-9 0,-1 0 2 15,-2 1-6-15,0-3 5 0,0 2-1 0,-2 1 0 16,-2-3 5-16,-3-2 3 0,0 3 2 0,-5-1-4 16,1 4 7-16,-6-1-7 0,-5 4-2 0,-2-2-1 15,5-6 4-15,-4 2-1 0,-3-2-4 0,-1-3 4 16,0-3-3-16,0-1-2 0,0-3-7 0,0-4-12 15,-1-1-16-15,2-5-18 0,0-2-22 0,3-4-34 16,2 0-29-16,-3-9-38 0,5 6-30 0,3-10-54 16,4 6-282-16,-2-6-779 0,5-2 55 0</inkml:trace>
  <inkml:trace contextRef="#ctx0" brushRef="#br0" timeOffset="22602.66">12312 1235 590 0,'2'-7'521'15,"-2"7"-57"-15,0 0-61 0,0 0-47 16,-8-12-41-16,8 12-28 0,-8-4-34 0,-1 2-33 15,9 2-18-15,-18 0-25 0,7 4-17 0,-1 0-21 0,-1 1-16 16,-3 0-21-16,2 5-7 0,-3 4-7 0,2-3-8 16,0 4-7-16,-6 5-2 0,6 4-10 0,-3-2 1 15,6 1 0-15,0 2-7 0,2 3 0 16,3 0-6-16,-1 1 7 0,4 0-12 0,2-2 0 16,1 1-11-16,2-8 2 0,1 4-12 0,2 2 3 15,3-7-2-15,1 0-5 0,2-4-2 0,1 1 2 0,2-3-1 16,4 0-4-16,-3-3-5 0,4-1 3 15,1-2-12-15,-1-1 5 0,1-1-11 0,-1-3-11 16,0-1-12-16,1-2-15 0,-1-2-19 0,1-1-19 16,1-3-17-16,-2-3-24 0,1-1-23 0,4-3-41 15,2-2-46-15,-4-3-73 0,-7 4-210 0,7-5-736 16,-3-2 69-16</inkml:trace>
  <inkml:trace contextRef="#ctx0" brushRef="#br0" timeOffset="22809.67">12691 1316 371 0,'0'0'581'16,"7"-4"-106"-16,-7 4-63 0,0 0-58 0,0 0-41 16,0 0-36-16,0 0-26 0,7 23-8 0,-9-6-13 0,2 1 0 15,-4 7-14-15,4 4-14 0,-1 2-6 0,0 1-9 16,-4 2-18-16,5 0-15 0,-1 2-16 16,3-1-19-16,1 1-20 0,-1-4-9 0,3 1-7 15,-2-1-10-15,1-3-7 0,-2-9-11 0,2-2-7 16,0-1-29-16,-4-5-26 0,8-1-37 0,-6-4-43 15,-2-7-40-15,7 7-53 0,-7-7-73 0,0 0-328 16,14-19-870-16,-9 3 19 0</inkml:trace>
  <inkml:trace contextRef="#ctx0" brushRef="#br0" timeOffset="22968.92">12706 1155 580 0,'-7'-3'635'0,"7"3"-117"15,-10-7-87-15,7 3-63 0,3 4-62 0,-8-4-55 16,8 4-58-16,-7-3-44 0,7 3-55 0,0 0-63 16,0 0-54-16,0 0-92 0,0 0-101 0,0 0-214 15,0 0-576-15,0 0 95 0</inkml:trace>
  <inkml:trace contextRef="#ctx0" brushRef="#br0" timeOffset="23554.23">13172 1170 333 0,'0'-10'549'15,"0"10"-67"-15,0 0-54 0,2-9-40 0,-2 9-27 16,0 0-38-16,0 0-30 0,0 0-27 0,0 0-22 15,0 0-18-15,0 0-32 0,0 0-12 0,0 0-26 16,0 0-12-16,0 43-6 0,-3-18-10 0,3 9-4 16,0 1-8-16,1 15-4 0,-3 3-6 0,2-6 4 15,-1 2-22-15,-1 1-3 0,1-2-10 0,-2 2-10 16,3-15-7-16,0 9-5 0,-1-7-8 0,2-6 2 16,1-4-7-16,0 0-7 0,2-2-7 0,-3-7-6 15,2-2-15-15,-2-5-15 0,2 0-37 0,-3-11-27 16,3 14-32-16,0-10-40 0,-3-4-33 0,0 0-57 15,0 0-69-15,0 0-275 0,0 0-868 0,0 0 20 16</inkml:trace>
  <inkml:trace contextRef="#ctx0" brushRef="#br0" timeOffset="23766.94">12858 1490 293 0,'12'-2'564'0,"-1"-2"-44"16,0 3-74-16,10-4-47 0,5 0-37 0,0 2-33 16,4-2-41-16,-1 2-39 0,3-3-27 0,1 3-29 15,1 1-28-15,0-1-14 0,0-3-23 0,1 3-12 16,-3 0-25-16,1 0-35 0,-2 0-48 0,1 3-47 16,0-2-68-16,-11 0-64 0,9 2-102 0,-13 2-232 15,-5-4-713-15,-12 2 74 0</inkml:trace>
  <inkml:trace contextRef="#ctx0" brushRef="#br0" timeOffset="24171.91">13432 1578 30 0,'0'0'447'0,"6"13"-69"0,-6-13-45 0,14 3-19 15,-5-1-31-15,4-2-21 0,3 1-23 16,4-2-30-16,0 0-18 0,-1-3-18 0,10-2-26 0,-3 2-13 15,2-7-12-15,-2 3-13 0,1-3-16 0,1 3-7 16,-3-7-6-16,-3 1-9 0,1-1-14 0,-8 4 2 16,1-3-15-16,-2 4 1 0,-1-1-8 15,-6 4 4-15,1 0-11 0,-3-1 2 0,-1 1-1 16,-4 0-3-16,0 7-3 0,-4-11-1 0,4 11 3 16,-9-14 2-16,0 6 4 0,-2 1 8 0,-5-3 5 0,0 5 9 15,-2 0 0-15,-2 3 7 0,-10-1-2 0,10 4 3 16,-3-1-3-16,1 0 7 0,-6 7-4 0,9 3-2 15,-7 1 7-15,-2 4-1 0,4 2 4 16,0 1 3-16,3 4 9 0,1 4-2 0,2 2-4 16,4 2 7-16,0 0-4 0,1 1 4 0,4 2-8 0,1-1-5 15,6-2-2-15,2 0-8 0,2 0-4 0,2-1-1 16,6-2-14-16,3-2 0 0,2-3-2 0,1 1-7 16,4-5-5-16,4-2-3 0,1-2-2 15,2-2-5-15,2-4-17 0,0-2-28 0,2-1-28 16,0-4-38-16,1-2-43 0,1-2-51 0,0-2-81 15,-6-4-347-15,1-1-960 0,-1-1-29 0</inkml:trace>
  <inkml:trace contextRef="#ctx0" brushRef="#br0" timeOffset="24674.92">14371 1364 293 0,'0'-7'578'0,"0"7"-100"16,-1-13-60-16,-2 7-41 0,3 6-46 0,-6-12-29 15,1 8-24-15,5 4-14 0,-9-7-8 0,2 6-22 16,-2-3-26-16,2 2-19 0,-2 0-23 0,9 2-9 16,-23 3-19-16,9 1 2 0,-4 0-38 0,3 3 2 15,-4 1-23-15,-6 5-8 0,1 4-8 0,0 2-5 16,-1-2-1-16,1 3-30 0,1 1 0 0,0 0 3 15,0 0 2-15,1 1 3 0,6 0-3 0,-3 1-4 16,6-1 2-16,-1 3-8 0,3-1-4 0,2 1 2 16,3 0-5-16,4 1 1 0,2 0 5 0,2 1-6 15,8-1-2-15,1 0 9 0,3-1-14 0,2-1 9 16,5-2-11-16,-1-1 11 0,4-1-12 0,-1-4-2 16,7 1 0-16,-2-7-8 0,1-3-11 0,2-3-11 0,-2-4-14 15,3 0-11-15,2-8-18 0,3-4-24 16,-4-3-33-16,-1-4-46 0,0-1-67 0,5-13-78 15,-13 7-248-15,-2-4-833 0,1-1 34 0</inkml:trace>
  <inkml:trace contextRef="#ctx0" brushRef="#br0" timeOffset="25115.62">14578 1023 104 0,'-10'-6'495'0,"10"6"-57"15,0 0-65-15,0 0-26 0,-14 11-24 0,11 0-18 16,2 7-8-16,2 7-15 0,-2 3-14 0,4 3-15 16,-1 2-18-16,2 2-12 0,0 15-8 0,0-3-23 15,2-2-6-15,-3 5-18 0,2 1-20 0,1-3-23 16,-2-2-7-16,-4-9-8 0,1 9-21 0,1-13-11 16,0 1-9-16,2-1-10 0,-4 0-1 0,0-5-11 15,4-3-5-15,-2-4-3 0,1-9-6 0,-2 0-4 16,0-3-8-16,-1-9-6 0,2 14-11 0,-2-14-10 15,2 8 2-15,-2-8-16 0,0 0 0 0,0 0-6 16,0 0 4-16,0 0 1 0,0 0 3 0,22-33 1 16,-13 13 0-16,1-5-11 0,3 1 4 0,-2-3-5 15,0-5 4-15,5 7 3 0,-2-3 1 0,0 2 1 16,2 2 1-16,-2 0 4 0,-3 9 10 0,3-2 0 16,-1 7 10-16,-4 2-9 0,2 1 12 0,-2 0 2 15,1 4 4-15,-10 3 5 0,16 1 9 0,-16-1 7 16,18 11 6-16,-10-1 0 0,1 8 0 0,0 8 4 15,-2 1 2-15,2 4 4 0,-5 0-2 0,-2 1-6 16,2 1 1-16,0 2-2 0,-1-2-7 0,-1-1-2 16,1-2 0-16,4-3-7 0,-3-3-6 0,0-5-19 15,1-4-35-15,0-5-30 0,0 3-49 0,-1-5-64 16,1 2-82-16,-5-10-353 0,7 8-952 0,-7-8-23 16</inkml:trace>
  <inkml:trace contextRef="#ctx0" brushRef="#br0" timeOffset="25258.8">15335 1920 509 0,'0'0'453'0,"0"0"-137"0,0 0-158 16,0 0-154-16,0 0-223 0,0 0-261 0,0 0 81 15</inkml:trace>
  <inkml:trace contextRef="#ctx0" brushRef="#br0" timeOffset="26003.62">16226 1512 4 0,'3'-20'540'0,"-1"5"-98"0,-2 0-64 0,2-1-59 16,-2 3-46-16,0 0-31 0,-2 3-12 0,-1-7-8 0,1 7 0 15,-4 0-13-15,0-6-13 0,-4 6-13 0,0-3-14 16,1 5-11-16,-5-4-16 0,-2 3-9 0,1 0-24 16,-3 1-6-16,-2 3-15 0,-8-1-11 0,0-1-6 15,7 7-6-15,-7-2-10 0,-3 3-1 16,2 6-1-16,1-2-13 0,-3 8-2 0,1-4-7 0,1 8-1 15,0 1-5-15,1 1 2 0,0 6-1 0,-1-1-4 16,-5 11 3-16,9-11-1 0,6 3 3 0,0 4 0 16,4-3-1-16,1 4-11 0,4-5 8 0,3 3-6 15,2-2-7-15,8-1 2 0,0 1-8 16,3-3 6-16,1 0 1 0,1-8-5 0,7 5 1 0,-2-7 2 16,2-1-2-16,1-3-8 0,3-2-2 0,3-1-6 15,-2-4-3-15,8-6-4 0,0-6-5 0,-1 0-3 16,1-5-5-16,-1-4-3 0,2-1-5 0,2-4-3 15,9-9 3-15,-3-2 3 0,-13 7 8 16,2 0-4-16,-3-3 2 0,-5 1 6 0,-1 1 2 16,0 0-1-16,-4 1 1 0,-2 0 3 0,1 2-1 0,-5-2 9 15,-1 12 11-15,-4 3 2 0,-2 1 15 0,-1 1 15 16,2 3 3-16,-1 6 1 0,-4-10 7 0,4 10 6 16,-5-3-3-16,5 3-5 0,0 0-6 0,-14 10-5 15,10-1 1-15,-2 7-5 0,1 7 4 16,-1-3-4-16,0 9 1 0,3-1 2 0,-3 4 10 0,6 3 0 15,-2 1 6-15,4 9-1 0,0-11-5 0,2 12-8 16,-2-14 1-16,2 0-3 0,6-1-6 0,-3 1-6 16,-1-5 0-16,3-3-6 0,-3-6-4 0,2-4-22 15,0-2-17-15,1-2-25 0,1-2-28 0,-3-2-33 16,1-2-26-16,5-3-31 0,-13-1-44 0,22-8-52 16,-6-3-285-16,-4-2-815 0,2-2 43 0</inkml:trace>
  <inkml:trace contextRef="#ctx0" brushRef="#br0" timeOffset="26417.81">16468 1470 206 0,'0'-7'657'15,"0"7"-113"-15,2-10-85 0,-2 10-45 0,0 0-66 16,0 0-47-16,0 0-41 0,0 0-41 0,0 0-15 16,-16 20-20-16,10-3-5 0,0 3-8 0,2 7 5 15,-1 0-20-15,1 1 15 0,1 6-32 16,0-3-9-16,3-1-20 0,2 0-12 0,-1 0-10 15,3 0-11-15,-1-11-7 0,2 5-6 0,0-6-7 0,0-6-11 16,1 1-2-16,1-2-5 0,0-2-10 0,1-1-6 16,1-3-7-16,-3-2-8 0,2-3-2 0,1 0-5 15,6-4-7-15,-4-3-5 0,5-3-5 0,-2-6-8 16,4-2-8-16,-4-6-11 0,0-2-5 16,-1-2-10-16,2-3-5 0,-2-1 1 0,0 3 1 0,0 0 3 15,-2 0 6-15,-3 0 7 0,1 12 2 0,-5 0 2 16,-1 5 16-16,-1-1 14 0,-1 4 22 0,0 2 7 15,-1 7 9-15,-1-9 6 0,1 9 5 16,0 0-6-16,0 0 1 0,-8-3-6 0,8 3-1 16,0 0 8-16,-9 16-1 0,4-4 0 0,0 11 2 0,0 4 9 15,0 4 6-15,1 2 15 0,0 1 11 0,4 14 3 16,-1-12-9-16,0-1 1 0,-2 0-14 0,6-2-1 16,-1-1-10-16,2-4-4 0,1 2-16 0,4-3-20 15,-4-8-24-15,4 0-30 0,-1-5-38 16,1-4-50-16,1 0-56 0,0-7-78 0,1 1-334 15,-11-4-927-15,26-4-10 0</inkml:trace>
  <inkml:trace contextRef="#ctx0" brushRef="#br0" timeOffset="26560.78">17101 1871 154 0,'0'0'822'0,"0"0"-159"0,8-8-120 0,-8 8-99 0,0 0-114 16,3-2-104-16,-3 2-97 0,0 0-89 0,0 0-91 15,0 0-70-15,0 0-84 0,0 0-200 0,0 0-538 16,0 0 103-16</inkml:trace>
  <inkml:trace contextRef="#ctx0" brushRef="#br0" timeOffset="27114.97">17399 1664 449 0,'0'0'540'0,"-12"0"-69"0,12 0-84 16,-9 0-48-16,9 0-53 0,0 0-31 16,-9 2-38-16,9-2-23 0,0 0-29 0,0 0-4 15,17 15-19-15,-7-10-4 0,3 0-17 0,0-1-3 16,5 0-13-16,0-1-17 0,3 0-10 0,2 0-6 0,-4 0-13 16,3-3-4-16,6-2-10 0,-6-2-6 0,-4 0-1 15,1-2-11-15,0-1-6 0,-3 0-6 16,4-4-6-16,-3-1-3 0,-1 0-9 0,-3-2 3 15,2-9-8-15,-4 6 6 0,-1-7 2 0,-6 8-3 16,-2 0 0-16,-4-1 1 0,0 1 5 0,-1 0 0 0,-6 2 13 16,-4 3 4-16,-1-4 9 0,1 6 16 0,-2-1 2 15,-3 5 16-15,-3 1 1 0,1 5 11 16,-1-1-11-16,-2 6 0 0,-3 4 2 0,-3 6 1 16,3 2 10-16,-1 4 3 0,4 7 9 0,-7 8 8 15,10-7 9-15,-4 13-1 0,2-1-2 0,8-10-9 16,3 1-13-16,5 3-8 0,6-3-9 0,0-2-7 15,4-1-2-15,5-3-9 0,0-3 0 0,6-2-10 16,1-1-6-16,3-3-20 0,-1-5-26 0,9-1-27 16,1-7-30-16,2-1-25 0,5-2-27 0,2-4-28 15,17-1-33-15,-2-6-32 0,-2-4-49 0,-2-1-50 16,-12 3-267-16,-1-1-876 0,16-5 14 0</inkml:trace>
  <inkml:trace contextRef="#ctx0" brushRef="#br0" timeOffset="27620.05">18338 1588 429 0,'-5'-15'459'0,"0"3"-41"0,-4-1-46 0,1 3-17 0,-3-1-52 15,-3 2-17-15,-1-1-22 0,0 3-14 16,-5 3-11-16,2 2-12 0,-2-1-29 0,-1 6-17 16,-1 1-23-16,-5 3-9 0,1 3-13 0,-2 4-17 15,1 4-6-15,-1 2-13 0,2 6 1 0,6 3-1 16,-11 10-2-16,4 1-7 0,8-8-5 0,4 1-10 0,-3-1-7 15,4 0-10-15,6 1-1 0,-2 0-9 0,5-4 1 16,-1-4-12-16,5-1 0 0,2-3 3 16,5-5-17-16,-1-7-4 0,2 1-10 0,1-3-7 15,4 0-4-15,3-7-3 0,0-1-6 0,4-6-10 16,6-4-6-16,-4-6-14 0,5 1-7 0,1-8-15 16,0 0-12-16,-3-4 0 0,8-8-14 0,-2-4-4 0,-3-7-10 15,-2 6 7-15,-2-6-5 0,-3-7 2 16,0 5 5-16,-4-5 9 0,3 6 4 0,-5-6 8 15,8 1 9-15,-11 1 6 0,-3 1 12 0,0 3 7 16,-7 14 4-16,-1 1 38 0,-1 1 8 0,-7-1 7 16,2 5 16-16,0 4 12 0,-1 10 21 0,-2 0 20 0,0 5 20 15,3 2 14-15,-4 2-6 0,-2 4-16 16,2 2-3-16,-1 6-14 0,-7 4-6 0,0 11-15 16,3 2 1-16,-1 5-4 0,0 5 9 0,0 11 0 15,3 4 0-15,4 6-2 0,-1-3 5 0,2 3-3 16,4 0 1-16,4 0-10 0,3 3 0 0,2-10-6 15,-1 2-7-15,6-1-3 0,-1-2-4 0,4-2-7 16,-1-14-17-16,3-2 0 0,0-2-1 0,0-1-14 16,2 0-18-16,1-6-19 0,1 1-23 0,-4-7-14 15,6 3-30-15,-5-9-29 0,2 0-27 0,0-4-32 16,-4-3-43-16,5-4-54 0,-2-2-292 0,-6-1-876 16,5-5 16-16</inkml:trace>
  <inkml:trace contextRef="#ctx0" brushRef="#br0" timeOffset="28097.33">18719 1438 614 0,'0'0'526'0,"0"0"-84"0,0 0-64 0,0 0-49 16,-22 20-22-16,13-4-14 0,-2 10-13 0,-2 1-7 15,7 4-10-15,2 0-17 0,-1 3-18 0,-2 0-22 16,1 1-15-16,6 0-21 0,-1-2-15 0,-1 2-16 15,4-3-14-15,-2 1-20 0,2-7-6 0,-2 2-18 16,4-9 1-16,0-2-19 0,-2-7 2 0,2 0-14 16,0 1-13-16,-4-11-5 0,9 10-6 0,2-6-2 15,-11-4-10-15,17 0-8 0,-17 0-10 0,27-17-17 16,-12 2-21-16,4-4-20 0,2-8-19 16,-1-2-6-16,-2-1-1 0,5-14 5 0,-1 2 9 0,-7 7 5 15,-1 3 7-15,2-11 2 0,-5 10 7 0,1 2 1 16,-5 1 8-16,2 3 1 0,-5 9 7 0,0-2 3 15,-2 2 5-15,-2 2 6 0,-2 6 9 0,1-1 11 16,1 11 6-16,-4-14 16 0,4 14 7 0,0 0 10 16,-5-7 0-16,5 7 0 0,0 0-6 0,0 0 5 15,0 0 1-15,-14 32-7 0,6-9 24 0,3 7 9 16,-3-3 6-16,4 19 11 0,-2-11 5 16,-1 9 7-16,3-8 4 0,0 11 14 0,2-12-6 0,4-2-11 15,0-2-6-15,2 3-14 0,1-9-5 0,0-8-6 16,3 0-7-16,1-4-7 0,0-3-6 0,4 1-7 15,-4-4-3-15,2-3-8 0,1 0-14 16,-12-4-23-16,23-1-32 0,-12-3-43 0,2-2-41 16,-4-2-52-16,-1-6-80 0,-2 4-372 0,-1-2-1003 15,0-7-58-15</inkml:trace>
  <inkml:trace contextRef="#ctx0" brushRef="#br0" timeOffset="30061.89">5486 4030 249 0,'0'-9'488'16,"0"9"-62"-16,-2-14-32 0,0 10-42 0,2 4-28 15,-2-8-25-15,2 8-26 0,0 0-16 0,0 0-19 16,0 0-19-16,0 0-22 0,-2-9-20 0,2 9-13 15,0 0-17-15,0 0-16 0,0 0-25 0,-3 32-5 16,2-5-6-16,0 4-10 0,1 3-8 0,1 13 1 16,-1 4-5-16,3 2-4 0,-2 3-4 0,0 3-2 15,0 0-8-15,1-4 2 0,0 4-13 0,-2-4 3 16,0 0-4-16,2-1-3 0,1-3-1 0,-2-6-2 16,2-10 0-16,0-4-9 0,-1-4-3 0,1-1-2 15,-1-6-6-15,0-4-2 0,0 1-9 0,0-7-15 16,-1-2-16-16,-1-1-27 0,0-7-25 0,1 8-31 0,-1-8-45 15,0 0-62-15,0 0-84 0,0 0-264 0,0 0-835 16,-15-18 36-16</inkml:trace>
  <inkml:trace contextRef="#ctx0" brushRef="#br0" timeOffset="30320.68">5133 4544 280 0,'0'0'575'0,"0"0"-109"0,-5-5-72 16,5 5-52-16,0 0-57 0,0 0-31 0,0 0-16 15,14-12-19-15,-4 9-15 0,1-1-18 16,7 1-13-16,0-1-10 0,3-1-12 0,7 2-21 0,-2-3-12 16,4 0-8-16,1 4-16 0,-3 0-11 0,1-1-10 15,2 1-11-15,-4-1-2 0,1 0-10 0,-7 2-6 16,8-2-9-16,-10-3-15 0,1 2-17 0,2-1-26 15,-5 0-29-15,6-1-36 0,-3 0-34 0,-2 0-49 16,0-1-53-16,-1 0-292 0,-6 1-737 0,1 0 65 16</inkml:trace>
  <inkml:trace contextRef="#ctx0" brushRef="#br0" timeOffset="31040.34">5802 4173 136 0,'0'0'452'0,"0"0"-43"0,0 0-29 15,-2-8-28-15,2 8-29 0,0 0-31 0,0 0-22 16,0 0-40-16,0 0-24 0,0 0-20 0,-8 27-8 16,8-11-11-16,-2 4-21 0,4 7-10 0,0-2-5 15,0 4-14-15,-1 2-5 0,0 5-7 0,1 0-6 16,3 12-12-16,-4-1-11 0,0-11-2 0,2 9-6 15,-2-9-8-15,1-2-3 0,-2-1-6 0,4 1 0 0,-2-1-10 16,2-3-3-16,0 0-5 0,-2-4-2 16,-1-7-4-16,2-3 0 0,-2-3-5 0,-1-2-8 15,2-4 7-15,-1-1-5 0,-1-6-2 0,0 0-2 16,0 9-4-16,0-9-11 0,0 0 0 0,0 0 1 0,0 0 1 16,0 0-4-16,9-34-6 0,-7 16-3 0,4-9-5 15,-1 2-6-15,1-1-4 0,-1-1-4 16,-1 2-2-16,0-2 6 0,1 2 4 0,-2 0 5 15,1 0-3-15,0 7 3 0,5-7 2 0,-2 7 3 0,3-5 2 16,-2 8 5-16,1-1 3 0,1-1 0 0,1-1 8 16,1 1 1-16,0 6 3 0,-2 1 6 0,0 3 4 15,2 1 6-15,-1 1 4 0,0 4 13 16,1 1-11-16,1 6 1 0,1-1 1 0,0 6-3 0,1 1 0 16,-1 4 0-16,3 6 2 0,-7-5-3 0,-1-1 6 15,5 8 8-15,-5 0 0 0,1 0 4 0,-3-5 0 16,0 7 0-16,-2-7 2 0,0 6-8 0,-1-1 3 15,-1 4-11-15,-1-8 1 0,0 4 0 0,-2-4-2 16,0-2-7-16,0 1-2 0,-2-1-2 0,2-2-1 16,-1 0-3-16,1-4-5 0,1-2 4 0,-1 0-5 15,0 0-1-15,2-4 3 0,-2-6-1 0,0 12-5 16,0-12 0-16,0 6-5 0,0-6 0 0,0 0-5 16,0 0-7-16,6 6 1 0,-6-6-7 0,0 0 2 15,0 0-3-15,0 0 4 0,0 0-3 0,0 0 8 16,0 0-6-16,0 0 7 0,0 0-2 0,0 0 3 15,0 0-1-15,0 0 1 0,0 0 6 0,0 0-3 16,0 0-1-16,11-12 5 0,-11 12 4 0,0 0 1 16,0 0 5-16,0 0 3 0,0 0 6 0,0 0 5 15,0 0 6-15,0 0 0 0,0 0 1 0,0 0 0 16,0 0-4-16,0 0 3 0,0 0-6 0,0 0 11 16,0 0-14-16,0 0-6 0,0 0-11 0,0 0-18 15,0 0-24-15,0 0-28 0,0 0-30 0,0 0-34 16,0 0-61-16,0 0-73 0,0 0-336 0,0 0-919 0,0 0-4 15</inkml:trace>
  <inkml:trace contextRef="#ctx0" brushRef="#br0" timeOffset="32203.95">6702 4492 423 0,'1'-12'455'0,"-1"12"-55"0,0-13-46 16,0 13-33-16,-2-13-29 0,-1 5-31 0,1-1-18 0,-3 0-16 16,0 0-23-16,1 3-9 0,-1-2-18 15,-1 1-14-15,0-2-15 0,-4 4-21 0,0-1-13 16,-1 3-9-16,-1-1-5 0,0 3-6 0,-3 0-12 0,-2 1-9 16,-1 2-10-16,-1 1-7 0,1 1-4 0,0 3-4 15,2 1-9-15,-2 4-3 0,-4 4-2 16,6-2 0-16,-3 6-8 0,0-1 1 0,0 6-8 0,4-4 0 15,1 3-4-15,2 0 0 0,2 4-11 0,1-1-1 16,5 2 0-16,1-1-2 0,1 1-2 0,4-1 7 16,0 0-7-16,7-3 2 0,-1 1 2 0,5-3-1 15,-3-3 1-15,2-5 1 0,1-1-3 0,12 1 6 16,-9-5-7-16,0-2 2 0,4-2-3 0,-3-2 0 16,-2-2-2-16,3-3 4 0,1-4-5 0,0-2 1 15,-1-4-8-15,4-6-5 0,-2-2-3 0,-1-2-16 16,-1-4-4-16,-4 0-2 0,0-3-3 0,-2-1 6 15,-3-2-2-15,1 2 7 0,-5-1 1 0,2 0 4 16,-2 1 3-16,-3 4 1 0,2-1 0 0,-4 8 7 16,1 1 9-16,0 7 14 0,-1 0 17 0,0 3 10 15,0-2 10-15,0 9 11 0,0 0 6 0,-4-8-9 16,4 8-5-16,0 0-2 0,0 0-5 0,-12 32 5 16,11-13-4-16,-1 5 0 0,2 3-5 0,0 3 2 0,2 0-5 15,-4-1 2-15,4 0-6 0,2-1-5 16,-2 4 4-16,3-4-3 0,0 1-10 0,4-4-3 15,-2 1-3-15,-1-8-10 0,-1 0-23 0,3-4-23 16,-4-2-33-16,-1 0-49 0,3-1-52 0,1-4-79 0,-4 0-299 16,2-3-823-16,-5-4 38 0</inkml:trace>
  <inkml:trace contextRef="#ctx0" brushRef="#br0" timeOffset="32644.58">6976 4463 322 0,'0'0'515'0,"5"14"-63"15,-3-7-54-15,0 5-47 0,1 3-28 0,1 2-28 16,-1 9-17-16,3 0-32 0,-3-2-16 0,2 3-34 16,1-2-6-16,-3 1-29 0,-1-2-13 0,2 5-19 15,0-5-14-15,-2 0-17 0,1-5-11 0,1 0-9 16,-2 1-8-16,0-1-9 0,0-2-10 0,-2-2-4 15,0-3 1-15,2-2-6 0,-1-1-8 0,0-4 5 16,-1-5-15-16,3 8-11 0,-3-8-6 0,0 0-5 16,0 0 10-16,0 0-12 0,0 0-2 0,2-36-4 15,1 13-8-15,2-5-1 0,-1-3-14 0,1-2-4 16,1 0-2-16,1-1 2 0,5 2 1 0,-1 1 7 16,-1 0 4-16,4 0 2 0,-1-2 7 0,1 7 7 15,0-2 7-15,2 3 12 0,3 3 6 0,-7 8 3 16,3 1 3-16,-7 10 5 0,4-3 5 0,1 5 3 0,-6 1 8 15,2 5 1-15,0 3-4 0,0 5-4 0,-1 5-2 16,1 8-7-16,-3 3 4 0,-2 1-3 16,2 3-6-16,-2 0-3 0,-4 1-3 0,0 1 1 15,2 0-2-15,-2 0 0 0,0-1 4 0,2-1-13 0,-1-3-23 16,3-1-27-16,-2-5-30 0,2-3-41 16,0-5-50-16,1-1-48 0,3-6-75 0,-2-6-267 15,5 1-808-15,5-4 45 0</inkml:trace>
  <inkml:trace contextRef="#ctx0" brushRef="#br0" timeOffset="33144">8039 4585 599 0,'6'-3'530'16,"-6"3"-70"-16,8-5-69 0,-5 0-58 0,-3 5-48 15,-2-10-32-15,2 10-12 0,-4-11-24 0,4 11-18 16,-8-10-9-16,0 3-16 0,1 0-14 0,-2 1-4 15,-1-4-18-15,0 4-10 0,-5-1-15 0,-2-1-18 16,-1 1-6-16,3 1-10 0,-4 0-10 0,2 5-7 16,-7-1-8-16,3 4-10 0,1 1 1 0,-2 2-3 15,-7 7-4-15,2-1-6 0,1 4-1 0,-2 1-6 16,4 2 0-16,1 3-6 0,-1 1 2 0,2 6-7 16,0 1-1-16,4-2 4 0,4 5 3 0,-2 0-2 15,4-1 7-15,-1-1-11 0,7 0 0 0,0 0-4 16,4-5-2-16,2 1 3 0,3-6-2 0,2-3 0 15,0 0-2-15,5-2 0 0,-2-5-2 0,2-2 3 0,7-1-6 16,-4-4-1-16,3-3-6 0,2-1-1 0,8-6-8 16,2-6-5-16,-1-2-6 0,-2-4-6 0,1-3-8 15,-1-2-6-15,2-1-3 0,-5-2 3 16,1 0 2-16,-3-1 4 0,-1 7 2 0,-2-4 3 0,-4 9 2 16,1-7 5-16,-4 9 2 0,-4 3 2 0,0 0 5 15,1 1 6-15,-1 0 6 0,-2 5 17 0,0-1 15 16,-4 6 6-16,4-8 16 0,-4 8-9 0,4-3 5 15,-4 3-7-15,0 0-3 0,0 0-6 0,0 0-1 16,-1 22-4-16,-1-5-1 0,2 1 0 0,0 8 0 16,0 5-5-16,2-2-1 0,0 0 1 0,2 1 0 15,-4 0-3-15,4-1-5 0,6-1-8 0,-5-3-4 16,3 0-21-16,1-5-26 0,-2-5-24 0,0-4-36 16,2-3-38-16,0 0-53 0,6-7-76 0,-2-2-277 15,4-5-813-15,1-3 42 0</inkml:trace>
  <inkml:trace contextRef="#ctx0" brushRef="#br0" timeOffset="33460.72">8724 4446 18 0,'2'-9'581'0,"1"-1"-79"0,1 0-59 15,-4 4-46-15,0 6-44 0,-5-13-37 0,1 7-21 16,-1 0-39-16,-4 0-23 0,0 2-20 0,-1 1-3 0,-4 0-19 15,1 3 2-15,-6 1-32 0,-2 2-6 16,4 3-11-16,-3 1-19 0,-8 5-7 0,4 2-14 16,2 5-8-16,-3 1-7 0,0 2-6 0,0 5 0 0,1 0 5 15,-7 9 6-15,10-5-2 0,6-2-6 0,-1 2-8 16,-1-1-11-16,5-1-3 0,3 2-8 0,3-4-9 16,2 0 6-16,4-1-14 0,4-1-2 0,4-1-3 15,7-1-7-15,-6-7-4 0,3-1 3 0,1-1-5 16,5 0-5-16,9-2-9 0,0-4-13 0,-2 0-11 15,4-7-22-15,0-2-6 0,-2-7-40 0,2 0-15 16,0-3-29-16,-2-5-33 0,0-3-47 0,0-4-64 16,-5 2-327-16,1-7-917 0,0 1-3 0</inkml:trace>
  <inkml:trace contextRef="#ctx0" brushRef="#br0" timeOffset="33881.89">8858 3977 575 0,'-4'-7'596'0,"4"7"-94"0,-8-7-69 16,8 7-59-16,-5-2-60 0,5 2-46 15,0 0-13-15,-10 19-29 0,8-1-5 0,0 7-3 16,2 5 1-16,0 3-10 0,2 3-1 0,0 14-7 16,0 2-25-16,1 3-23 0,-1-2-5 0,2 3-21 15,0-2-10-15,0 4-12 0,0-5-17 0,0 2-16 16,-3-2 0-16,3-1-9 0,-2 1-3 0,0-3-10 15,0-16-3-15,1 0-8 0,-1-5-1 0,1-3-2 16,-1-8-8-16,0-1-11 0,0-6-17 0,-2-4-15 0,2-3-14 16,-2-4-16-16,3 6-1 0,-3-6-1 0,0 0-7 15,13-21 0-15,-4 3-2 0,-2 0-4 0,2-10-1 16,-1-3 3-16,4 1 2 0,-3-1 3 16,-1 1 8-16,4 2 4 0,-1 1 7 0,3-2 12 0,-3 3 14 15,0-1 16-15,1 2 10 0,3 0 9 0,-3 7 9 16,3-3 9-16,-5 8 3 0,1 6-3 0,-2 0 2 15,1 3-7-15,2 2 6 0,-12 2 2 0,21 7 9 16,-10 5-3-16,-1 2-2 0,0 10-3 0,-5 4-10 16,1 1-2-16,-2 1-3 0,-1 2-2 0,-3 3-8 15,0-2-7-15,2-4-11 0,0-1-23 0,0 1-32 16,2-3-28-16,-1 0-36 0,2-6-40 0,-3-2-55 16,7-3-68-16,0 2-332 0,-1-9-940 0,4 1-14 15</inkml:trace>
  <inkml:trace contextRef="#ctx0" brushRef="#br0" timeOffset="34381.97">9842 4686 484 0,'0'-12'613'0,"-2"4"-109"16,0-3-77-16,-2 1-70 0,-5-1-50 0,3-3-35 15,-7 2-35-15,0 0-21 0,-3 2-9 0,-2 2-10 16,1-2-7-16,-2 2-9 0,-4 3-14 0,0-4-16 15,0 6-14-15,0 2-12 0,3 5-15 0,-7 0-11 0,-2 5-7 16,0 1-4-16,4 3-12 0,0 5-4 16,4 6-10-16,-2-2-10 0,0 3 1 0,4 3-1 15,0 1 5-15,3 3-18 0,3-1 5 0,3-2-3 16,3 3-9-16,1-3-1 0,2-1-2 0,4-7-9 0,2-3 0 16,4 0 3-16,-1-3-1 0,7-2-8 15,0 0-1-15,-1-6-6 0,3-2-12 0,3-2-11 16,4-3-8-16,-2-5-10 0,8-2-9 0,0-8-16 15,-1-3-11-15,-1-3-10 0,-2-3-4 0,4-4-1 0,-5-1 1 16,7-11 9-16,-7 11 6 0,-3-2 7 0,-4 3 6 16,4-1 8-16,-6 3 12 0,-2 2 14 0,-4 7 12 15,1 2 11-15,-5 4 22 0,1 2 17 16,0 1 19-16,-2-1 11 0,0 3 16 0,-2 6 0 16,1-7 1-16,-1 7 1 0,0 0-15 0,0 0-5 0,0 0-8 15,0 0-7-15,0 0-5 0,-14 28-4 0,13-11 2 16,-2 0 2-16,1 2 1 0,2 7 6 0,2 0-4 15,2 1-5-15,1 0-1 0,1 1-3 0,0-2-4 16,0 6-5-16,1-7-3 0,3-1-1 0,-2-7-5 16,-1 3 2-16,1-4-13 0,-2 0-7 0,3-5-18 15,-1-4-27-15,1 1-24 0,0-4-27 0,0-2-23 16,0-1-29-16,1-5-29 0,1-4-45 0,2-5-54 16,-1-4-82-16,3-6-229 0,-2-2-871 0,1 0 19 15</inkml:trace>
  <inkml:trace contextRef="#ctx0" brushRef="#br0" timeOffset="34556.04">10098 4546 120 0,'0'0'678'0,"0"0"-112"0,0 0-104 0,12 13-68 15,-10-1-50-15,0 1-26 0,1 6-16 0,-1 9-26 16,2-1-4-16,0 4-7 0,1 2-17 0,-1 3-18 16,3-4-20-16,0 1-34 0,-1 3-17 0,5-9-18 15,-3 1-16-15,0-2-19 0,-1-2-17 0,0-4-57 16,0-2-43-16,0-4-43 0,1 0-44 0,-3-3-55 15,-2-4-62-15,3-3-84 0,-6-4-262 0,0 0-827 0,0 0 37 16</inkml:trace>
  <inkml:trace contextRef="#ctx0" brushRef="#br0" timeOffset="34712.51">10114 4280 39 0,'-2'-17'962'0,"-5"2"-204"16,0 1-159-16,3 1-106 0,0 6-67 15,-3-2-86-15,2 2-56 0,-2 1-52 0,2 3-46 0,-3-1-42 16,-1 2-43-16,9 2-43 0,-11-2-67 0,11 2-94 16,-16 3-110-16,7 4-317 0,2 1-765 0,-2 0 59 15</inkml:trace>
  <inkml:trace contextRef="#ctx0" brushRef="#br0" timeOffset="35379.67">10447 4256 58 0,'0'0'614'0,"2"-6"-82"0,-2 6-74 0,0 0-55 16,0 0-38-16,0 0-20 0,0 0-20 0,9 13-20 15,-7-1-20-15,0 5-21 0,0 2-17 0,2 11-19 16,0 4 7-16,4 1-12 0,-3 14-15 0,4 0-3 0,-3-1-22 15,-1-2-20-15,2 4-15 0,-2-2-22 0,1 1-16 16,3-3-13-16,0-13-10 0,-3 2-8 0,1-1-13 16,-1-1-8-16,1-4-11 0,-1 0-13 0,-2-4-22 15,1-6-27-15,-3-2-27 0,2-5-30 0,0 0-25 16,-4-1-37-16,3-4-40 0,-3-7-66 0,0 12-87 16,-5-7-283-16,5-5-942 0,0 0-17 0</inkml:trace>
  <inkml:trace contextRef="#ctx0" brushRef="#br0" timeOffset="35574.96">10250 4756 315 0,'5'-6'589'0,"4"3"-77"0,2-3-47 16,5 1-57-16,4-3-42 0,7 1-36 0,1 0-41 15,5-1-29-15,-1 0-40 0,-1-1-17 16,5 1-30-16,-3 2-19 0,-1-2-25 0,0 0-12 0,1 2-24 15,-1-2-40-15,-3 1-40 0,0 2-55 0,-7 3-68 16,-1-2-73-16,1-1-92 0,-6 1-238 0,2-1-727 16,-1 0 72-16</inkml:trace>
  <inkml:trace contextRef="#ctx0" brushRef="#br0" timeOffset="36030.01">10817 4225 108 0,'0'0'705'0,"0"0"-119"0,0 0-92 0,0 0-72 15,0 0-63-15,0 0-40 0,0 0-27 0,-8 29-25 16,11-12-8-16,-5 9-13 0,2 5-19 0,2 2-9 16,2 2-24-16,-2 19-12 0,2-3-15 0,0-2-19 15,2 3-18-15,-4-1-16 0,-1 0-6 0,1-1-19 16,-4-3-9-16,4-2-10 0,-2-7-8 0,2-7-6 0,-2-1-8 15,0-1-5-15,-2-3 3 0,0-5-13 0,2-6-4 16,0-2-13-16,0-2-4 0,0-1-16 0,0-10-13 16,0 0-20-16,0 13-8 0,0-13-4 15,0 0 3-15,0 0 4 0,0 0-2 0,13-23-2 0,-8 6-1 16,0-7-1-16,5-2-1 0,-3 0-3 0,5-1 7 16,-1 0 5-16,1 0-1 0,-1-2 5 0,1 2 5 15,1 0 13-15,1 1 15 0,1 1 14 0,0 0 17 16,1 1 16-16,2 3 14 0,2 0 5 0,-5 10-11 15,1 1-1-15,2 3 5 0,-5 5 2 0,1-1 6 16,-1 6-7-16,-2-1 3 0,4 6 5 0,0 4-5 16,-1 9 0-16,-3 3-9 0,-2 5-4 0,-2 2-3 15,0 1-6-15,-3-1-3 0,0 4-1 0,-3-4-6 16,2 0-7-16,-2 0-7 0,0-4-14 0,1 1-26 16,-1-9-24-16,-1-1-33 0,2-1-28 0,-2-5-32 15,1-4-54-15,-1-8-54 0,6 10-67 0,-6-10-285 16,7-2-927-16,-7 2-9 0</inkml:trace>
  <inkml:trace contextRef="#ctx0" brushRef="#br0" timeOffset="36615.94">11473 4677 505 0,'0'0'637'0,"3"-6"-108"0,-3 6-77 15,3-4-64-15,-3 4-43 0,0 0-36 0,0 0-26 16,0 0-29-16,13 13-25 0,-7-4-15 0,-2 2-14 15,1 6-16-15,-1 1-17 0,2 1-12 0,0-1-15 16,-4 1-15-16,3-1-21 0,-1 1-7 0,0 1-16 16,1-1-7-16,-4 0-5 0,2-2-7 0,0-2-6 0,-1-1-7 15,-1 2-3-15,-1-6-6 0,-1 2-7 16,-1-1-4-16,1-4-11 0,0 0-6 0,1-7-20 16,-2 10-9-16,2-10-14 0,-3 5-19 0,3-5-8 15,0 0-9-15,0 0 2 0,0 0 1 0,-6-29 2 16,6 16 1-16,1-5 4 0,1-8 0 0,4 0 12 15,-2 0-7-15,4-3 5 0,-1 0 2 0,-1 0 2 0,2 2 9 16,2 0 4-16,-2 1 5 0,2 2 12 16,1 0 20-16,-3 6 5 0,1 2 5 0,1 3 13 15,3 1 0-15,-4 4 11 0,7 0 1 0,-5 4 9 0,4 3 4 16,-2 1-6-16,1 2 6 0,1 5-6 0,-1 3 4 16,0 5-2-16,-2-1-7 0,-1 10 1 15,-2 1-6-15,2 1-9 0,-4 2 6 0,1 2-7 0,-3-3 0 16,-1 2-11-16,0-2 3 0,-2 0 3 0,0-7-7 15,0 0-6-15,-1-1 7 0,0-3-1 0,-1-3-6 16,0-2-9-16,0-11-4 0,2 14-15 0,-2-9-9 16,0-5-12-16,0 0-2 0,0 0-6 0,0 0 5 15,0 0 0-15,10-35 0 0,-6 9 1 0,1 0-3 16,0 1-2-16,2-4 0 0,0 2 10 0,-2 0-3 16,3 2 11-16,-2 6 17 0,3 0 7 0,-2 1 10 15,0 2 22-15,3 2 6 0,1 3 9 0,-4 1 12 16,1 3 6-16,4 3 14 0,-3-1-1 0,1 7 14 15,-5 2-4-15,6 3 0 0,1 5-7 0,-3 5-6 16,1 2-10-16,-4 6-6 0,1 4-5 0,-2-3-6 16,-1 3-5-16,1-1-7 0,0 0-10 0,-2-4-25 15,0-4-35-15,3-1-45 0,-1 0-45 0,-1-1-66 16,2-1-86-16,-4-3-346 0,4 2-985 0,-4-4-46 16</inkml:trace>
  <inkml:trace contextRef="#ctx0" brushRef="#br0" timeOffset="37428.93">12591 4721 580 0,'-5'-5'529'0,"1"0"-78"0,-3 0-67 15,4 0-48-15,3 5-53 0,-9-7-31 16,9 7-26-16,-5-5-13 0,5 5-19 0,0 0-9 0,-4-4-15 15,4 4-14-15,0 0-3 0,0 0-9 0,0 0-10 16,0 0-11-16,14 24-8 0,-5-16-21 0,-3-1-9 16,3 3-11-16,1-1-4 0,-1 0-6 0,5 2-9 15,-4-3-7-15,2-1-8 0,1-2-7 0,0-3-1 16,0 1 1-16,0-6-11 0,5 3-9 0,-4-4-10 16,1-4-14-16,1-1-19 0,0-3-14 0,3-6-23 15,-1-2-16-15,-4 6-12 0,-2-2-17 0,0 0-5 16,-3 1-5-16,0 1 4 0,-4-1 2 0,1 5 5 15,-3-2-3-15,-3 3 9 0,-2 0 2 0,0 2 13 16,2 7 9-16,-14-9 26 0,6 7 31 0,-1-1 31 16,-2 3 21-16,-2 1 15 0,1 3 22 0,-2 1 0 15,-2 2 2-15,1 3-1 0,-1 0 11 0,3 1 1 16,2-4 2-16,1 0 2 0,3 1-2 0,1 0-9 0,-2 2-10 16,6-1-1-16,3 0-4 0,4 0-1 0,1 1-3 15,3-2-3-15,5 3 1 0,1-2-9 16,4-3-5-16,0 0 5 0,-1-2-1 0,11-1-6 15,-2-3-7-15,1 0 0 0,-1-6-4 0,-1-1-1 0,3-2-7 16,-11 3 2-16,1-3-2 0,-1-1-5 0,6-3-4 16,-2-4-8-16,-11 4-5 0,1 0 2 0,-1-3-6 15,-3-2-6-15,-2-1-2 0,0 1 1 0,-3 1-2 16,-3-1 4-16,-2 0 5 0,-3 1-5 0,-2-3 3 16,-4-3 4-16,-2 9 4 0,-2-6 2 0,1 7 2 15,-8-1 8-15,-5 2 2 0,0 1 0 0,-3 7-3 16,-2 0 2-16,1 3 3 0,-4 2 4 0,2 3 7 15,-1 4 3-15,-3 2 5 0,3 3 3 0,0 3-1 16,2 6 17-16,0-1 6 0,-4 15 3 0,4 1 10 16,7 3 6-16,3 5 3 0,4 2 10 0,3 1 10 15,8 1 8-15,5 0 4 0,4-2 0 0,5-2-3 16,2-8 0-16,9 6-8 0,6-2-10 0,-3-10-6 16,4-5-10-16,14 5-6 0,6-5-10 0,-13-10-4 0,7-5-7 15,13-3-3-15,2 0-13 0,-3-12-21 16,0-2-26-16,0-7-37 0,-5-6-53 0,-8 1-63 15,-5-1-86-15,-3-5-399 0,0 4-1089 0,-5-4-123 16</inkml:trace>
  <inkml:trace contextRef="#ctx0" brushRef="#br0" timeOffset="39040.75">14361 4746 324 0,'0'-11'435'0,"-3"-1"-38"0,0 0-40 0,-1 1-25 15,-4-4-18-15,2 4-23 0,-2 0-17 0,-3-2-19 16,0 1-18-16,2 2-19 0,-5 0-14 0,0 2-21 15,-2-2-20-15,-1 6-14 0,-2-1-11 0,-3 1-20 16,1 3-11-16,-7 1-7 0,-1 2-11 0,1 2-5 0,0 6-9 16,-3 1-15-16,2 1-4 0,1 6 0 15,0 2-8-15,-2 2 1 0,6 4-4 0,-7 12 0 16,7 1-1-16,0 1 0 0,8-6-4 0,-2 9-9 16,6-12 7-16,5 2-14 0,2-2 0 0,4-3-2 0,2 0-3 15,0-10-2-15,7 7-3 0,-1-7 0 0,4-6-5 16,2 2 4-16,3-3 3 0,3-3-8 0,7 1 5 15,-5-2-1-15,7-6-5 0,-2-3-4 16,3-2-5-16,-9-2 5 0,6-5-6 0,-1-3 4 0,2-3-16 16,-2-5-5-16,-3 0-3 0,0-4-4 0,0 0 6 15,-6-1 1-15,2-5 3 0,-1 2 1 0,-2-1 0 16,-1 0 5-16,-1-4-1 0,-3 5 1 0,-2 0 3 16,2 2 2-16,-6 0-1 0,2 10 10 0,-6 1 4 15,0 5 17-15,0 2 7 0,0 0 12 0,0 3 6 16,0 7 10-16,0 0-2 0,-1-12 8 0,1 12-3 15,0 0-9-15,0 0-5 0,0 0-7 0,0 0-4 16,-10 32-4-16,9-13-3 0,1 7-1 0,0 4 1 16,1 0-7-16,1 2-1 0,0 2-7 0,2 0 0 15,-1-1 1-15,3 1-3 0,-3-4-3 0,4 2 1 0,3-3-6 16,0-4-12-16,-1-8-10 0,4-3-18 16,-3 1-17-16,0-6-22 0,6-1-18 0,-7-4-29 15,6-3-31-15,-3-3-37 0,4-4-44 0,1-5-45 0,3-6-302 16,-6 2-874-16,2-7 18 0</inkml:trace>
  <inkml:trace contextRef="#ctx0" brushRef="#br0" timeOffset="39446.76">14669 4641 468 0,'2'-11'539'0,"-2"-1"-64"0,2-1-57 16,-4 5-37-16,2 8-42 0,-3-11-25 0,3 11-31 16,-4-8-37-16,4 8-27 0,-8-1-29 0,8 1-20 15,0 0-12-15,-14 14-7 0,8-3-4 0,-3 7-2 16,1 5-15-16,3 2-4 0,0 1-3 0,1 2-15 15,0 2-12-15,3-1-9 0,1 0-3 0,-3-1-12 16,6 0-10-16,2-2-4 0,-1-7-14 0,2 5 7 16,1-6-11-16,-1-2-2 0,5 1 0 0,-2-4-8 15,2 0-5-15,1-2 3 0,1-2-8 0,1-2-6 16,-1-3-6-16,0 1-1 0,2-5-2 0,2-1-2 16,2-5-6-16,-4-1 0 0,1-4-13 0,1 0 2 15,-1-3-4-15,3-7-7 0,-5 1-2 0,0-2 16 16,-5 4-9-16,1-4 0 0,0-2 1 0,-3-3 1 15,-2 8 7-15,-1 1 7 0,0 0-4 0,-3 2 6 16,0 1 9-16,-1 4 6 0,0 0 11 0,0 2 20 16,0 9 9-16,0-14 11 0,0 14 16 0,-1-7 0 15,1 7 0-15,0 0-7 0,0 0-9 0,0 0-7 16,0 0-8-16,0 0-3 0,-10 26-6 0,7-9-3 0,1 4-8 16,-1-2 4-16,2 9-4 0,1-1 2 0,-2 4-7 15,4-2-4-15,-1 0 0 0,2-1-1 16,-1 3-4-16,1-4-2 0,2-1-7 0,1-3-18 15,2-3-29-15,0-2-36 0,1-1-44 0,0-1-50 0,1-2-70 16,4-5-77-16,-4-4-312 0,0-4-1000 0,3-2-55 16</inkml:trace>
  <inkml:trace contextRef="#ctx0" brushRef="#br0" timeOffset="39563.26">15315 5019 190 0,'6'-3'704'0,"-1"-1"-116"0,-5 4-112 0,6-5-73 16,-6 5-87-16,0 0-77 0,0 0-76 0,0 0-86 15,0 0-82-15,0 0-77 0,0 0-68 0,-13-11-249 16,13 11-529-16,-5-4 104 0</inkml:trace>
  <inkml:trace contextRef="#ctx0" brushRef="#br0" timeOffset="40045.91">15623 4960 346 0,'4'6'588'0,"-4"-6"-93"0,12 8-67 15,-3-1-52-15,2-2-43 0,-2-2-37 0,5 2-19 0,6-1-25 16,-1 0-19-16,0-2-24 0,1-2-25 0,10-1-20 15,-10-2-16-15,11-2-13 0,-11-1-16 0,8-2-14 16,-7-2-15-16,4-2-8 0,0-1-6 16,-1-1-14-16,-10 2-5 0,1-3-6 0,6-3-4 0,-12 4-4 15,0 1-5-15,-2-3-5 0,0 0 1 0,-3 2-7 16,-7-1 4-16,4-1-4 0,-2 3 3 0,-3 1 2 16,-1-4 4-16,-7-1 0 0,2 3 2 0,-5 1 9 15,1 2 2-15,-1 2 5 0,-5 4 3 0,1 0 1 16,5 3 2-16,-6-1 5 0,1 6 1 0,-3 1 1 15,3 4 4-15,-4 5 1 0,0 0 1 0,-2 1-7 16,6 8-1-16,3 1 0 0,-1 0-4 0,4 4-2 16,1 1-4-16,1-1-6 0,2 4-4 0,0-5-5 15,5 5-8-15,6 0 1 0,2-4-6 0,1 0 1 16,4-1-7-16,2-2-4 0,5-1-17 0,0 1-17 16,6-5-26-16,1-4-24 0,5-1-28 0,4-2-26 15,1-6-23-15,2-1-26 0,2-4-21 0,4-1-21 16,-2-1-25-16,11-5-26 0,0 1-34 0,-12-2-293 15,1-2-896-15,-1 1 10 0</inkml:trace>
  <inkml:trace contextRef="#ctx0" brushRef="#br0" timeOffset="40979.94">16763 4785 390 0,'2'-15'570'0,"-4"-1"-83"0,-1 4-53 0,-4-3-48 15,1 4-37-15,-3-4-36 0,-4 6-30 16,-2-1-19-16,-3 3-13 0,-3 1-18 0,0 4-22 15,-11 2-14-15,2 4-2 0,0 5-4 0,-1 3-3 0,-1 2-10 16,1 2-16-16,2 5-13 0,4 3-11 0,2 0-17 16,-1 3-10-16,5-1-15 0,4 3-14 0,2-2-6 15,4-2-7-15,2 0-9 0,1 0-10 16,3 2-2-16,4-10-5 0,2 7-3 0,4 1-5 0,1-7-8 16,-2 3 0-16,5-4-3 0,6 3-3 0,-1-5-11 15,-1-3-10-15,2-2-7 0,-1-4-7 0,2 2-11 16,0-6-9-16,2-2-13 0,9-2-8 0,-14-6-9 15,7 0-10-15,2-7-7 0,-5-1-8 0,5-7 13 16,-4-2-11-16,0-4 2 0,-2-2 4 0,2-14 4 16,1 0 7-16,-5-5 8 0,-1 0 5 0,-3-5 13 15,-7 0 5-15,3-1 11 0,-3 4 12 0,3-3 9 16,-2-1 20-16,-2 8-2 0,-3 2 7 0,1 14 7 16,-5 1 5-16,2 0 1 0,-2 4 12 0,-1 8 6 15,-2 0 6-15,-2 5 2 0,2 3 2 0,-2 4 4 16,0-2 8-16,0 2-9 0,0 5 0 0,8 2-1 15,-17 7-8-15,9 2-6 0,-5 5-5 0,4 4-2 16,-3 9-4-16,3 4 4 0,1 5-5 0,2 10 8 16,4 3-2-16,0 1-1 0,4 1-2 0,0 2-5 0,3-5-1 15,2 2-4-15,2 3-2 0,2-5-1 16,2 0 0-16,-1-4-6 0,1-11-5 0,2-2 2 16,2 0-5-16,4-1 0 0,-2-5-9 0,3-1-2 15,5-6-8-15,-2 1-3 0,3-4-8 0,0-5-10 0,1-5-12 16,1-3-7-16,1-3-16 0,2-4-5 0,-3-3-12 15,-4-3-6-15,4-5-3 0,-3-2 1 0,2-2-2 16,-4-3 4-16,0-2 9 0,-1-3 8 16,0-1 4-16,-3 2 6 0,-4-1 6 0,-2-1 5 0,-4 3 4 15,-6 7 5-15,3-1 6 0,-7 3 7 0,-1-1 4 16,0 2 11-16,-3 4-1 0,-1 1 6 0,0-1 3 16,-3 2 13-16,1 3 5 0,1 3 6 0,-4 0-2 15,0 4 5-15,-1 0 3 0,-2 4-9 0,3 2-4 16,-1 2-3-16,1 2 19 0,4 3-13 0,-3 5 2 15,2-2-6-15,2 5 7 0,2 5 1 0,0 1 0 16,2 0-5-16,3 2 4 0,1-1 4 0,1 1-8 16,0 1 2-16,3-4 2 0,0 0-13 0,2-1 5 15,1-3 2-15,-2-4-7 0,5 2 1 0,-2-5 1 16,0-3-4-16,1-3-2 0,4 1-9 0,-6-4-5 16,7-1 2-16,-1-3-6 0,1-2-4 0,-3-3-14 15,13-6 1-15,-10 0-6 0,-1-3 0 0,4-5 1 16,0-4 2-16,-3-4 3 0,1-1 15 0,-5-2-7 15,2 1-1-15,-1-7 10 0,-3 1 12 0,0 0 3 16,-2 1-1-16,-2-2 8 0,-1 7 1 0,-4 0 11 16,-2 9 12-16,1 0 1 0,-2 2 16 0,1 6 2 15,-4 0 4-15,1 4 5 0,-2 0-6 0,4 6-3 16,-8-6 0-16,8 6-12 0,-9 0-1 0,9 0-3 0,-9 7-11 16,5 4 7-16,-1 7-2 0,-1 6 10 0,0 2 2 15,2 4 6-15,3-1 1 0,-1 6 10 16,1-2-4-16,2 3 3 0,2 1 6 0,4 8-1 15,0-11-1-15,0 11-5 0,2-11-5 0,0-1-7 0,-1-5-3 16,1 0-5-16,0-3-10 0,-2-7-18 0,0 0-30 16,-1-3-32-16,3-2-36 0,-2-3-37 0,-1 0-53 15,-2 0-67-15,1-2-100 0,-2-2-275 16,-3-6-978-16,0 0-40 0</inkml:trace>
  <inkml:trace contextRef="#ctx0" brushRef="#br0" timeOffset="46303.67">2457 15644 311 0,'1'-11'365'0,"-1"11"-34"16,0-8-28-16,0 8-24 0,0-9-28 0,0 9-10 16,0 0-13-16,4-5-22 0,-4 5-14 0,0 0-10 15,0 0-17-15,0 0-9 0,0 0-9 0,0 0-10 16,0 0-12-16,0 0-6 0,0 0 24 0,15 24-13 15,-7 2-8-15,-2 2-17 0,2 4-12 0,-2 4-8 16,-1-1-8-16,3 11-1 0,-4 6-7 0,-2 0-4 16,0-1 2-16,-2 4 1 0,2 3 1 0,-2-4-9 15,-2 6-3-15,2-1-7 0,0 1-4 0,0-5-3 16,-3 0-24-16,-1-3-4 0,6-6 0 0,-4-12-3 16,1 1 1-16,2-6-5 0,-1 0 2 0,-1-9-4 15,1 4-4-15,-1-5-7 0,-1-2-13 0,1-5-20 16,1-1-32-16,0-2-38 0,-1-4-40 0,-2 1-59 15,3-6-31-15,-5 5-304 0,5-5-786 0,0 0 52 16</inkml:trace>
  <inkml:trace contextRef="#ctx0" brushRef="#br0" timeOffset="46558.78">2151 16292 280 0,'-6'-6'502'0,"6"6"-86"16,-2-7-65-16,2 7-43 0,0 0-36 0,11-10-29 15,-2 7-23-15,-2-4-28 0,9 2-8 0,5-1-13 16,7-2-5-16,4 3-9 0,2 0-12 0,0 2-19 16,2 1-12-16,5-2-15 0,-4 2-9 0,0-2-14 15,-2 5-3-15,0-3-9 0,2 3-10 0,-5 0-8 16,0-2-9-16,-1 1-24 0,-2-1-36 0,-8 2-44 15,-1 0-61-15,-3-2-72 0,-4 1-304 0,-3-1-711 16,-2-1 76-16</inkml:trace>
  <inkml:trace contextRef="#ctx0" brushRef="#br0" timeOffset="47017.82">2812 15663 208 0,'0'0'574'0,"0"0"-97"16,0 0-76-16,0 0-61 0,11 24-23 0,-5 1-29 15,-1 1-10-15,2 6-7 0,-2 0-33 0,6 17-9 16,-6 5-14-16,1-3-21 0,4 3-16 0,-1 5-17 16,-1-4-22-16,1 2-13 0,-4 5-22 0,4-3-3 15,1 23-11-15,-5-33-12 0,0-2-15 0,-1-11-9 16,1 11-2-16,-2-16-2 0,1-3-8 0,-3-3-8 15,0-8-2-15,2-4-4 0,-3-2-2 0,0-4-9 16,0-7-6-16,0 10-14 0,0-10-13 0,0 0-3 16,0 0-3-16,0 0 2 0,0 0-3 0,-5-36 1 15,5 7 3-15,0-2 0 0,1-2 5 0,0-1 1 16,-1-2 0-16,4 1 2 0,4-12 5 0,-4 15-3 16,2-1 3-16,0-1-2 0,2-3 5 0,1 5 0 15,3 2 2-15,-3 1 2 0,3 3-1 0,-3 10 4 16,0 8 1-16,0-1 3 0,0 5 7 0,3 5 13 15,-2 4-6-15,3 9 5 0,2 7 4 0,-2 6-5 16,-2 3 8-16,6 14-4 0,-3 2 6 0,-3 1-3 16,-3 0-3-16,-4-10-2 0,0 8-6 0,0-11 4 15,-1 1-12-15,0-4 3 0,-1-1-3 0,-2-4-8 16,2-7-21-16,0 0-29 0,1-5-34 0,-2-2-38 0,3-1-38 16,0-3-47-16,2-5-47 0,-2-1-54 15,-4-2-242-15,0 0-793 0,21-15 51 0</inkml:trace>
  <inkml:trace contextRef="#ctx0" brushRef="#br0" timeOffset="47575.79">3770 16319 140 0,'0'-11'395'0,"2"0"-40"0,-4 1-26 0,-2-1-15 15,2-1-15-15,-4 0-23 0,2-2-12 0,-4-1-19 16,2 4-5-16,-4 1-12 0,2 1-10 0,-1-3-18 16,0 6-5-16,-3-1-15 0,2-1-17 0,-1 3-16 15,-2 4-19-15,-1 0-12 0,0 2-16 0,-3 4-14 16,1 2-5-16,-1 0-6 0,-1 3-7 0,0 4-2 16,2 7-9-16,-2 0-2 0,2 4-4 0,1 4-7 15,5 3 2-15,-2 1 0 0,1 14-4 0,3-1 5 16,3-13 0-16,2 3-5 0,2 0-4 0,0-1 3 15,2-2-4-15,2-1-6 0,1 2-2 0,2-4-5 16,0-2-3-16,6 0 0 0,-2-3-9 0,-2-8 3 16,4-1-1-16,-1-3-4 0,-1-5-9 0,4-3-5 15,-1-2 4-15,1-4-6 0,3-4-8 0,-2-3-2 16,0-5-1-16,3-9-2 0,-3-2-1 0,1-1-8 16,-5-5-5-16,2-3-4 0,-5 0-5 0,1-13 1 0,-3 15 1 15,2-3 1-15,-6 2 5 0,1 1-1 16,-1-2 4-16,-2 2 0 0,0 1 3 0,-1 4 2 15,-2-2 6-15,2 4 1 0,-1 5 7 0,2 8 6 16,-3 2 12-16,2 0 23 0,1 9 9 0,-1-9 10 16,1 9 7-16,0 0-3 0,0 0-1 0,0 0-5 15,0 0-10-15,2 27 0 0,1-5-9 0,2 4 5 16,-3 7 4-16,1-1 4 0,1 3-4 0,-3-4 0 16,2 2-9-16,2-4-1 0,-4 3 6 0,3-4-18 15,-1-2 3-15,4-1-3 0,-3-5-5 0,1-2 2 16,0 3-11-16,0-5-16 0,1-1-18 0,-3-3-24 15,2 0-28-15,0-2-27 0,2-1-34 0,-2-4-30 0,1-2-41 16,-6-3-35-16,12-6-73 0,-8-3-214 16,-1-2-783-16,4-7 57 0</inkml:trace>
  <inkml:trace contextRef="#ctx0" brushRef="#br0" timeOffset="47982.71">3899 16365 126 0,'0'0'573'0,"3"-9"-82"0,-3 9-71 0,1-8-49 15,-1 8-48-15,0 0-42 0,0 0-31 0,0 0-31 16,0 0-20-16,0 0-6 0,11 20-8 0,-5-5-8 16,-1 4-10-16,3 8-12 0,-1-1-13 0,1 6-11 15,-2 0-14-15,1-1-9 0,-2 4-12 0,0-2-13 16,4-2-6-16,-3 1-10 0,-1-2-12 0,2-3-3 16,-3-3-10-16,0-3 4 0,-3-3-10 0,4-6-3 15,-5-5-6-15,2 0-5 0,-2-7-7 0,0 9-18 16,0-9-7-16,0 0 1 0,0 0-1 0,0 0 1 0,4-32-7 15,-5 12-1-15,1-9-1 0,1 1 2 16,-1 1-2-16,2-3 6 0,0 0-5 0,1-1 6 16,-1 3 1-16,1-4 0 0,-1 4 1 0,5 0 3 15,-1 8 1-15,-1 1-3 0,2 0 4 0,0 4 1 16,1 4-2-16,-4 2-1 0,1 1 4 0,-3 2-1 0,2 2-2 16,-4 4 5-16,6-8 8 0,-6 8 0 0,10-1 8 15,-10 1 4-15,14 4 7 0,-5 3 8 16,-1 2 0-16,7 5 1 0,0 8-4 0,-1 4-4 15,0 2-2-15,0 3 0 0,3 12-5 0,-6-9-1 16,0-3-5-16,1 3-4 0,-3 0-5 0,0-1-13 16,0-2-15-16,1-5-19 0,-1 2-22 0,0-4-36 0,-2-7-36 15,-1-3-48-15,-1-3-59 0,0-2-313 16,-1-4-817-16,0-1 41 0</inkml:trace>
  <inkml:trace contextRef="#ctx0" brushRef="#br0" timeOffset="48524.64">4754 16380 246 0,'-2'-11'534'0,"2"11"-87"0,-6-16-60 16,2 8-47-16,-1-1-32 0,-3-1-26 0,0 2-26 15,-1-2-19-15,0 3-20 0,0-1-11 0,-3 2-24 16,1-1-20-16,0 2-15 0,-2 0-17 0,-4-1-7 16,0 3 0-16,0-2-22 0,-1 4-6 0,6 0-8 0,-3 2-3 15,1 0-9-15,0 2-12 0,0 6-1 16,-1-1-11-16,2 4-4 0,0 5-5 0,0 8-6 16,3 3 3-16,0 1 0 0,4 2-6 0,2 4 6 15,1-1 2-15,2-1 0 0,1 1-2 0,2 2-3 16,1-2-3-16,2-1 1 0,2 3-9 0,0-4 3 0,2-2-7 15,0-1 4-15,4-2-10 0,-4-2-1 0,1-9-1 16,3 0 0-16,-3-4-3 0,-1-2 0 16,4-3-9-16,-2-2-7 0,2-4-1 0,-1-2-6 15,0-6-6-15,2-2-5 0,3-11-2 0,-2-3-7 0,-1-2-1 16,2-4 0-16,-6-4-3 0,0 1 5 0,0 0 9 16,-2-2-4-16,-1 3 4 0,-4 2 2 0,5 1-3 15,-3 2 8-15,-1 8 0 0,0 0 0 16,-3 6 4-16,-1 3 3 0,3 1 3 0,-2 2 9 15,-1 6 13-15,1-8 4 0,-1 8 12 0,0 0-3 0,0 0 1 16,0 0-4-16,7 16-3 0,-4 1-6 0,0 3 4 16,2 5-2-16,-2 1 1 0,2 0-9 0,-1 0 5 15,1-2-3-15,5-1-3 0,-5-3 4 16,3-2-7-16,-2-1 3 0,4-2-11 0,-1-1-12 16,1-1-31-16,3-1-39 0,-4-5-41 0,1 0-47 15,2-1-56-15,-2-6-60 0,-1-1-264 0,1-4-806 0,-1-3 46 16</inkml:trace>
  <inkml:trace contextRef="#ctx0" brushRef="#br0" timeOffset="48865.1">5298 16150 563 0,'0'0'529'0,"-8"-6"-81"0,8 6-47 0,-10-4-56 16,3 3-39-16,7 1-35 0,-18 1-19 0,8 2-11 0,-3-1-19 16,1 5-17-16,-1-3-18 0,1 2-12 0,-2 4-14 15,-2 1-17-15,-1 4-17 0,-1 5 13 16,4-5-11-16,-3 8-4 0,2 0-2 0,1 6-15 16,1-3 2-16,2 3-6 0,2 2 5 0,1 0-7 0,2 3-4 15,3-3-5-15,2 0-13 0,2 0-3 0,0 0-10 16,5-2-8-16,3-1-4 0,1 1-6 15,4 0-10-15,0-4-2 0,2-1-9 0,3-5-5 16,0 3-7-16,1-4-12 0,-3-5-21 0,2-3-17 16,-1-5-30-16,3-2-20 0,0-4-27 0,-2-4-30 15,2-1-34-15,-3-5-32 0,3-9-52 0,-2-2-66 0,-6-3-254 16,1-4-869-16,-2-2 22 0</inkml:trace>
  <inkml:trace contextRef="#ctx0" brushRef="#br0" timeOffset="49320.44">5356 15853 313 0,'0'0'577'0,"0"0"-83"0,0 0-52 0,-5 28-43 16,5-11-32-16,2 3-27 0,1 9-15 0,3 3-16 15,2 13 7-15,0-10-21 0,0 14-21 0,3-1-22 0,5 3-23 16,-5-2-26-16,6 0-25 0,-6 3-20 0,5-2-22 15,-6 2-15-15,4-3-19 0,-8-14-5 0,6 12-16 16,-3-14-10-16,-3-4-11 0,2 0-7 16,-2-3-5-16,-2-8-9 0,-1-2-4 0,-1-4-9 15,1-4-7-15,-2 1-10 0,-1-5-11 0,0-4-21 0,2 9-14 16,-2-9-15-16,0 0-13 0,0 0-7 0,0 0 4 16,0 0 5-16,-8-39-2 0,5 20-1 0,-2-7 4 15,2-3-5-15,2 0 2 0,1 0-3 16,-1 1 5-16,2-4 6 0,-1 4 3 0,3-5 4 15,3 2 5-15,-1 0 5 0,3 2 3 0,1 3 5 0,0 2 11 16,1 7-3-16,-1 3 2 0,-1 3 6 0,-1 3 5 16,3 1 9-16,-1 2 10 0,0 4 11 0,4 4 11 15,-1 2 10-15,3 10 6 0,2 5 10 0,2 6 1 16,-3 2 5-16,0 4 2 0,-1 14 1 0,-1-1 6 16,-5-10-5-16,1 13-1 0,-2-2-8 0,-4-13-14 15,-1 3-3-15,3-4-7 0,-2-3 2 0,2-4-19 16,-2-4-11-16,-3-6-33 0,1-4-39 15,0-2-42-15,0-5-42 0,-2-4-35 0,5 4-33 16,-5-4-49-16,0 0-50 0,13-18-240 0,-6 7-823 0,0-3 39 16</inkml:trace>
  <inkml:trace contextRef="#ctx0" brushRef="#br0" timeOffset="49848.52">6172 16408 117 0,'0'-11'456'0,"-2"1"-47"16,0-2-38-16,-3 0-27 0,0 0-29 0,1 4-23 15,-3-4-23-15,1 3-15 0,-3 0-14 16,0 0-17-16,0 0-11 0,0 5-17 0,-1-1-17 0,0 3-19 16,-2 1-16-16,0 1-11 0,-3 1-4 0,-1 6-11 15,2 2-4-15,-1 1-15 0,2 5 0 0,-5 6-11 16,4 2-6-16,0 3-4 0,1 3 4 0,0 5 0 15,4 1-13-15,0-1 8 0,1 13-1 0,1-12-5 16,4 1-2-16,2-2-9 0,4 2-2 0,-2-4-10 16,2 1-2-16,3-5-16 0,-2 0 9 0,1-10-5 15,1-4-5-15,1-3-7 0,1-3-6 0,1 0-13 16,2-2-5-16,-1-5-11 0,1-1 0 0,3-5-15 16,1-5-11-16,-1-4-10 0,3-12-11 15,3 0-9-15,-5-1-6 0,3-4-3 0,-4 4-5 0,1-2 0 16,-3 1 2-16,-1 0 2 0,-2 1 6 0,-1 4 7 15,-2-2 1-15,-2 7 11 0,0 2 4 0,-1 5 5 16,-1 0 4-16,2 2 21 0,-2 1 19 0,-2 8 23 16,0-10 24-16,0 10 16 0,0-7 2 0,0 7 9 15,0 0-2-15,0 0-1 0,0 0-5 0,0 0-5 16,0 0-6-16,0 0-10 0,0 0-2 0,-2 30-2 16,3-16 1-16,2 5 8 0,-1 0-2 0,5 5 8 15,-5-4-2-15,5 6-9 0,1-1-2 0,3 2-5 16,-2 0-5-16,0-9-6 0,1 6 0 0,-2-5-1 15,-1-4 0-15,3-1-16 0,-3-2-19 16,1-5-23-16,0 0-23 0,1-4-25 0,-2-2-36 16,-7-1-33-16,15-7-37 0,-5-8-37 0,-1-2-52 0,-1-2-296 15,0-6-859-15,-3-2 27 0</inkml:trace>
  <inkml:trace contextRef="#ctx0" brushRef="#br0" timeOffset="50043.87">6475 16363 464 0,'7'17'561'0,"-5"-7"-64"0,-1 6-48 0,1 3-28 16,0 10-35-16,0-2-31 0,5 1-34 0,-6 2-27 15,5-1-25-15,1 1-22 0,-2 1-18 0,4-1-32 16,0 0-17-16,3-1-19 0,-1-2-23 16,0 4-20-16,2-2-14 0,2-3-18 0,-1-3-5 0,-3-7-45 15,3 1-24-15,-4-3-42 0,3-3-40 0,-6-1-48 16,2-3-59-16,-5-3-74 0,1 1-330 0,-5-5-872 15,0 0 18-15</inkml:trace>
  <inkml:trace contextRef="#ctx0" brushRef="#br0" timeOffset="50197.4">6489 16173 681 0,'-8'-8'837'0,"-1"1"-160"16,0 2-141-16,3 0-94 0,6 5-59 0,-13-6-78 0,4 2-69 15,4 3-65-15,-3-2-70 0,8 3-72 0,-12-1-89 16,12 1-137-16,-13-3-320 0,13 3-740 0,0 0 69 16</inkml:trace>
</inkml:ink>
</file>

<file path=ppt/ink/ink6.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in"/>
          <inkml:channel name="T" type="integer" max="2.14748E9" units="dev"/>
        </inkml:traceFormat>
        <inkml:channelProperties>
          <inkml:channelProperty channel="X" name="resolution" value="393.73947" units="1/cm"/>
          <inkml:channelProperty channel="Y" name="resolution" value="393.73947" units="1/cm"/>
          <inkml:channelProperty channel="F" name="resolution" value="249.9771" units="1/in"/>
          <inkml:channelProperty channel="T" name="resolution" value="1" units="1/dev"/>
        </inkml:channelProperties>
      </inkml:inkSource>
      <inkml:timestamp xml:id="ts0" timeString="2020-04-02T07:19:35.035"/>
    </inkml:context>
    <inkml:brush xml:id="br0">
      <inkml:brushProperty name="width" value="0.05292" units="cm"/>
      <inkml:brushProperty name="height" value="0.05292" units="cm"/>
      <inkml:brushProperty name="color" value="#FF0000"/>
    </inkml:brush>
    <inkml:brush xml:id="br1">
      <inkml:brushProperty name="width" value="0.05292" units="cm"/>
      <inkml:brushProperty name="height" value="0.05292" units="cm"/>
      <inkml:brushProperty name="color" value="#00B050"/>
    </inkml:brush>
  </inkml:definitions>
  <inkml:trace contextRef="#ctx0" brushRef="#br0">5221 15912 152 0,'0'0'166'0,"0"0"-9"0,0 0-14 0,0 0 7 0,0 0 4 16,0 0-18-16,0 0 12 0,0 0 8 16,0 0 0-16,0 0-8 0,0 0 12 0,0 0-15 15,0 0 2-15,0 0-11 0,0 0 7 0,0 0-23 16,0 0-6-16,0 0-17 0,0 0 2 0,0 0-10 0,0 0-10 16,0 0-6-16,0 0-6 0,0 0 0 0,0 0 4 15,0 0-1-15,0 0 0 0,0 0 5 16,0 0-6-16,0 0 14 0,0 0-5 0,0 0 4 15,0 0-6-15,0 0-1 0,0 0-11 0,5 20-2 16,-2-13-6-16,0-2-4 0,1 5-3 0,3-2 0 0,-2 0-12 16,0 2 10-16,0-4-15 0,0 2 0 0,2 1-8 15,-1-1 1-15,-1 1-4 0,1-1-2 16,0 1 0-16,-1-1 0 0,2 3-5 0,-2-3 7 0,0 0-9 16,-1 0 0-16,0-4-3 0,1 2 2 15,-2 2-1-15,3-4-2 0,-2 2 4 0,0-1-2 0,-2 0 2 16,-2-5-2-16,8 9 3 0,-4-5-2 0,-4-4 1 15,4 8-2-15,1-4 2 0,-5-4 8 16,4 5-3-16,-4-5 6 0,4 4-2 0,-4-4-4 16,0 0 3-16,0 0 0 0,0 0 6 0,0 0 2 0,0 0 4 15,9-14 6-15,-6 7 3 0,1-2 2 0,1-1 3 16,0-2 2-16,2-5 4 0,-2 0 6 0,1-2 3 16,2 0-3-16,1-6 1 0,0-2-2 0,0 2 5 15,1-6-21-15,-1 4 10 0,3-5-7 16,0 2 4-16,0-2-9 0,0 2-1 0,0 1 4 0,-2 2-3 15,3 3-23-15,-3 0 17 0,-3 8-7 0,1 1 0 16,-1 4-4-16,-2 0-3 0,2 1 3 0,-2 0-4 16,-1 1-6-16,0 4 6 0,-2-1-5 0,2 2-2 15,-4 4 0-15,3-9-5 0,-3 9 3 0,4-6 0 16,-4 6-3-16,4-5-20 0,-4 5-35 0,0 0-41 16,0 0-71-16,0 0-108 0,0 0-353 0,0 0-978 15,0 0-38-15</inkml:trace>
  <inkml:trace contextRef="#ctx0" brushRef="#br0" timeOffset="2169.83">4319 14498 90 0,'0'0'404'0,"0"0"-45"0,0 0-45 16,0 0-37-16,0 0-22 0,6-3-28 0,-6 3-9 15,0 0-18-15,0 0-15 0,0 0-20 0,0 0-5 16,0 0-15-16,0 0-6 0,0 0-15 0,4-6-7 0,-4 6-14 15,0 0-8-15,0 0-6 0,0 0-3 0,0 0-10 16,0 0-5-16,0 0-6 0,0 0-12 16,0 0 2-16,0 0-5 0,0 0-4 0,0 0-4 15,11 8-1-15,-11-8-2 0,9 2-3 0,-9-2-2 0,9 6 4 16,-2-3-7-16,-2 2-1 0,5 4-1 0,-1-2 0 16,-1 0-2-16,-1 1-3 0,3 0 0 0,-1 2-3 15,0 1 0-15,0-2-3 0,-2-2-2 16,-1 3-1-16,2-1 0 0,0-1-1 0,-2 1 0 0,-1-1-1 15,0 0 2-15,-1 1 3 0,0-4-3 0,1 1-1 16,-1-1 3-16,-4-5-1 0,5 10-4 0,-3-7 0 16,-2-3-5-16,4 7 4 0,-4-7-2 0,3 8-3 15,-3-8 2-15,4 3-1 0,-4-3 2 0,0 0-1 16,5 4 4-16,-5-4-3 0,0 0-2 0,6 1 4 16,-6-1 6-16,0 0 0 0,0 0 9 0,10-12 0 15,-6 5-7-15,-1-3 8 0,2-1-2 0,-3-7 1 16,4 0-1-16,0-9 5 0,0 0 2 0,-1-1 14 15,3-2-14-15,-3 1-1 0,3 0-2 0,-2-5 3 16,2 5-4-16,-2-1 0 0,4-1-2 0,-1 1-1 16,2 5 15-16,-3-1-13 0,-1 8-8 0,1 1-1 15,-2-3 8-15,1 2-8 0,1 4 0 0,-3 0-4 16,1 1-1-16,-1 3 1 0,0 2-9 0,0-1 5 16,-3 3-4-16,1 1-2 0,-3 5 7 0,4-9-3 15,-4 9-5-15,4-7 4 0,-4 7-1 0,4-4 0 16,-4 4-13-16,0 0-20 0,0 0-41 0,0 0-61 15,0 0-74-15,0 0-109 0,0 0-273 0,0 0-885 16,0 0 13-16</inkml:trace>
  <inkml:trace contextRef="#ctx0" brushRef="#br0" timeOffset="4818.87">5869 14600 156 0,'0'0'432'0,"0"0"-40"0,0 0-25 16,0 0-38-16,0 0-25 0,0 0-23 0,0 0-27 0,0 0-20 15,0 0-21-15,0 0-17 0,0 0-19 0,0 0-15 16,0 0-14-16,0 0-16 0,-9-1-6 16,9 1-21-16,0 0-5 0,0 0-17 0,0 0-6 15,0 0-10-15,0 0-10 0,0 0 1 0,0 0-12 0,0 0-4 16,0 0-3-16,0 0-7 0,0 0-1 0,14-6-2 15,-14 6-1-15,12-6-5 0,-4 4 0 0,3-1-12 16,0 1 4-16,2-1 2 0,0-1-5 0,5 2 3 16,-1-3 6-16,1 3-6 0,3-2-2 0,-2 0 6 15,3 0-3-15,7-1 3 0,-2 1-3 0,1 2-1 16,-1 0-2-16,-5-1 4 0,-1-1-8 0,7 3 1 16,-5 0 1-16,-2-1 1 0,2 1-3 0,5 0 4 15,-8-1-3-15,2 0 0 0,6 0-6 0,-6 1 7 16,0 0-1-16,-2 1-4 0,2-2-4 0,-3 2 2 15,2 0 3-15,-1 0-1 0,0 0 5 0,3-1-7 16,-5 0 1-16,1 1 0 0,-2-3-3 0,1 0 1 16,-1 3-2-16,-3-1 0 0,-4-2-3 0,0 1 2 15,3 2 3-15,-7-1-2 0,-6 1-2 0,12-2 5 16,-12 2 1-16,11 0-5 0,-11 0 3 0,7-2 11 16,-7 2 0-16,0 0 9 0,0 0-12 0,2-8 0 15,-2 8-4-15,0 0 5 0,0 0-5 0,-15-8-4 16,7 6 1-16,-1-5 4 0,-1 4 1 0,-2-1-3 15,0-2-2-15,0 2 0 0,1 0-1 0,-1-1 1 0,-1-1-4 16,2 1 2-16,1 0 2 0,-3 1-6 16,4-2 8-16,0 2-3 0,1 0-1 0,0-3-1 15,2 3 0-15,1 1 2 0,5 3-4 0,-11-6-2 16,7 3 6-16,4 3-1 0,-6-5-2 0,6 5-1 0,0 0 4 16,-7-4-3-16,7 4-5 0,0 0 10 0,0 0-6 15,0 0 2-15,0 0-1 0,0 0 2 16,-1 21-2-16,3-9 0 0,0 0 0 0,0 7 6 0,1-1-9 15,-2 6 2-15,2-5 2 0,-2 0-4 0,0 1 5 16,3 6-4-16,-1-6 2 0,-2-2-2 0,3 1 0 16,-4-1 1-16,1-5-1 0,-1-3-1 0,0-1 11 15,1-3-2-15,-1-6-3 0,2 13-2 0,-2-13 4 16,1 6-2-16,-1-6 2 0,0 0-2 0,0 0 3 16,0 0-1-16,0 0 4 0,0 0-6 0,14-19 6 15,-8 9-5-15,-2-2 3 0,3 1-3 0,-4-1-2 16,1 0 5-16,3-2-4 0,-3 2-1 0,-2 1-4 15,2 1-19-15,2-1-30 0,-1 2-36 0,-1 1-43 16,0-3-70-16,0 4-100 0,-3 2-256 0,-1 5-818 16,6-9 43-16</inkml:trace>
  <inkml:trace contextRef="#ctx0" brushRef="#br0" timeOffset="6173.82">7401 14409 41 0,'0'0'451'15,"-2"-9"-53"-15,2 9-52 0,-4-7-29 0,4 7-35 0,0 0-29 16,0-9-15-16,0 9-23 0,0 0-9 0,0 0-22 16,0 0-13-16,0 0-16 0,0 0-15 0,0 0-7 15,0 0-20-15,0 0-3 0,0 0-10 0,9 30-11 16,-4-14-7-16,0 4-8 0,1 3-5 0,4 2-5 16,-3 0-2-16,-2-7-5 0,3 9-7 0,-2-8-3 15,4 4-2-15,-5-7-4 0,-1-4-6 0,3 0-4 16,-2-4-2-16,1 2-5 0,-2-3-3 0,0-3-12 15,1 0-5-15,-1 0 0 0,-4-4 4 0,9 3-4 16,-9-3-2-16,0 0 2 0,12-10 3 0,-9 3-5 16,1-3 1-16,0-1-3 0,0-4-4 0,-2-2-1 15,3 1-9-15,-2-2-1 0,-1 3-1 0,0-4 5 16,-1 9-3-16,3-1 4 0,-2 3-2 0,-2 1 0 16,0 7-4-16,4-9 0 0,-4 9 5 0,3-8-3 15,-3 8 2-15,0 0 1 0,0 0 1 0,0 0-1 16,0 0 8-16,20 14-5 0,-13-7 6 0,0 3-2 15,6 2 2-15,-2 4 3 0,1 1 5 0,3 3-2 16,1-6 5-16,-3 1 4 0,1-1-2 0,1-2-1 16,-1-3 2-16,4 2-2 0,-3-4 5 0,-3-2 5 0,-1-1 5 15,3-3 3-15,-4-4 4 0,4 1 3 0,-2-3 4 16,3-5-2-16,-5-3 3 0,1-1-4 0,-1 0 2 16,-5-3-8-16,2-1-2 0,-4 4 2 15,-1-4 4-15,-2 7-15 0,-2-6-1 0,1 6 1 0,1 0-8 16,-4 2 3-16,-2-2-8 0,2 5-15 0,0-5-15 15,0 5-17-15,0 2-13 0,4 4-23 0,-5-11-14 16,-1 6-22-16,6 5-15 0,-8-7-15 0,3 2-5 16,5 5 10-16,-6-5 4 0,6 5 15 0,0 0-2 15,-5-3 28-15,5 3 10 0,0 0-12 0,0 0 16 16,0 0 7-16,0 0 3 0,0 0 11 0,0 0 1 16,0 0-19-16,0 0 34 0,24 8 18 0,-18-5 4 15,2 0 16-15,1 2 5 0,5-2 13 0,-3 1 3 16,0 0 13-16,7-2-1 0,-5 0 0 0,-1 0 8 15,1-2-4-15,1 2 4 0,0-4 1 0,0 0-4 16,-1 1-2-16,1 0-4 0,1 0 1 0,-3 0 4 16,1-1-12-16,-3-1 0 0,-1 2 4 0,1-2-1 15,-4 2-3-15,-6 1-3 0,14-5 9 0,-9 3-7 16,-5 2 16-16,6-4 13 0,-6 4-2 0,2-6 1 16,-2 6-3-16,0 0 2 0,0 0 1 0,-6-13-4 15,6 13-3-15,-10-7 1 0,4 3 6 0,6 4 1 16,-15-4 8-16,9 4-1 0,6 0 0 0,-19-1 0 15,12 2 0-15,-3 3-6 0,2-1-1 0,-1 2-4 16,1 0 2-16,0 2-5 0,3 0-6 0,-1 2-1 16,0 4 2-16,3-2 5 0,-3 0-3 0,5 4 4 15,1 2 1-15,0-6-5 0,1 8-2 0,5-5-1 16,-2 2-4-16,3-3 1 0,2-1-4 0,-1-1-2 16,3-3-3-16,-1 0 0 0,4-2-6 0,-1-3-1 15,4 1-3-15,-3-3-6 0,3-2-8 0,3 0-12 16,0-2-26-16,-9-1-24 0,7-1-28 0,-2-2-33 0,2-1-38 15,-3 0-41-15,1-2-64 0,-5 4-266 16,-1-4-770-16,-3 0 59 0</inkml:trace>
  <inkml:trace contextRef="#ctx0" brushRef="#br0" timeOffset="6553.78">8333 14182 556 0,'0'0'510'0,"-5"-7"-65"16,5 7-71-16,0 0-53 0,0 0-44 16,0 0-29-16,-4 29-13 0,4-12-22 0,2 2-12 0,0 7-18 15,3-1-13-15,1 4-14 0,1 1-21 0,0-3-7 16,2 3-14-16,0-1-13 0,-1 0-11 0,5-1 2 16,-1-2-18-16,2-1-12 0,-1-4-6 0,-1-3-6 15,2-1-5-15,1-3-1 0,1-2-10 0,-1-2 0 16,1-2-9-16,3-2 3 0,-2-3-5 0,1-1-2 15,0-2-6-15,-4-1-1 0,1 0 1 0,-1-5-6 16,-1 3 0-16,1-3-4 0,-5 1 2 0,0-3-5 16,-3 1 4-16,0-2-4 0,0 0 1 0,-6 0-3 15,0 2 5-15,0 7-3 0,-6-20-2 0,2 12 3 16,-2-1 7-16,1 3 0 0,-1 3 4 0,0-2-3 16,-3 2 7-16,-1 3 0 0,10 0-5 0,-19 0 0 15,7 1 0-15,3 2-3 0,-5 2-9 0,1 1 6 16,4 1-15-16,-5 3-20 0,3-1-16 0,0 0-28 15,0-2-35-15,2 3-43 0,-1-3-52 0,2-1-60 16,-1-1-278-16,4-1-783 0,5-4 57 0</inkml:trace>
  <inkml:trace contextRef="#ctx0" brushRef="#br0" timeOffset="6950.72">8997 14557 280 0,'-6'-5'457'0,"6"5"-44"0,0 0-45 0,-2-7-37 0,2 7-38 15,0 0-33-15,0 0-27 0,0 0-15 0,0 0-23 16,0 0-15-16,0 0-31 0,22 0-12 15,-15-2-13-15,3 0-18 0,2 2-11 0,1-2-15 0,-1-1-7 16,6 0-36-16,-4 0-51 0,-1 0-58 0,3-2-75 16,3-3-112-16,-2 3-204 0,1-2-636 0,-7 3 92 15</inkml:trace>
  <inkml:trace contextRef="#ctx0" brushRef="#br0" timeOffset="7375.84">9375 14083 335 0,'-6'-6'603'0,"6"6"-105"0,0 0-73 0,0 0-70 15,0 0-51-15,-16 20-40 0,13-5-36 0,1 5-32 16,0 6-32-16,2 3-16 0,0 5-2 0,4-1-19 15,1 0-14-15,3 1-6 0,0 1-9 0,0-1-11 16,5-4-10-16,0 6-8 0,2-4-13 0,1-5-1 16,-1-1-6-16,4-3-8 0,3-3-3 0,-2-2-5 15,-2-7-4-15,0-2-4 0,4-4 1 0,-1-3-2 0,-4-2-3 16,6-2-7-16,-5-1 4 0,0-5-6 16,0 0-2-16,-5 0 2 0,-1-3 1 0,-1 2-4 15,-2-1 2-15,-3-2-5 0,-3 1 3 0,-1 2 0 16,-4-3-1-16,-5 1-4 0,2 3 3 0,-3-2-3 0,-6-1 3 15,3 4 0-15,-5 1 3 0,0 2 1 0,-4 3 3 16,3 2 4-16,-2 1-4 0,-3 0-1 16,2 4-1-16,-1 0-7 0,4 3 4 0,-1-1-3 15,2 1 1-15,0 2-8 0,5-4-6 0,1 0-16 0,2 1-22 16,-1-2-33-16,5-2-33 0,2 1-26 0,2-5-34 16,0 0-33-16,0 0-58 0,12 6-242 0,-12-6-711 15,21-6 76-15</inkml:trace>
  <inkml:trace contextRef="#ctx0" brushRef="#br0" timeOffset="7785.83">10008 14361 249 0,'0'0'566'0,"8"-5"-75"0,-8 5-68 16,0 0-59-16,0 0-47 0,0 0-42 0,0 0-32 15,0 0-31-15,-19-10-15 0,11 9-18 0,-4 2-13 16,1-1-12-16,0 1-9 0,-3 2-16 0,-1 1-13 15,1 3-10-15,1 2-10 0,-3 1-7 0,0 0-11 16,0 0-11-16,3 4-7 0,0 0-1 0,3 3-12 16,1-3 1-16,-1 4-9 0,0 0 0 0,5 0-6 15,-1-2-8-15,2-1 2 0,0-1-4 0,4-2-1 16,0-2-2-16,2-4-3 0,0 1-3 0,2-3-4 16,2-1-1-16,-6-3 0 0,12 1-5 0,-3-6 0 15,2-1-2-15,1-4 0 0,1-4 1 0,0-1-3 16,6-5 1-16,-7 4-3 0,0 2 2 0,-1 1-2 15,0 1 1-15,-1 4-1 0,-1 0-3 0,-1 3-5 16,-1 1 7-16,-2 0-1 0,-5 4 3 0,11-1 2 16,-11 1-3-16,10 9 4 0,-5-2-4 0,0-1 11 15,-2 2-13-15,-1 3 8 0,0-1 3 0,2 0-8 0,-4-1-1 16,2 1 0-16,-1-4 3 0,7 4-3 16,-4-1-2-16,0-2-3 0,0-3-16 0,3 5-11 15,-3-5-22-15,4 0-29 0,2-1-20 0,-3-3-23 16,-7 0-25-16,19-5-29 0,-5-1-25 0,1-5-31 0,-2 1-261 15,1 0-705-15,0-3 76 0</inkml:trace>
  <inkml:trace contextRef="#ctx0" brushRef="#br0" timeOffset="8407.75">10303 14325 210 0,'4'-10'378'0,"0"3"-8"0,-3 0-16 0,1 1 0 16,-2 6-2-16,1-9-20 0,-1 9-29 15,0 0-35-15,-3-14-25 0,3 14-34 0,-7-6-21 0,7 6-26 16,-8-5-12-16,0 4-10 0,8 1-10 15,-13-2-10-15,2 1-7 0,1 1 2 0,10 0 0 0,-13 1 1 16,8 0-14-16,5-1-9 0,-14 5-11 0,10-4-3 16,4-1-16-16,-8 7-10 0,8-7 0 0,-1 10-5 15,1-10-10-15,3 15-1 0,1-5-6 0,3 6-1 16,0 0-9-16,2-3-1 0,1 4 5 0,0-3-9 16,-1-2 2-16,2 4 2 0,0-2-5 0,0 1-5 15,-2 0 2-15,0-1-7 0,-2-4 5 0,-2 2-3 16,-1-2-2-16,1 1 2 0,-1 0-2 0,-2-3 0 15,1 1 2-15,-3-1-6 0,0-8 4 0,-7 12-7 16,4-7-3-16,-3 1 3 0,0-1-16 0,-6-1-5 16,3-1-6-16,-1-1-3 0,-3-1 0 0,3-1 1 15,-4-2 4-15,2 0 3 0,2 0 0 0,-1-2 1 16,1-1-2-16,2-2-3 0,-1 2-1 0,2 2-1 16,-2-2 1-16,4-1 1 0,-1 2-1 0,6 4-1 15,-3-9-1-15,3 9 1 0,-1-8 3 0,1 8-4 16,0 0 4-16,8-12 3 0,-2 9 6 0,3 1-1 15,5-4 2-15,-1 4 2 0,6-4 2 0,2 2 2 16,5-2 1-16,1-1 0 0,2-1 4 0,2 0-4 16,-1 0 4-16,-2 0-3 0,0-1 2 0,-1 1-1 15,2-2 4-15,-8 4-1 0,-2-1 2 0,0 0 1 0,-2-1-1 16,-1-1-4-16,0 2 7 0,-4-1-3 16,4-1 6-16,-8-1 9 0,-1 3-6 0,1-5-2 15,-5 2 10-15,1 1-6 0,-2-2 6 0,1 2 4 16,-3 3 15-16,0 6 7 0,0-13 4 0,0 13 6 0,-3-9-1 15,3 9-2-15,-3-9-12 0,3 9-1 0,-10-3-3 16,5 2 3-16,5 1-5 0,-17 8 8 0,5-2-2 16,-1 5 1-16,0 3 0 0,-4-2 0 15,0 8-1-15,3-4-3 0,3 6-4 0,0-6-1 0,4 1-8 16,0-1 4-16,4-2-5 0,1 0-2 0,1-2-14 16,4-1-14-16,2-2-12 0,1 1-17 15,4-1-23-15,-1-5-28 0,2 2-32 0,9-2-39 16,-2-5-43-16,3-2-48 0,7-3-47 0,-9 2-237 15,8-8-780-15,3 4 53 0</inkml:trace>
  <inkml:trace contextRef="#ctx0" brushRef="#br0" timeOffset="8915.78">11194 14267 104 0,'0'0'595'0,"-14"-5"-92"16,6 2-54-16,-3 2-57 0,-1-2-54 0,1 3-42 15,-2-1-32-15,-6 4-22 0,6-3-20 0,-6 3-18 16,1 1-14-16,1 1-12 0,0 2-14 0,0 0-16 16,2 0-18-16,-1 3-11 0,2 1-12 0,1 0-14 15,0 3-10-15,3-3-5 0,2 4-10 0,3-4-11 16,3 0-8-16,-5 4-3 0,8-3-8 0,1-3-1 16,2 4-5-16,0-2-3 0,1-3-6 0,1 0-7 15,3 0-3-15,-1-1-4 0,2-3-6 0,-3 0-2 16,5-2-6-16,-1-1 0 0,-1-2-5 0,2 0-4 15,-4 0 2-15,4-5-1 0,-2 0 1 0,0 0-1 16,-2-1 2-16,0-3 0 0,-1-3-1 0,-2 3 0 16,2-6-2-16,-3-2 0 0,-2 0-1 0,2-3 3 15,1 3-4-15,0-9 4 0,-2 2-2 0,-1-2-1 16,1 3-1-16,-3-2-3 0,1-1 0 0,1 1 5 16,-2 8-5-16,0-8-2 0,-1 7-5 0,0 1 0 15,1-2 2-15,-2 3 6 0,-1 1-4 0,2 5 5 16,-1 2 7-16,1 2 7 0,1 7 6 0,-2-10 13 15,2 10 11-15,0 0 1 0,0 0 4 0,0 0-8 0,0 0-2 16,0 0 4-16,0 0 3 0,-3 32 3 16,3-12 5-16,-2 3 10 0,4 5 12 0,1 4 19 15,-1 2-5-15,2 0 8 0,0 4 5 0,-1 8 5 16,5 1 1-16,0-12-9 0,-2-2-9 0,2 1-4 0,-1-5-8 16,3-3-8-16,-3-7-5 0,0-2-2 0,-1-3-12 15,1-3-11-15,-2-1-13 0,0-5-24 16,1-1-36-16,-1-2-44 0,-5-2-60 0,0 0-94 15,0 0-377-15,11-14-980 0,-11 3-42 0</inkml:trace>
  <inkml:trace contextRef="#ctx0" brushRef="#br0" timeOffset="10656.59">12135 14566 291 0,'0'0'460'0,"-4"2"-55"0,4-2-57 0,0 0-39 16,0 0-36-16,0 0-28 0,0 0-26 0,0 0-16 16,0 0-2-16,0 0-12 0,0 0-9 0,0 0-21 15,0 0-3-15,14-21-22 0,-4 17-23 0,0 1-9 16,7-3-4-16,-1 2-14 0,1 2-9 0,2-3 0 15,-1 2-7-15,5-1-5 0,4 0-3 0,1 0-3 16,0 0-3-16,3-1 0 0,-2 0-4 0,1 1-4 16,2 0-5-16,-2-1 0 0,2 0 0 0,0 0-4 15,-1 3-6-15,2-1-3 0,0 2 1 0,-1 0-6 0,-1-3-1 16,0 3 0-16,1 0-4 0,-2-1-1 16,1 1-4-16,-2 1-1 0,1 0 1 0,-10 1-7 15,8-1 4-15,-1 1-1 0,-6 1-2 0,-3-1-2 16,-3-1 12-16,4 2-12 0,-6 1-1 0,-2-3 4 0,-1 1-4 15,-2 1-4-15,0-2 4 0,-8 0-2 0,9 1 3 16,-9-1-1-16,0 0 4 0,0 0-1 16,10 0-1-16,-10 0 1 0,0 0-2 0,0 0-1 0,0 0-3 15,0 0 3-15,0 0-4 0,-35-4 2 0,24 3-4 16,1-4 1-16,-2 3 0 0,-2-3 1 0,-2 1 3 16,-2 0-4-16,5-3 1 0,-5 3 12 0,3-2-13 15,1 2 1-15,1 0-3 0,0-1 2 0,3 0 1 16,0 0 1-16,-2 0-2 0,3 1 2 0,0 0-1 15,1 2-1-15,2-3 2 0,6 5 4 0,-11-2 4 16,11 2 4-16,-7-2 1 0,7 2-3 0,0 0-6 16,0 0 2-16,0 0-2 0,-11 4 1 0,11-4 4 15,0 10-4-15,0-10 1 0,2 19-4 0,0-7 1 16,0-1 9-16,0 8-10 0,0-2-1 0,0 2-2 16,0-2 0-16,-1 3-1 0,-1-1 5 0,1 6-1 15,-2-6-1-15,0 0-5 0,1 0 11 0,1-1-9 16,-2 0-1-16,-1-6 6 0,1 2-2 0,0-4 8 15,1-2 2-15,-2-2 6 0,2-6 1 0,-2 10 2 0,2-10-3 16,0 0-1-16,0 8 4 0,0-8-5 16,0 0 1-16,0 0-1 0,0 0-3 0,0 0 2 15,9-21-2-15,-4 10 1 0,0 1-1 0,2-2 0 16,-1 1 2-16,2 0 7 0,-2 1-14 0,2 2-3 0,0-2 2 16,2 1 3-16,-3 3-7 0,1-1-4 0,1 1-11 15,-3 2-16-15,1 0-27 0,-2 2-30 16,-5 2-49-16,10-1-75 0,-10 1-105 0,10 4-265 15,-10-4-868-15,0 0 21 0</inkml:trace>
  <inkml:trace contextRef="#ctx0" brushRef="#br0" timeOffset="12879.78">13873 14099 349 0,'0'-8'412'16,"0"8"-48"-16,0 0-33 0,0 0-37 0,0 0-29 16,0 0-26-16,0 0-24 0,0 0-14 0,0 0-11 0,0 0-17 15,0 0-5-15,0 0-6 0,0 0-5 0,0 0-1 16,10 24-9-16,-6-13-13 0,1 6-8 16,-1 2-11-16,1 5-10 0,-3 4-6 0,1 1-4 0,1-2-4 15,-2 4-8-15,0 1-5 0,0-2 0 0,1 2-4 16,-2 0-5-16,3 1-3 0,-3 0-8 0,3 0-2 15,-2-5-7-15,2-1 3 0,-1-3-9 0,-1-3-4 16,1-3-9-16,1 3-2 0,-2-5-4 0,0-1-2 16,-1-4 0-16,2 1 1 0,-2-3-4 0,3 0-4 15,-3-3-4-15,-1-6 1 0,2 9-2 0,-2-9-1 16,2 7 4-16,-2-7-8 0,0 0 4 0,0 0 2 16,2 5 2-16,-2-5 1 0,0 0-2 0,0 0 0 15,0 0 2-15,0 0-12 0,0 0 1 0,0 0 4 16,-11-24-5-16,10 17 8 0,-2-4-8 0,3 0 4 15,0 0 0-15,0-6-6 0,4 1 0 0,0 1 0 16,-1-3 1-16,3-1 3 0,0-7-4 0,3 2 3 16,2-1-4-16,1 3-5 0,-2-1 13 0,4 7-7 15,-2 2-4-15,0-1 1 0,1-1-4 0,0 4 1 16,0 3 1-16,-3 1-2 0,3 1-6 0,-3 2 3 16,2 3 0-16,-2 0 0 0,0 1 4 0,0 1 0 15,0 1-4-15,-3 0 3 0,1 2 6 0,-1 4-1 16,1 2 13-16,-1 1-9 0,0 3 6 0,-2 2 1 15,-1 2 2-15,3 6 5 0,-3-5 8 0,1 7-2 0,-1 1 7 16,0 0-9-16,-3 0 18 0,-1-7-14 16,2 1-6-16,-2-1-1 0,1-3-2 0,-1 1-1 15,0-5-4-15,3-1 0 0,-3-4-2 0,1 1-1 16,1-2-20-16,-2-6-19 0,2 8-12 0,-2-8-32 0,3 4-31 16,-3-4-46-16,0 0-54 0,0 0-67 0,0 0-310 15,0 0-878-15,0 0 12 0</inkml:trace>
  <inkml:trace contextRef="#ctx0" brushRef="#br0" timeOffset="13220.83">14628 14093 262 0,'4'-4'530'16,"-4"4"-71"-16,0 0-50 0,5-6-51 0,-5 6-21 16,0 0-31-16,0 0-21 0,0 0-4 0,5 14-4 15,-5-14-32-15,1 17-22 0,2-5-21 0,-3 5-16 16,1 2-17-16,-1 0-12 0,1 7-10 0,-1 0-9 16,3 3-1-16,-2 0-16 0,1 3-14 0,-1 0 0 15,-1 1-15-15,0-4-9 0,1 4-8 0,0-4-11 16,2 1-4-16,-1 1 0 0,0 0-13 0,2-5-8 15,-2 0-1-15,1-9-7 0,-2-3-3 0,-1-2-14 16,1-2-20-16,1-6-23 0,-2-4-22 0,2 9-17 16,-2-9-20-16,0 0-20 0,0 0-21 0,12-13-26 15,-5 2-26-15,-2-7-40 0,2-2-43 0,1-3-303 16,-2-1-844-16,0-2 33 0</inkml:trace>
  <inkml:trace contextRef="#ctx0" brushRef="#br0" timeOffset="13495.49">14863 14094 486 0,'0'0'521'16,"0"0"-53"-16,0 0-53 0,0 0-43 0,0 0-26 16,12 16-29-16,-11-9-15 0,-1 3-14 0,0 3-31 15,5 4-28-15,-5 1-9 0,1 3-38 16,2 6-20-16,-3 0-12 0,1 2-14 0,2-1-13 0,-2 4-10 15,0-2-17-15,2 1-10 0,-1-1-4 0,0 4-11 16,-1-4-5-16,0 4-9 0,1-3-5 0,0-1-11 16,-2-3-4-16,1 1-1 0,-1-10-5 0,0 1-5 15,0-2-6-15,0-7-13 0,0-3-24 0,0 0-29 16,0-7-44-16,-1 8-48 0,1-8-54 0,0 0-61 16,0 0-77-16,0 0-234 0,0 0-836 0,-18-22 34 15</inkml:trace>
  <inkml:trace contextRef="#ctx0" brushRef="#br0" timeOffset="13712.94">14560 14434 48 0,'-7'0'691'16,"7"0"-128"-16,0 0-94 0,-9 1-78 0,9-1-59 15,0 0-48-15,0 0-23 0,0 0 12 0,0 0-17 16,24-15 4-16,-6 11-11 0,2-5-7 0,10 0-26 15,-3 0-31-15,5-1-20 0,-5 3-20 0,3-1-20 16,-2 1-12-16,-6 4-13 0,6-4-30 0,-9 5-36 16,2 0-46-16,0-1-43 0,-3 4-49 0,1 1-65 15,0-2-82-15,-8 1-324 0,1 0-861 0,1 1 26 16</inkml:trace>
  <inkml:trace contextRef="#ctx0" brushRef="#br0" timeOffset="13978.44">15203 14390 567 0,'4'14'686'16,"-1"-4"-87"-16,0 1-68 0,1 5-61 0,0 5-39 16,2 5-37-16,-1 2-32 0,2 8-35 0,-1-1-47 15,3 12-21-15,-1 1-10 0,1-1-30 0,-4 2-23 16,4-2-19-16,-4-11-24 0,0-2-18 0,0 1-15 15,-1 1-20-15,1-2-11 0,0-3-6 0,-1-4-15 16,0 0-10-16,-1-3-14 0,-2-6-19 0,0-3-24 16,0-5-27-16,2 1-35 0,-2-4-32 0,1-1-33 15,-2-6-44-15,0 0-47 0,0 0-53 0,0 0-93 16,0 0-240-16,-20-19-924 0,13 8-8 0</inkml:trace>
  <inkml:trace contextRef="#ctx0" brushRef="#br0" timeOffset="14262.17">15289 14372 388 0,'14'-11'520'16,"1"4"-53"-16,-3-1-47 0,2 5-56 0,-3 0-33 15,4 3-30-15,0 1-24 0,-3 3-17 0,5 3-13 16,-3 3-12-16,-1 1-17 0,-2 4-15 0,0 2-12 15,-4-3-11-15,1 6-2 0,-3 6-23 0,-4-2-5 16,-1 2-20-16,-1 0-22 0,-2-1-3 0,-3 0-6 0,0-6-8 16,-4-1-11-16,-1-3-12 0,2 0-11 0,-5 0 3 15,0-5-10-15,-1 4-9 0,-1-5-9 0,2-6-16 16,0 0-11-16,1 1-31 0,1-2-21 16,0-4-27-16,-2 0-28 0,4-2-38 0,-4 0-34 0,5-4-45 15,3-3-47-15,-1 1-315 0,0-4-876 0,4 2 16 16</inkml:trace>
  <inkml:trace contextRef="#ctx0" brushRef="#br0" timeOffset="14737.74">15873 14320 368 0,'5'-4'538'0,"0"0"-39"16,-5 4-40-16,6-8-46 0,-6 8-31 0,3-8-39 16,-3 8-30-16,0-8-33 0,0 8-32 0,-4-11-25 15,4 11-24-15,-8-10-23 0,3 7-11 0,-1 0-14 16,-4-1 0-16,10 4-11 0,-17-5-16 0,11 4-3 16,-6 1-17-16,12 0 0 0,-19 1-14 0,10 2-2 15,1-1-16-15,2 1-5 0,0-1-11 0,-4 2-9 16,4 0-4-16,0 2-4 0,-2 0-4 0,3 1-8 15,0 1-6-15,0 0 1 0,2 3 0 0,0 1-1 16,1-1-3-16,2 0-1 0,2 1-4 0,-1 5-2 0,1-5 0 16,2 4-7-16,1 2 1 0,2-7 2 15,-4 3 2-15,5 0-6 0,1-2 4 0,0 2-4 16,3 1-2-16,-2-2 5 0,1 1-6 0,-2 1 4 16,-1-4-2-16,1 3-2 0,-2 0 3 0,2 1-8 0,-3-3 4 15,-2-1 5-15,-2-2-2 0,2 1 4 16,-3 1 1-16,3-3 4 0,-5 3-2 0,-3-4-1 15,3 0 10-15,-4 3 0 0,-2-3 1 0,1-1 0 0,-2 0 4 16,-3-2-9-16,0-2-3 0,1 1-2 0,-3-2-6 16,3 0-14-16,-3-2-18 0,2 0-18 0,-1-4-25 15,0 1-20-15,3 0-17 0,-1-1-21 16,0-3-21-16,3-2-33 0,2 0-33 0,1-7-49 0,2 8-326 16,2-10-901-16,2-1 3 0</inkml:trace>
  <inkml:trace contextRef="#ctx0" brushRef="#br0" timeOffset="14937.57">16298 14352 416 0,'0'0'843'0,"8"3"-178"15,-8-3-128-15,4 5-85 0,-4-5-68 0,0 0-57 16,0 0-52-16,1 9-36 0,-1-9-31 0,0 0-32 15,0 0-34-15,0 0-46 0,-8 7-67 0,8-7-78 16,-5 8-98-16,1-3-104 0,4-5-283 0,-8 9-773 16,4-4 59-16</inkml:trace>
  <inkml:trace contextRef="#ctx0" brushRef="#br0" timeOffset="15096.6">16280 14654 333 0,'0'0'733'0,"0"0"-132"16,4 4-96-16,-4-4-63 0,0 0-67 0,0 0-55 0,0 0-48 16,0 0-47-16,0 0-47 0,0 0-64 15,0 0-71-15,0-20-94 0,0 20-110 0,0 0-338 16,-1-13-703-16,1 13 77 0</inkml:trace>
  <inkml:trace contextRef="#ctx0" brushRef="#br0" timeOffset="15781.77">16760 14193 249 0,'0'0'529'16,"0"0"-56"-16,0 0-42 0,0 0-50 0,0 0-28 15,-4 28-36-15,0-17-28 0,-1 8-15 0,-1 6-32 16,-6 1-16-16,2 2-27 0,0 2-16 0,-4-1-11 0,-2 4-1 16,-2 11-24-16,3-12-1 0,-7 10-9 0,7-12-14 15,-2-3-3-15,3 2-8 0,0-3-23 0,1-1-2 16,-1-2-11-16,5-7-3 0,0 0-21 0,1-3 2 16,2-4-14-16,4-1-11 0,-1-2-44 0,3-6-33 15,-4 9-26-15,4-9-32 0,-2 5-27 0,2-5-31 16,0 0-39-16,0 0-41 0,0 0-325 0,0 0-843 15,0 0 29-15</inkml:trace>
  <inkml:trace contextRef="#ctx0" brushRef="#br0" timeOffset="16101.77">16969 14216 226 0,'0'0'544'0,"0"0"-59"0,0 0-43 15,0 0-43-15,0 0-45 0,0 0-18 0,0 0-34 16,3 14-23-16,-3-7-27 0,0-7-11 0,-5 20-18 16,0-5-23-16,-2 3-6 0,2 0-9 0,-8 8-10 15,1 2-8-15,-2 1-4 0,1-2-16 0,1 5-5 16,0-6-9-16,-1 6-2 0,-4 0-11 0,3 0-13 15,-1 0-3-15,2-2-12 0,-1 1-14 0,4-1-6 16,-3-2-8-16,4-2-4 0,1-7-9 0,1-4-6 16,0 3-5-16,0-4-9 0,1-3-16 0,4-2-26 15,-1-1-31-15,3-8-49 0,-1 8-58 0,1-8-89 16,0 0-132-16,0 0-256 0,0 0-986 0,0 0-44 16</inkml:trace>
  <inkml:trace contextRef="#ctx0" brushRef="#br0" timeOffset="41692.67">14044 15797 362 0,'0'0'414'0,"3"-8"-34"16,-3 8-43-16,0 0-35 0,0 0-30 0,0 0-3 15,0 0-27-15,0 0-29 0,0 0-11 0,0 0-11 16,0 0-12-16,0 0-10 0,11 20-14 0,-7-10-12 15,-2 1-8-15,0 4-16 0,0 0-5 0,3 1-10 16,1 10-9-16,-3-8-8 0,1 10-8 0,0-1-1 16,1 1-1-16,-1 2-12 0,0 0-3 0,-1-1-2 15,4 1-6-15,-3-4-5 0,-2 3-3 0,0-9-6 16,3 8-5-16,-3-4 0 0,-2-5-4 0,2 0-6 16,-1-1 0-16,0 0-7 0,2-1 0 0,-2-6-2 0,1 3-3 15,-1-3 2-15,0-5-1 0,1 2-8 0,-2-8 6 16,0 10 6-16,0-10-3 0,0 7-10 15,0-7-2-15,0 0 8 0,0 0-8 0,0 0 0 16,0 0-2-16,0 0-1 0,0 0 0 0,0 0 2 16,-8-27-1-16,6 18-2 0,1-3 0 0,0-4 1 0,-1 0 2 15,1-2-6-15,0 1-2 0,2 0 0 0,-1 0 1 16,3 0 0-16,-2-1 4 0,3-2-3 16,0 5 4-16,3-12-3 0,0 13 0 0,-1-4 1 15,2 4 2-15,2-1-2 0,-2 1 0 0,-2 4 1 0,3 0-4 16,-2 3 4-16,4 0-3 0,-3 2-3 0,-3 2 3 15,3 2-4-15,-8 1 6 0,13 0-5 0,-13 0 2 16,16 2 4-16,-10 4-2 0,2 0 3 0,-2 3-2 16,3 2 1-16,0-1 4 0,0 4 2 15,-1 3 5-15,0-1 3 0,-2 2 0 0,1-1 3 0,-3 2-3 16,0-1 1-16,0-1-3 0,0-1-3 0,2 1 4 16,-5 1-3-16,2-2-5 0,1-2 3 0,-3 1 2 15,3-4-3-15,0 2 5 0,-2-3-7 16,3 1-2-16,-2 0-2 0,-6-6-2 0,7 3-15 15,-1-2-13-15,-3-6-15 0,5 7-21 0,-5-7-20 0,2 6-20 16,-2-6-37-16,0 0-62 0,0 0-77 0,0 0-266 16,0 0-800-16,0 0 48 0</inkml:trace>
  <inkml:trace contextRef="#ctx0" brushRef="#br0" timeOffset="42050.91">14629 15727 357 0,'2'-7'427'15,"0"2"-40"-15,-2 5-30 0,4-7-14 16,-4 7-37-16,0 0-16 0,0 0-13 0,0 0-21 0,0 0-13 15,0 0-10-15,6 14-18 0,-4-2-17 0,-1 4-6 16,0 2-8-16,2 2-15 0,1 7-10 0,-2-1-9 16,2 2-10-16,-1 0 0 0,2 1-21 0,0 2-9 15,0-2-11-15,-1 0-7 0,-2 0-22 0,2 2 3 16,5-6-8-16,-4 0-8 0,-1-7-11 0,1 0-4 16,0-1-5-16,-1-4-3 0,0-1-10 0,1-3-16 15,-4 0-15-15,0-1-22 0,1-2-19 0,2-1-14 16,-4-5-18-16,2 8-21 0,-2-8-15 0,0 0-22 15,1 7-29-15,-1-7-38 0,0 0-45 0,0 0-312 16,0 0-829-16,-7-26 36 0</inkml:trace>
  <inkml:trace contextRef="#ctx0" brushRef="#br0" timeOffset="42324.61">14839 15712 27 0,'3'-7'544'16,"-3"7"-55"-16,0 0-56 0,0 0-34 0,0 0-29 16,0 0-27-16,1 22-17 0,-1-11-17 0,1 2-37 15,0 2-22-15,1 2-23 0,3 8-16 0,-3 1-12 16,1 2-31-16,1 0-13 0,1 1-6 0,-1 4-17 16,2-1-9-16,2 2-5 0,-2-1-17 0,0 0-18 15,0 0-5-15,0 0-12 0,0 0-7 0,-1-4-12 16,2-2 0-16,-3-3-9 0,1-6-5 0,0-2-13 15,0-4-21-15,-3-1-30 0,0-4-30 0,0-1-25 16,-2-6-23-16,3 7-17 0,-3-7-44 0,0 0-61 16,0 0-66-16,0 0-266 0,0 0-831 0,-14-21 37 15</inkml:trace>
  <inkml:trace contextRef="#ctx0" brushRef="#br0" timeOffset="42550.68">14588 16086 414 0,'0'0'577'0,"-10"1"-64"16,10-1-57-16,0 0-58 0,-11 1-38 0,11-1-54 15,0 0-40-15,0 0-32 0,0 0-31 0,0 0-24 16,0 0-11-16,0 0-18 0,27-9-13 0,-14 5-13 16,6 1-8-16,1-2-16 0,0 2-8 0,9-6-12 15,-2-2-13-15,3 4-5 0,-1-1-4 0,-7 1-13 16,4-2-6-16,0 2-20 0,1 1-39 0,-1 3-48 15,-6-2-63-15,1 1-81 0,-3 2-104 0,-2-3-225 16,-2 3-784-16,4-1 57 0</inkml:trace>
  <inkml:trace contextRef="#ctx0" brushRef="#br0" timeOffset="42826.76">15263 15927 58 0,'0'0'670'0,"10"4"-92"0,-10-4-63 16,7 6-37-16,-2 0-46 0,-1 0-10 0,2 3-25 15,1 2-20-15,0 7-40 0,3 5-24 0,-1 4-28 16,0 0-23-16,1 3-27 0,-4 0-22 0,4 4-25 16,1 2-21-16,0 9-19 0,0 0-21 0,-1-10-14 15,1-1-15-15,-4 1-11 0,2 0-13 0,1-3-6 16,3 0-7-16,-5-6-10 0,1-1-6 0,-4-6-10 15,1-2-18-15,-1-3-24 0,-2-3-25 0,5-1-31 16,-6-6-29-16,1 3-31 0,-3-7-42 0,0 0-31 16,4 3-60-16,-4-3-77 0,0 0-287 0,-8-22-968 15,4 9-33-15</inkml:trace>
  <inkml:trace contextRef="#ctx0" brushRef="#br0" timeOffset="43134.31">15314 15931 344 0,'14'-9'542'0,"4"3"-66"0,0-1-60 15,0 3-50-15,-3-1-33 0,3 3-33 0,0 2-20 16,-3 1-22-16,1 2-8 0,3 0-22 0,-5 3-17 15,-4-2-9-15,2 3-5 0,3 2-10 0,-3 4-3 16,-5-3-4-16,1 4-4 0,-3 2-4 0,-4 1-10 16,1 2-13-16,-5 5-4 0,-3 2-9 0,-1-8-22 15,-4 7-10-15,0-2-14 0,-2-1-10 0,0-8-10 16,0 3-8-16,-1-5-14 0,-1-2-27 0,0-1-24 16,-1-2-42-16,3-2-35 0,0-3-38 0,-1 1-52 15,0-6-82-15,-4-2-380 0,4-5-1003 0,-1-3-56 0</inkml:trace>
  <inkml:trace contextRef="#ctx0" brushRef="#br0" timeOffset="76545.84">20648 13649 20 0,'0'-8'483'15,"0"8"-38"-15,0 0-49 0,0 0-44 0,-6-11-38 0,6 11-14 16,-5-5-14-16,5 5-22 0,-7-4-34 0,7 4-16 16,-7-3-15-16,7 3-25 0,0 0-1 0,-13 4-36 15,13-4-20-15,-18 8-9 0,9-2-7 0,-8 4-14 16,4 3-15-16,-1 2-9 0,-3 12-4 0,-2-2-5 15,4 6-12-15,-5 1-2 0,-1 11-3 0,2 1-5 16,-1-1 0-16,8-8-4 0,-5 12 3 0,1-1-3 16,1 0 0-16,1 0 1 0,9-10-3 0,0 11 2 15,-1 1-3-15,4-2 0 0,5-11 2 0,3 15-3 16,8 0 3-16,2-7-6 0,3-1 1 0,3 3-2 16,3-6-1-16,1 0 2 0,6-1-7 0,-9-9-1 15,14 3-2-15,0 1-4 0,2-3 4 0,-9-7-2 16,2-1 1-16,9 6-4 0,-11-9 1 0,5-3-7 15,-2-1 4-15,-2-1-5 0,1-3 1 0,1 0-2 16,-2-2-1-16,8-3 1 0,-7-1-4 0,0-2-1 16,1-2-11-16,-2-2 0 0,-3 0-10 0,1-1-7 15,0-3-10-15,1 1-9 0,1-3-8 0,-7 0-13 16,-4-1-11-16,1 1-9 0,-2-1-8 0,2-2 1 16,-6 1 7-16,0 1 11 0,-3 1-7 0,2 2 19 15,-9-3 5-15,3 1 9 0,-1 4 4 0,0 0 2 0,-7 3 6 16,9-4 8-16,-9 4 1 0,9-1 10 0,-9 1 3 15,0 0 15-15,10 9 8 0,-4 0 15 16,-2 0 6-16,1 2 9 0,4 3 6 0,4 9 6 16,1 0 6-16,0-2 3 0,3 3 2 0,-1 1 3 0,2 3 1 15,2-1 1-15,0-1 4 0,-2 5 7 0,7-1-5 16,2 11-4-16,-2-15-2 0,6 9-1 0,7-2-5 16,-13-9 2-16,6-2-3 0,-1-6-3 15,14 12-4-15,4-4-5 0,-12-10 3 0,16-1-11 16,1 0 9-16,3-3-12 0,-2-4 22 0,5-2-4 0,-1-6-1 15,-4 0-12-15,2-6-1 0,-2 0-3 0,0-2-10 16,-1-3 5-16,-3-1-3 0,2-5-4 16,-7-2-4-16,4-2 2 0,-4 0-8 0,-11 5-6 15,5-11-8-15,-10 5-12 0,0 2-9 0,-1-3-2 0,-1 2-9 16,-4 0 3-16,0 1 3 0,-6 2 5 0,-3 6-1 16,-5-1 8-16,-3 4 0 0,2 0 2 0,-6 2 4 15,5 0 8-15,-5 2 3 0,2 1 9 0,-4-1 4 16,0 7 4-16,4-8-1 0,-4 8 1 0,0 0 3 15,6-7 2-15,-6 7 5 0,8-4 4 0,-3 1-3 16,6 2-1-16,2-1-3 0,5 2 4 0,3-1-5 16,2-2-2-16,6 2 3 0,-3-2-3 0,3 0 4 15,2-1-1-15,1 1-6 0,1-3 1 0,-3 1 1 16,7 0 1-16,-2-2-4 0,-2 0 2 0,3-1-1 16,0-4-6-16,14-4 0 0,-16 3 2 0,1-5 2 15,11-9-2-15,-13 7 6 0,8-13-8 0,-4 4 0 16,0-6 0-16,-11 8-4 0,0 0 2 0,1 1-1 15,1-15 2-15,-12 9 2 0,11-10-7 0,-4-1 0 16,-5 0 5-16,-7 11-6 0,0-2-5 0,-3 0 0 16,-3-1 1-16,0-13-4 0,-3 13 8 0,-2-2-5 15,-4-8 0-15,1 9 7 0,-1 3-5 0,-3 1-1 16,-2 0-1-16,2-3 5 0,-1 6-1 0,0 2 3 16,-2 0 5-16,-1 0-3 0,-1 4 12 0,5 6 3 15,-2 3-6-15,-2 0 17 0,4 5 9 0,0 0-8 16,-3-4 4-16,3 4-3 0,0 5-5 0,7 4 4 15,-7-8-6-15,7 8-7 0,-8-11 2 0,8 11-8 16,-5-9 2-16,5 9-3 0,-5-10-7 0,5 5 3 16,0 5 5-16,4-16-4 0,-3 5-5 0,2 3-1 15,-1-8-2-15,2 6 3 0,0-3-4 0,-3 0-3 16,2-4-2-16,-2 0-2 0,-1 0 4 0,0-8-8 16,-1 6 2-16,-2-7-11 0,-4 1 6 0,0-2 3 15,-2-3-2-15,-2 2 3 0,-1-5 9 0,-10-8-9 16,-7 1-1-16,7 9 6 0,-6-9 0 0,-3-2 0 15,6 12-2-15,-9-6-3 0,-1 0 13 0,-1 4-6 16,0-2 2-16,0 0 5 0,5 15 13 0,-1-1-12 16,-9-7 2-16,8 9 0 0,-12-5 7 0,12 5-3 15,-4 1 16-15,-7-3-13 0,10 5-4 0,-2 1-9 16,3-2-1-16,1 3 3 0,1 4-1 0,1-3 3 16,1 2 4-16,4 4-3 0,3 0-5 0,-2 3 12 15,7-1-1-15,-5 0-4 0,3 3 3 0,-3 0-2 16,2 0-2-16,2 1 1 0,2 0 0 0,3-1-4 15,1 1 1-15,12 0-1 0,-19 0-2 0,19 0 4 16,-14 0-3-16,14 0 3 0,0 0 7 0,-15 0-11 16,15 0 0-16,0 0-6 0,-13-3 0 0,13 3-4 0,-10-5 6 15,3 2-1-15,-4-3 4 0,0 1-7 0,-4-4 5 16,0 1 0-16,-5 1-5 0,-4-4-1 16,-5 1 2-16,2 2-1 0,-7 4 1 0,-1 1-8 15,0-1 10-15,-14 4 3 0,8-1 1 0,3 3 0 0,-11 1-1 16,-3 2-10-16,12 1 11 0,-14-3-3 0,16 2 3 15,-14 0 0-15,12-1 2 0,-1 1 18 0,3 4-15 16,0-2 4-16,0 1 0 0,6 1 2 16,-3 1-3-16,4-1-4 0,5 3-4 0,-1-1 4 15,2 1 7-15,7-1-4 0,3-3-6 0,0 2 3 0,3-3 0 16,3 1 0-16,-1 0-5 0,1-1-1 0,3 0-3 16,0 0 8-16,0-1-6 0,2-2 0 0,1 2 12 15,3-6-19-15,-6 10-8 0,6-10-3 16,0 8-5-16,0-8-5 0,-2 5 0 0,2-5-10 0,0 0 0 15,0 0-2-15,-5 6 4 0,5-6 4 0,0 0 2 16,0 0 1-16,0 0 4 0,0 0 3 0,-8 2 7 16,8-2-3-16,0 0 3 0,0 0 3 0,-18-4-1 15,18 4 1-15,-15-2 1 0,6 0 2 0,-3 1 2 16,2-1 2-16,1 2 2 0,-4 3 4 0,1-3-4 16,3 1 2-16,-3 1 4 0,-1 2 0 0,1 0-6 15,-5 0 3-15,0 2-3 0,1 3 3 0,3-3 0 16,0 2 1-16,-3 2-2 0,-1 0-2 0,4-1 3 15,4-1 1-15,-3 5 1 0,2 2 2 0,3-2-4 16,-1 2 1-16,0 0 0 0,2-4 1 0,4 1-1 16,-1 0 1-16,1-1-1 0,2-1 4 0,0 1-10 15,2 0-1-15,-1-1-5 0,1-3-2 0,-1-1-4 16,2 0 6-16,-3-6-12 0,6 7-2 0,-6-7 2 16,2 8-2-16,-2-8 7 0,0 0 1 0,0 0 2 15,0 0 2-15,0 0-2 0,0 0 5 0,0 0 3 16,0 0-3-16,-26-7 6 0,15 6 5 0,11 1 7 15,-26 2-3-15,9-1 8 0,-1 5-1 0,-3 0 1 16,-4 3 4-16,1 4 0 0,-1 1 2 0,-1 1 1 16,0-1-1-16,-1 3 5 0,3 6 4 0,0-1 6 15,-2 4 8-15,2 2 3 0,-7 10 1 0,6 3 6 16,3 1 3-16,4-12 3 0,2 2-12 0,2 1-2 16,1 0-10-16,-3 10 3 0,7-14-1 0,1-1-7 15,3 0-5-15,-2-2-6 0,6-7-2 0,1-1-10 16,0 0-26-16,1-1-22 0,3-1-27 0,1-5-35 15,2 0-43-15,-3-2-73 0,5-1-370 0,-4-6-904 16,-5-2 6-16</inkml:trace>
  <inkml:trace contextRef="#ctx0" brushRef="#br0" timeOffset="77243.38">21408 13419 275 0,'-1'-10'416'16,"1"10"-51"-16,0 0-44 0,0 0-32 0,3-8-38 0,-3 8-27 16,0 0-17-16,0 0-20 0,0 0-19 15,0 0-21-15,0 0 3 0,0 0-6 0,0 0-7 16,8 20-12-16,-4-11-8 0,1 4-12 0,-2 0-17 15,0-3-5-15,5 6-10 0,-4 1-6 0,3-1-8 0,-3 2 0 16,3-1-2-16,-1-1-9 0,-1 2-8 0,0 0 3 16,-1-7-7-16,1 6-6 0,-1-7-3 0,-1-1 0 15,1 0-2-15,-2-3 1 0,3-1-2 0,-5-5 2 16,5 8-5-16,-5-8-3 0,6 3-6 0,-6-3 6 16,0 0-3-16,0 0-3 0,15-12 1 0,-9 2-1 15,0-1-3-15,-2-2 1 0,3-3 0 0,-3 0-3 16,2-2-2-16,0-1-2 0,-3 1 2 0,1 3 1 15,2-3 6-15,-6 2-10 0,4 4 4 0,1 3-2 16,-5 1-2-16,5 1-1 0,-5 7 8 0,2-10-5 16,-2 10-4-16,1-7-2 0,-1 7 4 0,0 0-1 15,0 0 1-15,0 0-2 0,0 0-1 0,0 0 0 16,0 0 1-16,12 19-1 0,-7-10-1 0,1 0 10 16,2 1-8-16,-1 0 2 0,1-1 1 0,4 1 8 15,-1-3 2-15,-2 0-2 0,2-2 1 0,-2 2 4 16,0-2 0-16,-1 0-3 0,0-2-4 0,-2 0 7 0,-1-1-1 15,-5-2 1-15,10 5 0 0,-10-5 3 16,6 3 8-16,-6-3 10 0,0 0 7 0,0 0-4 16,0 0-1-16,7-13-7 0,-5 5-8 0,-2-3-1 15,-2 0-4-15,4-5-6 0,-5 1-8 0,3-1-24 0,0 1-30 16,0-1-31-16,0 3-40 0,0 1-54 0,1-4-61 16,1 6-312-16,-4 1-797 0,2 9 48 15</inkml:trace>
  <inkml:trace contextRef="#ctx0" brushRef="#br0" timeOffset="77595.5">21896 13584 293 0,'0'0'400'0,"5"5"-23"0,-5-5-24 15,0 0-38-15,0 0-31 0,0 0-39 16,0 0-31-16,9-14-18 0,-4 3-17 0,-1 0-16 15,-2-6-20-15,1 2-11 0,1-1-17 0,-2 0-8 0,0 3-9 16,3-2-5-16,0 2 0 0,-3 1-12 0,2-4-8 16,-2 5-7-16,3 3-7 0,-3-2-5 0,-2 4-5 15,0 6-1-15,4-9-6 0,-2 4 2 0,-2 5-3 16,0 0-2-16,4-6-4 0,-4 6 0 0,0 0-4 16,0 0-1-16,0 0-3 0,0 0-1 0,0 0-1 15,0 0-2-15,11 12-2 0,-7-3 0 0,0 2-5 16,0 1 2-16,2 1-5 0,1 2-1 0,1 0 0 15,-3-1-2-15,6 2-4 0,-2 1 3 0,2-1 3 16,-1-3-6-16,-2-1-2 0,3 1 0 0,-6-3 2 16,4 0-29-16,-2 0-33 0,-1-3-30 0,-2-1-27 15,-1 0-36-15,-1-3-24 0,-2-3-61 0,0 0-268 16,0 0-709-16,0 0 75 0</inkml:trace>
  <inkml:trace contextRef="#ctx0" brushRef="#br0" timeOffset="77787.75">21854 13465 386 0,'0'0'373'0,"0"0"-42"0,19-4-46 0,-19 4-26 16,10-2-25-16,1 0-22 0,1-1-22 0,-3 0-22 15,1 0-14-15,4 0-34 0,-1-1-11 0,6 1-14 16,-6-2-42-16,-1 2-64 0,7 0-68 0,-5 1-93 15,-3-1-203-15,-2 2-491 0,3 1 101 0</inkml:trace>
  <inkml:trace contextRef="#ctx0" brushRef="#br0" timeOffset="78299.78">22254 13557 342 0,'0'0'328'0,"0"0"-48"0,2 4-5 0,-2-4-23 15,0 0-21-15,4 7-10 0,-4-7-14 16,0 0-12-16,0 0-23 0,0 0-14 0,2 7-6 16,-2-7-4-16,0 0-3 0,0 0-2 0,0 0-5 0,0 0 1 15,0 0-13-15,0 0-11 0,0 0-11 0,0 0-15 16,3-20-10-16,-3 20-6 0,-2-16-7 0,1 5-6 15,-1 0-8-15,2 1-7 0,-4-3-4 0,2-1-3 16,0 0-7-16,0 3 1 0,1-3-4 0,-1 3-1 16,0 1-9-16,2-1 3 0,0 3-2 0,-2-2-2 15,2 10-6-15,0-13 4 0,-3 7-4 0,3 6 2 16,0-10-7-16,0 10 2 0,0 0-1 0,7-8-1 16,-7 8-1-16,7-4 2 0,-7 4-3 0,11 1 0 15,-11-1-1-15,14 6 3 0,-4-3-3 0,1 3-2 16,6 2-3-16,-2 2 5 0,-1 0-1 0,3 0 2 15,-1 2-3-15,-2 0 2 0,2 3-2 0,-1-2 4 16,-1-1-2-16,-3-3 1 0,1 3-2 0,-1-3-2 16,-3-3 1-16,-3-2 1 0,4 0 6 0,-4 0 5 15,1-3 6-15,-6-1 10 0,11-1-6 0,-11 1 12 16,12-7-12-16,-8-3 1 0,1 1-2 0,-1-4-2 16,1-3-4-16,-5-2 2 0,0 1-2 0,0-2-3 15,-3 1-4-15,1 0 5 0,-2 0-4 0,-1 1-14 16,-1-1-11-16,1 3-30 0,-1 5-40 0,-2 0-51 15,0 3-65-15,3 2-73 0,-5 4-257 0,2 1-764 16,-3 0 59-16</inkml:trace>
  <inkml:trace contextRef="#ctx0" brushRef="#br0" timeOffset="78705.96">21762 14111 51 0,'0'0'510'0,"2"35"-58"0,-2-17-42 0,0 1-38 15,-2 7-36-15,2-2-35 0,0 2-30 0,-2-2-29 16,4 1-34-16,-2-6-22 0,2-2-19 0,4 16 114 16,-3-17-159-16,0-4-15 0,1-2-16 15,-1 0-10-15,-1-3-7 0,2 1-9 0,-2-2-8 16,-2-6-12-16,4 9-6 0,-3-5-9 0,-1-4-11 15,0 0-12-15,4 6-15 0,-4-6-18 0,0 0-14 16,4 5-29-16,-4-5-30 0,0 0-28 0,0 0-28 16,0 0-31-16,0 0-33 0,-9-26-41 0,5 14-183 15,-4-3-600-15,1 1 94 0</inkml:trace>
  <inkml:trace contextRef="#ctx0" brushRef="#br0" timeOffset="78982.62">21724 14063 129 0,'11'-5'290'0,"-1"-2"-39"0,3 4-13 15,0 1-29-15,-1 0-12 0,3 1-3 0,3 2-1 16,-3 1-21-16,-1 0 3 0,1 5-6 0,-6-3-11 16,5 3-10-16,-1 6-10 0,-1 0-3 0,-1-1-6 15,-7 0 0-15,5 1 3 0,-4-1-2 0,-4 0 9 16,-1 0-12-16,0-1-8 0,0 5-12 0,-3-3-11 15,-2-2-9-15,0 2-6 0,-1-3-10 0,0 0-10 16,-3-1-1-16,1 0-11 0,-1-1-2 0,1-4-6 16,-2 1 0-16,4-1-8 0,-3-1-10 0,2-2-23 15,7-1-24-15,-16 0-39 0,8-1-39 0,8 1-57 16,-9-5-42-16,0-4-77 0,4 4-198 0,1-1-657 16,-1-3 84-16</inkml:trace>
  <inkml:trace contextRef="#ctx0" brushRef="#br0" timeOffset="79565.72">22040 14332 163 0,'0'0'501'0,"0"0"-62"16,0 0-64-16,0 0-54 0,0 0-45 15,0 0-20-15,-22-19-30 0,19 11-22 0,-3-1-20 16,2-1-15-16,-1-1-13 0,-2-2-9 0,4 1-17 16,-1-3-10-16,6 3-13 0,-6 0-8 0,4-1-13 0,0 1-8 15,-2 1-8-15,6 0-3 0,-2 1-15 0,0 2-6 16,6-2-5-16,-3 2-3 0,3 1-4 16,-1 0-5-16,4-2-4 0,3 0-11 0,2-1-11 15,1 1-6-15,-1-2-8 0,0 7-13 0,2-1-12 0,-1 2-15 16,2 0-15-16,-8 0-24 0,3 3-18 0,-1 0-16 15,-2 2-8-15,2-1-15 0,-4 1-1 0,5 1 0 16,-5-1-4-16,2 2 3 0,-1-2 17 16,0 2 12-16,-5 1 3 0,3-2 14 0,-2-2 11 0,-6-1 25 15,8 2 36-15,-8-2 45 0,0 0 44 0,9 3 20 16,-9-3 13-16,0 0 0 0,0 0 13 0,0 0-4 16,0 0-9-16,0 0 8 0,0 0 8 15,-17 10 0-15,11-8-9 0,0 2 5 0,1-1-11 0,-1 3-4 16,-3-1 0-16,0 3-4 0,2-1-4 0,-1 1-1 15,3 1-4-15,-4 0-5 0,6 1-6 0,-1-1-2 16,2 2-2-16,-1 2-6 0,3-1-4 0,3 4-1 16,-1-4-6-16,2 2 1 0,1-2-11 0,4 2-3 15,-2-3-4-15,2-4-1 0,2 0-3 0,-2-1-2 16,2-1-2-16,1-4 3 0,-1-1-3 0,0-1-4 16,3-2 3-16,-4-3-6 0,1 0 2 0,-1 0 0 15,-4-2 1-15,1-2-7 0,-3 1-2 0,-2-1 5 16,-1 1-3-16,-1-3-21 0,-1 3-5 0,-3-3-17 15,0 4-24-15,-1-3-20 0,1 5-22 0,-5-2-31 16,2 4-25-16,3-2-37 0,-3 2-55 0,1 1-246 16,-4-1-699-16,10 4 77 0</inkml:trace>
  <inkml:trace contextRef="#ctx0" brushRef="#br0" timeOffset="79941.61">22449 14123 342 0,'9'5'403'16,"-9"-5"-37"-16,5 7-39 0,-1-2-20 0,0 3-29 15,-1-3-21-15,3 6-31 0,-2 0-10 0,0 1-17 16,-2-1-18-16,4 6-17 0,-1-3-12 0,1 2-18 16,-3-4-13-16,2-1-12 0,-1-1-11 0,0 1-7 15,-1-3-10-15,3 2-9 0,-2-5-11 0,-1 0-5 16,1 0-5-16,4-2 2 0,-8-3-12 0,8 0-7 15,-8 0-6-15,16-7 2 0,-7 1-7 0,-2-1 1 0,1-3-4 16,6-2-3-16,-5-3-5 0,4 1 1 16,-3 0-3-16,1-1 0 0,0 2-2 0,-2-1 2 15,-2 5-5-15,1 1-1 0,-3 2-2 0,-1 1-3 16,2 1-1-16,-6 4 0 0,4-7-1 0,-4 7 5 0,6-2-4 16,-6 2 2-16,0 0 2 0,0 0 5 0,11 12-1 15,-9-6 2-15,1 1-2 0,2 1 2 16,-3 3-4-16,3-1 2 0,-1 0-3 0,0-2 5 15,-2 2-7-15,0-4 0 0,-1 0-6 0,2 1-24 0,-3-7-43 16,6 9-59-16,-6-9-62 0,3 6-101 0,-3-6-208 16,0 0-709-16,0 0 75 0</inkml:trace>
  <inkml:trace contextRef="#ctx0" brushRef="#br0" timeOffset="80090.8">22725 14022 206 0,'-2'-4'487'0,"2"4"-98"0,-4-6-81 16,4 6-68-16,0 0-66 0,-5-5-46 0,5 5-48 16,0 0-30-16,0 0-57 0,0 0 7 0,0 0-63 15,0 0-92-15,13-5-116 0,-13 5-335 0,0 0 95 16</inkml:trace>
  <inkml:trace contextRef="#ctx0" brushRef="#br0" timeOffset="80749.87">22977 14101 53 0,'0'0'372'16,"0"0"-54"-16,0 0-42 0,0 0-42 0,0 0-21 15,-9-21-29-15,9 21-14 0,-9-5-27 0,5 1 12 16,4 4-14-16,0 0 0 0,-5-7-1 0,5 7-10 16,-7-3-9-16,7 3-7 0,0 0 3 0,-11-4-7 15,11 4 1-15,0 0-2 0,-6-2 2 0,6 2-5 16,0 0-2-16,0 0-4 0,0 0-3 0,0 0-7 16,0 0-9-16,-10 6-14 0,10-6-5 0,-5 11-3 15,1-6 0-15,2 2-9 0,0 2 3 0,-1-1-7 16,1 2-3-16,0 1-6 0,0 1-1 0,-2-1-6 15,1-1-3-15,1 1-3 0,0 0 2 0,1 0-4 16,1-1-6-16,-2 0 0 0,4 1-4 0,-2-1-1 16,3 0-1-16,2-2-4 0,1-1 1 0,1-1-1 15,-1-1 0-15,-1-2-2 0,2 2 2 0,-2-1-4 16,3-3-2-16,-1 1-1 0,-7-2-4 0,16-1 0 16,-9 1-1-16,6-2-6 0,-13 2 4 0,11-7-1 15,-4 3 4-15,-3-3-4 0,3-2 6 0,0 0-3 16,-2-3 3-16,-1-3-1 0,-2-4 3 0,5-6-3 15,-7 6 3-15,0-9-4 0,0 3 4 0,0 2-2 0,-2-5 6 16,2 1-3-16,-5 1-2 0,5 1 2 16,-4 7 0-16,2-1-1 0,-3 1-1 0,2 8 4 15,-1-5 0-15,2 3 7 0,-3 3 9 0,5 9 3 16,-6-13 23-16,6 13-1 0,-7-8 6 0,7 8 0 0,0 0-4 16,-4-7-4-16,4 7-4 0,0 0-5 0,0 0 3 15,-3 21-1-15,3-9 3 0,3 5 0 16,-1 2 0-16,2-1-2 0,-1 7 4 0,5 0-4 15,-1 0-1-15,0-6-5 0,-2 7-3 0,3 0-1 0,-3-7-2 16,4 5-2-16,-2-6 5 0,1 0-2 0,-1-1-9 16,-1-2 0-16,6 2-4 0,-5-7-5 0,-1 1-12 15,1-1-15-15,3-3-23 0,-4-1-18 0,1-1-23 16,-1-1-21-16,2-1-20 0,-8-3-23 16,11-2-37-16,-11 2-28 0,11-6-49 0,-7 1-274 0,1-2-774 15,-2 2 55-15</inkml:trace>
  <inkml:trace contextRef="#ctx0" brushRef="#br0" timeOffset="81081.78">23188 14175 275 0,'0'0'322'0,"3"-5"-44"16,-3 5-13-16,0 0-11 0,0 0-25 0,0 0-7 15,13 2-10-15,-13-2 0 0,11-2-18 0,-11 2-16 16,14 0-20-16,-5-2-9 0,1-1-15 0,3 2-15 16,-3-3-16-16,9-2-6 0,-10 3-17 0,1 0-5 15,-1-1-12-15,3 0-4 0,-3-1-7 0,-3 2-5 16,-2-1-7-16,2 1 2 0,-2-1-1 0,-4 4-5 15,6-7-1-15,-6 7 2 0,3-7-6 0,-3 7-1 16,0 0-2-16,-11-14 5 0,7 12 3 0,-4-3 4 16,2 1 5-16,-3-1 7 0,-3 1 9 0,6 2 0 15,-6-3 7-15,2 4 4 0,0 0 7 0,10 1 0 16,-16 0-4-16,10 2-8 0,6-2-4 0,-14 6-7 16,8-2-3-16,-1 0-6 0,5 0-2 0,2-4-6 15,-7 14-1-15,7-3-2 0,0-1-4 0,2-1 6 16,1 3 0-16,1-1-13 0,0-2-5 0,1 3-5 15,2-1-5-15,0-1-14 0,2 1-23 0,-1-4-25 16,-2 0-23-16,2-1-37 0,-1 0-33 0,0-1-30 16,-1-1-27-16,1-4-41 0,-7 0-61 0,11 1-208 15,-11-1-728-15,16-4 69 0</inkml:trace>
  <inkml:trace contextRef="#ctx0" brushRef="#br0" timeOffset="81406.69">23429 14087 445 0,'0'0'386'0,"0"0"-40"0,3-6-57 16,-3 6-33-16,0 0-25 0,0 0-25 0,0 0-10 16,0 0-19-16,11 17-18 0,-8-11-10 0,0 1-11 15,1 3-10-15,2 1-10 0,-1-2-6 0,-1 2-3 0,-1 0-11 16,4-1-4-16,-3 3-11 0,-2-1-4 16,1-1-9-16,3 1-10 0,-2-3-2 0,-2 1-8 15,1-2-5-15,0-2-4 0,-1-1-3 0,-2-5 3 16,1 7 8-16,-1-7 16 0,3 6 0 0,-3-6-5 0,0 0-8 15,0 0 1-15,0 0-9 0,0 0 3 0,0 0-14 16,-18-13-1-16,14 6-2 0,-1-1-7 16,1-5 2-16,2 1 1 0,-2 0-5 0,4-6 3 15,0 2 0-15,-4 0 5 0,8 0 5 0,0 0-2 0,0-1 8 16,-1 5-4-16,3 3-3 0,-1-1-3 0,-2-2 2 16,6 3-7-16,-1 1-1 0,0 1-7 0,3-1-1 15,-3 3-5-15,5-1-15 0,-3 3-40 16,1-1-49-16,0 2-74 0,0 1-118 0,-11 1-273 0,14-2-819 15,-14 2 37-15</inkml:trace>
  <inkml:trace contextRef="#ctx0" brushRef="#br0" timeOffset="83757.73">18303 13429 320 0,'0'0'417'0,"0"0"-53"0,3-4-34 0,-3 4-21 15,0 0-19-15,0 0-16 0,0 0-15 0,5 25-29 16,-4-9-10-16,1 11-31 0,0 2-15 0,1 4-16 15,0 3-15-15,0 10-11 0,1 0-14 0,1 3-8 16,-1-4-8-16,-1-11-16 0,-1 2-5 0,2-2-11 16,-1-1-10-16,-3 1-4 0,3-5-7 0,0 1-9 0,-3-4 0 15,3-5-6-15,-2-2-5 0,-1-3-2 0,0-5-4 16,2 0-13-16,-2-1-19 0,0-3-22 16,0 0-23-16,0-7-43 0,0 0-48 0,0 0-62 15,-6 9-90-15,6-9-201 0,0 0-697 0,0 0 78 16</inkml:trace>
  <inkml:trace contextRef="#ctx0" brushRef="#br0" timeOffset="84054.7">18261 13491 44 0,'0'0'534'0,"0"-9"-83"0,0 9-77 0,6-6-53 0,-6 6-33 16,8-3-33-16,-8 3-19 0,12-4-24 0,-3 4-2 16,2-1-22-16,1 1-9 0,4-2-21 0,4 4-11 15,0-1-17-15,0 2-8 0,1-1-11 0,-1-2-14 16,2 2-11-16,-3 1-5 0,3-2-12 0,0 0 4 16,-3 1-16-16,3-2-5 0,-2 1-7 0,2-1-3 15,-4-1-9-15,0 1 9 0,-3 0-11 0,0-1-8 16,-3 1 1-16,-2-2-5 0,1 2-10 0,-4-1-18 15,-7 1-36-15,10 0-46 0,-10 0-89 0,0 0-131 16,0 0-204-16,0 0-732 0,0 0 69 0</inkml:trace>
  <inkml:trace contextRef="#ctx0" brushRef="#br0" timeOffset="84314.72">18748 13143 605 0,'8'10'494'0,"-8"-10"-80"15,2 11-59-15,-2 1-38 0,2 4-33 0,0 4-20 16,2 4-19-16,-3 4-22 0,3-2-19 0,-2 5-18 16,-1-1-25-16,1 1-14 0,1-2-14 0,0-1-18 15,-1 1-13-15,-2-3-13 0,1-2-10 0,-1-7-8 16,2 0-12-16,-2-5-10 0,0-1-14 0,0-4-25 15,0-1-28-15,0-6-28 0,2 9-33 0,-2-9-57 16,0 0-56-16,0 0-61 0,0 0-244 0,-5-32-703 16,3 17 79-16</inkml:trace>
  <inkml:trace contextRef="#ctx0" brushRef="#br0" timeOffset="84749.92">18679 13055 41 0,'0'0'399'0,"0"0"-22"0,8-8-4 16,-8 8-25-16,15-3-17 0,-3 2-17 0,1-1-30 15,6-3-27-15,4 2-19 0,5-1-25 0,0-2-25 0,4-1-25 16,0 2-21-16,2-1-14 0,1-3-17 16,-2 0-10-16,4 1-15 0,-4 0-11 0,1 3-5 15,-3 0-7-15,2-2-7 0,-3 3-6 0,-2-4-6 16,-1 2-9-16,-4 3 1 0,-4 0-6 0,1 2-3 0,-1-2 1 15,-4-1-6-15,0 3-3 0,-2-2 6 0,1 1-9 16,-2 1-2-16,-12 1-1 0,21 0-1 0,-21 0-2 16,16-3 1-16,-10 1-1 0,-6 2-3 15,12-2-4-15,-12 2 5 0,0 0 1 0,12 3 6 0,-12-3 10 16,7 8 2-16,-3 0 6 0,5 5-10 0,-4 6 2 16,-4 5-4-16,3 2 2 0,-2 7 5 0,6-1-1 15,-7 3 13-15,3 13-3 0,1 2 1 0,-1-4 1 16,0 2 14-16,-5 2-13 0,3-3-3 0,2-1-1 15,-2-10 1-15,1 11-3 0,0-16-4 0,0 1 1 16,-1-4-7-16,3 0 2 0,-3-3-8 0,4-1 4 16,-6-5 0-16,4 0-7 0,-1-1 3 0,1-3-7 15,2 1 0-15,-2-4-5 0,-1-2-10 0,-1 2-19 16,2-2-23-16,-2 0-28 0,0-5-36 0,-2-5-34 16,1 13-50-16,-1-13-59 0,0 0-317 0,-7 16-849 15,7-16 30-15</inkml:trace>
  <inkml:trace contextRef="#ctx0" brushRef="#br0" timeOffset="85063.38">18479 14084 258 0,'-12'2'561'0,"4"-4"-80"0,8 2-71 16,-12-2-53-16,12 2-58 0,-8-3-43 0,8 3-34 16,0 0-6-16,0 0-18 0,20-22-14 0,-2 13-15 15,9 0-14-15,4 2-12 0,3-3-13 0,5 1-4 16,13 0 0-16,3 1-22 0,-1 2-1 0,1 2-5 16,-2 1-4-16,2-1-10 0,3 1-7 0,-6 3-5 15,-15-1-8-15,16-1-3 0,-18 0-12 0,4-1-3 16,-5 2 0-16,1 0-9 0,-1-1 0 0,2 2-9 15,-1 1 0-15,-4-4 4 0,-2 3-14 0,-8 2-50 16,-1 0-36-16,-4-1-60 0,-2 1-90 0,-3-2-360 16,0 3-866-16,-11-3 21 0</inkml:trace>
  <inkml:trace contextRef="#ctx0" brushRef="#br0" timeOffset="86719.62">24571 16058 30 0,'0'0'473'0,"0"0"-64"15,-4-8-39-15,4 8-31 0,-8-7-22 0,4 2-31 16,-1 0-18-16,5 5 4 0,-12-5-23 0,6 3-28 15,-2 0-28-15,-3 0-19 0,11 2-19 0,-25 6-14 16,13-4-18-16,-4 5-13 0,0 1-14 0,1 4-12 16,1 1-6-16,0 1-9 0,-4 6-9 0,5-5-2 15,1 1-10-15,5 0-3 0,-1-1-28 0,5 5 2 16,3-3 2-16,2 1 1 0,1-2 0 0,5-1-5 16,3 1 1-16,1 0 2 0,2-3-1 0,4-2 0 15,8 0 0-15,-7-7 0 0,3 0 1 0,6-6 3 16,1-2 4-16,2-2-1 0,0-5-7 0,-6 1 1 15,-3-1 4-15,-2-2-5 0,-3 2 3 0,-4-1-8 16,-2-1 5-16,-3 4-4 0,-4-4-2 0,-2 2-11 16,0-1-15-16,-4 0-29 0,-5-3-31 0,0 5-37 15,0 1-46-15,-6-3-68 0,3 5-88 0,-5 0-213 16,-1 6-755-16,5-2 65 0</inkml:trace>
  <inkml:trace contextRef="#ctx0" brushRef="#br0" timeOffset="86935.77">24513 16379 23 0,'-1'20'582'0,"-3"7"-72"0,0 2-65 0,-1-5-39 16,1 0-43-16,3-6-55 0,-2 0-42 0,0 0-33 15,1-1-28-15,2-1-27 0,-4-1-26 0,6-1-17 0,0-4-18 16,-2 2-13-16,2 2-21 0,1-6-22 15,-1 0-35-15,-2 0-35 0,3-1-43 0,-3-7-44 16,3 8-47-16,-3-8-62 0,0 0-273 0,0 0-661 16,0 0 85-16</inkml:trace>
  <inkml:trace contextRef="#ctx0" brushRef="#br0" timeOffset="87295.71">24475 16455 156 0,'-11'8'472'16,"-2"3"-44"-16,2-2-42 0,1-2-34 0,0 1-36 15,0 0-46-15,2-1-24 0,-2 0-31 0,6-2-30 16,-1-1-21-16,5-4-23 0,-5 5-20 0,5-5-4 16,0 0-23-16,0 0-11 0,0 0-10 0,0 0-6 15,0 0-12-15,0 0-1 0,9-27-8 0,-4 16-5 16,6-1-6-16,-4 1-2 0,2-4 0 0,-3 4 0 15,4-3-10-15,-3 4-4 0,-2 0 3 0,1 4-5 16,0-2 3-16,1 3-1 0,-2-3-3 0,1 2-1 16,-1 2-1-16,-1 1 2 0,5-1 0 0,-9 4 5 15,13-7 2-15,-8 3 10 0,-5 4 8 0,17-5 1 16,-9 3 0-16,-8 2 1 0,20 0-1 0,-10 5 1 16,-2-2-4-16,4 4-3 0,-1 2-8 0,0 2 0 15,1 2-1-15,-2-1-5 0,3 1 1 0,-6-2-4 16,4 3-13-16,-6-4-20 0,4 2-32 0,-7-3-47 15,3 2-58-15,-1 0-72 0,0 0-320 0,-3 0-788 16,-1-1 52-16</inkml:trace>
  <inkml:trace contextRef="#ctx0" brushRef="#br0" timeOffset="87668.75">24517 16698 217 0,'-13'21'474'0,"3"-4"-54"0,-3-2-38 0,4 2-43 16,-1-1-42-16,2-2-37 0,1-4-35 15,0 1-28-15,2 0-30 0,1-7-18 0,-2 5-14 0,2-3-21 16,4-6-13-16,-2 7-13 0,2-7-11 0,0 0-9 16,0 0-16-16,0 0-4 0,0 0-3 0,0 0-10 15,0 0-2-15,0 0-5 0,13-27 0 0,-6 12-10 16,-2-1 1-16,2 2-6 0,-1-2-5 0,3 0 0 15,-3 0-4-15,1 0 2 0,0 0 2 0,1 1-1 16,-2 5-1-16,-1 0-3 0,1 2 1 0,0-1-4 16,-2 4 7-16,2-2 3 0,-1 4 1 0,1 0 8 15,-6 3 1-15,14-1 6 0,-4 4 5 0,0-1 4 16,1 3 0-16,0 1 4 0,0 1-7 0,3 2-1 16,-1 3-2-16,-4-2-4 0,2-2 1 0,4 4-5 15,-5-4-3-15,-1 0-1 0,3 3-3 0,-1-3-5 16,-2-1-19-16,-2-1-31 0,1 2-51 0,-2-1-48 15,-1-3-81-15,-1 0-287 0,-4-4-721 0,0 0 72 16</inkml:trace>
  <inkml:trace contextRef="#ctx0" brushRef="#br0" timeOffset="88779.69">24540 12250 616 0,'0'0'524'0,"0"0"-88"15,0 0-66-15,0 0-39 0,0 0-38 0,0 0-23 16,0 0-14-16,4 26-17 0,-5-6-23 0,1 8-18 0,1 7-20 16,0 11-18-16,-1 4-12 0,3-4-17 0,-3 3-9 15,1-2-14-15,4-2-15 0,-4-10-6 16,0 0-15-16,2-3-4 0,1-2-9 0,-2-1-10 0,0 1-3 16,-1-10-4-16,2-1-4 0,-1-2-11 0,0-8-11 15,-1 2-27-15,-1-5-24 0,0 0-42 0,0-6-35 16,0 0-41-16,0 0-67 0,0 0-332 0,0 0-814 15,0 0 44-15</inkml:trace>
  <inkml:trace contextRef="#ctx0" brushRef="#br0" timeOffset="89232.22">24535 12291 9 0,'11'-4'569'0,"3"2"-69"15,3-3-45-15,6 1-50 0,-1 2-47 0,7-4-40 0,-1 2-27 16,2 3-38-16,-6-6-19 0,7 4-28 16,-3-2-15-16,-1-2-21 0,2 4-22 0,2-2-16 15,-3 2-14-15,0-2-20 0,-1-2-7 0,2 3-6 0,-8 0-16 16,0-2-5-16,1 0-10 0,-2-1 0 0,-3 3-11 15,-3 2-7-15,-1 0-5 0,1 1 3 0,-3-3-6 16,0 0-2-16,-4 4-4 0,2-1-4 0,-9 1-1 16,10-1 2-16,-10 1-8 0,10-1-1 0,-10 1 3 15,0 0 2-15,10 2-3 0,-10-2 2 0,3 4 0 16,-3-4 1-16,2 12 0 0,-1-3 3 0,0 7-6 16,2-1 6-16,-3 4 3 0,0 7 6 0,-1 0-14 15,1 4 5-15,0 0 7 0,0 4-4 0,-2 1 2 16,1 2 2-16,1-2 2 0,0 0-5 0,3 1 1 15,-3-3 5-15,0 1-8 0,1-3 0 0,-1 2-1 16,1-4-4-16,2-3 0 0,-2 0-1 0,0-1-1 16,1-6-2-16,-1-7-3 0,0 5-2 0,0-8-7 15,2 1-25-15,-3-4-28 0,1 1-29 0,-1-7-34 16,-1 10-58-16,1-10-77 0,0 0-333 0,-10 7-881 16,3-7 13-16</inkml:trace>
  <inkml:trace contextRef="#ctx0" brushRef="#br0" timeOffset="89453.68">24706 12926 338 0,'0'0'703'16,"-8"4"-137"-16,8-4-101 0,0 0-74 0,0 0-58 16,0 0-41-16,0 0-21 0,0 0-16 0,32-3-8 0,-14 0 1 15,3-3-37-15,8-2-11 0,2 1-23 16,-2-2-22-16,1-1-14 0,3 5-23 0,-4 0-13 15,1-3-8-15,-2 4-16 0,-7 3-9 0,2-2-12 0,-3 2-21 16,-1 0-25-16,-1 1-47 0,-6 1-41 0,-3 1-67 16,-1 0-69-16,-3 2-125 0,-5-4-233 0,4 9-844 15,-4-9 29-15</inkml:trace>
  <inkml:trace contextRef="#ctx0" brushRef="#br0" timeOffset="89938.31">23891 13271 163 0,'-5'4'423'0,"-3"-2"-33"0,8-2-26 16,-8 5-21-16,8-5-23 0,-9 2-34 0,9-2-23 16,0 0-32-16,0 0-32 0,0 0-20 0,0 0-13 15,0 0-7-15,0 0-8 0,25-20-6 0,-9 9-17 16,11-6 3-16,0-1-1 0,18-9 2 0,-2-2 2 16,6-3 0-16,-2-3-4 0,3 1-7 0,-3 3-11 15,-2 1-11-15,1 3 0 0,-11 8-26 0,-4 1-11 16,0 0-8-16,-2 5-3 0,-2 0-6 0,0 2-24 15,-10 4-24-15,-5 2-34 0,1 1-26 0,-5 2-36 16,-2 0-45-16,-6 2-48 0,0 0-119 0,0 0-247 16,0 0-818-16,0 0 41 0</inkml:trace>
  <inkml:trace contextRef="#ctx0" brushRef="#br0" timeOffset="91102.27">23815 15003 329 0,'0'0'347'16,"0"0"-26"-16,0 0-52 0,0 0-33 0,0 0-28 15,0 0-20-15,0 0-24 0,0 0-22 0,0 0-2 16,0 0 3-16,0 0 26 0,0 0 21 0,0 0 3 16,11 23-1-16,-5-13-13 0,-1 8-8 0,6 10-8 15,-2-2-12-15,0 6-9 0,3 0-6 0,1 15-3 16,1-3-11-16,-3 2 6 0,2-1-12 0,1 2-9 16,-1 5 1-16,3-1-12 0,-3-1-6 0,6-1-6 15,-4 4-3-15,1-1-3 0,-5-4 12 0,7-4-5 16,-2 3-5-16,0-3-15 0,2-2-12 0,-4-10 1 15,-1 0-9-15,0-1-13 0,0 4 10 0,0-5-9 16,-3-1-1-16,3-1-9 0,-1-1-1 0,-1 1-2 0,-1-10-1 16,-1-2-6-16,-4-1-3 0,0-7-28 15,-1 0-28-15,0-2-50 0,-2 1-36 0,-2-7-46 16,1 5-77-16,-1-5-348 0,0 0-927 0,0 0-9 0</inkml:trace>
  <inkml:trace contextRef="#ctx0" brushRef="#br0" timeOffset="92383.76">19665 13926 362 0,'0'0'383'16,"0"0"-27"-16,0 0-21 0,0 0-7 0,0 0-7 16,2-20-23-16,-2 20-16 0,8-6-35 0,-8 6-21 15,8-7-21-15,-3 2-25 0,0 1-12 0,-5 4-23 16,14-5-11-16,-4 1-13 0,0 2-13 0,1 1-10 16,2-3-8-16,4 4-9 0,4 1 3 0,-1 0-18 15,-1 2-9-15,8 3-4 0,2-3-3 0,-3 3-10 16,3 0-4-16,-1 1 0 0,1 1-4 0,1-3-2 15,-4 2-5-15,1-3 2 0,-4 0 3 0,-2-3-10 0,7 2-3 16,-2 0-2-16,1-1 0 0,5-2 0 0,-5-2-2 16,1 2 9-16,5-2-6 0,-5-2-2 15,-6 4 1-15,-2 0 4 0,-2-3-8 0,1 3 0 16,-6 0-1-16,0-1-5 0,-2 0-2 0,-4 1-10 0,-7 0-26 16,13 0-29-16,-13 0-44 0,7 2-52 0,-7-2-110 15,0 0-288-15,0 0-818 0,0 0 41 0</inkml:trace>
  <inkml:trace contextRef="#ctx0" brushRef="#br1" timeOffset="120071.69">19750 15775 177 0,'0'0'466'15,"0"0"-39"-15,0 0-24 0,0 0-29 0,-2-6-26 16,2 6-34-16,0 0-21 0,0 0-27 0,0 0-22 16,0 0-26-16,0 0-18 0,-10 28-7 0,6-10-9 15,2 8-6-15,1 4-9 0,-1 4 0 0,0 3-18 0,2 13-4 16,0 10-17-16,2-1-5 0,-2 1-27 16,0 0 9-16,2 21-9 0,1-25-13 0,-2-4-9 15,0-1-1-15,-1-16-16 0,3-1-4 0,-3 1-7 16,2-6-8-16,1 1-6 0,1-6 7 0,-1 1-15 15,0-7-7-15,0-6-17 0,-2-5-33 0,0 2-37 0,2-4-47 16,-3-5-33-16,2 7-40 0,-2-7-50 0,0 0-56 16,0 0-287-16,0-24-871 0,-1 12 19 15</inkml:trace>
  <inkml:trace contextRef="#ctx0" brushRef="#br1" timeOffset="120415.79">19601 15950 110 0,'0'0'465'16,"0"0"-31"-16,7-2-27 0,-7 2-28 0,12-4-23 15,-6 3-23-15,4 0-18 0,3-1-29 0,5-1-30 0,6 0-14 16,3 2-21-16,3-1-21 0,0 2-19 0,-1 0-14 16,1 2-21-16,1-1-16 0,0 1-13 15,-2-1-11-15,-7 1-14 0,-1 1-9 0,0-2-8 16,2 1 1-16,1 1-21 0,-4-1-6 0,0-1-9 16,-1 3 11-16,1-2-16 0,-4 0-4 0,-1 1-3 0,-2-3-5 15,0 3-7-15,-3-2-33 0,1 0-25 16,-3 0-31-16,1 0-35 0,-9-1-41 0,0 0-42 15,14 2-69-15,-14-2-300 0,0 0-824 0,0 0 38 16</inkml:trace>
  <inkml:trace contextRef="#ctx0" brushRef="#br1" timeOffset="120689.58">20264 15579 37 0,'0'0'666'16,"0"0"-122"-16,0 0-92 0,0 0-58 0,0 0-45 15,0 0-30-15,0 0-22 0,-10 24-39 0,10-14-22 16,0 7-27-16,0 0-19 0,-2 2-30 0,4 7-15 16,-2-1-19-16,1 2-11 0,3 1-14 0,-1-1-13 15,3 3-8-15,-5-5-14 0,3-6-5 0,-3 1-6 16,2-5-9-16,-1 2-6 0,-2-6-7 0,3-2-27 15,-1 1-34-15,-2-4-26 0,0-6-32 0,0 0-40 16,4 13-41-16,-4-13-59 0,0 0-63 0,0 0-224 16,0 0-731-16,0 0 69 0</inkml:trace>
  <inkml:trace contextRef="#ctx0" brushRef="#br1" timeOffset="121130.04">20171 15569 23 0,'0'0'363'16,"1"-12"-29"-16,-1 12-23 0,0 0-27 0,14-9 1 15,-2 5-14-15,-1-2-9 0,3 1-3 0,6-3-19 16,0 1-12-16,9-4-3 0,1 2-25 0,0-1-7 16,1 2-29-16,0-2-10 0,-1-1-13 0,2 3-10 15,1-2-21-15,2-2-8 0,-3 6-13 0,2 1-11 16,-2-1-6-16,-1 2-10 0,-2-2-5 0,0 4-9 15,-2-4-2-15,-5 6-7 0,-3 0-6 0,0-1-3 16,-5 2 2-16,-1-1-6 0,1 0-5 0,-3 2 8 16,0-1-1-16,-1 3 3 0,-1 0 1 0,-9-4-1 15,12 10-1-15,-2-2-4 0,-6 3 5 0,1 0 8 16,0 7-4-16,0 5 1 0,3 2 2 0,-6 4 6 16,1 3 3-16,1 1 3 0,0 2 1 0,0 1-2 15,1 15 4-15,-3-3 3 0,2 0 2 0,1-2-11 16,-4-10 3-16,5 16 4 0,-3-18 4 0,3 12-8 15,-1-11-1-15,2 0-7 0,0-3-5 0,1 1-2 16,-3 1-6-16,2-5-5 0,-2-5 1 0,3 4-3 16,-2 0-2-16,3-3-8 0,-1-7 1 0,-2 0 0 15,1 0-3-15,-1-3-3 0,-1 3-24 0,2-4-18 16,-4-4-21-16,0-1-23 0,0-1-23 0,-1 1-23 16,-2-3-35-16,0-6-39 0,0 0-56 0,-6 13-59 15,1-11-267-15,5-2-872 0,-22 3 18 0</inkml:trace>
  <inkml:trace contextRef="#ctx0" brushRef="#br1" timeOffset="121459.68">20062 16649 338 0,'-20'5'415'0,"-3"-4"-36"0,6 1-23 15,3-2-30-15,5 1-19 0,0-1-43 0,9 0-29 16,-11-1-36-16,4-1-25 0,7 2-6 0,0 0-6 16,8-17-10-16,3 10-7 0,1 2-11 0,6-2-1 15,4-1-7-15,7-1-3 0,2 2-1 0,1-1-5 16,6 2 4-16,13 0 4 0,-13 3-3 0,16-3-10 16,4 1 9-16,-2-1-5 0,2 1 4 0,-3-2 2 15,5 4-1-15,-3-3 3 0,-4 2-11 0,-1 3-14 16,-13-1-9-16,-2 2-12 0,1 0-7 0,-2 0-11 15,-4 0-3-15,-1 2-6 0,-4-1-8 0,-6 1-3 16,-2 2-10-16,-2-1-12 0,-5 0-28 0,-1-1-33 16,-1 3-27-16,-1 0-34 0,-3-1-51 0,-1 5-78 15,-5-2-393-15,0-7-989 0,0 0-47 0</inkml:trace>
  <inkml:trace contextRef="#ctx0" brushRef="#br1" timeOffset="123604.44">22369 10586 242 0,'0'0'532'0,"-3"-11"-51"0,3 11-44 0,0 0-43 15,0 0-44-15,0 0-45 0,0 0-41 0,0 0-38 16,0 0-19-16,-7 25-14 0,5-10-3 16,2 3-10-16,-2 8-10 0,2 0-4 0,0 6-16 0,0-3-6 15,0 3-7-15,0 1-4 0,0 3-10 0,2-1-17 16,-2-2-7-16,-2 0-7 0,2-1-13 0,2-1-10 15,-2-2-6-15,0-2-4 0,0-7-7 0,0-3-2 16,0 0-10-16,0-5-11 0,2-1-1 0,-2-2 0 16,2-2-16-16,-2-7-21 0,0 11-20 0,0-11-25 15,0 7-33-15,0-7-36 0,0 0-41 0,0 0-52 16,0 0-64-16,0 0-294 0,0 0-857 0,0-34 24 16</inkml:trace>
  <inkml:trace contextRef="#ctx0" brushRef="#br1" timeOffset="124089.71">22292 10574 62 0,'0'0'482'0,"0"0"-48"15,12-4-31-15,-12 4-25 0,13-2-36 0,2-1-15 16,-1 2-28-16,6-1-17 0,2 1-24 16,5-2-13-16,0-2-20 0,3 2-14 0,-1-1-20 0,0-1-11 15,0 0-19-15,3 2-12 0,-3 0-21 0,-2-2-7 16,4 3-16-16,-3 0-15 0,-5 0-7 0,-2 1-6 16,0 0-9-16,6 2-10 0,-6-1-6 0,-2 1 0 15,1-1-16-15,-2 2 3 0,2 0-8 0,-5-1-3 16,-3 0 0-16,-1 0-3 0,1 1-2 0,-5 0-1 15,-1 1-3-15,0-1 5 0,-6-2-1 0,12 5-4 16,-7-1 2-16,1 3 2 0,-3 2-4 0,-1 1 1 16,0 2-1-16,2 5 0 0,-2-1-3 0,0 1 5 15,-6 8 3-15,8 2-9 0,-1 0-2 0,-1 1 5 16,3 0-7-16,-5 2 2 0,3 1 0 0,-1 1-1 0,2 2-1 16,-2 1 4-16,-2 1 4 0,2 9 1 15,0-12 1-15,1 0 11 0,-3-2-15 0,4-2 1 16,-4 0-4-16,5-1 2 0,-4-3-6 0,3-5 4 15,-4-3-5-15,2 0 3 0,-2-2 0 0,2 1-3 0,-2-5-4 16,2-2 1-16,1 4-4 0,-6-7-10 16,3-6-30-16,0 12-31 0,-4-8-41 0,4-4-49 15,-10 9-52-15,4-7-56 0,-5 1-345 0,-5-2-949 0,-4-2-24 16</inkml:trace>
  <inkml:trace contextRef="#ctx0" brushRef="#br1" timeOffset="124306.78">22400 11327 460 0,'-8'0'579'0,"8"0"-89"0,-13 1-66 0,13-1-60 15,0 0-49-15,0 0-9 0,0 0-9 0,0 0-3 16,0 0-22-16,0 0-5 0,36-8-10 0,-13 3-18 16,4-2-8-16,2 0-18 0,3 0-26 0,1 0-14 15,-4 2-25-15,1-1-19 0,-1 3-16 0,0 1-14 16,-9-1-12-16,3 3-16 0,-3 0-15 0,-2 3-41 15,0-3-40-15,-5 3-46 0,1 1-37 0,-5 1-58 16,0 3-77-16,-2-1-370 0,-5 4-953 0,3 0-24 16</inkml:trace>
  <inkml:trace contextRef="#ctx0" brushRef="#br1" timeOffset="124802.79">22553 11496 90 0,'0'0'521'0,"0"0"-38"0,0 0-13 0,0 0-27 16,9 15-36-16,-7-2-43 0,2 6-27 0,-2 7-26 16,0 7-21-16,3 53 247 0,-5-34-295 15,0 0-15-15,0 0-10 0,0 1-12 0,2 0-10 0,1-2-11 16,-3 1-18-16,0 0-12 0,4-7-11 0,-4-11-20 16,3 1-14-16,-1-1-16 0,4-4-12 15,-4-2-8-15,3 0-8 0,-1-10-6 0,1 0-7 16,-2-4-14-16,-1-2-22 0,0-2-31 0,2 0-32 0,-4-2-43 15,3-1-38-15,-3 1-56 0,0-8-90 0,-5 16-364 16,-1-10-1025-16,-2 2-71 0</inkml:trace>
  <inkml:trace contextRef="#ctx0" brushRef="#br1" timeOffset="125723.69">21000 16027 379 0,'-6'3'476'0,"2"0"-36"0,4-3-61 0,-7 6-53 16,7-6-35-16,0 0-42 0,-6 2-45 0,6-2-12 15,0 0-22-15,0 0-4 0,0 0-7 0,0 0-6 16,23-14-4-16,-11 6-2 0,3-3-5 0,3-3 6 16,3-5-2-16,7-1 0 0,-2-4 4 0,2-2-8 15,11-8 1-15,2-4 3 0,-4 4-27 0,1 3-12 16,-8 8-7-16,-1 1-6 0,-4 0-19 0,-2 2-8 15,4 3-8-15,-6 1-3 0,-4 3-6 0,0 3-9 16,-1 0-8-16,-2 1 4 0,1-1-9 0,-6 3-4 16,0 1-17-16,0 0-20 0,-2 1-32 0,-3 1-22 15,1-3-38-15,-1 1-47 0,-4 6-58 0,5-12-93 16,-5 5-284-16,0 7-885 0,-1-13 14 0</inkml:trace>
  <inkml:trace contextRef="#ctx0" brushRef="#br1" timeOffset="126146.92">21886 14982 442 0,'0'0'429'0,"6"-10"-60"0,-2 7-60 16,0-3-42-16,2 1-36 0,-2-2-32 0,-1 2-38 15,3-1-54-15,-4 0-60 0,1-1-62 0,3-1-70 16,-6 8-262-16,2-11-448 0,-2 11 104 0</inkml:trace>
  <inkml:trace contextRef="#ctx0" brushRef="#br1" timeOffset="126325.94">22032 14739 25 0,'6'-2'572'16,"-6"2"-91"-16,4-5-75 0,-4 5-51 0,7-7-42 15,-3 2-43-15,-4 5-30 0,6-6-33 0,-2 1-30 16,3-3-24-16,-3 4-25 0,0-2-41 0,-4 6-63 16,0 0-83-16,10-14-103 0,-8 6-268 0,-2 8-581 15,2-11 98-15</inkml:trace>
  <inkml:trace contextRef="#ctx0" brushRef="#br1" timeOffset="126501.13">22189 14507 505 0,'6'-7'585'0,"-6"7"-99"0,3-6-72 16,-3 6-60-16,2-8-43 0,-2 8-57 0,4-11-34 15,-1 4-30-15,-2 1-20 0,2-1-26 0,0-1-23 16,-3 8-37-16,4-13-36 0,0 5-51 16,-2 0-54-16,-2 2-67 0,5-5-62 0,-3 2-275 15,-2 1-631-15,2-1 89 0</inkml:trace>
  <inkml:trace contextRef="#ctx0" brushRef="#br1" timeOffset="126644.57">22271 14272 62 0,'0'0'596'0,"0"0"-71"15,3-6-53-15,-3 6-46 0,0 0-47 0,0 0-58 16,2-8-48-16,-2 8-31 0,0 0-35 0,1-10-27 16,-1 10-41-16,2-9-42 0,-2 9-51 0,2-9-54 15,-2 9-67-15,2-8-61 0,2 2-73 16,-4 6-254-16,0-11-636 0,0 11 92 0</inkml:trace>
  <inkml:trace contextRef="#ctx0" brushRef="#br1" timeOffset="126787.95">22323 14100 399 0,'0'0'499'0,"4"-7"-63"16,-4 7-46-16,1-11-41 0,-1 11-47 0,4-7-36 16,-4 7-38-16,0-13-28 0,3 7-27 0,-3 6-24 15,0-10-19-15,0 10-25 0,2-10-31 0,0 3-42 16,-2 7-48-16,3-10-60 0,-3 10-45 0,2-11-61 15,0 4-260-15,0 1-602 0,-2 6 95 0</inkml:trace>
  <inkml:trace contextRef="#ctx0" brushRef="#br1" timeOffset="126932.53">22379 13926 419 0,'0'0'481'0,"1"-5"-67"0,-1 5-48 16,0 0-39-16,4-10-35 0,-2 5-27 0,-2 5-23 15,2-12-31-15,2 6-31 0,-3 1-20 0,4-2-18 16,-5 0-18-16,0 7-27 0,6-14-33 0,-4 9-40 15,-2 5-40-15,1-13-43 0,-1 13-48 0,4-10-55 16,-4 10-44-16,2-14-228 0,-2 8-590 0,0 6 97 16</inkml:trace>
  <inkml:trace contextRef="#ctx0" brushRef="#br1" timeOffset="127071.62">22415 13733 181 0,'0'0'399'0,"2"-5"-41"0,-2 5-33 15,1-7-30-15,-1 7-30 0,2-8-8 0,-2 8-19 16,0-11-22-16,0 11-26 0,1-12-18 0,-1 12-21 15,3-10-23-15,-3 10-13 0,3-9-13 0,-1 3-10 16,-2 6-20-16,2-13-33 0,-2 13-46 0,0-10-58 16,3 2-82-16,-3 8-300 0,-3-11-607 0,3 11 93 15</inkml:trace>
  <inkml:trace contextRef="#ctx0" brushRef="#br1" timeOffset="127236.28">22452 13497 99 0,'3'-5'634'15,"-3"5"-104"-15,0 0-67 0,0-11-61 0,0 11-67 16,0 0-49-16,0-9-42 0,0 9-32 0,0 0-29 0,0-13-34 16,0 13-30-16,4-11-32 0,-2 6-25 0,-2 5-31 15,2-13-28-15,-2 8-28 0,2-2-23 0,-2 7-50 16,2-14-33-16,-2 7-61 0,0 0-251 16,2-3-603-16,-4-1 94 0</inkml:trace>
  <inkml:trace contextRef="#ctx0" brushRef="#br1" timeOffset="127422.77">22474 13183 503 0,'0'0'614'0,"0"0"-94"16,0 0-71-16,0-10-62 0,0 10-49 0,0 0-52 16,0-14-42-16,0 14-33 0,2-8-28 0,-2 8-30 15,2-11-33-15,0 5-39 0,-2 6-26 16,2-13-43-16,1 7-32 0,-3 6-42 0,0 0-28 0,0-17-35 15,0 17-28-15,5-11-50 0,-5 11-256 0,0 0-631 16,-6-15 92-16</inkml:trace>
  <inkml:trace contextRef="#ctx0" brushRef="#br1" timeOffset="127662.69">22496 12886 83 0,'0'0'471'0,"0"0"-77"0,0 0-40 16,0 0-31-16,-2-12-51 0,2 12-38 0,0 0-28 16,-2-12-25-16,2 12-23 0,2-11-21 0,-2 11-16 15,2-12-12-15,-1 3-10 0,-1 1-17 0,2 1-6 16,-2 7-11-16,0-12-8 0,0 12-2 0,4-8-6 16,-4 8-5-16,0-9-3 0,0 9-8 0,2-8 4 15,-2 8-8-15,0 0-1 0,2-7-3 0,-2 7-5 16,0 0-16-16,0 0-30 0,0 0-54 0,0 0-64 15,0 0-319-15,0 0-636 0,0 0 92 0</inkml:trace>
  <inkml:trace contextRef="#ctx0" brushRef="#br0" timeOffset="143177.76">21104 13929 147 0,'0'0'462'0,"6"-3"-42"0,-6 3-42 16,0 0-31-16,9-4-29 0,-9 4-37 0,0 0-29 16,7-1-26-16,-7 1-33 0,0 0-20 0,8-3-23 15,-8 3-17-15,0 0-15 0,0 0-14 0,8-3-13 16,-8 3-15-16,0 0-23 0,11 3-30 0,-11-3-38 0,12 4-40 15,-6-3-45-15,-1 0-68 0,-5-1-94 16,12 3-181-16,-7 0-603 0,3-1 94 0</inkml:trace>
  <inkml:trace contextRef="#ctx0" brushRef="#br0" timeOffset="143365.99">21400 13933 408 0,'0'0'405'16,"0"0"-41"-16,14-2-32 0,-9-2-41 0,1 1-36 16,-1 0-29-16,-5 3-38 0,13-7-22 0,-9 4-20 15,5 0-16-15,-5-1-25 0,1 0-21 0,3 1-34 16,-8 3-39-16,10-7-54 0,-5 4-51 0,-1-1-86 16,1 0-211-16,-5 4-515 0,7-4 104 0</inkml:trace>
  <inkml:trace contextRef="#ctx0" brushRef="#br0" timeOffset="143531.99">21649 13836 412 0,'0'0'390'0,"10"-3"-54"16,-10 3-41-16,11-1-36 0,-11 1-32 16,6-2-32-16,-6 2-23 0,9-2-17 0,-9 2-29 15,0 0-17-15,10 0-23 0,-10 0-26 0,0 0-38 16,0 0-44-16,9-1-48 0,-9 1-81 0,0 0-213 0,0 0-472 15,9-2 105-15</inkml:trace>
  <inkml:trace contextRef="#ctx0" brushRef="#br0" timeOffset="143709.6">21910 13794 83 0,'9'3'465'16,"-9"-3"-47"-16,6 0-27 0,-6 0-52 0,0 0-42 15,12 0-41-15,-12 0-28 0,9-3-38 0,-9 3-17 16,0 0-24-16,9-1-17 0,-9 1-29 0,0 0-33 16,8-1-23-16,-8 1-43 0,0 0-82 0,0 0-115 15,8-2-223-15,-8 2-555 0,6-6 99 0</inkml:trace>
  <inkml:trace contextRef="#ctx0" brushRef="#br0" timeOffset="143906.76">22141 13755 550 0,'0'0'512'0,"7"-1"-66"0,-7 1-56 0,9-2-43 16,-9 2-49-16,0 0-36 0,11 0-34 0,-11 0-26 0,9-2-28 16,-9 2-23-16,10 1-19 0,-10-1-23 0,8-1-37 15,-8 1-35-15,0 0-44 0,9-4-38 0,-9 4-60 16,8-2-53-16,-8 2-80 0,8-3-206 15,-8 3-605-15,7-4 95 0</inkml:trace>
  <inkml:trace contextRef="#ctx0" brushRef="#br0" timeOffset="144092.57">22407 13711 76 0,'0'0'231'0,"10"-4"-24"0,-10 4-36 16,7-5-13-16,0 3-8 0,-7 2-55 0,9-6-20 15,-2 4-34-15,-7 2-47 0,8-3-179 0,-8 3-219 16,10-4 75-16</inkml:trace>
  <inkml:trace contextRef="#ctx0" brushRef="#br0" timeOffset="144241.75">22564 13659 25 0,'0'0'387'15,"8"0"-38"-15,-8 0-9 0,12-1-31 0,-12 1-29 16,9-1-27-16,-9 1-14 0,11-2-10 0,-11 2-5 16,10-4-13-16,-10 4-9 0,10-2-23 0,-3 1-23 0,-7 1-20 15,14-4-17-15,-14 4-15 0,6-2-25 16,-6 2-34-16,7-5-41 0,-7 5-55 0,7-4-75 16,-7 4-91-16,4-4-239 0,-4 4-625 0,5-7 92 0</inkml:trace>
  <inkml:trace contextRef="#ctx0" brushRef="#br0" timeOffset="144428.7">22824 13558 516 0,'0'0'487'0,"0"0"-74"0,11 1-58 16,-11-1-48-16,0 0-35 0,9 0-26 0,-9 0-26 15,10-2-27-15,-10 2-22 0,7-4-15 0,-7 4-27 16,11-5-20-16,-7 3-22 0,2-2-33 0,-6 4-26 15,10-9-43-15,-4 5-51 0,-1 2-59 0,3-6-75 16,-5 5-242-16,2-2-602 0,-5 5 95 0</inkml:trace>
  <inkml:trace contextRef="#ctx0" brushRef="#br0" timeOffset="144598.28">23074 13454 104 0,'0'0'410'15,"8"-4"-61"-15,-8 4-56 0,5-6-40 0,-5 6-50 16,8-6-20-16,-5 2-39 0,-3 4-13 16,12-7-16-16,-8 5-11 0,2-2-23 0,1-1-27 15,-7 5-36-15,10-6-46 0,0 1-47 0,-5 2-78 0,1-1-162 16,-6 4-397-16,10-4 101 0</inkml:trace>
  <inkml:trace contextRef="#ctx0" brushRef="#br0" timeOffset="144756.51">23290 13330 355 0,'9'-5'441'0,"-5"2"-22"0,-4 3-24 0,11-6-25 15,-4 3-33-15,0 1-32 0,-1-1-35 0,0 0-33 16,-6 3-35-16,9-5-31 0,-3 3-31 0,-6 2-45 16,9-2-47-16,-9 2-60 0,8-2-74 0,-8 2-85 15,9-4-290-15,-9 4-631 0,5-2 89 0</inkml:trace>
  <inkml:trace contextRef="#ctx0" brushRef="#br0" timeOffset="144906.43">23543 13294 240 0,'0'0'382'0,"0"0"-78"16,9-1-72-16,-9 1-107 0,11-4-89 0,-11 4-238 15,8-2-241-15,-8 2 80 0</inkml:trace>
  <inkml:trace contextRef="#ctx0" brushRef="#br0" timeOffset="145057.72">23780 13228 346 0,'6'-2'675'0,"0"-1"-120"0,-6 3-91 16,9-2-76-16,-9 2-57 0,8-3-49 0,-8 3-43 15,6-2-37-15,-6 2-46 0,0 0-57 0,0 0-95 16,0 0-133-16,0 0-340 0,0 0-649 0,0 0 86 16</inkml:trace>
  <inkml:trace contextRef="#ctx0" brushRef="#br0" timeOffset="145953.74">21251 14144 427 0,'0'0'564'0,"0"0"-73"0,0 0-64 0,6-5-51 15,-6 5-47-15,0 0-38 0,0 0-34 0,6-3-31 16,-6 3-30-16,0 0-28 0,0 0-19 0,7-4-22 15,-7 4-33-15,6-4-37 0,-6 4-31 0,7-2-34 16,-7 2-34-16,8-3-36 0,-8 3-28 0,8-1-33 16,-8 1-36-16,11-3-76 0,-11 3-199 0,0 0-613 15,12 0 94-15</inkml:trace>
  <inkml:trace contextRef="#ctx0" brushRef="#br0" timeOffset="146122.57">21469 14123 449 0,'8'-3'426'16,"-8"3"-82"-16,9-4-41 0,-9 4-49 16,8-5-35-16,-3 3-28 0,-5 2-24 0,9-7-25 15,-9 7-23-15,7-5-21 0,-7 5-32 0,9-4-28 0,-3 2-20 16,-6 2-22-16,12-5-32 0,-12 5-30 0,8-4-30 16,-8 4-55-16,7-1-199 0,-7 1-451 0,0 0 103 15</inkml:trace>
  <inkml:trace contextRef="#ctx0" brushRef="#br0" timeOffset="146285.5">21674 14068 395 0,'8'-2'466'15,"-8"2"-45"-15,11-1-50 0,-11 1-43 0,10-1-37 16,-10 1-36-16,9-1-41 0,-9 1-21 0,12 0-35 16,-12 0-12-16,8 0-19 0,-8 0-28 0,11-1-38 15,-11 1-17-15,12-1-35 0,-12 1-27 0,9-3-23 16,-9 3-40-16,12-4-53 0,-6 0-62 0,-6 4-223 15,9-3-560-15,-9 3 96 0</inkml:trace>
  <inkml:trace contextRef="#ctx0" brushRef="#br0" timeOffset="146443.57">21951 14051 74 0,'8'-1'399'0,"-8"1"-57"16,12-2-61-16,-12 2-45 0,9-2-31 0,-9 2-43 15,10-3-35-15,0 0-34 0,-10 3-32 0,11-4-41 16,-7 1-49-16,5-1-6 0,-3 2-50 0,2-1-39 16,-3 0-134-16,-5 3-313 0,10-5 92 0</inkml:trace>
  <inkml:trace contextRef="#ctx0" brushRef="#br0" timeOffset="146625.7">22171 13998 344 0,'11'-1'454'15,"-11"1"-54"-15,7-2-43 0,-7 2-55 0,8-1-40 16,-8 1-33-16,10-2-27 0,-10 2-27 0,9-2-24 16,-9 2-22-16,8-1-14 0,-8 1-26 15,9-2-14-15,-9 2-22 0,10-3-11 0,-6 1-21 0,-4 2-25 16,9-5-32-16,-3 1-23 0,-1 2-22 0,2-2-29 16,-7 4-22-16,13-3-68 0,-13 3-182 0,9 0-505 15,-9 0 102-15</inkml:trace>
  <inkml:trace contextRef="#ctx0" brushRef="#br0" timeOffset="146781.04">22451 13957 149 0,'8'3'420'0,"-8"-3"-49"0,0 0-48 0,8 0-44 16,-8 0-29-16,0 0-29 0,0 0-35 0,11-1-22 16,-11 1-13-16,7-4-21 0,-7 4-41 0,7-3-53 15,-7 3-41-15,11-5-56 0,-7 1-20 0,-4 4-12 16,9-4-48-16,-2 1-36 0,-7 3-141 0,9-4-402 15,-9 4 101-15</inkml:trace>
  <inkml:trace contextRef="#ctx0" brushRef="#br0" timeOffset="147136.75">22586 13938 172 0,'9'4'240'0,"-9"-4"-7"0,6 4-23 15,-6-4-32-15,7 1-28 0,-7-1-1 0,10 1-25 16,-10-1-4-16,0 0-6 0,11 0-4 0,-11 0 11 16,11-2 21-16,-11 2 6 0,11-4 11 0,-6 3 0 15,-5 1 10-15,13-2 3 0,-13 2-1 0,12-1-3 16,-12 1 3-16,11 0-3 0,-11 0-10 0,10 1-11 15,-10-1-16-15,8 3-13 0,-8-3-12 0,6 5-13 16,-6-5-4-16,7 4-16 0,-7-4-19 0,0 0-10 16,9 1-20-16,-9-1-15 0,7 5-8 0,-7-5-11 0,7 1-10 15,-7-1-12-15,10 2-19 0,-10-2-24 0,7 0-31 16,-7 0-29-16,8 1-27 0,-8-1-6 16,12 1-20-16,-12-1-14 0,9 3-1 0,-9-3 0 0,10 2 14 15,-6 0 11-15,-4-2 37 0,9 6 59 0,-4-5 67 16,-5-1 38-16,7 6 25 0,-3-4 13 0,-4-2 3 15,7 6-13-15,-7-6 1 0,2 6-5 0,-2-6-7 16,8 5-5-16,-8-5-3 0,3 4-8 0,-3-4 9 16,7 3-14-16,-7-3 10 0,5 5 0 0,1-3-1 15,-6-2 17-15,7 4-1 0,0-2 8 0,-7-2-11 16,7 5 3-16,-1-4-1 0,-6-1-6 0,7 2-10 16,-7-2-33-16,8 4-43 0,-8-4-29 0,5 3-64 15,-5-3-61-15,7 3-195 0,-7-3-524 0,0 0 100 16</inkml:trace>
  <inkml:trace contextRef="#ctx0" brushRef="#br0" timeOffset="147318.7">23037 14089 349 0,'4'2'455'0,"-4"-2"-50"0,8 5-45 0,-8-5-37 16,7 2-27-16,-7-2-34 0,8 4-18 0,-8-4-33 15,4 6-20-15,-4-6-29 0,10 3-16 0,-8 1-18 16,-2-4-16-16,7 5-12 0,-1-3-13 0,-6-2-18 15,7 4-26-15,-7-4-35 0,12 4-37 0,-12-4-23 16,8 4-41-16,-3-3-28 0,2 1-46 0,-2 1-75 16,2 0-192-16,-7-3-584 0,10 9 96 0</inkml:trace>
  <inkml:trace contextRef="#ctx0" brushRef="#br0" timeOffset="147480.76">23289 14248 331 0,'7'3'406'0,"-7"-3"-53"16,7 4-44-16,-3-1-42 0,-4-3-33 0,9 4-33 0,-9-4-22 16,7 4-23-16,0-1-19 0,-7-3-28 0,9 7-48 15,-7-4-45-15,2 2-47 0,-4-5-50 0,9 7-42 16,-4-3-57-16,-1 1-154 0,-4-5-427 16,5 8 104-16</inkml:trace>
  <inkml:trace contextRef="#ctx0" brushRef="#br0" timeOffset="147637.68">23456 14394 379 0,'0'0'419'0,"8"4"-52"0,-4-2-28 0,-4-2-39 15,6 7-24-15,-6-7-25 0,8 6-36 0,-8-6-28 16,5 4-24-16,-1-2-19 0,-4-2-17 0,4 6-36 16,-4-6-34-16,3 4-49 0,-3-4-57 0,1 7-61 15,-1-7-85-15,6 9-208 0,-6-9-540 0,5 10 102 16</inkml:trace>
  <inkml:trace contextRef="#ctx0" brushRef="#br0" timeOffset="147866.75">23663 14639 353 0,'0'0'375'0,"4"8"-56"16,-4-8-51-16,4 7-41 0,-4-7-54 0,5 7-44 15,-1-2-39-15,-4-5-36 0,4 7-37 0,-4-7-25 16,7 4-33-16,-7-4-1 0,5 4-25 0,-5-4-51 16,6 3-138-16,-6-3-317 0,2 10 94 0</inkml:trace>
  <inkml:trace contextRef="#ctx0" brushRef="#br0" timeOffset="148024.72">23759 14823 556 0,'0'0'467'0,"6"10"-69"0,-6-10-50 16,3 10-49-16,0-8-38 0,-3-2-37 0,3 6-25 16,-3-6-32-16,4 7-17 0,-4-7-25 0,5 5-35 15,-5-5-49-15,0 0-31 0,3 5-53 0,-3-5-45 0,0 0-92 16,4 8-230-16,-4-8-547 0,0 0 100 0</inkml:trace>
</inkml:ink>
</file>

<file path=ppt/ink/ink7.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in"/>
          <inkml:channel name="T" type="integer" max="2.14748E9" units="dev"/>
        </inkml:traceFormat>
        <inkml:channelProperties>
          <inkml:channelProperty channel="X" name="resolution" value="393.73947" units="1/cm"/>
          <inkml:channelProperty channel="Y" name="resolution" value="393.73947" units="1/cm"/>
          <inkml:channelProperty channel="F" name="resolution" value="249.9771" units="1/in"/>
          <inkml:channelProperty channel="T" name="resolution" value="1" units="1/dev"/>
        </inkml:channelProperties>
      </inkml:inkSource>
      <inkml:timestamp xml:id="ts0" timeString="2020-04-02T07:23:26.103"/>
    </inkml:context>
    <inkml:brush xml:id="br0">
      <inkml:brushProperty name="width" value="0.05292" units="cm"/>
      <inkml:brushProperty name="height" value="0.05292" units="cm"/>
      <inkml:brushProperty name="color" value="#FF0000"/>
    </inkml:brush>
  </inkml:definitions>
  <inkml:trace contextRef="#ctx0" brushRef="#br0">14112 7817 386 0,'0'0'363'0,"0"0"-48"0,0 0-24 0,0 0-28 16,0 0-29-16,0 0-28 0,0 0-16 0,0 0-14 16,0 0-7-16,0 0-12 0,0 0-15 0,0 0-10 0,0 0-7 15,0 0-8-15,0 0 1 0,0 0-9 16,0 0-6-16,0 0-4 0,0 0-5 0,0 0-3 16,0 0 0-16,0 0-10 0,0 0 3 0,0 0-5 0,0 0-3 15,0 0-7-15,0 0 2 0,0 0-8 0,0 0-4 16,0 0-2-16,0 0-3 0,0 0-10 0,0 0-3 15,0 0-3-15,0 0-6 0,0 0-3 0,0 0 1 16,0 0-6-16,0 0-3 0,0 0-2 0,0 0 0 16,0 0-3-16,0 0-2 0,0 0 0 0,0 0-4 15,0 0 3-15,0 0-3 0,0 0-1 0,0 0-2 16,0 0 1-16,0 0 0 0,0 0-5 0,0 0-1 16,0 0 2-16,0 0 1 0,0 0 1 0,0 0-2 15,0 0-1-15,0 0-3 0,0 0 7 0,7 1-8 16,-7-1 0-16,0 0 2 0,0 0 3 0,0 0-3 15,0 0 3-15,0 0-2 0,7 3 1 0,-7-3-1 16,0 0 0-16,0 0 1 0,6 2-3 0,-6-2 4 16,0 0-2-16,7 2 4 0,-7-2-4 0,0 0-4 15,0 0 4-15,11 1 2 0,-11-1-3 0,0 0 0 0,6 1 1 16,-6-1-2-16,0 0 2 0,9 0 0 16,-9 0-2-16,0 0-1 0,8 4 2 0,-8-4 4 15,0 0-7-15,9 0 4 0,-9 0 3 0,0 0-6 0,6 1 2 16,-6-1 0-16,0 0 0 0,9 0 1 0,-9 0 1 15,0 0 3-15,10 1-3 0,-10-1-1 0,0 0 3 16,0 0-1-16,11 2 0 0,-11-2 0 0,8 0 1 16,-8 0-3-16,0 0 4 0,11 0-4 0,-11 0 2 15,9 1-2-15,-9-1 2 0,0 0 1 0,9-1 0 16,-9 1-3-16,0 0 1 0,8-3 7 0,-8 3-5 16,0 0 2-16,0 0-4 0,11 3-1 0,-11-3 3 15,0 0-4-15,0 0 2 0,6 1 1 0,-6-1-3 16,0 0 4-16,0 0 1 0,0 0-2 0,8 3 1 15,-8-3-3-15,0 0 6 0,0 0-4 0,10 1 0 16,-10-1 1-16,0 0-1 0,8 0 0 0,-8 0 2 16,8 1-3-16,-8-1 7 0,0 0-1 0,11 0 0 15,-11 0-3-15,12 0 4 0,-12 0-2 0,0 0-3 16,12-2 4-16,-12 2 1 0,11-2-4 0,-11 2 0 16,0 0-2-16,10 0 4 0,-10 0-2 0,9 0-1 15,-9 0 2-15,0 0-5 0,0 0 4 0,0 0 1 0,10 2-5 16,-10-2 0-16,0 0 2 0,0 0-7 0,0 0 6 15,13 0-1-15,-13 0 1 0,0 0-3 0,9 1 0 16,-9-1 4-16,0 0-4 0,10-1-2 16,-10 1 2-16,8 1 0 0,-8-1 0 0,9 0-1 0,-9 0 4 15,0 0-3-15,15 0 3 0,-15 0-3 0,9-1 3 16,-9 1 2-16,0 0-6 0,13-2 2 0,-13 2-4 16,10 0 5-16,-10 0-2 0,6-2-1 0,-6 2 1 15,8-2 2-15,-8 2-3 0,0 0 1 0,13 0 2 16,-13 0 1-16,0 0 0 0,9-1-2 0,-9 1 0 15,0 0 2-15,10 0-4 0,-10 0 1 0,8-1 1 16,-8 1 2-16,0 0 1 0,0 0-5 0,11 0-1 16,-11 0 2-16,0 0 2 0,9 0-4 0,-9 0 4 15,0 0-4-15,9 0 3 0,-9 0-4 0,0 0 2 16,10-3 0-16,-10 3 5 0,0 0-2 0,12 0 2 0,-12 0-2 16,0 0-4-16,10-1 2 0,-10 1-3 15,0 0 4-15,11 0-2 0,-11 0 1 0,8 0 1 16,-8 0-3-16,0 0 1 0,9-1 0 0,-9 1 3 0,0 0-1 15,11-1 2-15,-11 1-3 0,7-2 0 0,-7 2 1 16,0 0 0-16,0 0-1 0,9 0 3 16,-9 0-1-16,0 0-2 0,0 0 2 0,13 0-3 0,-13 0 2 15,0 0-4-15,9 2 4 0,-9-2-1 0,7 0-3 16,-7 0 6-16,13 1-4 0,-13-1 0 0,9 1 0 16,-9-1 0-16,10 0 4 0,-10 0-2 0,8 1-2 15,-8-1 2-15,0 0-3 0,14 0 4 0,-14 0-2 16,0 0-4-16,8 0 1 0,-8 0 2 0,0 0 3 15,8 0 2-15,-8 0-3 0,0 0 6 0,0 0-10 16,0 0 3-16,8 3 0 0,-8-3-2 0,0 0 3 16,0 0 4-16,8 1-7 0,-8-1 1 0,0 0 2 15,0 0 3-15,0 0-5 0,11 0 1 0,-11 0 0 16,0 0-6-16,13 0 6 0,-13 0 1 0,8 0-2 16,-8 0 7-16,9 0-9 0,-9 0 6 0,10 0-7 15,-10 0 2-15,0 0 1 0,9 0 0 0,-9 0 2 16,8 1-1-16,-8-1-1 0,0 0 1 0,9 2 0 15,-9-2 4-15,0 0-8 0,8 2 4 0,-8-2 2 0,0 0-4 16,9 0 0-16,-9 0-1 0,0 0 0 16,0 0 4-16,12 0-1 0,-12 0 1 0,0 0-3 0,9 2 3 15,-9-2-2-15,0 0 3 0,9 1-3 0,-9-1 2 16,0 0-1-16,9 1 2 0,-9-1-3 0,0 0-1 16,11 0 0-16,-11 0 0 0,0 0 3 0,10 0-2 15,-10 0 2-15,0 0 1 0,11 1-3 0,-11-1 1 16,0 0-1-16,9 3 5 0,-9-3-3 0,0 0 6 15,9 1-7-15,-9-1 5 0,0 0-6 0,9 1 0 16,-9-1 6-16,6 3-7 0,-6-3 2 0,10 0-5 16,-10 0 7-16,9 0-3 0,-9 0 2 0,0 0 8 15,12 1-8-15,-12-1-2 0,10 0-3 0,-10 0 0 16,8 0 7-16,-8 0-6 0,11 1 1 0,-11-1 1 16,10-1 1-16,-10 1-1 0,8 1 2 0,-8-1-2 15,9 0-1-15,-9 0-1 0,11-1 4 0,-11 1 5 16,0 0-7-16,13 0 1 0,-13 0-1 0,9 0 4 15,-9 0-5-15,0 0 7 0,11-1-5 0,-11 1 5 16,8 1-8-16,-8-1 2 0,0 0 0 0,12-1-1 16,-12 1-1-16,0 0 7 0,10 1-5 0,-10-1-2 15,0 0 6-15,10-1-5 0,-10 1-1 0,8 1 4 16,-8-1-1-16,0 0-2 0,13-1-1 0,-13 1 4 0,9-3-1 16,-9 3 2-16,0 0-2 0,10 0-1 0,-10 0 2 15,10 0 0-15,-10 0-2 0,9 3 0 0,-9-3 4 16,9-4-5-16,-9 4 2 0,9 1-2 0,-9-1 6 15,0 0-4-15,13-1 1 0,-13 1 1 0,7 0-2 16,-7 0 3-16,11-1-2 0,-11 1 0 0,11-3-1 16,-11 3 0-16,8-2-2 0,-8 2 4 0,10-1 1 15,-10 1-2-15,10 0-2 0,-10 0-3 0,9 0 3 16,-9 0 1-16,10 0 3 0,-10 0-3 0,10 0 0 16,-10 0 2-16,8 1-5 0,-8-1 5 0,9 1-4 15,-9-1 0-15,0 0 1 0,13 0 3 0,-13 0-3 16,6 1 1-16,-6-1-1 0,0 0-1 0,13 0 2 15,-13 0 3-15,8 0-1 0,-8 0-4 0,0 0 3 16,10 3 0-16,-10-3-1 0,0 0-2 0,10-3 2 16,-10 3-2-16,0 0 1 0,9 0 5 0,-9 0-5 15,0 0 1-15,9 4 1 0,-9-4-1 0,0 0-1 16,0 0 1-16,12 0 5 0,-12 0-3 0,5 1-1 0,-5-1-2 16,0 0 3-16,11 0-5 0,-11 0 2 0,0 0-2 15,10-1 6-15,-10 1-3 0,0 0-1 0,12 0-1 16,-12 0 4-16,9 0-1 0,-9 0 3 0,8-4-6 15,-8 4 4-15,10 0 0 0,-10 0-4 0,11 0 1 16,-11 0-2-16,9 0 2 0,-9 0 4 0,9 0-5 16,-9 0 6-16,12 3-3 0,-12-3 2 0,9 1-5 15,-9-1 4-15,9-1-3 0,-9 1 3 0,10 0-4 16,-10 0-2-16,10-3 4 0,-10 3 0 0,10-1 0 16,-10 1 2-16,8-1 0 0,-8 1 0 0,0 0 6 15,13-1-8-15,-13 1-4 0,7 1 1 0,-7-1 5 16,0 0 0-16,11 0-2 0,-11 0 3 0,0 0-2 15,11 0-2-15,-11 0 3 0,8 1-5 0,-8-1 6 16,8 1-7-16,-8-1 8 0,7 3-4 0,-7-3-1 16,9 1-1-16,-9-1 3 0,9-4-1 0,-9 4-1 15,0 0-2-15,12 3 4 0,-12-3-1 0,8 1-2 16,-8-1 5-16,0 0 1 0,12 0-6 0,-12 0 2 16,0 0-2-16,10 1 2 0,-10-1 4 0,8 0-5 0,-8 0-3 15,0 0 3-15,9 3-1 0,-9-3 1 0,8 1 2 16,-8-1-2-16,0 0 1 0,10 1-1 15,-10-1-2-15,0 0 3 0,10 1 5 0,-10-1-5 0,6 2-1 16,-6-2 0-16,0 0 1 0,11 1 1 0,-11-1-3 16,7 2 3-16,-7-2-4 0,0 0 4 15,10-1-1-15,-10 1-3 0,0 0 6 0,8 1-3 0,-8-1-3 16,0 0 3-16,9 2-2 0,-9-2 3 0,0 0 3 16,9 0-4-16,-9 0-3 0,0 0 3 0,10 0 1 15,-10 0-2-15,0 0 4 0,8 0-3 0,-8 0 4 16,0 0-4-16,9 1-4 0,-9-1 2 0,7 2 1 15,-7-2 1-15,7 2 3 0,-7-2-2 0,0 0 2 16,9 0-5-16,-9 0 0 0,9 1 3 0,-9-1 5 16,9 1-7-16,-9-1-2 0,9 2 0 0,-9-2 2 15,10 0-2-15,-10 0 0 0,9 0 5 0,-9 0 0 16,0 0 2-16,13-2-4 0,-13 2 2 0,12 0-2 16,-12 0 0-16,7 2-1 0,-7-2 2 0,9 0 1 0,-9 0-4 15,10 0 4-15,-10 0-3 0,10 1 1 0,-10-1-2 16,8 1 2-16,-8-1 3 0,0 0-1 15,13 0-5-15,-13 0 3 0,7 0-1 0,-7 0 2 0,8 1-1 16,-8-1 3-16,10 0-3 0,-10 0-1 0,16-1 3 16,-16 1 0-16,10 0-4 0,-10 0 3 0,14-1-3 15,-14 1 5-15,9-1-6 0,-9 1 4 0,9 0-1 16,-9 0 2-16,11-2-2 0,-11 2 0 0,9-1 2 16,-9 1-3-16,8-1 2 0,-8 1 0 0,0 0-1 15,11 1 0-15,-11-1-3 0,0 0 5 0,0 0-1 16,0 0-2-16,0 0 3 0,9 0 1 0,-9 0 0 15,0 0 2-15,0 0-5 0,0 0-4 0,4 4-26 16,-4-4-32-16,0 0-41 0,0 0-68 0,0 0-82 16,0 0-327-16,0 0-870 0,0 0 20 0</inkml:trace>
  <inkml:trace contextRef="#ctx0" brushRef="#br0" timeOffset="27861.48">8591 13728 6 0,'0'0'402'0,"2"9"-53"0,-2-9-30 0,2 9-37 16,-2-1-21-16,2-3-9 0,0 2-10 0,-2-7-13 15,2 14-24-15,0-7-15 0,0 3-15 0,-2-2-6 16,4 0-18-16,-2 1-7 0,-2 1-12 16,0-3-9-16,2 1-10 0,-2 2-7 0,1-3-10 0,-1-7-6 15,0 13-7-15,0-6-1 0,2-1-9 0,-2-6-12 16,0 12-8-16,0-12 1 0,-2 10-13 0,2-10-3 16,-1 9-6-16,1-9-2 0,0 0-5 0,-2 8 2 15,2-8-8-15,0 0 0 0,0 0 2 0,0 0-5 16,0 0-3-16,0 0-3 0,0 0 1 0,0 0-1 15,0 0-2-15,0 0 1 0,0 0-5 0,0 0 4 16,0 0-5-16,0 0 1 0,-4-28 1 0,2 21 0 16,2 7-4-16,0-15 3 0,-2 4 1 0,0 1-4 15,1 3 3-15,1-3-4 0,-1-2 3 0,-1-1 3 16,0-4-3-16,0 4-1 0,2-2-3 0,-2-1 2 16,2-2 0-16,0 6 0 0,0-2-2 0,0 1 3 15,0 0-1-15,0-3-1 0,2 1-1 0,0 3 1 16,2 0 0-16,-2 0 2 0,2 1-3 0,0 1 2 0,-2 1 1 15,1 0-4-15,1 2-2 0,-2 0-2 0,2 1 0 16,-4 6 1-16,6-9-2 0,-2 5 1 0,-4 4-1 16,7-5 4-16,-1 3-1 0,-6 2 2 15,8 0 2-15,-8 0-3 0,13 1 2 0,-13-1 0 0,15 5 0 16,-9-2 1-16,0-1-2 0,0 0 2 0,1 1-2 16,1 1-2-16,-8-4 1 0,10 4 5 0,-7-1-4 15,-3-3 0-15,8 7 2 0,-6-3-5 0,-2-4 5 16,5 6 1-16,-5 0 0 0,0-6-1 0,0 11-1 15,0-11 4-15,-5 12-7 0,-1-5 2 0,1 1 4 16,1 1-3-16,-6 1-1 0,2-1 2 0,-1 0 3 16,1-1-6-16,-3 4 0 0,3-4 4 0,-1 2-4 15,-1-3 3-15,2 0-2 0,-1-1 8 0,2 1-4 16,-2-2 4-16,5-2 2 0,-1 1 4 0,5-4-1 16,-6 4 3-16,6-4 0 0,-8 3-7 0,8-3-1 15,0 0 2-15,0 0-3 0,0 0 1 0,-6 4 0 16,6-4 1-16,0 0 1 0,0 0 6 0,0 0 5 15,8 11 3-15,-8-11 3 0,10 10 3 0,-4-6 2 0,1 3 1 16,0 1 2-16,2-1-4 0,2 1 10 0,-3-2-4 16,1 3-3-16,1-2-6 0,-1 1-3 15,1 1 0-15,0-2-2 0,-1 0-2 0,3 1-3 16,-3 0-4-16,-3-2 2 0,2-1-1 0,1-1-3 0,-3 0-1 16,-2 1-3-16,1-1 3 0,-5-4-6 0,7 5 0 15,0-3 2-15,-7-2-2 0,4 4-2 0,-4-4-13 16,0 0-16-16,4 6-20 0,-4-6-25 0,0 0-36 15,0 0-36-15,0 0-38 0,0 0-38 0,0 0-57 16,0 0-255-16,0 0-771 0,0 0 58 0</inkml:trace>
  <inkml:trace contextRef="#ctx0" brushRef="#br0" timeOffset="28370.55">8975 13808 362 0,'0'0'469'0,"0"0"-49"15,-2-10-46-15,2 10-41 0,0 0-43 16,-4-11-31-16,4 11-26 0,-6-7-21 0,6 7-17 16,-4-8-10-16,4 8-15 0,-8-9-13 0,3 5-10 0,5 4-17 15,-12-4-4-15,6 1-15 0,-3 2-8 16,0-4-13-16,2 3-3 0,-2 1-11 0,-2-1 1 15,0 0-11-15,11 2 5 0,-14 0-10 0,6 0-3 16,0 2-5-16,8-2-9 0,-15 3-3 0,9-2-6 0,1 2-3 16,0 3-5-16,0-2 0 0,1 4-3 0,0 2 1 15,-1-2-8-15,5-1 2 0,-4 2-2 0,4 1-4 16,2-2 0-16,-2 4 0 0,2-1-1 0,-2-1-4 16,5-1-1-16,-1 0 0 0,0-1-5 0,1-1 4 15,2 3 2-15,-2-4-5 0,1-1-2 0,-1-1 3 16,2 0 4-16,0-2-6 0,-7-2 3 0,10 3-3 15,-1-2 1-15,-9-1-2 0,12-3 4 0,-12 3-3 16,11-4-1-16,-3-2 3 0,2 1-3 0,-3-2-1 16,1 1 2-16,-1-3-1 0,-3 2-10 0,2 0-1 15,0 0-6-15,-2 0-2 0,-1 2 7 0,-3 5-6 16,4-10 2-16,-4 10 1 0,-2-8 7 0,2 8-3 16,0 0-2-16,-7-10 3 0,7 10-1 0,-12-2 0 15,12 2 1-15,-13-1 1 0,13 1-5 0,-13 0-3 16,13 0-15-16,-12 2-12 0,4-2-9 0,8 0-17 15,-9 0-20-15,9 0-27 0,0 0-14 0,0 0-15 16,0 0-20-16,-9-3-24 0,9 3-43 0,0 0-263 16,0 0-694-16,0 0 79 0</inkml:trace>
  <inkml:trace contextRef="#ctx0" brushRef="#br0" timeOffset="28975.39">9041 13714 167 0,'0'0'555'0,"0"0"-64"15,0 0-63-15,0 0-52 0,0 0-43 0,0 0-36 16,0 0-35-16,0 0-28 0,0 0-26 0,0 0-20 15,0 0-26-15,0 0-16 0,0 0-18 0,0 0-5 16,2 32-20-16,-2-26-4 0,0 4-10 0,4-2-9 16,-2 1 1-16,0 1-14 0,-2 0 0 0,4 0-9 15,-1-2-6-15,2 4-6 0,-3-4-1 0,1 2-7 16,-1-5-2-16,2 1-7 0,0 0-3 0,-1-1 0 16,-3-5-5-16,5 8-1 0,1-4-3 0,-6-4 4 15,5 3-8-15,-5-3 0 0,6 5-1 0,-6-5-1 16,9 0 0-16,-9 0-6 0,0 0 4 0,12-3-2 0,-12 3-7 15,9-7 9-15,-7 1-5 0,2 1-5 16,2-4-2-16,-2 0-1 0,0-2-1 0,0 1-4 16,-3-2 0-16,3 2-1 0,0 2 1 0,-2-2 2 15,0 2-5-15,1 3 6 0,-3 5-2 0,4-12 0 0,-4 12 4 16,3-8 3-16,-3 8-5 0,0-8-2 0,0 8 2 16,0 0 6-16,0-9-7 0,0 9 6 0,0 0-2 15,-5-8 1-15,5 8 1 0,0 0-4 0,0 0 2 16,0-9 0-16,0 9 3 0,0 0 2 0,0 0-1 15,0 0 0-15,0 0 1 0,0 0 2 0,0 0 6 16,0 0-1-16,0 0 4 0,0 0 5 0,0 0-1 16,0 0 1-16,10 25 4 0,-6-13 4 0,-2 0-1 15,0 1-4-15,0 0 5 0,1-2-3 0,1 6-5 16,0-6 1-16,-2 1-2 0,1 0 0 0,4 1-3 16,-3-2-3-16,-1-1-4 0,-1-3-3 0,2-2-13 15,1-2-16-15,-5-3-20 0,6 10-19 0,-4-7-28 16,-2-3-20-16,6 3-26 0,-6-3-30 0,0 0-31 15,0 0-37-15,13-9-54 0,-13 9-219 0,4-11-720 16,-4 3 72-16</inkml:trace>
  <inkml:trace contextRef="#ctx0" brushRef="#br0" timeOffset="29288.47">9336 13553 4 0,'0'0'704'0,"0"0"-87"16,0 0-95-16,0 0-60 0,0 0-77 0,0 0-35 16,0 0-43-16,0 0-28 0,0 31-27 15,0-21-18-15,4 0-15 0,-4 2-20 0,0 1-16 0,2 5-22 16,2-4-12-16,-2 4-9 0,2 4-14 0,-1 2-14 16,1-4-8-16,2 5-13 0,0-2-8 0,-4-5-12 15,2-1-10-15,1-4-2 0,-1-2-6 16,1 2-13-16,-3-5 4 0,2 2-7 0,-1-3-4 0,2-1 6 15,-5 0-20-15,0-6-2 0,6 9-8 0,-6-9-11 16,2 7-17-16,-2-7-21 0,5 4-15 0,-5-4-18 16,0 0-17-16,0 0-13 0,0 0-17 0,0 0-25 15,0 0-27-15,0 0-15 0,0 0-38 0,0-20-27 16,0 20-37-16,-3-12-249 0,3 12-780 0,-4-11 53 16</inkml:trace>
  <inkml:trace contextRef="#ctx0" brushRef="#br0" timeOffset="29521.36">9317 13729 628 0,'0'0'564'15,"-5"-6"-74"-15,5 6-64 0,0 0-54 0,0 0-49 16,0 0-38-16,0 0-21 0,0 0-6 16,0 0 5-16,0 0-18 0,0 0-16 0,20 0-10 0,-20 0-1 15,12 4-38-15,-4-3-18 0,-8-1-22 0,17 1-19 16,-7-1-19-16,-1 0-3 0,0 4-16 0,-1-3-11 15,0 1-14-15,3-1-1 0,-1-4-37 0,-1 3-21 16,-9 0-33-16,14-1-29 0,-8 2-33 0,-6-1-38 16,11-3-36-16,-11 3-39 0,11-2-31 0,-4 1-19 15,-7 1-56-15,9-6-220 0,-9 6-775 0,6-3 57 16</inkml:trace>
  <inkml:trace contextRef="#ctx0" brushRef="#br0" timeOffset="29972.49">9521 13703 438 0,'0'0'494'0,"0"0"-49"15,0 0-46-15,0 0-39 0,0 0-35 0,9 11-30 0,-9-11-27 16,9 0-23-16,-9 0-17 0,13 0-25 16,-13 0-21-16,12 0-23 0,-4 0-18 0,0 0-13 15,3-1-18-15,-11 1-13 0,13-2-9 0,-6 2-10 16,-7 0-7-16,15-3-4 0,-10-1-8 0,3 2-2 0,-3-2-6 15,-5 4-9-15,10-8 3 0,-6 3-10 16,1 0-3-16,-5 5-6 0,4-11-4 0,-2 6-2 16,-2 5-4-16,0-14 1 0,0 14-2 0,-2-11-2 0,2 11-4 15,-4-12-1-15,3 8 1 0,1 4-6 0,-8-9-1 16,8 9 5-16,-10-7-2 0,6 4-3 0,-1-1 0 16,5 4 2-16,-15-4-1 0,8 3 6 15,7 1 6-15,-14 2 3 0,6-1 5 0,8-1 17 0,-11 4-4 16,5 0-6-16,0-1-1 0,2 3-1 0,1 2 3 15,3-8 3-15,-9 17-7 0,7-7 6 0,0 0-3 16,-1 2 2-16,1-1 1 0,0 0-3 0,2 2-3 16,0-2 1-16,-2-1-1 0,2 1-7 0,4-3 1 15,-4 2 0-15,2-3-5 0,0 0 5 0,-2-7-5 16,5 9-1-16,0-5-11 0,0 1-1 0,-5-5-4 16,13 3-18-16,-8-3-7 0,-5 0-12 0,13-3-23 15,-4-2-21-15,1 1-18 0,-4 0-30 0,5-1-26 16,-1-1 5-16,0 0-13 0,1-1-20 0,-2 0-44 15,1-1-48-15,-2 0-264 0,-1 0-782 0,-3 0 56 0</inkml:trace>
  <inkml:trace contextRef="#ctx0" brushRef="#br0" timeOffset="30357.61">9746 13623 556 0,'0'0'522'0,"0"0"-54"0,0 0-48 0,0 0-39 15,0 0-34-15,0 0-31 0,0 0-30 16,0 0-34-16,0 0-34 0,0 0-18 0,0 0-20 0,4 20-19 15,-2-13-15-15,-2-7-14 0,3 18-13 0,1-10-8 16,-2 0-8-16,0 2-11 0,2 3-2 0,0-1-10 16,-2-2-10-16,2 2-4 0,-2-1 0 0,1-1-7 15,-3 0-11-15,4-1-8 0,0 0 2 0,-2-2-7 16,2-2-9-16,-4-5 2 0,4 11-3 0,-2-6 0 16,-2-5-14-16,4 9 11 0,-4-9-6 0,3 6-1 15,-3-6-4-15,0 0 1 0,2 4-5 0,-2-4 3 16,0 0 8-16,0 0-15 0,0 0 3 0,0 0-5 15,0 0 1-15,0 0 0 0,0 0-2 0,0 0 4 16,-9-21-4-16,7 12 2 0,-1 2-3 0,2-4 3 16,1-2 0-16,-4 0-4 0,2-3 0 0,2 0 9 15,0-2-4-15,0 0 0 0,0 2 4 0,0 5 0 16,2 0 1-16,2 0 1 0,-3 1 3 0,2 4 7 16,-1-1-11-16,2 0 4 0,1 3 1 0,-1 0-4 0,-4 4 3 15,10-6 3-15,-2 6-4 0,-8 0-6 0,13-5 8 16,-13 5-14-16,9-1-22 0,-9 1-26 15,12-1-33-15,-12 1-41 0,0 0-66 0,9 0-97 0,-9 0-315 16,0 0-922-16,0 0-5 0</inkml:trace>
  <inkml:trace contextRef="#ctx0" brushRef="#br0" timeOffset="35917.12">11659 10133 44 0,'0'0'300'15,"4"-5"-64"-15,-4 5-1 0,0 0-39 0,0 0-24 16,0 0-15-16,0 0-30 0,0 0 2 0,0 0-10 16,0 0 3-16,0 0-10 0,0 0-4 0,0 0-11 15,0 0 3-15,0 0-6 0,0 0-1 0,0 0-10 16,0 0-2-16,0 0-13 0,0 0-3 0,0 0 3 16,0 0-14-16,0 0-9 0,0 0 4 0,0 0-18 15,0 0 4-15,0 0 2 0,0 0-9 0,0 0 11 16,0 0-2-16,0 0 0 0,0 0 7 0,0 0 15 0,0 0 1 15,0 0 16-15,0 0-1 0,0 0 2 16,0 0-3-16,0 0 5 0,0 0-11 0,0 0 2 0,0 0-10 16,0 0-8-16,0 0-5 0,0 0-6 0,0 0-9 15,0 0-7-15,0 0-25 0,0 0-32 0,0 0-43 16,0 0-55-16,0 0-84 0,0 0-263 0,0 0-660 16,0 0 82-16</inkml:trace>
  <inkml:trace contextRef="#ctx0" brushRef="#br0" timeOffset="41463.22">11480 10030 37 0,'0'0'485'0,"0"0"-55"16,0 0-48-16,0 0-34 0,0 0-35 0,0 0-35 0,0 0-19 15,0 0-29-15,0 0-18 0,0 0-19 0,0 0-19 16,0 0-9-16,0 0-15 0,0 0-16 16,0 0-11-16,0 0-10 0,0 0-13 0,0 0-4 0,0 0-7 15,0 0-3-15,0 0-11 0,0 0-5 0,0 0-11 16,-14 16-4-16,14-16-4 0,0 0-4 16,-10 2-9-16,10-2-2 0,-6 3-3 0,2 1 0 0,4-4-9 15,-9 9-3-15,4-6-1 0,-3 2-3 0,4-2-2 16,-2 3-4-16,-1-3 1 0,2 4-2 0,-3-4 3 15,4 3-3-15,-3 0-3 0,1-3 0 0,-2 0 1 16,2 2-1-16,1-2 0 0,-2 1-4 0,2 0 0 16,-1 0-1-16,6-4 0 0,-13 6-1 0,8-1 0 15,-1-1 11-15,0 0-1 0,1 2-5 0,-2-2 3 16,0 2 1-16,3 0 1 0,-1-1-9 0,-1 0 4 16,-1 3-3-16,4-3-1 0,-3-1 2 0,1 1 3 15,-1 1-3-15,1-2-5 0,5-4 0 0,-8 8 3 16,4-6 2-16,4-2 2 0,-7 8-1 0,7-8 0 0,-7 6 1 15,7-6-1-15,-9 7-2 0,7-3 4 0,2-4-4 16,-8 6 0-16,8-6-1 0,-5 8 3 0,1-4-2 16,4-4-3-16,-6 8 1 0,2-3 2 0,1 1-6 15,-2-1 2-15,0-1 3 0,1 2-3 0,-1 0 3 16,3 0-2-16,-5 0 3 0,4 0-3 0,-1 0-2 16,0 1 2-16,4-7-1 0,-8 11-1 0,4-5 4 15,-1-1 1-15,5-5-6 0,-6 10 3 0,2-6 5 16,1 1-6-16,3-5 2 0,-7 7-1 0,5-2-2 15,2-5 3-15,-3 10-2 0,0-5 3 0,3-5-2 16,-5 10 3-16,1-5-1 0,4-5-5 0,-4 11 2 16,0-2 0-16,2-4-2 0,-1 4 8 0,1-2-7 15,2-7 5-15,-3 12-4 0,1-6-1 0,-2 0 2 16,4-6 0-16,-5 13 0 0,2-5 3 0,2 0-4 0,-2-2-1 16,3-6 0-16,-2 12-1 0,2-5 6 15,0-7-3-15,-4 13 0 0,0-8-2 0,3 3 2 16,1-8 4-16,-2 11-4 0,0-3 1 0,-1-1-2 0,3-7-1 15,-2 11 2-15,-1-7-1 0,3-4 1 0,-1 12 0 16,0-6-1-16,1-6 2 0,-1 17-1 0,1-11 3 16,-3 0-3-16,3-6-1 0,-3 13-2 15,1-8 4-15,1 2-2 0,1-7-1 0,-3 11 0 0,-1-5 3 16,4-6 4-16,-3 10-5 0,2-3 0 0,1-7 1 16,-5 8-4-16,5-8 7 0,-2 10-4 0,2-10 1 15,-4 10 0-15,3-6-1 0,1-4-2 0,-6 8 1 16,6-8-1-16,-5 7 3 0,3-3 1 0,2-4-2 15,-5 10 0-15,0-5 0 0,2 1 2 0,-1 0-2 16,2 0 3-16,-4 0-3 0,1 0 3 0,3 0-3 16,-2 2-1-16,-1-2 0 0,0 4 0 0,-3-3-1 15,4-1 4-15,-1 0-2 0,1 2-3 0,-1-3 6 16,0 1-3-16,1 1-3 0,2-3 2 0,-3 2 0 0,5-6 3 16,-7 10-2-16,5-5 0 0,-3 0-1 15,2 0-1-15,-1 1 3 0,4-6 1 0,-9 12-3 16,7-6 2-16,-2 3-1 0,-1 0 0 0,-2 2 0 15,1-2-2-15,2 0 7 0,-1 0-7 0,0 0 2 0,-6 8 2 16,7-7 3-16,1-2 0 0,-1 2-2 16,0-1 5-16,0 0-4 0,3-2 8 15,-3 1-9-15,4-8 5 0,-3 14-5 0,3-8 3 0,-3 2-5 16,3-8 16-16,0 14-11 0,0-7-1 0,0 1 5 16,3 2-1-16,-3 0 3 0,0 1 1 15,0 0-2-15,0-2 6 0,3 3 3 0,-6-2 1 0,6 2 4 16,-3-1-2-16,0-2 2 0,0 1 0 0,2 0 0 15,-2-1-1-15,2 0 8 0,-2 1-5 0,1 1 3 16,-1-1-7-16,2-5-5 0,-1 8 2 0,0-4-5 16,1 1 5-16,0-1-2 0,2 1-5 0,-3 1-4 15,3-2-1-15,0 1 1 0,2 0 1 0,-2-3 1 16,0 4-1-16,4-2-5 0,-3 2-1 0,4-1-1 16,-4 3 9-16,1-2-12 0,1-2 4 0,-1 4 2 15,4-2-3-15,-3-1 1 0,3 3-1 0,-4-6 2 16,2 5-1-16,0-2-3 0,-2 1 3 0,3-2-7 15,0 1 4-15,-4-2 2 0,3 1-3 0,0-1 4 16,-1 2 0-16,-1-2 8 0,2-1-15 0,0 2 7 0,-1-1-8 16,1 0 3-16,-2-1-2 0,1 1-1 15,0-1 4-15,2 1 1 0,2-2-1 0,-4 1 0 0,0-1 0 16,0 1-2-16,0-3 2 0,-1 3-5 0,6 0 6 16,-3 0-1-16,0-2 3 0,-2 2-2 0,3-1-1 15,-1-1 1-15,0 2-2 0,1-1-3 0,-2-1 7 16,1 2-6-16,-1-2 7 0,1 2-4 0,-3-1 0 15,2 1-4-15,-4-2 5 0,6 1-2 0,-5 0-2 16,1 1 6-16,-2-2-2 0,2 1 2 0,1 1-3 16,-3-2 0-16,2 1 0 0,2 0 4 0,-3-2-3 15,1 1-3-15,1 0 2 0,-1 2-3 0,-1-1 1 16,4 0 4-16,-3 1 0 0,1 1 1 0,-3-1-6 16,3-1 7-16,-3 1-2 0,3 0-2 0,-2-2-3 15,-1 2 6-15,-1-1-2 0,1 2-1 0,2 0 3 16,-5-2-4-16,1 1 3 0,0-1 0 0,0 4 0 15,3-1-1-15,-4 1 2 0,1-2 0 0,0 3-5 0,0-1-2 16,0 1 8-16,-1-2 3 0,2 2-8 0,-2-4 1 16,1 3-1-16,-2-3 1 0,1 0-2 15,0 2 1-15,0-2-2 0,0 2 1 0,-1 1 3 16,0-3 0-16,0-7 0 0,2 16-2 0,-2-8 13 0,0-8-18 16,0 11 7-16,0-5-1 0,0-6 1 0,-2 13 1 15,2-13-1-15,-2 11 2 0,1-4 0 0,-2 3-1 16,1-3 0-16,-1 1-1 0,1 2 6 0,-4 1-7 15,-2-2 0-15,3 1 16 0,-1-1-5 0,2 3 3 16,1-1-1-16,-3-1-5 0,3 0-2 0,-4 0 0 16,2-1 1-16,1-3-3 0,1 2 0 0,-2 1 2 15,2-4-2-15,0 3 5 0,-2-1-3 0,0 2 3 16,3-4-2-16,-1 5-8 0,-1-2 7 0,2-1-4 16,-2 3 3-16,2-4-1 0,-1 1 1 0,-1 1-7 15,2 0 4-15,-3 0-7 0,0 2 3 0,0 0 5 16,-1-1 1-16,1 1 3 0,-4 0-7 0,1 7-2 15,2-6 3-15,-4 2 1 0,1 0 3 0,0 2-3 0,0-2-2 16,0 0-2-16,0 0 4 0,2-2 1 0,0 0 5 16,0 0 1-16,2-2 5 0,0 1-7 15,0-3 6-15,1 2-5 0,0-2 5 0,0-1-8 0,2 0 11 16,-2-1-10-16,4-5-4 0,-7 13 5 0,4-7-3 16,2 0 1-16,-3 2 0 0,-1 1 0 0,0-1 2 15,-2 0-1-15,5 2-4 0,-4 0 2 0,-1 0 1 16,3-1-3-16,-2 3 2 0,-1 0 4 0,2-1 1 15,-4 0-3-15,4-1 1 0,0 2 5 0,-4 3-1 16,5-3 1-16,-1-1-5 0,0-2 2 0,-1 3-4 16,-1-3 0-16,5 0 1 0,-2-1 1 0,-1 2-5 15,-1-1 3-15,4-1 1 0,-1 0-2 0,-1 1-2 16,1-1-1-16,-1 3 3 0,-1-3-4 0,0 8 4 16,1-8-3-16,0 1-3 0,0 1 4 15,1-1-2-15,-2 0 0 0,-1 0-2 0,4 0 12 16,-3 1-7-16,0 1-5 0,-1 0 4 0,-1 1-3 15,3-3 2-15,-1 3 1 0,-1-1 1 0,1 0-6 0,2 1 1 16,-3-1 2-16,4 0 0 0,-3 0-4 16,2 1 3-16,-1 3 3 0,0-5-4 0,2 4 2 15,-3-2-1-15,1-1 1 0,1 0 1 0,1 1-4 0,2-1 6 16,-4 2-1-16,3-1-1 0,-3-1 1 0,0 3-2 16,0 2 5-16,2-1-8 0,-4 0 1 0,5-1-1 15,-2 1 0-15,-4 1 3 0,5-4-2 0,0 5-2 16,-3-2 2-16,5-1 0 0,-2-3 2 0,-3 6-2 15,2-2 8-15,-1 0-7 0,2 1-2 0,0-3 1 16,0 0 4-16,-1 1-2 0,1-3 3 0,0 1 4 16,0-1-9-16,-1 0-1 0,3 0 3 0,-1-1 0 15,-3 2-1-15,4-1 1 0,0-3-4 0,-1 3 3 16,1-1 1-16,-1 0 6 0,-1-1-8 0,0 1 0 16,4-2 1-16,-2 3 0 0,0 0-3 0,2 2 2 15,-2-2 2-15,0 0 0 0,1 1 0 0,0 1 0 16,-1 3-6-16,-1-2 5 0,2 3 0 0,-1-5 3 0,3 3-2 15,-3-3 0-15,0 4 0 0,-3-1 6 16,6 0-5-16,-3-2-5 0,0-1 0 0,1 1 2 0,-1-1-1 16,1 1 1-16,0-1 0 0,1 2 1 0,0-2-3 15,0 1 1-15,0-2 2 0,1 0 2 0,-1-1-1 16,3 2 2-16,-2 1-7 0,0-3 5 0,2 2 0 16,-3-1-2-16,2 0-2 0,-1 3 5 15,-3-2-4-15,5 0 11 0,-1-1-6 0,-2 1-4 0,2 4 1 16,0-4 0-16,-2-2 0 0,1 1 1 0,-2 0 1 15,3 1-4-15,-2-1 3 0,1 0 0 0,0 1 0 16,-2 2-5-16,1-4 5 0,2 2-3 0,-1-2 2 16,2 2 0-16,-1 0 4 0,0 3-7 0,-1-3 4 15,3 2-5-15,-4-3 3 0,2-1-2 0,2 4 2 16,-1-3 4-16,-1 1 1 0,0 2-5 0,-1-4 12 16,1 3-10-16,0-4-4 0,-1 4 0 0,3-2 2 15,-3 0 3-15,-1 0 0 0,3 0-1 0,-3 0 0 16,2 0 2-16,0-2-4 0,-1 5-1 0,0-4 4 0,0 2-3 15,0 2-2-15,0-3 4 0,1 4 0 0,-2 2 2 16,0 0-1-16,2-2-2 0,-3 3 1 0,1-3 0 16,0 3-1-16,1-3 4 0,-2 4-5 0,2-1 3 15,-1-1-1-15,-2 0-3 0,2 0 3 0,1 1-2 16,-2-2 9-16,-1 1-6 0,3-1-2 0,-3-1-1 16,2 3 2-16,-2-6 0 0,3 5 0 0,-2 1-3 15,-1-3 4-15,1 2-7 0,1-2 4 0,-2 3-1 16,2 0 4-16,-2-2-1 0,5-4-2 0,-3 5-1 15,-4-5 3-15,4-1-1 0,0 1 1 0,-2-1-2 16,2 0 4-16,1 0-1 0,1 0 0 0,-3-1-19 16,1-1 3-16,0 0-8 0,-1 2 17 0,0-2-8 15,4 1 5-15,-3 1-2 0,0-1 3 0,-2 2-2 16,4 0 3-16,-1 1-1 0,2 2-5 0,0 1 7 16,-4-4 6-16,3 1-3 0,0 6-4 0,-1-2 1 15,1 1 5-15,-2 2-2 0,2-1-1 0,-2-2 8 16,2 1-7-16,-1-1-7 0,-1-2 6 0,2 3 5 15,-2 1-2-15,0-4 0 0,2 0 0 0,-4 0 1 0,3-4-7 16,0 1 10-16,1 5-7 0,-1-1-1 16,1 2 7-16,0-2 0 0,-1 0-4 0,2 2 4 15,-1-6-3-15,0 3 8 0,1 2-9 0,-2-1-3 16,2-4 3-16,-1-1-2 0,1-1 3 0,-1 1 0 0,3-1 1 16,-4 2 1-16,3 0 1 0,-1-1-7 15,2-1 1-15,2 6 2 0,-4-4 4 0,1 1 0 16,2-1 9-16,0 2-10 0,-1-3 0 0,1 6-7 15,1-2 4-15,-3 0-5 0,2-1 7 0,-2-1-3 0,1-3 5 16,-1 2-1-16,2 3 28 0,-1-2-7 0,1 4 0 16,-3-2-5-16,2-4 0 0,0 0-1 0,0 0-5 15,0 3 2-15,-1-3 1 0,5 6-3 0,-2-4-3 16,-4-2 0-16,3 1 0 0,0-1-1 0,-2 1 10 16,4 1-13-16,0 1 1 0,-1 0-4 0,-1-5 3 15,-2 3-1-15,-1-1-2 0,3 0 2 0,-1 4 0 16,1-1 2-16,1 1-3 0,0-1 0 0,-1 1 0 15,1-2 1-15,-2-2-2 0,1 3 3 0,0 0-3 16,-1 1 0-16,-1-4-2 0,4 4 1 0,-3-5 2 16,0 2 1-16,-1-1 5 0,4-3-6 0,-3 3 3 15,-1 0-1-15,4-1-6 0,-1 3 6 0,3 1 1 16,-4-5-5-16,3 5 4 0,-3-3-3 0,0-3 0 16,4 4 0-16,-4-2 1 0,3 1-2 0,-3 0 1 15,1-2 0-15,-1-1 0 0,3-2 0 0,2 8 0 16,-4-5 0-16,1-2-3 0,-1 2 0 0,0-1 6 15,-1-1-3-15,3-1-1 0,1 3-1 0,-6-2 3 16,7 0-3-16,-4-1 3 0,0 1-2 0,2 2 2 16,-1-2 1-16,0-1-7 0,2 1 3 0,0 4 1 15,3-2 0-15,-5-3-2 0,4 5 4 0,0-1-2 0,-3-2-1 16,0-1 2-16,0 1-29 0,0-1 8 16,-1 0-2-16,5 2 1 0,-7-4 2 0,5 4 6 15,2-1 3-15,-5-1-3 0,0 1 10 0,1-1-12 0,1 0 5 16,-1 0 3-16,-1 0-3 0,4 1 6 0,-1 1-3 15,3 1 3-15,-5-3-5 0,3 3 11 0,-3-3-5 16,-2 1 2-16,4 1-5 0,0 0 1 16,0 2 1-16,-2-3 1 0,-1 1 1 0,2-2 3 0,-2 0-6 15,0-1 4-15,2 0-1 0,-2 0-4 0,0 0 5 16,1-1 0-16,0 1-4 0,-2 0 11 0,3 0-6 16,1 0 2-16,-4-1-6 0,1 2 2 0,1-4 2 15,-1 4 2-15,1-1-1 0,0-1 2 0,-2 3-1 16,3 0 3-16,-3 0-14 0,0-2 13 0,3 1-1 15,-5-1 0-15,2 1-6 0,3 0-1 0,-3-2 5 16,1 2 7-16,0-2-5 0,-1 1-1 0,2 0 4 16,5 1 0-16,-2 0-4 0,3 0 2 0,-8-1 0 15,4 0-4-15,-1-1-4 0,0 1 9 0,0 1-2 16,0-2 3-16,-2 2 4 0,6 0-6 0,-2 1-5 16,-3-1-2-16,1-1 8 0,-1 0-7 0,2 0 10 15,-3 0-7-15,4-2-1 0,-2 0 0 0,0 1 1 16,0-1 7-16,-2 2-11 0,4-4 5 0,-2 2-4 15,3-1 2-15,0 1 2 0,-2 0 2 0,6 0-7 16,0-1 4-16,-2 3 6 0,4 0-4 0,-3 0-5 16,1 3 6-16,-1-4-4 0,-2-2 0 0,3 2-3 15,-1 1 5-15,1-3-3 0,1-2 3 0,-2 1-2 16,1-1 7-16,-3-1-14 0,0-1 8 0,2-2-6 16,1 1 12-16,1 0-9 0,-3-1 1 0,2 1-3 15,-1-1 4-15,4 1 3 0,-2 3-3 0,3-2 0 16,-4-2 4-16,12 3-4 0,-3 1 1 0,-6 2-1 15,7-2 7-15,-1 2-7 0,-7-3 5 0,7 2-10 16,0 1 9-16,0-2 3 0,0 1-10 0,0-2-1 16,0-1 8-16,-1 0-4 0,1 1-2 0,-2 0 1 0,4-4 4 15,-1 2-4-15,-1 1 2 0,-1-2-5 0,-4 0 7 16,5 2-4-16,-9-1 3 0,9 0-2 16,-5 2 3-16,-1-3-3 0,-4 2 5 0,1 1-15 15,0-2-10-15,-2 5-20 0,-7-4-29 0,3 1-25 0,-3 1-52 16,-4 1-71-16,-6-2-103 0,13-2-290 0,-13 2-944 15,0 0-18-15</inkml:trace>
  <inkml:trace contextRef="#ctx0" brushRef="#br0" timeOffset="51974.48">11497 9941 249 0,'0'0'303'0,"0"0"-34"16,0 0-34-16,0 0-23 0,5 18-40 0,-5-18-7 16,0 0-20-16,0 0-10 0,0 0 3 0,0 0 4 15,0 0 2-15,0 0 0 0,0 0 5 0,0 0 2 0,0 0-2 16,4 6-1-16,-4-6-5 0,0 0-12 16,0 0 0-16,0 0-9 0,0 0-3 0,0 0-9 15,0 0-10-15,9 2-6 0,-9-2 0 0,0 0-10 0,0 0 1 16,12 0-9-16,-12 0 1 0,0 0-11 0,12-5-3 15,-12 5-4-15,10-1-6 0,-1-2-7 16,-9 3 3-16,14-1-11 0,-3-2 0 0,0 2-2 0,1-1-2 16,0 0-3-16,2-1-1 0,-1 0-5 0,5 1 1 15,1 0-8-15,-1-1 4 0,3-1-6 0,-5 1 1 16,3-2-3-16,2 2 0 0,-2 0-4 0,3 2 2 16,-3-1-5-16,0-2-2 0,1 0 2 0,1 2 1 15,-1-2-1-15,1 2 1 0,-1-1-1 0,0 0-2 16,0 2 1-16,0-2 0 0,2 3-1 0,-2 0-3 15,1-1 4-15,-2-2-5 0,2 0 2 0,-3 0-1 16,2 2 1-16,0-2-3 0,-1 1 4 0,1-2-2 0,0 3 0 16,-1-2 1-16,2 1-3 0,-1 0-2 0,1 1 4 15,6-1 4-15,-3 2-8 0,4-1 5 16,0 1-3-16,0 1-2 0,-7-2 4 0,8 0 1 0,2 1-4 16,-2 1 3-16,1-2 0 0,-1-1-5 0,-1-1 2 15,1 2 2-15,1-2 1 0,-3 0 1 0,1 1-3 16,0-2 0-16,-1-3 0 0,-2 1 5 0,-3 3-5 15,0-1 3-15,7-4-8 0,-1 4 4 0,-6 1 3 16,4-1-5-16,2-1 2 0,-5 3 1 0,5 0-1 16,-2 3 4-16,-5-2 0 0,1-3 1 0,-1 3-2 15,1 0-2-15,-1 0-6 0,2 0 4 0,-5-2 5 16,3 2 1-16,-2-2-6 0,1 1 6 0,1 0-1 16,-3-2-4-16,3 3 1 0,-1-3 0 0,-2 0 0 0,-1 1 0 15,2 1 1-15,-3-2-1 0,4 2-1 16,-4-3 1-16,5 0 0 0,-1 1 2 0,-1 0 0 15,-1-1 1-15,1 1-4 0,-2 1 2 0,-2-1-3 0,3-2-3 16,0 1 5-16,-1 2 0 0,3-1-1 0,0 2 2 16,-2-3-4-16,0 3 6 0,0-2-2 0,3 1 1 15,-4 1-1-15,3-1 4 0,0 1-6 0,0 0 3 16,0 0-2-16,-1 1-3 0,3-4 1 0,-2 4 9 16,1-2-6-16,0 2 1 0,-3-3 2 0,12 1 0 15,-11 0-2-15,1-2 0 0,7 4 1 0,0-4-3 16,-5 5 6-16,4-4-2 0,-5 3-4 0,7-2 1 15,3 0-2-15,-2 1 2 0,1 1 2 0,-1-3 1 16,2 1-3-16,-1 0-2 0,0-1 3 0,0 1-4 0,1-2 4 16,0 2 2-16,-1-1-1 0,1 1 1 15,-2-1-5-15,3 0 3 0,-2 0 0 0,-1-1-3 16,2 0 8-16,-3 0-1 0,1 0-10 0,-1-1 9 0,0 0-4 16,1-1 7-16,-4 0-6 0,3 1 1 0,0 1 2 15,1-2 2-15,-3 0-2 0,4 1-3 0,-2-1-6 16,-1-1 13-16,-1 0-5 0,0 2 1 0,-4 0 0 15,5-2-4-15,-7 3 2 0,7-2 3 0,-9 0-6 16,4 3 0-16,-4-1 0 0,2 0 1 0,-1 0 1 16,-1 2 3-16,0-2-8 0,-3-1 4 0,-2 2 1 15,3-2-1-15,-1 2 6 0,0-5-5 0,-2 4 0 16,2-2 5-16,2 3-3 0,-4-2 2 0,0 1 1 16,2-1-3-16,2 0-1 0,-1-3 2 0,0 2 3 15,0 1-3-15,0 2-1 0,1 0-1 0,-3-2-2 16,1 2 6-16,6-2-3 0,-4 0 3 0,2 0-5 15,-3-1 1-15,0 1-5 0,3-2 5 0,-4 3-1 0,2-4-1 16,-1 3-7-16,2-1 2 0,-1-3 11 16,1 3-3-16,1-3-4 0,-2 2-1 0,2-1 0 15,-4 1 1-15,7 0-6 0,-4-2 7 0,5-3-3 0,-3 5 2 16,-1-3 1-16,-2 0 3 0,6-3-4 0,-9 3 4 16,5-1-4-16,-1 0-4 0,0 1 4 0,-2-1-1 15,0 0-1-15,-1 2 1 0,1-4 1 0,-1 2 0 16,-1 0 8-16,1-1-9 0,-2 2 1 0,2-1 0 15,-1 1 0-15,-1-1 0 0,3 0 1 0,-1 0-3 16,-1 2 6-16,0-5-2 0,0 2 2 0,1-1-1 16,2 0 1-16,-2 0-1 0,6-3 2 0,-7 3-2 15,8-4 1-15,-5 0-3 0,-2 4-1 0,4-4 0 16,-5 2 2-16,7-4 1 0,-6 7-1 0,1 0 1 16,0 0-2-16,-1 0-2 0,6-5 3 0,-5 4-5 15,-1 0 3-15,-1 0-1 0,3 1 8 0,-2-1-7 16,6-4 5-16,-6 4-4 0,4-7 1 0,3 3-3 0,0-2 1 15,1 1 0-15,-4-2-4 0,0 0 5 0,1 2-2 16,1-2 2-16,-1 1-2 0,1-3 3 16,0 0-4-16,1 0 0 0,0 2 0 0,0-4 3 0,-2-1-3 15,1 2 4-15,-1 1-4 0,-3-2 2 0,4 0 1 16,0-4-7-16,-3 3 5 0,1 2 5 0,0-3-5 16,-1 5 1-16,0-3 0 0,0 1 3 0,0 3-3 15,-2-1 0-15,3 3 6 0,0-2-3 0,1 0-5 16,-1 0 4-16,1 2 0 0,0-2 1 0,0-1-2 15,-1 5-1-15,4-7 0 0,1 5 2 0,-2-3 2 16,5 5-8-16,-5-1 4 0,1-1 0 0,1 0 3 16,-1 2 0-16,0 0-2 0,1 0 1 0,1 1 7 15,0 1-12-15,-3-1 2 0,1 0-3 0,2 1 3 0,1 1 5 16,-10 3-4-16,12-7-4 0,1 3 8 16,-2 1-2-16,-1-2-1 0,4-2 3 0,-2 0-3 15,1 1-5-15,-1-2 6 0,1 1-1 0,0-1 0 0,-1 1 0 16,2 0-2-16,0-1 0 0,-3 1 3 0,3 0-1 15,1 0-3-15,-1 0-2 0,1 1 4 0,-3 0 3 16,2 0-6-16,-2 1 0 0,2-1 5 0,2 2-1 16,-3-4-2-16,2 2 4 0,-1 1-7 0,4 0 6 15,-6-1-2-15,1 5 0 0,2-5 8 0,0 3 1 16,-2-1 2-16,2 0 0 0,-1 3-1 0,1-4 3 16,-2 1-9-16,2 1 4 0,0-1-3 0,-1 0 5 15,0 3-8-15,-1 1 5 0,0-2-1 0,1 1 0 16,0 2-6-16,-1-1 13 0,-2 0-12 0,1 1 2 15,1 3-1-15,1-2 0 0,1 0 0 0,-1 2 6 16,-1 1-5-16,2 0-3 0,-2-1 4 0,1 3-7 16,0-4 7-16,-2 3-4 0,2-2 1 0,-1 1 1 0,1 1-2 15,2 0 3-15,-3-1 1 0,-1-3-10 0,3 4 6 16,-1 0-2-16,1 2 3 0,-2-2-4 16,1 1 6-16,-1-1 0 0,2 1-6 0,-2 0 1 0,2-1 6 15,-4 1-3-15,1-1 2 0,-1-1-8 0,2 1 9 16,-2 0-6-16,1 1 3 0,0 0-2 0,1 1 3 15,0-1-7-15,0 3 13 0,0 0 1 0,1 0 3 16,-8 0 5-16,7 0 12 0,-2 2-19 0,1-1 5 16,0 0-6-16,2 0-3 0,-1 2 1 0,-4-1 0 15,4 0-3-15,-7 0 7 0,7 1-9 0,-4-2-1 16,2 3-2-16,0-2 8 0,0 2-5 0,-7 2 1 16,2-3 3-16,0 3-3 0,2 0 4 0,0 2 9 15,3-3 0-15,-5 3 7 0,6-1-3 0,-4 3-3 16,4-1 1-16,-8-1 7 0,9 0-16 0,0 3 11 0,-2-1 1 15,3 0 6-15,-2-1-10 0,-3 0 3 16,3 4 0-16,3-5-1 0,-7 1-8 0,5 1 3 0,1-1-8 16,0 0 12-16,0 0 0 0,-3 1 2 0,0 0 2 15,3 1 4-15,1 0 4 0,-2 1-6 0,1 1-2 16,-1 1 5-16,-2-1-2 0,0-3-3 0,1 2-2 16,-3 0-4-16,0 1 2 0,2 1-4 0,-6 1-2 15,4-2 4-15,-2 1-5 0,2-2 1 0,0 3-3 16,-7-3-2-16,7 1 3 0,-1-1-3 0,3 3-1 15,1-1 3-15,-2 1-3 0,-2-4 1 0,-1 3-8 16,4-2 7-16,-2 2 1 0,0 0-3 0,-1 0-1 16,1 0 2-16,0-1-2 0,0 3 1 0,2 2-2 15,0-3 2-15,-1 1-4 0,-3 2 2 0,2 0 1 16,1-2-1-16,-1 2-2 0,-4 2 3 0,3-2-2 16,-1-1 2-16,-1 4-4 0,0 1 3 0,1 0 2 0,-1 1 4 15,0 2-3-15,1-1 6 0,-2 1 3 0,3 1-2 16,-4 1 2-16,3 3-1 0,-1-2-1 0,-2 2 0 15,1-1-2-15,4-1 1 0,-3 2-5 0,-4-4 2 16,4 3-1-16,-3-1-1 0,3 1 0 0,-4-1 0 16,2 0 1-16,-2 0 0 0,2 1 4 0,-2-2 9 15,0 0 0-15,1 1 1 0,-2-1-4 0,1 0-2 16,-1 0 2-16,-2 0-4 0,2 2 0 0,-1-3-3 16,0 0 1-16,0 3-2 0,-1-3 0 0,1 6-3 15,-1 0 0-15,4 11 4 0,-1-9 5 0,-5-3 1 16,1 4 2-16,6 8 3 0,-7-11-5 0,1 3-3 15,-1-2 0-15,1 1-3 0,-1 0-1 0,-1-1-4 16,-1-1 0-16,0 0-1 0,1 3 0 0,-1-1 2 16,-1-3-2-16,2 1-1 0,-4-2-1 0,1 1 0 15,3 0-1-15,-3-4 2 0,-2 0-3 0,-1 2 0 0,3 0-1 16,-2 0 1-16,-1-2 1 0,-1 2 0 0,-1 0 1 16,2-2 0-16,-2 3-1 0,0-4 0 0,-1 4-3 15,-1 0 4-15,2-1-1 0,-4 0-1 0,3 0-1 16,0 2 2-16,-2-3 1 0,-1 2-1 0,0-3 0 15,3 2 0-15,-6 0-1 0,3 0 1 0,3-2 0 16,-7-1-2-16,4 4-4 0,-2-3-2 0,-2 1 0 16,0-2-2-16,2-1 0 0,-1 3-2 0,-5 0 0 15,2-4 0-15,0 2 0 0,0-1 4 0,-1 2-2 16,-2-2 3-16,1 1-2 0,0 1 2 0,-1-1 3 16,-1 1 0-16,0-3-1 0,1 0 2 0,-3 0 0 15,2 0 1-15,3-5 0 0,-2 1 3 0,-5 3-5 16,6-5 2-16,-2 1-2 0,-3-1-1 0,2-1 3 0,-1 3 0 15,-3 0-1-15,-2 1 0 0,4-5 1 0,-1 1-2 16,1 5 1-16,-2-1 3 0,1-2 2 16,-1 4 1-16,3 1 0 0,-1-2-2 0,0 4 0 0,1-3 1 15,1 3-1-15,0-2-1 0,2 2 0 0,0-6-2 16,-1 7 1-16,4 0 1 0,-3-2-3 0,-3 2 1 16,6 1 1-16,-1-2 0 0,0 2 2 0,1 0-4 15,-2 2 2-15,0-3 0 0,4 5 0 0,4-2 1 16,-5-1 0-16,5 1 1 0,-2 1-1 0,0-2 0 15,2 4 2-15,0-1-1 0,0-2-1 0,0 3 1 16,0-4-1-16,2-2 1 0,0 2 2 0,2 2-3 16,-3-3 0-16,3 3 0 0,0-2 2 0,0 2-1 15,2-1-1-15,2 2-1 0,-3-2 1 0,3 3-1 16,2-2 1-16,-1 2 1 0,-2-4-2 0,4 3 2 16,0-3-1-16,2 0-1 0,-3-1 0 0,1 1 0 15,2 3-1-15,5-2 2 0,1 2 4 0,-4-2 1 0,4 2 1 16,-3-1 0-16,1 0-1 0,1 0-2 0,0 0 3 15,-1-2-2-15,3-2-2 0,-1-3 2 0,-6 2-4 16,7 1 1-16,-4 0-2 0,4-1 1 0,-5 1 0 16,2-4 1-16,-2 1-1 0,-3-6-1 0,3 7 0 15,3-3-1-15,-3 3 0 0,2-3 2 0,-2 3-1 16,2 1 1-16,-4-4-1 0,1 2-1 0,0 0 2 16,1 2-1-16,-2-1-1 0,3 1 1 0,-5 1 0 15,3 0 0-15,-1 2-3 0,-2-1 4 0,2-3-2 16,-4-2-1-16,2 4 1 0,2-1-2 0,-5-1 1 15,3-1 4-15,-3-4-4 0,2-2-1 0,-5 0 2 16,7 7-1-16,-6-6 1 0,2 0-1 0,-1 0 1 16,1 0-1-16,-4 0 0 0,5-2 1 0,-1 4-1 0,-2-3 0 15,1 0 1-15,1 2 2 0,0-3-2 0,1 10-2 16,1 0 1-16,0-2 1 0,-2 1-2 16,3-2 0-16,-4 1 3 0,-1-5-3 0,3 5 16 0,-2 0-3 15,0 1-1-15,-2-7-1 0,1 6-2 0,-4-4-3 16,2 0 2-16,2 5-5 0,-2-7-1 0,-4 3 2 15,5 4-1-15,-2 1-2 0,-2-6 2 0,1 7 1 16,1-1 0-16,0 1-1 0,0 1 2 0,-3 0-1 16,2 2 1-16,1-2 2 0,0 2-3 0,0-4 1 15,-1 0 0-15,1 1 0 0,-3 0-1 0,2 0-1 16,0-8 0-16,-1 5-1 0,0-5-2 0,-1 4 0 16,0-3-16-16,0 0-2 0,3-2-1 0,-3 7 0 15,1-6 1-15,-1 1 1 0,0 4 3 0,0-3-2 16,-2-2-1-16,0 0 4 0,1 0 0 0,-4 8 5 15,2-7 2-15,2 5 5 0,-3-1 2 0,1-3 4 16,0 5-4-16,1-4 4 0,-4-2-3 0,1-1 0 16,1-2 1-16,-1 7-1 0,1-6-1 0,-1 0 5 15,0 2 6-15,0-1-2 0,0 0 3 0,0 6 3 0,1 0 0 16,1-7-1-16,-2 1 2 0,-2-1-3 16,3 1-4-16,0-3 3 0,3 4-4 0,-7-1-4 15,3-2 3-15,1 3-1 0,-3-2-1 0,2 1-1 16,-4 3 0-16,3-4-1 0,-3 6-1 0,0 1 2 0,1-2-1 15,1-5 1-15,-3 0-3 0,1 0 0 0,-3 6 2 16,4-6-3-16,3-1 2 0,-3 0 0 0,0-3-2 16,-2 1-3-16,-1 1 0 0,4-3-2 0,-2 3-1 15,-1 1 0-15,-1 0 2 0,0-1 0 0,2 1 0 16,1-1-1-16,-2 3 1 0,-3 2 3 0,4-2-2 16,-3 3 0-16,8-4 3 0,-5 0-2 0,-5 4 1 15,3-7-1-15,2 4 2 0,-4-5-4 0,2 2 2 16,2 0-3-16,-1-1-1 0,1 0 0 0,-1 0 0 15,1 0 1-15,0 1 1 0,0 0-2 0,0-3 0 16,2 3 5-16,-2-2-3 0,2-3 1 0,1-1 0 16,-2 3 0-16,0-4 3 0,1 6-3 0,1-4 2 15,-3-1-3-15,1 1 1 0,1-1 0 0,-1-2 0 16,2 0-1-16,-4 1 0 0,1-1-1 0,3 0 6 16,-4 0-2-16,-1-1-1 0,5 2 2 0,-4 0 1 15,1 0-1-15,-4 3 0 0,3 1 1 0,-2-1 0 16,1-2-1-16,-3 4 0 0,-2-3-2 0,5-1 0 15,-2 1-2-15,-1 0 1 0,-2 0 0 0,1-1 2 16,-1 2 1-16,-1 0 0 0,2 0-1 0,-3 3 1 16,0 2-1-16,-4 0 1 0,7-4 0 0,-6 3 1 15,5-4-1-15,0 3 1 0,2-2 0 0,-7 4-2 16,0-1-2-16,5-5-1 0,-1 1 1 0,0-3 0 16,-2-2-3-16,0 2 1 0,2-2-3 0,-3-1 2 0,1 2-1 15,2-2 2-15,-2-3 3 0,-1 0-4 0,2 3 0 16,0 0 2-16,-1 0 3 0,2 0-6 15,-3 1 3-15,4-2-5 0,-2 1-3 0,3 2 0 16,-4-1-7-16,2-2-3 0,-1 1 2 0,3 4 5 0,-4-2-1 16,1-1 3-16,0-1-2 0,0-1 4 0,3 1-1 15,-4-1 6-15,2 1-7 0,-1 0 2 0,-2-1 5 16,6 2 2-16,-6-3-2 0,2 2-2 16,-2 0 1-16,1-2 1 0,0 1 2 0,-8 3 3 0,6-4-1 15,1 2 5-15,0-1-9 0,-7 4 7 0,7-4-3 16,-10 4-1-16,6-1-5 0,-1 2 5 0,-4-1 4 15,4 1-2-15,-2 0 2 0,0 1-2 0,-3-4-2 16,1 0 0-16,0-1 0 0,1 0-1 0,-1 0 25 16,-1-2-4-16,1-2-5 0,-2 0 0 0,-1 2-1 15,3-3 0-15,-4 0 0 0,3 2-3 0,1-2 2 16,0 5 1-16,3-1-2 0,-1-2-3 0,-1 1 0 16,7-1-2-16,-6 2-1 0,0-1-7 0,5 1 7 15,-7-3-6-15,3 2 1 0,-4-1-5 0,2 3 1 16,-3-3-1-16,1-2 2 0,1 0-2 0,-2-2-3 15,0 1-5-15,0 0 8 0,-3-1 0 0,2-1 3 16,2 2-1-16,3-2 0 0,-3 4 5 0,3 1 6 16,0-2 4-16,-2 2-4 0,1-2 1 0,0 2 0 15,-2 0-6-15,-1-1 5 0,1-2-6 0,-1 1-3 16,0-2-5-16,-3 0 0 0,2 1-4 0,-3-1-2 16,-2-3 2-16,-1 0 1 0,5 0 3 0,-5-3 5 15,-1 0-5-15,-1-1 2 0,4 3 4 0,0 0 5 16,0 1-1-16,0 0 6 0,2 3 3 0,-2 0-2 15,3 0 5-15,-4 1-2 0,2 0-1 0,-3 0 0 16,1-2-2-16,-3 1-2 0,2-2-5 0,-2 0-4 16,-11-3 5-16,0-1-3 0,14 2 3 0,-2 2 3 15,2-1-4-15,-15-2 3 0,16 5 3 0,-1-1 5 16,-1 3 2-16,1 0 3 0,0 1-5 0,0 3 4 16,-1-1-7-16,-1-1-3 0,2 2-2 0,-1 0 2 15,-1-3-13-15,-11 1 6 0,12-3-7 0,0 1 2 0,-3 0-1 16,2 3-5-16,2-2 3 0,-1 3 2 15,1-4-1-15,1 8 6 0,0-2 4 0,-1 2 4 16,0 0 1-16,-1 0 3 0,5 1-2 0,0-1-4 16,-2 1 2-16,0 0-1 0,1-1 1 0,-1 0-1 0,3-1 1 15,0-1 3-15,-3-1-10 0,0-1-1 16,2-3-1-16,0 0 0 0,0 0 0 0,2 0-6 16,0 2 12-16,-1 2-4 0,2-1 0 0,-1 5-1 15,0-2-1-15,1 0 6 0,0 1-1 0,1 3 5 0,-2-1-4 16,4 4-5-16,-5-2 7 0,0 0-6 0,1-4 1 15,0 5-1-15,-4-2 2 0,2 0 0 0,-4-1 0 16,2 2 2-16,-3-3-2 0,4 4 0 0,-3-4 1 16,-2-1 4-16,2 1 0 0,-1-2 0 15,0 1 3-15,-1-2 2 0,3 2-7 0,0-4 2 0,-3 3-1 16,2-1-1-16,1-1-5 0,-1-1-3 0,0 1-1 16,-1 0 4-16,-3-2-3 0,-8 6 2 0,12-2-1 15,3 0 3-15,-2-1 3 0,0-1 1 0,0 1-2 16,-1 2 4-16,2 2 0 0,-3 2-3 0,0-4 0 15,2-1-1-15,-3 0-1 0,2-2-2 0,-13 1 4 16,13-3 4-16,0-1-7 0,-3 1-7 0,4-2 6 16,-1 2 0-16,1-3 2 0,2 0 7 0,1 2-7 15,-3-3 0-15,1 4 7 0,2 0-5 0,1-1 4 16,3 5 5-16,-1-4 4 0,2 3 5 0,0 1-4 16,0-1-2-16,0 0-2 0,0-5-1 0,1 1-13 15,-1-1 7-15,1 2 4 0,5-3-7 0,-7 0 0 16,-2-1-2-16,3 3 5 0,1 1-1 0,0-1 1 15,-1-1 1-15,8 2 2 0,-7 2 2 0,7 0 0 16,-1-1 1-16,3 1 2 0,0 0-1 0,-1 1 1 16,1 2 1-16,0-2 0 0,0 2-4 0,2 0 5 15,-1 0-2-15,1 0 0 0,-1 0-4 0,0 2 1 16,3-3 0-16,-2 0-8 0,4-1 5 0,-6-1-4 16,4 0 3-16,-1-1-5 0,0 0 1 0,-2 2 2 0,4-3-3 15,-2 2 2-15,1 0 2 0,-3-1-1 0,6 1 2 16,-5 2-1-16,1-1-21 0,3-1 4 15,-3 2 0-15,1 0-1 0,1 0 3 0,2-1 2 16,1-1 0-16,-2 0-4 0,3 0 6 0,-2 0-4 0,-2-2 2 16,3 3 2-16,-2-3 0 0,1 1-3 0,0 0 4 15,-1 1-1-15,0-2 3 0,1 3-2 16,-2-2 1-16,4 1 2 0,-1 1 2 0,-2 0-3 16,2 0 4-16,-3 0-3 0,3-2 0 0,-3 6-7 0,2-6 5 15,0 1 0-15,1-1 0 0,-1-1-2 0,1 0 0 16,-2 1 1-16,1-2 1 0,0 2 2 0,-1 0 1 15,3-1-2-15,-2 2 1 0,0-2-2 0,1 0 2 16,1 0 2-16,-3 0 1 0,3 1-1 0,0 1 8 16,-1-1-9-16,0 0 3 0,1-1-4 0,-4 3 0 15,4-1 0-15,-1-4-2 0,1 1-4 0,-1-1-5 16,-2 2 5-16,0-2-3 0,1-1-1 0,0-2 2 16,-2 3 4-16,5-2 2 0,-3 3-4 0,-2-4 5 15,0 5 6-15,-1-3 2 0,4 0 0 0,-2 4 0 16,0-4-3-16,0 2 3 0,1 1 2 0,3-4-1 15,-4 1 0-15,2 2 4 0,-1 1-6 0,2-1 0 16,-1-1 0-16,1-1-2 0,1 2 3 0,-1-2-3 16,9-1 0-16,-14 1-1 0,8-1-2 0,6 0 4 15,-15 2-2-15,8-3 0 0,-3 1-2 0,10 0 0 16,-16 0 1-16,6 0 0 0,0 0 0 0,2 1 1 16,8-1 3-16,-16 1 2 0,7 3-4 0,-3-2-2 15,2 1-2-15,2-1-17 0,-2 1-8 0,-1-1-27 16,-2 0-36-16,-1 2-37 0,-4 3-52 0,-3-2-76 15,2 1-113-15,-1-1-246 0,-2 0-958 0,0-1-27 16</inkml:trace>
  <inkml:trace contextRef="#ctx0" brushRef="#br0" timeOffset="61680.4">11940 10819 287 0,'3'6'568'0,"-3"-6"-72"16,0 0-64-16,0 0-58 0,0 0-54 0,0 0-42 16,0 0-41-16,0 0-28 0,0 0-27 0,0 0-20 15,0 0-12-15,0 0-13 0,7-19-15 0,-4 10-6 16,1-2-1-16,1-5-1 0,-2 6-3 0,0-3-1 0,4-5 11 16,-1-7-17-16,1 6-5 0,2-4 2 15,-4 4-10-15,2-6-8 0,3-1 7 0,0-1-8 16,0 1-9-16,2-1-4 0,-1-2-4 0,-1 1 2 0,1 0-7 15,1 0-4-15,3-2-3 0,-2 0-8 0,-1 1-5 16,3 0-5-16,-1 0 4 0,1 3-6 16,-2 1-9-16,4 0-4 0,-4 1 4 0,3 1-5 0,-3 2-1 15,3-1-1-15,-4 5-1 0,-2 2-5 0,2-1 7 16,1 1-12-16,2-6 3 0,-4 6 0 0,1-1-1 16,7-5-1-16,-6 0 3 0,1 6-5 0,0-7 0 15,8 3 1-15,-7-2-3 0,-2 6 1 0,1 0 0 16,4-4-4-16,-8 5 4 0,5 0 1 0,-1 3-5 15,-1-3 2-15,1 3 1 0,3-2-4 0,-2 2 2 16,0 0 1-16,0-1 1 0,1 1 3 0,-3 0-9 16,1 0 3-16,-1 2 1 0,0-2-1 0,2 1-2 0,-6 2 4 15,2-1 3-15,2-2-7 0,-3 4 1 0,0-2-1 16,0 2 7-16,-3-1-3 0,2 2 11 16,-1 0-14-16,1 0 1 0,-4 1 1 0,2 1 5 0,0-1-10 15,-3 1 3-15,1-1-4 0,-5 5 7 0,9-5-5 16,-5 1 6-16,-4 4-8 0,8-5 14 0,-8 5-11 15,7-5 2-15,-7 5 2 0,6-4-6 0,-2 0 8 16,-4 4-6-16,6-3 4 0,-6 3-2 0,8-3 4 16,-8 3-5-16,7-4 11 0,-7 4-16 0,0 0 1 15,0 0 10-15,9-1-5 0,-9 1-1 0,0 0-2 16,0 0 2-16,0 0-2 0,6-3 14 0,-6 3-13 16,0 0-2-16,0 0-3 0,0 0 7 0,0 0 5 0,0 0-5 15,0 0-1-15,0 0 0 0,0 0-1 0,0 0 3 16,0 0-9-16,0 0-8 0,0 0-1 15,0 0-8-15,0 0-4 0,0 0-2 0,-23 6 6 0,23-6-1 16,-13 5-1-16,6-4 6 0,7-1-1 0,-16 3 6 16,9-2-3-16,0 2 5 0,-1-2-4 0,0 0 7 15,0 1-2-15,8-2 6 0,-13 3-3 0,7 0 3 16,-6-1-4-16,12-2 23 0,-11 2-13 0,5-1 0 16,6-1 5-16,-11 3 2 0,11-3-7 0,-6 1 6 15,6-1 3-15,0 0-9 0,0 0 4 0,0 0-2 16,0 0-4-16,0 0 4 0,0 0-6 0,0 0-3 15,0 0 9-15,0 0 3 0,15-19-5 0,-9 15 4 16,1 0-6-16,2-3 3 0,2 1 3 0,-1-1-6 0,2 1 5 16,5-2 1-16,-6-1 2 0,2 3 2 0,-2 0-2 15,1 0-1-15,-1 0-6 0,0 2 4 16,1-1 1-16,-3 1-4 0,-1 0 4 0,-2 2 3 0,-6 2-3 16,13-2 0-16,-8 1 5 0,-5 1-1 0,0 0-4 15,12 1 10-15,-12-1 2 0,6 3 13 0,-1 1-9 16,-5-4 9-16,5 8-5 0,-3-2 5 0,0 1 0 15,1 2 3-15,-1 0-3 0,2 2 1 0,-2-1 0 16,-1 2-1-16,1-1-2 0,1-1-3 0,-2 3 0 16,3-1-1-16,-3-1-8 0,2 0-4 0,-2-1 4 15,2 0-2-15,-2-3-9 0,0 1 0 0,-1-8-20 16,1 11-29-16,-1-11-28 0,0 7-35 0,0-7-46 16,0 0-71-16,0 0-110 0,-3 7-275 0,3-7-948 15,0 0-18-15</inkml:trace>
  <inkml:trace contextRef="#ctx0" brushRef="#br0" timeOffset="62849.14">13326 9189 416 0,'0'0'496'0,"1"-5"-68"0,-1 5-44 0,0 0-43 0,0 0-26 16,0 0-34-16,-8-9-17 0,8 9-22 0,0 0-22 15,-12-1-23-15,12 1-19 0,-12 0-17 0,12 0-14 16,-12 4-7-16,5-3-23 0,-1 3-13 0,1-1-15 16,1 2-12-16,-4 3-9 0,5-1-6 0,-1 2-8 15,-2 0-1-15,4-1-6 0,-2 2-5 0,2-1-9 16,2 2 1-16,-1 0-3 0,3-1 1 0,0 3 4 15,1-3-13-15,1 1 2 0,0 1-2 0,4 0 5 16,-1-1-5-16,2-3-5 0,-1 1-5 0,3 0 3 16,3-1-6-16,-2-2 4 0,6-1-5 0,1-1 1 15,-4-2-7-15,5-2 6 0,-4-1-7 0,3-2-9 16,4 0 0-16,-3-1-6 0,0-4-3 0,0 2-9 16,-1-2-5-16,0-1 1 0,-1 0-11 0,0-2 4 0,1-2-5 15,-4 2 2-15,0-1-5 0,0 0-5 16,-5 2-9-16,1 1-3 0,3-3-3 0,-6 2 0 15,0 2 4-15,-2-2 5 0,-1 4 3 0,-2 0 9 0,-1 6 7 16,0 0 9-16,-2-13 5 0,2 13 7 0,0 0 13 16,-8-5 3-16,8 5 7 0,0 0 8 0,0 0 8 15,-18 13 9-15,13-8-1 0,1 1 3 0,2 0-4 16,-1 0-1-16,-1 1-4 0,3 1 11 0,1-8-2 16,1 14-5-16,3-4-3 0,-1-2 1 0,3 2-1 15,0-2-3-15,4 0-1 0,-2-3-5 0,1 0 0 16,3-3-6-16,-2 2 2 0,1-4 0 0,2 2-3 15,0-4 2-15,0-3-3 0,-3 2 0 0,2-3-4 16,-1-3 3-16,-2 1-2 0,-1-1-1 0,-3 1-5 0,0-2 5 16,0-1-1-16,-3 3-2 0,-2-1 4 15,-1-2 0-15,-1 1 1 0,-4-1 3 0,-1 2-1 16,-2-1-1-16,0 2 7 0,-1 0 2 0,-2 1-2 0,2 2-3 16,-1-1-3-16,0 3 2 0,-1-1 1 0,0 1-6 15,4 2-10-15,2 0-14 0,6 1-16 0,-17-2-22 16,17 2-49-16,-11 5-23 0,3-1-28 0,7 0-33 15,1-4-49-15,-5 6-290 0,5-6-755 0,-1 8 62 16</inkml:trace>
  <inkml:trace contextRef="#ctx0" brushRef="#br0" timeOffset="63166.01">13878 9218 388 0,'0'0'421'16,"5"7"-51"-16,-2-4-31 0,-3-3-46 0,3 6-34 15,-3-6-11-15,3 5-3 0,-3-5-9 0,0 0-2 16,0 0-1-16,0 0-11 0,0 0-13 0,0 0-3 0,0 0-16 16,0 0-30-16,0 0-20 0,0 0-15 0,0 0-9 15,0 0-7-15,-6-21-8 0,6 21-10 16,-2-14 2-16,0 9-10 0,2 5-6 0,-3-16-6 0,2 8-8 15,1-2-15-15,0-2 6 0,1 6-14 0,2-5 12 16,-1-5-17-16,0 8-7 0,1-4-6 0,4 2-11 16,-2-2-23-16,0 4-20 0,1-1-27 0,1 4-31 15,2-1-30-15,-4 0-36 0,4 3-45 0,-2 0-33 16,4-1-64-16,-5 3-241 0,-6 1-785 0,14-1 55 16</inkml:trace>
  <inkml:trace contextRef="#ctx0" brushRef="#br0" timeOffset="63397.46">14108 9007 76 0,'0'0'646'16,"0"0"-73"-16,0 0-69 0,0 0-46 0,0 0-59 15,0 0-38-15,0 0-33 0,0 0-45 0,0 0-40 16,7 14-27-16,-5-7-19 0,-2 5-12 0,2 6-14 0,1 0-13 16,2 8-23-16,0 1-20 0,1 1-9 15,0 0-13-15,-3 5 6 0,3-4-27 0,1 3-9 0,-2-4-6 16,4-1-15-16,-1 0 3 0,-3-2-1 0,3-1-20 15,-3-5 4-15,1-5-11 0,-2-2-12 0,1 0-20 16,3-4-14-16,-5 0-19 0,0-5-30 0,-3-3-21 16,4 5-27-16,-4-5-31 0,0 0-30 0,8-13-33 15,-7 2-56-15,-1-2-271 0,-1-1-800 0,1-3 48 16</inkml:trace>
  <inkml:trace contextRef="#ctx0" brushRef="#br0" timeOffset="63667.51">14103 8980 32 0,'0'0'454'0,"3"-10"-44"15,3 3-45-15,-3 1-41 0,3 0-29 0,-1 1-21 0,1 2-21 16,2-4-4-16,2 2-9 0,2 0-12 0,-1 1-15 16,1 1 4-16,0 0-19 0,4 2-11 0,-6 0-16 15,3 1-12-15,-3 1-18 0,0 0-15 0,-2 1-17 16,1 2-4-16,0 0 2 0,-4 2-10 0,0 0 0 15,-1 2-13-15,-3 3-7 0,-2 2-6 0,-3 2-9 16,1-2-7-16,0 2-9 0,-3 0-9 0,-1-1-10 16,-3 1-16-16,4-4-16 0,-1-1-21 0,-2 5-21 15,0-7-22-15,0 1-21 0,1-2-31 0,3-3-27 16,1 3-29-16,-2-5-30 0,6-2-40 0,0 0-290 16,0 0-780-16,0 0 55 0</inkml:trace>
  <inkml:trace contextRef="#ctx0" brushRef="#br0" timeOffset="63976.07">14314 9025 416 0,'1'8'546'0,"0"1"-64"0,-1 3-48 16,3-1-53-16,-2 0-42 0,2 0-36 0,-1 2-37 16,3-2-33-16,-1-2-21 0,1 0-25 0,3-3-17 15,-3 1-23-15,8-1-16 0,-3-1-16 0,2-2-13 16,0-2-6-16,-1-1-12 0,2-2-11 0,0-2-9 15,-1 0-7-15,4-4-5 0,-1-1-2 0,0-2-11 16,-5-1-4-16,0-2-1 0,-2 3-10 0,0-5 2 16,-2 2 1-16,-2 2-4 0,1 1 0 0,-4-1 6 15,-1 1-9-15,-1 2 2 0,-5-2-6 0,3 3 0 16,-2-1 1-16,-2 1 2 0,0 0 7 0,-1 5-3 16,1-2-2-16,-4 0-4 0,1 3 0 0,0-2-5 15,1 4-8-15,-1 0-14 0,10 0-18 0,-18 0-17 16,9 2-29-16,9-2-32 0,-14 0-37 0,9 1-32 0,5-1-33 15,0 0-40-15,-8 3-290 0,8-3-780 0,0 0 53 16</inkml:trace>
  <inkml:trace contextRef="#ctx0" brushRef="#br0" timeOffset="64231.28">14689 9084 423 0,'8'11'414'0,"-7"-4"-47"0,2 1-13 16,-2-3-7-16,-1-5-17 0,3 9-5 0,-3-9-34 16,1 6-31-16,-1-6-22 0,0 0-19 0,0 0-25 15,0 0-22-15,0 0-25 0,0 0-14 0,0 0-18 16,-15-28-11-16,11 19-8 0,1-5-17 0,-1 3-2 16,2-5-10-16,-1 3-12 0,1-3-6 0,0 4 2 15,1 0-12-15,0 0-17 0,2 0-18 0,-1 2-21 16,0-2-22-16,3 4-19 0,-2 2-19 0,4 0-30 0,-1 1-32 15,1 1-31-15,4-4-58 0,0 5-289 0,0-2-737 16,-2 4 67-16</inkml:trace>
  <inkml:trace contextRef="#ctx0" brushRef="#br0" timeOffset="64648.51">14983 8847 416 0,'0'0'536'0,"4"-4"-67"0,-4 4-43 16,0 0-36-16,0 0-35 0,0 0-45 0,-15-10-23 15,15 10-31-15,-12-2-32 0,12 2-17 0,-14 1-20 16,14-1-21-16,-19 4-16 0,10 0-11 0,-1 2-10 16,-2-1 1-16,2 1-14 0,-1 3-9 0,2-1-16 15,1 2-1-15,2-1-10 0,-2 2-7 0,2 0-8 0,0 1 3 16,3-2-17-16,-1 0-1 0,1 1-17 16,2-1 5-16,1-10-4 0,2 17-6 0,0-12-2 15,2 1-4-15,-1-1-2 0,3-1-4 0,-1-1-1 0,4 0-6 16,1 0 10-16,-1-2-20 0,-9-1 0 0,19-5-15 15,-9-1 1-15,3 1-16 0,-3-1-1 0,1-2-2 16,0 1-4-16,0-4 5 0,-3 0 6 16,2 2-1-16,-3 0-1 0,-2-1 9 0,-1 3-3 0,-2 0 3 15,1 1 22-15,-3 6-3 0,1-8 18 0,-1 8 5 16,0 0 14-16,1-8 7 0,-1 8 3 0,0 0 1 16,0 0 4-16,0 0-3 0,0 0-9 0,0 0-2 15,0 0-9-15,0 0 1 0,0 0-7 0,0 0 2 16,0 0-7-16,4 24-4 0,0-19-9 0,-2 2-4 15,2-1-10-15,0 0-8 0,0 0-8 0,4 3-11 16,-3-4-16-16,0 2-19 0,0-3-20 0,1 1-33 16,0-1-27-16,0-1-36 0,-6-3-27 0,11 2-34 15,-11-2-68-15,12-3-226 0,-12 3-789 0,12-7 52 16</inkml:trace>
  <inkml:trace contextRef="#ctx0" brushRef="#br0" timeOffset="64884.47">15167 8703 62 0,'-1'-8'716'0,"0"1"-100"0,1 7-89 0,-4-8-63 16,4 8-47-16,-4-8-33 0,4 8-33 0,0 0-45 16,0 0-26-16,0 0-44 0,0 0-21 0,0 0-22 15,0 0-17-15,5 27-17 0,-2-12-10 0,2 4-18 16,0 4-9-16,3-4-19 0,3 2-8 0,-1 2-17 16,-1-4 0-16,0 0-17 0,-1-3-4 0,1 1-4 15,-1-3-9-15,-1-3-7 0,0-1-8 0,-1-2-16 16,-2-2-18-16,0-1-24 0,0 0-16 0,-4-5-19 15,6 6-19-15,-6-6-23 0,0 0-24 0,5 3-21 16,-5-3-27-16,0 0-16 0,0 0-18 0,0 0-18 16,0 0-23-16,-5-24-38 0,4 17-229 0,-7 0-745 0,4 0 65 15</inkml:trace>
  <inkml:trace contextRef="#ctx0" brushRef="#br0" timeOffset="65235.62">15248 8879 2106 0,'-8'-6'-66'0,"3"1"101"0,-1 0 76 16,-1 2 51-16,7 3 13 0,-15-7 20 0,9 4 13 0,6 3 8 15,-11-3-9-15,11 3-11 0,-9-3-25 0,9 3-17 16,0 0-16-16,-7-4-22 0,7 4-11 0,0 0-8 15,0 0-3-15,0 0 3 0,0 0-16 0,25-4-5 16,-13 3-3-16,0-1-6 0,0 2-5 0,2 0 0 16,0 0-6-16,3 0-7 0,-2-1-7 0,-3-1-3 15,4 2-3-15,-2-4-5 0,0 0 2 0,3 0-7 16,-3 0 6-16,-2-2-7 0,-1 0-4 0,-1 0-11 16,-1-2-1-16,-1 1-1 0,1-2-4 0,-4 1-1 15,1 0-4-15,-2-1 4 0,-1 0-6 0,-3 3-1 0,0 6 0 16,0-11 6-16,0 11-6 0,-4-12-3 15,4 12 6-15,-9-5 6 0,2 4 4 0,7 1 8 16,-13-3 1-16,13 3 13 0,-15 1 4 0,7 2 9 0,-1 1 5 16,2 1 6-16,-1 4 3 0,1 0 9 0,-1 1 2 15,0 5 6-15,1-1-3 0,-1 0 0 0,3 3-3 16,3-1-4-16,0-1-7 0,2 3-6 0,3-1-1 16,0-2-7-16,4-4-5 0,1 4-6 0,1-5-1 15,0-2-2-15,5 3-6 0,0-3-2 0,0-3-4 16,2-3-7-16,5 1-30 0,-2-5-27 0,-2-1-29 15,3-3-30-15,-2-1-48 0,-2 1-63 0,4-3-72 16,-11 1-336-16,3-3-980 0,-1 4-43 0</inkml:trace>
  <inkml:trace contextRef="#ctx0" brushRef="#br0" timeOffset="66235.72">15863 8533 110 0,'0'0'591'16,"0"0"-102"-16,0 0-60 0,0 0-70 16,0 0-43-16,0 0-40 0,0 0-24 0,0 0-26 15,0 0-16-15,0 0-4 0,0 0-13 0,0 0-11 0,14 22-17 16,-11-12-13-16,1-1-19 0,1 3-12 0,1 2-17 16,1 0-8-16,-3-2-7 0,0-1-11 15,-2 1 2-15,2 0-8 0,0-2-5 0,-1 2 0 0,-1 0-9 16,2-1 0-16,-3 0-9 0,0-4-6 0,2 0-1 15,0-3-5-15,-3-4-5 0,2 8 2 0,-2-8-6 16,0 0-6-16,0 0-2 0,0 0 3 0,0 0-6 16,0 0-6-16,0 0 1 0,-2-28 3 0,0 18-2 15,1-3-4-15,0 1-9 0,-1 0-7 0,2-5-4 16,-2 4-13-16,2 3-8 0,0-5-14 0,0 2-8 16,2 1-5-16,1-2-3 0,5 0-7 0,-3 4-6 15,1-4-9-15,6 0-3 0,-5 4-9 0,2 1-6 16,7-1-4-16,-1 0 2 0,4 1-1 0,-4 0 0 0,3 4-8 15,3-2 16-15,-4 0 8 0,2 4 7 16,-3 1 21-16,2 2-17 0,-5-1 23 0,0 0-1 16,-2 1 2-16,-3 0 30 0,5 0 14 0,-13 0 15 0,13 1 14 15,-8 0 20-15,-5-1 33 0,10 0 30 0,-10 0 19 16,0 0-2-16,0 0-7 0,0 0-11 0,0 0-8 16,0 0-9-16,0 0 3 0,0 0-6 0,-19 14-3 15,8-9-10-15,3 0-7 0,-1 2 2 0,0-1-1 16,0 1-12-16,0 1-6 0,1-2-2 0,2 3-6 15,-2 0-3-15,4-4-9 0,3 3 2 0,-3-1-1 16,3 1-6-16,0 0 1 0,1-8 2 0,2 15-6 16,2-5 1-16,2-2 8 0,-1 1-18 0,2-1 1 15,2-2 0-15,0-1 3 0,0 0-4 0,-2-3 2 0,0 1-6 16,3-3 0-16,-10 0 0 0,13-3-4 16,-4-3-11-16,-3 4-6 0,-2-3 2 0,0-1-6 15,-2 0-6-15,1-4-8 0,-3 10-4 0,-1-13-5 0,1 13-4 16,-4-16-8-16,1 9-20 0,0 2-18 0,-1-2-20 15,4 7-24-15,-9-10-28 0,5 6-36 0,0-1-61 16,4 5-248-16,-10-6-730 0,10 6 74 0</inkml:trace>
  <inkml:trace contextRef="#ctx0" brushRef="#br0" timeOffset="66647.46">16337 8381 423 0,'0'0'594'0,"0"0"-85"0,0 0-57 16,-3 19-45-16,3-19-57 0,-7 14-21 0,3-6-32 16,2 1-32-16,1 1-35 0,-1 0-21 0,2-3-28 0,0 4-17 15,1-1-20-15,1 0-8 0,2-2-31 0,0-1-7 16,1 1-14-16,-1-2-4 0,1 0-10 0,2-2-11 16,0 0-3-16,-1 1-5 0,1-3-11 15,-7-2-12-15,13 3 1 0,-6-3-9 0,0 1-11 0,-7-1-9 16,11-5-11-16,-3 0-7 0,-1-1-4 0,0 0-13 15,1-1-1-15,-2 0-9 0,-1-3-5 0,3 1-4 16,-4-1 1-16,1 1 6 0,-1-5 3 0,0 2 2 16,-3 2 6-16,1 0 1 0,0 3 5 0,-1-1 8 15,-1 8 10-15,-1-10 12 0,1 10 10 0,-2-11 4 16,2 11 13-16,-1-7 10 0,1 7 5 0,0 0 3 16,-1-9-1-16,1 9-3 0,0 0-11 0,0 0 4 15,0 0-4-15,0 0-4 0,0 0 0 0,0 0-1 16,0 0-2-16,0 0 3 0,10 29-13 0,-6-19 5 15,0 0-3-15,1-2-1 0,1 2-6 0,1-2-4 16,3 3-6-16,-3-3-16 0,0 2-16 0,-3-3-22 16,7-1-24-16,-6-1-37 0,0-3-40 0,2-1-45 0,-7-1-58 15,0 0-283-15,15-6-791 0,-11 0 53 16</inkml:trace>
  <inkml:trace contextRef="#ctx0" brushRef="#br0" timeOffset="66898.39">16620 8097 140 0,'-2'-10'662'0,"2"10"-85"0,-3-6-64 16,3 6-58-16,0 0-52 0,0 0-65 0,0 0-21 15,0 0-32-15,-11 20-14 0,11-8-22 0,-2-1-26 16,3 5-12-16,2 3-22 0,2 5-19 0,-3 1-8 16,2 1-21-16,1-1-21 0,1 2-8 0,1-2-16 15,0-1-6-15,1 0-11 0,-2-7-9 0,-1 0-11 0,2-2-7 16,-1-3-9-16,-1-1 4 0,0-2-27 15,1-3-13-15,-3 0-23 0,2-1-19 0,-1-2-18 16,-4-3-13-16,5 5-20 0,-5-5-23 0,0 0-28 0,0 0-28 16,0 0-22-16,0 0-38 0,4-16-14 0,-4 16-40 15,-4-16-34-15,2 8-209 0,-3 0-747 0,-2-2 65 16</inkml:trace>
  <inkml:trace contextRef="#ctx0" brushRef="#br0" timeOffset="67253.46">16633 8329 271 0,'-7'-5'193'15,"3"0"182"-15,-3 1 49 0,7 4 9 0,-9-4-44 16,9 4-36-16,-9-1-38 0,9 1-44 0,0 0-38 15,0 0-26-15,-7-4-33 0,7 4-16 0,0 0-18 16,0 0-6-16,0 0-6 0,0 0 2 0,25-3-8 16,-16 1-7-16,4 2-17 0,0-1 5 0,5-2-18 15,-6 2-2-15,8-2-9 0,-4-2-9 0,2 3-9 16,-1 0-7-16,-3-1-5 0,3-3-1 0,-4 3-7 16,3-2-2-16,-3 1-7 0,-3 0-2 0,0-1 1 15,0-1-7-15,1 1 0 0,-4 0 2 0,-2 1 0 0,-1 1-13 16,-4 3 2-16,5-10-8 0,-2 4 6 15,-3 6 3-15,0 0-5 0,-9-15-1 0,4 10 2 16,0 1 3-16,5 4 2 0,-13-8 5 0,3 6 10 0,2-1-9 16,-2 3 13-16,-3 1 5 0,4-1 10 0,9 0 7 15,-19 4-4-15,10 3 1 0,0-2 0 0,1 2-4 16,-1 2-6-16,4 0 2 0,0 1-4 0,3 0-5 16,0 1 1-16,1 1-4 0,2 0-6 0,3 0-3 15,1 5 4-15,0-1-12 0,2-7-5 0,0 2 1 16,1 0-15-16,1-4-19 0,2 2-14 0,-2-5-23 15,3 1-19-15,1-3-21 0,-2 0-25 0,3-4-22 16,-3-1-24-16,-1-2-34 0,2-1-22 0,0-5-24 16,0-3-38-16,-1 1-261 0,-3-2-809 0,-1 5 44 15</inkml:trace>
  <inkml:trace contextRef="#ctx0" brushRef="#br0" timeOffset="67528.67">16972 8203 761 0,'4'-10'234'0,"-3"6"77"0,-1 4 38 0,0 0-14 15,0 0-28-15,1-8-37 0,-1 8-26 0,0 0-36 16,0 0-22-16,0 0-23 0,0 0-17 15,0 0-11-15,0 0-1 0,0 0-13 0,14 12-3 0,-8-3-9 16,-3 0-9-16,4 0-10 0,-2 1-14 0,-1-1 1 16,3 0-8-16,-3 1-6 0,1 0 1 0,-5-3-4 15,4 2 5-15,-3-2-5 0,2 0 1 0,-3 2 5 16,0-9-13-16,1 10 6 0,-1-10-1 0,-3 8 0 16,3-8-6-16,0 0-1 0,0 0-11 0,-11 0 5 15,11 0-10-15,0 0 1 0,-14-17-8 0,11 7 3 16,0-2-11-16,-2 0-3 0,2-4-2 0,2-2-1 15,1 0 5-15,1-2-7 0,0 3-4 0,1 0 5 16,1 6-8-16,1-4 5 0,0 4-2 0,1-2-13 16,0 3-3-16,-1 2-22 0,3-1-19 0,-1 5-30 15,-1 0-34-15,-5 4-52 0,10-3-65 0,-10 3-353 16,14 1-876-16,-14-1 15 0</inkml:trace>
  <inkml:trace contextRef="#ctx0" brushRef="#br0" timeOffset="68417.41">17610 7808 27 0,'0'0'612'0,"-4"-5"-93"0,4 5-58 16,0 0-55-16,0 0-31 0,0 0-42 0,0 0-30 0,0 0-18 15,0 0-31-15,0 0-25 0,-12 10-14 0,12-2-12 16,0 2-13-16,0 4-7 0,0 2-22 0,1 1 2 16,2-1-29-16,0 1-20 0,0-1-10 0,1-1-18 15,2-1 5-15,-1 2-12 0,1-4-14 0,-1-2-5 16,0-1-8-16,0-3-10 0,0 0 2 0,3 0-9 16,-4-3-6-16,1 0-4 0,-5-3-7 0,10 0 2 15,-10 0-4-15,12-6-12 0,-6 0-1 0,-1-2-14 16,-1-3-9-16,1 3-5 0,0-3-8 0,-1-1-1 15,2 2-3-15,0 1 1 0,-4 0 5 0,-1 1-2 0,2 3-1 16,-3 5 2-16,3-10 2 0,-3 10 1 16,2-7 10-16,-2 7 0 0,0 0 0 0,0 0 2 15,0 0 2-15,0 0 3 0,0 0 1 0,0 0 2 0,0 0 2 16,0 0 3-16,0 0 3 0,0 0 10 0,0 0 4 16,21 12-2-16,-15-9 1 0,0 2-1 0,2-3 2 15,-2 1 2-15,2 0 5 0,0-1 6 0,1-1 1 16,-9-1 2-16,12 2 4 0,-12-2-2 0,12-1-4 15,-12 1 11-15,10-3-1 0,-10 3 4 0,7-8-3 16,-5 4-3-16,-2 4-5 0,3-13-1 0,-2 4-6 16,0 0-13-16,-1-2-8 0,-2 1-21 0,-1 1-15 15,1-1-20-15,-4 3-20 0,3-2-23 0,-2 3-32 16,-1-1-38-16,0 0-60 0,2 2-58 0,0-1-291 0,-1 0-862 16,5 6 22-16</inkml:trace>
  <inkml:trace contextRef="#ctx0" brushRef="#br0" timeOffset="68612.92">17928 7689 51 0,'0'0'686'0,"6"4"-102"0,-6-4-61 15,4 9-58-15,-4-9-39 0,1 8-47 0,2-3-39 0,-2 5-61 16,0-4-22-16,1 4-8 0,-1-2-33 0,3 0-29 16,-2 2-22-16,2 0-23 0,2-3-20 0,-2 4-8 15,2-4-15-15,-1 1-17 0,1-1-4 0,2 0-33 16,-3 0-32-16,0-5-22 0,0 2-36 0,-1 1-38 15,-4-5-43-15,8 4-49 0,-8-4-54 0,0 0-76 16,0 0-244-16,8-11-803 0,-8 11 48 0</inkml:trace>
  <inkml:trace contextRef="#ctx0" brushRef="#br0" timeOffset="68743.64">17952 7621 611 0,'-4'-5'619'0,"-2"2"-118"0,1 0-80 0,5 3-75 16,-13-7-63-16,8 5-62 0,5 2-65 0,-9-4-59 0,9 4-44 15,-7-1-42-15,7 1-41 0,0 0-49 0,-7-5-35 16,7 5-97-16,0 0-185 0,0 0-520 0,0 0 100 16</inkml:trace>
  <inkml:trace contextRef="#ctx0" brushRef="#br0" timeOffset="68967.44">18084 7443 554 0,'0'0'741'15,"0"0"-107"-15,0 0-117 0,0 0-73 0,0 0-49 16,6 11-56-16,-6 0-39 0,3 1-30 0,-2 0-25 16,1 6-29-16,2 0-25 0,2 0-23 0,0 0-20 15,1 0-17-15,2 2-10 0,-2-5-23 0,4 1-17 16,-3 0-9-16,2 1-4 0,-1-3-11 0,0-4-17 16,-1 0-22-16,-2 0-8 0,0-2-14 0,1-1-20 15,-5-3-21-15,4 0-15 0,-6-4-26 0,2 9-34 16,-2-9-46-16,0 0-36 0,0 0-37 0,0 0-75 0,-9 6-239 15,9-6-816-15,0 0 42 0</inkml:trace>
  <inkml:trace contextRef="#ctx0" brushRef="#br0" timeOffset="69419.42">17982 7630 101 0,'0'0'689'0,"0"0"-134"0,0 0-101 0,0 0-70 15,-9-1-60-15,9 1-41 0,0 0-43 0,0 0-32 16,0 0-26-16,0 0-23 0,33-1-17 0,-23-1-13 15,3-2-15-15,-3 2-16 0,8-3-6 0,-5 2-11 16,4-1-12-16,-4 0-7 0,0 0-9 0,2-6-4 16,0 2-7-16,-1-2-2 0,-2-1-6 0,1-1-6 15,-3-1-7-15,-3 2-5 0,-1 0-8 0,-1 1 2 16,0-1-3-16,-2 0-3 0,-1 0-9 0,1 0 0 16,-2 4 2-16,-1 7 2 0,0-13-2 0,0 13 11 15,-2-9 11-15,2 9 7 0,-3-8 17 0,3 8 7 0,0 0 2 16,0 0 3-16,-2-6-5 0,2 6-1 0,0 0 1 15,0 0 0-15,0 0-4 0,5 33-4 0,-4-21 1 16,3 2-4-16,-1 5-4 0,2-4-2 0,1 4-1 16,-2-3-2-16,1-1 7 0,0 1-12 0,-1-3-1 15,2-2-2-15,-1-1 0 0,-1-2-5 0,0 2 5 16,-3-5-9-16,3 0-3 0,-4-5 1 0,4 6 0 16,-4-6-2-16,0 0 1 0,0 0-5 0,0 0 2 15,10-12-2-15,-5 4 7 0,-1-2-6 0,0 2 0 16,0-5 0-16,0 8 8 0,-2-2-14 0,1 2 8 15,-3 5-3-15,5-9 4 0,-5 9 18 0,5-4 0 16,-5 4-1-16,0 0 2 0,0 0-2 0,9 0-3 16,-9 0-5-16,9 9-1 0,-4-3 2 0,-1-1-1 0,3 4-3 15,0 1 8-15,-1-2-37 0,2-2-42 0,1 2-41 16,-4 0-71-16,3-2-90 0,-4 0-351 16,3-3-942-16,1 0-16 0</inkml:trace>
  <inkml:trace contextRef="#ctx0" brushRef="#br0" timeOffset="70013.81">18913 7281 445 0,'0'0'584'0,"0"0"-78"15,0 0-61-15,5 29-48 0,-1-18-30 0,2 7-35 16,0 0-32-16,1 6-19 0,0-5-20 0,2 5-21 16,0 2-21-16,0 1-18 0,1-3-28 0,-3-8-18 15,5 2-18-15,-2-4-7 0,-1-1-12 0,-2-3-8 16,-1-3 1-16,0-3-3 0,2 1-2 0,1-5 5 16,-9 0-5-16,16-10 0 0,-7-1-1 0,2-4-9 15,1-8-7-15,-3 4-9 0,-1 2-13 0,0-9-5 16,-5 8-9-16,1 2-6 0,-1-2-4 0,-1 0-10 0,0 3-7 15,-2 4-17-15,0 1-22 0,-2-2-21 0,1 0-30 16,1 2-17-16,-2 2-25 0,0 0-23 16,0 1-27-16,2 7-44 0,-5-10-36 0,2 4-57 0,3 6-319 15,-5-9-947-15,5 9-21 0</inkml:trace>
  <inkml:trace contextRef="#ctx0" brushRef="#br0" timeOffset="70251.47">19185 7184 62 0,'8'-2'724'15,"-8"2"-103"-15,0 0-85 0,0 0-72 0,0 0-24 16,13 10-36-16,-9-2-38 0,0 2-17 0,2 6-34 16,-1 0-20-16,0 0-28 0,1 3-29 0,1-1-24 15,-1-2-26-15,3 1-25 0,-4 2-19 0,4-3-21 0,-1 1-16 16,0-6-13-16,1 4-9 0,-6-6-17 16,1 1-11-16,1-1-19 0,-2-3-27 0,1 0-29 15,-1-2-19-15,-3-4-23 0,6 6-14 0,-6-6-20 0,0 0-20 16,0 0-21-16,0 0-31 0,0 0-14 0,0 0-14 15,0 0-21-15,-8-34-1 0,7 22-17 0,-3-4-4 16,0-1-4-16,2 1-11 0,-4-3-8 0,1 2-11 16,0-2-176-16,-2 1-607 0,1-2 93 0</inkml:trace>
  <inkml:trace contextRef="#ctx0" brushRef="#br0" timeOffset="70460.88">19265 7235 2232 0,'-6'-17'-41'0,"4"5"99"0,-3 2 67 16,1-1 38-16,2 4 15 0,0-2 3 0,0 3-8 16,2 6-10-16,-3-11-14 0,3 11-14 0,0 0-12 15,0-10-8-15,0 10-2 0,4-8-3 0,-4 8-1 16,8-6-4-16,-1 4-5 0,1 1 0 0,0-1 2 15,3 2-5-15,2 2-3 0,-2-1 2 0,3 0-21 16,-3 2 6-16,4 1 2 0,-5 0-13 0,0-2 1 16,2 1-7-16,-3 4 5 0,-4-5 2 0,-1 3 7 15,-2 1-2-15,-2-6-6 0,-1 15-10 0,-4-8-2 0,-3 2-10 16,1 0 4-16,-5 2-18 0,2-1 1 16,1-2-8-16,-4-3-9 0,4 0-23 0,-2 0-20 0,-1 2-27 15,2-3-34-15,1 0-40 0,-2 0-52 0,4 0-63 16,2-3-94-16,5-1-239 0,-9 3-860 0,9-3 26 15</inkml:trace>
  <inkml:trace contextRef="#ctx0" brushRef="#br0" timeOffset="70897.55">19511 7303 537 0,'4'10'480'15,"0"-2"-52"-15,1-1-41 0,-1 3-55 0,0-1-27 16,-1-4-46-16,0 0-26 0,-3-5-27 0,3 8-17 16,-3-8-19-16,0 0-13 0,3 5-8 0,-3-5-5 0,0 0-4 15,0 0-7-15,0 0-5 0,4-20-15 16,-4 9-8-16,0 1-15 0,0-2-11 0,-1-5-11 0,-2 0 0 16,1 1-9-16,-1-1-3 0,1-1-12 0,-1-10-6 15,-2 10-1-15,2 1-4 0,1 1-3 0,0 3-8 16,0 2 1-16,1 2-2 0,-2 1-3 0,3 8-3 15,-1-12-5-15,1 12 7 0,0-8-4 0,0 8-2 16,4-6-2-16,-4 6 4 0,0 0-3 0,0 0 1 16,0 0-4-16,23 16-1 0,-14-10 10 0,0 1-4 15,4 5 10-15,-2 1-3 0,2-1 6 0,0 1 6 16,1 2-2-16,-2-1 0 0,1-1 4 0,3 0-3 16,-6-6-6-16,1 2 10 0,-3-3-1 0,0-1 12 15,-2-2 0-15,1 0 9 0,0-2 2 0,-7-1 8 0,0 0 2 16,13-9-3-16,-10-2-7 0,-2-1-6 15,-1-6-8-15,0 0-1 0,-1-1-3 0,-2 1-22 16,0-2-9-16,0 2-14 0,-1 0-14 0,0 0-27 0,0 1-23 16,0 3-25-16,-1 4-33 0,3 0-47 0,-1 3-66 15,0 2-89-15,3 5-269 0,-6-8-920 0,6 8-6 16</inkml:trace>
  <inkml:trace contextRef="#ctx0" brushRef="#br0" timeOffset="72741.45">20508 6762 179 0,'0'0'430'0,"4"-12"-46"0,2 4-22 0,-4 2-28 16,-1-1-23-16,-1-3-15 0,0 10-23 0,-1-15-18 16,-1 9-28-16,-1-1-16 0,0 0-21 0,-3-1-12 15,-1 2-14-15,-1-2-13 0,-2 3-8 0,1 0-2 16,3 2-4-16,-4 0-6 0,-3 2 9 0,3-1 1 15,-2 4-7-15,3-1-13 0,0 3 0 0,0 3-20 16,2 0-2-16,0 5-12 0,0 4 2 0,3 3-6 16,2 8-8-16,0 3 8 0,0-1-4 0,4 6 8 15,-2 14 5-15,4 0 4 0,5 2 4 0,4-5 0 16,-5 4-6-16,1-2-6 0,6-4-11 0,-3-10-8 16,-1-5-6-16,2 1-9 0,2-2-5 0,-1-1-9 15,-4-10-3-15,-1 0-8 0,-1-1-4 0,-1-6-11 0,-2 2-22 16,-1-7-30-16,1 1-31 0,-2-2-26 0,-3-4-29 15,0 0-24-15,0 0-31 0,0 0-29 0,0 0-39 16,-13-19-43-16,5 9-328 0,-7-2-966 0,-7-3-29 16</inkml:trace>
  <inkml:trace contextRef="#ctx0" brushRef="#br0" timeOffset="73225.6">20177 7167 34 0,'0'0'611'0,"0"0"-100"16,0 0-83-16,0 0-61 0,19-8-41 0,-11 3-54 15,2 1-40-15,3-3-27 0,3-1-29 0,1 0-22 16,0-2-28-16,-1 1-13 0,2-3-19 0,0 2-20 16,1 1-18-16,-2-1-25 0,-3 0-8 0,4 2-17 0,-3-1-9 15,3 1-17-15,-7 1-9 0,-2 0-12 0,3 2-14 16,-2 1-2-16,-1-2-2 0,-1 2-8 16,-2 2 19-16,-6 2-3 0,9-5 14 0,-4 3 2 0,-5 2-2 15,9-2-6-15,-9 2 14 0,8-2 7 0,-8 2 0 16,0 0 20-16,0 0 15 0,14 3 24 0,-14-3 20 15,10 2 19-15,-5-1 13 0,-5-1 14 0,14 4 11 16,-8-3 10-16,2 1 4 0,3-2-6 0,-1 2-1 16,4 0-3-16,0-2-9 0,-3 0-7 0,4 0-6 15,2-2-16-15,-2-1-3 0,2-2-11 0,0 1-2 16,4-2-2-16,-5-2-9 0,-1-2-4 0,0 3-4 16,1-5-5-16,-7 5-3 0,1-1-7 0,-2 1-2 15,-1 0-5-15,-2-1 5 0,-2-2-1 0,0 3 1 16,-3 2 5-16,0 5-3 0,-3-14 4 0,0 5-8 0,-2 2 4 15,-3 0 4-15,1 2-1 0,-3 3 3 16,1-1 5-16,-2-1 7 0,1 3 14 0,-2 1 5 0,-1 4-2 16,3 0-10-16,-1 1-3 0,0 1-7 0,0 3-7 15,3-1-4-15,0 2-2 0,-1-1 2 16,4 2-19-16,1 0-1 0,3 1-6 0,0 2-5 0,2-3-12 16,2 1-20-16,1 4-16 0,1-5-19 0,2-1-11 15,1 1-19-15,1-5-16 0,1 1-23 0,3-3-16 16,-2-2-21-16,6-2-14 0,2-3-15 0,-3-2-21 15,2-2-52-15,2 0-271 0,-4-4-788 0,6-3 52 16</inkml:trace>
  <inkml:trace contextRef="#ctx0" brushRef="#br0" timeOffset="73577.44">21088 6782 190 0,'0'0'629'0,"0"0"-90"0,0 0-65 0,0 0-69 0,0 0-55 15,-11-10-41-15,11 10-33 0,-12 0-31 16,2 0-20-16,10 0-15 0,-18 7-9 0,8 1-12 15,-2-2-15-15,3 4-13 0,-5 2-6 0,5-3-21 16,-1 5-14-16,1 0-10 0,3 1-7 0,-3-3-14 0,3-1-12 16,3 2-9-16,1-1-4 0,0-1-8 0,2-1-3 15,0-2-12-15,2 0-1 0,-2-8-15 0,5 9-10 16,1-6-14-16,-6-3-8 0,13 3-13 0,-8-3-15 16,-5 0-12-16,16-6-13 0,-7 0-18 0,2 0-11 15,0-3-11-15,0-4 8 0,-3 4 2 0,2-5 13 16,-1 6 5-16,-2 1 9 0,0-1 11 0,0 3 8 15,-3 0 14-15,0 1 25 0,-1-2 18 0,-3 6 24 16,4-4 22-16,-4 4 15 0,0 0 7 0,0 0-3 16,0 0-1-16,0 0-12 0,0 0-12 0,0 0 0 15,11 11-10-15,-8-6-4 0,1 3-7 0,0 0-1 16,1 2-7-16,-1-2-7 0,0 0-10 0,2-3-18 16,-2 0-14-16,-2 1-18 0,5-2-27 0,-1 0-18 0,1-3-44 15,-7-1-35-15,0 0-51 0,19-9-73 0,-13 2-256 16,1-2-800-16,-1-2 51 0</inkml:trace>
  <inkml:trace contextRef="#ctx0" brushRef="#br0" timeOffset="73811.48">21288 6466 293 0,'0'0'777'16,"-3"-13"-132"-16,-1 10-93 0,4 3-75 0,-2-8-52 15,2 8-56-15,0 0-46 0,0 0-34 0,0 0-36 16,0 0-26-16,-1 24-12 0,1-11-27 0,3 3-16 15,4 2-19-15,-4 3-13 0,5 4-15 0,-1-1-5 16,1 3-31-16,2 1-2 0,-1-4-10 0,1 2-7 16,0-4-9-16,-3 4-9 0,-3-10-7 0,5 2-6 15,-5-2-11-15,2 0-8 0,-2-7-23 0,0 0-26 16,-3-2-29-16,2-4-20 0,-3-3-30 0,1 9-38 0,-1-9-41 16,0 0-34-16,0 0-32 0,0 0-44 0,0 0-283 15,-13 0-866-15,13 0 19 0</inkml:trace>
  <inkml:trace contextRef="#ctx0" brushRef="#br0" timeOffset="74263.2">21201 6702 273 0,'0'0'462'0,"0"0"-70"0,0 0-55 0,0 0-46 16,0 0-29-16,21-7-26 0,-11 2-17 0,1-1-14 15,-3-2-10-15,9-1-16 0,-4-3-3 0,5 0-12 16,-5 1-12-16,2-1-5 0,3 1-14 0,-5-3-13 15,2 3-16-15,-1-1-6 0,-1 3-12 0,-1 0-7 0,-2 3-13 16,-3 0 2-16,2 2-4 0,-4-2 1 0,-1 4 2 16,-4 2 10-16,9-5 8 0,-9 5 8 15,7-1-2-15,-7 1-1 0,0 0 7 0,6 14 3 0,-3-5-13 16,-2 3 7-16,0-1-5 0,2 1-7 0,-1 3-5 16,0 2-9-16,1-5-13 0,1 0-9 0,-2-1 4 15,0 0-10-15,2-1-4 0,-1-2 0 0,-1-1-12 16,3-1 2-16,-2 0-9 0,-3-6-8 0,6 6-6 15,-6-6-8-15,9 1-7 0,-9-1 1 0,0 0-6 16,12-6-11-16,-8 0-10 0,2-1 4 0,-2-2-4 16,3-2-3-16,-3 1-6 0,2-2 3 0,1 1 4 15,-1-1 5-15,-2 2 0 0,-1 0 2 0,1 0 5 16,-2 4-1-16,3 1 8 0,-5 5 10 0,4-11 5 16,-4 11 20-16,5-5 19 0,-5 5-3 0,0 0 3 15,0 0-3-15,0 0 2 0,0 0 3 0,8 17-6 16,-7-11-11-16,3 3 2 0,0 0-8 0,-2 1 10 0,4-1-7 15,-2 0-2-15,-1-2-9 0,3 1-8 16,0 0-21-16,0-2-23 0,-4-2-22 0,4 2-34 16,-1-2-36-16,-5-4-44 0,9 2-55 0,-9-2-71 0,12-6-258 15,-6 0-843-15,1-2 33 0</inkml:trace>
  <inkml:trace contextRef="#ctx0" brushRef="#br0" timeOffset="74772.72">21782 6447 563 0,'0'0'534'0,"0"0"-89"0,0 0-70 0,0 0-55 16,0 0-45-16,0 0-34 0,0 0-25 0,9 21-10 16,-5-10-9-16,-3-4-6 0,1 2-15 0,0 0-8 15,2 0-13-15,-1 1-15 0,-1-3-12 0,3 2-13 16,-1-2-22-16,-4-1-6 0,0-6-11 0,4 11-3 16,-3-7-12-16,-1-4-6 0,0 0-6 0,0 0-9 15,0 0-13-15,0 0-14 0,0 0-14 0,10-13-16 16,-8 4-25-16,-1-2-17 0,1-2-9 0,-2 0-5 0,0 0 2 15,0 2 8-15,0-3 2 0,0 4 11 0,0 1 8 16,2 2 20-16,-2 7 14 0,0-10 19 16,0 10 11-16,0-8 14 0,0 8 4 0,0 0 8 0,0 0 2 15,0 0 0-15,0 0 10 0,0 0 2 0,0 0 0 16,0 0-5-16,0 0 0 0,12 23-5 0,-8-18-3 16,0 0-4-16,5 2-1 0,1-2-6 0,-1 0-3 15,2 0-5-15,0-2-1 0,0-2-1 0,0 0-8 16,3-2-2-16,3-2-3 0,0-1-1 0,-4-3-8 15,5 0-8-15,-2-3-7 0,-5 2-12 0,0-3-13 16,3-1-11-16,-5 3-14 0,0-5 0 0,-2 3-3 16,-1 1 5-16,-1-2 6 0,-1 4 3 0,0 1 13 15,-3-2 12-15,-1 9 12 0,0-12 14 0,0 12 16 16,-3-10 12-16,3 10 9 0,-6-4 16 0,6 4 9 16,-11-1-5-16,11 1 12 0,-16 5-2 0,5 2-5 15,1 1 6-15,1 6 9 0,-4-2-1 0,2 1-7 16,2 3-5-16,2-1-7 0,-2-1-9 0,6-2-1 0,2 0-14 15,0 0-4-15,3 0-13 0,1-1-13 0,4-2-18 16,0-2-18-16,1 1-19 0,4-4-30 16,-1-4-35-16,4-2-37 0,4-3-50 0,-1-3-47 0,8-5-62 15,-3-2-261-15,4-2-848 0,0-3 28 0</inkml:trace>
  <inkml:trace contextRef="#ctx0" brushRef="#br0" timeOffset="75043.87">22424 6213 388 0,'-3'-8'633'0,"3"8"-110"0,-6-4-89 0,6 4-57 16,-8-5-55-16,8 5-43 0,-14-2-23 0,14 2-12 16,-11 0-18-16,11 0-4 0,-11 3-18 0,6 1-18 15,5-4-22-15,-11 4-22 0,6 0-13 0,5-4-14 16,-8 9-16-16,8 0-5 0,-3-2-11 0,1 0-10 16,2 2 2-16,2 1-7 0,-2 1 1 0,0 1 2 15,3 1 6-15,-3-1 2 0,4 5-1 0,-4 0 2 16,0 1 2-16,0 1 7 0,0-2-5 0,0 1-1 0,-2 0-3 15,-3-3-2-15,3 2-7 0,0-5-5 0,-5-1-11 16,4-1-5-16,1-3-5 0,-2 0 2 16,0-3-8-16,4-4-11 0,-5 6-10 0,-1-3-18 0,6-3-25 15,0 0-27-15,-14-2-21 0,14 2-22 0,-11-4-26 16,11 4-34-16,-16-5-50 0,7 2-70 0,0 1-351 16,-9-6-2646-16</inkml:trace>
  <inkml:trace contextRef="#ctx0" brushRef="#br0" timeOffset="87330.77">7299 13507 475 0,'0'0'465'0,"0"0"-48"0,0 0-50 15,0 0-44-15,0 0-36 0,0 0-37 0,0 0-15 16,0 0-20-16,0 0-14 0,6-9-5 0,-6 9 172 16,0 0-191-16,0 0-17 0,14 12-8 15,-8-7-7-15,-1-1-14 0,5 6-13 0,-3-2-11 16,1 1-10-16,1 0-6 0,-1 1-6 0,-1 1-9 15,10 10 67-15,-8-12-85 0,-4 1-3 16,2 1-2-16,-4-5-2 0,4 3 4 0,0 0-2 16,0 0 0-16,-5-3-5 0,2-1-3 0,1 1-15 15,-3-3 13-15,-2-3-2 0,8 7 0 0,-8-7-2 0,4 3-6 16,-4-3 6-16,0 0-2 0,0 0-6 16,0 0 6-16,9-10 0 0,-5 2 2 0,1-2 5 15,-2-1 1-15,3-6 4 0,-2-2 3 0,5-6 2 0,-3-2 3 16,-1 0 1-16,2 0-1 0,2-1-3 0,-4 1-3 15,3-2-3-15,4 1-2 0,-3 2-3 0,-1-1-4 16,0 2-5-16,-1 1-4 0,1 7 1 0,-2 2-8 16,1-2-1-16,-1 1-1 0,2 2-6 0,-3 3 3 15,-1 0-3-15,-2 3-2 0,2 2-2 0,0 0-2 16,-4 6-2-16,4-8-1 0,-4 8-4 0,0 0-5 16,4-7-12-16,-4 7-19 0,0 0-26 0,0 0-36 15,0 0-40-15,0 0-53 0,0 0-80 0,0 0-384 16,0 0-1082-16,-14-5-118 0</inkml:trace>
  <inkml:trace contextRef="#ctx0" brushRef="#br0" timeOffset="92102.07">9613 7322 440 0,'0'0'417'15,"0"0"-63"-15,0 0-48 0,0 0-40 0,0 0-36 16,0 0-29-16,0 0-23 0,0 0-17 16,0 0-16-16,0 0-8 0,0 0-11 0,0 0-15 0,0 0-5 15,3-5 1-15,-3 5 2 0,0 0 3 0,0 0-6 16,0 0 2-16,0 0-5 0,0 0 1 0,0 0-8 16,0 0 0-16,0 0-3 0,0 0-5 0,0 0-7 15,0 0 0-15,0 0-12 0,0 0-3 0,6 19-3 16,-6-19-6-16,3 9-7 0,-3-9-2 0,1 9-6 15,0-2-1-15,-1-7-4 0,0 13-2 0,4-5-1 16,-4 0-4-16,4 2-7 0,-4-3 7 0,2 3-7 16,0 0-1-16,-1 1 5 0,-2-2-6 0,2 1 3 15,-1-1 2-15,0 2 1 0,0 0-3 0,2 0 3 16,0 0 1-16,-2 0-2 0,0 1-1 0,0 0-1 16,0 0 1-16,0 1-3 0,3-4 1 0,-3 2 2 15,2 3-5-15,-2-1 3 0,2 3-1 0,-1-4-2 16,-1 0-5-16,2 0 2 0,-2 1-2 0,2-5-2 0,-2 4-1 15,2-3 0-15,-2 4-4 0,0-5-4 0,2 2 4 16,0-2-5-16,-1 1 13 0,0 1-11 0,0-2 0 16,1-2 0-16,-2 1-2 0,2 1 1 15,0-2 0-15,0 2 4 0,0 0-2 0,0-2 7 0,0 5-4 16,0-2 1-16,-2-2-1 0,4 3 0 0,-4-2-3 16,2 1 1-16,0 0 1 0,-1-1-3 0,0 1 4 15,0 0-4-15,-1 0 3 0,0-2 0 0,0 2-4 16,2 0 1-16,-2-2-2 0,2 1 2 0,-2-8-1 15,0 14 2-15,0-8-1 0,2 1 5 0,-2-7-7 16,0 11 2-16,0-11 0 0,2 11 0 0,-2-6-3 16,0-5 5-16,2 9-6 0,-2-9 7 0,2 11-3 15,-1-6 7-15,-1-5-8 0,3 10 3 0,-3-10-2 16,0 11 8-16,0-5-3 0,2 1-1 0,-2-7-1 16,0 13 4-16,0-13-3 0,4 13 6 0,-4-6-4 15,0-7-8-15,0 10 4 0,0-4 1 0,0-6-5 16,0 12-1-16,0-12 2 0,0 11 4 0,1-4-8 15,-1-7 1-15,0 10 14 0,0-2-12 0,0-8 7 0,2 13-7 16,-2-8 2-16,0 4 0 0,2 1-4 0,-2 0 5 16,-2 1 5-16,2-3 14 0,0 2-12 15,0-10-5-15,2 13 7 0,-4-6-6 0,4 1 1 0,-4 2 3 16,4-1-2-16,-4 2 2 0,4 0-1 0,-2-4 7 16,0-7-6-16,-2 14 4 0,2-14-2 0,0 15-2 15,0-10-2-15,0-5 2 0,0 15-1 0,0-9 0 16,0 3-4-16,0 1-2 0,-2 0-2 0,2 0-2 15,-1 1 3-15,-3-2 4 0,4-3-4 0,0-6 2 16,0 14-3-16,-2-3-3 0,2-11 3 0,0 14 2 16,0-4 1-16,2-2 3 0,-2 0-2 0,0-8 3 15,0 13 5-15,0-6-7 0,0-7 1 0,0 12 0 16,0-5-4-16,0-7 4 0,0 15-3 0,0-9 4 16,0 5 0-16,0-1 1 0,0 0-1 0,0-2 0 15,0 1-4-15,4-2 2 0,-4-7 5 0,1 16-6 16,-1-6 2-16,0 0-1 0,0-1-1 0,0-1-1 0,0-1 3 15,0-7-2-15,0 15 2 0,0-8-5 0,0 2 3 16,-1 0 1-16,2-1-1 0,-1 1-7 16,-1 2 6-16,-3-1-1 0,4 0 2 0,0-2-1 15,0 3 2-15,0-2-1 0,-2-1 5 0,2 1-7 0,0 0-1 16,0 0 1-16,0 3-2 0,0-1-2 0,-3-2 2 16,3 3 1-16,-1-3-2 0,1 1 2 0,-2-2-3 15,0 0 0-15,2 2 3 0,-2 0-3 0,2 0 0 16,0 1 1-16,-2 1 0 0,0 0 1 0,2-1 1 15,-2-2 1-15,1 3-1 0,1-4-1 0,0 2 1 16,-1-3-1-16,1 2-2 0,0 1 2 0,0 1-1 16,-1-1 1-16,1 0-2 0,0 2-1 0,0-4 4 15,0 2-3-15,0-10-1 0,0 14 4 0,1-4-4 16,-1-1 3-16,1-2 1 0,-1 3-3 0,1 1 2 16,-2-4-1-16,2 3-3 0,1-2 3 0,-2 5-1 15,4-2 1-15,-2 1 1 0,0-1-1 0,1-1-1 16,0 0 0-16,-3-1 0 0,2 0-1 0,5 1 1 0,-5-1 1 15,0 1-1-15,2 3-1 0,-1-3-1 0,1 1 2 16,-2-2-1-16,3 1-1 0,-1-2 1 16,-1 2-1-16,1-3-1 0,0 0 2 0,-1 2-1 0,1 0 1 15,2-2 1-15,-2 1-2 0,2 0-2 0,-2 1 3 16,1-1-2-16,-1 2 1 0,2-2 2 0,0 2-2 16,1-2 0-16,-1 1 1 0,-1-1-2 0,3 0 3 15,0 3-1-15,-2-2-1 0,1-1 0 0,0 2 3 16,2-2-2-16,-1 0-1 0,-3 2 0 0,5 0 2 15,-1-2 0-15,-3-1-3 0,1 3 1 0,-1-2 1 16,3 2 0-16,-2-2-3 0,0-1 4 0,2 3-2 16,0 0 0-16,0-1-2 0,-1 0 3 0,1 0 0 15,-1 0 0-15,1 5 1 0,4-2-3 0,0 0 3 16,-1 0 0-16,4 0-4 0,-4 1 3 0,-3-4-2 16,3-1 2-16,1 2-1 0,1 3 1 0,-5-4 1 15,0 0-3-15,5 0 1 0,-4-1 1 0,-2 0-3 16,3-1 2-16,-2 0 1 0,3 0-3 0,-4 1 3 0,1-2 0 15,1-1 1-15,0 3 2 0,-1-1 1 0,0-1-2 16,2 0-1-16,-4 1 1 0,2 0-1 0,0-2-3 16,3 2 4-16,-4 1-3 0,1-1 1 0,3-2 0 15,-2 1 0-15,-1 2 2 0,3-2-1 0,-1 1 0 16,0 0 0-16,1 1 1 0,-3-2 1 0,1 1-2 16,0 0 2-16,-1 1 0 0,1 1-1 0,0-1 2 15,-1-1-1-15,0 0 2 0,2 3-1 0,-2-2-2 16,-2-1-1-16,2 0 1 0,0-1 0 0,-1 0-1 15,-3 1 2-15,7 0 2 0,-2-1-2 0,-3 2 0 16,0-2-1-16,3 2 1 0,-1-1-3 0,-1 0 2 16,-1 0 5-16,2 1-7 0,0 0 2 0,0 1 1 15,1-1-1-15,0 2-1 0,-1-2 1 0,2 2-3 0,-2-1 1 16,0 3 1-16,2-2 0 0,-2-1-1 16,3 2 1-16,-2-1-2 0,-2-2 3 0,2 2-3 15,-1-1 1-15,-2 1-1 0,1-2 0 0,0 0 2 0,1-1-1 16,-1 0 1-16,-2 0-2 0,1-1 1 0,1 0 4 15,-2-1-4-15,2 1 2 0,-3 0-1 0,4 0 2 16,0 1-3-16,2 1 2 0,-3-1 0 0,2 0 0 16,1 0-1-16,-1 2-1 0,-4-2 2 0,3 0-2 15,0-1 1-15,0 0-1 0,0 1 1 0,1-1-1 16,-3 1 1-16,1 0-1 0,1-2 0 0,-1 1 0 16,-3-1-1-16,4 2 0 0,-1 1 2 0,-3-4-1 15,1 1 0-15,1-2-1 0,0 4 0 0,1-1 1 16,-2-3-1-16,1 2 0 0,2 2 2 0,-2 0-1 15,0-2 2-15,-1-2-3 0,2 3 1 0,0-2-1 16,2 2 0-16,-2 3 2 0,-1-2 1 0,3 0-2 16,-3-1 2-16,2 2-2 0,0 0 1 0,0-2-1 15,0 2 2-15,0 0-1 0,-1-3 1 0,0 3-1 0,0-3 2 16,-4 1-1-16,4 0 0 0,2-1 1 16,-5 0 0-16,2 1-1 0,2-1 0 0,0 1 1 15,-2 0 0-15,2-1-2 0,1 1 0 0,-1 0 1 0,2 1 1 16,-2-1-1-16,1 2 0 0,-2 0-1 0,1-1 1 15,0 0-1-15,0-1 1 0,0 0 1 0,0-2 1 16,-2 5 0-16,2-3 0 0,0-1 2 0,0 1 1 16,-2-1 2-16,0-1 0 0,0 3 1 0,-1-4 2 15,2 4-2-15,-2-3 2 0,-1-1-3 0,3 1 1 16,-3 0-1-16,0-2-1 0,0 2-1 0,-5-4-2 16,8 6 1-16,-2-4-1 0,-6-2-2 0,0 0 2 15,8 5-2-15,-8-5-6 0,0 0-3 0,0 0-12 16,4 2-19-16,-4-2-22 0,0 0-40 0,0 0-48 15,0 0-58-15,0 0-82 0,-24-1-377 0,12 0-1122 16,-2 0-154-16</inkml:trace>
  <inkml:trace contextRef="#ctx0" brushRef="#br0" timeOffset="94648.18">7922 9367 496 0,'0'0'468'15,"0"0"-53"-15,0 0-51 0,0 0-37 0,6-8-49 16,-6 8-33-16,0 0-25 0,0 0-33 0,0 0-18 16,0 0-22-16,0 0-15 0,0 0-10 0,0 0-2 15,7-2-4-15,-7 2 12 0,0 0-17 0,0 0-3 16,0 0-8-16,0 0-6 0,18 6-7 0,-13-5-8 16,-5-1-3-16,11 3-2 0,-5-2-7 0,4 1-1 15,-3-1-7-15,2 3 0 0,1-1 1 0,0 0-6 16,-4 0 5-16,3 2-9 0,1 0-3 0,0-2-5 0,0 2-3 15,1-1-2-15,-2 0-3 0,-2 0-2 0,3 1-1 16,0 0-4-16,-1-1 7 0,2-2-5 16,-2 1-5-16,4 1-1 0,-4 1 0 0,1-1-3 0,2-1 1 15,-2 1-2-15,1-1-1 0,0 1-2 0,1 0 0 16,-4-1 0-16,3 2-3 0,-2-1-2 0,3-1-1 16,-3 2-2-16,5 0 0 0,-5 0 0 0,3 0 0 15,0-3-1-15,-3 3-1 0,0-1 2 0,5 0 4 16,-6 1-11-16,3-2 3 0,1 1-3 0,-1-1 4 15,-1 1 0-15,-2 0-1 0,1 1 11 0,0-2-15 16,0-1-1-16,0 3 9 0,0 0-7 0,0 0 4 16,1 0-2-16,2 1 2 0,-3-1-4 0,-2-1 5 15,4 2 1-15,-6-1-3 0,4 1 5 0,0-1 0 16,-2-2-4-16,1 4-3 0,-3-4 0 0,4 1 3 16,-4-1 0-16,3 1 0 0,-3 1-5 0,3-2 2 15,2 2 0-15,-5 0 2 0,1-1-5 0,1-1 2 16,4 1 0-16,-2 0 1 0,-1 3-5 0,5-3 10 15,-5 1-5-15,3 0 2 0,-1 1-1 0,-1-2-1 0,-1 0-1 16,6 1 4-16,-5 0-3 0,1 0 0 0,1 1 1 16,-1 0 3-16,0-1-4 0,5 0 1 15,-6-1-3-15,3 1 5 0,-1 0-2 0,0-2 2 0,-1 3-3 16,2-2 5-16,-1 1 0 0,1 1 0 0,1-1 2 16,-2 0 0-16,3 0-6 0,-1 0 5 0,-1 1-2 15,-1 0 2-15,9 2-1 0,-4 0 2 0,-2 0-8 16,-1-3 6-16,3 5 1 0,-5-5-3 0,-1 2-3 15,5 0 11-15,-5-3-10 0,5 5-2 0,-5-3 2 16,1-1-3-16,1 1-1 0,-1 0 10 0,-1 0-6 16,1-2-1-16,-1 0 9 0,-3 2-8 0,5-1 2 15,-3-1 0-15,4 1 1 0,-2 0 2 0,-2-1-4 16,2 0 2-16,1 2 1 0,-1-2-2 0,0 1 3 16,-2 3-4-16,2-4-4 0,1 2 6 0,-3-2 0 15,2 2 0-15,1-3-5 0,-2 1 4 0,3 1 2 16,-3-3 0-16,3 3-3 0,1-1 1 0,-3-1-2 15,0 2 5-15,1-2-3 0,-1 0-1 0,1 2-1 0,1-1 3 16,0 0-4-16,-2 1 1 0,0 0-2 16,0-1 14-16,1 2-12 0,-1 1-3 0,2-3 2 15,1 1 4-15,0 1-2 0,-3 1 4 0,0-1-4 0,5 2 0 16,-3-2 1-16,0-1 3 0,-1 1-5 0,-1-1 3 16,1 1-3-16,-1-1-2 0,-1 1 4 0,4-1-1 15,-3 1 0-15,0-1 1 0,-3 0 1 0,3 0 2 16,-3 0-8-16,2-1 4 0,-1 2-1 0,1-1 4 15,0-1-6-15,-1 1 9 0,0 0-8 0,3 0 0 16,-4-2 2-16,3 2-1 0,-2 0-4 0,2 0 12 16,0-2-8-16,-1 1-3 0,-1 1 2 0,1 1-1 15,3-3 2-15,-5 3 0 0,1-2-4 0,1 0 1 16,-4-1 1-16,7 1-1 0,-7 0 1 0,1-1 0 16,3 1-1-16,1 0-1 0,-2 0 5 0,2-1-7 15,-2 1 3-15,0 0 3 0,4 1-6 0,-4-3 5 16,0 2-2-16,3 1 1 0,-3-2-4 0,1 1 1 0,-2-1 6 15,-2 1-6-15,3 1 6 0,0-2-6 16,1 2 5-16,-1-1-4 0,-1-1 2 0,2 1-2 0,-4-2 0 16,3 2 0-16,-1-1 1 0,-2 1-2 0,2-1 4 15,-3 0-2-15,3 1-5 0,0 0 5 0,3 0-3 16,-2 0 2-16,-2-1 3 0,4 2 7 0,-2-2-8 16,0 3 0-16,3-2-1 0,-4 2 2 0,5-1-2 15,-3 1 0-15,1 0-2 0,0 0 9 0,-1-1-5 16,0 0-1-16,-1-2-1 0,0 2 0 0,-2 0-2 15,2 1-2-15,-2-3 2 0,0 1 4 0,1 0 4 16,-1 1-10-16,5-2 6 0,-5 1 7 0,1 0-12 16,1 1 6-16,2 1-4 0,-2-2 1 0,0 2 1 15,0 0 1-15,1 0-5 0,-2-2 3 0,1 3-4 16,2-3 2-16,-4 1 2 0,2-1 2 0,0 0-4 16,-2 1 2-16,2-1 1 0,-2 1-2 0,2-1-1 15,-2-1 4-15,1 2 0 0,-2-3-2 0,2 2-1 16,1 2 4-16,-1-1-3 0,-3-2 1 0,7 2 1 0,-4 0-4 15,-1-1 2-15,0 0 2 0,0 2-5 0,-1-2 4 16,-1-2-1-16,3 2 0 0,2 1-2 16,-1-1 2-16,-3 3-2 0,1-4 1 0,3 1 1 0,-2-3 3 15,-1 4-4-15,1-2-1 0,1 2 1 0,1 0-1 16,0-1 0-16,-2 0 3 0,-3 1-1 0,5 0 0 16,-1-1 1-16,-1 1-2 0,2 0-1 0,0 0 4 15,2 0 0-15,-6-1-4 0,3 0 3 0,-2 1 0 16,4-2 0-16,-3 2-2 0,1 0-1 0,1-1 6 15,-2 2-5-15,1-1 0 0,-3 0 1 0,4-2 0 16,-3 2 1-16,3-1 0 0,-4-1-1 0,0 1 7 16,0-1-8-16,4 3 2 0,-4-2-1 0,2 1-1 15,1 1 5-15,0 1-4 0,-4-2-4 0,5 2 5 0,-1-3-1 16,-2 4-2-16,4-3-1 0,-1-1 3 16,-1 3 2-16,1-3-5 0,1 1 2 0,-4 0 3 15,2 0-4-15,-1 0 4 0,1-2-2 0,-1 2 3 0,1 1-3 16,-2-4 3-16,2 3-1 0,-2 0-1 0,2-1 5 15,-2-1-5-15,3 1-4 0,-3-1 8 0,-2 0-3 16,6 3 9-16,-2-1-4 0,1 0 3 16,2 1 0-16,-2 1 3 0,3 0-1 0,-3 0 4 0,2-1 1 15,-1-1 3-15,-1-1-1 0,1 3 1 0,1-2 0 16,-1 1-2-16,-3-2 0 0,0 0-1 0,0-1-3 16,-3 0 1-16,2-1 2 0,-1 0-6 0,-6-2-2 15,10 4 0-15,-10-4-1 0,8 4 0 0,-2-3-2 16,-6-1 0-16,5 4 2 0,-5-4-2 0,9 2 1 15,-9-2-3-15,5 3 1 0,-5-3-2 0,0 0 1 16,5 4-2-16,-5-4-1 0,0 0-4 0,0 0-6 16,6 4-19-16,-6-4-32 0,0 0-38 0,0 0-60 15,0 0-79-15,0 0-108 0,-12 12-291 0,6-10-1013 16,-3 0-64-16</inkml:trace>
  <inkml:trace contextRef="#ctx0" brushRef="#br0" timeOffset="98897.18">8063 10072 58 0,'-17'12'55'0,"1"3"-76"0,-3 5-18 0,-4 0 6 16</inkml:trace>
  <inkml:trace contextRef="#ctx0" brushRef="#br0" timeOffset="102357.41">7912 13319 18 0,'0'0'508'0,"0"0"-64"16,0 0-48-16,0 0-63 0,0 0-42 0,0 0-32 0,0 0-41 15,0 0-14-15,0 0-24 0,0 0-2 0,0 0-16 16,0 0-4-16,-2-7-6 0,2 7-6 0,0 0-10 16,0 0-6-16,0 0-9 0,0 0-8 0,0 0-9 15,12-12-4-15,-12 12-14 0,7-5-3 0,-7 5-8 16,6-6-9-16,-6 6-7 0,7-6 0 0,-5 1-5 16,-2 5-3-16,9-9-5 0,-4 5-4 0,-1-1-1 15,3 0-9-15,-3 1-2 0,2-2 0 0,0 1 0 16,1-1-2-16,-1 2-2 0,3 0 1 0,-2-3 4 15,2 3-8-15,-5-1 0 0,3 0 2 0,1-3 1 16,0 1-1-16,1-1 8 0,-2 2-7 0,2-2-4 16,-3 1-4-16,3-1 3 0,-4 1-5 0,3-1-2 15,-2 3-2-15,2 0 2 0,-1-2 6 0,-1 4-6 16,2-5-7-16,-2 3 2 0,1 1 2 0,-1-2 1 0,1 2-6 16,-2 0-3-16,2 0 7 0,-1 0-9 0,3-1 6 15,-1-2-5-15,-2 2 7 0,3 0-4 16,-3-4-3-16,1 3 6 0,7-3 3 0,-8 2 0 15,3-1-7-15,-1 2 8 0,2-1-7 0,-5-2 0 0,4 2 1 16,0 0 7-16,-3 0-8 0,3 0-3 0,-2-1 1 16,0 2 1-16,2-2 2 0,-2 3 0 0,-2 0-3 15,4-1 0-15,-3-1-4 0,-1 2 4 0,3 1-2 16,0-1 4-16,0 0-3 0,-1-1 0 0,-1 1 1 16,4-1 2-16,-3 0-7 0,1 1 7 0,1-2-4 15,-1 0-2-15,2 1 2 0,-3 1 0 0,2-1 0 16,1 0 0-16,-2 1 5 0,1 0-5 0,2-1 1 15,-2-1 0-15,0 2-1 0,-2-1 0 0,4 1 1 16,-4-2 5-16,0 1-7 0,2 1 6 0,0-1-4 16,-3 1 11-16,3-1-13 0,-3 1 2 0,2-2 2 0,-2 2-1 15,-1 0-3-15,1 1 3 0,2-1-4 16,-2 1 0-16,-1-1 1 0,-1 2 2 0,1-3-3 16,4 3 8-16,-2-4-8 0,-1 4 2 0,3-5 4 15,-1 2-1-15,0 1-6 0,-1-1 3 0,1-1-4 0,2 2 4 16,1 0 0-16,-4-2 1 0,4 0-3 15,-2 1-2-15,0-3 1 0,2 1 8 0,0 0-10 0,-2 1 1 16,0-3 6-16,1 3-3 0,0-2-2 0,0 0 1 16,-3 1 3-16,1 3-2 0,-1-2 5 0,2-1-2 15,-2 2-2-15,-1-1 0 0,-1 2-2 0,3 0-1 16,-3 1 5-16,0 0-1 0,0 0 2 0,1 1-5 16,1-1 4-16,-1 0-3 0,-2 0-1 0,2 0-1 15,2-1 1-15,-3 2 0 0,1 1 0 0,2-3 4 16,-4 1-5-16,1-1 0 0,3-1 6 0,-5 2 0 15,3-1-7-15,1-1 5 0,0 1-1 0,0-1 4 16,1 0-6-16,0 1 1 0,0 1 1 0,3-3-1 16,-4 3-1-16,2-2 0 0,-2-2 0 0,0 2 4 15,1 1-4-15,0-1 2 0,-2 0-1 0,3 1 8 16,-2-3-7-16,-2 3 3 0,1 0-4 0,-1 1-2 16,1-2 0-16,2 1 1 0,0-1-2 0,-1-1 3 0,-1 2-1 15,4 0 5-15,-3-1-7 0,-1 1 2 0,-1 0 0 16,-1 0 3-16,5 0-2 0,-4 0-1 0,1-2 3 15,-1 1 2-15,3 0-5 0,-3 1 2 16,2 1-1-16,-4-2 0 0,3 3-1 0,0-2 1 0,-1 1 0 16,-5 4 3-16,12-10-6 0,-6 5 9 0,-1-1-8 15,1 3 2-15,1-3 1 0,0-1 1 0,0 2 1 16,-1 1 5-16,1 0-5 0,-1 1-1 0,0-2-3 16,0 0 4-16,-1 1-8 0,1 1 3 0,-2-1 0 15,2-1 3-15,-2 0 0 0,2 1 3 0,-6 4-1 16,11-5-4-16,-7 0-1 0,4 1 5 0,-1-3-4 15,-3 5 2-15,3-3 4 0,-7 5-6 0,8-8 3 16,0 4-3-16,-2 1-3 0,1-1 5 0,-1 0-1 16,0-1 5-16,-2 2-7 0,1-2 11 0,-5 5-7 15,13-8-3-15,-8 4 2 0,4-2-2 0,-3 2-4 16,-1 0 5-16,1-1-3 0,1 1 6 0,-2-2-1 16,4 0-3-16,-1 2 4 0,-1-3-3 0,0 3-3 15,0-1 2-15,-1 1 2 0,-1 0 8 0,4-1-5 0,-4 1-5 16,1 1-3-16,1-2 6 0,-3 1 0 15,3 0-6-15,-2 1 3 0,3-1 10 0,-3 1-9 16,-1-1 9-16,3 0-10 0,0 0 5 0,-2 0-9 0,-1 1 10 16,2-3-5-16,1 2-3 0,-1 0 1 0,0 1 3 15,0-1-1-15,-1-1 4 0,1 2-5 16,2-2 1-16,-8 5-1 0,11-8 3 0,-3 5-5 0,-3-2 2 16,2 1-2-16,-2 0 7 0,-1-1-6 0,-4 5-1 15,11-7 4-15,-7 3 6 0,3-1-12 0,-2 1 6 16,1 0 3-16,-1-1-7 0,-1 2 0 0,2-2 1 15,0 1 0-15,-1 0 0 0,1-1 0 0,-1 0 0 16,-1-1-1-16,2 1 4 0,4-1-2 0,-6 1 2 16,5-1 4-16,-4 3-4 0,4-5-1 0,-1 1 0 15,-1 2 4-15,1-2-3 0,-2 2 2 0,1 0-2 16,2-2 2-16,-5 3-5 0,6-3 4 0,-2 3-2 16,1-2 0-16,1 1-3 0,-4 0 0 0,0 0 5 15,1 2-7-15,-1-1 14 0,4 1-10 0,-3-1 10 16,-1 0-15-16,1-2 6 0,-1 3 4 0,0-1-6 0,2 0-2 15,-3 0 4-15,4-1-2 0,0 2 4 16,0-2-2-16,-5 0 0 0,5 0-4 0,1 0 4 16,-1 1 0-16,-3-2 0 0,2 2 0 0,2-2 4 0,-3 3-8 15,3-3 6-15,-5 3-2 0,5-3 2 0,0 3-4 16,-2-4 3-16,1 2-1 0,-1 2-1 0,1-2 3 16,-3 1-3-16,4 0 2 0,-5 0-4 0,3 1 7 15,1-4-1-15,0 0-8 0,-4 4 5 0,3-2 1 16,-3 1-1-16,5-1-3 0,0 1 4 0,-1-1 1 15,-4 0-4-15,5-1 1 0,-2 1 0 0,1 0 8 16,2-2-6-16,0 3-3 0,-2-2 2 0,1-1 1 16,-1 2 3-16,2-1-1 0,1 0 0 0,-2-1 0 15,-1 2 4-15,2-3-1 0,0 0 3 0,-2 2-10 16,3-1 9-16,-3 0 1 0,2 0-7 0,0 1 2 16,-2 1 0-16,0-2-5 0,2 1 3 0,-3 1 2 15,3-3 1-15,-2 2-1 0,1 2 8 0,0-2-8 16,1 1-2-16,-2-1 3 0,2 0-1 0,0-2 0 0,-1 4 3 15,-2 0 1-15,-1 1-1 0,4-3 0 16,-1 1 6-16,1 0-5 0,-2-1-2 0,2 2-3 16,-2-1 4-16,0 1 0 0,0 0 0 0,2 0 3 0,-3 1-3 15,2-1-1-15,-4 1-1 0,1-2-1 0,3 2 7 16,-4-1-3-16,-1 1 4 0,3-1-2 16,-1 0-3-16,0 0 0 0,2-1-1 0,-1 1 2 0,2-1 3 15,-5 1-6-15,5 2 3 0,-2-3-1 0,1 0-2 16,2 2 1-16,-3 0-1 0,-1 1-2 0,4-2 1 15,-5 1-1-15,1 0-2 0,3-2 0 0,-3 0 3 16,1 2-2-16,-1 0-2 0,-2-1 3 0,5 1 0 16,-2-3-1-16,2 3 2 0,0-1-3 0,-1 1 1 15,0-1-2-15,2 1 5 0,-1 0 0 0,0-2 5 16,-4 3-2-16,4-3-3 0,-3 2 1 0,2 0-4 16,0 1 5-16,0-3-3 0,0 3 1 0,3-2 4 15,-1-1-1-15,-5 3-1 0,4-3-2 0,0 1 1 16,-3 2-3-16,2-1 6 0,3 0-8 0,-4 0 5 0,-1 0-1 15,2 2-4-15,-1-2 6 0,0 1 2 16,4 0-1-16,-5 0 0 0,1 1 0 0,-8 1 2 0,15-2 1 16,-6 0-4-16,0-1-1 0,-1 2 0 0,1-2-3 15,2 2 2-15,0-1-1 0,-4 1 2 0,3-1-2 16,-2 1-4-16,-8 1 3 0,17-2 1 16,-11 0-3-16,2 2 3 0,-8 0-1 0,13-1 1 0,-13 1-1 15,14-2 0-15,-8 2 1 0,-6 0 0 0,9-1 1 16,-9 1 0-16,11-1-1 0,-11 1 2 0,9 0-1 15,-9 0 2-15,9 0-1 0,-9 0 1 0,10-2-3 16,-10 2 1-16,0 0 2 0,13 0 0 0,-13 0 1 16,0 0 1-16,9 2 7 0,-9-2-8 0,9 1 1 15,-9-1 2-15,0 0-1 0,0 0 1 0,9-3 11 16,-9 3-9-16,0 0-3 0,0 0-1 0,0 0-2 16,0 0 5-16,0 0-5 0,0 0 3 0,0 0-2 15,0 0 1-15,0 0-2 0,0 0 0 0,0 0-3 0,0 0-3 16,0 0-17-16,0 0-28 0,0 0-35 15,0 0-42-15,0 0-52 0,0 0-72 0,-18 12-115 16,11-7-272-16,0-1-1004 0,-3 0-58 0</inkml:trace>
  <inkml:trace contextRef="#ctx0" brushRef="#br0" timeOffset="152020.1">14585 9898 37 0,'0'0'305'16,"-7"-6"-31"-16,7 6-27 0,0 0-55 0,0 0 36 0,0 0-14 16,0 0-15-16,-4-6-10 0,4 6-12 15,0 0-12-15,0 0-9 0,-6-7-15 0,6 7-6 16,0 0 0-16,-3-6-3 0,3 6-5 0,0 0 4 0,0 0 5 15,-5-6-2-15,5 6-6 0,0 0 6 0,0 0 3 16,0 0 127-16,-5-5-144 16,5 5 0-16,0 0-2 0,0 0-8 0,0 0-3 0,0 0-7 15,0 0-11-15,0 0-7 0,0 0-2 0,0 0-9 16,0 0-4-16,0 0-10 0,0 0 0 0,0 0-5 16,0 0-4-16,0 0-2 0,0 0-6 0,0 0 5 15,0 0-7-15,0 0 4 0,0 0 3 0,12 20-6 16,-11-15-3-16,4 1 2 0,-2 0 8 0,2 1-17 15,-1 2-4-15,-1-3 8 0,4 4-10 0,-2-1 1 16,-4 2-5-16,4-1 4 0,-4 1 6 0,2 0-9 16,0 1-6-16,-2 0 4 0,0 4-3 0,0-1 0 0,-1-3 1 15,-1 5 2-15,1-1-7 0,-2 2 11 0,-2-1-3 16,0-2 6-16,-1 2-5 0,0 0 6 16,0 1-4-16,-2-3 3 0,0 2 3 0,-1 2-3 0,-1-1 1 15,-1-1 0-15,2 0 3 0,2-1 2 0,-1-6 1 16,1 1-4-16,1-1-3 0,2-4 1 0,-2-1-4 15,1 0-3-15,4-5-2 0,-5 7-2 0,5-7-2 16,-4 6-11-16,4-6-8 0,0 0-20 0,0 0-27 16,-5 4-24-16,5-4-31 0,0 0-37 0,0 0-52 15,0 0-69-15,0 0-364 0,0 0-999 0,-5-17-54 16</inkml:trace>
  <inkml:trace contextRef="#ctx0" brushRef="#br0" timeOffset="152953.95">13452 9794 199 0,'0'0'446'0,"0"0"-35"15,0 0-23-15,0 0-28 0,7-2-20 0,-7 2-14 16,0 0-12-16,0 0-30 0,0 0-19 16,0 0-21-16,0 0-16 0,0 0-29 0,0 0-22 0,0 0-13 15,0 0-26-15,0 0-20 0,0 0-11 0,-13 19-15 16,8-15-2-16,0 1-12 0,-3 1-9 0,3 1-6 15,-2 2-9-15,1 0-4 0,-3 2-7 0,0 0-7 16,0 2 3-16,1 0-7 0,-4 0-5 0,4 3-3 16,-1-2-3-16,-1-3 0 0,5 7-8 0,-3-2 0 15,3-1 3-15,-1 1-4 0,1-2 1 0,1 3-3 16,0 0 3-16,0 0-4 0,1 0 1 0,1 1-5 16,1-3-1-16,-1 3 2 0,1-1-3 0,0 1 0 15,2-3-4-15,0 2 8 0,1 0-1 0,-1 0 0 0,1-1 0 16,1 1 1-16,2-1 4 0,0 1 2 15,3 0 0-15,0-3 0 0,-3 2 7 0,2-1 0 16,0-4 3-16,2 2 5 0,-3-3-2 0,-1-2 4 0,4 2 5 16,-3-3-1-16,-2-1-7 0,2 0 3 0,-1-1 4 15,-1 1-7-15,1-1-4 0,1 0 3 0,-2-2-14 16,1 2 8-16,-5-5-3 0,8 6 1 0,-5-4-8 16,-3-2 2-16,6 4-13 0,-6-4-20 0,7 5-23 15,-7-5-30-15,0 0-39 0,4 3-62 0,-4-3-81 16,0 0-355-16,0 0-948 0,0 0-21 0</inkml:trace>
  <inkml:trace contextRef="#ctx0" brushRef="#br0" timeOffset="154227.09">15715 11721 544 0,'0'0'485'0,"0"0"-76"16,0 0-38-16,0 0-38 0,0 0-29 0,0 0-20 15,0 0-26-15,0 0-18 0,-20 12-21 0,20-12-21 16,-9 6-15-16,3-3-23 0,2 2-11 0,-2 0-11 16,0 1-12-16,-1 1-17 0,2 3 4 0,-3 0-19 15,0 0-5-15,1 3-9 0,-3 4 3 0,1 1-7 16,1 0-2-16,0-1-6 0,-2 1 3 0,1 6-8 16,1-5-4-16,3 0-11 0,-1 6 7 0,1-5 3 15,0 4-3-15,2-5 4 0,0 1-10 0,-2 7 11 0,3-4-12 16,0 7-2-16,2-4-5 0,2 0 3 15,-2-4-7-15,2 5 3 0,2-1-13 0,-1 0 3 16,2-1 3-16,-2 2 2 0,3-2-4 0,1 0 5 0,0-1-2 16,-1-5-6-16,-1 2-1 0,4-3-4 0,0-1 3 15,0-2 0-15,0 2-7 0,0-6-2 0,1 1 8 16,-3-2-10-16,3 1-2 0,-4-4-3 0,2 1 4 16,-2-1-8-16,0-2 3 0,0-2-4 0,-2 1-10 15,-4-4-15-15,7 4-15 0,-7-4-20 0,4 3-24 16,-4-3-22-16,0 0-29 0,0 0-37 0,0 0-40 15,0 0-49-15,0 0-75 0,-4-21-260 0,4 21-898 16,-2-14 6-16</inkml:trace>
  <inkml:trace contextRef="#ctx0" brushRef="#br0" timeOffset="154987.57">16150 11651 97 0,'0'0'720'0,"0"0"-119"15,0 0-93-15,0 0-65 0,0 0-59 0,0 0-51 16,-14 5-43-16,14-5-35 0,0 0-27 0,-2 6-27 16,2-6-19-16,0 0-12 0,0 0-20 0,7 17-19 15,-1-10-8-15,-2 3-13 0,1 0-12 0,1 0-13 16,1 4-2-16,1 0-7 0,0 0-5 0,-2 0-2 15,2 2-5-15,1-1 0 0,-2 1-2 0,1 1-3 16,-3 0-6-16,4-1-4 0,-1 8-3 0,1-1-2 16,-4-4-9-16,0 7 6 0,0-8 3 0,-1 7-2 15,0-1-4-15,-2 1 1 0,-1-5 1 0,1 7 1 16,-2 1-5-16,0-2 9 0,0 0-4 0,-4 1 4 16,0-2 3-16,0-7 2 0,-1 1-7 0,1 5-2 0,1-5-4 15,-3 6-5-15,1-7-2 0,1 2-6 0,2-2-2 16,-6 0 1-16,4 0-4 0,-1 0 1 15,1 1-5-15,-1-1 2 0,3-2-4 0,-2 0-1 0,-1 1-1 16,0-6 1-16,1 6-2 0,-1 0-1 0,-2-3-1 16,3 2 2-16,-2-2-5 0,1-2 1 0,-1 4 3 15,2-5 3-15,-1 0-4 0,2-1 1 0,0-1-1 16,-3 1 0-16,5-4-2 0,-2 0-3 0,3-6 2 16,-1 9-2-16,1-9 1 0,-4 7-3 0,4-7-5 15,0 0-5-15,-2 4-8 0,2-4-12 0,0 0-1 16,0 0-20-16,0 0-20 0,0 0-11 0,0 0-17 15,0 0-27-15,0 0-26 0,0 0-44 0,0 0-59 16,0 0-90-16,0 0-270 0,0 0-951 0,19-11-24 16</inkml:trace>
  <inkml:trace contextRef="#ctx0" brushRef="#br0" timeOffset="162254.26">1101 4409 27 0,'-7'4'474'16,"7"-4"-57"-16,-9 0-65 0,9 0-28 0,0 0-28 15,-11 0-22-15,11 0-16 0,-9 3-13 0,9-3-17 16,-8 6-9-16,2-5-14 0,6-1-16 0,-7 4-20 16,7-4-15-16,-9 4-14 0,4 0-11 0,0 1-21 15,-3 3-8-15,2-1-13 0,0 2-7 0,-3 2-13 16,1 7 0-16,-3-3-12 0,2 2-5 0,-1 1 8 16,-1 6-13-16,1-1-6 0,4-3 4 0,-2-2-2 15,0 10-3-15,-1-3 3 0,3 1-4 0,0 2-4 16,2 0 2-16,1-9 1 0,3 7-6 0,-1 2-2 15,4 0-3-15,2-1 1 0,2 0 11 0,0 1-10 16,4 1-1-16,4 1 1 0,1-5-7 0,3 0-2 16,0 1 0-16,6 2 1 0,-3-5-4 0,4-2 3 0,1-1-1 15,1-1-2-15,-1 2-9 0,1-2 1 0,1-5 4 16,1-1-1-16,2 2 1 0,-3-4-5 16,-1 0-4-16,-1-3-2 0,1 0-3 0,1-1-5 15,2 1-5-15,-3-5-4 0,-7 1 0 0,1-4-10 0,6 0-4 16,-7-2-9-16,-1 0-10 0,1-1-5 0,-2-1-11 15,0-2-6-15,2 0-8 0,-3 0-5 0,-1-1-1 16,0-4-6-16,-2 1-3 0,0 0-1 16,-2-1-3-16,-2 0 2 0,-1 2 1 0,-2 0 0 0,0 3 7 15,-3 0 6-15,0 2 7 0,-1 1 13 0,-4 3 19 16,6-4 17-16,-6 4 9 0,0 0 15 0,0 0 9 16,0 0-2-16,0 0 11 0,8 12 4 0,-6-7 5 15,0 3 2-15,3-2 6 0,-3 2 0 0,5 2 1 16,-1 0 2-16,0 1 5 0,5 2 1 0,0 3 6 15,4 4-3-15,-2-4 3 0,5 5 3 0,1-2 3 16,2 1 0-16,-3-2 2 0,2 0 9 0,2-3-4 16,1 2 1-16,-3 0 0 0,7-4-3 0,-3-1-8 15,4-1-1-15,-4 0 2 0,5-2-7 0,-1 0-2 16,0-2-1-16,3-3 1 0,2-1-3 0,0-3-6 16,3 1-3-16,-2-1 5 0,2-5-11 0,-1 0 3 15,-1 1-8-15,1-7 1 0,-1 0-5 0,0-3-3 16,-1-1 0-16,-1-2-7 0,-4-4-5 0,5 3-8 15,-6-2-9-15,-1 0-4 0,-3 0-4 0,-1-2 0 16,-2 0-6-16,-1 1 0 0,-6 6-1 0,-1-2-1 0,0 2 4 16,-2 2 0-16,-2 5 10 0,-2-2-5 15,-1 1 2-15,1-1 2 0,-4 5 3 0,2 2 3 16,-4 3-3-16,6-8 6 0,-6 8 6 0,0 0-4 16,7-3 6-16,-7 3 5 0,0 0-1 0,0 0 9 0,14 4 6 15,-14-4 5-15,11 7 4 0,-3-4 3 0,2 3 6 16,3-3 2-16,-2 3 0 0,8-2 2 15,1 0-1-15,0-1-5 0,7 3 2 0,1-5-1 16,-1 2-5-16,0-2-4 0,2 0 0 0,-3-1-2 0,-3-1 0 16,4-2 0-16,-5 3-5 0,-1-5 1 0,7 0 2 15,0 0 0-15,-6-1-4 0,3-5-3 0,0 1 4 16,-2-3-2-16,1-1 0 0,-2-1-9 0,-3-2 8 16,1-3-3-16,-3-1 0 0,1-1-5 0,-5 2 1 15,0-3 2-15,-1-1-2 0,0 1-10 0,-5-2 11 16,1-1-2-16,-3-2-3 0,2-1-6 0,-4 0 2 15,-1-2 1-15,-5 3 1 0,2 1-1 0,-4 1 10 16,1 0-16-16,-4 0 4 0,1 2-2 0,-5 2 6 16,3 4 1-16,-4-4 2 0,-1-2-7 0,4 10 2 15,0 0 5-15,-4 0-2 0,1 1 6 0,3 4 1 16,0-1 2-16,-2-3 3 0,3 4-4 0,-1-2 1 16,1 3-3-16,1-1 4 0,-1 2-1 0,3 2-1 15,0-2-5-15,2 2 2 0,-1-3-7 0,-1 3 2 16,6 5-10-16,-4-12 7 0,1 4 3 0,2-4-3 15,1 2 1-15,0 1-1 0,1-4-1 0,0 1 1 16,1 2 0-16,0-3-4 0,0 1 3 0,1-4 3 16,2-1-10-16,-4 1 4 0,1 1-6 0,-2-4 1 15,0 2 15-15,-3-1-16 0,-3-7 0 0,1 7 4 16,-2-9-2-16,-4-2 2 0,-3 2-6 0,-2 1 5 16,-3 0 2-16,-2-1 3 0,-9-10-2 0,7 11 4 15,-5 2-9-15,-1 1 16 0,-10-10-8 0,8 11 5 16,0 4 2-16,-4 3 0 0,1-1 6 0,-2 2 3 15,-1 2-2-15,0 2 4 0,0 1 4 0,-2 3 0 16,2 2-1-16,-1-1 9 0,1 3 4 0,0 1 0 0,2 3-4 16,0-1 7-16,1 1-5 0,1 2-4 15,1 2-7-15,0 3 0 0,3-3-2 0,-1 2-2 16,2 0-2-16,1 1 1 0,7-3-6 0,-2 1 5 16,1 0-5-16,3-1 2 0,1 1 0 0,2-1-3 0,2 1-6 15,3-1 9-15,-2 1-11 0,3-3 1 0,0 2-7 16,2-2-5-16,-1 1-2 0,2-3-9 15,-1 0 11-15,7-2-16 0,-9 3-4 0,1-2-6 16,8-1-8-16,-10 1-2 0,10-1 0 0,-9 0-3 0,9 0 2 16,-10-3-2-16,1-1 2 0,0-1 4 0,-2 2 3 15,-1-2-4-15,-1-2 7 0,-3-2 1 0,-1 4 3 16,-3 1 0-16,-1-2 10 0,-8 2-7 0,2 0 9 16,0 1 1-16,-3 3 3 0,0 0 4 0,-1 0-2 15,-1 3 4-15,1 4 1 0,-4-1 0 0,2 2 7 16,0 0 0-16,0 3 0 0,-1 1 1 0,1 4 6 15,1-2-1-15,4 1 7 0,0 5-2 0,-1-3 1 16,2 3 4-16,3 2 0 0,5-2 0 0,3-6-8 16,2 1 7-16,2-2-4 0,-3 3-7 0,5-3 5 15,3 1-3-15,-2 0 6 0,3 0 3 0,2-1-11 16,2-1 0-16,-2-1 10 0,4 0-11 0,1 0 1 16,0-1 0-16,2 1-3 0,1-2-3 0,-2-1-3 15,3-1-1-15,-1-1-8 0,0 0-3 0,-2-1 0 16,-2-5-8-16,6 9-2 0,-4-6-6 0,-2-3 4 15,0 0-1-15,0 0 1 0,0 0-10 0,0 0-9 16,0 0 3-16,0 0 7 0,-16 2 4 0,16-2 1 16,-18 0 6-16,4 2 5 0,-4-1 0 0,-3 3 4 15,-2 0 2-15,-6 2 5 0,0-1 0 0,-3 1 16 16,1 2 4-16,0 1 13 0,3 2 8 0,0 0 5 16,0-2 9-16,2 3-4 0,7-1-1 0,0-3-2 15,2 6 1-15,3-1-9 0,-1 0 1 0,0 7-3 16,1 3-5-16,6 1 0 0,0 3-3 0,3-1-5 15,1-7-7-15,4 1-10 0,0-1-16 0,2 1-20 0,4-2-17 16,-1 1-25-16,-1-4-38 0,2 4-47 0,3-5-65 16,-1 1-305-16,0-1-781 0,-1-5 55 15</inkml:trace>
  <inkml:trace contextRef="#ctx0" brushRef="#br0" timeOffset="162646.35">1388 4495 37 0,'0'0'689'0,"0"0"-120"0,0 0-90 0,0 0-68 0,5 16-55 15,-5-3-50-15,0-2-39 0,0 5-18 0,1 2-26 16,1 1-17-16,-2 2-25 0,5 5-15 0,-3-1-12 16,0 2-20-16,6-1-11 0,-2 1-16 0,-2 0-7 15,3-1-16-15,1 1-9 0,-4-2-6 0,4 1-7 16,-1-9-8-16,0 0-6 0,-4-1 5 0,3-2-15 15,-3-6-11-15,0 0-12 0,0-2-14 0,1-2-22 16,-4-4-25-16,3 7-32 0,-3-7-25 0,0 0-24 16,0 0-28-16,0 0-31 0,0 0-22 0,-4-37-25 15,2 24-60-15,-3-3-197 0,-3-1-688 0,-4-6 83 16</inkml:trace>
  <inkml:trace contextRef="#ctx0" brushRef="#br0" timeOffset="162929.82">1314 4578 37 0,'-3'-7'408'0,"3"7"-61"0,-1-12-49 16,1 12-39-16,0-16-23 0,0 16-48 0,5-19-23 16,2 11-15-16,-2-2-11 0,2-1-19 0,4-3-3 15,-1 5-11-15,7-2-11 0,-3 0 1 0,3 3 0 16,5 0-19-16,-5 1-5 0,2 2-3 0,-1 2-8 16,2 2 4-16,-2 0-9 0,-1 1 12 0,-7 2 1 15,4 2 9-15,-2 0 1 0,0-1 15 0,-3 3 9 0,0 4 8 16,-1-2 6-16,-3 2 0 0,-2 1-5 15,0 6-8-15,-3-2-10 0,0 2 3 0,-2 0-17 16,-3 2-13-16,-3-1-6 0,-1 0 5 0,-4 4-19 16,4-5-4-16,-5-2-5 0,3 1-4 0,-2-5-8 0,3 1-12 15,1-5-20-15,0 1-22 0,1-1-27 0,2-4-26 16,1-1-36-16,5-2-35 0,0 0-35 0,0 0-49 16,-18-7-280-16,18 7-734 0,-8-9 71 15</inkml:trace>
  <inkml:trace contextRef="#ctx0" brushRef="#br0" timeOffset="163355.42">1700 4534 6 0,'0'0'520'0,"-4"11"-76"16,4-11-52-16,-2 11-51 0,0-3-34 0,1 2-20 0,-1 0-31 15,2-1-25-15,-2 3-16 0,2-1-21 0,0 0-28 16,2 1-9-16,-1-1-20 0,1-1-15 0,2 4-7 16,-2-3-17-16,-2-2-9 0,3-2-11 0,1 1-9 15,1-1-9-15,2-2-5 0,-2-1-4 0,4 3-11 16,-3-3-3-16,3-2 3 0,0 1-15 0,0-2 3 16,0-1-8-16,-9 0 1 0,18-4-11 0,-7 2-2 15,-2-3-5-15,0-2-3 0,1 1-9 0,-3-1 0 16,-1-1-1-16,1-3 3 0,0 1-5 0,0-1 2 15,-2 3-2-15,-3-4 2 0,2 2 0 0,-3 3 2 16,2 0 4-16,-3 0-2 0,0 7 0 0,2-10 7 16,-2 10 6-16,1-7 11 0,-1 7 4 0,0 0 8 15,0 0-3-15,0 0 4 0,0 0-2 0,0 0-5 16,0 0 4-16,3 25-3 0,-2-14-1 0,1 0 2 16,-2-1-1-16,0 1-6 0,2 0-2 0,1-2 0 15,-2-2-3-15,3 0-6 0,-1-2-15 0,-1 1-14 16,2-1-20-16,-4-5-26 0,7 8-25 0,-1-5-29 15,-6-3-22-15,7 6-35 0,-7-6-65 0,8 2-261 16,-8-2-713-16,0 0 73 0</inkml:trace>
  <inkml:trace contextRef="#ctx0" brushRef="#br0" timeOffset="163751.39">1935 4368 395 0,'0'0'577'16,"0"0"-87"-16,0 0-76 0,-4-9-52 16,4 9-50-16,0 0-43 0,0 0-34 0,0 0-30 15,0 0-18-15,0 0-7 0,7 28-26 0,-5-17-11 16,-1 1-10-16,5 5-14 0,-3 2-13 0,1 1-8 0,1 6-6 16,3 2-16-16,-4-9-4 0,4 1-13 0,1 3-2 15,-3-6-9-15,2 4-7 0,0-6 1 0,0 1-7 16,1-3-5-16,-1-2-4 0,-1-1-4 15,1-1 0-15,-1-3-8 0,0-1-6 0,2-3-4 16,0 0-7-16,1-4-5 0,3 1-2 0,-3-2-4 0,1-2-7 16,-1-2 4-16,1 0-6 0,-2-2-1 0,-1 1-3 15,1 0 0-15,-5 0 1 0,2 0 3 0,-2 1 2 16,-1 2 3-16,-3-4 2 0,0 9 2 16,-6-11-1-16,6 11 9 0,-6-12 1 0,1 9 5 0,-2-1-7 15,-1 2 9-15,8 2-6 0,-13-4 4 0,2 2-4 16,3 0 4-16,-1 1-3 0,9 1 0 0,-19 3-3 15,12-2-10-15,-3 1-16 0,1-1-16 0,9-1-32 16,-15 3-37-16,9-2-25 0,6-1-45 0,-9 1-59 16,9-1-243-16,0 0-684 0,-13-2 81 0</inkml:trace>
  <inkml:trace contextRef="#ctx0" brushRef="#br0" timeOffset="164010.43">2122 4364 51 0,'0'0'473'0,"0"0"-47"0,0 0-40 16,6 14-19-16,-1-6-40 0,-1 1-34 0,0 2-28 16,1 6-23-16,0-2-28 0,0 1-22 0,2 0-11 15,-2 2-30-15,0-1-18 0,1 1-13 0,1-2-14 16,1 2-6-16,-1 0-19 0,2 0-8 0,-1 2-6 15,3 2-11-15,-3-5-10 0,0-1 3 0,-1 0-19 16,-1-5-24-16,-2 4-33 0,1-3-52 0,1 0-49 16,1-5-73-16,1 1-305 0,-8-8-715 0,4 9 75 15</inkml:trace>
  <inkml:trace contextRef="#ctx0" brushRef="#br0" timeOffset="164192.45">2414 4584 599 0,'0'0'553'0,"7"12"-87"0,-5-6-66 16,2 3-48-16,-1 0-48 0,-1 1-37 0,5-2-35 15,-4 2-26-15,1-1-29 0,0 0-25 0,0-1-17 16,1 2-18-16,-1-3-14 0,0-2-19 0,1 3-29 16,0-2-41-16,-2-2-59 0,-3-4-56 0,3 11-60 15,-3-11-79-15,4 6-235 0,-4-6-659 0,0 0 87 16</inkml:trace>
  <inkml:trace contextRef="#ctx0" brushRef="#br0" timeOffset="164340.46">2390 4485 412 0,'0'0'498'0,"-10"-2"-98"0,10 2-82 0,0 0-80 0,0 0-74 15,0 0-75-15,-19 7-46 0,19-7-38 16,0 0-41-16,-4 12-62 0,4-12-67 0,0 0-111 15,2 12-338-15,-2-12 94 0</inkml:trace>
  <inkml:trace contextRef="#ctx0" brushRef="#br0" timeOffset="164670.22">2729 4484 300 0,'0'0'385'0,"-24"1"-35"0,24-1-36 15,-12 3-21-15,3 0-23 0,9-3-17 0,-13 8-15 0,7-4-19 16,-2 3-14-16,-1 1-17 0,3 0-12 0,1 0-7 16,-2 2-10-16,3 1-7 0,2 0-9 0,-2 1-6 15,2 0-13-15,0-3-9 0,2 3-12 0,2 0-8 16,0-2-4-16,3-1-10 0,0 1 3 0,2-3-5 15,-1 1 0-15,3-1 0 0,0-3-17 0,1 0 4 16,-1 0-15-16,3-2 0 0,-1-2-5 0,0 1-5 16,-1 1-1-16,0-2-3 0,0-2-7 0,-1 1-6 15,-9 1-5-15,14-2-16 0,-7 2-28 0,-7 0-38 16,10-1-43-16,-10 1-62 0,0 0-67 0,0 0-331 16,0 0-839-16,0 0 32 0</inkml:trace>
  <inkml:trace contextRef="#ctx0" brushRef="#br0" timeOffset="165693.82">2089 5623 115 0,'0'0'543'0,"0"0"-63"0,0 0-58 15,0 0-46-15,0 0-45 0,0 0-35 0,10 18-28 16,-8-12-21-16,-1 1-24 0,1 3-17 0,-2-1-16 16,2 3-12-16,1 4-16 0,-2 1-14 0,2 4-6 15,-1-1-19-15,4 7-12 0,-4 2-5 0,1 1-1 16,-1 4-11-16,3 1 4 0,-2 0-5 0,-2 15-12 15,0-14-3-15,3 10 0 0,-3-9-5 0,1 8-4 16,-2-9-12-16,1 0 4 0,-1-1-3 0,3 11 0 16,-1-12-6-16,1-3 7 0,-1 0-10 0,2-5-6 15,2 0-4-15,-3-6-7 0,1-1-1 0,0-4-5 0,0-3-1 16,-3-1-13-16,1-4-17 0,1-2-31 16,0 1-25-16,-3-6-35 0,3 9-43 0,-3-9-42 15,0 0-38-15,0 0-69 0,0 0-296 0,0 0-881 16,0 0 16-16</inkml:trace>
  <inkml:trace contextRef="#ctx0" brushRef="#br0" timeOffset="166449.46">1809 6564 161 0,'0'0'469'0,"-4"-5"-74"16,4 5-47-16,0 0-47 0,0 0-37 0,-3-9-25 15,3 9-22-15,0 0-13 0,0 0-21 0,8-14-8 16,-3 8-16-16,0 1-17 0,5-2-8 0,2 0-13 15,2-2-5-15,1-1-13 0,3 0-7 0,-1-1-4 16,8 0-10-16,-4 4-7 0,6-4-1 0,-2 4-3 0,0-2-6 16,-4 4-4-16,7 1-5 0,-1 1-8 15,1 3-1-15,-7 0-7 0,7 2 2 0,-1-1-8 16,1 3 0-16,-1 1-4 0,-8 1 0 0,8 2-6 0,0 2 1 16,-8-3 0-16,-1 2 0 0,-2 3-4 0,3-3 0 15,-3 0 0-15,-5 4 1 0,3-2 4 16,-6-1-5-16,1 2-1 0,0-1 4 0,-4-1 8 0,-3 2 0 15,2-2 5-15,-1 1-1 0,-1 2-2 0,-2-3-3 16,-1 0-1-16,-1 1-3 0,-4 2 3 0,-1-5 1 16,-1 1-4-16,-1 0-6 0,-4 2 4 0,-2-2-5 15,-2-1-4-15,-4-2 0 0,0 0 2 0,-4 3-8 16,3-6 0-16,2 0 0 0,-9 2 0 0,10-5-2 16,-12 3 2-16,2-3-5 0,1 2 3 0,-3-2-5 15,10 0 1-15,-1 0-1 0,0-2-2 0,2 2 7 16,-1-2-6-16,1 2 1 0,3 0-2 0,4 0 0 15,-3 2 4-15,3-2-10 0,-1 0 0 0,2 0-3 16,-3 0-8-16,4 0 1 0,-1 0 1 0,-2-2 1 16,14 2-1-16,-14 0-1 0,8 0 1 0,6 0-2 15,-13-2 2-15,13 2 4 0,-9-2-4 0,9 2-2 16,0 0-1-16,0 0 1 0,-15 2 3 0,15-2 1 16,0 0-1-16,0 0 4 0,0 0-1 0,0 0-1 0,-5 2 2 15,5-2 2-15,0 0 3 0,0 0-2 0,0 0 1 16,0 0 4-16,0 10 1 0,0-10 4 15,3 17 2-15,-1-7 8 0,3 1-2 0,-3 5 6 0,1 1 0 16,1 0 7-16,-2 1-1 0,1 1 6 0,-1-3-2 16,2 3 3-16,-1-2 2 0,-1 1-4 0,1-2-3 15,2 2-2-15,-3-5 1 0,1-2-4 0,0 0-3 16,-1-4-4-16,1-1 2 0,-2 1-7 0,-1-7-9 16,3 8-17-16,-3-8-24 0,2 7-25 0,-2-7-35 15,0 0-44-15,0 0-42 0,0 0-69 0,0 0-316 16,0 0-853-16,0 0 28 0</inkml:trace>
  <inkml:trace contextRef="#ctx0" brushRef="#br0" timeOffset="166840.04">2497 6635 126 0,'-6'14'557'0,"4"-8"-79"0,2-6-55 15,-4 12-47-15,2-4-35 0,0-1-29 0,1 3-24 16,1 2-22-16,0 0-28 0,0 1-19 0,2 5-17 16,1-2-22-16,-2 3-20 0,4 6-11 0,-1-5-16 15,-1-1-13-15,1 2-13 0,2-3-12 0,-1-1-7 16,-1 1-12-16,0 1-9 0,1-4-3 0,-3 1-10 16,3-3-5-16,-2-3-3 0,-1 1-8 0,2 1-9 15,0-3-16-15,-3-3-24 0,1-1-31 0,-2-5-37 16,0 10-57-16,0-10-52 0,0 0-63 0,0 0-303 15,-6 10-812-15,6-10 44 0</inkml:trace>
  <inkml:trace contextRef="#ctx0" brushRef="#br0" timeOffset="167213.56">1920 7092 371 0,'-8'7'597'0,"8"-7"-107"0,0 0-73 16,-4 5-60-16,4-5-46 0,0 0-33 0,0 0-20 16,2 11-17-16,-2-11-15 0,7 11-16 0,1-5-15 15,-2 2-15-15,3-2-8 0,3 0-12 0,3 3-19 16,2-1-15-16,-2 0-7 0,4-2-3 0,-2-1-11 15,3 0-9-15,10 1-1 0,-9-3-10 0,-1-3-3 16,3-2 3-16,6 0-11 0,0-3 5 0,3 1-10 16,0-1 4-16,-1-2 0 0,1-3-7 0,-3 2-5 15,2-4-8-15,-3 1 1 0,1 1-13 0,-2-2-5 0,0 4-5 16,-4-4 0-16,-5 4-5 0,-1-1-4 16,-6 4-4-16,1 1 0 0,-1 0-10 0,-3 4-15 15,-2-4-14-15,-1 2-6 0,-5 2-39 0,9-1-43 0,-9 1-60 16,0 0-74-16,0 0-104 0,-19 12-260 0,10-9-934 15,-2 3-11-15</inkml:trace>
  <inkml:trace contextRef="#ctx0" brushRef="#br0" timeOffset="167713.45">2131 7510 133 0,'0'0'489'0,"3"-3"-66"0,-3 3-43 0,0 0-36 16,0 0-22-16,0 0-22 0,0 0-18 0,0 0-17 15,8 13-20-15,-7-3-15 0,1 0-24 0,-2 3-17 16,1 6-9-16,0-2-13 0,1 5-11 0,0 1-14 16,-1-3-8-16,-1 7-10 0,2-1-11 0,-4 5-5 0,4-4-15 15,-2 4 0-15,0-3-15 0,-3 2-3 0,2-1-9 16,1-4-12-16,0-5-5 0,-1 0-7 16,-1-1 2-16,2-2-4 0,2-6-10 0,-2 1-2 0,0-1-16 15,-2-5-23-15,2-6-30 0,0 11-34 0,0-11-45 16,-1 7-56-16,1-7-73 0,0 0-331 0,0 0-873 15,0 0 17-15</inkml:trace>
  <inkml:trace contextRef="#ctx0" brushRef="#br0" timeOffset="168439.81">1648 8139 416 0,'0'0'506'0,"0"0"-71"0,0 0-47 0,0 0-43 15,0 0-24-15,0 0-32 0,0 0-28 0,0 0-23 16,0 0-8-16,0 0-21 0,3 32-3 0,-1-20-23 15,0 4-9-15,2 0-26 0,-1 4-10 16,-2 1-15-16,3 6-8 0,1 0-11 0,-3-1-1 0,5 2-17 16,-6-2-13-16,0-5-10 0,2-1-4 15,0-2-7-15,-1-2-10 0,1 1-1 0,-1-4-4 0,-2-4-14 16,4 2-15-16,-3-5-11 0,0 0-27 0,1 0-40 16,-2-6-40-16,0 9-51 0,0-9-53 0,0 0-76 15,0 0-259-15,0 0-805 0,0 0 48 0</inkml:trace>
  <inkml:trace contextRef="#ctx0" brushRef="#br0" timeOffset="169359.18">1664 8115 186 0,'0'0'465'16,"9"-4"-52"-16,-9 4-32 0,7-3-31 0,-7 3-24 0,10-3-26 15,-4 2-20-15,2-3-20 0,-1 3-20 16,4-3-15-16,0 4-20 0,2-4-19 0,1 2-14 16,0 0-14-16,3 0-21 0,-2 2-10 0,3 1-11 15,1-2-13-15,2-1-9 0,-3 1-11 0,3 0-6 0,-2 0-8 16,9-2-6-16,-7 2-9 0,1 0-1 0,1 1-10 15,5-3-5-15,-1 2 1 0,1-2-4 0,-5 2 0 16,-2-1-1-16,9-3-4 0,-2-1 2 0,-1 4-2 16,-7 0 3-16,8-3 1 0,1-1-9 0,0 2-3 15,-2 2-3-15,-6 0 3 0,10-2-3 0,-2-1-6 16,-3 3-2-16,1 1 5 0,-4-3 2 0,4 4-6 16,-7 0 0-16,8 0-1 0,-6 0 0 0,-2-1 3 15,2 0-9-15,-3-1 2 0,2 1 0 0,-1-1-1 16,0 0-2-16,0 0 4 0,-3 0-3 0,0 0-3 15,-1-3-2-15,-2 3 1 0,-1 0 1 0,-1 1-1 16,1 0 0-16,0 1-1 0,-3 0 3 0,-2-1-4 16,0 2-1-16,0 0 7 0,-8-1-3 0,12 3-6 15,-7-1 1-15,-5-2 5 0,9 5-4 0,-5-1 2 0,-4-4 5 16,4 11-7-16,-3-5 2 0,-1 4-3 16,-1-2 5-16,1 3 1 0,-2 0 1 0,1 2 4 15,-2 1 0-15,1 3-7 0,-2 3 4 0,2-3-1 0,-1 9 0 16,1-1-2-16,-1-4 3 0,0 7-4 0,1 0 5 15,-1 2-2-15,-1-3-3 0,2 1 5 0,-1-2-1 16,0 3-3-16,3 0-1 0,1 0 7 16,-1-3-8-16,-1-2 7 0,2-5-5 0,-1 0-1 0,0 0-2 15,0-1 6-15,2-1-7 0,-2-5 5 0,2 0-1 16,-1 0-1-16,0-1 2 0,-1-2-3 0,1 1 0 16,2-4-3-16,-3-6 3 0,0 11-1 0,0-11 3 15,0 0 0-15,0 8 3 0,0-8-4 0,0 0-4 16,0 0 4-16,-4 8 0 0,4-8 1 0,0 0-2 15,-6 6-2-15,6-6 4 0,-10 3-2 0,10-3-1 16,-12 2 0-16,3 0-1 0,0-2 0 0,-2 1 1 16,-3 0 2-16,2-1 1 0,-5-1-6 0,-3 1 4 15,0-1 0-15,-1 1 1 0,1 0 1 0,-3-2-1 16,1 0-1-16,-5 4-4 0,0-2 5 0,6-2 4 16,-8 1 24-16,8-1-22 0,-9 2 11 0,3-1-3 15,1 1 7-15,-4-1 1 0,2 1 12 0,-1 2-2 16,-3-2 3-16,5 3-2 0,-1 0-5 0,0-2 4 15,-2 0-2-15,2 0-1 0,-1-2 0 0,-1 1-5 0,0 1 5 16,-1 0 3-16,0-2 3 0,2 3-2 0,2 1 2 16,5-1 1-16,-4 0 4 0,4-1 1 15,-6 0-2-15,7 2-2 0,0-2-2 0,1 1-1 0,4-2 1 16,1 0-5-16,-1 2-3 0,2-2-6 0,1 0-2 16,1 0-2-16,1 0-1 0,0-1-2 0,2 1 1 15,-1-3-9-15,10 3-11 0,-12 0-6 0,5-3-24 16,7 3-17-16,-12-3-34 0,12 3-29 0,-6-7-29 15,6 7-27-15,-4-6-34 0,4 6-34 0,-2-11-55 16,2 11-328-16,0 0-974 0,6-9-36 0</inkml:trace>
  <inkml:trace contextRef="#ctx0" brushRef="#br0" timeOffset="170745.45">2078 8488 278 0,'0'0'602'0,"0"0"-103"0,0 0-60 15,-15 9-59-15,15-9-37 0,-13-1-40 0,13 1-32 0,-18-3-14 16,7-1-32-16,0 0-22 0,-5-3-19 0,1-2-17 16,-1-1-21-16,0 0-15 0,-1-4-17 0,-5-1-13 15,7 1-12-15,-4-5-15 0,0 0-5 16,1 0-6-16,-1-3-10 0,8 5-5 0,-5-5-3 0,0-1-8 16,5 1 2-16,-2-1-5 0,-1-1-5 0,5 7-6 15,2 0-3-15,1 1 0 0,0 2-4 0,1-2 1 16,1 0 2-16,0 4-7 0,-1 0 0 0,3 1-2 15,-2 2 3-15,1-1-8 0,2 3 1 0,1 7 3 16,-3-12-6-16,3 12 2 0,-2-6-1 0,2 6 5 16,0 0-2-16,0 0 1 0,0 0-1 0,0 0 1 15,0 0 0-15,10-2 0 0,-10 2 0 0,12 8-2 16,-4-2-1-16,1 3 3 0,3-3 1 0,-3 3-4 16,4 1 2-16,-2 2-2 0,-1-3-2 0,4 2 4 15,3 0-5-15,-7-3 2 0,2 0 0 0,-2 0-1 0,-1-2-2 16,-4 0 1-16,5 0-1 0,-3-2 3 15,-1-1-3-15,-1-1 0 0,-5-2-1 0,10 2-7 16,-10-2-5-16,0 0 1 0,12-5 1 0,-8-2-4 0,2-2-4 16,-3-2-1-16,-1-2-2 0,3-2-5 0,-2-5 0 15,-1 1 0-15,2 0 0 0,-1-6 5 0,-1-1 2 16,1 7 4-16,0-3-1 0,-3 4 0 16,2 0 5-16,0-1-1 0,0 6 3 0,2 3-1 0,-2 0 1 15,-1 0-2-15,1 5 1 0,0-3 3 0,-2 8-2 16,0 0 4-16,5-9 4 0,-5 9 4 0,0 0 5 15,11 2 4-15,-11-2 4 0,9 11 2 0,-4-3 6 16,1 2-3-16,1 1 3 0,0 0 4 0,1 2 4 16,-2 1 2-16,3 1 2 0,-1 2-6 0,1-1 4 15,0 0-4-15,-2 0 2 0,1 1 0 0,6-2-7 16,-6 0 0-16,-3-4-5 0,6 2-1 0,-4-2-7 16,-2-3 14-16,0 4-14 0,0-7 0 0,-1 1-3 15,1-1 1-15,-5-5-1 0,5 6-7 0,-5-6-6 16,9 2 2-16,-9-2-9 0,0 0 4 0,13-8 1 15,-9 2-5-15,1-4 3 0,3-6 1 0,1-1 0 16,-3-1-6-16,3-6-6 0,0-2 0 0,1 2-1 16,0-7-3-16,-1 6 5 0,3 3-3 0,-2-4-3 0,-1 2 6 15,-1 6-6-15,0 1 3 0,-1 3-2 0,-2 2 3 16,1 2-1-16,2 2 2 0,-3 2-2 16,-1 1 3-16,0 2 3 0,-4 3-1 0,9-4 6 15,-9 4 4-15,0 0 3 0,12 8 3 0,-6-3 6 0,-4 2 2 16,2 2 8-16,0 1 3 0,-2 2 4 0,4-1-1 15,-5 2 1-15,4-1 5 0,-3 1-3 0,6 2 5 16,-5 1-8-16,-2 1 6 0,3-2-6 0,-2 1 11 16,0-3-13-16,2-1-7 0,-4 0 0 0,3-1 1 15,1 1-4-15,-1-3-1 0,-2-2 1 0,-1-7 2 16,4 8-6-16,-4-8-8 0,4 7-4 0,-4-7 6 16,0 0-6-16,0 0 5 0,0 0-4 0,15-13-1 15,-9 3 2-15,-1-2-3 0,2-4 4 0,-1-1 1 16,7-6-7-16,-5 5-1 0,2-6 3 0,1 7-4 15,4-3 2-15,-4 1-2 0,0 4 0 0,1 0 3 16,-2 2-1-16,-1 4-1 0,-1-1 0 0,1 0 2 16,0 2-2-16,-2 1 5 0,0 0 4 0,-1 3-6 15,-1 1 0-15,2 0-1 0,-7 3 5 0,0 0 5 0,11-4 5 16,-11 4 4-16,0 0 6 0,13 10-2 16,-11-5-1-16,1 2 9 0,1 2 1 0,-2 1 3 15,0 1 3-15,-1 1 3 0,0 4-1 0,2 0 1 0,-2 1 2 16,0-7 3-16,-1 6-6 0,0 1 4 0,-1-7-6 15,0 5-2-15,0-3-6 0,-1 1 10 0,1-2-17 16,0 0 3-16,-1-2-5 0,0-1 0 16,2-8-3-16,-1 12-6 0,-2-7-1 0,3-5-7 0,0 0-11 15,-3 8-8-15,3-8-14 0,0 0-8 0,0 0-2 16,0 0 1-16,0 0 7 0,0 0-8 0,7-23 1 16,-3 11-3-16,0 2-1 0,2-5-9 0,3 0 1 15,-1 0-2-15,-1-1 1 0,4 1 5 0,0 0 6 16,2-2 2-16,-1 3 5 0,1 0 4 0,-1 3 3 15,1-1 4-15,-4 5 1 0,1 0 2 0,0 2 2 16,0 1 0-16,-1 2 9 0,1 2 2 0,1 0 4 16,-5 2 9-16,2 4 10 0,-1-2 13 0,1 5 10 15,-3-1 8-15,0 2 11 0,4 4 3 0,-4 1 4 16,-2 3 5-16,-2 1 3 0,-1 1 1 0,-4 4 3 16,2 3 3-16,-2-1-1 0,-5 1 3 0,-1-4 3 15,-1 1-4-15,-1-1-8 0,-1 0 3 0,-4 0-11 16,2-3-7-16,-2-1-9 0,-2-1-1 0,4-2-3 0,1-3-11 15,-4-3-26-15,2-2-34 0,0-1-42 0,-2 0-56 16,1-3-79-16,5-4-121 0,-8-2-284 16,3-3-959-16,-1-3-27 0</inkml:trace>
  <inkml:trace contextRef="#ctx0" brushRef="#br0" timeOffset="171493.28">435 8228 324 0,'0'0'517'0,"4"-7"-69"0,-4 7-48 16,0 0-46-16,3-8-33 0,-3 8-20 0,0 0-18 16,0 0-15-16,0 0-8 0,0 0-11 0,0 0-17 0,0 0-8 15,15 15-16-15,-13-7-21 0,2 9-10 0,5 0-15 16,-3 6-15-16,-1 3-13 0,1-1-15 16,0 1-15-16,0-1-9 0,-2 0-12 0,0-6-14 15,1 5-7-15,-2-4 2 0,0-2-16 0,1 0-7 0,0-2-2 16,0-5-12-16,-2-1-20 0,-2 1-27 0,3-4-23 15,-3-7-28-15,-1 10-30 0,1-10-45 0,0 0-42 16,-2 9-45-16,2-9-76 0,0 0-263 0,0 0-855 16,0 0 28-16</inkml:trace>
  <inkml:trace contextRef="#ctx0" brushRef="#br0" timeOffset="171756.49">458 8246 255 0,'0'0'463'0,"0"0"-33"0,5-6-40 16,-5 6-28-16,13-1-29 0,-13 1-26 0,11-1-17 16,-3-2-31-16,3 1-25 0,0 0-21 0,0 0-26 15,2-1-21-15,4 2-16 0,0-3-18 0,-4 2-15 16,5-2-17-16,0 1-8 0,0 2-15 0,0-3-10 0,-5 1 1 15,0 1-15-15,2 0-19 0,-4 2-21 0,4-3-30 16,-6 1-43-16,-1 3-49 0,4 0-62 16,-5 1-59-16,-7-2-293 0,8 4-749 0,-3 0 64 15</inkml:trace>
  <inkml:trace contextRef="#ctx0" brushRef="#br0" timeOffset="171954.95">586 8380 177 0,'0'0'516'0,"0"0"-71"0,0 0-65 15,0 0-37-15,0 0-40 0,0 0-32 0,27-6-29 16,-27 6-16-16,15-3-26 0,-5 2-22 0,-2 1-25 16,3 1-18-16,1-2-13 0,-1 0-18 0,1 4-40 15,-1-1-56-15,1-1-64 0,-3 2-88 0,1-2-103 16,-2-1-205-16,0 2-616 0,-8-2 96 0</inkml:trace>
  <inkml:trace contextRef="#ctx0" brushRef="#br0" timeOffset="172504.48">835 8300 58 0,'0'0'551'0,"0"0"-74"16,0 24-63-16,0-24-34 0,0 19-41 0,1-6-21 15,2 2-24-15,-3 1-18 0,1 0-22 0,0 2-31 16,3-1-22-16,0 0-26 0,0 2-21 0,0-4-25 16,1 0-8-16,0 1-15 0,1-5-15 0,-1 0-9 15,0-2-10-15,2 0-6 0,-1-1-10 0,2-1-3 16,-2-1-7-16,1-3-9 0,-2 2-4 0,1-4-11 15,-6-1-4-15,13 0-7 0,-13 0-1 0,10-4-9 16,-6-1-7-16,3-2-5 0,-1-1-7 0,-1-2-9 16,1-6-8-16,-3 7-4 0,1-2-11 0,-2 1-1 15,2-3-5-15,-2 1-4 0,-2 1-2 0,0 0-2 16,-1 0 2-16,1 2 3 0,0 9 2 0,-5-11 5 16,5 11 5-16,-4-9 1 0,4 9 10 0,-5-5 0 0,5 5 11 15,0 0 4-15,-5-3 6 0,5 3-1 0,0 0-1 16,0 0 3-16,0 0 4 0,0 0-3 15,-5 16 7-15,5-16 3 0,5 10 3 0,-1-5 3 16,0 1 3-16,6 2 6 0,-1 2 0 0,-1-5 3 0,2 1 1 16,3-2 3-16,-3 3 4 0,0-4 3 0,0 0 3 15,2-2 7-15,-4 1 6 0,-8-2 12 0,16-4 6 16,-8 0 8-16,-3-1 2 0,2-4 4 0,-3-1-3 16,0-4 0-16,-1 2-6 0,-2-3-7 0,2-3-2 15,-6 1-2-15,2 0 0 0,-2 5-11 0,-1-1-6 16,-1 1-5-16,-1 1-3 0,1 0-12 0,-2 1-9 15,2 1-13-15,0 3-16 0,0 1-19 0,-1 2-26 16,6 3-31-16,-12-3-39 0,12 3-67 0,-11 2-93 16,11-2-238-16,-12 7-775 0,7-2 59 0</inkml:trace>
  <inkml:trace contextRef="#ctx0" brushRef="#br0" timeOffset="173746.39">2179 8875 195 0,'0'0'397'0,"0"0"-45"0,0 0-32 16,0 0-40-16,0 0-25 0,0 0-24 0,0 0-15 16,0 0-18-16,0 0-5 0,0 0-12 0,0 0-7 15,0 0-10-15,0 0-12 0,0 0 2 0,0 0-5 0,0 0-3 16,0 0-8-16,0 0-7 0,0 0-9 15,0 0-11-15,4 31-4 0,-3-21-17 0,-1 2-3 16,0 5-7-16,2 5-10 0,-2 1-6 0,1 4 3 0,-2-2-1 16,1 5-4-16,3 3-4 0,-1-5-5 0,-3 5-2 15,0-2-2-15,2 1-10 0,2 0 4 0,-3-3-5 16,1 0-1-16,6 4-3 0,-3-4-3 0,0 2-3 16,0-4 5-16,-1 2-13 0,1-1 3 0,4-2-5 15,-6-6-4-15,3-4-4 0,-1 2 4 0,0 0 6 16,-2-6-14-16,1 1 0 0,0-1-3 0,1-2-4 15,-3-2-13-15,1-3-23 0,0 1-19 0,-2-6-31 16,1 9-51-16,-1-9-60 0,0 0-73 0,-6 8-297 16,6-8-843-16,-8 4 32 0</inkml:trace>
  <inkml:trace contextRef="#ctx0" brushRef="#br0" timeOffset="174312.45">1727 9851 496 0,'-4'-9'444'0,"4"9"-44"16,-1-9-32-16,1 9-29 0,0 0-16 16,0 0-29-16,0 0-22 0,-1-8-21 0,1 8-21 0,0 0-19 15,0 0-17-15,0 0-25 0,0 0-16 0,0 0-18 16,0 0-7-16,6 27-12 0,-2-9-8 0,-3 8-3 15,5 0-6-15,-2 2 1 0,3 0 2 0,-5 6-8 16,2-2-9-16,0 0-7 0,2 2-9 0,-3-1-8 16,-1-3-4-16,2-2-10 0,0 2-2 0,0-5-14 15,-2-6 1-15,1-2-2 0,1-2-9 0,-2-4-15 16,-1-1-6-16,1-2-29 0,-1-2-24 0,-1-6-26 16,3 8-44-16,-3-8-41 0,0 0-45 0,0 0-63 15,0 0-295-15,-16-15-841 0,10 3 31 0</inkml:trace>
  <inkml:trace contextRef="#ctx0" brushRef="#br0" timeOffset="175407.38">1715 9751 255 0,'0'0'419'0,"0"0"-37"15,9-3-33-15,-9 3-25 0,10-1-23 0,-3-3-14 16,1 1-22-16,-1 1-15 0,3 0-14 0,-1-2-19 16,2 3-9-16,0-4-20 0,2 4-10 0,1-4-14 15,3 3-16-15,0 1-3 0,1-3-11 0,0-1-22 16,4 3 1-16,-4 0-10 0,5 0-5 0,-1 0-12 15,-2-2-4-15,2 0-12 0,-1 2 0 0,0-2-2 16,8 0-7-16,0 0-6 0,-3 0 2 0,-5 0-3 16,8-2-5-16,-1 2-6 0,-1-2-1 0,0 3-8 15,1-2 4-15,-6 1-2 0,-1-1-3 0,5 0-7 16,1 1-4-16,-3 1 1 0,4 0-4 0,-5 0 1 16,5 0 0-16,0-1-3 0,-2 2-4 0,2 0-2 15,0 0 0-15,1 0 0 0,-3-1-7 0,-3 2 3 16,-2-1 0-16,8 0-2 0,-1-1 2 0,-6 2 5 15,1-3-12-15,-2-1 10 0,-1 1-5 0,2 1-3 0,-6 0 0 16,2-1 3-16,1 3-3 0,-6 0-1 16,0-2-2-16,-2 2 0 0,1 0 6 0,-2 0-1 15,2 2 1-15,-2-1-8 0,-2-1 2 0,-8 1 2 0,14 1 0 16,-8-1 0-16,-6 0 1 0,0 0-6 0,18-1 6 16,-18 1-2-16,6-1 1 0,-6 1-2 0,0 0 2 15,9-2 2-15,-9 2-6 0,0 0 2 0,0 0 3 16,0 0 0-16,0 0-1 0,7 4-9 0,-7-4 15 15,0 0-10-15,2 7 1 0,-2-7 3 0,-1 10-1 16,1-10-2-16,-3 18 3 0,2-8-1 0,0 2-2 16,-2 4 1-16,2 3 1 0,0-1 2 0,-3 9-5 15,1-7 4-15,-2 8 8 0,2 0-10 0,1 0 2 16,-2 0 1-16,2 1 3 0,0-3 1 0,2 2-4 16,-1 0 6-16,4 2-1 0,2-2-1 0,-4-2-1 15,0 2 0-15,4 0-4 0,-3-7 7 0,0 5-3 16,1-1-2-16,1 2-1 0,-4-8 2 0,5 7 5 15,-4-9-4-15,-1 1-1 0,3-1-1 0,2 1-2 16,-4 1 1-16,4-2 0 0,-5 1-3 0,0-2 5 16,0 0-3-16,1-1 1 0,-1-3 0 0,2-1 1 15,-2-1-6-15,0-1 6 0,0-3-1 0,0-6-1 16,1 10-1-16,-1-10-2 0,2 8 0 0,-2-8 2 0,0 0 2 16,0 7-2-16,0-7-3 0,0 0 4 0,0 0 1 15,-6 5 1-15,6-5-5 0,0 0 5 0,-15-2-5 16,15 2 0-16,-14 0-1 0,14 0 3 15,-16-1 3-15,6-1-2 0,0 1 2 0,-4 0-5 0,0 1-4 16,-4 0 4-16,0 1 4 0,4 0-4 0,-6 1 1 16,0 1 3-16,-1 0 0 0,-1-1 3 0,1 1 5 15,1 0-2-15,-7-1-2 0,-1-1-1 0,7 2-3 16,-7-2 6-16,0-1-4 0,1 0 4 0,5 0-1 16,-7 0 5-16,1 1-2 0,0-2 3 0,-4 0-4 15,2 1 5-15,0 1-2 0,-2-2 3 0,-2 1 4 16,-1 0 6-16,1-1-5 0,0 1 5 0,2 0 2 15,2 0 8-15,0-2 3 0,7 4 1 0,3-2 0 16,-2 0-2-16,-1 0 3 0,2 1-2 0,1 1 3 16,-1 0-4-16,3-1 0 0,-2-1-3 0,1 1 0 15,5 0-7-15,-4 0-4 0,6 0-1 0,-6 2 0 16,0-2-6-16,0 0-1 0,-1-1 2 0,2 1-4 16,-1 0-1-16,5-1-6 0,1 2 3 0,-1-2 0 0,0 1-2 15,2-1-1-15,-1 0 1 0,4 0-2 16,-3 0-2-16,11 0 0 0,-15 0-2 0,8 0-4 15,7 0-8-15,-14 0-12 0,14 0-10 0,-8 1-12 0,8-1-22 16,-9 0-21-16,9 0-13 0,-8 2-15 0,8-2-17 16,-9 2-9-16,9-2-21 0,-9 3-12 0,4 0-15 15,5-3-16-15,-11 4-5 0,8-1-27 0,3-3-34 16,-8 5-301-16,8-5-856 0,-5 2 25 0</inkml:trace>
  <inkml:trace contextRef="#ctx0" brushRef="#br0" timeOffset="175763.85">1985 10054 641 0,'0'0'599'0,"5"-4"-98"0,-5 4-65 16,0 0-50-16,0 0-47 0,0 0-27 0,0 0-38 0,0 0-29 15,0 0-29-15,0 0-18 0,9 10-17 0,-6-4-6 16,-1 2-8-16,3 2-7 0,-1 2-11 16,1 3-8-16,2 1-10 0,-2-1-7 0,0 0-15 0,-4 2 0 15,4 0-17-15,-1 0-13 0,0 3-6 0,-2-4-8 16,2 2-7-16,0-2-7 0,0-1-5 0,-3-4-8 15,6 2-10-15,-6-5-21 0,4 2-19 0,-4-3-25 16,-1-7-25-16,3 11-27 0,-2-7-35 0,-1-4-33 16,0 0-46-16,0 0-47 0,0 0-73 0,0 0-252 15,0 0-859-15,0 0 26 0</inkml:trace>
  <inkml:trace contextRef="#ctx0" brushRef="#br0" timeOffset="176386.4">2108 10046 453 0,'0'0'542'0,"4"5"-62"0,-4-5-50 0,3 7-41 15,0 0-30-15,1-1-38 0,0 2-33 0,3 4-26 16,-2-2-28-16,0 0-19 0,2 5-22 0,-2-3-18 0,0 0-12 15,1 0-21-15,1-1-13 0,-3 1-22 0,1-1-2 16,-1 0-20-16,1 3-10 0,1-4-9 16,-1 0-4-16,-1-1-7 0,-1-1-11 0,-1-2-9 15,0-1-14-15,-2-5-13 0,3 8-14 0,-3-8-8 0,0 0-19 16,4 8-14-16,-4-8-8 0,0 0-20 0,0 0-12 16,2 4-13-16,-2-4-10 0,0 0-14 0,0 0-2 15,0 0-17-15,0 0-7 0,0 0-13 0,0 0 0 16,-8-21-7-16,5 13 14 0,2 1-5 0,-2-3 20 15,1 1 5-15,-3-2 19 0,1 0 4 0,-3-5 23 16,0 0 17-16,0 0 15 0,2 1 30 0,0-2 9 16,-2 2 20-16,3-1 24 0,-3 1 13 0,2-3 10 15,0 3-1-15,1 3 2 0,-1 0-3 0,3 1 10 16,-2 0 3-16,3 4 2 0,-1 0-5 0,2 7 3 16,-2-14 5-16,2 14-2 0,-2-8 2 0,2 8 4 15,3-9 1-15,-3 9 4 0,5-6 1 0,0 3-7 16,-5 3 3-16,12-4-2 0,-6 4-4 0,-6 0-2 15,17 0-1-15,-8 1 2 0,-2 0-1 0,3-1 0 16,-1 3 3-16,2 1-1 0,0 0 4 0,-1 1 0 0,1-1 2 16,-1 3-8-16,1 0 1 0,0 0-3 15,-4 0-1-15,2 1 4 0,-2-2-5 0,-2 1 7 16,0 2-2-16,1-2 5 0,-2-1-6 0,-4 0 11 0,2 1-6 16,-2-7-3-16,0 13-4 0,0-13-7 0,-6 14-4 15,1-7-2-15,-1-2-6 0,-2 2 1 0,-2-4-13 16,1 1 12-16,1-1-24 0,-1 0-15 15,-1 0-19-15,0-2-24 0,1-1-12 0,9 0-17 0,-13-1-13 16,13 1-24-16,-13-6-25 0,7 4-34 0,0-1-41 16,2-3-42-16,4 6-319 0,-8-11-848 0,7 5 31 15</inkml:trace>
  <inkml:trace contextRef="#ctx0" brushRef="#br0" timeOffset="176839.43">2620 9831 85 0,'0'0'571'0,"0"0"-81"16,0 0-72-16,-19 2-50 0,19-2-52 0,-14 10-29 15,8-7-29-15,-2 3-22 0,-2 0-19 0,0 0-12 16,-1-1-17-16,3 2-18 0,-3 0-14 0,1 1-21 16,-1-1-14-16,3-1-14 0,1-3-10 0,2 2-14 0,-1 1-10 15,2-2-5-15,-2 0-9 0,6-4-3 0,-4 8-12 16,4-8-1-16,-3 7-4 0,3-7-8 16,-1 11 0-16,1-11-6 0,2 13 1 0,2-4-3 15,0 0-2-15,1 1-4 0,0 1-2 0,0-1 3 0,2 1-6 16,1 2-5-16,-1-3 6 0,1 0-1 0,1 0-2 15,-1-2-2-15,3 7 2 0,-3-5-3 0,-2-1-1 16,3-1 2-16,-3-1 6 0,-1 0 2 0,1-1 8 16,-3-1 4-16,1-1 11 0,-4-4 0 0,7 9 11 15,-5-5 8-15,-2-4 8 0,0 0 0 0,3 8-10 16,-3-8-9-16,0 0 0 0,-9 10-7 0,9-10-4 16,-8 5 1-16,8-5-7 0,-13 5-16 0,7-2-19 15,-5 0-18-15,1 0-21 0,1-1-27 0,-3 0-43 16,2-2-49-16,-4 3-66 0,6-3-82 0,-5-1-269 15,0 1-866-15,2 1 17 0</inkml:trace>
  <inkml:trace contextRef="#ctx0" brushRef="#br0" timeOffset="177461.44">2371 10672 349 0,'0'0'412'0,"0"0"-44"0,-1-10-42 15,1 10-31-15,0 0-33 0,-2-8-20 0,2 8-10 16,0 0-6-16,0 0-14 0,0 0-9 0,0 0-3 16,0 0-12-16,0 0-15 0,0 0-13 0,0 0-16 0,0 0-6 15,-1 32-19-15,1-19-7 0,0 0-3 0,1 3-1 16,1 3-1-16,-1 1-5 0,2-1-7 15,-5 9-7-15,5 2-6 0,1 2-6 0,-2 2-6 0,1 0-4 16,-2 2-5-16,-1 1-6 0,3 10-4 0,-2-10 1 16,-1-1-4-16,-1 10 1 0,2-10-1 0,-2-4-5 15,-1 2-5-15,4 1 0 0,0 1-5 0,-2-2 0 16,0-2-5-16,1-2-3 0,1-2-8 0,-4-2 4 16,2-7 13-16,2-2-16 0,-1-3-7 0,-1-2-3 15,0-5-20-15,1 2-30 0,-1-9-34 0,-1 12-47 16,1-12-63-16,1 7-80 0,-1-7-335 0,0 0-921 15,0 0-6-15</inkml:trace>
  <inkml:trace contextRef="#ctx0" brushRef="#br0" timeOffset="181767.38">1681 11574 131 0,'0'0'522'15,"4"-3"-43"-15,-4 3-45 0,0 0-30 0,0 0-34 16,0 0-19-16,0 0-33 0,0 0-24 0,0 0-28 15,7 13-29-15,-7-4-16 0,2 1-26 0,0 4-17 16,-2 2-20-16,0 4-12 0,4 5-18 0,-3 2-3 16,0 2-20-16,1 2 2 0,-1 1-15 0,2 4-12 15,-1-1-7-15,1 11 1 0,-2-10-14 0,2 0-5 0,-1-1-7 16,-2 9-6-16,3-11-7 0,-1-1 5 16,1-6-8-16,-3 2-5 0,0-2-1 0,4-8 2 15,-2 0-7-15,-1-1-1 0,1-4-6 0,0 0-1 0,0-3-1 16,-1 0-2-16,0-1-18 0,-1-2-6 0,3 2-14 15,-3-9-6-15,1 14-9 0,-1-8-5 0,0-6-10 16,-1 11-11-16,1-11-14 0,-5 10-18 0,5-10-23 16,-2 10-30-16,0-7-38 0,2-3-40 0,-4 6-77 15,4-6-236-15,-8 2-794 0,8-2 51 0</inkml:trace>
  <inkml:trace contextRef="#ctx0" brushRef="#br0" timeOffset="183264.52">1645 11618 458 0,'12'-3'531'0,"-5"2"-58"15,2-1-54-15,0 1-54 0,3 0-42 0,-1-1-32 16,2 2-24-16,1 1-30 0,1 0-20 0,3 0-19 15,-1 0-16-15,1-2-5 0,0 2-12 0,-1 2-18 16,0-3-8-16,1 2-14 0,0-2-13 0,-1-2 0 16,2 1-16-16,-4-1 0 0,4 2-14 0,0-1-5 15,-1 0-7-15,1-1-13 0,-1 2-1 0,1-1-3 16,2-1-5-16,-3-1-1 0,2 2-1 0,-2-2-3 16,4 1-4-16,-3 0-7 0,1 0-2 0,-2 0-1 15,3 1-6-15,-2-2-4 0,3 2 2 0,-2-1 1 16,1 1 1-16,-1 2-4 0,-1-1 9 0,2 1-7 15,-1 1 3-15,3-1-4 0,-4 1 0 0,0 0-5 16,2 0 5-16,-3 1-4 0,2-1 0 0,-2 1 1 0,1-2-6 16,2 0 1-16,-3 1-5 0,1 0 4 15,0-1-4-15,-2 0 11 0,2-2-11 0,-5 1 3 16,4 0-4-16,-5 0 5 0,2-3-1 0,5 2-2 16,-6 1 0-16,-1-3 1 0,1 2-4 0,-4-2 6 0,5 0-8 15,0 1 3-15,-2 1-3 0,-1 0 4 16,0-2 3-16,2 2-7 0,-3-1-1 0,4 1-2 15,-1 1-1-15,2-1 5 0,-2 1 4 0,-2 1-4 0,2-1-2 16,-3 0 3-16,1 2-4 0,1 0 0 0,-3 1-1 16,1-1 3-16,0 2-6 0,-2-3 3 0,-2 2 2 15,2-1-2-15,-4 1 2 0,7 1 4 0,-7-2-7 16,-5-2-2-16,11 4 6 0,-4-1 0 0,-7-3-3 16,14 3-2-16,-8-2 0 0,-6-1-5 0,9 3 2 15,-9-3 1-15,10 1-1 0,-10-1 5 0,9 2-5 16,-9-2-2-16,8 0-3 0,-8 0 9 0,0 0-3 15,6 4 4-15,-6-4-4 0,0 0-4 0,0 0 8 16,0 0-2-16,0 0-2 0,0 0 2 0,0 0 0 16,0 0 0-16,4 5-3 0,-4-5-1 0,0 0 6 15,0 0-1-15,0 0-2 0,0 0 7 0,-8 17-2 16,7-11-2-16,-3 2 0 0,2-1 0 0,-1 3 7 0,2 2-6 16,-3 1 1-16,0 2-3 0,2 1 0 0,-2 0-2 15,3 0-2-15,-3 1 1 0,4 0 4 0,-1 0 0 16,-1 0 0-16,1 0 1 0,2-2-1 15,1 2-1-15,-4 0-1 0,2 1 11 0,-1 1-12 0,1 0 0 16,0 0 4-16,-1 0-1 0,1 1-1 0,-2-1-1 16,4 6 5-16,-4 3-3 0,2-9 0 0,0 7 3 15,3-2-2-15,-3-4-3 0,0 1-2 0,3-3 7 16,-5 1-5-16,5 1-3 0,-4-2 2 0,3 0 6 16,-1 1-5-16,2-1 5 0,-3 1-5 0,1 0 0 15,2-1 2-15,-3-2 2 0,1 1-3 0,0-3 5 16,1-1-1-16,-2-1-2 0,2-1-1 0,0 0 1 15,0-2-2-15,-2 3-1 0,1-4-1 0,0 2 7 16,1 0-7-16,-2-1 1 0,0-2 4 0,2 0-2 16,0-1-3-16,-2-6 7 0,1 10-4 0,-1-10-2 15,0 10 1-15,0-10 3 0,1 6-4 0,-1-6 1 16,0 0 4-16,3 9-1 0,-3-9-2 0,0 0 2 16,0 0-1-16,0 0 8 0,0 0 0 0,0 0 2 0,0 0 2 15,-2 8 6-15,2-8-4 0,0 0-2 0,0 0-2 16,0 0 2-16,-7 4 1 0,7-4 2 15,-12 2-4-15,12-2 4 0,-9 1-3 0,9-1 1 0,-13 1-4 16,5-1 4-16,8 0-5 0,-14 2 3 0,2-2-3 16,2-2 1-16,0 2-3 0,-4 0 4 0,3-1-7 15,-3 1 0-15,0-1-1 0,-5 1-1 0,2-1-1 16,-2 0 4-16,1 1-3 0,-1 1-2 0,-1-1 4 16,1 0-1-16,-2 1-1 0,2-1 3 0,-3 1-3 15,1 0 2-15,0-1 1 0,2 2 2 0,-1-1-3 16,1 0 1-16,2-1-1 0,-2-1-1 0,3 1 0 15,-4-1 1-15,7-1-1 0,-2 1 1 0,-2 0-2 16,-1-1 0-16,5-1 2 0,-1 1-1 0,-2-1 0 16,-3 0 1-16,2-1 0 0,-1 2 0 0,-1 0 4 15,2-2-4-15,-2 2 0 0,1-1 1 0,3 2-1 16,-3 0 0-16,0-1 10 0,0 0-2 0,5 2 0 16,-1-1 3-16,-2-1-6 0,-3-1 4 0,7 0 1 15,-1 1 0-15,-1 0-1 0,1-2 0 0,-4 0-1 0,4 1 0 16,-1-1-2-16,2 1 2 0,1 0 5 15,-3 1-5-15,1-1-4 0,0 0 5 0,0 0-1 16,-2 1 1-16,3-2 2 0,-4 2 3 0,0-1-2 0,1 0-15 16,0-1 1-16,-2 2 6 0,4 0-2 0,3-1 4 15,-1 1 3-15,0 0-1 0,4 0-3 0,-2 1 3 16,1-1 2-16,8 2 0 0,-13-4-4 0,7 4 3 16,6 0 0-16,-11-1 1 0,11 1-1 0,-13 0-2 15,13 0 0-15,-13-1 0 0,5 2-3 0,8-1-2 16,-13 0 1-16,13 0-2 0,-11 0 0 0,11 0-2 15,0 0-1-15,-9-1-10 0,9 1-12 0,0 0-23 16,0 0-21-16,-10 0-33 0,10 0-34 0,0 0-34 16,0 0-36-16,0 0-46 0,0 0-71 0,0-11-320 15,0 11-1025-15,2-13-71 0</inkml:trace>
  <inkml:trace contextRef="#ctx0" brushRef="#br0" timeOffset="184265.91">1950 11896 295 0,'4'-5'263'0,"-4"5"-23"0,0 0-47 16,0 0-26-16,0 0-8 0,0 0-9 16,0 0-26-16,0 0 19 0,0 0 13 0,0 0-13 15,5-4 14-15,-5 4 1 0,0 0 9 0,0 0-5 0,0 0 8 16,0 0 0-16,0 0 3 0,0 0 2 0,0 0-6 15,0 0-11-15,0 0-31 0,0 0-9 0,0 0-16 16,0 0-13-16,0 0-4 0,-16 15-14 0,11-12-1 16,0 3-14-16,-1 3-7 0,0-1-10 0,-3 1 2 15,4 0 2-15,0 2-12 0,-1-2-7 0,-1 1 8 16,1 0-11-16,2 0 3 0,0-1-10 0,-1 1 1 16,2-4-4-16,2 3 1 0,0-3-4 0,1-6-3 15,-1 12 0-15,2-5-4 0,3-2 0 0,-4-5 2 16,5 9 0-16,-1-3-3 0,1-2 0 0,1-1 2 15,2 2 2-15,2 1-1 0,0-2 0 0,0 0-3 16,1 2 4-16,0-2-2 0,2 0-3 0,0 2 3 16,1-3-1-16,-1 1-4 0,2-1 6 0,-3 1-3 15,-1 1 3-15,-2 2 0 0,1-3 3 0,-2 1 3 16,-1 0 7-16,0 1 7 0,-3-1 7 0,-2 2-2 16,2-2 0-16,-3 2-2 0,-1-7-1 0,0 13 0 15,2-3-5-15,-6-1 9 0,0-3-12 0,-2 2 1 16,-2-1-1-16,0-3-7 0,-1 3-6 0,-2-2-11 15,-3-2-5-15,3-2-12 0,1-1-8 0,-2-1-17 0,-1 0-14 16,0-3-18-16,4 0-20 0,1 1-19 16,1-3-27-16,0 2-25 0,4-1-17 0,-1-4-60 15,4 9-248-15,-4-11-698 0,2 5 78 0</inkml:trace>
  <inkml:trace contextRef="#ctx0" brushRef="#br0" timeOffset="185385.43">2152 11962 85 0,'0'0'465'0,"0"0"-59"0,0-8-43 0,0 8-40 16,0 0-29-16,0 0-34 0,0 0-24 0,0 0-16 16,0 0-22-16,0 0-11 0,0 0-19 0,0 0-17 15,0 0-17-15,0 0-14 0,0 0-14 0,0 0-8 16,4 24-14-16,-4-14-3 0,-1 2-6 0,2 0-3 15,2 4-10-15,-2 0-3 0,3 0-6 0,0 3-4 16,-2-2-7-16,2 0 1 0,0 0-9 0,0 2 0 16,1-2-6-16,1-1 1 0,-1-1-8 0,2 0-5 0,-2-2 1 15,-1-2 0-15,2-2-4 0,2 1 1 16,-2-3-2-16,-1-3 3 0,-1 2-6 0,1-3-3 16,-5-3 2-16,10 5 4 0,-4-3-9 0,-6-2 2 15,0 0 0-15,15-6 0 0,-9 3-5 0,-2-1 4 0,4-2-2 16,-2-1-2-16,1-3 5 0,0 4-5 0,-2 1 2 15,3-4 1-15,-1 3-7 0,-1-4 1 0,-2 4-5 16,-2-1-2-16,2 1 2 0,-1 0-1 0,-2-1-4 16,-1 7 0-16,2-16 1 0,-2 8 1 0,0-2-4 15,-1-1 1-15,-1 2 5 0,0-1-5 0,1 1 1 16,0-2 3-16,-2 5-1 0,3 6-1 0,-5-18-2 16,4 12-2-16,-3 0 1 0,4 6 3 0,-5-11 3 15,5 11 1-15,-1-7-4 0,1 7 3 0,-4-6 4 16,4 6 3-16,0 0 0 0,-5-6 7 0,5 6 5 15,-6-4 3-15,6 4 4 0,0 0 6 0,0 0 1 16,0 0 6-16,0 0 9 0,0 0 0 0,0 0 3 16,0 0 3-16,0 0 0 0,0 0 9 0,0 0 2 15,0 0-1-15,0 0 8 0,0 0-16 0,0 0-3 16,0 0-4-16,0 0-9 0,0 0-2 0,0 0-1 16,0 0 1-16,3 23-10 0,-3-23 1 0,4 8-1 15,-3-2 2-15,-1-6-10 0,3 9 0 0,-3-9 3 16,-2 9-3-16,2-9 1 0,4 7-5 0,-4-7-1 0,0 0 5 15,3 5-8-15,-3-5 5 0,0 0-5 0,0 0 0 16,0 0-1-16,0 0 4 0,0 0-5 16,0 0 0-16,0 0 1 0,0 0-2 0,0 0-3 15,0 0 10-15,0 0-9 0,0 0 5 0,3 6-1 0,-3-6 1 16,0 0 1-16,0 0 1 0,0 0-7 0,0 0-1 16,0 0 5-16,0 0 1 0,-4 11-2 15,4-11-3-15,0 0 4 0,0 0-1 0,0 0 3 16,0 0 4-16,-3 6-4 0,3-6 2 0,0 0-1 0,0 0 0 15,0 0-2-15,-5 5 1 0,5-5-4 0,0 0 2 16,1 11-1-16,-1-11 0 0,3 10 0 0,-2-4-2 16,2-1 5-16,-2 3-2 0,0 0-3 0,1-1 1 15,0 3 0-15,-2-3 0 0,4 2-4 0,0-1 4 16,-1-4 2-16,0 3-4 0,2-3 0 0,-2 1 4 16,2-1 1-16,0 1-4 0,-5-5-1 0,10 6 2 15,-5-3-2-15,-5-3 2 0,9 4-1 0,-2-3 4 16,-7-1-2-16,14 3-4 0,-8-1 0 0,-6-2 2 15,12 1-2-15,-12-1 3 0,10-1-2 0,-10 1-3 16,9-2 3-16,-9 2-1 0,9-7-2 0,-5 5 1 16,-4 2 4-16,6-7-2 0,-4 2 4 0,1-2 1 15,-3-3-3-15,3-1 0 0,-3-2-2 0,1 0 1 16,-2 1 2-16,-1-5-3 0,0 2-3 0,3-2 4 16,-4 0-1-16,1 5 10 0,1-5-10 0,-2 6 2 0,-1 2 1 15,2-1 0-15,2 4-3 0,-4-2 2 16,1 1-2-16,3 7 2 0,-2-10 0 0,2 10 2 15,-3-6-7-15,3 6-8 0,-5-5-2 0,5 5-12 16,0 0-19-16,0 0-24 0,-6-2-23 0,6 2-39 0,0 0-40 16,0 0-57-16,0 0-68 0,0 0-241 0,0 0-779 15,0 0 52-15</inkml:trace>
  <inkml:trace contextRef="#ctx0" brushRef="#br0" timeOffset="185651.38">2595 12009 434 0,'0'0'555'0,"0"0"-62"0,0 0-43 15,0 0-64-15,5 5-43 0,-5-5-39 0,0 0-34 16,1 5-29-16,-1-5-22 0,3 10-24 0,-2-4-15 16,1 0-20-16,0 3-14 0,0 0-8 0,2 1-17 15,1 3-12-15,-3-2-11 0,2-1-8 0,2 1-11 16,-1 1-16-16,0 4 11 0,-1-4-15 0,1 3-14 15,0-2 3-15,-1 1-8 0,1-2-7 0,-1-1-2 16,-2-2-10-16,3 3-1 0,-2-2-19 0,0-2-16 16,-1 0-18-16,2-1-28 0,-2-1-24 0,0 0-35 15,-2-6-39-15,1 9-43 0,-1-9-52 0,0 0-294 0,0 0-802 16,0 0 50-16</inkml:trace>
  <inkml:trace contextRef="#ctx0" brushRef="#br0" timeOffset="186524.41">2753 11997 242 0,'0'0'405'16,"0"8"-49"-16,0-8-29 0,0 7-22 0,0-7-16 15,1 9-23-15,-1-9-12 0,3 8-7 0,-1 2-12 16,0-2-10-16,0 0 4 0,1 2-21 0,1 1-7 16,-2 2-27-16,2-1-14 0,0 0-11 0,0 0-14 15,-2-1-14-15,2 4-12 0,1 1-14 0,-1-4-7 16,0 0-12-16,0 1-2 0,1-3-9 0,0 1-11 15,0 1-8-15,-1-2 0 0,1 0-7 0,-2-2-2 16,3-1-7-16,-4-3-14 0,2 1-24 0,-4-5-22 16,4 6-23-16,-4-6-32 0,0 0-35 0,0 0-33 15,0 0-49-15,0 0-53 0,0 0-283 0,0 0-781 16,0 0 53-16</inkml:trace>
  <inkml:trace contextRef="#ctx0" brushRef="#br0" timeOffset="187029.44">2609 11974 174 0,'0'0'649'0,"0"0"-95"0,-7-5-84 0,7 5-74 16,0 0-51-16,0 0-44 0,0 0-32 0,0 0-33 15,0 0-23-15,9-12-20 0,-9 12-27 0,11-3-17 16,0-1-16-16,-3 4-15 0,2-3-18 0,1 2-13 15,3-1-4-15,-2-1-12 0,1 3-11 0,1-2-4 16,0 1-5-16,6 0-7 0,-7 0-8 0,5-2-13 16,-5 2-4-16,0 1-8 0,6-2 0 0,0 4-5 15,-6-4-6-15,4 2-6 0,-5 0-5 0,1 2 0 16,0-2-11-16,-1 0-3 0,0-2-6 0,-3 1-1 16,-1 0-7-16,-8 1 9 0,15-3 1 0,-9 3 3 15,-6 0 4-15,0 0-1 0,12-2 13 0,-12 2 12 16,0 0 15-16,9-1 9 0,-9 1 6 0,0 0-3 15,1 8-4-15,-1-8 1 0,0 0-5 0,-9 14-3 16,5-8 1-16,-2 2 3 0,-1 0-5 0,0 1 7 16,-1 1 8-16,0-1 5 0,1 1-4 0,-1 0 0 15,-1-2 1-15,3 0 0 0,-2 3 1 0,2-1-3 0,-2 0 3 16,3-1-9-16,1 3 6 0,0-1-2 16,0 0 0-16,3-3-2 0,-2 2 8 0,3-3-11 15,0 2 1-15,2 0-8 0,0-2 1 0,1 0-2 0,1-1 1 16,1 0 2-16,0-1 1 0,4 1-7 0,-3-1-1 15,3-1-5-15,0 0 4 0,3 0 12 0,-5-2-15 16,5 0-9-16,-3-2 4 0,1 0-14 0,0-1-13 16,-1 2-19-16,-9-1-31 0,14-4-30 0,-7 4-33 15,-7 0-45-15,11-5-50 0,-4-1-89 0,-6 0-234 16,3 0-816-16,0-4 44 0</inkml:trace>
  <inkml:trace contextRef="#ctx0" brushRef="#br0" timeOffset="187257.37">3075 11903 69 0,'0'0'699'0,"0"0"-129"0,0 0-97 0,0 0-62 15,0 0-45-15,0 0-38 0,5 16-20 0,-5-7-20 16,4 1-17-16,-1 2-20 0,-2 6-25 0,0 0-12 16,0-3-27-16,2 3-8 0,1 2-24 0,-2-2-20 15,1 0-11-15,2-2-12 0,-1 1-12 0,-1-4-23 16,1 3 2-16,0 0-14 0,2-1-11 0,-3-4-5 15,1-1-14-15,0-2-30 0,-1 3-34 0,-1-5-24 16,3 1-32-16,-4 0-28 0,-1-7-41 0,0 0-42 16,3 9-55-16,-3-9-67 0,0 0-239 0,0 0-819 15,0 0 40-15</inkml:trace>
  <inkml:trace contextRef="#ctx0" brushRef="#br0" timeOffset="187623.42">3107 12106 237 0,'7'-2'289'0,"1"-2"-17"0,1 0-45 16,2-1-31-16,-1 2-12 0,1-3-29 0,-1 0-18 16,-1 1-16-16,-1 0-15 0,1-2-12 0,-2 1-9 15,1 0-24-15,-1-2-18 0,-2 3 3 0,0 0-19 16,0 0-35-16,-5 5 41 0,4-7 12 0,-4 7 13 15,2-6 37-15,-2 6 19 0,0 0 33 0,0 0 25 16,0 0 3-16,0 0-5 0,0 0 1 0,0 0 3 16,0 0-5-16,0 0-7 0,-6 26-7 0,8-16-3 15,0 0 3-15,0 3-17 0,0 4 12 0,0-1-3 16,2-1-6-16,-3 0 7 0,5 2-13 0,1-2-13 16,0-3-14-16,-1 3-8 0,-1-3-17 0,0 0-10 15,0-1-2-15,-1 0-15 0,3-1 1 0,-4 3-8 16,3-5-2-16,-3 3-7 0,0-4-14 0,0 2-22 15,-1-4-28-15,-1 2-22 0,-1-7-30 0,3 8-29 16,-3-8-39-16,3 6-45 0,-3-6-59 0,1 8-75 16,-1-8-257-16,0 0-873 0,0 0 18 0</inkml:trace>
  <inkml:trace contextRef="#ctx0" brushRef="#br0" timeOffset="212176.16">582 1723 255 0,'0'0'403'0,"-5"-7"-44"16,5 7-12-16,0 0-35 0,-3-8-13 0,3 8-29 15,-2-7-15-15,2 7-5 0,0 0-35 0,0 0-11 16,-4-6-24-16,4 6-13 0,0 0-26 0,0 0-15 16,0 0-16-16,0 0-22 0,0 0-9 0,0 0-14 15,0 0-2-15,0 0-2 0,0 0-2 0,6 23-21 16,-3-12 2-16,1-1-9 0,3 7 3 0,2-1-6 15,-1 2 0-15,1-1-4 0,5 6-2 0,0-1 0 16,2 3-3-16,0 2 0 0,-1-4-2 0,1 1-2 0,-3-2-2 16,4 0 3-16,-3-6-1 0,-4-3-8 15,2 2 5-15,-3-1-6 0,-3-4 8 0,2-2-3 16,-3-1-1-16,0-1 1 0,-5-6 8 0,8 7 6 16,-8-7 8-16,7 3 8 0,-7-3 6 0,0 0 0 15,0 0 12-15,0 0-9 0,11-13 11 0,-9 3-10 0,0-1-8 16,0-2 2-16,1-4-7 0,-1-1-2 15,2 1-1-15,-1-1-3 0,-1 1-10 0,1 1 3 16,-1-1-6-16,1 2-1 0,-2-2-3 0,2 5 1 16,-2 0-10-16,2 2 0 0,-2 0-18 0,-1 3-5 15,2-1-8-15,-2 8-16 0,3-10-18 0,-3 10-30 16,0-7-26-16,0 7-30 0,0 0-48 0,2-10-36 16,-2 10-55-16,0 0-250 0,0 0-771 0,0 0 57 15</inkml:trace>
  <inkml:trace contextRef="#ctx0" brushRef="#br0" timeOffset="212463.09">1033 1702 231 0,'0'0'408'0,"0"9"-48"0,0-9-14 0,1 16-24 15,2-8-28-15,-1 9-20 0,0-5-20 0,1 6-13 16,1-1-17-16,0-1-11 0,1 2-27 0,-1-1-6 16,1 3-15-16,2-2-19 0,0 0-13 0,-2 0-16 15,0-2-13-15,0 0-9 0,-1-1-11 0,0-3-8 16,-1 1 0-16,-1-2-18 0,1-1-4 0,1-3-5 16,-3 0-7-16,1-1-10 0,-2-6-15 0,3 10-12 15,-3-10-20-15,3 5-20 0,-3-5-40 0,0 0-57 16,0 0-53-16,0 0-58 0,0 0-271 0,0 0-733 15,0 0 72-15</inkml:trace>
  <inkml:trace contextRef="#ctx0" brushRef="#br0" timeOffset="212827.4">1013 1656 51 0,'3'-9'385'0,"4"0"-49"0,-4 3-36 0,1-3-36 16,1 2-24-16,-1 1-31 0,4 0-8 15,2-1-23-15,-1 4-11 0,0-2-21 0,5 2-10 0,-4 2-11 16,2 2-7-16,-1-1-16 0,0 0-3 16,3 1 2-16,-3 1-16 0,1 1-1 0,-1-1-14 15,-1 2-3-15,-2-1-6 0,1 1 1 0,-1-1 1 0,-2 1 7 16,-1 0 8-16,0 2 21 0,-2 0 2 0,1 0 5 15,-4 4-8-15,-3-2 0 0,1 4-10 0,-2-2-5 16,-1 0-4-16,-2 0-3 0,-1-1-6 0,0 1-8 16,0 0-7-16,0-3 2 0,0 2-10 15,0 0-8-15,0-2-5 0,-1 1-10 0,-1-2-8 16,3-1-8-16,1-1-11 0,1 1-12 0,0-1-21 0,5-4-16 16,-12 4-23-16,12-4-15 0,-5 5-30 0,5-5-42 15,-4 4-21-15,4-4-33 0,0 0-43 0,0 0-231 16,0 0-685-16,0 0 79 0</inkml:trace>
  <inkml:trace contextRef="#ctx0" brushRef="#br0" timeOffset="213478.37">1352 1845 351 0,'2'7'369'16,"-2"-7"-36"-16,0 0-39 0,-3 16-6 0,4-10-19 15,-1 3-29-15,0-9-25 0,-1 18-16 0,0-7-11 16,2-2-18-16,-2 2-14 0,0-1-24 0,1-10-11 16,0 16-11-16,-2-10-8 0,2-6-11 0,-1 10-9 15,1-10-3-15,0 9-8 0,0-9-6 0,0 0 6 16,0 0-8-16,0 0 4 0,3 6-1 0,-3-6-1 15,0 0 0-15,0 0 4 0,0 0-13 0,0 0-3 16,0 0-3-16,1-32-8 0,0 22 7 0,-1 0 1 16,0-3-8-16,-1 2-3 0,0-5 1 0,2 4 0 15,-2-4-3-15,-1-4-7 0,0 2 1 0,0 0 0 16,0-1-4-16,-1 3-4 0,2 0 3 0,1 0-5 16,-3 1-1-16,1 3-1 0,2 2-4 0,-1-3-2 15,1 6 1-15,-4-2-5 0,4 2 4 0,0 7-5 16,-2-13-2-16,2 13 2 0,-1-9-2 0,1 9-2 15,0 0 0-15,1-10-4 0,-1 10 1 0,0 0-1 16,0 0-5-16,0-7 4 0,0 7-9 0,0 0 8 16,9-1-3-16,-9 1 0 0,0 0-5 0,16 11 7 15,-7-4 2-15,4 4 1 0,1 3-3 0,2-1 0 16,5 11 4-16,-3 0-2 0,3 6 2 0,-4-3 1 16,3 0-1-16,-3-4-5 0,-3-3 3 0,0 3 0 15,-1-7 0-15,-3 0 3 0,-2-7 4 0,2 1-10 16,-2-1 3-16,-2 1 1 0,-1-3 1 0,1-1 1 15,-6-6 1-15,9 7 2 0,-9-7 2 0,6 4 9 16,-6-4 6-16,0 0 11 0,0 0 5 0,0 0-1 16,10-15 4-16,-9 4-9 0,3-5 5 0,-5-3-5 15,2-6-1-15,0-1 1 0,-1 0 0 0,0 7-12 16,1-8 2-16,1 10-8 0,-1-3 7 0,2 4-11 16,-3-4 2-16,1 8 12 0,0 0-27 0,-1 1-7 15,1 2-8-15,1-1-9 0,-2 10-23 0,1-13-23 16,-1 13-28-16,0-7-33 0,0 7-31 0,0 0-36 15,0 0-29-15,0 0-55 0,0 0-253 0,0 0-781 16,0 0 53-16</inkml:trace>
  <inkml:trace contextRef="#ctx0" brushRef="#br0" timeOffset="214060.25">2226 1827 346 0,'0'0'456'0,"0"0"-58"0,0 0-54 0,0 0-46 15,0 0-24-15,0 0-29 0,-6 32-13 0,4-27-35 16,4 7-22-16,-2-5-19 0,2-1-20 0,-2-6-14 0,3 21-6 16,0-8-6-16,1-2-22 0,-1 1-4 0,3-1-9 15,0 3-4-15,-4-3-10 0,5 2-8 0,-1-2-4 16,-1-4-5-16,1-1-5 0,-1 3-4 15,0-2-1-15,1-3-1 0,-6-4-5 0,10 7-2 16,-10-7-1-16,11 1 0 0,-11-1 0 0,0 0-4 16,21-10 1-16,-14 3-5 0,2-4-5 0,-2 3-1 0,0-8-2 15,0 1-6-15,1 0 3 0,-2 1 1 0,0 2 1 16,-3 0-6-16,1 1-1 0,-1-2 0 16,1 4-2-16,0-9 2 0,0 6 1 15,-4 12 11-15,2-8-2 0,-2 8 10 0,1-7 4 16,-1 7 6-16,0 0-3 0,0 0-1 0,0 0-3 0,0 0-2 15,0 0-3-15,0 0 5 0,0 0-5 0,0 0 5 16,0 0-7-16,3 34 5 0,-3-23-4 0,2-1 2 16,0 1-7-16,0 7 3 0,1-6-2 15,-1 3-1-15,2-5-3 0,-1 1-8 0,2 3-19 16,-2-4-23-16,1 1-37 0,0-3-45 0,-4-8-47 16,9 11-52-16,-4-8-54 0,-5-3-233 0,0 0-721 0,17 3 72 15</inkml:trace>
  <inkml:trace contextRef="#ctx0" brushRef="#br0" timeOffset="-214725.33">2747 1825 140 0,'0'0'452'0,"0"0"-53"15,0 0-48-15,0 0-40 0,0 0-26 0,0 0-22 16,0 0-15-16,0 0-24 0,0 0-21 0,0 0-12 15,-29 1-27-15,29-1-16 0,-11 5-20 0,6-2-11 16,5-3-13-16,-6 5-15 0,0-1-3 0,6-4-16 16,-7 3-6-16,7-3-13 0,-7 5 2 0,7-5-12 15,0 0-3-15,-3 9-9 0,3-9 2 0,1 10-4 16,-1-10-3-16,5 11-3 0,-2-6 7 0,4 5-8 16,-3-4-7-16,1 2 5 0,2-1-1 0,-1 3 3 15,4 0-4-15,-3-2 5 0,-1 3-7 0,4-1 2 16,-1-2 1-16,-3 0-3 0,2 1 4 0,-3 0-7 15,2 0 10-15,-1-1-5 0,-2 1 7 0,1-3 0 16,-5-6-2-16,4 14-1 0,-4-14 6 0,2 11 2 16,-2-11-5-16,0 13-4 0,0-13 0 0,-1 12 12 15,1-12-6-15,-5 9-3 0,5-9-1 0,-8 6 3 16,8-6-5-16,0 0-3 0,-16 3-2 0,16-3-2 16,-13-3-4-16,13 3 3 0,-15-6-3 0,15 6-2 15,-12-7 0-15,6 3-4 0,6 4-1 0,-10-8-4 16,10 8 3-16,-9-8-4 0,9 8 0 0,-7-9-3 15,5 5-4-15,2 4-2 0,0 0 1 0,1-15-1 16,-1 15-3-16,2-8-2 0,-2 8-1 0,7-7 1 16,-2 4 2-16,-5 3 1 0,13-6 4 0,-7 5 1 15,6-1-4-15,-1-2 6 0,2 2-1 0,0 1 0 16,1 1 3-16,-1 0-3 0,1-1 4 0,2 0-7 16,2 2-3-16,1-3-4 0,-2-1-5 0,1 1-5 15,-3-4-9-15,3 1 5 0,-6-1-12 0,1 2-3 16,2-5 8-16,-6 3 1 0,3 0-1 0,-1 0 0 15,-2-1 8-15,-1 1 3 0,-2-3 2 0,-6 9 1 16,7-10 10-16,-4 5 3 0,-1-1 5 0,-2 6 10 16,2-11 9-16,-2 11 7 0,-2-11 13 0,2 11 8 15,-5-7 14-15,1 2 6 0,4 5 16 0,-5-7-5 16,5 7 1-16,0 0 0 0,-9-2 13 0,9 2-12 16,0 0-11-16,-12 2-15 0,12-2 2 0,0 0-5 15,-9 14-7-15,9-14-2 0,-7 12 0 0,6-1-7 16,1 0-2-16,0 1-1 0,0 0-6 0,1 5 0 15,2-2 0-15,-1 1-4 0,1-3-6 0,1-1-12 16,0 0-14-16,1-1-27 0,3 4-23 0,-4-7-30 16,3 2-33-16,-1-3-28 0,-6-7-38 0,15 6-38 15,-15-6-42-15,12 1-238 0,-12-1-734 0,0 0 69 16</inkml:trace>
  <inkml:trace contextRef="#ctx0" brushRef="#br0" timeOffset="-214431.22">3204 1946 11 0,'10'0'427'16,"-10"0"-48"-16,0 0-38 0,0 0-43 0,7 14-25 15,-7-14-32-15,4 13-21 0,-4-13-19 0,4 14-16 16,-1-3-21-16,1-2-11 0,-2 1-13 16,1-1-15-16,0 1-3 0,-1-1-15 0,0 0-6 0,-2-9-20 15,3 10 6-15,-3-10-12 0,4 7 5 0,-4-7 6 16,0 0 12-16,0 0 0 0,0 0 3 0,0 0-11 15,0 0-4-15,0 0-13 0,0 0-8 0,0 0-8 16,4-34-4-16,-4 24-6 0,2-3-6 0,-1 1 1 16,0-1-9-16,3-1 1 0,-3 3-14 0,2-1-10 15,-1 0-10-15,-1 0-11 0,2 0-10 0,-2 0-17 16,2 3-8-16,1-2-20 0,-3-2-22 0,-1 13-28 16,6-16-35-16,-3 10-23 0,2-1-35 0,1-1-35 15,-2 2-232-15,1 3-661 0,-5 3 86 0</inkml:trace>
  <inkml:trace contextRef="#ctx0" brushRef="#br0" timeOffset="-214119.26">3572 1744 399 0,'0'0'401'0,"0"0"-49"0,0 0-51 0,0 0-25 15,0 0-29-15,-16 12-1 0,9-6-27 0,0-3-8 16,3 2-13-16,4-5-14 0,-12 4-13 0,7 0-20 0,5-4-21 15,-7 5-18-15,7-5-15 0,-7 5-8 0,7-5-21 16,-4 6-1-16,2-1-9 0,2-5-8 16,-2 10-3-16,1-3-9 0,1 3 1 0,3 0-1 15,-1-2-4-15,2 4 1 0,0 0-2 0,3 3 1 16,0 0 6-16,-3-4 4 0,0 2 6 0,0-1 1 16,3 4 6-16,-1-2-3 0,-3-3 2 0,1 1 9 0,0 0-6 15,-3 0 1-15,2-4 0 0,-2 1-2 0,-1-9-6 16,0 13-6-16,0-13 10 0,-4 10-16 0,4-10-17 15,-6 11-13-15,-1-4-18 0,-2 0-28 16,0 1-32-16,-1-2-45 0,-4 5-64 0,1-2-86 16,-10 8-287-16,0 0-804 0,1-2 46 0</inkml:trace>
  <inkml:trace contextRef="#ctx0" brushRef="#br0" timeOffset="-212879.07">1732 2481 18 0,'0'0'388'15,"0"0"-39"-15,0 0-28 0,0 0-20 0,0 0-20 16,0 0-7-16,0 0-18 0,0 0-20 0,0 0-25 15,0 0-21-15,0 0-10 0,0 0-14 0,0 0-8 16,4 23-12-16,-4-14-11 0,-2 1-12 0,1 2-9 16,0 4-15-16,0 1-5 0,-3-2-13 15,1 2-3-15,1 3-9 0,2-1-5 0,-1 6-7 0,-1-6-2 16,1-1-1-16,2 1-8 0,-1 2-3 0,-1-2-3 16,1-2-6-16,0 1 1 0,1-1-3 0,-1 2 0 15,0 0-4-15,2 0-3 0,-1 0 0 0,0-1-4 16,0-3 0-16,2 2-5 0,-3 1 0 0,0-1 1 15,0 1 3-15,0-2-8 0,-3 0-3 0,6 0-3 16,-3 1 5-16,1-1-2 0,-1-1-5 0,3 2 1 16,-6 0 0-16,6-1 0 0,-2 0 2 0,0 1-1 15,-1-2 0-15,1 0 1 0,1 1-2 0,-2-1 2 16,0 0-3-16,0-1-1 0,-2-2 3 0,2-1 1 16,0 2-7-16,-1-2 5 0,1 2-8 0,0-2 6 15,0 0 3-15,0-2-3 0,-1 4-3 0,1-2 3 16,-1 0-2-16,2 1 0 0,-2 0 4 0,-2-1-2 15,2 0-3-15,1-1 5 0,1 1-2 0,-2-1 1 16,2 0 1-16,-2-1 2 0,1 0-4 0,0-1 0 16,-3-1-3-16,3-7 0 0,0 16 0 0,0-9 0 15,-1 2-2-15,1-9 4 0,1 14-6 0,-1-4-2 16,0-4 7-16,0 4 0 0,0 0 0 0,0-10 0 16,0 13 3-16,0-6-2 0,0-7 0 0,0 15 2 15,0-15-2-15,3 12 4 0,-3-12 1 0,0 13-2 16,0-13 2-16,0 14-1 0,0-3 0 0,0-11 1 15,0 20 1-15,0-10-3 0,1 1 6 0,-1-1-3 16,3 3 4-16,-3-2 4 0,0-1 0 0,0 0 0 16,0-10 2-16,0 17 2 0,0-17 1 0,0 14-3 15,2-8 0-15,-2-6 1 0,0 13 7 0,0-13-10 16,0 0 0-16,-1 14-4 0,1-14 3 0,0 0-4 16,0 11 2-16,0-11-4 0,1 6 4 0,-1-6-11 15,0 0 1-15,0 0 2 0,0 8 12 0,0-8-5 16,0 0-8-16,0 0-1 0,0 0 2 0,0 0-3 15,0 16-6-15,0-16-20 0,0 0-22 0,0 0-37 16,-2 7-69-16,2-7-84 0,0 0-349 0,0 0-883 16,0 0 12-16</inkml:trace>
  <inkml:trace contextRef="#ctx0" brushRef="#br0" timeOffset="-206665.57">2738 6594 453 0,'0'0'408'15,"0"0"-33"-15,2-8-49 0,-2 8-29 0,0 0-25 16,0 0-20-16,0 0-18 0,0 0-16 0,0 0-10 15,0 0-22-15,0 0-6 0,0 0-16 0,0 0-6 16,0 0-17-16,0 0-12 0,0 0-11 0,0 0-6 16,9 22-11-16,-8-16-4 0,1 5-15 0,0-1-3 15,-2 1-9-15,3-1-5 0,-2 2-6 0,2 0-3 16,-1 4-5-16,2 1 4 0,-1 2-10 0,-1-3-5 16,2-1-4-16,1 0-3 0,-4 2-9 0,1-1 3 15,0-4-1-15,0 0-6 0,0-1-5 0,1-1 5 16,-2-3-5-16,0-2-4 0,-1-5 2 0,3 10-3 15,-3-10 1-15,1 8-3 0,-1-8-1 0,0 0 0 0,3 6 0 16,-3-6-3-16,0 0 4 0,0 0-5 16,0 0 2-16,0 0 1 0,0 0-3 0,0 0 2 15,0 0-3-15,0 0 0 0,0 0 3 0,0 0-2 16,-9-27 0-16,5 19 2 0,3-1-4 0,-3-1-2 0,1-3 2 16,2 2-1-16,-4-1 1 0,2 1-3 15,2-3 2-15,-2 2 2 0,2-3-2 0,0 1 2 0,-2 5-1 16,2-5-1-16,0 4 1 0,-1-1-3 0,1 0 3 15,0 2 5-15,1 0-2 0,-1-1-2 0,1 0-6 16,0 2 3-16,0-2 3 0,-2 2-1 0,4-2-3 16,-1-1 4-16,0 4-4 0,-1 7 1 0,1-13-3 15,-1 13 1-15,4-11 0 0,-1 5-2 0,-3 6 4 16,5-9-1-16,-5 9 2 0,4-8-5 0,-4 8 3 16,7-6 5-16,-7 6-7 0,6-5 0 0,-6 5 1 15,9-2-2-15,-9 2 5 0,12-4-1 0,-7 4 0 16,-5 0-4-16,15 0 0 0,-15 0-2 0,13 2-3 15,-6-1 2-15,1 1-1 0,-2 0-3 0,2 1 5 16,-1 1-6-16,1-2 3 0,-3 2-2 0,2-1 2 16,-1 1 1-16,-1-1 5 0,-5-3-4 0,8 8 1 15,-4-6 1-15,-4-2 0 0,7 6 1 0,-5-2 0 16,-2-4 1-16,3 7 2 0,-3-7-2 0,1 7 2 0,-1-7 1 16,0 11 1-16,0-11-9 0,-4 9 2 0,0-3 3 15,1-1-1-15,-1 2-2 0,-1-2 5 0,-1 1-3 16,1-1 5-16,-4 2 1 0,1-2-2 0,2 0 4 15,-2-1 2-15,0 2 5 0,1 0 1 0,-1-3 1 16,1-1 2-16,-1 2 2 0,8-4-1 0,-8 6 2 16,8-6-4-16,-8 4 2 0,8-4-2 0,-6 2 3 15,6-2-3-15,0 0-5 0,-7 2-1 0,7-2 1 16,0 0-4-16,0 0 0 0,0 0-6 0,0 0 2 16,-3 6 3-16,3-6-1 0,0 0-5 0,8 13 4 15,-2-8-1-15,-2 0-1 0,1 0 3 0,2 1 0 16,2 0-5-16,-1-1 5 0,0 2 2 0,-1 0-1 15,2 0-1-15,0 0 4 0,-1 1 4 0,0-2 1 16,2-1-2-16,-4 1 2 0,1-2 1 0,0 3 1 16,-1-4 1-16,-2 2 1 0,3-2-3 0,-3 1 1 15,-4-4 0-15,7 6-1 0,-7-6-2 0,7 4 0 16,-7-4 2-16,5 3 0 0,-5-3 0 0,0 0-5 16,0 0 0-16,0 0-3 0,0 0-21 0,0 0-20 0,0 0-33 15,0 0-38-15,0 0-55 0,0 0-64 0,0 0-78 16,0 0-253-16,-21-11-823 0,21 11 39 15</inkml:trace>
  <inkml:trace contextRef="#ctx0" brushRef="#br0" timeOffset="-205940.32">3065 6729 490 0,'0'0'452'16,"0"0"-49"-16,0 0-47 0,0 0-24 0,0 0-40 15,-4-4-19-15,4 4-23 0,0 0-17 0,0 0-21 16,0 0-11-16,0 0-19 0,-5-6-22 0,5 6-12 15,0 0-11-15,0 0-11 0,0 0-11 0,0 0 4 16,-15 8-17-16,15-8-18 0,-8 5-8 0,8-5-13 16,-7 7-10-16,4-2-3 0,3-5-5 0,-4 10-11 15,1-1 2-15,2-2-5 0,0 2-5 0,0 3-4 16,2-2-1-16,-1 0-6 0,0 0-3 0,2-1 3 16,1 1-2-16,0-2-6 0,1 1 3 0,0-3-6 15,0-2 2-15,3 1-1 0,-2-1 0 0,-5-4-3 16,12 5-2-16,-5-4 2 0,-7-1-2 0,14-3 3 15,-14 3 0-15,11-6 0 0,-5 1-3 0,-1 1-1 0,-1-2-1 16,2-2 1-16,-3-2-3 0,-2 5-1 16,2-2-3-16,-1-2-6 0,-2 9-1 0,-2-15-9 15,2 8-6-15,0 7-7 0,-3-12-11 0,2 4-10 0,1 8-12 16,-4-10-23-16,0 5-25 0,4 5-25 0,-8-8-22 16,8 8-43-16,-4-4-61 0,4 4-229 0,-7-2-700 15,7 2 77-15</inkml:trace>
  <inkml:trace contextRef="#ctx0" brushRef="#br0" timeOffset="-205487.36">3161 6695 458 0,'1'7'468'0,"-1"-7"-62"0,0 0-56 0,0 0-51 16,0 0-23-16,-3 13-29 0,3-13-24 0,2 13-16 0,-2-8-20 15,0-5-15-15,2 14-17 0,0-9-11 16,0 6-18-16,2-3-13 0,-3 5-10 0,2-3-11 16,1-1-11-16,-1 1-10 0,-1-2-4 0,3-2-9 0,-1 2-6 15,0-1-6-15,-1-1-2 0,1-2-7 0,-4-4-9 16,6 6 1-16,-6-6-4 0,7 3-4 0,-7-3-2 16,5 3-5-16,-5-3-4 0,0 0-1 0,14 0-5 15,-14 0-8-15,6-6-3 0,-2 0-9 0,-4 6-7 16,7-16-7-16,-5 10-2 0,1 0-3 0,0-3 9 15,0 4 4-15,-3 5-1 0,0-14 0 0,3 9 4 16,-3 5 2-16,0-7 2 0,0 7 2 0,1-8 4 16,-1 8 1-16,0-8 0 0,0 8 6 0,0 0 1 15,0 0 9-15,0-12-2 0,0 12 7 0,0 0 2 0,0 0 6 16,0 0 5-16,0 0-1 0,0 0 1 0,4-6 5 16,-4 6-2-16,0 0-2 0,0 0 5 15,0 0 2-15,6 21-3 0,-3-16 1 0,-2 5-6 0,2-1 0 16,-2 0-3-16,2 0-7 0,-1-2 3 0,-1 0-9 15,2 0-6-15,-2-1-6 0,2 2-17 0,-3-8-10 16,6 10-27-16,-5-5-28 0,-1-5-31 0,4 7-40 16,-4-7-30-16,0 0-76 0,7 1-234 0,-7-1-694 15,0 0 79-15</inkml:trace>
  <inkml:trace contextRef="#ctx0" brushRef="#br0" timeOffset="-205249.43">3386 6559 149 0,'0'0'569'0,"0"0"-72"0,0 0-48 15,-4 31-51-15,5-18-25 0,0-1-36 0,1 5-28 0,-1 0-31 16,0 1-23-16,2-1-31 0,3 7-26 16,-1 1-6-16,0-6-31 0,-1 0-27 0,0-2-11 15,2 1-12-15,-1-1-25 0,-1-5-3 0,2-2-16 0,-1 2-14 16,-3-2-21-16,2-4-18 0,-1-1-21 0,-3 2-20 15,0-7-24-15,6 10-24 0,-4-8-29 16,-2-2-26-16,0 0-32 0,0 0-39 0,0 0-50 0,0 0-261 16,0 0-731-16,0 0 72 0</inkml:trace>
  <inkml:trace contextRef="#ctx0" brushRef="#br0" timeOffset="-204844.05">3398 6793 477 0,'0'0'469'0,"0"0"-57"0,0 0-53 0,0 0-58 16,-3-5-47-16,3 5-36 0,0 0-22 0,0 0-15 16,0 0-19-16,0 0-13 0,0 0-15 0,0 0-16 15,21 9-11-15,-21-9-6 0,13 4-11 0,-6-4-12 0,-7 0-3 16,16 2-13-16,-4-3-1 0,-1 2-6 16,1-2-7-16,-1 1-5 0,1 1-5 0,-1-3-5 15,-1 0-5-15,1 2-21 0,0-2-18 0,-2 0-17 0,-1 0-11 16,2-4 4-16,-4 3-5 0,-1-4-11 15,-1 1-5-15,3 0-10 0,-3 0-5 0,1 0 8 0,-3 1-6 16,-2 5 20-16,4-12 10 0,-4 12 10 0,0-8 12 16,0 8 19-16,0 0 12 0,-6-12 11 0,6 12 13 15,-8-3 12-15,8 3 0 0,-9-3 11 0,9 3 6 16,-10-1 3-16,10 1 3 0,-12 4 2 0,6-2 0 16,-1 2 1-16,7-4-1 0,-9 6-2 0,3-2-1 15,2 1-8-15,1 3 7 0,-1 0-2 0,0 0-14 16,0 1-2-16,3 0-10 0,-1 1-4 0,2 1-8 15,0-1 4-15,2-2-14 0,-1 2-4 0,3 0-8 16,-2 0-13-16,2-1-20 0,-1-3-15 0,3 1-24 16,-6-1-19-16,5 0-29 0,-1 0-19 0,-4-6-34 0,8 3-22 15,-8-3-60-15,9 0-255 0,-9 0-705 16,9-7 75-16</inkml:trace>
  <inkml:trace contextRef="#ctx0" brushRef="#br0" timeOffset="-204542.29">3667 6740 412 0,'0'0'386'0,"6"13"-40"0,-6-13-30 0,1 11-42 15,1-5-18-15,0 0-32 0,-2-6-24 0,5 12-15 16,-2-3-16-16,2 1-11 0,-1-2-12 0,1 5-13 16,1-2-15-16,-2-1-4 0,1 0-8 0,-1-2-7 15,0 2-6-15,0 0-6 0,-1-2 3 0,-2-4-6 0,2 1-1 16,-3-5 0-16,4 8 1 0,-4-8-4 0,0 0 1 15,0 0-5-15,0 0 2 0,0 0-12 16,0 0-3-16,0 0-10 0,0 0-5 0,0 0-6 16,0 0 1-16,-11-22-10 0,11 22-4 0,-4-15-3 0,4 7 3 15,-1-1-2-15,1 9-6 0,0-14 0 0,1 6-5 16,-1 8 0-16,3-17 1 0,0 5-8 16,-1 1-1-16,1 2-7 0,5-1-13 0,-3 1-18 0,2-1-32 15,-3 1-37-15,4-1-49 0,-1 0-61 0,1 1-101 16,-2 3-217-16,3-1-758 0,-1 0 61 0</inkml:trace>
  <inkml:trace contextRef="#ctx0" brushRef="#br0" timeOffset="-203764.3">4017 6719 115 0,'0'0'443'0,"0"0"-55"0,0 0-51 16,0 0-35-16,0 0-35 0,0 0-31 0,0 0-12 16,0 0-16-16,0 0-18 0,0 0-7 0,0 0-8 15,0 0 0-15,0 0 2 0,0 0 1 0,0 0-12 16,8 29-13-16,-6-20-13 0,0 5-13 0,1-3-13 16,-1 0-10-16,3 0-13 0,-3-1-8 0,3 0-6 15,-1-2-13-15,-1 3-9 0,1-2-6 0,0-5-7 16,-1 1-2-16,3 1-8 0,0-2-1 0,-2 0-6 15,-4-4-3-15,7 2-11 0,-7-2-11 0,0 0-1 0,12-1-3 16,-12 1-10-16,9-8-8 0,-5 3-4 16,-4 5-7-16,6-10-10 0,-2 2 2 0,-2-1-2 15,1 0-1-15,0 2-1 0,0-2 4 0,0 2 7 0,-2-1 3 16,2 3 3-16,-3 5-2 0,0 0 5 0,2-12 9 16,-2 12 1-16,3-4 4 0,-3 4-1 0,0 0 0 15,0 0 0-15,0 0-1 0,0 0 1 0,0 0-1 16,0 0 3-16,0 0 7 0,6 17 1 0,-3-12 7 15,-3-5 1-15,6 14 3 0,-4-8-1 0,2 0 4 16,3 3 1-16,-2-1-1 0,0-3 4 0,3 0 3 16,-4-1-3-16,-4-4 7 0,10 5-1 0,-5-3 6 15,-5-2 8-15,0 0 17 0,10-1 5 0,-10 1 10 16,9-8-3-16,-6 2 0 0,-1 0-6 0,0-4-11 16,-1 3-2-16,-1-1-2 0,0 8 3 0,-3-13-11 15,3 13-6-15,-2-15-3 0,-1 9-14 0,-2 0-13 16,3 1-23-16,2 5-26 0,-7-12-25 0,5 8-30 0,2 4-37 15,-6-5-39-15,6 5-46 0,-3-5-80 0,3 5-214 16,0 0-743-16,0 0 65 0</inkml:trace>
  <inkml:trace contextRef="#ctx0" brushRef="#br0" timeOffset="-203560.34">4352 6703 237 0,'0'0'565'15,"4"7"-61"-15,-2-2-60 0,1 3-40 0,-1 2-32 16,0-3-45-16,2 3-22 0,-2 1-32 0,-1-1-33 16,1-2-22-16,2 4-33 0,-1-2-25 0,1-2-15 15,-1-2-20-15,-1 4-14 0,1-3-10 0,-1 0-28 0,4-1-29 16,-6-6-27-16,2 9-22 0,0-4-42 16,-2-5-33-16,0 0-45 0,0 0-51 0,3 5-62 15,-3-5-283-15,0 0-745 0,0 0 66 0</inkml:trace>
  <inkml:trace contextRef="#ctx0" brushRef="#br0" timeOffset="-203398.7">4349 6600 293 0,'-4'-9'720'0,"4"9"-128"0,-6-5-117 0,6 5-83 16,-4-4-68-16,4 4-67 0,0 0-56 0,0 0-43 15,-7-2-37-15,7 2-33 0,0 0-32 0,0 0-38 16,0 0-39-16,0 0-25 0,0 0-37 0,0 0-45 15,0 0-50-15,0 0-255 0,0 0-585 0,0 0 99 16</inkml:trace>
  <inkml:trace contextRef="#ctx0" brushRef="#br0" timeOffset="-203189.32">4462 6561 83 0,'0'0'577'0,"2"14"-66"16,2-6-45-16,-4 4-55 0,4 1-45 0,-2-1-37 15,2 5-31-15,-1-1-39 0,-1 1-26 0,4 1-28 16,-4-3-24-16,2 1-18 0,4 1-22 0,-5-2-16 16,1-3-13-16,-1 1-15 0,1-3-17 0,0 0-7 15,-1 0-19-15,-1-2-19 0,2 0-13 0,-3-1-21 16,3-1-21-16,-4-6-26 0,1 10-31 0,-1-10-35 16,1 7-52-16,-1-7-34 0,0 0-49 0,0 0-255 15,0 0-706-15,0 0 73 0</inkml:trace>
  <inkml:trace contextRef="#ctx0" brushRef="#br0" timeOffset="-202989.28">4423 6752 300 0,'0'0'612'0,"0"0"-108"0,0 0-76 16,-9 0-74-16,9 0-60 0,0 0-37 16,0 0-32-16,0 0-32 0,0 0-21 0,0 0-17 0,0 0-19 15,0 0-12-15,23-1-13 0,-23 1-12 0,13 0-13 16,-13 0-8-16,20-1-10 0,-10 1-21 0,0-1-16 15,3-1-17-15,-4 2-16 0,1-3-27 0,-2 1-35 16,2-1-22-16,-1-1-8 0,0-2-27 0,-3 4-30 16,2-6-34-16,-1 0-38 0,-1 1-218 0,-4 1-602 15,2 1 94-15</inkml:trace>
  <inkml:trace contextRef="#ctx0" brushRef="#br0" timeOffset="-202614.34">4611 6597 399 0,'0'0'399'0,"0"0"-47"16,0 0-42-16,0 0-25 0,0 0-25 15,0 0-17-15,0 0-11 0,0 0-14 0,0 0 0 16,0 30-12-16,0-20-13 0,0 0-11 0,3 2-7 0,-2 5-14 16,2-2-13-16,1-1-15 0,-2 2-8 0,3 2-14 15,-1-3-11-15,0-2-16 0,0 4-10 0,-2-6-7 16,2-1-7-16,-1-1-8 0,-2-2-7 0,3 0-5 16,-2-1-11-16,-2-6-16 0,5 6-8 0,-5-6-4 15,0 0-5-15,6 5-2 0,-6-5 4 0,0 0-2 16,0 0 3-16,0 0-7 0,7-16 1 0,-7 16-1 15,3-9 4-15,-2 2-4 0,2 1 1 0,-3 6 1 16,2-11 1-16,0 6 1 0,-2 5 3 0,3-7-3 16,-3 7 0-16,4-8 1 0,-4 8 4 0,5-5-3 15,-5 5 2-15,0 0-3 0,4-3 3 0,-4 3 2 16,0 0 9-16,0 0 7 0,8-1 11 0,-8 1 7 16,0 0 6-16,0 0 3 0,10 5 5 0,-6 0 3 0,0 0 4 15,1 1 3-15,-1 0-2 0,1 4-2 16,-4-4 1-16,1 3-7 0,0 0-10 0,1 1 0 15,-1-2-9-15,0-1-8 0,0 0-12 0,-2-7-18 0,1 11-23 16,-1-11-28-16,1 8-36 0,-1-8-44 0,0 0-69 16,0 0-63-16,0 7-299 0,0-7-845 0,0 0 29 15</inkml:trace>
  <inkml:trace contextRef="#ctx0" brushRef="#br0" timeOffset="-202189.15">4998 6552 113 0,'0'0'613'0,"0"0"-92"16,0 0-88-16,0 0-60 0,0 0-57 0,0 0-24 0,0 0-27 16,0 0-12-16,0 0-19 0,8 30-9 0,-5-20-20 15,1 4-18-15,-2 0-13 0,4 2-22 0,1 0-6 16,-2 0-10-16,0 0-9 0,0-1-11 0,2 2-10 16,-2-1-12-16,2 0 4 0,0-1-19 0,-3-6-1 15,1 3-12-15,-1-3 4 0,-2-5-9 0,3 2 5 16,-2-2-17-16,-3-4 3 0,5 7-2 0,-5-7-9 15,6 1 2-15,-6-1 7 0,0 0 4 0,12-14 4 16,-7 4-1-16,1-2-7 0,-1-2-7 0,1 2-1 16,0-3-9-16,-2 5-1 0,2-3-9 0,-3 2-14 15,1 0-21-15,-1 6-19 0,0-5-19 0,0 0-20 16,-1 2-17-16,-1 1-26 0,1 0-29 0,-2 7-32 16,1-12-42-16,-1 4-48 0,0 1-73 0,3-2-231 0,-3 9-847 15,2-14 32-15</inkml:trace>
  <inkml:trace contextRef="#ctx0" brushRef="#br0" timeOffset="-201603.44">5264 6657 335 0,'0'0'510'0,"0"0"-38"0,13 6-27 0,-10-1-47 16,-3-5-31-16,6 9-37 0,-3-4-29 0,-1 4-18 16,2-1-36-16,-1 2-17 0,3-1-22 0,-4 4-22 15,2-4-15-15,-1 1-24 0,1 4-16 0,-2-2-19 16,2 0-19-16,0 5-2 0,0-5-10 0,1 0-10 15,-1 1-9-15,1-1-9 0,0 4-16 0,-2-5-10 16,0-2-17-16,0 0-21 0,-1-2-26 0,0-3-32 16,-2-4-37-16,3 9-39 0,-3-9-38 0,0 0-56 15,0 0-62-15,0 0-231 0,0 0-765 0,0 0 59 16</inkml:trace>
  <inkml:trace contextRef="#ctx0" brushRef="#br0" timeOffset="-201263.63">5295 6638 4 0,'-1'-9'516'0,"1"9"-60"16,0 0-51-16,0 0-46 0,0 0-37 0,11-4-37 15,-11 4-34-15,8-2-22 0,-8 2-23 0,10 1-23 16,-10-1-16-16,14 1-13 0,-14-1-15 0,13 2-9 15,-2-1-13-15,-2 3-6 0,-1-2-6 0,1 1-5 16,1 0-9-16,-3 2 1 0,-1-3-10 0,-1 3-1 16,0-2-5-16,3 1-2 0,-4 0 0 0,-4-4-3 15,7 8 1-15,-7-8-6 0,3 8-13 0,-2-3 6 0,-1-5-10 16,0 0-1-16,-5 14-5 0,0-8-10 16,0-1 0-16,-3 4 0 0,2 1-8 0,-4-4-5 15,-2 2-1-15,3-2-10 0,-1 0-10 0,-2 1-12 16,1-1-23-16,1 1-15 0,-2-2-22 0,2 2-22 0,1-1-34 15,0-2-38-15,0 2-40 0,4-3-64 0,-1-1-268 16,6-2-781-16,0 0 54 0</inkml:trace>
  <inkml:trace contextRef="#ctx0" brushRef="#br0" timeOffset="-200679.26">5546 6754 324 0,'1'8'470'0,"-1"1"-39"0,4-1-53 16,-4 1-37-16,2 0-32 0,-1 3-18 0,1-4-20 15,-1-1-22-15,0 1-17 0,-1-8-20 0,-1 17-18 0,1-9-19 16,1-2-22-16,-1-6-2 0,-1 10-24 16,1-10-12-16,0 10-15 0,0-10-10 0,0 8-10 15,0-8-8-15,0 0-8 0,1 10-5 0,-1-10-14 16,0 0 2-16,0 0-7 0,0 0-3 0,0 0 1 0,2 6-9 15,-2-6-2-15,0 0 0 0,0 0-4 0,0 0-6 16,0 0-2-16,0 0 0 0,0 0-2 16,-2-35 1-16,1 26-4 0,1-4 2 0,-3-6-5 0,2 3-4 15,1-2 0-15,-2 2 0 0,-2 0-1 0,3 1 1 16,-2-1-1-16,2 2 0 0,-1 2 1 0,2 1 4 16,-1 2-4-16,1 1 0 0,0 8 1 0,-1-12-3 15,1 12 0-15,-1-8 3 0,1 8 0 0,0 0-2 16,0 0-1-16,0 0-4 0,3-7 0 0,-3 7 3 15,0 0-1-15,0 0 1 0,0 0 1 0,22 10 7 16,-17-2-4-16,2-1 7 0,1 1 5 0,0 2 6 16,-1 1-3-16,2 2 1 0,3 5-10 0,-1-3 10 15,-1 3 0-15,3-4 0 0,-3-2-3 0,1 5 1 0,-3-6-7 16,0-1 3-16,1 1-4 0,-1-1 1 16,-2-5-4-16,-1 1 4 0,0-3-2 0,1 2-6 15,-3-2 4-15,-3-3-2 0,7 3 4 0,-7-3 0 0,0 0 12 16,0 0 2-16,8-10 3 0,-8 10-3 0,4-15 10 15,-4 2-11-15,0 0 5 0,1-4-6 0,-1-1 4 16,2 0-1-16,-2-1-3 0,1 3-4 0,0-1 3 16,0-1 7-16,-1 7-13 0,2-5-5 0,-2 6 2 15,1 0 1-15,-1 3-4 0,0 7-6 0,-1-11-6 16,1 11-19-16,-4-10-12 0,4 10-22 0,-5-5-26 16,5 5-37-16,0 0-47 0,-8-2-63 0,8 2-84 15,0 0-270-15,-15 7-881 0,10-2 16 0</inkml:trace>
  <inkml:trace contextRef="#ctx0" brushRef="#br0" timeOffset="-196814.42">1310 2868 349 0,'0'0'332'0,"0"0"-10"0,0 0-32 0,0 0-17 16,0 0-21-16,0 0-15 0,0 0-15 0,0 0-18 0,0 0-17 15,0 0-8-15,0 0-23 0,0 0-9 16,0 0-17-16,0 0-14 0,0 0-10 0,0 0-10 15,0 0-7-15,5 12-17 0,-5-12-3 0,0 0-8 16,0 8-7-16,0-8-9 0,0 10 3 0,0-10-10 0,2 9-3 16,0-5-6-16,-2-4 2 0,3 12-2 0,-2-6-4 15,-1-6-13-15,1 12-21 0,0-5-25 0,1 2-37 16,-1 0-39-16,-2-2-36 0,2 1-52 16,-1-8-63-16,0 15-189 0,0-5-613 0,-3-4 94 15</inkml:trace>
  <inkml:trace contextRef="#ctx0" brushRef="#br0" timeOffset="-196500.64">1346 3242 179 0,'3'8'367'0,"-3"-8"-33"16,0 0-18-16,3 6-30 0,-3-6-7 0,4 6-17 15,-4-6-18-15,0 0-22 0,4 9-25 0,-1-5-16 16,-3-4-26-16,2 9-15 0,-2-9-9 0,3 11-20 16,-2-5-12-16,-1-6-10 0,1 9-14 0,-1-2-5 15,0-7-13-15,3 13-9 0,-3-8-21 0,2 1-10 16,-2-6-21-16,2 14-19 0,-1-6-25 0,-1 1-2 15,1 0-16-15,-2 1-22 0,1-2-15 0,1-1-32 16,1 1-25-16,-2-8-49 0,-2 14-198 0,1-5-544 16,1-3 101-16</inkml:trace>
  <inkml:trace contextRef="#ctx0" brushRef="#br0" timeOffset="-196214.73">1403 3593 231 0,'0'0'361'16,"0"0"-31"-16,3 8-33 0,-3-8-28 0,0 7-7 16,0-7-20-16,3 8-20 0,-3-8-22 0,4 7-10 15,-4-7-22-15,3 8-9 0,0-3-15 0,-3-5-14 16,1 8-12-16,3-2-11 0,-4-6-8 0,1 7-18 15,-1-7-7-15,3 9-6 0,-1-5-11 0,-2-4-7 16,0 9-16-16,0-9-10 0,-1 9-11 0,1-9-16 16,1 11-18-16,1-4-16 0,-2-7-40 0,0 0-33 15,-2 18-35-15,4-10-24 0,-2 0-20 0,-2 3-55 16,-2 1-156-16,1-1-532 0,0 0 101 0</inkml:trace>
  <inkml:trace contextRef="#ctx0" brushRef="#br0" timeOffset="-195955.64">1441 3993 206 0,'0'0'278'0,"-3"11"-19"0,3-11-13 0,1 10-1 15,-1-10-17-15,2 8-14 0,-2-8-19 0,0 10-11 0,0-10-12 16,1 7-10-16,-1-7-13 0,2 10-14 0,0-4-15 15,-2-6-4-15,2 9-16 0,-2-3-7 0,0-6-6 16,2 11-18-16,-2-11 1 0,0 12-13 16,0-6-11-16,0-6-14 0,0 12-9 0,0-12-12 0,0 11-10 15,0-11-17-15,-2 9-20 0,2-9-34 0,0 0-32 16,-1 15-41-16,1-11-37 0,0-4-224 0,-3 12-533 16,3-12 103-16</inkml:trace>
  <inkml:trace contextRef="#ctx0" brushRef="#br0" timeOffset="-195707.07">1476 4418 142 0,'-2'11'406'0,"2"-11"-48"0,-3 12-51 16,3-12-36-16,0 9-21 0,0-9-26 0,0 13-18 15,0-13-22-15,-1 10-21 0,1-10-22 0,0 0-13 16,3 18-16-16,-5-11-12 0,2-7-11 0,3 10-14 16,-3-10-11-16,4 10-18 0,-4-10-27 0,1 10-20 15,-1-10-24-15,0 11-18 0,0-11-34 0,0 0-30 16,4 14-36-16,-2-8-58 0,-2-1-174 0,0-5-485 16,1 16 102-16</inkml:trace>
  <inkml:trace contextRef="#ctx0" brushRef="#br0" timeOffset="-195464.83">1535 4795 311 0,'0'0'345'0,"0"0"-15"0,0 12-33 0,0-12-34 15,-1 10-19-15,2-4-21 0,-1-6-41 0,2 12-19 16,-2-12-21-16,-2 10-20 0,2-10-4 0,0 12-17 15,2-6-13-15,-2-6-8 0,-2 10-7 0,2-10-13 16,2 8-3-16,-2-8-6 0,0 11-8 0,1-5-5 16,-1-6-13-16,0 10-25 0,0-10-13 0,0 0-27 15,-1 19-38-15,1-19-29 0,1 9-43 0,-1-4-43 16,0-5-190-16,0 12-503 0,0-12 102 0</inkml:trace>
  <inkml:trace contextRef="#ctx0" brushRef="#br0" timeOffset="-195228.38">1577 5161 167 0,'0'0'245'16,"-2"16"-29"-16,2-16-17 0,0 0 11 0,-4 10-41 15,4-10-18-15,0 0 1 0,-4 12-26 0,4-12 0 0,0 12-19 16,0-12-12-16,-1 12-1 0,1-12-10 0,2 13-16 15,-2-13-28-15,-1 14 10 0,1-14-20 0,1 11-22 16,-1-11-9-16,-2 14-31 0,2-14-13 16,0 11-15-16,0-11-8 0,0 16-6 0,0-16-10 0,0 12-28 15,0-12-162-15,0 15-339 0,0-15 94 0</inkml:trace>
  <inkml:trace contextRef="#ctx0" brushRef="#br0" timeOffset="-194968.28">1590 5551 275 0,'1'10'406'16,"2"-4"-19"-16,-3-6-30 0,1 9-6 0,-1-9-24 16,2 11-22-16,-2-11-16 0,2 9-24 0,-2-9-23 15,1 11-26-15,-1-11-20 0,2 10-23 0,-2-10-20 16,2 8-21-16,-2-8-2 0,0 10-27 0,2-4-19 15,-2-6-25-15,-2 9-19 0,4-1-27 0,-2-8-26 16,0 10-22-16,0-10-23 0,0 13-20 0,0-13-10 16,0 11 3-16,0-11-14 0,0 18-8 0,0-9-34 15,0-9-24-15,3 16-30 0,-2-9-62 0,-1-7-170 16,-2 19-574-16,0-8 98 0</inkml:trace>
  <inkml:trace contextRef="#ctx0" brushRef="#br0" timeOffset="-194750.81">1633 5952 468 0,'0'0'488'0,"3"7"-37"0,-3-7-37 0,4 9-40 15,-4-9-46-15,0 0-35 0,4 10-35 0,-4-10-29 16,0 0-22-16,2 12-19 0,-2-12-19 0,0 0-15 16,0 12-22-16,0-12-12 0,2 8-15 0,-2-8-8 15,0 0-18-15,-3 14-8 0,3-14-9 0,0 0-11 16,-1 12-22-16,1-12-18 0,0 0-21 0,-5 10-23 15,5-10-34-15,-6 10-26 0,6-10-39 0,-2 12-27 0,2-12-29 16,-2 10-37-16,2-10-58 0,-3 12-184 16,3-12-644-16,-4 15 87 0</inkml:trace>
  <inkml:trace contextRef="#ctx0" brushRef="#br0" timeOffset="-194581.3">1654 6297 289 0,'3'11'339'0,"-3"-11"-39"0,0 0-45 16,1 12-7-16,-1-12-45 0,0 9-28 0,0-9-23 15,0 0-18-15,1 15-23 0,-1-15-28 0,-1 12-41 16,1-12-52-16,0 0-71 0,0 14-240 16,0-14-408-16,-4 7 102 0</inkml:trace>
  <inkml:trace contextRef="#ctx0" brushRef="#br0" timeOffset="-194382.65">1696 6523 149 0,'6'5'362'0,"-6"-5"-26"0,0 0-39 0,0 0-23 16,4 2-23-16,-4-2-22 0,0 0-26 0,0 0-8 15,0 0-27-15,0 0-13 0,0 0-15 0,0 0-20 16,0 0-17-16,0 0-13 0,0 0-15 0,0 0-16 15,0 0-23-15,0 0-29 0,0 0-43 0,0 0-64 16,0 0-82-16,0 0-219 0,0 0-529 0,0 0 102 16</inkml:trace>
  <inkml:trace contextRef="#ctx0" brushRef="#br0" timeOffset="-178203.1">7893 6702 129 0,'0'0'589'16,"0"0"-84"-16,0 0-66 0,0 0-64 0,0 0-46 15,0 0-43-15,0 0-29 0,0 0-31 0,0 0-25 16,0 0-18-16,0 0-18 0,0 0-19 0,0 0-10 16,0 0-15-16,0 0-12 0,0 0-12 0,7-12-4 0,-7 12-7 15,0 0-7-15,0 0-9 0,0 0-5 16,0 0-4-16,0 0-4 0,0 0-2 0,0 0-2 16,0 0-3-16,0 0-7 0,0 0-8 0,0 0 0 0,0 0-10 15,0 0 1-15,0 0 3 0,0 0-10 0,0 0 1 16,0 0-6-16,0 0 0 0,0 0 1 0,10 20-5 15,-10-20-2-15,2 8-1 0,-2-8 2 0,3 10-2 16,-1-5 4-16,0 1 1 0,1 2-9 0,-1-3 5 16,0 2-4-16,-2-7 0 0,5 12-2 0,-3-6 2 15,-2 2 1-15,2-2-1 0,-2-6-2 0,2 13-1 16,-1-7 0-16,0-1 1 0,-1-5-2 0,3 9 7 16,-3-9-4-16,0 0-2 0,2 8 2 0,-2-8 1 15,0 0 1-15,0 0 0 0,0 7-5 0,0-7 4 16,0 0-1-16,0 0 1 0,0 0-4 0,0 0 4 15,0 0-1-15,0 0-1 0,0 0 4 0,0 0-3 16,0 0-1-16,0 0 8 0,0 0-7 0,0 0 1 16,0 0 3-16,0 0-3 0,0 0 1 0,0 0 1 15,0 0-4-15,0 0 2 0,0 0-1 0,0 0 0 0,0 0 1 16,0 0 5-16,0 0 0 0,0 0-1 0,0 0 2 16,0 0 0-16,0 0-6 0,0 0 0 15,0 0 2-15,0 0 3 0,0 0-1 0,0 0 5 0,0 0-5 16,0 0 0-16,0 0-1 0,0 0 1 0,0 0-9 15,0 0 8-15,0 0-3 0,0 0-4 0,0 0 0 16,0 0-1-16,0 0-5 0,0 0-10 0,0 0-13 16,0 0-17-16,0 0-12 0,0 0-15 0,0 0-22 15,0 0-27-15,0 0-25 0,0 0-19 0,0 0-24 16,0 0-11-16,0 0-21 0,0 0-49 0,0 0-229 16,0 0-706-16,0 0 78 0</inkml:trace>
  <inkml:trace contextRef="#ctx0" brushRef="#br0" timeOffset="-175832.45">2701 8479 423 0,'0'0'455'0,"0"0"-59"15,0 0-40-15,0 0-33 0,0 0-35 0,0 0-25 16,29 2-14-16,-29-2-21 0,8 1-19 0,-8-1-8 16,14 0-20-16,-14 0-14 0,14 0-3 0,-6 1-20 15,0 0-9-15,3-1-10 0,-2 0-13 0,2 0-16 16,1 1-10-16,-1-2-5 0,2 1-2 0,-1 0-10 16,0 0-9-16,1 0-2 0,0-2-2 0,0 1-8 15,-2-1-2-15,0 1-6 0,2-2-2 0,-1 2-5 16,2-3-2-16,3-1-1 0,-5 0-2 0,0 2-5 15,0-2 0-15,0-1 0 0,2 0-2 0,-2-1-7 16,0 2 4-16,1-2 0 0,-3 1-2 0,2-1 1 16,1 0-7-16,-3 1 1 0,0-1 2 0,3-1-4 15,-3 0-1-15,5-2-2 0,-2-1 2 0,2 3-1 0,-4 0-2 16,-2-1 3-16,2 4-3 0,-2-2-2 16,3-1 1-16,-2 0 3 0,0 1-9 0,0 0 8 15,1 1-6-15,-4 1 6 0,2-3-7 0,-1 4 0 0,1-1 1 16,0-1 0-16,-3 3 3 0,1-5-1 0,0 3 1 15,0 1-1-15,2-1-1 0,-3-1 5 0,4-2-8 16,0 1 5-16,1 0-4 0,-1 1 2 0,0-2-3 16,0 3 3-16,3-1-4 0,-3-2 4 0,7 1 1 15,-7-1-1-15,6-1-3 0,-2 4 2 0,0-4-1 16,-2 3 2-16,0 2-1 0,1-2-2 0,-2 0 0 16,1-1 6-16,2 1-4 0,-3 2 0 0,1-1 0 15,-1 2-1-15,1-2 5 0,0 1 0 0,-1 0-3 16,0 1-1-16,2 0 4 0,-1-1-5 0,-2 0 0 15,3 2 2-15,-4-1-2 0,-4 1 0 0,5 0 6 16,-4-1-6-16,2 2-1 0,-8 1 3 0,13-2 2 16,-13 2 1-16,7-2-2 0,-7 2-3 0,0 0-8 15,8-1-15-15,-8 1-27 0,0 0-38 0,0 0-53 0,0 0-74 16,0 0-118-16,0 0-232 0,0 0-839 16,0 0 32-16</inkml:trace>
  <inkml:trace contextRef="#ctx0" brushRef="#br0" timeOffset="-175398.4">3985 7668 451 0,'0'0'505'16,"0"0"-62"-16,0 0-45 0,10 6-48 0,-10-6-31 0,4 10-36 15,-3-6-32-15,2 4-24 0,-2-2-16 0,3 2-19 16,1 4-18-16,-2-3-7 0,2 4-14 0,3 2-4 15,0 1-5-15,-3 1-13 0,-1-1-9 0,3 1-7 16,-3 4-8-16,0-4-13 0,1 2-6 0,-5-2-13 16,6 2-1-16,-4-1-8 0,1-2-8 0,-2 2 0 15,3-2-10-15,-4 0-10 0,1-3-3 0,2-1-1 16,-2-1-2-16,1-1-3 0,-1 0-14 0,2-3-7 16,-2 0 0-16,-1-7-15 0,1 13-12 0,-1-9-7 15,0-4-14-15,4 7-19 0,-4-7-14 0,0 0-23 0,0 0-38 16,0 0-31-16,0 0-44 0,0 0-73 15,0 0-269-15,0 0-803 0,-12-25 46 0</inkml:trace>
  <inkml:trace contextRef="#ctx0" brushRef="#br0" timeOffset="-175111.28">3970 7737 81 0,'0'0'577'16,"0"0"-74"-16,0 0-59 0,0 0-59 0,0 0-50 15,0-10-37-15,0 10-18 0,0 0-14 0,6-6-22 16,-6 6-20-16,10-5-19 0,-3 4-20 0,0-2-23 16,1 1-16-16,2-1-9 0,-1-1-25 0,1 1-1 15,2-1-20-15,1 1-11 0,1 0-13 0,-4 1-6 16,-1-1-6-16,0 2-7 0,1-1-3 0,0-2-11 15,-1 1-14-15,-2 2-28 0,-7 1-21 0,14-2-25 16,-8 1-21-16,-6 1-21 0,13-2-28 0,-13 2-32 16,9 0-38-16,-9 0-31 0,0 0-62 0,9 0-213 0,-9 0-707 15,0 0 75-15</inkml:trace>
  <inkml:trace contextRef="#ctx0" brushRef="#br0" timeOffset="-174864.42">4002 7912 110 0,'0'0'639'16,"0"0"-74"-16,0 0-61 0,0 0-63 0,24-12-57 16,-24 12-48-16,8-3-42 0,-3 1-41 0,2 0-35 15,1-1-20-15,-1 1-26 0,-7 2-24 0,16-3-18 16,-8 2-15-16,0 0-10 0,-1-2-17 0,2 2-7 15,0-1-8-15,-1 1-9 0,-8 1-26 0,16-2-15 16,-9 2-30-16,-7 0-38 0,13 0-50 0,-13 0-47 16,12 1-48-16,-5 0-63 0,-7-1-273 0,7 1-756 0,-7-1 62 15</inkml:trace>
  <inkml:trace contextRef="#ctx0" brushRef="#br0" timeOffset="-174666.39">4312 7882 436 0,'7'6'452'0,"-4"-2"-66"0,-3-4-42 15,6 10-48-15,-3-1-35 0,0 0-23 0,0-1-29 16,0 3-23-16,0 1-23 0,0 0-26 0,1 0-11 16,-2 1-21-16,2-3-24 0,-2 0-24 0,-2-3-30 15,2 1-37-15,-1-2-55 0,-1-6-70 0,1 9-122 16,-1-9-154-16,0 0-549 0,0 0 98 0</inkml:trace>
  <inkml:trace contextRef="#ctx0" brushRef="#br0" timeOffset="-174492.33">4326 7745 23 0,'0'0'718'0,"0"0"-119"16,-4-7-97-16,4 7-85 0,0 0-62 0,-2-7-48 0,2 7-50 15,0 0-54-15,0 0-47 0,0 0-54 0,0 0-58 16,0 0-63-16,0 0-50 0,0 0-58 0,0 0-75 16,0 0-233-16,0 0-589 0,0 0 95 0</inkml:trace>
  <inkml:trace contextRef="#ctx0" brushRef="#br0" timeOffset="-174147.42">4499 7592 362 0,'0'0'568'0,"0"0"-54"0,0 0-68 0,0 0-50 16,10 14-38-16,-9-8-33 0,1 0-36 0,0 5-35 16,2-1-24-16,-1 3-19 0,0 3-24 0,0 1-20 15,1 2-15-15,0 2-20 0,-1-2-13 0,0 0-13 16,1 3-13-16,0-3-16 0,-2 0 3 0,1-3-16 0,-1 1-5 16,1-2-12-16,2 0-5 0,-3-4-11 0,1 0-15 15,0 0-12-15,-2-2-15 0,0-1-20 0,1-1-24 16,-1 0-26-16,1-2-35 0,-2-5-37 15,0 10-43-15,0-10-49 0,0 0-297 0,0 0-788 0,0 0 52 16</inkml:trace>
  <inkml:trace contextRef="#ctx0" brushRef="#br0" timeOffset="-173852.44">4709 7549 136 0,'4'-9'689'16,"-4"9"-89"-16,0 0-87 0,3-4-73 0,-3 4-57 15,0 0-56-15,0 0-30 0,0 0-19 0,0 0 2 16,9 24-48-16,-6-14-23 0,-2 1-18 0,3 0-16 16,-3 10-12-16,2-3-17 0,-1 1-3 0,1-1-26 15,0 1-13-15,-2 1-8 0,2 0-15 0,0-2-12 0,-1 0-6 16,1-1-3-16,1 1-12 0,-2-2-9 15,0 1-7-15,0-6-17 0,1 1-23 0,-1-1-10 16,0 0-24-16,0-2-21 0,2 1-26 0,-2-1-23 0,0 2-27 16,0-4-33-16,0 2-35 0,0-2-42 0,1 0-80 15,-3-7-217-15,-2 10-798 0,2-10 48 0</inkml:trace>
  <inkml:trace contextRef="#ctx0" brushRef="#br0" timeOffset="-173597.96">4665 7832 311 0,'0'0'593'16,"0"0"-81"-16,0 0-79 0,0 0-50 0,0 0-28 15,0 0-26-15,0 0-33 0,12 8-26 0,-12-8-30 16,12 1-15-16,-4-2-28 0,2 0-13 0,-10 1-28 15,18-3-17-15,-6 2-19 0,-2-1-7 0,1 1-18 16,1 0-12-16,-1-3-21 0,-1 1-23 0,3 2-33 16,-1-1-30-16,-2-2-36 0,-1 0-42 0,2 2-42 0,2-2-62 15,0 0-65-15,-7 3-263 0,1-4-769 0,3 1 57 16</inkml:trace>
  <inkml:trace contextRef="#ctx0" brushRef="#br0" timeOffset="-173175.32">4962 7806 53 0,'0'0'480'0,"0"0"-55"0,0 0-43 16,0 0-44-16,25-6-36 0,-25 6-28 0,11 0-22 15,-11 0-34-15,11-1-21 0,-11 1-15 0,14-1-20 16,-5 1-17-16,-2-1-16 0,-7 1-11 0,15-4-13 15,-3 1-8-15,-3 0-5 0,-2-1-10 0,1 1-12 16,0-2-5-16,0 0-7 0,-2 0-7 0,1 0-2 16,-4 1-9-16,3-2 2 0,-6 6-9 0,6-11-5 15,-5 4-2-15,-1 7-1 0,0-10 2 0,0 10 1 0,-1-11-10 16,1 11 8-16,-4-9 1 0,4 9 1 16,-8-6 5-16,8 6 2 0,-11-3 5 0,11 3 5 15,-12 0 1-15,12 0-2 0,-15 3-1 0,9 1 1 16,-1-1 3-16,2 2 1 0,-1 2 2 0,0 0-2 0,0 1 2 15,0 1 1-15,1 2 8 0,1-1-4 0,-1 1-3 16,0 1-5-16,1-2-4 0,3 0-4 16,0 1-8-16,1-1 1 0,-2-1-8 0,2 3-2 0,2-4 6 15,0-1-14-15,-1 0 0 0,2-2-10 0,2 1-12 16,-1 0-13-16,0-1-11 0,-4-5-15 0,10 5-15 16,-3-3-25-16,0-2-26 0,-7 0-32 0,15-2-35 15,-8 0-41-15,3-4-41 0,-3 2-292 0,0 0-811 16,0-2 45-16</inkml:trace>
  <inkml:trace contextRef="#ctx0" brushRef="#br0" timeOffset="-172842.7">5230 7767 58 0,'0'0'577'0,"4"-6"-49"0,-4 6-52 0,0 0-45 16,0 0-43-16,0 0-46 0,0 0-42 0,0 0-40 15,0 0-32-15,0 0-33 0,0 0-29 0,0 0-15 16,0 0-22-16,0 0-11 0,0 0-15 0,2 19-9 15,-2-19-11-15,2 9-13 0,0-2-8 0,1 0 3 0,-3-7-17 16,2 15 0-16,1-9-9 0,-1 2 0 16,0 0-10-16,-1 2 4 0,1-5-8 0,-2-5 3 15,3 10-6-15,-3-10 0 0,1 7-4 0,-1-7 1 0,0 0 1 16,3 7 5-16,-3-7 4 0,0 0 0 0,0 0 5 16,0 0-1-16,0 0-7 0,0 0-1 0,0 0-2 15,0 0-6-15,0 0 0 0,0 0 0 0,-4-26-6 16,4 26 2-16,0-14-2 0,1 3 0 0,2 3 2 15,-2-1 0-15,3 0-2 0,2 0-2 0,-2-1 1 16,3 1 0-16,-4-1-3 0,4 3 0 0,-3 0-3 16,6 1-15-16,-5 2-18 0,0 1-29 0,-5 3-35 15,9-2-56-15,-9 2-74 0,0 0-108 0,15 4-233 16,-10-2-835-16,1 2 36 0</inkml:trace>
  <inkml:trace contextRef="#ctx0" brushRef="#br0" timeOffset="-171497.39">5928 7615 280 0,'0'0'325'0,"0"0"-26"16,0 0-28-16,0 0-17 0,9 1-17 0,-9-1-8 15,0 0 0-15,0 0-9 0,0 0-6 0,0 0-8 16,0 0-9-16,0 0-7 0,10-2-10 0,-10 2-8 16,0 0-13-16,0 0-6 0,0 0-17 0,0 0-8 15,0 0-6-15,0 0-16 0,0 0-13 0,0 0-3 16,0 0-3-16,0 0-4 0,0 0-6 0,0 0 1 16,0 0-9-16,0 0 1 0,0 0-7 0,0 0-3 15,0 0-11-15,0 0-8 0,0 0-1 0,0 0-3 16,0 0-3-16,0 0 3 0,0 0-4 0,0 0-8 15,0 0-2-15,0 0 0 0,0 0-4 0,0 0 1 16,0 0 10-16,0 0-13 0,0 0 0 0,0 0 3 0,0 0-1 16,0 0-4-16,0 0 15 0,0 0-18 0,0 0 3 15,0 0-8-15,0 0 4 0,0 0-7 16,0 0 3-16,0 0-8 0,0 0 5 0,0 0 0 16,0 0 2-16,0 0-4 0,0 0 2 0,0 0 5 0,0 0-5 15,0 0 0-15,0 0 1 0,0 0 2 0,0 0 4 16,0 0 7-16,0 0-4 0,0 0 0 0,0 0-1 15,0 0-5-15,0 0-3 0,0 0 5 0,-13 17-1 16,13-17-1-16,-3 13-3 0,2-3-3 0,-1 0 3 16,-1 0-2-16,0 1 3 0,0 1 0 0,0-1-7 15,1 2 4-15,2-4-2 0,-2 2 0 0,0 0 2 16,2-3-8-16,1 2 2 0,-1 0 0 0,3-1-1 16,-1 1-5-16,2-2 4 0,0 1-2 0,-2-1 0 15,1 0-3-15,1 0-1 0,0-2 1 0,0 0 0 0,1-3 4 16,-3 2-9-16,-2-5-2 0,10 5 4 15,-5-3-2-15,-5-2 5 0,8 0 3 0,-8 0 0 16,11 0 2-16,-11 0-1 0,12-4 0 0,-7 1 8 0,-5 3-9 16,13-7 6-16,-8 0-2 0,0 0 3 0,2 0-4 15,-2-3 5-15,0 0-1 0,1 0-2 0,-2 0 5 16,0-1 1-16,0 0-3 0,-4 0 3 0,4-1-3 16,-4 2 0-16,1 2 5 0,0-3-3 0,-1 1 4 15,0 10-12-15,-1-13 9 0,1 13-1 0,0-13-2 16,0 6 2-16,0 7-3 0,-4-8-5 0,4 8-16 15,0 0-14-15,-3-11-20 0,3 11-25 0,0 0-27 16,0 0-26-16,0 0-37 0,0 0-45 0,0 0-50 16,-7 0-289-16,7 0-815 0,0 0 42 0</inkml:trace>
  <inkml:trace contextRef="#ctx0" brushRef="#br0" timeOffset="-170926.35">6159 7640 27 0,'0'0'578'0,"0"0"-86"15,0 0-63-15,0 0-57 0,0 0-48 0,0 0-43 16,0 0-37-16,0 0-35 0,0 0-22 16,0 0-29-16,0 0-14 0,0 0-10 0,0 0-6 0,8 14-8 15,-7-9-6-15,1 3-16 0,0 2-7 0,-1 0-7 16,0 1-4-16,2 2-12 0,-2 5-6 0,-1-2-1 15,1-1-2-15,1-1-11 0,-2 1-5 0,1-5-3 16,-1 1-2-16,1 0-6 0,-1-1-3 0,0-10-2 16,0 14-1-16,2-8-4 0,-2-6-5 0,0 9 1 15,0-9-4-15,-2 9-2 0,2-9 0 0,0 0-4 16,2 8 0-16,-2-8 2 0,0 0-1 0,0 0-4 16,0 0 6-16,0 0 0 0,0 0 5 0,0 0-3 15,0 0 2-15,0 0-6 0,0 0 2 0,0 0-2 16,0 0 0-16,0 0-4 0,0 0 1 0,0-26-1 15,0 26 2-15,0-18 2 0,-2 9-7 0,1-1 1 16,2-1 0-16,-1 3-1 0,2-4 2 0,-2 0-3 16,1 0 3-16,0 2-4 0,0-2 2 0,1 2 0 0,-2-1-2 15,1 2 0-15,2 3 2 0,0-2-2 0,-3 8 5 16,4-11-2-16,-1 6-4 0,-3 5-2 16,4-6 5-16,-4 6-4 0,5-6 2 0,-5 6-1 0,6-1 1 15,-6 1-1-15,0 0 0 0,13-1 2 0,-13 1-1 16,9 0-1-16,-9 0-1 0,11-3 4 0,-11 3-2 15,13 0 0-15,-13 0 0 0,12 3 3 0,-6-2 2 16,-6-1 1-16,13 5 7 0,-9 0 4 0,2 2 14 16,-2 0-4-16,0 5 5 0,0-2-3 0,-1 5-2 15,0 0-2-15,-3 2-3 0,1-2 0 0,-1 2-6 16,0 1-5-16,0-3-12 0,1-2-18 0,-1-1-24 16,-1-2-24-16,0-1-27 0,-1 0-37 0,2-9-42 15,-1 9-42-15,1-9-67 0,0 0-256 0,0 0-779 16,0 0 55-16</inkml:trace>
  <inkml:trace contextRef="#ctx0" brushRef="#br0" timeOffset="-170301.32">6444 7656 342 0,'0'0'564'0,"0"0"-78"16,0 0-55-16,0 0-48 0,0 0-45 0,0 0-31 15,0 0-30-15,0 0-34 0,0 0-27 0,0 0-28 16,0 0-11-16,0 0-22 0,0 0-11 0,0 0-10 15,-1 28-16-15,1-28-5 0,1 14-13 0,-2-5-2 16,3 1-14-16,-1 3-3 0,2-1-12 0,0 0-6 16,0 4-9-16,0-4-3 0,1-1-11 0,1 0-2 15,-2-2-7-15,2 1 1 0,-2-5-6 0,1 2-2 16,1-2-2-16,1 1 2 0,-3-1-6 0,3-2-6 16,-6-3 2-16,10 2 2 0,-10-2-5 0,10-2 4 15,-10 2-8-15,6-4-1 0,-6 4-2 0,7-9-10 16,-5 3-9-16,2-4-8 0,-1 2-6 0,-1-5-8 0,-1 4-1 15,2-3-1-15,-3-1-1 0,1 2 0 0,-1 1 3 16,-1-2 5-16,0 1-1 0,-1 3 5 0,2 8 2 16,2-11 7-16,-2 11-2 0,0 0 6 15,-3-10 2-15,3 10 0 0,0 0 1 0,0 0-4 0,0 0 4 16,0 0-1-16,0 0 1 0,0 0 2 0,0 0 1 16,0 0 4-16,0 0 0 0,0 0-2 0,14 14 4 15,-14-14 7-15,9 13 4 0,-2-7 2 0,0 1 2 16,1-2 0-16,-2 0 4 0,2 0 2 0,1-1 2 15,-3-1 5-15,2-1 10 0,-8-2 5 0,11 3 4 16,-4-4 6-16,-7 1 2 0,13-4 2 0,-10-1 1 16,1 1 3-16,0-1 1 0,1-1-4 0,-3-2-15 15,0 1-2-15,-1-5-6 0,1 3-1 0,-4-2-14 16,2 11-13-16,-3-14-26 0,1 8-12 0,-3-2-22 16,0 2-28-16,5 6-29 0,-6-8-36 0,0 3-47 15,6 5-55-15,-4-9-321 0,4 9-851 0,-7-4 28 16</inkml:trace>
  <inkml:trace contextRef="#ctx0" brushRef="#br0" timeOffset="-169813.66">6953 7685 556 0,'0'0'590'0,"0"0"-94"0,0 0-68 0,0 0-57 15,0 0-38-15,0 0-33 0,0 0-33 0,-13-18-22 16,7 14-21-16,-1-1-17 0,2 2-25 0,-5-3-15 16,1 1-20-16,-1 0-15 0,1 0-19 0,-4 3-5 15,5 0-18-15,-1 0-6 0,0-1-12 0,-2 2-10 16,1 1-7-16,-1 1-3 0,1 2-2 0,1 0-12 16,-2 1-4-16,4 1-3 0,1 1-1 0,-1 3-5 15,2 0-2-15,0 1-6 0,-1 2-1 0,6 0 4 16,-3 0-7-16,2 3 5 0,2-3-7 0,-1 0 1 15,3-1-4-15,2 0 3 0,-4 1-3 0,3-3-1 16,1 1-1-16,-1-4 1 0,1 0-2 0,0 1 5 16,3-4-1-16,-2-1 0 0,-1 0-5 0,-5-2 0 15,12 0 2-15,-12 0-4 0,18-6 1 0,-10-2 0 16,-3 1-3-16,5-1 10 0,-3-2-9 0,4-1-2 0,-5 1 0 16,2-1 0-16,-4-1 9 0,1 2-7 0,1 1 1 15,-3 0-4-15,0 4 4 0,-3 5 1 16,4-10 2-16,0 6 2 0,-4 4 7 0,0 0 8 15,1-6 2-15,-1 6 4 0,0 0-2 0,0 0-4 0,0 0-5 16,0 0 2-16,0 0-5 0,-1 26-1 0,1-15-4 16,1-1-1-16,-1-3 0 0,2 3-3 0,-1-1-10 15,0 1-13-15,1-2-19 0,-1 2-23 0,0-3-19 16,-1-7-28-16,4 11-28 0,-4-6-40 0,0-5-39 16,5 6-36-16,-5-6 7 0,7 4-77 0,-7-4-213 15,0 0-774-15,0 0 59 0</inkml:trace>
  <inkml:trace contextRef="#ctx0" brushRef="#br0" timeOffset="-169410.59">7033 7668 278 0,'6'-4'524'0,"-6"4"-56"0,0 0-39 0,0 0-48 15,0 0-31-15,6 14-39 0,-5-7-33 16,-1-7-30-16,4 13-18 0,-4-4-22 0,2 1-20 0,1 0-18 15,1 0-12-15,-3 0-27 0,1 2-8 16,0 0-19-16,-1 0-13 0,3 0-9 0,-3-3-8 0,2-1-8 16,-2 0-12-16,0-3 1 0,-1-5-11 0,2 10 0 15,-2-10-6-15,1 7-2 0,-1-7-8 0,0 0-2 16,2 5-5-16,-2-5-1 0,0 0-9 0,0 0 3 16,0 0-7-16,0 0 4 0,6-26-6 0,-4 16 2 15,1 1-4-15,-1-4 1 0,1 2-6 0,-1-7 4 16,2 7-4-16,-2-8 3 0,1 2 3 0,1 2-4 15,2 4 2-15,-2 1 14 0,1 0-1 0,-1 6 1 16,0-3 4-16,-1 3-1 0,-3 4 0 0,5-6 13 16,-5 6 3-16,0 0 0 0,0 0 8 0,0 0 4 15,12 10 1-15,-9-3-7 0,0 2-5 0,2 1-1 16,-3 0-8-16,0 0-2 0,0 0-10 0,2 3-15 16,-1-3-18-16,-1 1-20 0,2-1-13 0,0-1-22 15,-2 1-11-15,0-3-26 0,-2-1-41 0,0-6-49 0,2 10-58 16,-2-10-66-16,1 5-227 0,-1-5-803 15,0 0 46-15</inkml:trace>
  <inkml:trace contextRef="#ctx0" brushRef="#br0" timeOffset="-169174.85">7311 7510 188 0,'0'0'610'0,"0"0"-70"16,0 0-53-16,0 0-47 0,0 0-40 0,7 15-43 15,-6-2-34-15,-1 2-26 0,0 0-15 0,3 4-21 16,-3 1-28-16,2 1-26 0,-1-3-28 0,0 8-26 16,1-8-14-16,2 7-24 0,0-7-4 0,-2 0-17 15,5-1-14-15,-6-5-26 0,2 0-21 0,-1-1-25 16,0-2-16-16,2 0-22 0,-3-2-22 0,-1-7-24 16,2 12-31-16,-2-12-29 0,-2 10-28 0,2-10-36 15,0 0-31-15,0 0-53 0,0 0-246 0,0 0-766 16,0 0 59-16</inkml:trace>
  <inkml:trace contextRef="#ctx0" brushRef="#br0" timeOffset="-168752.82">7327 7710 258 0,'0'0'569'0,"0"0"-86"16,0 0-66-16,0 0-61 0,0 0-42 15,0 0-43-15,0 0-13 0,5-7-22 0,-5 7-19 0,0 0-17 16,0 0-13-16,0 0-23 0,21 5-20 0,-14-3-12 15,-7-2-12-15,14 1-15 0,-5 1-13 0,3 1-5 16,3-2-7-16,-3 3-12 0,2-3-5 0,2-1-5 16,0 2-8-16,-1-5-1 0,3-1-6 0,-4 3-3 15,0-2-9-15,3 1 1 0,0-1-8 0,-4 1-5 16,0-2-6-16,-3 0-4 0,2-1-12 0,1 0-10 16,-7 3-5-16,0-1-5 0,2-2 0 0,-2 1 3 15,-6 4-4-15,7-7 2 0,-5 4 1 0,-2 3 2 16,0 0 2-16,0-14 2 0,0 14 4 0,-4-10 0 15,4 10 4-15,-9-6 5 0,3 4 6 0,6 2 11 16,-11-2 8-16,11 2 2 0,-12 0-1 0,12 0 7 16,-15 3 4-16,9-1 9 0,-1 1 1 0,1-1 5 15,6-2 7-15,-14 9-6 0,5-3 3 0,1-2 2 0,2 2-5 16,2 2 5-16,0 2 1 0,-1-1-14 16,1 1-1-16,1-1-3 0,-1 2-6 0,3-2-2 15,1 0-1-15,0 1-18 0,1-1-11 0,2-1-11 16,1-3-12-16,0 2-12 0,-2-2-19 0,2 1-18 0,1-1-13 15,3-1-25-15,-2 0-21 0,1-4-30 0,1 3-32 16,4-3-23-16,-3-2-51 0,4 1-282 0,-3 0-796 16,2-2 48-16</inkml:trace>
  <inkml:trace contextRef="#ctx0" brushRef="#br0" timeOffset="-168251.33">7883 7650 199 0,'0'0'587'0,"4"-7"-95"0,-4 7-66 15,0 0-45-15,0 0-45 0,-8-12-29 0,8 12-18 16,-8-5-17-16,8 5-15 0,-15-4-20 0,8 6-16 16,7-2-2-16,-19 1-12 0,7 2-7 0,-1-2-38 15,3 1-5-15,0 2-19 0,1 1-14 0,0 1-15 16,-3 1-8-16,3-1-18 0,3 2-7 0,-3 0-11 16,4 1-5-16,-3 0-10 0,3 0-3 0,0 1-5 15,0 3-6-15,2-3-3 0,2 2-1 0,1-1-6 16,-2 0-6-16,2-2-2 0,0 0-5 0,3 0-2 15,0-2-7-15,2-2-6 0,-2 0-12 0,2 0-5 0,1-1 4 16,0-2-13-16,4-1 3 0,1 0-3 0,-11-1-4 16,15-3-4-16,-3-2-9 0,-3-1-5 15,1-2-6-15,0 1-4 0,3-6-5 0,-1-1-4 0,-1-2-1 16,-5 1 1-16,3 0 3 0,-1-3 5 0,-1 0 4 16,-3 1 5-16,0-1 7 0,0-1 1 0,-3-1 8 15,0-1 2-15,-2 2 3 0,0 2 4 0,-1-1-1 16,0 4 4-16,-3-3 5 0,1 5 2 0,0 1 2 15,0 1 6-15,0 0 13 0,2 3 12 0,0 1 6 16,2 6 8-16,-4-9 7 0,4 9-2 0,-5-5-3 16,5 5-4-16,0 0-2 0,0 0 6 0,0 0 7 15,0 0 9-15,0 0 3 0,0 22 9 0,2-10 6 16,0 1 14-16,1 6 4 0,1 7 5 0,6 1 1 16,-8-1 1-16,3 1-3 0,1-1 0 0,-1 2-8 15,2-3-10-15,-1 2-6 0,-2-1-4 0,1-7-10 16,0 0-5-16,1-2-2 0,-4-2-12 0,1-3-17 15,0-1-28-15,0-4-23 0,-2-2-28 0,1 2-25 16,-2-7-36-16,2 9-62 0,-2-9-87 0,0 0-345 16,0 0-968-16,0 0-36 0</inkml:trace>
  <inkml:trace contextRef="#ctx0" brushRef="#br0" timeOffset="-167412.47">6366 8149 156 0,'-1'-9'424'0,"1"9"-34"0,0 0-18 16,0 0-18-16,0-8-17 0,0 8-25 0,0 0-16 15,0 0-28-15,0 0-19 0,0 0-22 0,0 0-17 16,-3-8-16-16,3 8-18 0,0 0-10 0,0 0-16 15,0 0-4-15,0 0-7 0,0 0 3 0,0 0-9 16,3 33-1-16,-2-22-13 0,2 8-10 0,-1-2 1 16,2 5-9-16,-1 3-8 0,0 5-13 0,1-5-20 15,0-2 6-15,1-1-8 0,-2-3-6 0,-1 0-5 16,1 0-8-16,-1-1-1 0,4-1-8 0,-3-3-20 16,0-2-17-16,-2-2-19 0,2 0-18 0,-3 0-22 0,0-3-26 15,1 0-31-15,-1-7-35 0,0 11-43 0,0-11-45 16,0 7-86-16,0-7-229 0,0 0-830 15,-4 7 39-15</inkml:trace>
  <inkml:trace contextRef="#ctx0" brushRef="#br0" timeOffset="-167184.75">6245 8356 174 0,'0'0'677'0,"-4"-6"-95"0,4 6-88 15,0 0-77-15,0 0-58 0,-3-10-53 0,3 10-34 16,0 0-21-16,12-4-19 0,-12 4-18 0,12-3-14 16,-1-1-31-16,2 2-19 0,1-3-10 0,-2 0-28 15,6 2-5-15,0-1-9 0,-1-2-18 0,2 2-25 16,-5-1-27-16,0 2-26 0,4-1-36 0,-4 2-45 16,-1 1-33-16,-3 1-45 0,3 0-49 0,0-1-74 0,-3 2-246 15,4 2-758-15,-5 1 62 0</inkml:trace>
  <inkml:trace contextRef="#ctx0" brushRef="#br0" timeOffset="-166903.34">6702 8494 436 0,'0'0'536'0,"0"0"-63"0,0 0-54 0,0 0-51 16,0 0-50-16,0 0-33 0,0 0-44 0,-22-11-23 15,17 4-26-15,3 2-11 0,-2-7-26 0,1 3-12 16,1-3-14-16,-2-4-16 0,3 4-14 0,1-1-8 16,1-1-13-16,-1 2-11 0,2 1-5 0,-2 1-23 15,2-1-12-15,2 1-15 0,-1 2-20 0,1 4-17 16,-1-2-12-16,2 2-19 0,1 1-16 0,1 0-20 16,-7 3-25-16,14-3-6 0,-6 2-12 0,3 1-17 15,2-2 0-15,1 2-18 0,-3-3-5 0,2 3 0 0,5 1 12 16,-5-1-7-16,6 0-17 0,-5 2-28 15,-3-1-132-15,2-2-447 0,1 2 103 0</inkml:trace>
  <inkml:trace contextRef="#ctx0" brushRef="#br0" timeOffset="-166535.33">7010 8275 318 0,'0'0'398'0,"0"0"-22"0,8-2-37 16,-8 2-37-16,0 0-30 0,0 0-23 16,0 0-22-16,0 0-11 0,0 0-18 0,-19-12-8 0,19 12-14 15,-14-2 5-15,6 2 0 0,8 0-14 0,-20 4-6 16,13-4-11-16,-1 2-9 0,2 1-13 0,-2 2-11 15,2 0-12-15,-3 2 1 0,2-1-9 0,-1 3-5 16,1-1-4-16,2 3-11 0,1-3-21 0,-2 0 6 16,2 4-5-16,2-2-9 0,0 1 0 0,0 0-8 15,2-1-3-15,0 1-6 0,0-1-6 0,2-2 1 16,0-1-3-16,-2-7-8 0,2 13-7 0,2-9 0 16,0 0-10-16,-4-4-12 0,5 5-2 0,-5-5-4 15,8 0-3-15,-8 0-7 0,0 0-1 0,16-15-5 0,-12 7 0 16,-1 3 2-16,3-3 1 0,-1-1 6 15,-2 2 4-15,3 0 0 0,-2 1 2 0,-2-4 1 16,3 4 3-16,-5 6 6 0,4-6 0 0,-4 6 2 16,0 0 6-16,6-5 0 0,-6 5 1 0,0 0 5 0,0 0 14 15,0 0 7-15,0 0 3 0,7 13-7 0,-3-6 6 16,-2 0-11-16,0 3 9 0,0-2-9 16,1 5-1-16,-1-4-15 0,1 3-22 0,-2-1-20 0,3-2-21 15,-3 2-33-15,-1-2-37 0,2-3-40 0,-2-6-49 16,2 12-73-16,-2-7-229 0,0-5-750 0,0 0 63 15</inkml:trace>
  <inkml:trace contextRef="#ctx0" brushRef="#br0" timeOffset="-166128.4">7297 8111 479 0,'-4'-5'433'16,"0"-2"-47"-16,-1-2-34 0,1 0-21 0,-4-1-23 15,3 4-12-15,-1-1-12 0,0 1-21 0,3 1-15 0,-3 1-14 16,0-1-25-16,6 5-11 0,-11-5-15 0,4 3-20 15,7 2-16-15,-9-3-13 0,9 3-10 0,-11 1-13 16,11-1-11-16,-8 8-7 0,3-3-6 0,1 0-6 16,-1 4 0-16,3 0-8 0,-2 8-5 0,4-2-3 15,0 5 2-15,0-1 1 0,1 2-11 0,-1 5 5 16,8 2-13-16,-8 1 2 0,2 2-10 0,1-5-2 16,-1 2-4-16,2 0 0 0,0-2-11 0,-1-7 2 15,-2 0-16-15,2-4-19 0,-1 2-20 0,1-6-16 16,0 1-17-16,-2-2-21 0,2-2-22 0,-1-2-27 15,0 1-23-15,-2-7-20 0,3 8-27 0,-1-5-18 16,-2-3-35-16,0 0-60 0,0 0-216 0,9 0-766 16,-9 0 57-16</inkml:trace>
  <inkml:trace contextRef="#ctx0" brushRef="#br0" timeOffset="-165790.31">7450 8081 381 0,'0'0'446'16,"0"0"-37"-16,-5-6-26 0,5 6-36 0,-8-4-16 16,8 4-27-16,0 0-20 0,-10 0-26 0,10 0-25 15,0 0-28-15,-13 11-15 0,8-3-10 0,0 1-10 16,-3 0-5-16,3 2-1 0,-1 4-9 0,2 3-5 15,1-2-7-15,-1 9-4 0,0 3 0 0,3-3-8 16,-1 1-10-16,3 0-8 0,-1-7-11 0,0 2-12 16,2-1-8-16,-2 1-16 0,4-3-4 0,-2-1-4 15,0-2-6-15,-1-2-5 0,2-1-17 0,0-1-21 0,1-2-16 16,-2-4-21-16,1 3-10 0,-1-3-17 16,-2-5-9-16,5 6-12 0,-5-6-21 0,4 5-18 15,-4-5-25-15,0 0-31 0,0 0-25 0,0 0-38 0,0 0-68 16,0 0-254-16,0 0-816 0,0 0 41 0</inkml:trace>
  <inkml:trace contextRef="#ctx0" brushRef="#br0" timeOffset="-165482.77">7255 8320 30 0,'0'0'391'0,"0"0"-38"16,0 0-59-16,0 0-26 0,12-9-20 0,-7 5-14 15,1 0-19-15,0-1-5 0,3 0-7 0,0 0-14 16,2 1-9-16,1-4-17 0,1 4-20 0,2-4-11 16,-4 2-14-16,2 2-17 0,1-1-8 0,4-2-9 15,-2 0-6-15,-5 2-12 0,2 3-4 0,-2 0-7 16,-1 1 0-16,-1 1 1 0,0 1 7 0,3 1 8 16,-6 0 7-16,0 4 7 0,1 1 7 0,0-1 3 15,0 3 2-15,-2 1 3 0,-1 3-2 0,0-3 2 0,3 6-10 16,-2-4-16-16,-2-3-1 0,1 8-12 0,-2-5 0 15,2-1-10-15,-2 0-2 0,0-1-19 0,-1 1-22 16,0-4-26-16,5 2-29 0,-4-2-37 0,-2-7-47 16,-5 10-44-16,5-10-53 0,0 0-45 0,0 0-269 15,0 0-788-15,0 0 52 0</inkml:trace>
  <inkml:trace contextRef="#ctx0" brushRef="#br0" timeOffset="-165355.58">7580 8172 158 0,'0'0'261'16,"-4"-4"-81"-16,4 4-49 0,0 0-71 0,0 0-85 15,0 0-97-15,0 0-140 0,0 0 53 0</inkml:trace>
  <inkml:trace contextRef="#ctx0" brushRef="#br0" timeOffset="-165024.3">7791 8215 104 0,'0'0'589'0,"-10"2"-88"0,10-2-61 0,-11 2-62 16,11-2-51-16,-13 2-34 0,7-1-16 0,-1 3-26 15,-2-1-22-15,2 1-4 0,1 2-14 0,-3 3-2 16,3-2-21-16,-2 2-13 0,3 1-8 0,0 2-16 16,2 0 0-16,-1 4-7 0,4-4-13 0,-1 5-8 15,-2-5-4-15,5 1-14 0,0 0-4 0,-2-2-9 16,4-1-6-16,0 1-13 0,1-2-3 0,2 1-6 16,2-3-7-16,-3 0-9 0,5-2-5 0,-8-1-7 15,10-1-4-15,-4 2-28 0,-3-4-29 0,5 0-19 16,-11-1-23-16,15 0-28 0,-9-2-47 0,-6 2-61 0,14-5-90 15,-10 2-312-15,1-1-929 0,-5 4-11 0</inkml:trace>
  <inkml:trace contextRef="#ctx0" brushRef="#br0" timeOffset="-164039.3">8434 8242 360 0,'0'0'651'16,"0"0"-59"-16,0 0-67 0,0 0-51 0,-4 11-22 15,4-11-38-15,1 10-30 0,-1-10-38 0,-1 18-29 16,0-6-34-16,3 1-22 0,1 6-29 0,-3 2-25 16,0-2-20-16,2 6-25 0,-2-5-21 0,0-1-18 15,0 1-11-15,0-4-18 0,-2 2-10 0,2-6-11 16,0-3-11-16,0 2-19 0,-3-6-18 0,3-5-25 16,-2 12-34-16,2-12-26 0,0 0-36 0,0 0-38 15,0 0-45-15,0 0-47 0,0 0-50 0,0 0-75 16,-4-24-248-16,4 14-918 0,-2-1-3 0</inkml:trace>
  <inkml:trace contextRef="#ctx0" brushRef="#br0" timeOffset="-163856.39">8353 8113 658 0,'0'0'639'15,"-1"-8"-89"-15,1 8-68 0,0 0-61 0,0 0-63 16,-5-9-46-16,5 9-45 0,0 0-41 0,0 0-31 15,0 0-29-15,0 0-16 0,0 0-31 0,0 0-26 16,0 0-41-16,0 0-29 0,0 0-39 0,20 4-41 16,-20-4-47-16,10 7-51 0,-2-1-39 0,-4-3-64 15,3 0-240-15,-1 2-703 0,-1 3 76 0</inkml:trace>
  <inkml:trace contextRef="#ctx0" brushRef="#br0" timeOffset="-163503.31">8574 8295 108 0,'4'5'345'0,"0"1"-24"16,1 3-25-16,-1 1-19 0,0 0-14 0,1 1-17 16,0 1-11-16,-5-1-11 0,4 0-13 0,-4 1-12 15,2 3-13-15,-2-2-21 0,0-1-2 0,-2-1-11 16,2 0-6-16,0 0-12 0,-2-1-15 0,0-3-2 16,2-7-7-16,0 13-4 0,0-13-8 0,-4 9-6 15,4-9-4-15,-1 7-10 0,1-7-7 0,0 0-13 16,0 0-8-16,0 0-2 0,0 0-7 0,0 0-8 15,0 0-1-15,0 0-4 0,-3-29-5 0,5 19 1 16,2-1-2-16,0 1-4 0,0-1 0 0,3-4-4 16,-1 5-1-16,2-5 2 0,-2 0 18 0,1 4 0 15,-1 0 11-15,4-2 13 0,-3 3-2 0,1 3 8 0,-1 1-10 16,-1 1 2-16,0 0-6 0,0 3-10 16,-6 2 10-16,9-1 1 0,-9 1 14 0,9 7-5 0,-4 1-11 15,-3 2-6-15,0 4-8 0,0 1 1 0,1 2-7 16,-3 0-6-16,2 1-13 0,-2-2-9 0,-2 1-29 15,2 0-22-15,0-2-26 0,0 2-34 0,0-4-48 16,0-1-39-16,0-2-53 0,2-2-334 0,-2-2-884 16,4 0 13-16</inkml:trace>
  <inkml:trace contextRef="#ctx0" brushRef="#br0" timeOffset="-163227.02">8942 8464 586 0,'4'-5'665'0,"-4"5"-116"16,0 0-60-16,4-5-63 0,-4 5-35 0,0 0-34 15,7-2-14-15,-7 2-49 0,0 0-34 0,0 0-31 16,16 2-24-16,-16-2-26 0,9 0-22 0,-9 0-22 15,13 3-13-15,-6-2-14 0,2 1-10 0,-9-2-16 16,19-1-33-16,-9 1-17 0,-1-1-49 0,3 0-23 16,-3-1-20-16,-1 1-42 0,-8 1-48 0,14-2-48 15,-7 1-79-15,-7 1-300 0,11 0-865 0,-11 0 22 16</inkml:trace>
  <inkml:trace contextRef="#ctx0" brushRef="#br0" timeOffset="-162890.34">9294 8345 749 0,'0'-12'658'16,"0"12"-99"-16,0-9-76 0,0 9-56 0,-4-8-48 0,4 8-42 15,-3-8-17-15,3 8-31 0,-6-4-22 0,6 4-27 16,0 0-19-16,-10 2-24 0,10-2-24 0,0 0-24 15,-19 9-18-15,11-2-23 0,0 1-7 0,-3 6-8 16,4-3-4-16,-5 1-15 0,4 1-10 0,-1 0-13 16,5-2-2-16,-1 7-5 0,0-8-2 0,1 4-6 15,3-2-6-15,1 0-2 0,0-3-5 0,3 1-1 16,-1-4-2-16,3 0-9 0,0-3-5 0,1 1-6 16,1 0-4-16,1-4-7 0,-8 0 1 0,16-8-11 15,-7 5 2-15,0-3-8 0,1-1-11 0,-2 0-9 0,1-3-19 16,-3-1-13-16,-2 3-26 0,0-1-33 15,0-1-55-15,-4 2-62 0,2 0-90 0,-1 1-246 16,1-3-896-16,-2 0 8 0</inkml:trace>
  <inkml:trace contextRef="#ctx0" brushRef="#br0" timeOffset="-162457">9365 8327 97 0,'0'0'720'0,"0"7"-106"15,0-7-99-15,1 11-50 0,-1-5-61 0,0-6-50 16,0 16-33-16,-1-7-24 0,1 1-30 0,-2 0-23 16,4-2-37-16,-1 4-14 0,-1-3-28 0,3 2-24 15,-3-1-13-15,2-3-11 0,0 1-3 0,0 1-27 16,0-3-9-16,3 1-13 0,-5-7 0 0,4 11-9 16,-2-8-8-16,2 2-3 0,-4-5-16 0,2 5-10 0,-2-5-14 15,8 3-15-15,-8-3-5 0,0 0-9 0,16-9-11 16,-12 3-3-16,2-1-10 0,4-3-11 0,-4 0-13 15,3-5-12-15,3 0-1 0,-3-1-4 0,0 2 4 16,2 1 7-16,-2-4 10 0,-2 2 6 0,-1 5 11 16,-1 2 4-16,0 1 13 0,-3 0 16 0,2 3 24 15,-4 4 20-15,0 0 10 0,3-10 11 0,-3 10 8 16,0 0 1-16,0 0 6 0,0 0 2 0,0 0 0 16,0 0 14-16,4 18 0 0,-4-18 1 0,-2 18 3 15,4-9 2-15,-2 1-10 0,0 0-3 0,2 3-3 16,0-5-6-16,-2 4-11 0,4-3 5 0,-3 0-13 15,1 1-4-15,0-3-6 0,1-2-3 0,-3-5-6 16,4 13 0-16,-1-10-24 0,-3-3-22 0,4 4-20 16,-4-4-12-16,4 4-17 0,-4-4-15 0,0 0-21 15,0 0-20-15,0 0-29 0,16-5-39 0,-16 5-32 16,5-11-33-16,-1 5-56 0,-4-5-238 0,7 3-812 0,-3-4 44 16</inkml:trace>
  <inkml:trace contextRef="#ctx0" brushRef="#br0" timeOffset="-162216.55">9651 8108 641 0,'0'0'599'0,"0"-8"-89"15,0 8-77-15,0 0-58 0,0 0-32 0,0 0-28 0,0 0-24 16,0 0-11-16,-7 22-7 0,7-11-1 0,3 1-11 16,-1 1-11-16,-2 4-18 0,2 3-13 0,1-2-11 15,-1 7-17-15,0 2-17 0,4 0-18 0,-3-3-21 16,1 3-13-16,3-3-14 0,-4-4-16 0,1 4-7 15,1-6-11-15,-3-1-8 0,0-5-11 0,0 5-13 16,0-7-22-16,0 0-19 0,-2-3-26 0,0-7-23 0,2 9-30 16,-2-9-33-16,2 6-28 0,-2-6-34 15,0 0-25-15,0 0-39 0,0 0-61 0,0 0-56 16,0 0-241-16,0 0-903 0,0 0 4 0</inkml:trace>
  <inkml:trace contextRef="#ctx0" brushRef="#br0" timeOffset="-161997.37">9503 8199 355 0,'0'0'727'0,"-2"-7"-108"16,2 7-61-16,4-9-43 0,-4 9-46 0,11-6-45 16,-1 1-29-16,3 3-25 0,0-4-33 0,5 2-33 15,1 1-33-15,-2-2-34 0,3 2-35 0,-4 2-26 16,4-2-27-16,-1 3-14 0,-2 0-19 0,2 0-25 15,-6 0-35-15,0 2-40 0,-1-2-37 0,0 1-39 16,0 0-38-16,-1 2-52 0,-4-1-80 0,0 0-113 16,0-1-278-16,-7-1-976 0,8 1-34 0</inkml:trace>
  <inkml:trace contextRef="#ctx0" brushRef="#br0" timeOffset="-103466.73">1531 10206 145 0,'0'0'583'15,"0"0"-83"-15,0 0-59 0,0 0-47 0,0 0-44 0,0 0-35 16,-14 2-43-16,14-2-10 0,0 0-30 0,0 0-9 16,0 0-23-16,0 0-15 0,-9 4-22 0,9-4-18 15,0 0-10-15,-6 7-13 0,6-7-15 0,-5 7-9 16,1-2-11-16,-1-1 0 0,-4 1-6 0,5 2-7 15,-2 2-7-15,-2-1-2 0,-1 0-10 0,1 1-2 16,1 0-6-16,-4 3 0 0,1 3 2 0,-3-2-4 16,3 1 6-16,-1 0 0 0,1 1 3 0,-2 1-10 15,1-1 4-15,-4 6 0 0,5-4 2 0,-4 4-2 16,0-1-2-16,-2 1 2 0,1 0 2 0,-2 0 1 16,1 1-3-16,0 2 0 0,-3 1-1 0,-1 0-4 15,2-2-4-15,-2 1-4 0,3 1 0 0,-4 0 2 16,0-1-12-16,2 1 4 0,1-2-5 0,0 3 20 0,0-2-8 15,3 0-4-15,-2-1-4 0,3 0 3 0,-1 1-8 16,3 1-2-16,-1-1-1 0,-2 0-3 0,3 1 2 16,-2-2-8-16,3 5 1 0,0-4-1 0,1 0-4 15,-2 1 1-15,3 2-1 0,-2 4 0 0,-1-2 3 16,1-1-5-16,-1 6-1 0,-3 10 1 0,3-11 0 16,-3 0-1-16,5 2-2 0,-1 0 2 0,-5 9-1 15,3-8 1-15,-2 8-2 0,-1 0 4 0,2-9 2 16,2-2-1-16,-4 12 0 0,5-11-1 0,-2 11 0 15,0-13 1-15,-2 11-1 0,2-9 1 0,4-3-1 16,1 0-1-16,-2 1 2 0,3-1-2 0,0 0 2 16,-2 0-2-16,3 0-1 0,-2 1-1 0,3-1 1 15,0-1-2-15,1 2 1 0,0 0 0 0,1-2-3 16,0 2 2-16,3 0-2 0,0 1 1 0,0-3-2 0,0 1 2 16,6 0 1-16,-3 1-3 0,2 0 0 15,-3-4 1-15,2 4-1 0,2 3-1 0,0-4 2 0,1 1 0 16,-1-1 0-16,1 1-2 0,0-2 2 0,4 4 0 15,-3-1 0-15,1-1-1 0,0 0-1 0,4 1 2 16,-4 2 0-16,6 10 1 0,-5-14-3 0,1 4 3 16,9 8-2-16,-7-9 1 0,1-1 0 0,-2 0-2 15,1 2 2-15,1-2-1 0,5 10 0 0,-5-10 0 16,2 1-2-16,3 8 2 0,4-1 1 0,-10-9-2 16,2-2 2-16,2 2 0 0,-3 1 0 0,3-3-2 15,2-1 4-15,0 1-18 0,-2 0 4 0,3-3 1 16,-6-1 0-16,6 1 1 0,-1 1 2 0,0-3 0 15,2 0 2-15,-1 0 0 0,-2 4-1 0,1-1 0 16,2 0 3-16,-4-1-3 0,3-1 3 0,-5 2 1 16,5 0 2-16,-6-1 0 0,6 0-4 0,-1 0 5 15,-1 1-4-15,-1-4-1 0,3 1 3 0,-3-1 0 16,1 1-1-16,-2 2 1 0,1-3-2 0,-2-1 5 16,-1-1-3-16,-1-5 1 0,0 0-3 0,3 6 5 15,0-2 3-15,0 1 1 0,-5-7-5 0,1 2 0 16,-3-4 4-16,0-1-1 0,1 4 4 0,1-3 0 15,-7-3 0-15,3-1 0 0,0 0-2 0,-4-3 0 0,1 0 2 16,-2-2-4-16,-2-4 2 0,5 8-4 0,-5-8-8 16,2 5-10-16,-2-5-20 0,0 0-21 15,0 0-39-15,0 0-45 0,0 0-59 0,0 0-83 16,0 0-363-16,-11-23-1059 0,6 12-96 0</inkml:trace>
  <inkml:trace contextRef="#ctx0" brushRef="#br0" timeOffset="-102603.36">1953 14961 427 0,'0'0'557'0,"-16"2"-68"0,3-2-64 16,1 0-46-16,-6 6-48 0,3-5-24 0,-3 4-36 15,-1 0-16-15,1-1-23 0,-1 1-18 0,-2-2-19 16,3 2-12-16,1 0-19 0,-4-1-5 0,4 1-22 15,2 1-12-15,2-1-2 0,3 0-12 0,-1 2-15 16,3 2-14-16,0-1-5 0,2 3-7 0,1 4-8 16,1 1-14-16,4 2-3 0,0 0-5 0,4-1-7 15,2-1-1-15,2 2-6 0,-2 0-5 0,3-3-2 0,3-2-10 16,-3-5-1-16,2 3-5 0,3-1-2 16,-3-3-3-16,0-3 5 0,2 1-1 0,-2-4-4 15,1-1-1-15,1 0 3 0,-3-3-7 0,3-1-6 16,-6-2 1-16,5-1-1 0,-3-3-3 0,-3-6-8 15,2-2 2-15,-2-7-2 0,-2-1-2 0,-3-4 3 0,-1-2 5 16,-2 0-5-16,-3 0 5 0,-1-2 7 16,0 1-2-16,-2 1 1 0,-2 3 1 0,3 4 7 15,0 6 7-15,2 1 12 0,0 3 13 0,0 4 5 16,1 1 8-16,1 5 7 0,1-1 3 0,2 6 14 0,-3-7-7 16,3 7-3-16,0 0-6 0,0 0-12 0,0 0 1 15,8 38 5-15,-2-12-7 0,1 2 5 0,2 5-4 16,0-1-3-16,5 1-2 0,0 1 0 15,1-4-12-15,2 15 11 0,-5-17-19 0,4-1-12 0,-1-2-20 16,-1-5-15-16,3 3-26 0,-7-6-16 0,0-3-31 16,2 0-29-16,-2-1-40 0,-4-4-47 0,4-6-56 15,-4 1-315-15,-4-2-908 0,-2-2 1 0</inkml:trace>
  <inkml:trace contextRef="#ctx0" brushRef="#br0" timeOffset="-102230.7">2068 15183 20 0,'0'0'519'0,"0"0"-84"0,15 5-54 0,-15-5-49 15,12 5-39-15,-3-4-41 0,2 2-29 0,-2-2-23 16,3-1-24-16,-2 1-26 0,0-2-14 0,2-3-10 16,-1 3-10-16,0-4-19 0,-3 1-5 0,1-1-9 15,2-3-4-15,-1 0-5 0,-4 1-11 0,1-2-7 16,-1-1-8-16,-1 2 2 0,-1-1-6 0,0 2 0 15,0-1-3-15,-4 1-2 0,0 7 2 0,-3-14 3 16,0 7 5-16,0 0 7 0,3 7 1 0,-10-10 19 16,3 8-5-16,-2 0 7 0,0 1-4 0,-1 1 7 15,0 2 0-15,0 0-1 0,-2 2 8 0,3 3 6 16,-1-1 2-16,1 3-4 0,2-1-8 0,0 2-9 16,2-2-2-16,-2 3-14 0,6-1-4 0,0 3 0 15,1-1-15-15,0 1-12 0,2 2 8 0,0 1-2 16,6-2-9-16,-2 1-4 0,3 0-3 0,-2-5-17 15,1 1-13-15,3-1-10 0,-3-2-18 0,3-4-27 16,6 1-16-16,-4-3-9 0,0-1-18 0,1-2-33 16,-1-3-31-16,3-1-42 0,2-2-31 0,0-1-56 15,-4-5-238-15,-1 2-785 0,1-3 53 0</inkml:trace>
  <inkml:trace contextRef="#ctx0" brushRef="#br0" timeOffset="-101614.86">2448 14795 76 0,'-2'-5'802'0,"2"5"-102"0,-1-9-126 0,1 9-79 16,0 0-67-16,0 0-64 0,0 0-42 0,0 0-38 0,4 30-23 15,-3-11-24-15,3 8-3 0,2 0-14 0,-2 4-12 16,5-1-21-16,1 3-21 0,-2-2-22 16,5 0-18-16,1-1-14 0,1 2-14 0,-2-5-21 15,0-2-14-15,3-2-20 0,-5-6-15 0,1-2-10 0,-1-1-25 16,-2-1-20-16,1-5-20 0,-3 0-22 0,-1-4-22 15,-2 1-22-15,2-1-24 0,-6-4-11 0,0 0-9 16,0 0-13-16,0 0-7 0,0 0-9 16,0-15-6-16,0 15 3 0,-9-20 22 0,1 5-6 0,2 4 22 15,-2 1 8-15,-2-5 32 0,0-1 12 0,0 4 24 16,-2-2 35-16,3 5 34 0,-1 0 25 0,1 1 18 16,-3 1 13-16,2 0 16 0,0 0 18 0,2 2 15 15,0 2 17-15,0-4 9 0,3 5 3 0,5 2-1 16,-11-3-1-16,11 3-15 0,-5-4-8 0,5 4-19 15,0 0-13-15,0 0-12 0,0 0-7 0,0 0 1 16,0 0-1-16,0 0-6 0,0 0-4 0,0 0-6 16,36 2-3-16,-23-4-3 0,5-2-2 0,-1 0-1 15,5 0 0-15,3-7-10 0,1 3-25 0,-5 2-11 16,4-5 6-16,-5 5-23 0,-1-3 3 0,8-2 2 16,-8 3-4-16,1-1-1 0,-2-1-8 0,-3 2-11 15,1-3-5-15,0 2-9 0,-5 2-2 0,-1 0 7 16,-1 1 2-16,-3-2 7 0,-1 4 12 0,-1-1 20 15,0 1 25-15,-4 4 17 0,0 0 25 0,3-8 10 16,-3 8 17-16,0 0 11 0,0 0 7 0,0 0 8 16,-24 9 6-16,15-3 7 0,1 2 3 0,-1 1 11 15,1 1 3-15,-3 3 7 0,0 1-2 0,2-2-2 16,0 3-8-16,0 1-12 0,4-1-11 0,1 1-8 16,1-1-11-16,-1 1-12 0,3-3-8 0,2-1-7 15,-1-1-4-15,5-1-7 0,-3 0-10 0,4 0-13 0,-1-1-12 16,1-1-12-16,2-2-18 0,2-1-15 15,0-2-22-15,4 0-20 0,-2-2-30 0,0-3-25 16,4 1-23-16,-1-3-33 0,4-2-33 0,-4-3-34 16,4 0-29-16,-2-1-43 0,1-1-257 0,-1-1-885 15,-2-1 12-15</inkml:trace>
  <inkml:trace contextRef="#ctx0" brushRef="#br0" timeOffset="-101377.52">3212 14882 92 0,'0'-6'597'16,"0"6"-31"-16,1-11-57 0,-1 11-41 0,0 0-39 0,0 0-42 15,-11-10-12-15,11 10-50 0,-11-4-18 0,11 4-34 16,-12 1-23-16,12-1-15 0,-17 6-21 0,8-1-15 16,-2 0-11-16,3 2-11 0,0 0-16 15,-1 1-14-15,0 3-14 0,3-1-16 0,0 0-13 0,0 5-10 16,3-1-10-16,-1-2-10 0,1 4-10 0,5-4-8 16,-1 5-6-16,4-2-7 0,-1-3-3 15,1 2-8-15,1-2-9 0,1 1-13 0,1-6-16 0,2 1-22 16,-3-2-21-16,6-3-24 0,-3-2-27 0,2 0-26 15,0-3-29-15,0-5-23 0,3 0-38 0,-4-3-42 16,1-5-42-16,2 1-38 0,-2 0-246 0,1-3-877 16,-1 2 16-16</inkml:trace>
  <inkml:trace contextRef="#ctx0" brushRef="#br0" timeOffset="-101162.77">3390 14757 88 0,'2'-16'521'0,"1"4"-23"0,-2 2-25 15,-1 0-38-15,1 3-22 0,-1 7-17 0,1-18-19 16,-1 18-14-16,0 0-18 0,0-12-20 0,0 12-9 15,2-4-25-15,-2 4-29 0,0 0-29 0,0 0-26 16,0 0-29-16,6 22-20 0,-5-10-18 0,3 6-14 16,3 9-16-16,-3-1-14 0,4 2-10 0,0 3-13 15,0-6-59-15,-2 0-9 0,3-1 7 0,-1-1-2 16,1 2-8-16,0-6 3 0,3 3-11 0,0 1-10 16,2-1-6-16,-5-6-15 0,5 0-29 0,-6-5-28 15,2 0-24-15,-1-1-36 0,-4-2-50 0,1-4-71 16,-2-2-63-16,0 2-260 0,-4-4-914 0,0 0-3 15</inkml:trace>
  <inkml:trace contextRef="#ctx0" brushRef="#br0" timeOffset="-100996.83">3423 14943 689 0,'0'0'662'0,"-8"-3"-135"0,8 3-73 0,0 0-98 15,-5-5-55-15,5 5-23 0,0 0-43 0,12-10-9 16,-1 5-17-16,1 0-10 0,4-4-23 0,0 0-14 15,4 1-18-15,-2-3-27 0,6 1-30 0,-4 3-33 0,1 0-67 16,-1 3-52-16,7 1-56 0,-4 1-76 0,-5 2-348 16,3 0-795-16,-2 2 49 0</inkml:trace>
  <inkml:trace contextRef="#ctx0" brushRef="#br0" timeOffset="-100326.87">1956 16225 377 0,'-2'-7'668'0,"2"7"-65"16,0 0-44-16,0 0-54 0,3-10-59 0,-3 10-21 15,0 0-54-15,0 0-56 0,0 0-27 0,8 23-31 16,-2-6-32-16,2 5-26 0,1 2-27 0,-3-3-24 16,2 5-20-16,-1-2-23 0,3 0-22 0,-2-1-32 15,-3-4-31-15,2-1-36 0,-2-7-46 0,-3 1-61 16,0-3-53-16,-2 0-79 0,-2-2-94 0,2-7-231 16,0 0-873-16,-7 4 17 0</inkml:trace>
  <inkml:trace contextRef="#ctx0" brushRef="#br0" timeOffset="-99846.54">1841 16027 406 0,'0'0'398'0,"0"0"-66"0,0 0-54 16,0 0-71-16,0 0-55 0,0 0-64 0,23 12-71 15,-18-8-51-15,2-3-25 0,3 3-22 0,0-1-25 16,-3-1 14-16,4 1-2 0,0-1 16 0,-1-1 7 15,2 1 0-15,0 2 2 0,0 0 4 0,1-1 24 16,2 4 53-16,-2-2 37 0,2 5 23 0,0-2 22 16,0 2 20-16,0 3 8 0,8 6-4 0,-4-1-1 15,0 3-19-15,-1 3-7 0,-1 0-9 0,-3 0-3 16,2 2 5-16,-3-1-11 0,4-1 9 0,-6 2 6 16,2-2 9-16,2-4-2 0,-7-2 6 0,6 4 8 15,-5-6 0-15,0 0 0 0,-2-1-8 0,0-5-12 16,-2 0 1-16,-1-1-7 0,-1-1-2 0,-1-2 0 15,1-2 10-15,-3-4 3 0,2 6 0 0,-2-6-6 16,0 0-8-16,0 0-10 0,0 0-2 0,0 0-8 16,0 0-12-16,3-27-2 0,-6 11-6 0,1 0-5 15,1 0 1-15,2 4-11 0,0-8 0 0,0 3 1 16,2-1-1-16,2-7 2 0,0 7 5 0,-1-1 2 16,2 1 13-16,2-3-5 0,1 5 5 0,-1 2-3 15,-2 3-5-15,3 3 5 0,2 3 10 0,-5 3-9 16,1 1-6-16,-7 1 0 0,18 8 2 0,-6 3-10 15,-3 5-3-15,1 2 2 0,0 8-8 0,1 0-2 16,-3 2-9-16,1-1-11 0,-2-2-12 0,-2 1-17 16,-1-8-25-16,2-3-23 0,-1 2-34 0,-3-5-40 15,1-2-51-15,1-3-63 0,-1 0-265 0,0-4-766 16,-3-3 59-16</inkml:trace>
  <inkml:trace contextRef="#ctx0" brushRef="#br0" timeOffset="-99395.33">2710 15815 730 0,'0'0'691'0,"0"0"-105"16,0 0-84-16,-4 17-65 0,5-6-38 0,3 1-66 15,2 4-38-15,-1 2-35 0,3-1-28 16,0 11-41-16,3 3-6 0,-1-2-22 0,2 3-18 16,2-2-20-16,0-2-11 0,-1 4-13 0,-2-3-34 0,0-1-36 15,1-1-24-15,0-3-30 0,-5-5-34 0,1-3-30 16,-3 0-30-16,-1-4-30 0,-1-1-40 15,2-1-49-15,-4-3-67 0,-1 0-239 0,0-7-787 16,-1 9 52-16</inkml:trace>
  <inkml:trace contextRef="#ctx0" brushRef="#br0" timeOffset="-98733.39">2606 16105 53 0,'0'0'497'0,"0"0"-61"0,0 0-69 16,0 0-44-16,14-12-18 0,-2 7-24 16,1 4-8-16,4-3-21 0,0 1-17 0,6 0-22 15,-3 2-28-15,2-2-21 0,0 5-13 0,6-1-27 16,-8 0-13-16,0 2-12 0,10 1-12 0,-2 4-6 0,-7-1-16 16,6 5 1-16,-2 2-11 0,-2-1-6 0,5 2-7 15,-10-2-4-15,4 2 1 0,1 5-5 0,-5-2-7 16,0 1-1-16,-3-6 0 0,-3 2-4 15,2 0-1-15,-4-2-4 0,-4-2 1 0,6 4-1 16,-5-5-2-16,-1-1 1 0,-1-1 8 0,-1-2 6 0,-3-1 6 16,4 1 8-16,-5-6-7 0,1 7 7 0,-1-7-12 15,0 0 5-15,0 0-3 0,0 0 0 16,-6 9 1-16,6-9-12 0,0 0-2 0,0 0 2 16,0 0-5-16,-9-17-3 0,9 17-1 0,-3-17-2 0,1 5-4 15,0 0 0-15,1-6 0 0,2 1-7 0,-1-3-2 16,-1 2 2-16,0-2-8 0,1-4-2 0,2 5 1 15,2 2-3-15,3 0 1 0,-2 2 0 0,0 0-1 16,1 0 1-16,2 4-2 0,-2 1 3 0,3 3-4 16,0-1 2-16,-1 3 3 0,1 3-2 0,2 2 1 15,0 0 5-15,-2 3 6 0,-1 2 10 0,3 2 7 16,-1 2 10-16,1-1 8 0,1 5 5 0,-2 1 3 16,2-2 1-16,-3 1 2 0,1-1-3 0,0 1 2 15,3 0-7-15,-5-3 4 0,2 0-14 0,-4-2 1 16,2-1-3-16,0 1-9 0,-2-5-1 0,-1 3-1 15,0-3-11-15,-5-3-5 0,8 4-9 0,-8-4-2 16,0 0 1-16,0 0-1 0,11-10-4 0,-10 4-1 16,1-5 1-16,0 0-15 0,0 1 14 0,0 2 0 15,-1-1 1-15,1 2 4 0,0 0-4 0,-2 7 14 16,4-10-13-16,-4 10 0 0,1-6 9 0,-1 6 6 16,5-6 6-16,-5 6 6 0,0 0 13 0,0 0 5 15,0 0 3-15,13 11 6 0,-6-3-6 0,0 1 4 16,1-1 2-16,-2 5-3 0,2-3-8 0,-1-1-1 15,3 5-4-15,-1-1-5 0,-3-2-9 0,2 0-9 16,-2-2-19-16,2 0-22 0,-1-1-28 0,0 2-34 16,-3-4-39-16,0 0-49 0,2-2-70 0,-1 1-340 15,-5-5-914-15,8 9-4 0</inkml:trace>
  <inkml:trace contextRef="#ctx0" brushRef="#br0" timeOffset="-98251.31">3943 15993 213 0,'0'0'544'0,"-12"-5"-65"16,6 3-44-16,6 2-49 0,-15 1-30 0,15-1-34 15,-14 5-21-15,6-2-29 0,-2 2-21 0,3-1-23 16,2 1-17-16,-1-2-18 0,2 3-32 0,0-1-5 0,-2 0-30 16,2 3-19-16,0 0-9 0,3 3-14 0,0 0-10 15,-1 0-9-15,2 0-10 0,3 1-6 16,-1 0-1-16,5 2-10 0,-1-2-5 0,2 5-2 15,1-3-4-15,1 0-2 0,1 4-3 0,2-3-1 0,0-1-2 16,1-1 1-16,-2 0-4 0,2 0-2 0,-4 1 0 16,0-3-2-16,-4-1 1 0,2-1 1 0,-1-2 7 15,-2 1 16-15,-4-2 11 0,3 3 11 0,1-1 8 16,-5-1-10-16,0 0-1 0,-4 3 0 0,0-3-12 16,-2 1-5-16,-1 1-2 0,-2-2-5 0,-2-1-10 15,1 1-5-15,-1 0-14 0,-2-3-9 0,0-1-19 16,-1-3 7-16,1-2-23 0,-1-2-22 0,2 2-21 15,2-5-23-15,1-2-23 0,0 0-27 0,0-1-40 16,4-5-45-16,2 3-59 0,-2 0-265 0,3-3-839 16,2-2 31-16</inkml:trace>
  <inkml:trace contextRef="#ctx0" brushRef="#br0" timeOffset="-98097.42">4055 16118 333 0,'13'7'647'0,"2"2"-90"0,1 0-79 0,-5 3-60 15,0 1-49-15,1-3-39 0,-3 6-45 0,0-2-34 16,0 2-38-16,1-2-31 0,-5-2-29 0,1 0-37 16,0-1-38-16,-1 0-38 0,1-1-58 0,-2 1-74 15,-2 0-89-15,1-2-108 0,-1-4-205 0,-2-5-692 16,0 8 78-16</inkml:trace>
  <inkml:trace contextRef="#ctx0" brushRef="#br0" timeOffset="-97932.58">4153 16031 898 0,'-6'-7'703'0,"4"2"-111"0,-2-2-97 0,4 7-66 15,-4-8-68-15,4 8-56 0,-4-4-58 0,4 4-54 16,0 0-50-16,0 0-49 0,0 0-50 0,0 0-47 16,0 0-58-16,0 0-62 0,0 0-68 0,0 0-83 15,12 24-218-15,-6-15-690 0,3 5 80 0</inkml:trace>
  <inkml:trace contextRef="#ctx0" brushRef="#br0" timeOffset="-97352.6">4491 16087 765 0,'-14'-6'699'15,"14"6"-101"-15,-18 6-49 0,8-3-84 0,-1 2-55 16,0 0-42-16,1 2-44 0,-4 2-43 0,-1 4-24 15,1-2-24-15,3 2-11 0,0 2-18 0,2-3-15 16,1 4-22-16,4 0-17 0,2-3-20 0,-2-1-16 16,4 1-14-16,0-1-14 0,3 0-13 0,-1-1-23 15,5-2-6-15,-2 1-19 0,0-1-11 0,2 0-14 16,2-3-12-16,2-4-13 0,-3 1-20 0,1-2-24 16,3-2-19-16,-2-4-20 0,0-1-21 0,1-3-24 15,-1-4-25-15,-2-2-23 0,-1-1-19 0,6-6-11 16,-5 5 14-16,-2-1 19 0,2 3 29 0,2-2 23 15,-5 6 15-15,1 2 27 0,-2 2 21 0,1 2 38 16,1-3 27-16,-1 5 38 0,-5 3 27 0,7-1 29 16,-7 1 15-16,0 0 16 0,11 11 6 0,-5-3 9 15,1 3 7-15,-1 0-8 0,-1 5-1 0,1-1-9 16,2 0-9-16,-2 1 0 0,3 1-2 0,-2-1-13 16,-1-1-3-16,3 0-5 0,-3-1-6 0,-1-2-21 15,2-1 1-15,-3-2-3 0,0 0-9 0,0-2-10 16,-1-2-8-16,-3-5-14 0,4 6-15 0,-4-6 0 15,0 0-4-15,0 0 2 0,0 0-3 0,0 0 7 16,5-27 1-16,-5 16 1 0,0-5-3 0,0-2 0 0,1 2 2 16,-1-2-3-16,0 0 5 0,2 2 12 15,-1-1-2-15,2 1 11 0,4-3 11 0,-2 5 5 16,0-2 3-16,-2 3 5 0,2 4 14 0,0 2-4 16,0-1 4-16,2 1-1 0,-5 3 4 0,-2 4 2 0,12-3 3 15,-12 3 2-15,16 6 4 0,-8 3 0 16,2 4-3-16,-1 1-3 0,4 3-2 0,-3 5-4 15,-2-2-4-15,2 4-5 0,0 0-6 0,-2-6-8 16,0-1-5-16,-2 1-15 0,0-2-18 0,-3-5-23 16,0 1-26-16,-1-4-38 0,1-1-50 0,-3 0-58 0,0-7-88 15,-3 11-371-15,3-11-1080 0,0 0-119 0</inkml:trace>
  <inkml:trace contextRef="#ctx0" brushRef="#br0" timeOffset="-77669.26">2380 12751 237 0,'0'0'410'0,"0"0"-28"16,0 0-43-16,0 0-17 0,1-7-29 0,-1 7-15 15,0 0-24-15,0 0-10 0,5-3-18 0,-5 3-18 16,0 0-10-16,0 0-17 0,0 0-9 0,0 0-10 15,0 0-7-15,0 0-9 0,0 0-12 0,0 0-12 16,0 0-7-16,0 0 6 0,11 10-4 0,-11-10-1 16,1 10 0-16,0-3-19 0,0-1-1 0,2 4-14 15,0-1-6-15,0 1-11 0,0 2-7 0,-2 0-6 16,3 2-7-16,-1-2-2 0,-2-1-3 0,1 1-1 16,0 1-6-16,0 2-6 0,0-5-2 0,0 0-5 0,-1 2 3 15,1 2-6-15,0-5 3 0,-2 2 0 0,3-1-8 16,-1-1-5-16,-1-2 4 0,1 0 2 15,-1-1-2-15,-1-6 1 0,1 12-7 0,1-7 1 16,-2-5 2-16,1 7-6 0,-1-7 0 0,0 8 7 0,0-8-4 16,0 0-6-16,0 0 10 0,2 8-4 0,-2-8 0 15,0 0 5-15,0 0-7 0,0 0 3 0,-5 8 8 16,5-8 0-16,-5 4 2 0,5-4 2 0,-11 3 0 16,11-3 1-16,-10 3-1 0,3-1-4 0,-3 1 0 15,1 1-4-15,1-2 5 0,-2 2-4 0,-3-2 0 16,3 0 4-16,0 2-2 0,-4-1-5 0,1 1 3 15,2 1 1-15,-2-2 0 0,-1 1-7 0,-2 0 2 16,1 1 0-16,2-2-2 0,-5 2 1 0,2-2 0 16,-3 1-3-16,6 0 3 0,-5-1-4 0,1 0 10 15,-1 0-8-15,1 1 6 0,0-1-9 0,-1-1-1 16,0-1 2-16,0 1-1 0,-1 1-3 0,0 1 4 16,-2-1-4-16,2 1 9 0,-3-2-10 0,1 2 4 15,0-1 0-15,-6 3 3 0,1 0 7 0,5 0-15 0,3 0 1 16,0-1 1-16,-1 0 0 0,1 1 1 15,1-1 2-15,1-1 2 0,2 0-1 0,1 1 0 16,-3-1-4-16,4 1 8 0,2-1-2 0,0-1-2 0,-1 0 4 16,5-1 1-16,-3-1 7 0,9-1 0 0,-10 3 6 15,10-3-8-15,-9 2 6 0,9-2-5 0,-10 0-3 16,10 0-1-16,-7 3-2 0,7-3 3 0,0 0 0 16,-7 1-1-16,7-1-2 0,-7 2 5 0,7-2-4 15,0 0 0-15,-6 4 0 0,6-4 6 0,0 0-5 16,-4 7-6-16,4-7 5 0,0 8-1 0,0 2 1 15,0 0-4-15,3 3 3 0,-2-3-3 0,1 7 1 16,1 1 0-16,0 2 1 0,-1-2-1 0,1 1 2 16,1 6-1-16,-2-4 3 0,1-2 0 0,0-2-2 15,-1-1 5-15,1-1-6 0,0-2 5 0,0-2-8 16,-2 1 0-16,0-5-2 0,-1 0-3 0,0-7-6 16,0 13-18-16,2-9-20 0,-2-4-29 0,0 0-32 15,0 8-39-15,0-8-49 0,0 0-63 0,-4 8-92 16,4-8-269-16,-6 3-969 0,6-3-32 0</inkml:trace>
  <inkml:trace contextRef="#ctx0" brushRef="#br0" timeOffset="-77108.34">1244 13819 224 0,'0'-10'589'0,"0"10"-57"0,0 0-64 16,0 0-32-16,0 0-69 0,0 0-39 0,0 0-43 15,0 0-20-15,0 0-28 0,0 0-25 0,0 0-23 16,0 0-24-16,0 0-12 0,4 27-18 0,-2-18-4 16,-1 3-9-16,2 0-12 0,0 2-8 0,-1-2-15 15,1 2-4-15,-2 0-10 0,5 2-12 0,-2-3-13 16,0-1 4-16,-1-1-4 0,0-1-11 0,0 2-5 16,2-4 4-16,0 3-6 0,0-2-8 0,-1-1-2 15,-1-2 0-15,0 1-5 0,1-5-8 0,-4-2-1 16,7 6-9-16,-7-6-4 0,10 1 4 0,-10-1-3 15,9-7-4-15,-4-1-7 0,1 0-9 0,0-4-2 0,-1 0 0 16,1-4-3-16,0 2 0 0,-3-3 7 16,2 5 2-16,-2-1 2 0,1 2 3 0,-2 1 1 15,0 4 1-15,-2 6 3 0,4-12 7 0,-2 9 11 16,-2 3 4-16,0 0 14 0,1-8 11 0,-1 8 3 0,0 0-1 16,0 0-2-16,0 0-9 0,0 0 2 0,0 0-3 15,0 0-6-15,0 25 0 0,1-17 2 0,2 2-3 16,-2 0-2-16,2 0-5 0,1 0 5 0,-3-1-8 15,1 1-1-15,1-1-11 0,2 0-14 0,-1-3-22 16,-2 1-22-16,2-1-19 0,0 0-27 0,1-2-33 16,0-1-32-16,-5-3-44 0,14 5-59 0,-9-5-285 15,-5 0-829-15,15 0 39 0</inkml:trace>
  <inkml:trace contextRef="#ctx0" brushRef="#br0" timeOffset="-76391.42">1700 13810 550 0,'0'0'565'0,"0"0"-71"15,-10-10-65-15,10 10-43 0,-8-3-42 0,8 3-36 16,-10-1-35-16,10 1-27 0,-12 0-27 0,12 0-23 16,-11 0-24-16,11 0-14 0,-10 1 3 0,10-1-28 15,-10 0-18-15,10 0-8 0,-8 2-11 0,8-2-6 16,-5 5-13-16,5-5-9 0,-6 4-8 0,6-4-7 15,-2 8-6-15,2-8-8 0,0 0-4 0,2 16-5 16,1-11-2-16,0 2-4 0,-1-1 0 0,2-1-7 16,1 1 3-16,0 3-5 0,3 0-2 0,-2-1-2 15,2-1 1-15,-3 0-1 0,2 1-1 0,-2-1-3 0,1 2 4 16,-1-2-3-16,-1 1 1 0,-1 0 3 16,-1-2-2-16,1 1 3 0,-3-7-4 0,2 14 3 15,-2-7-5-15,0-7 3 0,-4 13-4 0,2-6 1 16,-2 1-7-16,0-2 4 0,-1-1-4 0,0-1 1 0,5-4-2 15,-10 8-3-15,5-5 1 0,5-3 8 0,-12 1-13 16,6 0-1-16,6-1-5 0,0 0 9 0,-17-4-19 16,17 4-4-16,-9-1-3 0,9 1 1 15,-7-4-4-15,7 4-1 0,0 0 7 0,0 0-6 0,-6-7 0 16,6 7-1-16,0 0 4 0,0 0 3 0,0 0 0 16,0 0 4-16,12-14-1 0,-7 10 6 0,1 1-2 15,-6 3 3-15,17-7-7 0,-8 0 6 0,-1 3-14 16,4-4-9-16,-1 1-12 0,-1 1-15 0,5-1-12 15,-2-1-10-15,0 0-3 0,-3 0-8 0,5-1 0 16,-3 2 15-16,-1 1-2 0,6-2 2 0,-8 3 4 16,1-1 4-16,-1 2 8 0,-1-1-3 0,-2 1 12 15,-1-1 9-15,-5 5-4 0,8-8 7 0,-3 3 15 16,-5 5 0-16,5-8 12 0,-5 8 14 0,1-7 13 16,-1 7 17-16,0-8 17 0,0 8 12 0,0 0 6 15,0 0 10-15,0 0 6 0,0 0 6 0,-5-11 4 16,5 11 7-16,0 0 2 0,0 0 6 0,0 0-9 15,0 0-5-15,-16 5-6 0,16-5-6 0,0 0-9 16,-8 9-1-16,5-3 4 0,3-6-5 0,-2 12-13 16,2-3 6-16,1 2-5 0,-1 0-6 0,1-1-1 15,2 5-9-15,-2-2 0 0,2-1-2 0,1 1-4 16,-1 2-7-16,3 0-1 0,0-4-2 0,-1 1-8 16,-1-4-11-16,1-1-14 0,0 2-14 0,-1-1-15 15,2-3-12-15,-2 1-15 0,1 0-14 0,-5-6-13 16,9 5-12-16,-5-1-21 0,-4-4-17 0,10 2-16 15,-10-2-13-15,10 0-28 0,-10 0-52 0,0 0-221 16,13-1-664-16,-13 1 83 0</inkml:trace>
  <inkml:trace contextRef="#ctx0" brushRef="#br0" timeOffset="-75751.34">2000 14028 412 0,'0'0'646'0,"0"0"-72"16,0 0-73-16,0 0-59 0,0 0-45 0,0 0-53 0,0 0-39 15,0 0-51-15,0 0-29 0,0 0-18 16,-9-24-27-16,8 18-16 0,1 6-20 0,-2-11-15 15,2 11-21-15,-2-11-10 0,2 11-8 0,-1-10-8 16,1 10-17-16,0-9 2 0,0 9-15 0,-1-9-4 0,1 9-11 16,1-9-1-16,-1 9-9 0,3-12-12 0,-2 8-10 15,-1 4-14-15,5-11-17 0,-2 5-11 0,2 1-10 16,-1 1-19-16,0-2-16 0,0 2-18 0,1 0-25 16,1 0-11-16,0 0-12 0,-1-1-6 0,3 1-1 15,-2 2-2-15,3-4 11 0,-9 6 3 0,19-10 10 16,-11 6 26-16,1-1 13 0,1 2 7 0,-1-3 9 15,-9 6 8-15,14-5 13 0,-6-1 14 0,-8 6 14 16,11-6 18-16,-6 4 11 0,-5 2 28 0,6-6 34 16,-6 6 34-16,7-4 34 0,-7 4 22 0,0 0 22 15,0 0-6-15,0 0-12 0,0 0 2 0,0 0-16 16,0 0-12-16,0 0-6 0,0 0-4 0,0 0-6 16,0 0-9-16,-34 10-4 0,26-8-8 0,2 1-7 15,1-1-4-15,-1 3-7 0,6-5-10 0,-11 6-15 16,7-3 0-16,4-3-10 0,-8 5-4 0,6 0-3 15,2-5-4-15,-1 10-2 0,1-10-7 0,2 12-2 16,-2-12-5-16,4 7 0 0,0 1-2 0,1 1 0 16,2-2-1-16,-1 2 4 0,-2-4-5 0,2 2-2 15,-1 2 9-15,0-1-10 0,3 0 1 0,-2 2 0 16,-3-4-1-16,1-1-2 0,-2 0 5 0,2 0 0 16,-1 1 5-16,-3-6 0 0,2 11 6 0,-2-11-6 15,0 9 0-15,0-9-3 0,-2 11 3 0,-1-5-5 16,-1 0-3-16,-1-2-10 0,0 3-15 0,5-7-14 15,-9 6-24-15,3-4-20 0,-1 2-40 0,1 0-40 16,1-1-50-16,5-3-60 0,-10 3-87 0,10-3-233 0,0 0-887 16,0 0 12-16</inkml:trace>
  <inkml:trace contextRef="#ctx0" brushRef="#br0" timeOffset="-74733">2514 12973 124 0,'0'0'613'0,"0"0"-76"0,0 0-64 15,0 0-50-15,0 0-46 0,1-7-35 0,-1 7-26 16,0 0-37-16,0 0-26 0,0 0-31 0,0 0-27 16,0 0-15-16,0 0-21 0,0 0-18 0,0 0-3 15,0 0-12-15,0 0-9 0,0 0-11 0,0 0-11 0,3 21 2 16,-3-13-17-16,1 4-4 0,-1 0-8 15,2 0-12-15,-1 4-2 0,-1 1-8 0,0 1-8 16,1-7-10-16,0 1 6 0,1 2-4 0,0-3-6 16,2 2-2-16,-3-2-3 0,2-2-2 0,-3 1 3 0,2-4-2 15,0 1-6-15,-2-7 0 0,5 11-3 0,-3-5-2 16,1-1-6-16,-3-5 3 0,6 7 1 0,1-5-10 16,-7-2 10-16,7 4-2 0,-2-2 2 15,-5-2-2-15,12 4-2 0,-4-4 2 0,-1 1 2 0,-7-1-3 16,18 1-1-16,-6-1 2 0,1 0-4 0,0-1 5 15,0 0-4-15,-1 0 4 0,3-1-2 0,2 2 10 16,-1-1-13-16,3 0 2 0,-4 0 1 0,2-1-1 16,-4 1 2-16,-1 1 0 0,1 1-10 0,-1-1 7 15,1-1 0-15,-3 1-3 0,2 1 3 0,1-2 3 16,-3 1 1-16,1-1 1 0,0 1 2 0,-2 0-5 16,-9 0-2-16,16 0-4 0,-7-2 2 0,-9 2 5 15,13 1 4-15,-13-1-7 0,10-1 4 0,-10 1-7 16,9 0 9-16,-9 0-9 0,0 0 6 0,9-1-2 15,-9 1 2-15,0 0 7 0,0 0-2 0,9 2 8 16,-9-2-5-16,0 0 8 0,0 0 0 0,0 0 9 16,0 0 2-16,4 5 3 0,-4-5 3 0,0 0 2 15,1 12 2-15,-1-4 0 0,0 2-2 0,-1 0-1 16,1 7-2-16,-2 0 3 0,2 1 3 0,2 2 2 16,-1 5 2-16,-1-6 1 0,1 0 1 0,1 0-4 15,-1 0-4-15,-1 2-1 0,1-3-4 0,-1-1-2 16,4 2-5-16,-3-4-1 0,1 1-5 0,-1-1-1 0,0-2-4 15,2-2 0-15,-3-1-9 0,1-3-9 0,-1 3-19 16,3-4-21-16,-3-6-28 0,0 11-37 16,1-5-42-16,-1-6-50 0,-1 10-85 0,1-10-79 15,-6 11-271-15,5-4-1009 0,-3-2-60 0</inkml:trace>
  <inkml:trace contextRef="#ctx0" brushRef="#br0" timeOffset="-74139.42">2876 13914 466 0,'0'-8'581'15,"0"8"-59"-15,0 0-39 0,0 0-52 0,0 0-42 16,0 0-53-16,0 0-45 0,0 0-32 0,-9-6-29 15,9 6-29-15,0 0-9 0,-10-2-34 0,10 2-15 16,0 0-20-16,-12 0-16 0,12 0-13 0,-11 3-8 16,11-3-8-16,-13 3-8 0,8-1-2 0,5-2-3 15,-13 5 6-15,7-4-20 0,0 2-4 0,0 0-14 16,1 1-2-16,5-4-2 0,-9 7 3 0,5-5-6 16,4-2-3-16,-6 7-3 0,6-7-4 0,-3 8-5 15,3-8 0-15,0 9-5 0,0-9 6 0,5 12-3 16,-1-8 0-16,1 4-2 0,2-3-10 0,-1 3 7 15,0 0 3-15,1 0 0 0,1-1-2 0,-1 0-2 16,0 0 3-16,-2 1-2 0,1-1 0 0,1 0 0 16,-3-1 6-16,2 1-1 0,-4 1-5 0,2-1 14 0,-1 0-11 15,-2-1-9-15,2 0 9 0,-3 4 4 16,1-3-4-16,-1-7 2 0,-1 13-7 0,-1-6 3 16,2-7 1-16,-4 14-6 0,0-8 5 0,-1 1-8 0,-7 3-19 15,5-5-1-15,2-3-19 0,-1 2-19 16,-3-3-21-16,1 1-24 0,8-2-27 15,-14 0-26-15,14 0-26 0,-14-4-46 0,8-3-44 16,0 2-282-16,3 0-820 0,3 5 39 0</inkml:trace>
  <inkml:trace contextRef="#ctx0" brushRef="#br0" timeOffset="-73763.64">2997 14065 147 0,'10'0'306'0,"-2"-2"-4"16,3 0-40-16,-4-1-3 0,1 1 3 16,-1-4-1-16,1 3-8 0,-3-1-12 0,-1-1-7 0,-4 5-11 15,9-9-8-15,-7 5-19 0,-2 4-8 0,4-10-5 16,-4 10-13-16,3-8-12 0,-3 8-10 0,0 0-9 16,-3-11-3-16,3 11-8 0,-4-10-4 0,4 10-7 15,-7-4-3-15,7 4 7 0,-8-6-8 0,8 6 4 16,-9-3-1-16,9 3-14 0,0 0-4 0,-10 2-6 15,10-2-8-15,0 0-8 0,-12 4-6 0,12-4-5 16,-8 5-8-16,4 0-8 0,4-5-8 0,-7 9-1 16,3-2-1-16,3 1-6 0,-3 1-8 0,2 1-2 15,-1-2-2-15,2 0-2 0,0 1-2 0,1-1 2 16,1 4-10-16,0-2 6 0,0-1-4 0,1-3 0 16,0 4-5-16,1-3-3 0,-1-1-7 0,4-1-18 15,-3 1-17-15,4 3-24 0,-1-4-12 0,2-1 1 16,-3 4-14-16,1-4-13 0,1 0-31 0,-1-1-29 15,0 0-18-15,2-1-36 0,-8-2-30 0,15-1-50 16,-7 1-257-16,-8 0-808 0,17-4 45 0</inkml:trace>
  <inkml:trace contextRef="#ctx0" brushRef="#br0" timeOffset="-73424.7">3255 14062 69 0,'0'0'605'0,"0"0"-91"16,0 0-51-16,0-8-54 0,0 8-41 15,0 0-25-15,0 0-46 0,0 0-33 0,0 0-17 16,0 0-21-16,0 0-27 0,0 0-26 0,0 0-19 0,0 0-21 16,3 23-19-16,-3-17-10 0,0-6-12 15,4 14-14-15,-3-7 2 0,3 3-12 0,-4 1-5 0,1-3-9 16,3 0-1-16,-3 0-5 0,2-2-3 16,-2 1-7-16,-1-7-3 0,4 10-3 0,-4-10 0 0,1 6-2 15,-1-6 9-15,3 5-2 0,-3-5-2 0,0 0-1 16,0 0-1-16,0 0 0 0,0 0-1 0,0 0-8 15,0 0 5-15,0 0-10 0,0 0 0 0,-5-29 2 16,3 20 0-16,1-1-4 0,1 1 0 0,0-2-3 16,-1 0 4-16,1 1-7 0,1 0 3 0,-1 3-3 15,1-2-4-15,2-1-1 0,-1 0-1 0,0 3-10 16,0 2 3-16,1-3-18 0,-3 8-12 0,5-12-17 16,-1 8-24-16,1-3-26 0,0 3-36 0,-5 4-56 15,12-7-68-15,-7 4-81 0,2 1-223 0,2-1-834 16,2 2 35-16</inkml:trace>
  <inkml:trace contextRef="#ctx0" brushRef="#br0" timeOffset="-72652.67">3528 13992 364 0,'0'0'422'16,"0"0"-52"-16,-7-3-40 0,7 3-33 0,0 0-23 0,0 0-22 15,0 0-21-15,0 0-12 0,0 0-9 0,0 0-10 16,0 0-17-16,0 0-20 0,0 0-7 16,0 0-13-16,0 0-10 0,0 0-10 0,0 0-12 15,1 20-6-15,3-11-11 0,0-1-7 0,0 2-6 0,1 1-6 16,-2-1-7-16,1-1-6 0,2 2-3 0,-2-1-10 16,-1 1 2-16,1-1 2 0,0-1-3 0,0 0 9 15,0-3-14-15,0-1-2 0,-2 2-5 0,1-2 2 16,-3-5-1-16,4 6 5 0,-4-6 8 0,0 0 3 15,2 7-1-15,-2-7-6 0,0 0-3 0,0 0-7 16,0 0-6-16,0 0-1 0,0 0 2 0,0 0-13 16,5-23 5-16,-3 13-12 0,-1 2-12 0,0-1-5 15,2-1-30-15,-2 2-17 0,0 1-12 0,2-3-16 16,1-1-14-16,-2 4-10 0,3-1-14 0,-1-2-16 16,1 3-19-16,-1 0-3 0,0 2-19 0,2 1-24 15,-2-2-6-15,0 1-33 0,0 0-16 0,1 1-13 16,-5 4 2-16,6-9 12 0,-2 5 26 0,-4 4 41 15,8-4 77-15,-8 4 37 0,6-4 86 0,-6 4 41 16,7-2 36-16,-7 2 11 0,0 0 33 0,0 0 17 16,0 0 16-16,0 0 14 0,0 0 0 0,14 6 5 15,-13-1-16-15,-1-5-9 0,4 15-1 0,-3-8-16 16,2 3 8-16,-2 1-35 0,1-2-17 0,1 3-9 16,-2-1-1-16,1 3-22 0,1-5-10 0,0 1-4 15,1 0-14-15,2-2-35 0,-3 1-34 0,-2-2-35 16,2-1-39-16,-2 1-45 0,-1-7-59 0,4 9-65 0,-4-9-257 15,1 8-757-15,-1-8 63 0</inkml:trace>
  <inkml:trace contextRef="#ctx0" brushRef="#br0" timeOffset="-72474.46">3746 13913 249 0,'-5'-8'653'0,"5"8"-106"0,-7-7-72 0,7 7-76 15,-5-3-57-15,5 3-51 0,0 0-43 0,0 0-26 16,-7-5-47-16,7 5-46 0,0 0-42 16,0 0-37-16,0 0-39 0,0 0-48 0,0 0-46 15,0 0-52-15,0 0-67 0,0 0-248 0,18 18-617 0,-14-15 91 16</inkml:trace>
  <inkml:trace contextRef="#ctx0" brushRef="#br0" timeOffset="-72036.83">3908 13941 4 0,'0'0'689'0,"0"0"-114"0,0 0-84 0,0 0-54 15,0 0-34-15,0 0-54 0,0 0-16 0,0 0-27 16,0 0-34-16,0 0-30 0,-25 11-25 0,22-6-24 16,3-5-26-16,-6 7-10 0,2-2-22 0,1 2-3 15,3-7-18-15,-5 15-9 0,4-6-7 0,1 0-14 16,-1 1-5-16,-1 0-16 0,2 1-3 0,2 0-6 15,0 0 5-15,1 0-14 0,-2-1-13 0,2 0 1 16,1-1-8-16,0 1-2 0,-1-1-6 0,4-1 2 16,-1 0-7-16,-1-1 2 0,-1-1-9 0,0-4-10 15,1 1-14-15,-5-3-7 0,9 5-4 0,-9-5-4 16,9 0-9-16,-9 0 1 0,11-6-5 0,-3 0-7 16,-2-2-6-16,1-2-3 0,-1 0-4 0,2-5-3 15,-1-1 12-15,-1-1 0 0,0 0 4 0,0 2 5 16,-2 3 3-16,3 2 9 0,-4 0 3 0,0 3 11 0,0 1 15 15,-1-3 34-15,-2 9 25 16,1-5 20-16,-1 5 14 0,0 0-5 0,0 0-5 16,0 0-6-16,0 0 0 0,0 0-18 0,0 0 0 15,-9 23-7-15,8-15-1 0,1 1-1 0,-1-1-2 0,0 2-10 16,2-1-5-16,0-1-3 0,0 0-6 16,1 0-10-16,-1-1-16 0,3 0-22 0,0-2-25 15,1 0-26-15,-3 1-37 0,3 0-38 0,0-2-45 16,1 0-57-16,-6-4-81 0,7 3-225 0,-7-3-838 0,11-2 35 15</inkml:trace>
  <inkml:trace contextRef="#ctx0" brushRef="#br0" timeOffset="-71690.64">4247 13941 324 0,'0'0'556'16,"-8"-2"-46"-16,8 2-48 0,-10-1-41 0,10 1-32 15,-13 0-36-15,13 0-40 0,-10 1-27 0,10-1-36 16,0 0-32-16,-14 2-16 0,14-2-19 0,-6 1-23 16,6-1-15-16,0 0-17 0,-8 4-13 0,8-4-16 15,0 0-12-15,-4 6-10 0,4-6-7 0,0 0-17 16,1 14 5-16,-1-14-9 0,3 15 0 0,0-10-13 16,1 5 2-16,-2-2-7 0,3 3 1 0,1-1-1 15,1 1-2-15,1 1-2 0,-3 3 2 0,0-1-5 16,2-2-5-16,-1-3 9 0,-1 1-1 0,0 1 3 15,0-2 15-15,-2-1 0 0,1-1 11 0,-1 0 2 16,0-2 14-16,-3-5 5 0,0 13-3 0,0-13-7 16,-3 8-4-16,3-8-7 0,-7 8-7 0,4-4-4 15,3-4-4-15,-10 2-5 0,10-2-16 0,-12 2-20 16,5-2-28-16,7 0-35 0,-12-2-35 0,12 2-41 16,-13-2-57-16,13 2-88 0,-18-2-354 0,12 0-1020 15,6 2-70-15</inkml:trace>
</inkml:ink>
</file>

<file path=ppt/ink/ink8.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in"/>
          <inkml:channel name="T" type="integer" max="2.14748E9" units="dev"/>
        </inkml:traceFormat>
        <inkml:channelProperties>
          <inkml:channelProperty channel="X" name="resolution" value="393.73947" units="1/cm"/>
          <inkml:channelProperty channel="Y" name="resolution" value="393.73947" units="1/cm"/>
          <inkml:channelProperty channel="F" name="resolution" value="249.9771" units="1/in"/>
          <inkml:channelProperty channel="T" name="resolution" value="1" units="1/dev"/>
        </inkml:channelProperties>
      </inkml:inkSource>
      <inkml:timestamp xml:id="ts0" timeString="2020-04-02T07:29:57.982"/>
    </inkml:context>
    <inkml:brush xml:id="br0">
      <inkml:brushProperty name="width" value="0.05292" units="cm"/>
      <inkml:brushProperty name="height" value="0.05292" units="cm"/>
      <inkml:brushProperty name="color" value="#FF0000"/>
    </inkml:brush>
  </inkml:definitions>
  <inkml:trace contextRef="#ctx0" brushRef="#br0">11326 6385 174 0,'3'-5'352'0,"-3"5"-31"0,0 0-36 15,0 0-31-15,5-6-19 0,-5 6-9 0,0 0-25 16,0 0 2-16,0 0-13 0,0 0-5 0,3-6-14 16,-3 6-9-16,0 0-1 0,0 0-4 0,0 0-1 15,0 0-5-15,0 0-3 0,0 0-5 0,6-5-3 16,-6 5-4-16,0 0-6 0,0 0-3 0,0 0-12 16,0 0-1-16,0 0-3 0,0 0-13 0,0 0 5 0,0 0-17 15,0 0 0-15,0 0-7 0,0 0-2 0,0 0-6 16,7 18 1-16,-7-11-16 0,0 2-4 15,-1 2-4-15,1 1-6 0,0 2 0 0,0 1 0 16,0 0-3-16,-2 3 0 0,5-3-5 0,-6-2 2 0,2 0-8 16,0 2-7-16,2-3 0 0,-4-2 0 0,3 1-3 15,-1 0-1-15,1-2-1 0,-1 2-3 0,1-11-3 16,0 12 1-16,0-12 0 0,-1 10-2 0,1-10 11 16,-3 10-14-16,3-10 12 0,-1 5-20 0,1-5 4 15,0 0-2-15,0 0 4 0,0 0-3 0,0 0-1 16,-2 8 0-16,2-8 1 0,0 0-1 0,0 0-7 15,0 0 1-15,0 0-1 0,0 0-2 0,0 0 0 16,0 0 1-16,0 0 3 0,0 0-3 0,7-24 3 16,-6 16 0-16,-1 0-6 0,3 1 6 0,-3-3 2 15,0 1-1-15,0-1 0 0,0-1-1 0,1 1 2 16,-1 0 1-16,1 0 0 0,-1 1 1 0,2 1-2 16,-1-1-1-16,-1 9 4 0,1-17-5 0,-1 9 2 15,3-4-2-15,-2 4 3 0,-1 0 2 0,1 1-1 0,-1 7 3 16,2-15-1-16,0 9-7 0,-2 6 12 15,2-11-10-15,-1 5 6 0,-1 6-5 0,4-11 4 16,-3 7 0-16,-1 4-2 0,7-12-2 0,-4 7 4 0,-3 5-3 16,5-10 8-16,-1 6-2 0,0 0 0 0,1 1-8 15,-5 3 2-15,11-9 2 0,-5 6 1 0,-6 3-2 16,10-5 2-16,-5 4 1 0,-5 1-1 16,11-3-3-16,-11 3 6 0,12-3-5 0,-6 2-4 0,-6 1 5 15,12 1 1-15,-12-1-4 0,13 2 5 0,-8-1-8 16,-5-1 4-16,11 2-6 0,-11-2 9 0,12 5 5 15,-7-3-8-15,-1 1 6 0,-4-3-5 0,12 8-3 16,-8-5 2-16,-4-3 0 0,8 7 2 0,-4-2 5 16,-1-1-7-16,-3-4 1 0,7 9 6 0,-7-9-2 15,2 9-1-15,0-5 3 0,-2-4 0 0,1 13-2 16,-1-13-2-16,-1 10-1 0,1-4 4 0,0-6-1 16,-8 12-3-16,5-6 0 0,3-6 4 0,-4 10 5 15,0-4-11-15,1-3 5 0,3-3-1 0,-9 9 4 16,2-6 1-16,7-3-7 0,-9 7 6 0,2-4-2 15,7-3-5-15,-11 3 2 0,3-3-1 0,0 1 2 16,8-1 1-16,-11 1-4 0,1-1 0 0,10 0 2 16,-13 0-1-16,13 0 2 0,-12-1 0 0,12 1 0 15,-10 0 1-15,10 0 0 0,-8-3 4 0,8 3-2 0,0 0-1 16,0 0 1-16,-10 2-2 0,10-2 4 16,0 0-6-16,0 0 4 0,0 0 2 0,0 0-4 15,-10 3 2-15,10-3-3 0,0 0 2 0,0 0-5 0,0 0 11 16,0 0-9-16,0 9 3 0,0-9-3 0,0 0-2 15,8 14 0-15,-5-10 2 0,1 3-4 0,-1-1 3 16,1-1-4-16,1 3 1 0,0 0 6 16,0 1-1-16,0-3 1 0,1 1-1 0,0-1-3 0,0 0 1 15,-1-2 2-15,3 2 5 0,-4-1 3 0,2 1-4 16,-1-1-3-16,-1-2 4 0,4 0-2 0,-8-3 1 16,9 6-4-16,-6-3 7 0,-3-3-4 0,9 5 0 15,-5-1 0-15,-4-4-3 0,8 4 3 0,-8-4-2 16,8 2-5-16,-8-2 7 0,5 2-3 0,-5-2-1 15,5 5-8-15,-5-5-16 0,0 0-27 0,0 0-16 16,0 0-27-16,0 0-32 0,0 0-36 0,5 2-41 16,-5-2-64-16,0 0-330 0,0 0-911 0,0 0-3 15</inkml:trace>
  <inkml:trace contextRef="#ctx0" brushRef="#br0" timeOffset="597.91">11796 6341 210 0,'0'0'464'0,"3"-5"-54"15,-3 5-39-15,0 0-38 0,0 0-20 0,0 0-28 16,0 0-22-16,0 0-17 0,0 0-17 0,0 0-30 15,0 0-20-15,0 0-17 0,0 0-18 0,0 0-11 16,0 0-13-16,0 0-15 0,0 0-12 0,0 0-2 16,0 0-7-16,0 0-8 0,0 0-5 0,0 0 1 15,0 0 0-15,0 0 8 0,0 0 5 0,6 17 2 16,-6-17 3-16,0 11-8 0,1-4 1 0,-1 1-5 16,0 2-4-16,0-1-1 0,-1 2-5 0,1 1-2 0,0 1 0 15,-1-2-4-15,1 0-3 0,-2 1-2 0,0 1 10 16,4-2-14-16,-2 0 1 0,-2 0-2 15,2 0-2-15,0 0 1 0,0-1-5 0,0-1-3 16,0 1-1-16,-1-3-1 0,1-7-2 0,1 13-6 0,-1-8 0 16,0-5-2-16,4 12-6 0,-4-12 2 0,-2 6-8 15,2-6-1-15,0 0 0 0,0 10 0 0,0-10-7 16,0 0 7-16,-3 7-7 0,3-7 2 0,0 0-4 16,0 0-2-16,0 0-2 0,3 9-2 0,-3-9-2 15,0 0-4-15,0 0 1 0,0 0-27 0,0 0-21 16,0 0-30-16,0 0-25 0,0 0-38 0,0 0-49 15,0 0-52-15,0 0-83 0,-11 2-287 0,11-2-957 16,0 0-25-16</inkml:trace>
  <inkml:trace contextRef="#ctx0" brushRef="#br0" timeOffset="2453.96">8714 8193 217 0,'-2'-5'418'0,"2"5"-36"16,0 0-24-16,0-9-27 0,0 9-20 0,0 0-21 16,0 0-9-16,-2-8-22 0,2 8-6 0,0 0-25 15,0 0-14-15,0 0-15 0,0 0-9 0,-2-8-18 16,2 8-7-16,0 0-12 0,0 0-14 0,0 0-14 16,0 0-12-16,0 0-4 0,0 0-6 0,0 0-3 15,0 0-6-15,0 0-11 0,0 0-1 0,-2 26-16 16,4-15 0-16,0 0-5 0,-2 6-1 0,0-6-14 15,2 8 7-15,-2-1-3 0,0 1 5 0,2 0-5 0,0 0-5 16,1 3-7-16,-3-3 0 0,0 0-1 0,3-1-10 16,-1-1 5-16,-2-5-10 0,2 0 1 15,-2-1-4-15,2 1-3 0,-1-5 2 0,0-1-6 0,-1-6-4 16,3 10-4-16,-3-10-24 0,0 8-16 0,0-8-15 16,0 0-16-16,0 0-15 0,0 0-20 0,0 0-21 15,0 0-32-15,0 0-32 0,0 0-31 0,0 0-20 16,0 0-61-16,0 0-258 0,-11-19-820 0,5 8 40 15</inkml:trace>
  <inkml:trace contextRef="#ctx0" brushRef="#br0" timeOffset="3007.84">8697 8183 503 0,'0'0'439'0,"4"-8"-54"16,-2 4-32-16,-2 4-38 0,9-9-38 16,-5 5-31-16,-4 4-24 0,10-9-23 0,-7 7-21 15,-3 2-14-15,13-7-19 0,-8 6-14 0,4 0-9 16,-1-1-13-16,-8 2-13 0,14 0-9 0,-3 2-3 0,-5-1-6 16,5-1-6-16,-1 4-5 0,-1 1-7 0,-3-1-2 15,1 0-1-15,3 0-9 0,-4 0-5 0,1 0-2 16,-1 2-6-16,-1-2-1 0,0 0-4 0,1 1 0 15,-1-1-8-15,-5-4-2 0,6 8 1 0,-6-8 4 16,4 4 9-16,-4-4-9 0,3 7-2 0,-3-7-3 16,0 0-1-16,-7 9-1 0,7-9-1 0,-9 6 0 15,1-3-7-15,3 0 5 0,-4 0-5 0,0 2 1 16,0-2-2-16,-2-1-4 0,2 1 2 0,0-1 0 16,0 2 1-16,0-1-5 0,0 0 3 0,-2 1-3 15,4-2-1-15,2 1-2 0,5-3 3 0,-11 3 0 16,11-3-1-16,-9 2 1 0,9-2 1 0,0 0-1 15,0 0-3-15,-5 2 1 0,5-2 2 0,0 0-1 16,0 0-3-16,0 0 5 0,6 15-1 0,0-10 1 0,-1 1 3 16,-1-1 7-16,5 2 2 0,-3 1 6 15,2 1 2-15,0 0 9 0,1 3-1 0,0-3 0 16,1 3 4-16,-2-2 0 0,1-2-1 0,1 1-2 0,0-1-3 16,-1 1 5-16,-2-1-4 0,2-1-3 0,-4-2-5 15,1 1-2-15,-1-2-2 0,4 0 1 0,-9-4-4 16,5 5 3-16,-1-2-5 0,-4-3-4 0,6 5 1 15,-6-5 3-15,0 0-3 0,7 6-7 0,-7-6-1 16,0 0-17-16,4 3-19 0,-4-3-28 0,0 0-32 16,0 0-45-16,0 0-51 0,0 0-56 0,0 0-336 15,0 0-871-15,0 0 19 0</inkml:trace>
  <inkml:trace contextRef="#ctx0" brushRef="#br0" timeOffset="3628.67">8955 8258 129 0,'0'0'480'16,"8"-4"-54"-16,-8 4-56 0,6-5-35 15,-6 5-32-15,6-2-33 0,-6 2-25 0,9-5-22 16,-9 5-15-16,9-2-29 0,-9 2-18 0,12-1-15 0,-12 1-20 16,13-1-7-16,-13 1-8 0,16 2-19 0,-9-2-7 15,3 0-9-15,-3 2-5 0,3-1-3 0,0 3-7 16,1-1-1-16,-3 0-4 0,-2-1 2 0,1 1-2 16,2 2-2-16,-4-4 3 0,1 5 2 0,-1-2-3 15,-1 0 4-15,-4-4 8 0,6 7-7 0,-2-2 1 16,-4-5-1-16,4 7-3 0,0-3-4 0,-4-4 3 15,0 10-13-15,0-10-2 0,-4 14-2 0,4-14-6 16,-4 13 0-16,1-6-3 0,0 3-3 0,-1-5-4 16,-2 3-2-16,3 2-2 0,-3-2-2 0,-2-1-5 15,2 2-4-15,-1 0 6 0,1 1-4 0,1 0-2 16,-4-2-5-16,4-1 4 0,-3 4 2 0,1-3-3 16,-1 2 0-16,4-2-2 0,-4-1-3 0,3 0 2 15,1-1 2-15,0-1 5 0,4-5 5 0,-10 7 2 0,10-7 4 16,-4 6 5-16,4-6 2 0,-5 5 5 15,5-5 4-15,0 0-7 0,-2 5 1 0,2-5-1 16,0 0-3-16,0 0-4 0,0 0-6 0,-4 5 8 0,4-5-11 16,0 0-1-16,0 0-1 0,0 0 0 0,13 3-1 15,-13-3 3-15,14 1 1 0,-8 1-4 0,3-2 2 16,2 1-2-16,1-1 2 0,-1 0 4 0,3-1-2 16,-3-1-10-16,2 4 3 0,-2-4 3 0,2 2-4 15,1 2 0-15,-7-4 0 0,4 2-2 0,3-1 0 16,-3 1-3-16,-3 0-1 0,0 1 3 0,-8-1 1 15,13 0-4-15,-13 0-4 0,7 0-2 0,-7 0 3 16,0 0-15-16,8 3-24 0,-8-3-43 0,0 0-53 16,0 0-69-16,0 0-90 0,0 0-321 0,0 0-963 15,-19 8-29-15</inkml:trace>
  <inkml:trace contextRef="#ctx0" brushRef="#br0" timeOffset="6103.06">8218 12879 129 0,'0'0'606'0,"0"0"-80"0,0 0-72 0,0 0-43 0,0 0-47 16,0 0-35-16,0 0-41 0,0 0-40 0,0 0-34 16,0 0-11-16,0 0-23 0,4 30-18 0,-1-20-18 15,-1 7-11-15,-2-1-16 0,3-3-13 0,-3 4-9 16,2-1-14-16,0 0-4 0,-2-4-7 0,2 4-4 15,-2-4 2-15,1 0-16 0,0 2-6 0,2-3-6 16,-1 1 3-16,-2-1-6 0,2 0 1 0,0 0-10 16,-2-6-2-16,2 5-5 0,-2-10 2 0,0 10-8 15,0-10-4-15,1 8-4 0,-1-8-13 0,1 6-12 16,-1-6-9-16,0 0-13 0,0 0-12 0,0 0-16 16,0 0-14-16,0 0-13 0,0 0-11 0,0 0-12 15,0 0-15-15,-6-21 6 0,6 21-14 0,-4-16 0 16,1 6-9-16,2 1-4 0,-2-3-6 0,1 1-25 0,0-1-5 15,-3-1-27-15,2-3-33 0,1 1-158 0,-2 3-541 16,2-4 100-16</inkml:trace>
  <inkml:trace contextRef="#ctx0" brushRef="#br0" timeOffset="6544.52">8201 12934 869 0,'-1'-11'0'0,"1"11"75"0,1-17 55 0,1 8 26 16,-2 2-9-16,0 7 0 0,2-16-4 0,-2 8-8 16,4 3-5-16,-3-2 0 0,-1 7-20 0,6-13-4 15,-4 8-21-15,2-1 2 0,1 2 4 0,-5 4-16 16,5-7-8-16,-5 7 3 0,11-6 4 0,-7 4-2 15,-4 2 4-15,14 0 6 0,-14 0-4 0,13 4-1 16,-8-1-1-16,3 1-4 0,2 1 1 0,-4 0-7 16,3 0-9-16,1-1 3 0,-3 2-7 0,-3 0 0 15,2-2-3-15,-1 1-2 0,-2-1-7 0,2 2 4 16,1-2-9-16,-4 2-1 0,0 1-3 0,0 0-2 16,-2-7-6-16,0 10 0 0,0-10-4 0,-2 12 2 15,-2-4-5-15,-1-2 0 0,-1-3-4 0,1 3-1 16,-2 3-1-16,1-5 2 0,1 0-2 0,-4-1-2 0,9-3-3 15,-13 4 3-15,6-3-1 0,-1 2 0 0,0-2-2 16,8-1 1-16,-13 1-1 0,5 0 4 16,8-1 1-16,-11 1 5 0,11-1 12 0,0 0 1 0,-13 0 0 15,13 0 0-15,0 0-3 0,-4 3-1 0,4-3-5 16,0 0-1-16,0 0 0 0,-7 4 0 0,7-4 6 16,0 0-2-16,0 0 1 0,7 17 3 0,-3-9 3 15,3-4 0-15,-3 3 6 0,1-1 6 0,3 3-6 16,0 0 6-16,-2-1-1 0,1-1-5 0,1 0-1 15,0 2 1-15,0 0 1 0,1 1 0 0,1 0 1 16,-1-3-11-16,-1 2 0 0,-1-2 0 0,0 0-8 16,-2 2 3-16,3-2-5 0,-3-2-3 0,-1 0-5 15,-4-5-3-15,5 7-9 0,-5-7-16 0,9 6-26 16,-9-6-27-16,3 3-29 0,-3-3-38 0,0 0-46 16,0 0-50-16,0 0-312 0,0 0-799 0,0 0 48 15</inkml:trace>
  <inkml:trace contextRef="#ctx0" brushRef="#br0" timeOffset="7193.46">8398 12889 23 0,'4'-10'454'0,"-4"10"-23"0,4-7-44 0,0 1-40 15,-4 6-24-15,4-5-39 0,0 1-18 0,-4 4-19 16,9-7-24-16,-2 5-15 0,0 0-21 0,0 0-20 16,1 1-19-16,-8 1-13 0,13-2-17 0,-13 2-4 0,15 2-14 15,-5 0-6-15,-1 1-6 0,-2-1-7 0,0 3-4 16,-1-2 0-16,4 3-5 0,-3-2 1 16,-1 2-2-16,3 1-1 0,-4-1-1 0,-1 0-4 15,1 2-2-15,-1 2-1 0,-1-4-8 0,-1 0-1 0,0 0 0 16,-2-6-7-16,2 12-2 0,-2-3-4 0,0-9-5 15,-2 9 7-15,0 0-13 0,-5-2-4 0,2 0-3 16,3-1-1-16,-3 2-2 0,-1 0-4 0,-1-1 5 16,-1-2-9-16,3 2 0 0,0-2 0 0,0-1-8 15,1 1 4-15,4-5 3 0,-6 5-4 0,6-5 0 16,-4 5 3-16,4-5-3 0,0 0 3 0,-6 3-4 16,6-3-2-16,0 0-4 0,0 0 2 0,0 0 1 15,0 0-3-15,0 0-1 0,0 0 2 0,0 0 2 16,0 0-4-16,0 0 0 0,0 0 2 0,0 0 1 15,0 0 1-15,25-6-4 0,-25 6-2 0,14-2 3 16,-5 3 0-16,-1 0 8 0,-8-1-7 0,14 2-2 16,-5-1-3-16,2 0 6 0,-1 2-7 0,-2-1 3 0,1 0 1 15,-2 1-2-15,2-1 3 0,-2 0 2 0,-1 2 0 16,0-1 3-16,0 0 2 0,-1 2 3 16,-5-5 7-16,8 6 4 0,-4-2 4 0,-1 1 9 15,-1 1 6-15,2 0 5 0,-4-6 2 0,0 12 10 0,2-5-5 16,-2-7 4-16,0 14 1 0,-2-7 6 0,2 3 1 15,0-2-2-15,-4 2 1 0,0-4 3 0,2 0-7 16,-1 2 0-16,-1-3 10 0,0 1-4 0,4-6-3 16,-8 9-6-16,2-6-2 0,1 0-3 0,5-3-2 15,-13 5-6-15,13-5-6 0,-14 0-5 0,7 3-9 16,7-3-11-16,-14-2-15 0,6 2-14 0,8 0-19 16,-13-1-27-16,6 0-35 0,7 1-38 0,-14-4-45 15,6 3-67-15,8 1-101 0,-11-2-290 0,3 1-1032 16,8 1-79-16</inkml:trace>
  <inkml:trace contextRef="#ctx0" brushRef="#br0" timeOffset="9564.82">12522 10097 507 0,'0'0'443'0,"0"0"-40"0,0 0-52 0,0 0-28 15,0 0-27-15,1-8-23 0,-1 8-31 0,0 0-15 16,0 0-26-16,0 0-13 0,0 0-16 0,0 0-5 16,0 0-17-16,0 0-11 0,0 0-14 0,3 22-13 15,-3-22-4-15,0 17-11 0,2-6-4 0,0 1-11 16,-1 0-3-16,0 5-13 0,0-1-1 0,3 2-5 16,-4-1-6-16,0-1-2 0,0 1-3 0,2 0-6 15,0-1-7-15,-1 0-3 0,0-3-4 0,-1 3 1 16,2-3-3-16,-4-1-5 0,4 0-5 0,-2-2 1 15,1 0-9-15,-1-2 7 0,0-1-6 0,0-7 4 16,-1 12-5-16,1-12 2 0,-3 9-2 0,3-9-2 16,0 0 1-16,-1 5-4 0,1-5-3 0,0 0-1 15,0 0-3-15,0 0-1 0,0 0-2 0,0 0-3 0,0 0-1 16,0 0 0-16,0 0-5 0,0 0-4 16,0 0 0-16,-2-26 2 0,2 26-11 0,-2-13 4 0,2 3-1 15,0 1-1-15,0 0-3 0,-2-2 2 0,0-1 2 16,1 1 0-16,-1-2 4 0,2 2 0 0,-2 1-1 15,2-1 3-15,0-2 0 0,0 1 2 0,-1 1 1 16,1-1 3-16,0 1 2 0,0 0 1 0,1 1 0 16,2-1 1-16,-2 1 2 0,-1 0 0 0,1 3 0 15,-1 7 3-15,2-13-2 0,0 6 2 0,-2 7-4 16,0-13 3-16,2 8 0 0,-2 5 5 0,4-13-1 16,-1 8-3-16,-3 5 1 0,7-9 3 0,-4 5-4 15,1 0 5-15,-4 4-2 0,8-6 2 0,-8 6-4 16,7-3 9-16,-7 3-7 0,9-1 2 0,-9 1-1 15,12 3 4-15,-12-3-6 0,11 1 0 0,-3 1 2 16,-8-2 0-16,10 4 0 0,-6-1 4 0,4 0 0 16,-4 0 3-16,0 3-2 0,-1-2 1 0,3 1 0 0,-3 0-1 15,-3-5 3-15,3 10-2 0,1-5-4 0,-4-5 3 16,1 11-1-16,-1-4-3 0,0-7 0 16,-1 15 6-16,-2-9-6 0,3-6 1 0,-1 12-1 0,-2-7 1 15,3-5 3-15,-5 9-1 0,5-9-2 0,-4 7 1 16,1-3-1-16,3-4-1 0,-8 9-2 0,2-7 2 15,-1 1 2-15,7-3 0 0,-11 5 0 0,4-3-2 16,7-2-3-16,-12 6 4 0,6-5-1 0,6-1 3 16,-11 2 3-16,11-2-4 0,-5 1 8 0,5-1-8 15,0 0 4-15,0 0-1 0,0 0-5 0,-12 2 8 16,12-2 1-16,0 0-8 0,0 0 1 0,-5 4 0 16,5-4 4-16,0 0-3 0,0 0-3 0,0 0 5 15,5 15-1-15,-1-11 2 0,1 3 3 0,1-1 3 0,2-2 4 16,0 5-5-16,1-1 7 0,2-1-1 0,1 4 2 15,-1-1-5-15,-2-3 3 0,3 3-3 16,-2-1-2-16,-1-1 0 0,0 1-3 0,-1-1 1 0,-1-1-3 16,1-4-4-16,-2 2 7 0,-2-1 2 0,0-1-5 15,-4-3-4-15,9 6 1 0,-9-6-4 0,0 0-3 16,6 2-16-16,-6-2-17 0,0 0-22 0,0 0-23 16,0 0-35-16,0 0-32 0,0 0-35 0,0 0-37 15,0 0-85-15,0 0-219 0,0 0-750 0,0 0 65 16</inkml:trace>
  <inkml:trace contextRef="#ctx0" brushRef="#br0" timeOffset="10051.96">12933 10126 163 0,'0'0'505'0,"9"-5"-60"15,-9 5-45-15,8-2-37 0,-8 2-20 0,0 0-28 16,5-4-25-16,-5 4-25 0,0 0-17 0,0 0-20 0,0 0-14 16,0 0-9-16,0 0-22 0,0 0-16 0,0 0-21 15,3 14-16-15,-3-14-15 0,-7 13-5 0,5-6-13 16,-2 1-16-16,0 3-9 0,-4-1-6 0,2 0-7 16,-2 1-8-16,-3 4-10 0,3-1-2 0,-1-1-5 15,-1 0-1-15,-1 1-6 0,2-3 2 0,-2 2-5 16,2-4-3-16,2 0-2 0,0-1-1 0,0 0 1 15,-1 1-4-15,2-5-4 0,2 3 1 0,-4-2-3 16,4 0-2-16,4-5 1 0,-6 9 6 0,6-9-10 16,-3 4-1-16,3-4-2 0,0 0 1 0,0 0-2 0,0 0 3 15,-5 4 6-15,5-4-9 0,0 0-5 16,0 0 6-16,0 0 8 0,0 0-12 0,0 0 7 16,0 0-2-16,18 1-1 0,-18-1-2 0,0 0-1 0,17-2 4 15,-17 2 0-15,14-3-4 0,-7 1-2 16,1 2 3-16,3-1 2 0,1-1 0 0,-2 0 5 15,2-3-5-15,-1 5-1 0,3-1 2 0,-1 1-3 16,1 1 1-16,-1-1-1 0,-1 1 2 0,0 1 0 0,-2-1 2 16,1 2-5-16,-2-3-1 0,1 1 0 0,-4 1-8 15,1-1-9-15,-7-1-11 0,11 1-11 0,-11-1-17 16,7 2-22-16,-7-2-29 0,0 0-36 0,0 0-38 16,0 0-30-16,0 0-46 0,0 0-289 0,0 0-799 15,0 0 48-15</inkml:trace>
  <inkml:trace contextRef="#ctx0" brushRef="#br0" timeOffset="10402.09">12953 10192 406 0,'0'0'512'0,"-7"15"-49"0,7-15-50 0,-1 15-43 16,1-8-27-16,1 4-23 0,-1 0-36 0,-1-1-22 15,-1 3-33-15,2-1-12 0,0 3-25 0,0-3-19 16,0 0-7-16,-1 2-19 0,2 2 1 16,-2 0-15-16,1-1-14 0,0-1-5 0,-1 1-6 0,1-3-7 15,1 5-5-15,-1 0-12 0,0-5-12 0,-1-3-3 16,1 2-10-16,0-4-8 0,0 3 9 0,1-2-19 15,0-1-5-15,-1-7-1 0,-1 11 0 0,1-11-9 16,1 10 2-16,-1-10-10 0,2 8-6 0,-2-8-9 16,0 0-10-16,0 0-16 0,0 7-19 0,0-7-30 15,0 0-34-15,0 0-44 0,0 0-57 0,0 0-76 16,0 0-305-16,0 0-886 0,0 0 12 0</inkml:trace>
  <inkml:trace contextRef="#ctx0" brushRef="#br0" timeOffset="30264.83">10875 6771 9 0,'0'0'266'16,"0"0"-51"-16,0 0-18 0,0 0-13 0,0 0-24 16,0 0-3-16,0 0-9 0,0 0-22 0,0 0 4 15,0 0-11-15,0 0-2 0,0 0-14 0,0 0-4 16,0 0-3-16,0 0-10 0,0 0 6 0,0 0-5 16,0 0-11-16,0 0-3 0,0 0-6 0,0 0 9 0,0 0-15 15,0 0-3-15,0 0 6 0,0 0 8 16,0 0 3-16,0 0 8 0,0 0 3 0,0 0 2 15,0 0-1-15,0 0-2 0,0 0-4 0,0 0-4 0,0 0-4 16,5 7-3-16,-5-7-7 0,0 0 0 0,0 10-2 16,0-10-1-16,0 0-2 0,1 7-3 15,-1-7 1-15,0 0-3 0,0 11 3 0,0-11-8 0,-3 9 3 16,3-9-8-16,-3 8-3 0,3-8 0 0,-3 7 0 16,3-7-4-16,0 0-2 0,-1 9-1 0,1-9-2 15,0 0 1-15,-2 10 0 0,2-10-8 0,0 0 1 16,-2 7-2-16,2-7-1 0,0 0-2 0,-3 7-2 15,3-7-2-15,0 0-4 0,0 9 3 0,0-9-4 16,0 0 1-16,0 10-2 0,0-10 0 0,0 0-2 16,0 13 1-16,0-13 1 0,0 6-3 0,0-6 6 15,0 0 3-15,-2 9-1 0,2-9 5 0,0 9-6 16,0-9 3-16,-2 7 2 0,2-7-4 0,0 0-1 0,-2 9 1 16,2-9 1-16,-1 7-5 0,1-7-4 15,-3 5 8-15,3-5-1 0,0 0-4 0,-1 9-5 16,1-9 4-16,0 0-4 0,0 0 0 0,2 11 4 0,-2-11-4 15,0 0-2-15,0 0 0 0,-2 10-1 0,2-10 0 16,0 0 4-16,0 0-3 0,-4 7 3 16,4-7-3-16,0 0-5 0,0 0 2 0,0 0 3 0,0 8-2 15,0-8 2-15,0 0-1 0,0 0-4 0,-4 7 4 16,4-7 3-16,0 0-3 0,0 0-2 0,-2 8-1 16,2-8 9-16,0 0-9 0,-2 7 1 0,2-7-2 15,0 0 2-15,0 0 0 0,0 8 2 0,0-8-3 16,0 0 2-16,0 0-17 0,0 0-14 0,0 0-17 15,2 10-11-15,-2-10-13 0,0 0-5 0,0 0-2 16,5 7 3-16,-5-7-2 0,0 0-4 0,0 0-8 16,1 6-16-16,-1-6-20 0,0 0-22 0,0 0-29 15,0 0-61-15,0 10-252 0,0-10-682 0,0 0 82 16</inkml:trace>
  <inkml:trace contextRef="#ctx0" brushRef="#br0" timeOffset="30730.01">10839 7291 74 0,'0'0'465'16,"0"0"-54"-16,0 0-49 0,0 0-39 0,0 0-29 16,0 0-40-16,0 0-13 0,0 0-18 0,0 0-14 15,0 0-17-15,0 0-11 0,1 7-16 0,-1-7-3 16,0 0-12-16,0 0-13 0,0 0-8 0,1 9-5 16,-1-9-13-16,0 0-15 0,0 8-1 0,0-8-8 15,0 0 0-15,0 12-8 0,0-12 3 0,0 9-13 16,0-9 0-16,-1 11 0 0,1-11-16 0,0 10-1 0,-1-4-5 15,1-6-12-15,0 11 0 0,0-11-1 0,0 11-2 16,0-11-5-16,0 10-1 0,0-10-2 0,-2 11-1 16,2-11 0-16,2 11-4 0,-2-5 3 0,0-6-1 15,-2 10-1-15,2-10-7 0,-2 10-1 0,2-10 3 16,0 9-4-16,0-9-1 0,0 9 0 0,0-9-3 16,0 0 3-16,0 10 0 0,0-10-2 0,0 0-3 15,0 7 9-15,0-7-13 0,0 0-4 0,0 0-9 16,0 0-18-16,0 0-23 0,0 11-31 0,0-11-32 15,0 0-36-15,0 7-37 0,0-7-43 0,0 0-63 16,0 0-243-16,0 10-780 0,0-10 53 0</inkml:trace>
  <inkml:trace contextRef="#ctx0" brushRef="#br0" timeOffset="31157.99">10845 7682 101 0,'0'0'468'0,"0"0"-53"0,4 5-37 0,-4-5-37 16,0 0-32-16,0 0-27 0,0 0-13 0,0 8-32 16,0-8-20-16,0 0-18 0,0 8-19 0,0-8-10 15,0 0-14-15,0 9-12 0,0-9-10 0,0 9-8 16,0-9-14-16,0 0-9 0,0 11-10 0,0-11-5 16,0 8-12-16,0-8-10 0,-1 7-8 0,1-7-3 15,0 10-10-15,0-10 5 0,-3 10-6 0,3-10-7 16,0 11-6-16,0-11 2 0,-1 9-4 0,1-9-5 0,-1 12-1 15,1-7-5-15,0-5-3 0,-2 12 2 0,2-12-3 16,2 8-5-16,-2-8 0 0,-2 9-2 16,2-9-11-16,-1 8-8 0,1-8-16 0,0 0-19 0,0 11-18 15,0-11-23-15,0 0-23 0,-1 6-29 0,1-6-32 16,0 0-52-16,-4 11-306 0,3-6-764 0,1-5 61 16</inkml:trace>
  <inkml:trace contextRef="#ctx0" brushRef="#br0" timeOffset="31585.03">10797 8079 447 0,'0'0'418'15,"0"0"-41"-15,2 6-25 0,-2-6-32 0,0 0-23 16,0 0-25-16,3 10-15 0,-3-10-19 0,0 0-11 16,0 8-19-16,0-8-15 0,0 0-12 0,-3 11-17 15,3-11-13-15,0 0-11 0,0 10-11 0,0-10-10 16,-2 11-9-16,2-11-11 0,0 11-14 0,-2-6-2 15,2-5 2-15,0 12-24 0,-1-5 4 0,1-7-16 16,-4 12 2-16,3-6-10 0,1-6-2 0,-3 12-13 16,0-6 3-16,3-6 5 0,0 13-6 0,0-7-5 15,0-6-5-15,-3 10-3 0,3-10 2 0,-3 12-4 0,3-12-1 16,0 7-3-16,0-7-3 0,-1 9-12 16,1-9-10-16,-2 7-15 0,2-7-19 0,0 0-15 15,0 12-27-15,0-12-25 0,0 6-30 0,0-6-37 16,-2 8-33-16,2-8-66 0,-4 7-246 0,4-7-761 0,-5 7 59 15</inkml:trace>
  <inkml:trace contextRef="#ctx0" brushRef="#br0" timeOffset="31950.33">10780 8414 346 0,'0'6'411'0,"0"-6"-38"0,0 0-34 0,3 8-34 16,-3-8-14-16,0 0-25 0,0 8-19 0,0-8-19 16,0 0-11-16,0 10-16 0,0-10-8 0,-3 9-18 15,3-9-13-15,0 14-7 0,0-14-14 0,0 10-10 16,0-10-11-16,0 13-5 0,-1-7-13 0,1-6 4 0,0 14-22 15,-2-7-3-15,1 0-8 0,1-7-9 0,-2 14-3 16,2-7-9-16,-2 0-6 0,2-7-4 0,-2 17-3 16,0-12-4-16,0 4-4 0,1-1-2 0,-3 1-4 15,4-2-4-15,-3-2-3 0,3-5-2 0,-2 14 2 16,2-14-6-16,-3 11 1 0,2-7 3 0,1-4-23 16,1 12-14-16,-1-12-23 0,-2 8-25 0,2-8-31 15,-4 8-38-15,2-1-41 0,2-7-29 0,-1 9-52 16,1-9-277-16,-2 11-777 0,-1-5 55 0</inkml:trace>
  <inkml:trace contextRef="#ctx0" brushRef="#br0" timeOffset="32333.89">10768 8824 326 0,'0'0'474'15,"0"0"-42"-15,0 0-41 0,2 7-36 0,-2-7-34 0,4 6-25 16,-4-6-28-16,5 9-25 0,-5-9-24 0,1 7-15 16,-1-7-22-16,0 0-17 0,0 10-14 0,0-10-16 15,8 8-9-15,-8-8-11 0,0 10-7 0,0-10-7 16,1 10-11-16,1-5-6 0,-2-5-9 0,0 11-3 15,2-5-7-15,-2-6-6 0,1 9-2 0,-1-9-14 16,0 11-1-16,1-6-8 0,-1-5 0 0,2 11-3 16,-2-11-2-16,2 11-10 0,-2-6-2 0,0-5 2 15,3 10-3-15,-1-5 1 0,-2-5-6 0,0 9 3 16,0-9-10-16,0 0 6 0,2 9-6 0,-2-9-11 16,0 0-16-16,1 9-15 0,-1-9-20 0,0 0-22 15,-3 10-23-15,3-10-25 0,-2 7-23 0,2-7-13 16,-5 8-40-16,5-8-36 0,-2 7-289 0,2-7-757 0,-5 7 62 15</inkml:trace>
  <inkml:trace contextRef="#ctx0" brushRef="#br0" timeOffset="32683.03">10812 9108 298 0,'5'5'424'0,"-5"-5"-27"0,0 0-38 16,5 6-17-16,-5-6-31 0,0 0-25 0,0 0-20 16,4 4-18-16,-4-4-14 0,5 6-19 0,-5-6-17 15,4 6-8-15,-4-6-11 0,4 3-23 0,-4-3-12 16,2 9-5-16,-2-9-9 0,3 8-5 0,-2-3-6 16,-1-5-7-16,3 12-10 0,-2-6-13 0,-1-6-3 15,2 11-13-15,0-7-5 0,-2-4-5 0,1 11-6 16,0-5-1-16,-1-6-6 0,0 12-4 0,0-12-15 15,4 10 1-15,-3-5 3 0,-1-5-10 0,2 8-3 0,-2-8-1 16,2 10-3-16,0-5-3 0,-2-5-3 0,5 5-2 16,-5-5-13-16,1 9-3 0,2-4-9 15,-3-5-11-15,3 7-14 0,-3-7-21 0,2 8-10 0,-2-8-21 16,0 9-20-16,3-5-22 0,-3-4-27 0,0 9-22 16,0-9-20-16,0 0-31 0,3 8-53 0,-3-8-231 15,0 0-742-15,-1 11 67 0</inkml:trace>
  <inkml:trace contextRef="#ctx0" brushRef="#br0" timeOffset="32977.98">10927 9432 133 0,'0'0'453'0,"5"4"-53"0,-5-4-31 0,0 0-32 15,4 4-24-15,-4-4-33 0,5 4-13 0,-5-4-20 16,8 5-17-16,-8-5-27 0,3 4-12 0,-3-4-12 15,7 5-10-15,-7-5-16 0,5 8-14 0,-5-8-13 16,8 5-6-16,-6-2-13 0,2 2-6 0,-4-5-10 16,5 9-11-16,-2-5-8 0,-3-4-5 0,6 10-10 15,-3-4-2-15,1-1-10 0,0 1-6 0,-4-6 0 16,6 9-9-16,-5-3 1 0,2-1-3 0,-3-5-1 0,6 10-15 16,-6-5 7-16,5-1-2 0,-5-4-11 0,4 10-11 15,-2-5-11-15,1 0-13 0,-3-5-21 16,5 11-23-16,-5-11-19 0,4 9-32 0,-4-3-13 0,0-6-19 15,2 8-29-15,-2-8-32 0,3 7-51 0,-3-7-227 16,-1 9-694-16,1-9 79 0</inkml:trace>
  <inkml:trace contextRef="#ctx0" brushRef="#br0" timeOffset="33319.83">11102 9735 58 0,'0'0'406'0,"3"5"-43"0,-3-5-29 0,0 0-31 15,3 6-22-15,-3-6-16 0,0 0-18 0,4 7-20 16,-4-7-19-16,4 4-12 0,-4-4-12 0,4 8-13 0,-4-8-9 16,2 8-4-16,2-5 0 0,-4-3-9 0,5 9-5 15,-2-4-8-15,-3-5-10 0,5 10-1 0,-2-7-9 16,1 2-11-16,-1-1-13 0,-3-4-2 0,8 12-4 15,-4-7-12-15,1 0-4 0,-1 1-13 0,0-1-3 16,1-1 6-16,-1 1-16 0,1 1-5 0,0-3-4 16,-3 3-4-16,2-1 0 0,0 1-3 0,-4-6-5 15,4 11 1-15,0-8-8 0,-4-3 2 0,6 7-13 16,-5-2-15-16,-1-5-11 0,5 10-20 0,-2-5-24 16,-3-5-24-16,5 10-29 0,-5-10-27 0,3 8-30 15,-3-3-26-15,0-5-38 0,2 10-65 0,0-3-209 16,-2-7-731-16,0 11 71 0</inkml:trace>
  <inkml:trace contextRef="#ctx0" brushRef="#br0" timeOffset="33612.11">11309 10054 104 0,'5'3'505'15,"-5"-3"-46"-15,2 5-32 0,-2-5-34 0,5 5-25 16,-5-5-28-16,6 6-30 0,-6-6-34 0,4 6-21 15,-1-1-23-15,-3-5-13 0,9 9-17 0,-5-5-26 16,-1 1-14-16,1 0-7 0,0-1-21 0,0 2-10 16,-1-2-8-16,1 2-14 0,-4-6-6 0,10 11-16 15,-8-6 0-15,3-1-10 0,-1 3-9 0,-2-3-4 16,2 1-10-16,1 1-9 0,-5-6-1 0,6 7-4 16,-5-2-1-16,-1-5-9 0,6 8 0 0,-2-4-7 15,-4-4-2-15,5 7-4 0,-3-3-11 0,-2-4-19 16,3 7-16-16,-3-7-22 0,5 6-21 0,-5-6-23 15,0 0-24-15,2 7-24 0,-2-7-27 0,0 0-32 16,0 10-46-16,0-10-55 0,0 7-217 0,0-7-757 16,0 0 63-16</inkml:trace>
  <inkml:trace contextRef="#ctx0" brushRef="#br0" timeOffset="34132">11501 10323 434 0,'0'0'500'0,"5"6"-50"15,-5-6-44-15,5 6-34 0,-5-6-37 0,6 4-30 0,-2 1-29 16,-4-5-23-16,9 7-24 0,-5-2-26 0,0 0-13 16,1 0-17-16,-1 0-10 0,1-2-17 0,1 2-13 15,-2 0-11-15,0 0-11 0,1-1 0 0,-1 2-20 16,1-2-8-16,-5-4-10 0,9 9-3 0,-5-3-18 16,0-2-4-16,-1 0-3 0,-3-4-8 0,7 7-1 15,-3-3-3-15,-4-4-1 0,7 8-15 0,-4-6 3 16,-3-2-17-16,6 7-12 0,-6-7-14 0,5 6-18 15,-1-3-12-15,-4-3-10 0,6 6-11 0,-6-6-15 16,6 6-19-16,-6-6-14 0,5 7-12 0,-5-7-13 16,2 5-9-16,-2-5-13 0,3 6-12 0,-3-6 4 15,6 5-10-15,-2-2 5 0,-4-3 4 0,7 5 22 16,-7-5 6-16,5 5 54 0,-5-5 20 0,5 6 30 16,-5-6 39-16,5 6 20 0,-5-6 12 0,5 6 26 0,0-2 1 15,-5-4 18-15,4 7 10 0,2-4 1 0,-2 3 11 16,-4-6-2-16,7 6-2 0,-4-2-2 15,-3-4-3-15,6 6 3 0,-6-6 0 0,3 6 3 0,-3-6-2 16,7 7-3-16,-2-3-2 0,-1 2-7 0,-4-6-2 16,6 6 0-16,-2-1-3 0,1-2-12 0,-5-3-4 15,4 9 3-15,1-6-14 0,-5-3-2 0,6 8-3 16,-3-5-2-16,-3-3-6 0,5 7-2 0,-1-4-2 16,-4-3-8-16,5 8 0 0,-2-3-5 0,2 0 6 15,-2-1-8-15,-3-4 0 0,7 7-10 0,-7-7-2 16,8 5-2-16,-6 0 2 0,-2-5-1 0,3 6-1 15,4-3-4-15,-7-3-1 0,5 6-14 0,-5-6-10 16,7 5-23-16,-7-5-18 0,2 6-24 0,-2-6-33 16,6 5-36-16,-6-5-27 0,0 0-63 0,6 6-249 15,-6-6-714-15,4 7 73 0</inkml:trace>
  <inkml:trace contextRef="#ctx0" brushRef="#br0" timeOffset="34378">11905 10755 51 0,'6'5'381'0,"-6"-5"-33"16,6 4-38-16,-6-4-21 0,6 6-20 15,-6-6-12-15,7 5-5 0,-3-1-9 0,-4-4-17 16,8 4-4-16,-4 0-2 0,-4-4-12 0,6 4-11 0,0-2-16 16,-6-2-12-16,7 5-14 0,-2-2-3 0,0 0-19 15,-5-3-10-15,8 6-8 0,-2-2-6 0,-1 0-8 16,0-1-8-16,2 0-7 0,-2 1-8 0,1 2 5 16,0-1-15-16,1-2-6 0,-2 2-3 0,4-1-6 15,0 3-2-15,-2-1-5 0,1-1 4 0,0 0-12 16,-1-1-3-16,0 0-5 0,-1 1-3 0,1-2-4 15,-2 1-1-15,1-1 1 0,-1 1-10 0,0 0-1 16,-5-4-14-16,8 3-20 0,-5 0-28 0,-3-3-46 16,0 0-59-16,0 0-82 0,0 0-354 0,0 0-893 15,0 0 7-15</inkml:trace>
  <inkml:trace contextRef="#ctx0" brushRef="#br0" timeOffset="35602.51">11111 8704 165 0,'0'0'495'0,"-2"10"-71"0,2-10-44 0,0 0-44 16,-2 7-31-16,2-7-30 0,0 0-21 0,0 0-22 15,0 0-17-15,4 7-19 0,-4-7-21 0,0 0-22 0,0 0-11 16,0 0-19-16,0 0-9 0,9 3-15 0,-9-3-1 15,0 0-5-15,10 0-1 0,-10 0-10 16,10 2 1-16,-10-2-6 0,16-1-7 0,-9 1 1 16,4-1-9-16,3-1 1 0,5-1-1 0,-1 1-9 0,-2-1-2 15,5-1 4-15,-3 0-9 0,1-1-4 16,0 1 7-16,0 0-7 0,0-1-1 0,3-1 0 16,-4-1-7-16,4-1 3 0,-3-1-6 0,-4 1-3 0,4-3-1 15,4-4 0-15,-6 5-5 0,2-1-2 0,-2-2-3 16,3-6 1-16,-4 7-3 0,-1-3 0 0,4-6-4 15,-6 6 0-15,1-10-4 0,-1 10-3 0,1-7 8 16,1 1 7-16,-1 0-14 0,1-1 11 0,0 1-14 16,-8 4 2-16,3-3 1 0,3-4-3 0,-5 8 3 15,7-7-2-15,-7 5-2 0,3 1-3 0,-6-1-1 16,4 2 2-16,0-1 1 0,1 3-2 0,-2-1 4 16,-1 0 2-16,1-1-7 0,0 2 0 0,1 1-1 15,0-3 2-15,3 0 4 0,-5 0 0 0,5 2-3 0,-1 0 1 16,1-3-1-16,0 4 5 0,4-1-7 15,-3-3 0-15,2 5 3 0,0-2 1 0,2 3 4 16,-2-1-2-16,2 2-3 0,1-1 6 0,0 0 2 16,1 1 3-16,5-2-4 0,-5 4 8 0,-1 2 0 0,-1 0 1 15,1-1 1-15,0 3 3 0,-2 0-1 0,1 0-3 16,-3 0 0-16,-1 3 5 0,1-2-5 0,-1 2-5 16,0 0 1-16,-1 1 1 0,-3-2-1 0,0 2-2 15,-9 0-5-15,14-1 5 0,-7 1-8 0,-7 0-16 16,11-1-18-16,-11 1-15 0,0 0-29 0,8-2-32 15,-8 2-56-15,0 0-77 0,0 0-103 0,0 0-239 16,0 0-880-16,0 0 16 0</inkml:trace>
  <inkml:trace contextRef="#ctx0" brushRef="#br0" timeOffset="36023.01">12458 7550 188 0,'0'0'673'0,"1"-7"-107"0,-1 7-79 16,0 0-65-16,0 0-54 0,0 0-28 0,0 0-51 0,0 0-30 15,0 0-30-15,0 0-18 0,12 14-26 0,-10-7-17 16,5 3-11-16,-2 3-24 0,1 2-3 0,1-1-11 15,-1 3-3-15,2-1-10 0,-2 2 10 0,0 0-11 16,0 0-6-16,-3 1-4 0,9 5-3 0,-6-6-7 16,2-1-13-16,1 0-3 0,-2-2-3 0,-1 0-5 15,1-3-7-15,-1-1-6 0,0-2-8 0,-1-2 2 16,-1 0-5-16,1-4 3 0,-5-3 4 0,8 6-14 16,-3-5 2-16,-5-1-1 0,0 0 3 0,14-6-1 15,-7-1 3-15,-3-4-5 0,5-3-3 0,1-1-3 0,-5 0-2 16,5-2-4-16,0 2 0 0,-3 1-3 15,0 0-2-15,-2 3-5 0,-1-1-5 0,0 3-13 16,2-3-14-16,-4 6-21 0,1-3-17 0,-2 1-25 0,2 2-18 16,-3 6-13-16,4-14-22 0,-3 9-23 0,-1 5-34 15,3-11-39-15,-1 5-50 0,-2 6-314 0,3-7-915 16,-3 7-2-16</inkml:trace>
  <inkml:trace contextRef="#ctx0" brushRef="#br0" timeOffset="36264.01">12886 7585 115 0,'0'0'758'0,"4"7"-123"0,-4-7-81 16,4 9-70-16,-3-3-45 0,-1-6-44 0,3 14-49 16,-3-3-31-16,4 0-25 0,-3 4-29 0,-1 2-25 15,2 0-21-15,0 1-17 0,1 2-27 0,-1-3-18 16,-1 1-19-16,-1-1-17 0,2 1-12 0,0-2-15 15,0-4-9-15,0 6-14 0,-1-6-10 0,0 0-14 16,0-2-11-16,1-1-24 0,-1-4-30 0,-1-5-38 16,1 9-30-16,-1-9-37 0,0 0-46 0,-1 8-54 0,1-8-60 15,0 0-317-15,0 0-927 0,0 0-10 0</inkml:trace>
  <inkml:trace contextRef="#ctx0" brushRef="#br0" timeOffset="36584.08">12849 7589 340 0,'0'0'446'0,"8"-6"-34"0,-2 6-28 0,3-2-25 16,1-1-17-16,0 2-11 0,1 1-29 0,1-1-23 15,0 2-20-15,0 1-25 0,-1 0-15 0,2 0-17 16,-1 2-23-16,-1 1-21 0,0 2-10 0,1-3-18 15,-3 3-2-15,0-1-16 0,0 0-10 0,-4 1-5 16,1 0 0-16,-2 0-8 0,0 2-2 0,-2-3 1 16,0 1-4-16,-2 0-4 0,2 2-6 0,-2-9-13 0,-4 12-5 15,2-5-9-15,-5 0-1 0,2-1-3 0,-2 2-5 16,-4-2-5-16,1-1 3 0,1 0-12 16,-2-1-6-16,-1 1-16 0,2-4-19 0,-4 2-22 0,2-1-25 15,2 0-27-15,3 0-23 0,-5-1-34 0,4 0-33 16,8-1-55-16,-12-1-67 0,12 1-278 0,-8-4-875 15,8 4 18-15</inkml:trace>
  <inkml:trace contextRef="#ctx0" brushRef="#br0" timeOffset="37151.83">13151 7797 97 0,'0'0'474'0,"0"0"-46"0,4 6-33 0,-4-6-41 16,3 8-27-16,-3-8-27 0,0 7-23 0,0-7-28 15,1 9-19-15,-1-9-26 0,3 10-16 0,-2-2-24 0,-1-8-15 16,3 9-20-16,-3-3-13 0,0-6-15 16,0 11-6-16,0-11-15 0,3 9-5 0,-3-9-11 15,0 9 0-15,0-9-14 0,0 0-3 0,0 7-6 0,0-7-1 16,0 0-8-16,0 0 2 0,0 0-2 0,0 0 0 15,0 0 3-15,0 0 0 0,0 0-5 16,0 0 0-16,1-26 1 0,-1 14-3 0,0 0 1 0,1-1-2 16,-1 1-2-16,-2-6 0 0,3 0 0 0,-1 1-1 15,0 1-3-15,0-1 2 0,-1-2-4 0,1 4 2 16,-2-1-3-16,4 4 1 0,-2 2-1 0,1 0 1 16,1 1 5-16,-2 1 0 0,0 8-1 0,0-12-3 15,0 12-3-15,2-7 3 0,-2 7 4 0,4-5-10 16,-4 5-4-16,0 0 2 0,0 0 2 0,0 0-1 15,0 0-5-15,0 0 5 0,0 0-1 0,21 14 0 16,-17-7-4-16,1 3-2 0,3 4-1 0,3 1 0 16,-3-1 4-16,2 2 0 0,-2-1-4 0,-2-1 5 15,3 1-4-15,0-2 4 0,-1-3 6 0,-1 1 5 0,-1-3 5 16,-1 0 2-16,4-1-2 0,-6-2 0 16,1 1 6-16,-1-2-2 0,-3-4 7 0,5 6 6 15,-5-6-1-15,0 0 7 0,0 0 10 0,0 0-2 0,0 0-3 16,0 0-2-16,9-13-3 0,-9 2-7 0,4 0-1 15,-2 1-7-15,1-6-2 0,-2 4-3 0,-1-1-4 16,0-4-2-16,-1 0-4 0,0 5-11 0,1 2-12 16,-4-3-16-16,0 3-22 0,3-2-25 0,-2-1-18 15,1 4-27-15,-1 2-39 0,-1 2-60 0,2-2-87 16,-2 2-323-16,-4 1-974 0,8 4-35 0</inkml:trace>
  <inkml:trace contextRef="#ctx0" brushRef="#br0" timeOffset="38149.94">13962 7610 556 0,'0'0'621'0,"0"0"-69"0,0 0-67 16,0 0-67-16,1-7-48 0,-1 7-39 0,0 0-27 0,0 0-22 15,-14-4-41-15,14 4-25 0,-11 0-4 0,11 0-41 16,-18 3-25-16,10-2-12 0,-2 3-15 0,-4 1-16 16,1-1-7-16,-1 4-9 0,-2-1-18 0,1 0 0 15,1 2-6-15,2 1-9 0,-1 1-9 0,4-1 2 16,1 0-8-16,-2 5-4 0,2-1 1 0,2 2-11 0,1 0-4 16,2 0 3-16,1-3-14 0,1 2 6 15,2-4-8-15,3 1-2 0,1-2-5 0,0 0-10 16,3-1-2-16,3-1-6 0,-2-1-8 0,6-1-7 15,3-1-6-15,3-1-12 0,-1-3-9 0,1-2-12 0,1-2-10 16,-1-2-9-16,1-1-10 0,3-3-8 16,2-2-9-16,-4-3-4 0,-4 4-10 0,4-5-11 15,-7 2-8-15,3 1 1 0,-7-5 4 0,5 3 10 0,-6 0 15 16,-1 6 3-16,-3-5 16 0,1 6 9 0,-4 0 24 16,0 2 25-16,-4 5 21 0,2-7 40 0,-2 7 13 15,0 0 16-15,0 0 3 0,0 0 3 0,0 0 10 16,-16 15 9-16,8-8 3 0,1 2 7 0,1 1 9 15,-2-1 3-15,2 2 5 0,1 0-11 0,-2 0-5 16,3 0-3-16,2-1-9 0,2 0-6 0,0 1-3 16,3-1-14-16,-1-2-6 0,6 0-3 0,-2 1-2 15,1-4-1-15,1 0-1 0,2-2 0 0,1 0-8 16,-1-3-4-16,3-3-6 0,0 0 1 0,0-1-6 16,1-2 3-16,-1-6-7 0,2 2 7 0,-2-2-8 15,-1 1 0-15,-5 0 3 0,1 1 2 0,-2 1 2 16,-5-1 10-16,3 3 2 0,-2-2 2 0,-3 2 3 15,1 7 4-15,-5-13-9 0,-1 4 5 0,-2 4-10 0,0 1 3 16,-3 1-6-16,-1 1 0 0,1 1-11 16,-2-1-14-16,2 4-18 0,-2-1-24 0,0 2-29 15,0 1-42-15,-1 0-42 0,3-1-48 0,4-1-69 0,-3 3-284 16,2-2-832-16,8-3 37 0</inkml:trace>
  <inkml:trace contextRef="#ctx0" brushRef="#br0" timeOffset="38541.96">14349 7713 344 0,'3'5'550'0,"-3"-5"-80"0,4 11-70 0,0-7-48 16,-3 4-49-16,4 1-43 0,-1-1-23 0,-2 2-24 15,1 0-19-15,-2-4-23 0,2 3-17 0,-1 1-19 16,0-5-19-16,2 4-17 0,-1-4-7 0,0 0-11 15,-3-5-6-15,1 9-14 0,-1-9-4 0,4 6-10 0,-4-6-7 16,4 5-11-16,-4-5-7 0,0 0-6 16,0 0-5-16,0 0-3 0,0 0 1 0,11-14-2 15,-7 7-1-15,1-2-2 0,-1-1 1 0,1 1 2 0,0-2-4 16,3 1 2-16,2-4 0 0,-1 0-1 0,-1-2 8 16,0 5 14-16,0-4 14 0,3 4 4 0,-4 2 7 15,3 0 2-15,-1 2 7 0,-2 0 1 0,-1 2 2 16,1 2 3-16,-1 0 4 0,-6 3 5 0,12 0-6 15,-12 0 6-15,9 4-9 0,-6 3-4 0,1 1-4 16,-3 3-8-16,1 1-1 0,-1 3-6 0,-2-1-4 16,1 1-8-16,2 0-6 0,0-1-6 0,-1-2-7 15,-1 4-22-15,2-5-26 0,-2 0-25 0,3 2-28 16,-2-3-42-16,-1-1-49 0,2-2-58 0,-1 0-103 16,-1-7-223-16,5 3-835 0,-5-3 36 0</inkml:trace>
  <inkml:trace contextRef="#ctx0" brushRef="#br0" timeOffset="38920.56">14756 7668 349 0,'4'-4'591'0,"-4"4"-69"0,0 0-84 0,5-6-50 16,-5 6-54-16,0 0-43 0,0 0-29 0,0 0-31 0,0 0-31 16,6 13-22-16,-6-13-16 0,3 12-17 0,-2-6-19 15,0 3-14-15,2 0-16 0,-2 2-7 0,0 0-11 16,3 0-7-16,-4 1-10 0,2-1-4 0,-2-2-10 15,0 0 1-15,0-2-10 0,0-7 0 0,3 12-11 16,-3-12 0-16,0 8 0 0,0-8-1 0,0 0-6 16,0 8-2-16,0-8-11 0,0 0 8 0,0 0-10 15,0 0-3-15,0 0-1 0,0 0 1 0,8-20-1 16,-4 8 3-16,-2 5-3 0,2-3 1 0,1 0-3 16,2 0 7-16,-4 0 8 0,3-1 8 0,-1-2 13 15,3 4 11-15,-3-2 8 0,1 2 10 0,0 0-4 16,2 1 9-16,-3 4 11 0,2-2 1 0,-1 3 0 15,-6 3-8-15,10-4 8 0,-10 4-2 0,10 2 2 16,-10-2-9-16,10 5-7 0,-6 1-6 0,-1 2-4 16,-1 2-9-16,1-2-6 0,-2 3-8 0,1 0-5 15,-2 4-26-15,0 0-28 0,0-4-25 0,0 0-28 16,-2 0-27-16,0-1-40 0,0 2-47 0,-1-4-65 0,1 2-88 16,0-3-253-16,-2-3-917 0,4-4-3 0</inkml:trace>
  <inkml:trace contextRef="#ctx0" brushRef="#br0" timeOffset="39330.04">15048 7760 434 0,'9'-1'512'15,"-9"1"-64"-15,13-2-43 0,-8-1-40 0,0 0-32 16,3 1-36-16,-8 2-27 0,13-8-22 0,-5 5-18 15,1-3-28-15,-3 2-23 0,4 0-19 0,-4-3-11 16,2 0-23-16,-1 3-13 0,3-2-12 0,-4-2-11 0,-2 2-11 16,1 2-10-16,-2-1-4 0,-3 5-2 15,6-10-8-15,-5 6-9 0,-1 4 3 0,2-13-2 16,-2 13-3-16,0 0 6 0,-8-11-6 0,8 11 4 0,-3-5-5 16,3 5 1-16,-9-3-8 0,9 3 4 0,-11-1 17 15,11 1-21-15,-13 0-3 0,13 0 1 0,-11 5-3 16,-1-1 8-16,3 2-13 0,3 1 0 0,-2-1 0 15,-1 3 10-15,-1 5 4 0,4-5 2 0,-1 3-5 16,1-2 4-16,1 3-5 0,0-3-10 0,1 0 4 16,1 1-6-16,1-2 3 0,3 1-9 0,-1-2-1 15,0 4-4-15,1-5-1 0,2-2-10 0,1 2-4 16,1 0-11-16,4-2-5 0,-2 2 3 0,2-1-22 16,0 0-20-16,3-5-19 0,-3 4-19 0,1-4-15 15,0 0-31-15,3-1-46 0,0-2-53 0,-2-2-65 16,2-1-272-16,1 0-861 0,-2 0 22 0</inkml:trace>
  <inkml:trace contextRef="#ctx0" brushRef="#br0" timeOffset="39612.25">15410 7685 264 0,'5'-4'624'0,"-1"-2"-96"16,0 3-59-16,-4 3-50 0,6-9-40 0,-3 4-40 0,-3 5-33 16,5-6-20-16,-3 0-18 0,-2 6 3 0,0 0-18 15,0 0-9-15,2-8-16 0,-2 8-22 0,0 0-25 16,0 0-13-16,0 0-23 0,0 0-13 0,0 0-15 15,0 0-10-15,0 0-19 0,-22 5-7 0,16-1-10 16,-1 4-5-16,0 1-11 0,0 0-3 0,-2 1-7 16,2 0-3-16,-4 4-5 0,2-5 2 0,3 4-7 15,0-2-4-15,0 1 3 0,-1 1-8 0,3-3-3 16,2-1-3-16,2 2-1 0,1-4 0 0,-1 2 0 16,1-2-1-16,-1-7-5 0,5 13 5 0,0-8-6 15,2 0-1-15,-2 0 0 0,5-1-7 0,1-3-6 16,0 0-8-16,0-2-13 0,2 0-19 0,0-4-26 15,1-4-26-15,-1 1-23 0,2 2-38 0,-4-3-40 0,2-2-59 16,0-1-59-16,-7 4-298 0,5-5-951 16,-1 4-21-16</inkml:trace>
  <inkml:trace contextRef="#ctx0" brushRef="#br0" timeOffset="39882.11">15662 7447 219 0,'0'0'705'0,"1"-8"-112"0,-1 8-87 0,0 0-62 16,0 0-55-16,0 0-40 0,0 0-35 0,0 0-37 15,0 0-16-15,0 0-20 0,0 0-11 0,4 27-23 16,-3-10 1-16,1 1-6 0,-1 0-20 0,1 8-1 16,0-6-14-16,-2 7-17 0,0-1-15 0,1 0-16 15,2-1-14-15,2-6-14 0,-2 0-9 0,-1 2-11 16,3-4-8-16,-3 1-8 0,1-7-9 0,0 0-4 15,-2 0-13-15,0-4-18 0,0 0-27 0,3-1-30 0,-4-6-30 16,2 6-27-16,-2-6-29 0,0 0-41 16,0 0-47-16,0 0-48 0,0 0-69 0,0 0-266 15,0 0-926-15,0 0-8 0</inkml:trace>
  <inkml:trace contextRef="#ctx0" brushRef="#br0" timeOffset="40207.76">15548 7620 375 0,'13'-8'571'0,"-13"8"-53"15,11-2-58-15,-3 0-48 0,4 1-33 0,-1-2-37 16,1 1-28-16,0 0-19 0,5-6-30 0,1 1-27 16,0 3-16-16,1-3-37 0,-1 1-4 0,0-1-35 15,-2 3-21-15,2-4-8 0,-5 3-18 0,-1 1-20 16,-1 2-1-16,1-2-7 0,-3 1-12 0,-3 2-12 15,1-1 2-15,-7 2-12 0,12-1 3 0,-12 1-7 16,9-2 4-16,-9 2 3 0,8 5-1 0,-6 1-9 16,2 3 1-16,-1 2 8 0,-2-3 4 0,0 5 4 15,0 3 1-15,1 2-1 0,-4-5-3 0,5 2-5 16,-2 2-3-16,1 1-7 0,0-2-4 0,-1 0-7 0,-1-4 0 16,3 2-5-16,-3-2 5 0,0 0-26 0,0-7-19 15,0-5-36-15,0 13-18 0,3-8-32 0,-3-5-47 16,0 0-53-16,0 8-63 0,0-8-334 0,0 0-948 15,0 0-19-15</inkml:trace>
  <inkml:trace contextRef="#ctx0" brushRef="#br0" timeOffset="40359.26">15898 7400 584 0,'0'0'545'15,"-3"-11"-90"-15,-1 5-78 0,4 6-57 0,-4-8-55 16,4 8-50-16,-4-4-40 0,4 4-37 0,0 0-44 15,0 0-38-15,0 0-52 0,0 0-43 0,0 0-83 16,0 0-110-16,0 0-157 0,0 0-515 0,0 0 103 16</inkml:trace>
  <inkml:trace contextRef="#ctx0" brushRef="#br0" timeOffset="41020.04">16128 7602 550 0,'4'-3'604'0,"-4"3"-92"16,0 0-70-16,0 0-33 0,0 0-54 0,-10-17-30 15,10 17-28-15,-8-10-28 0,1 5-23 0,2-1-26 16,-2 4-14-16,-2-1-17 0,-1 0-6 0,2 2-35 16,8 1-10-16,-15 2-15 0,4 1-8 0,2 0-10 15,-1 1-17-15,-1 3-6 0,1 1-7 0,2 1-8 16,1-1-11-16,1 2-5 0,3-2-2 0,-1 2-6 15,1 0-4-15,2 0-8 0,1 2 1 0,0-3-16 16,0 0 1-16,0 1-6 0,4-2-18 0,-2-2-3 16,2 0-12-16,0-2-4 0,4-1-9 0,-8-3-8 15,11 5-6-15,-4-5-6 0,-7 0-8 0,19-4-9 16,-10-1 1-16,1 1-1 0,-1-3-5 0,1-1 5 16,-1 3 4-16,2-4 6 0,-2 2 5 0,-1-1 4 0,-1-1 4 15,1 3 8-15,-2-2 4 0,-1 4 6 0,0 0 1 16,0 0 12-16,-5 4 12 0,6-7 9 15,-6 7 11-15,4-4 4 0,-4 4-1 0,0 0 4 0,9-2 6 16,-9 2 7-16,0 0 10 0,0 0 2 0,10 5-1 16,-10-5-2-16,3 10 4 0,1-5-1 0,-2 0 1 15,-2-5-4-15,4 17-1 0,-3-10-4 0,2 4-1 16,-2-4 3-16,0 2-11 0,1 1 1 0,0 0-10 16,0-4-2-16,0 3 1 0,-2-9-4 0,3 13 0 15,-3-8-5-15,0-5 2 0,1 10 0 0,-1-10-5 16,0 7-4-16,0-7 4 0,0 0-3 0,0 0-1 15,0 0-6-15,0 0-6 0,0 0-4 0,0 0 5 16,0 0-4-16,0 0 4 0,0 0 2 0,13-27 3 16,-9 15-6-16,-1 1 0 0,3 1 2 0,-1-2 1 15,2 1 0-15,4-4 5 0,-8 8-4 0,3-2 13 16,0 0 2-16,-1 5 11 0,0-1 1 0,0 0 17 16,0 1 3-16,-5 4 11 0,10-3 6 0,-10 3 17 0,12 1 0 15,-12-1 13-15,10 3 6 0,-5 2-3 16,4 3-3-16,-2 0-8 0,-2 0-8 0,-1 2-9 15,1 2-7-15,0-2-5 0,-1 1-6 0,-1 1-4 0,0-1-3 16,1 1-6-16,0-4-8 0,-2 1-8 0,0 1-19 16,-1-3-22-16,0-1-32 0,-1-6-42 0,3 10-49 15,-3-10-64-15,-5 8-85 0,5-8-352 0,-7 7-1058 16,3-3-96-16</inkml:trace>
  <inkml:trace contextRef="#ctx0" brushRef="#br0" timeOffset="44054.74">13138 8349 477 0,'0'0'552'0,"0"0"-53"0,5 18-52 15,-5-18-52-15,-1 16-37 0,-1 0-29 0,1-2-30 16,0 2-25-16,0 1-28 0,1 6-13 0,0 1-8 15,0-5-39-15,0 0-16 0,1 6-17 0,-1-6-17 16,2 2-10-16,0-3-13 0,0-1-16 0,0-1-20 16,0 1 4-16,-1-5-18 0,3 0-1 0,-2-1-7 15,1-2-6-15,-2-2-8 0,1 2-1 0,-1-4-12 16,-1-5-23-16,4 9-26 0,-4-9-31 0,0 0-37 16,1 5-42-16,-1-5-46 0,0 0-69 0,0 0-344 15,0 0-894-15,0 0 7 0</inkml:trace>
  <inkml:trace contextRef="#ctx0" brushRef="#br0" timeOffset="44434.25">13333 8416 392 0,'3'-5'635'16,"-3"5"-77"-16,0 0-73 0,0 0-52 0,0 0-53 16,0 0-40-16,0 0-26 0,0 0-40 0,0 0-22 15,0 0-27-15,0 0-25 0,0 24-18 0,-1-13-16 16,1 2-14-16,0 0-15 0,-2 3-12 0,4 0-16 15,-2 0-4-15,1 1-19 0,-1 1-10 0,0 0-12 0,3 1-5 16,-3 0-11-16,3-2 1 0,0 1-6 16,-1-2-6-16,0-4-4 0,0 0-4 0,1-1 1 15,-2-3-17-15,0-2-9 0,2 1-20 0,-3-7-13 0,3 8-18 16,-3-8-22-16,2 7-17 0,-2-7-21 0,0 0-24 16,0 0-28-16,0 0-32 0,0 0-50 0,0 0-65 15,0 0-252-15,-4-32-824 0,0 23 40 0</inkml:trace>
  <inkml:trace contextRef="#ctx0" brushRef="#br0" timeOffset="44787.95">13254 8402 462 0,'-3'-6'484'0,"3"6"-70"0,-2-11-34 15,2 4-47-15,0 7-28 0,0-14-34 0,1 5-19 16,2 1-22-16,1 0-16 0,0 0-23 0,1 2-16 15,-1 0-15-15,2 1-10 0,0-1-9 0,4 4-11 0,-2-1-4 16,-1 2-15-16,4 0-12 0,1-2-2 16,-2 2-12-16,3 2-3 0,-2 1-13 0,3 0-6 15,-2 0-1-15,-1 1-10 0,3 1-9 0,-1 0 1 0,2 2-2 16,-4 0-4-16,0-2-5 0,1 3 2 0,-3 1 0 16,-2-1-5-16,3-1-2 0,-3 2-5 0,-1 1 4 15,-1 0-2-15,2-1 0 0,-5 1 3 0,-3-1 5 16,1 0-13-16,-1 3 8 0,-4-1 1 0,0 0-1 15,-1-4 4-15,1 3-1 0,-3-1-11 0,-2-2 17 16,0 0-6-16,0 0-4 0,-2-2-10 0,3 0 8 16,2-1-10-16,-4-1-9 0,1 1-19 0,3-2-19 15,-1 2-18-15,-2-2-25 0,2 1-26 0,8-2-38 16,-13 2-37-16,6 0-47 0,7-2-51 0,-13 4-301 16,9-1-863-16,4-3 27 0</inkml:trace>
  <inkml:trace contextRef="#ctx0" brushRef="#br0" timeOffset="45259.54">13878 8381 122 0,'0'0'479'0,"-7"-5"-45"0,7 5-35 16,-12-4-26-16,4 3-31 0,8 1-38 0,-17-1-24 15,9 2-24-15,-3 0-17 0,3 1-16 0,-3 0-26 16,3 0-14-16,-1 1-29 0,3-1-13 0,-3 1-19 16,1 0-14-16,2 1-18 0,0 0-6 0,0-1-4 15,6-3-12-15,-10 8-8 0,8-1-4 0,2-7-6 16,-4 10-6-16,3-4-6 0,1-6-5 0,3 12-3 0,0-4-6 15,1-2-3-15,1 1 3 0,3 3-7 0,-2-1 2 16,2 1-2-16,-2 0-4 0,5 2 3 16,-1 1 1-16,-1 1-4 0,1 0 6 0,-1 0 2 0,-4 0 7 15,3 2 5-15,-2-5-7 0,0 0 5 0,-2 1 0 16,1 4 9-16,-1-6 2 0,-3 0 1 0,-1 1-1 16,0-3-8-16,0 2 4 0,-2-3-3 0,2-7 6 15,-7 12-4-15,2-7-2 0,1-2-9 0,-3 0-3 16,-2-1-7-16,1-1 3 0,8-1 0 0,-23-3-10 15,11-1-9-15,0-1-12 0,0-2-4 0,1-2-6 16,1 2-13-16,-1-2-12 0,1 0-22 0,1-1-35 16,-1 1-38-16,3-2-46 0,-1 0-63 0,5 1-331 15,-2 1-873-15,1 0 18 0</inkml:trace>
  <inkml:trace contextRef="#ctx0" brushRef="#br0" timeOffset="45657.08">13988 8607 388 0,'10'-4'518'16,"2"0"-51"-16,-2-2-52 0,1-1-39 0,1 0-37 16,-2-1-40-16,0 1-25 0,-1-1-23 0,2 0-13 15,-3-1-30-15,9-10 155 0,-10 11-206 16,0-2-9-16,-3 1-23 0,2 0-6 0,-2 3-12 15,0 0 2-15,0-1-3 0,-4 7 6 0,3-6 2 16,-3 6-3-16,2-8-5 0,-2 8-10 0,0 0-3 16,0 0-9-16,-10-6-13 0,10 6-5 0,0 0-6 15,-15 0 8-15,15 0-12 0,-11 6-2 0,3-3-3 0,1 2-5 16,-2-3-3-16,1 7 2 0,-1-4 3 16,1 3-1-16,1-1 2 0,2 1-3 0,-3 1-4 15,3 1-5-15,1-2-6 0,0 2-4 0,0 0 0 0,0 0-3 16,4 0-5-16,-1 0-1 0,1 1-6 0,3 2 0 15,-1-4-6-15,2 1-6 0,0-1-16 0,0-1-13 16,3-1-23-16,-1-4-12 0,1 1-23 0,2-1-23 16,2-2-15-16,0 1-9 0,2-4-9 0,2 1-23 15,-2-1-30-15,6-3-24 0,0 0-28 0,0-1-35 16,-1-1-290-16,0 1-856 0,-1-1 25 0</inkml:trace>
  <inkml:trace contextRef="#ctx0" brushRef="#br0" timeOffset="45924.8">14439 8464 222 0,'-5'-11'546'0,"5"11"-82"0,-7-7-46 0,7 7-45 15,-6-4-30-15,1 1-30 0,-1-1-31 0,6 4-15 16,-9-3-24-16,9 3-8 0,-10-4-14 16,4 1-12-16,6 3-11 0,-10 0-22 0,10 0-13 0,-10 4-15 15,1-1-15-15,2 0-10 0,1 4-15 0,0 3 1 16,-1-1-2-16,2 4 7 0,0 1-5 0,4-1-11 15,-2-1-2-15,2 1-11 0,1-1-4 0,1 4-1 16,2-4-7-16,3 4-5 0,2 1-9 0,-2-2-3 16,3-1-6-16,1 1-6 0,2 2-3 0,-2-5-4 15,0 2-8-15,-1-5-4 0,2 0-12 0,-1-4-22 16,2 1-38-16,0-3-39 0,2-3-52 0,-4-3-73 16,7-4-111-16,-3-2-305 0,2-3-995 0,-3-1-49 15</inkml:trace>
  <inkml:trace contextRef="#ctx0" brushRef="#br0" timeOffset="71771.06">2633 3619 4 0,'0'0'262'0,"0"0"-29"0,0 0-33 16,0 0 15-16,0 0-24 0,0 0 4 0,0 0-11 15,0 0 3-15,0 0-11 0,0 0-10 0,0 0-12 0,0 0-12 16,0 0 4-16,0 0-11 0,0 0 3 0,0 0-3 16,0 0-3-16,0 0-19 0,0 0 3 15,0 0-5-15,0 0-5 0,0 0-5 0,0 0 2 16,0 0-7-16,0 0-3 0,0 0-4 0,-5-5-5 0,5 5-3 16,0 0-4-16,0 0-8 0,0 0-3 0,0 0-8 15,0 0-2-15,0 0-2 0,0 0-3 0,0 0-8 16,0 0 1-16,0 0-9 0,0 0 2 15,0 0-4-15,0 0-3 0,0 0-2 0,0 0-5 0,0 0 3 16,0 0-1-16,0 0-1 0,0 0 2 0,0 0-7 16,0 0 1-16,0 0 5 0,0 0-8 0,0 0 3 15,11 17-2-15,-5-10 1 0,0 4-1 0,4 7-4 16,-2 6 1-16,5 0-1 0,1 1-5 0,-3-2-1 16,-1-5 2-16,2 7 0 0,-4-6-4 0,4 3 5 15,-4-3-7-15,0-2 4 0,1 1-4 0,-1-2 1 16,0 0 4-16,0 1-2 0,0-1 0 0,-4-4 1 15,3-2-4-15,-2 0 0 0,-1-2 0 0,0 0 0 16,-2-5 5-16,-2-3 4 0,6 7 0 0,-6-7 3 16,6 4-3-16,-6-4 6 0,0 0 3 0,0 0 7 15,0 0 7-15,13-12-3 0,-8 1-1 0,1-4 5 16,0-5-9-16,1 3 1 0,1-9-4 0,-2 2-5 16,2-1 5-16,-3 4-4 0,1-2 2 0,1-1-7 15,0 0-5-15,-3 6 1 0,0 1-1 0,0-1 0 16,1 1-1-16,-1 5-2 0,-2 3-3 0,0 0 13 15,-1 2-11-15,0 1 0 0,3 0-2 0,-4 6-3 16,0-8-13-16,0 8-13 0,1-9-12 0,-1 9-26 16,0 0-27-16,0 0-37 0,3-7-42 0,-3 7-45 15,0 0-52-15,0 0-56 0,0 0-223 0,0 0-793 16,0 0 51-16</inkml:trace>
  <inkml:trace contextRef="#ctx0" brushRef="#br0" timeOffset="72026.03">3060 3557 423 0,'1'6'432'16,"-1"-6"-23"-16,4 17-41 0,0-7-29 0,0 5-24 16,-1 3-26-16,0 0-26 0,2 1-25 0,4 6-21 15,-5 2-20-15,2-2-20 0,-1 2-19 0,2-4-16 0,-1-4-12 16,1 6-18-16,-2-8-14 0,-1 1-7 15,1-2-11-15,3-2-1 0,-2-3-14 0,-1 1-12 16,0-3-5-16,-1-1-5 0,-2-1-3 0,2-2-12 16,-4-5-8-16,6 8-18 0,-3-5-19 0,-3-3-23 0,0 0-24 15,3 5-30-15,-3-5-58 0,0 0-61 0,0 0-315 16,0 0-762-16,0 0 62 0</inkml:trace>
  <inkml:trace contextRef="#ctx0" brushRef="#br0" timeOffset="72380.69">3093 3656 11 0,'1'-12'384'0,"2"5"-38"0,-2 1-31 16,2-2-16-16,1 2-20 0,2-4-25 0,1 3-18 15,0-1-28-15,2 1-14 0,1 0-23 0,3 1-4 16,2-1-22-16,-2 1-14 0,2 1-10 0,3 0-18 15,0 4-4-15,-3-4-15 0,2 4-1 0,-2 0-10 16,-3 2-7-16,3-1-4 0,-2 1-4 0,0 3 2 16,-2-2-2-16,0 2-3 0,0 0 2 0,-5 1 5 15,1-1-3-15,-1 3 8 0,-3-2-5 0,2 4 4 16,-3 3-3-16,-3-1-3 0,-1-1-5 0,-6 5 2 16,0-1-9-16,-1-1 3 0,-3 2-4 0,0-3-2 15,0 2-1-15,-3-3-8 0,0-4-4 0,-3 2 3 16,6-1 2-16,-4-3-12 0,0 4-1 0,5-5-4 15,1-1-7-15,1 2-7 0,-3-5-22 0,12 0-19 16,-11 2-30-16,11-2-35 0,-8 2-46 0,8-2-38 16,0 0-43-16,0 0-66 0,0 0-218 0,0 0-727 15,0 0 72-15</inkml:trace>
  <inkml:trace contextRef="#ctx0" brushRef="#br0" timeOffset="72966.32">3433 3835 11 0,'3'6'479'0,"-1"1"-69"15,1 0-53-15,2 4-30 0,-1 3-47 0,0-1-31 16,3 2-30-16,-3-4-27 0,1 1-16 0,0 0-19 15,-1-2-22-15,0 0-10 0,1 0-7 0,-3-3-16 16,1-1-10-16,0 0-9 0,-3-6-6 0,5 7 3 0,-5-7 2 16,2 5 0-16,-2-5 15 0,0 0 12 15,0 0-3-15,0 0 5 0,0 0-20 0,0 0-10 16,0 0-9-16,-1-26-10 0,0 14-5 0,-3-4-4 16,1 2-7-16,1-4-3 0,-2 0-8 0,-1 1-3 15,0-10-7-15,2 1 0 0,2 2-2 0,-2-1-1 0,1 0-3 16,0-1-9-16,1 9 0 0,1-1 10 15,0 0-6-15,0 5-7 0,1 2 3 0,-1 1-2 16,2 3 3-16,-2-3-8 0,0 10 0 0,1-10-1 16,-1 10-2-16,0 0 0 0,1-11-1 0,-1 11-7 0,0 0 14 15,7-2-9-15,-7 2 0 0,0 0 5 0,16 13-1 16,-3-3-1-16,-2 5 4 0,4-1 1 16,2 8-2-16,3 1 2 0,-2 0-3 0,0 2 0 15,1-4 2-15,0 2-1 0,-2 1-1 0,0-3 4 0,0-2-6 16,-3-2 5-16,-1-2 6 0,2-2-7 0,-6-5 4 15,0 1 2-15,0-3 6 0,-3-4 2 0,-2 2 2 16,1-1 2-16,1 0 10 0,-6-3 3 0,0 0 11 16,13-8 4-16,-9 0 1 0,1-3-8 0,-2-5 5 15,0 0-10-15,-2-4 3 0,0 1-9 0,-2 0 0 16,2-5-7-16,-2 6-1 0,-2 1-2 0,1-1-4 16,0 1-9-16,1 1-6 0,0 5-9 0,-2 0-20 15,2 3-21-15,1 1-16 0,0 7-21 0,-1-12-28 16,1 12-28-16,1-10-28 0,-1 10-44 0,3-7-40 15,-1 2-305-15,-2 5-817 0,0 0 40 0</inkml:trace>
  <inkml:trace contextRef="#ctx0" brushRef="#br0" timeOffset="73543.87">4417 3562 546 0,'0'0'536'16,"0"0"-67"-16,0 0-57 0,0 0-52 0,0 0-39 15,0 0-21-15,0 0-35 0,0 0-12 0,0 0-41 16,0 0-17-16,0 0-22 0,-29 8-21 0,23-5-17 16,-2 4-16-16,-1 1-9 0,2 0-10 0,-1 3-10 15,-2 5-15-15,3-1-3 0,-1 1-11 0,2 0-5 16,-1 3-6-16,6-1-1 0,0-1-9 0,1 2-3 15,1-2-6-15,3 1 2 0,1-2-5 0,0-4-2 16,3-2-4-16,-2-1-5 0,2 0-3 0,3-1-4 16,3 0 2-16,3-2-5 0,-3 0 3 0,4-5-17 15,0-1-7-15,2-3-13 0,-1-3-13 0,2 0-12 16,-2-2-6-16,-1-3-8 0,4-5-1 0,-2 1-7 0,-2 2-6 16,1-5 0-16,-1-1 2 0,-5 3 5 0,-1 1 5 15,0 1 8-15,-2 0 0 0,-2 4 12 16,-4 1 1-16,0 1 13 0,-1 5 24 0,1-2 13 15,-4 5 15-15,4-9 8 0,-4 9 11 0,0 0 4 0,0 0-5 16,0 0-1-16,0 0-3 0,0 0-2 16,0 0 4-16,-10 23 2 0,7-11 0 0,-1-4 0 15,3 4 3-15,0 5-8 0,-1-4 1 0,5-1-2 16,-2 1-2-16,-1-2 3 0,2 0-5 0,0-1 0 16,2-2-2-16,0 0-1 0,0-2-4 0,1-4 0 0,0 1-5 15,-5-3 3-15,13 3-2 0,-4-4 1 0,-2-6-4 16,1 1 1-16,-1-4-1 0,0-1-3 15,0-4 2-15,1-1-1 0,-2 0 1 0,-3 3-7 16,0 3 1-16,0-3-5 0,-3 2-6 0,-2 1-4 0,0 1-12 16,-1 0-8-16,1 3-5 0,-2 0-7 0,-2 1-23 15,6 5-14-15,-12-6-17 0,4 4-16 0,0 2-33 16,-2-2-12-16,10 2-30 0,-16 3-25 16,16-3-54-16,-15 3-218 0,7-3-677 0,8 0 85 0</inkml:trace>
  <inkml:trace contextRef="#ctx0" brushRef="#br0" timeOffset="73882.05">4890 3621 122 0,'9'7'504'0,"-3"0"-34"0,4 6-35 0,-3-2-39 16,-2-1-45-16,3 5-27 0,-3 1-41 0,0 1-29 16,0 3-33-16,-1-1-25 0,0-4-25 0,0 2-20 15,-3-4-20-15,4-1-16 0,-1 2-9 0,1-4-5 16,0 0-21-16,-2-3-12 0,0 1-3 0,-1-3-13 15,-2-5-11-15,6 4-4 0,-6-4-8 0,0 0 2 16,9 0-8-16,-9 0 4 0,8-11-7 0,-3-1 1 16,-3 0-8-16,8-2 3 0,-4-3-8 0,0 0 3 15,3-1-1-15,-2 3-1 0,1 0-5 0,-3 2 1 16,1 4 0-16,-3 0 7 0,1 3-8 0,0-1 2 16,0 3-4-16,-4 4 3 0,6-8 9 0,-2 4-5 15,0-1-3-15,-4 5 4 0,0 0-4 0,13 0 3 16,-13 0-3-16,0 0 3 0,10 6 12 0,-5-1-16 15,0-2-1-15,0 4-1 0,2 0-7 0,-1 0-11 16,0 1-28-16,0 2-30 0,-1 2-36 0,1-2-32 16,-2-1-42-16,2-1-37 0,1-2-72 0,-3-1-210 15,-2 0-707-15,-2-5 76 0</inkml:trace>
  <inkml:trace contextRef="#ctx0" brushRef="#br0" timeOffset="74730.22">5332 3645 158 0,'0'0'529'15,"6"-7"-66"-15,-6 7-55 0,4-3-42 0,-4 3-45 16,0 0-31-16,5-4-14 0,-5 4-39 0,0 0-12 16,0 0 3-16,0 0-17 0,7 15-20 0,-5-6-11 15,0-3-21-15,1 5-20 0,1-3-12 0,-1 3-16 0,2 0-10 16,-2 0-8-16,0-1-11 0,0 0-14 16,0 0-3-16,0 0-9 0,1-4-8 0,1 1-4 15,-4-2-4-15,-1-5-5 0,6 5-4 0,-6-5-4 16,0 0 0-16,5 6-6 0,-5-6-5 0,0 0 0 15,0 0 0-15,0 0 2 0,9-22-3 0,-6 12-5 0,0-2 0 16,0-2 1-16,2-3-4 0,-3 6-1 0,1 0 1 16,-1 0 1-16,1 0 0 0,-2 2 0 15,1 3-3-15,0 0-4 0,-2 6 9 0,3-9-1 16,-3 9 2-16,1-7-3 0,-1 7 1 0,0 0-4 0,0 0-3 16,0 0 7-16,0 0 2 0,0 0 3 0,0 0-3 15,15 11 3-15,-12-6 0 0,1-1-3 0,0 3-1 16,1-3 3-16,-3 2-3 0,6 1-1 0,-3 2-1 15,-1-3-3-15,1-2 5 0,0 3-4 0,0-3 4 16,4 2-6-16,-4-2-1 0,4 1 1 0,0 0 11 16,0 0-10-16,1 0 1 0,-2-2-5 0,5 1 1 15,-2-1 0-15,2-2 5 0,0-1-8 0,-2 0 0 16,2-2 3-16,0 0-2 0,-1-2 0 0,0 1 3 16,4-4-10-16,-4 2 4 0,0 0-11 0,2-3-4 15,-4 1-1-15,3-3 0 0,-4 2-3 0,1 1-1 16,-2-2 0-16,0 1-1 0,-2 0-1 0,-3 2 6 15,1 0-1-15,-1 0 2 0,1 1 6 0,-4 5 1 16,0 0 3-16,0-12 2 0,0 12 12 0,-4-10-10 16,4 10 4-16,-7-4 5 0,7 4 4 0,-9-3-2 15,9 3 2-15,0 0 1 0,0 0 1 0,0 0 2 16,-24 9-5-16,19-4 2 0,-1 3-5 0,1 1 2 16,1 0 2-16,0 1-2 0,4-10 4 0,-3 21-1 15,2-10-9-15,0 0 3 0,0 0 10 0,4 1-11 16,1-3-4-16,0 1-2 0,1-1-2 0,2-3-8 15,2 0-9-15,-2 0-4 0,6-2-12 0,-2 0-9 16,1-2-9-16,-1-1-15 0,2-2-8 0,5-3-6 16,0-1-10-16,-1 1-17 0,-1-3-19 0,1-2-4 15,0 1 7-15,2-2 14 0,-2-2 1 0,2 2 15 16,0 0 7-16,-3 0 10 0,2-2 11 0,3 2 5 16,-9-1 1-16,1 1 5 0,-1 1 19 0,-3 2 11 15,-2 0 18-15,2 0 28 0,-5 2 27 0,0 0 26 16,-4 5 12-16,4-7 3 0,-4 7 16 0,0 0-7 15,0 0 7-15,0 0-11 0,0 0 1 0,0 0-4 16,0 0-3-16,-27 6-9 0,20 2 7 0,0 1-4 0,-1 2 5 16,-2-2 1-16,2 4-11 0,2-2 0 15,0 2-2-15,2-1-6 0,-1 0-9 0,2-2-1 16,3 3-3-16,0-1-9 0,3 0-2 0,-1-3-3 16,2-3-4-16,4 2-4 0,1-2-6 0,0 0-4 0,0 0-3 15,1-5-9-15,0 2-15 0,3-1-14 0,-4-3-28 16,3 0-11-16,0-6-27 0,-1 6-28 15,1-3-30-15,-1-1-46 0,4-5-40 0,0 1-55 16,-2-3-270-16,-4-5-821 0,1 4 44 0</inkml:trace>
  <inkml:trace contextRef="#ctx0" brushRef="#br0" timeOffset="74971">6390 3389 97 0,'4'-4'664'0,"-3"-2"-98"0,-1 6-75 16,0 0-68-16,4-9-53 0,-4 9-45 0,0 0-55 15,0 0-28-15,0 0-21 0,0 0-14 0,2 27-11 16,-2-15-10-16,1 6-2 0,1 0-25 16,2 3-13-16,0-4-8 0,0 5-16 0,2 4-12 0,2-2-9 15,-3-5-15-15,3 9-7 0,1-2-13 0,-4-6-7 16,2 4-3-16,-3-5-7 0,4-1-5 0,-3 0-4 16,-1-6-12-16,-3 1-14 0,2-2-20 0,-1 0-16 15,1-3-23-15,-3 2-26 0,0-4-30 0,0-6-31 16,-5 12-27-16,2-9-23 0,3-3-21 0,-10 4-43 15,10-4-66-15,-18-3-215 0,6 1-759 0,-1-3 62 16</inkml:trace>
  <inkml:trace contextRef="#ctx0" brushRef="#br0" timeOffset="75345.95">6290 3654 379 0,'4'-9'403'0,"0"6"-24"15,-4 3-27-15,13-9-35 0,-4 3-36 0,1-1-25 16,1 0-22-16,4-5-22 0,-1 3-22 0,2 0-13 15,2 0-12-15,0 1-7 0,0-2-12 0,1 2-6 16,0 1-19-16,-3 2-10 0,-2 1-8 0,3 4-6 16,-4 2-2-16,-2 1-3 0,-2 5-2 0,1 0 13 15,1 4-31-15,-4-2-8 0,-3 11-3 0,0 0-4 16,0 4-4-16,-2-7-10 0,-1 6-3 0,-1-5-7 16,1-2-3-16,1 4-11 0,-4-5-10 0,2 1-20 15,2-6-20-15,-4-1-29 0,2 0-29 0,0-10-30 16,2 11-24-16,-2-11-16 0,0 0-13 0,0 0-24 15,0 0-11-15,0 0-22 0,10-31-21 0,-9 14-16 16,3-2-157-16,-1-10-570 0,-3 4 1691 0,4-4-774 16,-4 1 111-16,-2 0 47 0,0 2 40 0,-1 7 16 15,1 1 11-15,-2 3 17 0,-1-1-2 0,1-1-3 16,0 5-9-16,1 2-14 0,-3 2-7 0,5 1-12 16,1 7-15-16,-5-10-2 0,5 10-11 0,-3-7-17 15,3 7-9-15,0 0-14 0,0 0-14 0,0 0-9 16,0 0-38-16,0 0-40 0,0 0-48 0,0 0-50 15,0 0-64-15,9 29-73 0,-5-18-190 0,-1 2-655 0,1 1 84 16</inkml:trace>
  <inkml:trace contextRef="#ctx0" brushRef="#br0" timeOffset="75882.03">6918 3583 4 0,'0'0'652'0,"4"-6"-104"0,-4 6-63 15,0 0-78-15,0 0-45 0,0 0-36 0,-19-10-22 16,19 10-23-16,-17-2-35 0,8 3-9 0,-4 1-27 0,4 0-7 16,-1-1-20-16,0 3-17 0,1-1-13 0,-1 2-19 15,1 1-20-15,0-3-15 0,3 6-8 0,-1-4-8 16,7-5-13-16,-11 13-10 0,7-7-8 16,4-6-3-16,-3 12-8 0,3-12-3 0,0 13-7 15,0-13-3-15,2 13-10 0,-2-13-1 0,6 11-5 0,-1-7-2 16,-5-4-5-16,12 4-5 0,-12-4-3 0,11 3 1 15,-3-3-2-15,1 0 4 0,-9 0-10 0,16-4 6 16,-4 2-7-16,-2-3-5 0,-1 3 6 0,1-7-12 16,-1 3 0-16,0-1-5 0,2-1 1 0,0-1 0 15,-2 2 3-15,-1 0 4 0,-1 4-3 0,-1-3 1 16,-2 2 3-16,-4 4 2 0,9-4-1 0,-9 4 5 16,0 0 11-16,12 5-6 0,-12-5-2 0,5 11 3 15,-3-4-2-15,1 3 2 0,-2-1 3 0,-2 2-2 16,2-5 6-16,1 6-3 0,0-5 11 0,-2 4-12 15,1-5 3-15,2 0-5 0,-3-6 0 0,3 11 2 16,-2-7-1-16,-1-4 2 0,0 0 3 0,7 7-6 16,-7-7 2-16,6 2-1 0,-6-2 1 0,0 0 0 15,12-12 4-15,-4 4-5 0,-2-2 2 0,1 0 0 16,2 0 1-16,0-1 5 0,-3 1 3 0,2 3 0 16,-3-1 4-16,-1 4 4 0,2 0-2 0,-6 4 0 15,6-3 0-15,-6 3 10 0,8-3 3 0,-8 3 2 16,8 9-1-16,-8-9 3 0,8 12 1 0,-2-3-5 15,-1 3-8-15,-1-1 5 0,0 2-3 0,1 3 2 16,-1-1-4-16,4 1-34 0,-4-4-8 0,0-1-27 16,-1 1-50-16,2 4-66 0,0-7-86 0,-4 1-334 15,1-2-890-15,-2-8 11 0</inkml:trace>
  <inkml:trace contextRef="#ctx0" brushRef="#br0" timeOffset="76937">7744 3314 147 0,'1'-12'577'0,"-1"12"-71"0,-3-10-70 0,3 10-45 15,-2-7-35-15,2 7-29 0,-5-7-21 0,5 7-12 16,0 0-23-16,0 0-22 0,-5-5-32 0,5 5-20 16,0 0-20-16,0 0-22 0,-2 33-19 0,2-8-20 15,0 4-9-15,0 2-12 0,0-1-11 0,2 2-16 16,-1 2 13-16,3-3-20 0,-4-2-11 0,3-1-3 16,0-2-9-16,-2-4 1 0,1-3-7 0,0-1-5 0,1-6-1 15,-3 0 3-15,2-5-19 0,-2-1-11 0,0-6-16 16,2 9-14-16,-2-9-6 0,2 7-5 15,-2-7-3-15,0 0 0 0,0 0 8 0,18-16-1 16,-10 7 12-16,2 0-6 0,-2 0 2 0,3-2 0 0,1-2 4 16,3 2 2-16,-2 0 4 0,3 1 3 0,-3 1 0 15,5 3-3-15,-7 0 9 0,3 3-3 0,1-3 3 16,-4 5 1-16,3-1 3 0,-1 2-1 16,-3 1 3-16,-2 0 11 0,-1 3-3 0,1-1-6 0,-1 3 3 15,-1 3 2-15,-4 2 11 0,0-2-12 0,-4 3 2 16,0 0-3-16,-4 0 2 0,-2 5 2 0,1 1-3 15,-4-2 3-15,-2-1-7 0,-1 0 0 0,-6 3 0 16,3-7-5-16,-6 4 2 0,4-7 1 0,0 1 1 16,1-2-2-16,2 0 0 0,-3-1 6 0,2-1-4 15,4-3 3-15,2 2-1 0,0-3 2 0,5-1 4 16,6 0-3-16,-9 2-2 0,9-2-4 0,0 0 2 16,-9 0-4-16,9 0 6 0,0 0 1 0,0 0 0 15,0 0 1-15,20-7-2 0,-7 5 4 0,0-1 0 16,7-2 1-16,-3 2 0 0,2-2 0 0,2-1-2 15,4-2 0-15,2-1 3 0,0 0-5 0,-1-1 4 16,1-3-3-16,-2 1 5 0,-1-1-8 0,5-3 1 16,-11 5 5-16,9-3 1 0,-6 1-6 0,2-2-2 15,-6 6-1-15,8-8-5 0,-10 5 1 0,1-1-5 16,-5 1 2-16,-5 2 4 0,8 3-1 0,-13 2 10 16,3 0 11-16,-4 5 5 0,4-7 8 0,-4 7 4 15,0 0 4-15,0 0-1 0,0 0 3 0,-25 7-3 16,14 1 3-16,2 0 0 0,-2 6 4 0,-2 1 4 15,1 2-2-15,1-2 18 0,2 3-17 0,0-4-6 16,2 2-5-16,3 1-5 0,1-1 2 0,3 1-3 16,2-2-8-16,3-1-1 0,-1 0 0 0,1-5-8 15,3 1-8-15,2-3-13 0,1 1-15 0,3-3-20 16,1-1-21-16,6-3-20 0,-6-4-34 0,3 1-35 16,1-4-42-16,4-5-55 0,-4 1-76 0,-7-2-212 15,7-6-789-15,-5 3 54 0</inkml:trace>
  <inkml:trace contextRef="#ctx0" brushRef="#br0" timeOffset="78448">8528 3381 311 0,'0'-7'627'0,"5"1"-83"0,-5-2-75 0,0 8-61 0,1-8-52 16,-1 8-47-16,0 0-28 0,0 0-45 16,0 0-34-16,0 0-20 0,0 0-13 0,-6 39-9 15,4-18-9-15,-1 4-7 0,1 4-15 0,0-4-3 16,0 2-19-16,2 4 0 0,-2 0-28 0,0-1-4 15,2 1-8-15,0 0-5 0,-3-5-14 0,3 0 3 0,-1 1-5 16,2-10-11-16,-2-4-4 0,0-1-9 16,2 0-15-16,-1-3-19 0,-1-1-15 0,2-1-3 15,-1-7-30-15,-1 12-24 0,1-12-27 0,-5 4-36 16,5-4-28-16,0 0-31 0,0 0-3 0,0 0 9 0,0 0 7 16,-17-23 6-16,12 12 17 0,1-1 9 0,-3 0 14 15,6-4 10-15,-1 4 30 0,-2-4 10 0,0-2 21 16,3 7 25-16,0-6 26 0,0 4 15 15,1 2 27-15,-2-1 21 0,4 1 20 0,-1 2 20 0,1-2 9 16,4 1 10-16,-1 3 13 0,2 0-4 0,-2 3-2 16,3 1 9-16,1-3-6 0,1 4-1 0,-2 2-1 15,1 2-5-15,3 3 1 0,-4 2-3 0,1 1-2 16,5 4-5-16,-3 1-6 0,-2 2-4 0,1 1-5 16,0 1-3-16,-1 1-1 0,0-2-10 0,2 2-5 15,-6-1-14-15,3-3 9 0,-4-2-11 0,6-2-10 16,-5-2 4-16,1 0-6 0,1-1-6 0,-3-1 1 15,2-2-9-15,2-1-2 0,-8-3-6 0,11-3 2 16,1-1-2-16,-6-2-3 0,3-3 1 0,2-2-5 16,1-3-5-16,-3-2-4 0,-2 2 5 0,4 1 1 15,-2-3-1-15,-1 1-2 0,0 5 1 0,-2-4-4 16,-1 4 0-16,-1-1 1 0,0 1 0 0,-1 4 3 16,2 0-1-16,-5 6-4 0,4-8 6 0,-4 8 2 15,3-6 1-15,-3 6-1 0,0 0 2 0,0 0 1 16,0 0 1-16,0 0 4 0,0 0 5 0,10 12 0 15,-5-3 8-15,-5-1-8 0,4 1-3 0,1 1 2 16,-3-1 3-16,3 1-1 0,1 0-1 0,-1-2-1 16,3-1 2-16,-3 3 0 0,5-5-12 0,-4 2 6 15,1-4-3-15,-1 0 1 0,2 0-3 0,-8-3 2 16,13-2-6-16,-3-4 5 0,0-1 1 0,-1-1-2 16,0 1 0-16,0-2-1 0,-2 2 0 0,2-3 2 15,-3 2-3-15,4-1 2 0,-4 0-2 0,-3 0-4 16,3 1 0-16,-2 1-3 0,-1 2 3 0,-3 5-2 15,7-7-1-15,-7 7 2 0,4-6-2 0,-4 6 0 16,0 0 0-16,7-1 1 0,-7 1 6 0,0 0 0 16,11 0 1-16,-11 0-2 0,0 0-1 0,18 7 4 15,-7-4 1-15,-1 0-2 0,1 2 0 0,-1-1-2 16,2 0 0-16,6 0 9 0,2-3-2 0,-2-1 0 16,-2 1-2-16,6-2 9 0,-4 0-9 0,3-1-1 15,-1 0-2-15,0-3 2 0,2 0 2 0,-3-1-9 0,0-2-8 16,-2 0-1-16,-2-3-7 0,-1 0 0 15,1 0-7-15,-3-1-2 0,-3 4-3 0,-3-3-4 16,0 1 4-16,-3 1 3 0,0-2 1 0,-3 1 9 16,-5 2 0-16,0 1 6 0,1-2 8 0,-1 1 8 0,-3 4 7 15,2 2 6-15,-5-2 8 0,1 2-1 16,-2 2 9-16,-1 2-3 0,-2 1-2 0,0 3 2 16,-1 3 10-16,3 1-11 0,-3-2 19 0,3 3-13 15,2-1-5-15,1 0 2 0,4 1 8 0,-1 3-10 0,1 1-6 16,4-3-1-16,0 0-3 0,6 2-2 0,-4 1 1 15,6 2-5-15,1-3-4 0,2-4 0 0,5 2-3 16,-3-5 6-16,7 0-2 0,-1-1-3 16,6-1-2-16,-4-4-1 0,1-1-1 0,10-1 0 0,-2-2-7 15,-1 0-4-15,0-2-3 0,-5 0 0 0,3-3-9 16,-1 0 2-16,-5-1 2 0,6-2-9 0,-8 2-3 16,3-1-4-16,-5-1-4 0,2 1 2 0,-4-2-1 15,1-2 0-15,-5 3 1 0,-1 1 7 16,0 0 5-16,-2 0-3 0,-1 1 7 0,-3 0 6 0,2 0 6 15,-4 3 1-15,0 6 8 0,-4-12 1 0,0 7 8 16,4 5 6-16,-9-7 5 0,3 6 2 0,-5 0 10 16,1 1-6-16,-2 1-2 0,1 0 16 0,-2 2-10 15,3 1-3-15,-1 2 1 0,0 1-5 0,0 2 0 16,2-2-3-16,0 1-3 0,0 1-1 0,4-1 0 16,1 3-6-16,2-2 3 0,0 1-4 0,4 1-1 15,0 0-4-15,2-1-4 0,1-1-11 0,-1-1-15 16,3 2-18-16,0-2-19 0,2 1-19 0,2-3-12 15,0-2-13-15,-2 0-15 0,3-1-13 0,1-3-11 16,0 0-9-16,-13 0 1 0,23-5-1 0,-9 2 2 16,-5-2 3-16,2 0 2 0,0-1 4 0,0-3 14 15,-2 2 14-15,1-3 2 0,0-1 11 0,1-4 21 16,-1 1 8-16,-5 4 29 0,3-4 43 0,-2 3 32 16,-2 1 28-16,0 4 33 0,-2 0 27 0,-2 6 24 15,5-8 6-15,-5 8 4 0,4-5-2 0,-4 5-12 16,0 0-17-16,0 0-7 0,0 0-16 0,0 0-12 15,0 0-4-15,4 18-6 0,-4-7-3 0,0 0-3 16,0 2 10-16,-2 4-10 0,4-2 3 0,1 3-6 16,-1 6-10-16,0-8-2 0,3 1-14 0,-3-3 1 15,2 1-6-15,-3-3 0 0,3 0-9 0,-4-2-4 0,4-2-7 16,-4-8-8-16,7 9-6 0,-7-9-6 16,9 5-12-16,-9-5 1 0,0 0-3 0,0 0 1 15,24-14-1-15,-17 4 14 0,1-3-14 0,0-2 6 16,1 2 0-16,2-3-7 0,-2 1 11 0,0-1 5 15,-2 1 5-15,2 4 5 0,-2-1 6 0,1 1 0 0,-3 3 6 16,2 2-8-16,-2 1 7 0,-3 0 1 0,-2 5 2 16,0 0 9-16,0 0 20 0,0 0-6 15,19 8-1-15,-15 0 12 0,-2 4-12 0,2 6-4 16,-1-2-5-16,-3 2 0 0,0 2-8 0,0-1-1 0,0 0-10 16,2 1-9-16,0-3-26 0,0-6-36 0,-2 2-45 15,2-1-55-15,0-1-80 0,2-1-103 0,-4-10-258 16,2 11-908-16,-2-11 2 0</inkml:trace>
  <inkml:trace contextRef="#ctx0" brushRef="#br0" timeOffset="80098.07">10974 3713 41 0,'0'0'217'0,"0"0"-13"0,0 0-13 0,0 0 17 16,0 0 9-16,0 0-8 0,0 0-7 0,16-14-6 15,-16 14-3-15,0 0-11 0,7-2-5 0,-7 2-15 16,12-2-8-16,-12 2-12 0,10-3-3 0,-10 3-12 16,9-4 4-16,-9 4-10 0,10 1 3 0,-10-1 6 15,12-4 3-15,-12 4 8 0,7-3 4 0,-7 3 2 16,7-4-12-16,-7 4-1 0,2-5-5 0,-2 5-7 15,0 0-14-15,0 0-13 0,-7-13-3 0,7 13-11 16,-11-6-13-16,5 1-1 0,-6 0-6 0,1 0-8 16,-2 2-8-16,2 2-7 0,-3-1-2 0,0 1 0 15,-6 1-10-15,0 0 4 0,2 4-4 0,-2 2 3 0,2 2-9 16,-4 5-4-16,-1 3 1 0,1 0-4 16,6-4-2-16,0 2 3 0,0 7-7 0,3-5 1 15,4-1 1-15,2 0-9 0,0 1 7 0,3-4 1 16,2 3-2-16,0-3-3 0,4-1-1 0,-1 2-8 0,1-3 2 15,5-3-6-15,-1 1-4 0,2 0 6 0,-1-1 1 16,5-2-6-16,-1-1 5 0,1-1 1 16,2-3 0-16,-4 0-5 0,3-2 3 0,4-5 3 0,2-1 0 15,-4-3-4-15,0-3 3 0,2-8-3 0,2 1 0 16,-4-3-1-16,1-1 0 0,-5-3 3 0,0 1-3 16,-2-1 8-16,-2 0-8 0,-3 2 1 0,1 1 3 15,-3 0 5-15,0 5-1 0,-4 2 4 0,0 0 13 16,0 3-4-16,-1 1 9 0,1 4 6 0,-2 0 16 15,1 2 6-15,-1 1 9 0,4 7 1 0,-6-8 0 16,6 8-1-16,-7-2-7 0,7 2-3 0,0 0-5 16,0 0-5-16,-8 21 2 0,6-7-2 0,2 1-8 15,2 3-9-15,0 2 6 0,5 8-7 0,-1 2 2 16,2-2-2-16,-1-2-1 0,6 3-7 0,-3-1 3 16,1 3-11-16,0-6-6 0,2 3-17 0,-3-3-13 15,1-4-16-15,-2 4-16 0,-3-7-20 0,5-3-22 16,-5-4-26-16,0 0-31 0,0-1-32 0,-2-2-31 15,1-4-39-15,0 0-60 0,-1-1-217 0,-4-3-793 16,0 0 50-16</inkml:trace>
  <inkml:trace contextRef="#ctx0" brushRef="#br0" timeOffset="80401.97">11184 3914 300 0,'0'0'364'0,"9"-5"-64"0,-5 3-32 16,0-2-18-16,2 1-13 0,-2-1-22 0,6-2-12 15,-1-1-25-15,0-1-7 0,2-1-10 0,1-2-6 16,2 1-2-16,0-3-15 0,-1 1-7 0,0 1-3 15,0-3-12-15,1-1-7 0,-2 4-13 0,-3 1-10 16,1 1-4-16,-3 0-8 0,-1 0-4 0,-1 0 8 16,-1 3 6-16,-4 2-8 0,0 4-8 0,3-10 3 0,-3 10-1 15,-6-8 0-15,6 8-8 0,-12-6-1 0,3 6-1 16,-4 2-5-16,-1 0 1 0,-3 1-1 0,-1 1 2 16,-1 5-1-16,2 0 13 0,-2-2 0 15,3 3 3-15,2 0-4 0,0 1-8 0,2 2 10 0,7-2-16 16,-3 4-10-16,5 1 0 0,0 0-8 0,2-1-3 15,1-2-2-15,5 4-11 0,-1-5 14 0,1 0-19 16,1-2-13-16,6 2-12 0,0-5-8 0,1-2-20 16,4 2-20-16,-1-2-23 0,2-2-27 0,0-2-32 15,-4 1-38-15,3-4-50 0,-1-1-52 0,-3 2-271 16,3-2-804-16,-6-1 44 0</inkml:trace>
  <inkml:trace contextRef="#ctx0" brushRef="#br0" timeOffset="80792.22">11523 3841 104 0,'-2'21'547'0,"2"-21"-66"16,-2 9-64-16,4-2-42 0,-2-7-50 0,2 17-28 16,0-6-32-16,-2-1-21 0,0 1-25 0,5 0-21 15,-4-3-18-15,2 3-22 0,0-1-14 0,0-2-17 16,0-2-10-16,0 1-14 0,0-2-15 0,-3-5-8 15,10 4-7-15,-10-4-4 0,0 0-7 0,20-12-3 16,-11 2-10-16,1-3-4 0,0-1-5 0,1-2-2 16,0 1-10-16,1-10 1 0,-3 7-5 0,2-1-1 15,3-5-3-15,0 3-5 0,-5 3 5 0,4 2-5 16,-4 2-1-16,0 1-2 0,-2 3-1 0,1-1-5 16,-3 4 5-16,-1 2 0 0,-4 5-3 0,2-6 1 15,-2 6-3-15,0 0 4 0,0 0-3 0,0 0 1 0,0 0 7 16,9 15-9-16,-7-2-2 0,0-3 0 15,2 1-1-15,0 4 0 0,-2 2 0 0,1-2-2 16,2 3-2-16,0-2 4 0,-1-1-2 0,4 3-1 16,-3 0-4-16,-1-3-12 0,2-1-14 0,-1-2-15 0,-2-2-20 15,3-3-15-15,-1 0-18 0,-1-2-24 0,-4-5-27 16,6 3-27-16,-6-3-39 0,0 0-83 16,9-11-202-16,-5 4-703 0,-4 7 76 0</inkml:trace>
  <inkml:trace contextRef="#ctx0" brushRef="#br0" timeOffset="80983.81">11750 3550 658 0,'-4'-4'557'0,"4"4"-131"0,0 0-106 0,0 0-101 16,0 0-63-16,0 0-37 0,0 0-31 0,0 0-21 15,0 0-27-15,0 0-55 0,0 0-41 0,0 0-99 16,31 13-188-16,-24-7-440 0,2-1 103 0</inkml:trace>
  <inkml:trace contextRef="#ctx0" brushRef="#br0" timeOffset="81379">12039 3699 344 0,'0'0'536'0,"0"0"-43"0,-22 5-59 16,22-5-24-16,-14 2-57 0,6 1-31 0,1 2-31 16,-3 2-28-16,0 0-17 0,1 2-26 0,0-1-22 15,3 2-20-15,0 1-27 0,1-1-10 0,1 2-22 16,1 0-14-16,2-1 6 0,2 1-24 0,-1 1-12 16,5-3-2-16,-1 0-14 0,3 2-5 0,1 0 0 15,1-3-8-15,2 0-7 0,0-2-6 0,1-2-10 16,1-1-1-16,0-2-5 0,7-4-5 0,-2-2-9 0,-2-3-8 15,3 0-8-15,1-5-4 0,1-2-2 16,-3 0 7-16,3-2-4 0,-7 1 2 0,0 1 5 16,-1-2 0-16,-2 2 0 0,-4 3 2 0,0 1 9 15,-2 1-5-15,-1 0 12 0,-1 7 10 0,-3 2 18 0,2-9 7 16,-2 9 10-16,0 0 2 0,0 0 1 16,0 0-10-16,0 0-6 0,0 0-7 0,0 0 2 15,0 0-10-15,-13 25 8 0,11-13-10 0,-1 0 4 16,2 0-5-16,-1 0-5 0,2-2-5 0,0 4-13 0,3-2-22 15,0-2-18-15,-1 2-25 0,4-3-24 0,-1 0-22 16,0-6-24-16,1-1-25 0,4 0-35 0,1-4-28 16,1-1-54-16,0-4-283 0,3-1-823 15,2-2 37-15</inkml:trace>
  <inkml:trace contextRef="#ctx0" brushRef="#br0" timeOffset="81662.72">12597 3601 122 0,'-6'-11'565'0,"6"11"-94"0,-10-2-72 0,10 2-42 16,-15 2-44-16,15-2-37 0,-17 3-26 0,5 3-22 16,3-4-12-16,-1 4-16 0,0 1-13 0,3-2-17 15,2 0-19-15,0-1-22 0,0 3-15 0,2 2-12 16,1-2-5-16,1 3-13 0,2 1-5 0,0-1-6 16,3 6-4-16,-1 0 2 0,-1-2 1 0,5 6 4 15,-2-4-9-15,0 0 2 0,2 0-1 0,-1 1-5 16,-4-1 5-16,2 1-3 0,-1-6 2 0,-1 4 5 15,-1-4 0-15,1-2-3 0,0 1 6 0,-2-2 1 16,0-8-9-16,-5 13-1 0,3-8-15 0,-2 2-7 16,-1-3-4-16,-3 2-11 0,-2-1-15 0,-1-2-28 15,1-2-26-15,-1 2-32 0,-1-3-30 0,-2 0-42 16,1-1-51-16,3 0-69 0,-3-3-333 0,3 2-905 16,0-3 3-16</inkml:trace>
  <inkml:trace contextRef="#ctx0" brushRef="#br0" timeOffset="83248.09">12830 3819 190 0,'0'0'368'16,"0"0"-40"-16,-7 4-31 0,7-4-16 15,-5 4-26-15,5-4-8 0,0 0-14 0,0 0-13 16,0 0-19-16,0 0-15 0,0 0-18 0,0 0-14 0,-6 4-20 16,6-4-13-16,0 0-3 0,0 0-9 0,0 0 1 15,0 0-3-15,0 0-1 0,18 6 1 0,-10-5-7 16,3-2 3-16,-1 1-8 0,2-1-2 16,6 1-3-16,1-2-3 0,8-4-3 0,0-4 0 0,2-1-5 15,-2-2-8-15,5-3-4 0,-2-3-2 0,1 1-4 16,-2-1-8-16,0-3 2 0,-4 1-9 0,3-1-9 15,-3 3-2-15,-1-2-4 0,0-1-4 0,-4 0-3 16,1 1-4-16,1-1 2 0,1-1-2 0,-3-2 4 16,2 3-13-16,1-1-3 0,-3-2 12 0,1-2-14 15,-1-1 2-15,3 4 0 0,-2 1-6 0,0 0 4 16,1-2-4-16,1 0 2 0,3 1 3 0,-1 3 8 16,2-1 10-16,6 3 6 0,2 2 7 0,11-3 12 15,-9 5 5-15,14-2 7 0,-2 2 8 0,0 0 6 16,-10 6 1-16,-3 5 10 0,17-9 4 0,-1 7 5 15,-12 1-1-15,14 2-1 0,-17-1-4 0,15 1-5 16,-13 3-4-16,-2 0-1 0,-3-2-6 0,1 5-5 16,-1-3-7-16,0 0-5 0,0 0-6 0,-7 0-3 15,-5 1-8-15,-1 0-3 0,1-1-3 0,-4 0-7 16,1 0-1-16,-6 1-2 0,5 2-3 0,-7-2-2 16,3 0-2-16,-3-1-2 0,-1 1-2 0,2 1 1 15,-5-2-1-15,-7 0-2 0,14-2 0 0,-6 4 2 16,-8-2-3-16,10 0 1 0,-10 0-3 0,9 2-1 15,-9-2 2-15,0 0-1 0,8 0-1 0,-8 0-1 0,0 0 2 16,0 0-2-16,0 0 0 0,8 1 0 0,-8-1-1 16,0 0 0-16,0 0 0 0,0 0-2 15,0 0 0-15,0 0-1 0,0 0 1 0,0 0 0 16,0 0-1-16,0 0-1 0,0 0 0 0,0 0 1 0,0 0 0 16,0 0 0-16,0 0-1 0,0 0 3 0,0 0-1 15,0 0-1-15,0 0 1 0,0 0-3 0,0 0-2 16,0 0-8-16,0 0-2 0,0 0-9 15,0 0-8-15,0 0-12 0,0 0-14 0,0 0-19 0,0 0-25 16,3 6-26-16,-3-6-41 0,0 0-47 0,0 0-68 16,0 0-381-16,0 0-1116 0,-6 15-152 0</inkml:trace>
  <inkml:trace contextRef="#ctx0" brushRef="#br0" timeOffset="85922">14931 3041 539 0,'0'0'527'15,"-8"2"-75"-15,8-2-63 0,0 0-47 0,-8 2-47 16,8-2-39-16,0 0-33 0,0 0-30 0,-6 4-26 16,6-4-9-16,0 0-9 0,0 0-9 0,0 0-4 15,18 7-2-15,-11-6-11 0,5 3-2 0,2-2-6 16,4 2-8-16,3-1-3 0,10-3-7 0,2 0-9 15,5-1 8-15,-1-4-9 0,14 0 0 0,5-3-8 0,-1 3 1 16,7-3-3-16,-2 1-4 0,0 2 3 0,-2 0-15 16,1 1-26-16,0 0 14 0,-3-1-8 15,-2 3-4-15,-3-3-8 0,3 3-3 0,0-1 0 16,-1 1 1-16,1-2-6 0,1-4 0 0,0 4-2 16,1-3-5-16,3 1-1 0,1 0 2 0,0-3-4 0,1 3 2 15,-1-4 3-15,3-1-10 0,0 6-3 0,2-4 2 16,0 4-1-16,1-1 1 0,24 1 10 15,-26-1-9-15,25 4-5 0,-27-1 5 0,-1 1-3 16,4 2-2-16,1 0-1 0,26 2 3 0,-34-2-9 0,3 3 7 16,4-1 12-16,2-1-14 0,1 0 4 0,-3-2-4 15,30 4-1-15,-32-1 2 0,3-4 2 0,27 4 0 16,-28-1-2-16,-2 3 2 0,2 0-3 16,-1 0-3-16,1-4 6 0,-4 7 1 0,6-2-4 15,-5 1 1-15,4 0-2 0,-4 0 3 0,1 2-2 0,-2 1 13 16,3 0-10-16,-3 2-2 0,-2 0 0 0,-1 4-2 15,-2-4 0-15,-5 3 3 0,1-1 3 0,1 1 2 16,0-1 1-16,-3 4-1 0,-1-1 2 0,3 1-1 16,-15-6 4-16,12 5-4 0,-2 1 2 0,-10-4-2 15,14 4 1-15,-3-1-3 0,-11-6 3 0,9 7-3 16,-9-4 3-16,11 3 6 0,-11-4-8 0,12 3-2 16,-12-4-2-16,0-1 5 0,13 6-4 0,-12-8 3 15,12 6-6-15,1-1 12 0,0 1-6 0,-14-5-2 16,2 0-1-16,13 3 1 0,-12-3 0 0,11 1-2 15,-1 1-11-15,-11-1 18 0,-2 2-7 0,16 0 2 16,-15-1-6-16,12 6 5 0,-4-1 5 0,-10-4-2 16,1 0-15-16,1 0 15 0,13 5 0 0,-1-3-3 15,0 1 5-15,-4 4 1 0,2-4-5 0,-10-4-3 16,0 1 3-16,12 4 0 0,-4 0 2 0,2 0-1 16,-10-1-1-16,10 0 1 0,-12-1-2 0,10 7 2 15,-8-8 4-15,-1 2 1 0,-1-1-3 0,-1 0-2 16,12 7 1-16,-2-1 0 0,-11 0 7 0,8 2-9 15,-10-4 5-15,-1 3-1 0,12 5-1 0,-13-3-4 16,10 5 2-16,-9-5 3 0,-1 0-2 0,10 7-1 16,-11-4 1-16,12 6 1 0,-3 1 1 0,-9-9-3 15,7 10-4-15,0-2-1 0,-3 3 4 0,-4-9-3 16,5 11 0-16,-5-12 7 0,-4 1-2 0,2 0 1 16,0-1-1-16,1 2-10 0,-5-2 12 0,2-1 0 15,0 0 2-15,-2 1 0 0,0 3 0 0,2-3 0 16,-8 0 3-16,6 3 1 0,-1 1 0 0,2-1-1 15,-3-1-1-15,-4 2 1 0,2 0 0 0,3 2-2 16,-2-1 0-16,-2-1 0 0,3-1-4 0,-4 0 0 16,2 1 2-16,-2-3-4 0,-1 2 3 0,0-5 5 15,0 2 1-15,-2 0 4 0,-1 2 2 0,-2-1 4 16,1-4 2-16,-4 4 0 0,-2-9-3 0,4 7-2 16,-3-6-1-16,-3 2-2 0,3-2-1 0,-3 1-1 15,3 5-1-15,0 1 0 0,-4-6 0 0,-1-1 3 16,-2 8-3-16,1-7 2 0,2 5-3 0,-3-4 0 15,2-1 1-15,-2-2 1 0,2 3 0 0,-4-2 3 16,2 0-1-16,2-3-2 0,2 1 2 0,-4-4-2 16,1 1 1-16,-1-1-1 0,-1 0-5 0,1 1 1 15,-2 1 0-15,2-3-2 0,0 0-1 0,-2 1 1 16,2 0-2-16,0 0 0 0,-2-1-2 0,4 0-2 16,-2-11 1-16,-4 21-1 0,4-10-1 0,0 0 1 0,0-11-1 15,-2 12-2-15,2-12 2 0,0 0 0 0,0 13-1 16,0-13 1-16,0 0 0 0,0 0-5 15,-2 8 7-15,2-8 1 0,0 0-3 0,0 0-2 16,0 0-3-16,0 0-4 0,0 0-1 0,0 0-3 0,0 0 1 16,-23-23-2-16,18 13 3 0,-3-5-1 0,-2 0 1 15,3-2 1-15,-3 2-1 0,1 0 2 0,-1-1 0 16,1-1 1-16,-1 0-1 0,-4-1 1 16,1-3-1-16,1 6 3 0,1-3-1 0,-1 1-2 0,1 0 1 15,0 0 4-15,-3-5-5 0,5 5 4 0,-3 0-2 16,2 4 0-16,1-3 2 0,1 3-1 0,-4 0-1 15,7 3 2-15,-3 2 2 0,3 0-1 0,5 8 0 16,-9-13-1-16,9 8 1 0,0 5-2 16,-9-9 0-16,9 9-3 0,0 0-1 0,0 0 1 0,0 0 2 15,0 0-2-15,0 0-2 0,0 0 6 0,0 0 1 16,0 0 0-16,22-4-1 0,-22 4 0 0,16 15 2 16,-4-7 1-16,-1 8-1 0,1-3 2 0,-2 3 1 15,1-1-4-15,5 6 2 0,-1-1 0 0,-2-3 1 16,2 5 1-16,-3-6 1 0,-1 1-3 0,-1-1 1 15,2-1-1-15,-1 1-1 0,0-3 3 0,-1 3-2 16,0-3-1-16,-3-2 2 0,-1 0 1 0,2-2-2 16,1 0 1-16,-3-2-2 0,1 1 3 0,0-3 0 15,-1-1 0-15,-6-4 4 0,11 7 1 0,-11-7 5 16,15 2 7-16,-15-2-2 0,19-6 9 0,-7-1 1 16,7-3 2-16,4-7-2 0,0 2 0 0,-1 0-2 15,2-5-2-15,0 1-2 0,2 1-2 0,-1-3-3 16,-5 2-3-16,1 2-1 0,-1-3-1 0,2 2-4 15,-6 5 3-15,-1 1-3 0,0 0 2 0,-2 1-4 16,0 3-4-16,0-2-2 0,-4 3-4 0,0 0-8 16,0 1-1-16,-4 1-6 0,-5 5-2 0,6-9-2 15,-6 9-7-15,0 0-18 0,0 0-23 0,0 0-25 16,-4-15-28-16,4 15-32 0,0 0-38 0,0 0-48 16,-33 4-74-16,14-2-334 0,0 5-1068 0,-2 0-105 15</inkml:trace>
  <inkml:trace contextRef="#ctx0" brushRef="#br0" timeOffset="88030.02">20549 6451 136 0,'-14'-2'563'15,"8"0"-53"-15,6 2-46 0,-11-1-37 0,11 1-43 16,-9-2-43-16,9 2-42 0,0 0-42 16,-6-4-36-16,6 4-27 0,0 0-15 0,0 0-10 0,0 0-13 15,12-11-15-15,-5 8-7 0,2-2-12 0,4 1-5 16,1 1-9-16,4 1-10 0,2-2-9 0,1 2-11 15,-1 0-6-15,1 1-3 0,9-2-8 0,-3 1 11 16,1 2-21-16,-1 0-3 0,2 0-10 0,2-1-2 16,-2 1-7-16,-3 0 3 0,5-1-8 0,-4 2-4 15,3-2 5-15,1 1-4 0,-3 0-5 0,3 0 3 16,-2 0 5-16,1 0-1 0,-1 2 0 0,-2-1 0 16,2 2 9-16,0-1-8 0,-6 0 1 0,-4 0 1 15,4 0 0-15,-2 1-4 0,10-1 4 0,-11 0 2 0,2 1 2 16,6 0-3-16,1 1 5 0,-2 1 5 15,-5-2-5-15,5 0 6 0,0 0-14 0,-7 1 2 16,1-2-7-16,-3 1 0 0,2 0-1 0,3 0-2 0,-4-2 0 16,2 1-1-16,-2-1-3 0,2 3 0 0,-1-2-3 15,-1-1 0-15,0 1 1 0,0 4-2 0,-2-3-5 16,1 0-3-16,-2 1 3 0,2-2 4 0,0 0-7 16,0 2 7-16,0-3 1 0,0 2-2 0,2 0-2 15,-2 0 3-15,4 2-2 0,-3-3-1 0,-2-1-4 16,2 0 5-16,-4 1-1 0,5 2-1 0,-6-2 0 15,6 0 5-15,-4 0-5 0,-3-1 0 0,6 3-1 16,1-2 0-16,-3-1-4 0,-1 3-1 0,2-2 5 16,1 0 3-16,-2-1-6 0,1 1 2 0,-2 1 3 15,4-1 0-15,-2 0-2 0,2-1 3 0,-2 0-6 16,-1-1 6-16,2 1-4 0,2 0-2 0,-2-3 2 16,0 2 0-16,1 0 0 0,0-1 1 0,3 0-1 0,-3 1 1 15,0-2 3-15,2 1-4 0,5-3 0 0,-4 2-2 16,-3 3 0-16,3-3 5 0,6-2-3 15,-2 0 0-15,-8 3-2 0,12 0 3 0,-3 3-2 0,1-2 2 16,-2 0 1-16,-4 0-3 0,6 2 1 0,-6-1-1 16,5-2-2-16,2 3 1 0,-2-2 2 0,2 3 0 15,-1-2 1-15,-2-1 2 0,4 1 0 0,-1 0 3 16,-1 3-3-16,5-4 8 0,-5-1-2 0,5 2 1 16,-3-1-3-16,0-1 1 0,1-1-2 0,-1-1 1 15,1-1-3-15,3 0 0 0,-2 3 1 0,0-3-2 16,-1-1 0-16,4 3 2 0,0-4-1 0,0 4-1 15,-3 0-1-15,1-1 2 0,1 0 0 0,2-1-6 16,-3 3 6-16,1-1 0 0,-3 2-2 0,6 0 2 16,-3-1 0-16,-1 2 2 0,2 1-2 0,-2-4 1 15,0 4 4-15,0-1-4 0,-3 2 4 0,2-2-2 16,-3 2 3-16,4-2-2 0,-5 0 4 0,3 2 1 0,-3 0-2 16,-1 2-2-16,0-2 3 0,-1 2 2 0,-6-3-2 15,1 3 2-15,7 1 0 0,-2-2-5 0,1-1 4 16,-8 1-2-16,-3-1-3 0,1 1-1 0,-1-2 1 15,-3 1-2-15,-2-1 1 0,0-1-2 0,-3-1-3 16,-2 3-1-16,-1-2-5 0,-6-1-7 0,0 0-9 16,14 0-8-16,-14 0-19 0,0 0-29 0,0 0-28 15,0 0-38-15,0 0-49 0,0 0-57 0,0 0-88 16,-28-16-300-16,10 11-1018 0,-1-3-67 0</inkml:trace>
  <inkml:trace contextRef="#ctx0" brushRef="#br0" timeOffset="205379.07">16655 7487 177 0,'0'0'426'15,"0"0"-57"-15,0 0-50 0,0 0-39 0,0 0-23 16,0 0-27-16,0 0-8 0,0 0-22 0,0 0-18 16,0 0-17-16,0 0-11 0,0 0-4 0,0 0-5 15,0 0-1-15,0 0-12 0,7 2-1 0,-7-2-8 16,0 0-6-16,7 2-14 0,-7-2-8 0,0 0-3 15,10-1-5-15,-10 1-8 0,0 0-2 0,12-5-4 0,-7 3-8 16,-5 2-2-16,10-2-7 0,-4-2-2 16,-6 4 0-16,13-6-14 0,-5 1 11 0,1 2-5 15,0-2 1-15,-4 0-7 0,6 0 2 0,-3 1-7 0,1-1-3 16,0 0 0-16,0 2-2 0,-1 0-7 0,2-2 1 16,0-1-3-16,-5 3-1 0,3 0-4 0,2-1 1 15,-1-1-4-15,3 3 4 0,-1-3 1 0,-2 1-6 16,1 1-2-16,3-3 1 0,-3 1-1 0,0 0-2 15,2 3 6-15,-1-3-9 0,-1 1 1 0,2-3-2 16,1 4-1-16,0-3 1 0,1 0 0 0,-3 1 10 16,1 0-4-16,4 1-3 0,-3-1 6 0,4 0 4 15,-1 0 2-15,1 1 2 0,1-3 6 0,-5 3-1 16,3 0-1-16,-3 2 0 0,0-1 0 0,0-1-4 16,-1 4 2-16,0-1-7 0,-1 0 4 0,1 1 0 15,-2 1 2-15,-2-1-3 0,1 1-4 0,0 0-4 16,0 2 2-16,-3-1-3 0,2 0-2 0,-8-2-3 15,10 4 2-15,-10-4-4 0,6 1 6 0,-6-1-12 16,0 0-17-16,9 0-21 0,-9 0-27 0,0 0-40 0,0 0-63 16,0 0-85-16,0 0-344 0,0 0-920 15,0 0-4-15</inkml:trace>
  <inkml:trace contextRef="#ctx0" brushRef="#br0" timeOffset="206122.12">17602 7049 11 0,'0'0'715'0,"0"0"-101"0,0 0-83 16,0 0-71-16,0 0-53 0,0 0-38 0,0 0-24 0,1 19-18 15,-1-2-8-15,0 4-33 0,0 4-26 0,-1 3-14 16,0 3-22-16,-1 3-23 0,1-2-27 16,0 0-17-16,-1 0-18 0,1 1-20 0,0-1-14 0,1-4-13 15,0 1-15-15,-1-5-5 0,1 5-4 0,-3-10-10 16,3 0-11-16,3-3-1 0,-3-4-15 0,0 0-24 15,0-2-31-15,0-3-29 0,0-7-29 0,-3 11-30 16,3-11-39-16,0 0-39 0,-3 6-51 0,3-6-54 16,0 0-312-16,0 0-933 0,-11-30-15 0</inkml:trace>
  <inkml:trace contextRef="#ctx0" brushRef="#br0" timeOffset="206411.99">17614 7002 172 0,'6'-1'452'0,"5"1"-47"0,-2 0-24 15,4 1-17-15,-1 0-22 0,0 0-23 16,4 4-20-16,0-1-23 0,-4 0-25 0,1 1-23 16,-1 3-22-16,-3 0-14 0,0 0-18 0,0 2-17 0,1-1-13 15,-3 1-8-15,-2 1-7 0,0 1-6 0,-1-2 10 16,-4 3-9-16,-3-4-15 0,2 2-9 0,-3 0-11 15,-2-2-6-15,-1 2-15 0,-7 0-9 0,4-5-6 16,-1 1-5-16,-1-3-1 0,-1-1-10 0,1-2-13 16,-3-1-10-16,5-1-21 0,-2 1-22 0,1-3-23 15,2 2-25-15,2-3-32 0,0 1-39 0,1-1-47 16,6 4-36-16,-4-11-55 0,1 5-270 0,3 6-813 16,3-12 43-16</inkml:trace>
  <inkml:trace contextRef="#ctx0" brushRef="#br0" timeOffset="206866.2">18045 7093 399 0,'3'-5'460'0,"-3"5"-51"15,0 0-40-15,0-10-31 0,0 10-25 0,0 0-20 0,-8-14-24 16,6 8-19-16,-2 1-22 0,-1-2-26 0,0 2-12 15,-4 0-10-15,2 1-13 0,7 4-10 16,-13-4-9-16,7 2-12 0,6 2-13 0,-14 0-10 16,14 0-16-16,-13 5-2 0,4 0-18 0,2 3-6 0,0 1-7 15,-4 2-7-15,5 2 4 0,0 2-3 0,-1 3-5 16,1-2-2-16,0-2 0 0,3-2-10 0,0 0-2 16,2-2 0-16,-2 0-3 0,3 1 0 0,1-3-2 15,-1-8-10-15,0 11 4 0,0-11-9 0,4 10 0 16,-4-10-3-16,8 3-6 0,-8-3-4 0,9-2 8 15,4-3-8-15,-7 0 2 0,4 0-2 0,-2 1-2 16,1 0 0-16,-2-2-2 0,1 3 9 16,0-4-9-16,-3 3 3 0,1 1-3 0,2-1-2 15,-8 4-2-15,9-5 4 0,-9 5-2 0,6-3 0 16,-6 3 2-16,0 0 6 0,0 0-9 0,15 4 1 16,-15-4 3-16,6 8-2 0,-5-3 0 0,-1-5-1 15,4 10-3-15,-2-5 3 0,1-1-2 0,-3-4-1 16,5 10-12-16,3-6-16 0,-8-4-16 0,9 7-20 0,-3-6-21 15,0 0-24-15,-6-1-24 0,16 1-37 0,-7-3-38 16,2-3-43-16,2-1-62 0,-2 1-226 0,2-1-790 16,-3-1 51-16</inkml:trace>
  <inkml:trace contextRef="#ctx0" brushRef="#br0" timeOffset="207110.81">18364 7063 311 0,'0'0'579'0,"0"0"-83"0,0 0-50 0,0 0-51 15,-9-13-47-15,9 13-35 0,-13-3-28 0,13 3-21 16,-15 3-23-16,6-3-15 0,0 1-19 0,-3 2-18 16,2 0-11-16,1 0-19 0,-2 1-14 0,3 2-8 15,1-1-17-15,2-2-16 0,0 4-10 0,-1 1-3 16,4 1-2-16,-2-1-9 0,2 2-6 0,1-4-11 16,4 3-4-16,-3-1-7 0,1 2-4 0,3-2-6 15,1 1-11-15,-3-2 7 0,6 1-34 0,0-1-26 16,-1 0-13-16,2-3-15 0,-4 2-13 0,3-3-24 15,1-1-28-15,-2-1-31 0,-7-1-37 0,20-5-65 16,-10 1-86-16,-4-2-223 0,5 0-819 0,-5-3 42 16</inkml:trace>
  <inkml:trace contextRef="#ctx0" brushRef="#br0" timeOffset="207695.71">18475 6856 174 0,'1'-13'744'0,"0"2"-142"0,-1 3-89 16,0 8-62-16,-1-11-45 0,1 11-38 0,-4-8-35 15,4 8-20-15,0 0-35 0,0 0-39 0,0 0-23 16,0 0-21-16,-15 19-18 0,10-4-14 0,3 4-17 16,-3 0-3-16,2 5-18 0,-3 1-13 0,3 3-10 15,0-1-10-15,3 2-9 0,-3-5-5 16,2 1-14-16,2 2-2 0,-1-2-11 0,0-7-5 0,2 0-2 16,2 0-7-16,-3-5 1 0,1-1-12 0,4 0 3 15,-3-4-14-15,3 2 0 0,1-3-10 0,-2 0-4 16,0-3-9-16,3-1-6 0,1-2 0 0,-1-1-21 15,-8 0-6-15,17-6-10 0,-8 2-8 0,0-4-10 16,-1 1-3-16,0 0 1 0,-2 1 2 0,1 1 0 16,-4-1 5-16,1 1 9 0,0 0 5 0,-4 5 0 15,9-6 14-15,-9 6 3 0,6-6 0 0,-6 6 7 16,0 0 4-16,0 0 8 0,0 0 1 0,0 0-1 16,11 8 4-16,-11-8-2 0,5 7 8 0,-3-1-1 15,2-2 6-15,4 2 1 0,-3-4 2 0,3 4 5 0,1 1-4 16,-2-2 1-16,3-3-1 0,-1 1 3 0,3 2 0 15,1-5 3-15,-3 3-7 0,3-2-1 16,-4-1 0-16,1 0 7 0,3-2-9 0,-2-3-2 0,1 2-7 16,-3-3-3-16,5-5-9 0,-4 5-6 0,-1-3-5 15,-1-1-5-15,-4 3 3 0,5-4-6 0,-5 4 7 16,0-3 3-16,-1 0 2 0,-1 2 7 16,0 2 1-16,-2 6 3 0,-4-12 9 0,4 12 9 0,-5-10 8 15,-1 6 11-15,6 4 10 0,-9-9 8 0,3 8 6 16,6 1 4-16,-10 0 7 0,10 0-6 0,-11 5-1 15,2 0 1-15,1 2 7 0,1-3-4 0,0 0-1 16,2 4-4-16,-2 0-3 0,2 2-5 0,1-1 3 16,3-2-9-16,0 2-4 0,1 0 1 0,0-9-7 15,2 16-1-15,0-10-11 0,0 1-18 0,3-4-16 16,0 0-15-16,2 0-19 0,2-2-21 0,0 0-20 16,2-1-26-16,1-2-29 0,-1-2-28 0,2-1-38 15,4-3-42-15,-1-1-314 0,-3 1-856 0,1-4 25 16</inkml:trace>
  <inkml:trace contextRef="#ctx0" brushRef="#br0" timeOffset="207906.12">19101 6864 616 0,'1'-5'639'0,"-1"5"-76"0,1-7-60 0,-1 7-59 16,0 0-44-16,0 0-61 0,0 0-39 0,0 0-37 15,-13 15-9-15,9-6-40 0,-1 3-9 0,-1 6-12 0,1 1-26 16,-4 5-21-16,4 2-3 0,3-2-28 0,0 3-13 15,0-2-9-15,1-6-12 0,1 7-12 0,-2 1-6 16,2-8-10-16,-1-1-2 0,1-1-10 0,0-6-8 16,-1 3-21-16,1-6-31 0,1 2-33 0,-1-10-29 15,0 9-34-15,0-9-35 0,0 0-45 0,-3 8-40 16,3-8-49-16,0 0-297 0,0 0-874 0,0 0 18 16</inkml:trace>
  <inkml:trace contextRef="#ctx0" brushRef="#br0" timeOffset="208331.98">18900 6971 416 0,'0'0'401'15,"0"0"-59"-15,0 0-54 0,13-4-55 0,-13 4-47 16,0 0-32-16,19 8-20 0,-7-5-19 0,1 2-10 16,2 0-16-16,4-2-12 0,1 1-6 0,0 0-5 15,-1 1-15-15,3 1-10 0,-3-2-24 0,3 0-23 16,-6 3-30-16,3-4-8 0,0 4-25 0,-2-6-5 0,0 2-13 15,-3 0-8-15,-3-1 9 0,2-1 4 0,-3 0 14 16,0-1-6-16,-2 0 6 0,-8 0 32 16,12-1 28-16,-12 1 52 0,10-3 40 0,-10 3 42 15,6-2 11-15,-6 2 8 0,0 0 6 0,0 0 15 0,0 0 14 16,0 0 5-16,0 0 4 0,0 0-1 0,0 0 3 16,0 0-13-16,0 0-9 0,-29-1-6 0,29 1-13 15,-9 0-11-15,9 0-11 0,-11 2-13 0,11-2-15 16,-8 5-5-16,4-1-13 0,4-4-8 0,-9 7 4 15,4 0-14-15,5-1 2 0,-4 2-6 0,3 2-5 16,1 2 3-16,-1 1-7 0,1 0-3 0,0 3-3 16,1 2 1-16,0 0-3 0,-1 0 3 0,0-1 12 15,0 2-11-15,0-1-3 0,-1-7-1 0,0 3-3 16,1-3-4-16,-2-1-1 0,2-3 7 0,0-7-16 16,-1 11-5-16,1-11 1 0,-4 9-6 0,4-9-20 15,-5 2-25-15,5-2-43 0,0 0-34 0,-22-8-41 16,12 1-66-16,-1 0-94 0,-5-1-299 0,1-2-933 15,0 2-10-15</inkml:trace>
  <inkml:trace contextRef="#ctx0" brushRef="#br0" timeOffset="209270.01">19916 7064 213 0,'0'0'520'0,"0"0"-69"0,0 0-55 15,0 0-42-15,0 0-40 0,0 0-25 0,0 0-24 16,0 0-30-16,-20-11-23 0,20 11-30 0,-12-3-18 15,5 3-20-15,-5-3-17 0,1 3-16 0,-2-1-12 16,0 1-9-16,0 1-13 0,-1-1-2 0,2 3-8 16,-2 0-10-16,-2 1-4 0,2 2-1 0,0 0-9 15,0 3-5-15,1 1-2 0,2 4-2 0,-2-2-2 16,3 4-2-16,3 1-2 0,0 0 1 0,-1-1-2 16,3 2 1-16,2-2-5 0,1 2-2 0,0-7 2 15,4 1-2-15,-1 0-2 0,2-1-2 0,1-1-4 16,2-1 1-16,1 0-1 0,1-2-3 0,1-3-2 15,3-1 0-15,-6-2 0 0,4 0 0 0,-1-2-1 16,3-1 3-16,-5-2-7 0,2-1 2 0,1-1-8 16,-2-2-1-16,0-3-3 0,0 1 3 0,2-4-4 15,-4 0 4-15,1 4-2 0,-2-2 2 0,-3 0-1 16,3 2 5-16,-1 1-4 0,0-1 10 0,-4 5 1 16,3-2 18-16,-3 7 4 0,0 0 6 0,1-8 1 0,-1 8 7 15,0 0 1-15,0 0-10 0,0 0 3 0,0 0-2 16,0 0-2-16,0 0-10 0,0 0 0 15,-1 29-3-15,-1-20-6 0,4 1 1 0,-2 1 5 0,1 1-9 16,-2 0 0-16,3 3 0 0,1-2-3 0,-1 2-17 16,0-3-18-16,0 1-27 0,0-1-32 0,1 0-42 15,2 0-52-15,-1-2-67 0,0-1-325 16,-3-5-855-16,-1-4 28 0</inkml:trace>
  <inkml:trace contextRef="#ctx0" brushRef="#br0" timeOffset="209866.46">19979 7203 90 0,'0'0'551'0,"0"0"-81"0,0 0-68 0,0 0-54 16,0 0-36-16,0 0-16 0,0 0-22 0,0 0-12 16,-1 29-27-16,1-20-16 0,1 1-25 0,-1 0-21 15,1 1-12-15,1-1-20 0,-1 2-18 0,1-2-15 16,1 0-2-16,-3-1-14 0,4-1-8 0,-2-2-11 15,2 4-12-15,-1-5-4 0,-3-5-4 0,4 5-9 16,-4-5-5-16,7 3 0 0,-7-3-6 0,0 0-3 16,15-4-6-16,-15 4-1 0,8-11-5 0,-4 4-2 0,1-3-4 15,-2 2 1-15,2-2 0 0,0 2-7 0,-3-3 1 16,2 1 0-16,-1 3 0 0,-3-3-4 16,1 3 7-16,-1 7-7 0,3-11 2 0,-3 11 3 15,0-9-7-15,0 9 5 0,1-8-5 0,-1 8 8 0,0 0-6 16,0 0-3-16,0 0 3 0,0 0-1 0,0 0 3 15,0 0 4-15,9 18-4 0,-6-12 6 0,2 2 1 16,-2-1-2-16,0 3-1 0,3-3 1 0,1 2 3 16,1 0 5-16,2-2 4 0,0 1-13 0,5 1 8 15,-3-4-3-15,2 3 4 0,2 0-4 0,-4-4-1 16,2 0-1-16,-1-2-5 0,-1 0 1 0,5-1 3 16,1-2-7-16,-5-1 3 0,1 0 1 0,-1-2-7 15,-4-3-2-15,3 1-1 0,-3-1-13 0,0 0-2 16,-1-3-1-16,-3 2-3 0,1-3-2 0,-3-2-8 15,0 2 2-15,-2-3 2 0,-2 3 5 0,-2 1-5 16,0-2 6-16,0 2 8 0,-4 2 4 0,1 0 13 16,-2 1 2-16,2 1 4 0,-1 3-1 0,-5 0 3 15,3 2 6-15,-2 1-2 0,0 1 9 0,2 2 6 0,-1 2-2 16,0 2 12-16,3 1 7 0,-1 2 0 16,2 2-3-16,1 0 5 0,-2 4 3 0,4-4 0 15,0 4-1-15,1 0 0 0,2 1-11 0,2-2 1 16,2 3-7-16,5-4-1 0,-4-4-7 0,1 0-1 0,4 0-17 15,1-4-10-15,3 1-33 0,1-5-41 0,3-1-51 16,5-2-81-16,4-2-131 0,2-5-265 0,0-1-923 16,-3-2-9-16</inkml:trace>
  <inkml:trace contextRef="#ctx0" brushRef="#br0" timeOffset="211668.02">20990 7226 34 0,'0'0'462'0,"0"0"-52"0,-5 3-36 0,5-3-36 15,0 0-37-15,0 0-25 0,0 0-29 0,0 0-22 16,10 16-19-16,-5-14-12 0,-5-2-17 0,14 4-12 16,-9-2-17-16,6 0-13 0,-3-1-17 0,4-1-6 15,-3 1-14-15,1 0-8 0,4-2-4 0,-2-1-13 16,2 0-4-16,-1 0-11 0,0-2-3 0,-2 2-12 15,0-4 0-15,-1 3-5 0,-1-4-5 0,1 3-4 16,-3-1 1-16,-2-2-7 0,4 0-2 0,-7 1-3 16,1 0-1-16,1 1-3 0,-4 5 4 0,0-10-4 15,0 10 7-15,-4-12 3 0,4 12 2 0,-10-7 4 16,4 4 1-16,-4 0 2 0,-2 0 3 0,-2 2-2 16,1 0 9-16,1 1-5 0,-3 1 2 0,2 1 3 15,1 2 5-15,0 0-9 0,1 0 4 0,0 1-1 16,0 3-5-16,2-1 9 0,-4 5-1 0,4 1 2 0,4 3 1 15,-2 1-7-15,3-2 1 0,1 3 15 0,3-2-20 16,0 1 0-16,4-3-10 0,2-2 1 0,-1 1-11 16,7 0 3-16,-1-2-4 0,1 0-5 0,1-3-8 15,3-2-11-15,1 1-25 0,2-5-24 0,-1-3-27 16,-1 0-37-16,4-6-48 0,-4 2-42 0,11-5-62 16,-12 1-308-16,0 0-873 0,1-2 18 0</inkml:trace>
  <inkml:trace contextRef="#ctx0" brushRef="#br0" timeOffset="212025.77">21387 7177 637 0,'0'0'540'0,"0"0"-92"0,0 0-71 0,0 0-40 16,0 0-41-16,0 0-18 0,-13 23-7 0,12-14-24 0,1 2-12 16,-2 1-30-16,1-3-15 0,1 3-28 15,1-1-13-15,1 0-17 0,-2-3-15 0,1 4-13 16,2-4-9-16,-3-1-15 0,3 1-5 0,-2-1-14 0,-1-7-1 15,1 13-5-15,0-8-9 0,-1-5-10 0,0 9-1 16,0-9 0-16,0 0-8 0,4 6 1 0,-4-6-8 16,0 0 1-16,0 0-5 0,0 0 4 15,0 0-7-15,0 0 1 0,17-16-2 0,-14 7-2 0,4 3-3 16,-3-4 2-16,3 1-3 0,-1-2 1 0,4 0-1 16,-4 2-1-16,3-1 5 0,0 1-5 0,0 3 4 15,0 0 4-15,-2 1-4 0,0 2 7 0,0 2 4 16,-7 1-7-16,11 0 4 0,-11 0-4 0,10 5 4 15,-7 0-2-15,-3-5-3 0,4 15-1 0,-1-3 7 16,-3-3-2-16,-3 4-9 0,3 0-3 0,-4 1-12 16,4 0-17-16,-4-1-23 0,4 0-22 0,-2-2-34 15,2 0-41-15,1-1-48 0,0-2-52 0,3-2-332 16,0-1-865-16,4-4 23 0</inkml:trace>
  <inkml:trace contextRef="#ctx0" brushRef="#br0" timeOffset="212307.97">21854 7251 213 0,'0'0'636'0,"2"-9"-101"15,-2 9-70-15,0 0-52 0,-6-10-34 0,6 10-41 0,-10-6-37 16,10 6-26-16,-13-1-35 0,4 1-16 0,-2 0-13 16,0 1-19-16,0 0-22 0,-1 4-12 15,1-2-21-15,0 0-9 0,-1 1-17 0,3 1-6 0,-3 1-13 16,4 1-9-16,1-1-5 0,-1 3-8 0,4-3-8 15,1 4 3-15,0-1-14 0,-1 4-8 0,3-3-6 16,2 4 1-16,-1-1-2 0,1 0-11 0,2-1 4 16,2 1-6-16,0 2-9 0,-1-4-1 0,0-2-2 15,5 1-9-15,-3-3-9 0,2 0-10 0,3-1-21 16,-2-2-24-16,0-3-23 0,0-1-32 0,3 2-32 16,-1-4-31-16,-2 2-51 0,4-4-56 0,-1 0-285 15,-2 0-851-15,-1 0 28 0</inkml:trace>
  <inkml:trace contextRef="#ctx0" brushRef="#br0" timeOffset="212558.75">21951 7435 307 0,'0'9'413'0,"0"-9"-34"0,0 0-36 0,1 8-26 15,-1-8-14-15,0 0-17 0,0 0-8 0,3 6-8 16,-3-6-8-16,0 0-10 0,0 0-17 0,0 0-30 15,0 0-21-15,0 0-17 0,0 0-26 0,0 0-12 16,0 0-17-16,0-27-15 0,-4 18-17 0,4 9-4 16,0-17-12-16,4 7-4 0,-4 0-6 0,2-1-15 15,4 0-9-15,0 1-13 0,0-1-12 0,-1 3-11 16,3-1-20-16,-3 2-19 0,5-2-24 0,-4 4-25 16,1-1-30-16,1 1-32 0,2 1-28 0,1-2-83 15,-3 2-250-15,2 2-737 0,1 0 66 0</inkml:trace>
  <inkml:trace contextRef="#ctx0" brushRef="#br0" timeOffset="212966.01">22195 7297 379 0,'0'0'555'16,"0"0"-86"-16,0 0-65 0,0 0-31 0,0 0-29 0,-10 11-18 16,10-11-29-16,-5 3-21 0,5-3-18 0,0 0-20 15,-5 9-21-15,5-9-26 0,-2 9-16 0,2-9-27 16,2 11-13-16,-2-11-13 0,0 16-16 0,2-9-17 15,1 0-8-15,-1 1-10 0,1 3-1 0,1-3-14 16,-2 1-8-16,2-2-12 0,-1-1-13 0,1-1-24 16,2 0-18-16,-2 0-22 0,2-3-26 0,-6-2-15 15,13 0-23-15,-4-1-15 0,1-1-14 0,0-3-27 16,4 0-28-16,-3 1-19 0,0-4-24 0,3-1-6 16,-1-3-5-16,-1 4 10 0,-1 0 17 0,0 1 40 15,-1 1 72-15,0-3 71 0,-3 4 41 0,2-4 48 16,-4 4 43-16,-1 1 28 0,-4 4 18 0,0 0 17 15,0 0 12-15,0 0-9 0,0 0-9 0,0 0-3 0,0 0-15 16,0 0 3-16,-22 23 0 0,15-12 3 0,-5 4-11 16,3 0-6-16,-1-1-1 0,0 2 0 0,-5 7-2 15,6-1-10-15,-3 5 0 0,3-4-10 0,-1 2-5 16,0 0-14-16,1 6-11 0,-2-4-10 0,2 1-9 16,-2 0-8-16,2-3 1 0,5-4-13 0,-3-4-25 15,2-2-24-15,3-3-32 0,0-2-24 0,1-3-32 16,1 0-38-16,0-7-49 0,0 0-50 0,0 0-76 15,14-3-272-15,-14 3-890 0,16-16 12 0</inkml:trace>
  <inkml:trace contextRef="#ctx0" brushRef="#br0" timeOffset="213241">22577 7331 170 0,'0'0'691'0,"0"0"-118"0,-15 11-71 0,10-2-55 16,1 0-52-16,-3 5-31 0,2 3-26 0,1 1-20 15,-3 1-13-15,3 0-20 0,2-1-27 0,-1 12-25 16,3-6-31-16,-2 1-22 0,-1 1-15 0,3-8-27 0,0 1-19 16,0 0-12-16,0-6-11 0,0 4-15 15,0-5-8-15,0 2-13 0,0-4-5 0,0-1-14 16,0-3-15-16,0-6-31 0,0 11-29 0,0-11-34 0,0 10-28 15,0-10-30-15,0 0-29 0,0 0-25 0,0 0-30 16,0 0-38-16,0 0-57 0,0 0-264 0,0 0-845 16,0 0 29-16</inkml:trace>
  <inkml:trace contextRef="#ctx0" brushRef="#br0" timeOffset="213493.82">22530 7407 30 0,'4'-7'565'15,"3"0"-68"-15,0 0-45 0,2 2-43 0,0 0-31 16,-1 0-36-16,2 1-30 0,-1 0-23 0,0 2-11 0,2-1-15 16,-2 3-18-16,0 0-17 0,-9 0-14 15,16 3-23-15,-9-1-5 0,-1 1-9 0,-1 2-12 16,4 0-15-16,-5 0-16 0,-3 2-8 0,1-1-12 16,-2-6-15-16,0 13-11 0,-2-3-12 0,1 0-9 0,-6 2-6 15,1-3-8-15,1 1-9 0,-4 0-9 0,3 1-4 16,-4-2-22-16,2-2-20 0,-1 0-19 15,-3 1-27-15,3-3-18 0,-2-2-23 0,2 1-22 0,0-1-33 16,0 1-40-16,1-4-37 0,8 0-41 0,0 0-317 16,-17-5-889-16,13 2 9 0</inkml:trace>
  <inkml:trace contextRef="#ctx0" brushRef="#br0" timeOffset="213793.11">22858 7288 689 0,'0'0'669'0,"0"0"-117"16,0 0-77-16,0 0-58 0,0 14-43 0,0-14-38 15,-4 20-21-15,-2-4-26 0,0 0-26 0,2 1-26 16,0 1-29-16,-1-2-19 0,0 2-32 0,1 3-14 15,-1-3-19-15,1 2-13 0,-1 5-14 0,1-5-12 16,2-3-11-16,-4-1-12 0,4-3-3 0,-2-1-14 0,0 2-9 16,4-5-25-16,-3-2-33 0,1-1-26 0,2 2-27 15,0-8-27-15,-4 6-29 0,4-6-36 0,0 0-37 16,-4 4-36-16,4-4-45 0,0 0-46 0,0 0-209 16,0 0-783-16,-5-21 52 0</inkml:trace>
  <inkml:trace contextRef="#ctx0" brushRef="#br0" timeOffset="214125.9">22757 7478 397 0,'-1'-6'503'0,"1"6"-37"16,-4-9-56-16,4 9-42 0,0 0-46 0,0 0-45 16,0 0-42-16,-4-5-29 0,4 5-22 0,0 0-11 15,0 0-2-15,0 0-10 0,0 0-7 0,12 19-18 16,-2-14-8-16,-1-1-18 0,0 0-9 0,1-1-11 16,3 3-9-16,3-1-4 0,1-2-3 0,2 0-11 15,-2 2-5-15,6-2-4 0,-2 0 4 0,1-2-11 0,0-1-1 16,1 2-4-16,-1-4-2 0,0 1-8 0,-3-1-5 15,-5 0 1-15,7 0 0 0,-8-3-12 16,5 1-5-16,-5-1-7 0,-2 0-2 0,-1-1-2 0,-1 1 2 16,-2-1-4-16,-2 2 1 0,-3-3 0 0,-2 7 3 15,0-7 9-15,0 7 11 0,0 0 0 0,-9-8 5 16,9 8 6-16,-12-1 0 0,12 1 5 0,-19 2 2 16,9 2 1-16,-1 1-5 0,1 0 4 0,-1 4-6 15,-1-1-2-15,0-2 1 0,3 2-8 0,1 0-5 16,-1 2 2-16,1 1-3 0,2-1-7 0,-1-1-6 15,5 1-13-15,0 0-10 0,2 1-14 0,2-2-26 16,0 0-35-16,2-2-38 0,-1 2-43 0,3-1-44 16,6-3-53-16,-1 1-308 0,3-3-868 0,3 2 20 15</inkml:trace>
  <inkml:trace contextRef="#ctx0" brushRef="#br0" timeOffset="214639">23499 7557 416 0,'0'0'668'0,"6"-8"-120"0,-6 8-79 16,0 0-61-16,0 0-41 0,-9-11-19 0,2 6-30 16,-2 0-26-16,-1-2-21 0,0 5-16 0,1-2-17 0,-5-1-15 15,1 2-20-15,-1 3-18 0,1 0-16 0,-3-1-21 16,-4 2-11-16,4 2-13 0,-1 3-7 0,2-3-17 16,0 3-7-16,-1 3-13 0,5-4-12 0,2 5-6 15,-2-1-7-15,2-2-2 0,3 2-12 0,-1 0-2 16,2 1-6-16,0 1-3 0,3-1-6 15,2-2-2-15,2 2-2 0,0-2-5 0,1 2 0 0,4-3 0 16,-2 0-9-16,1-3-9 0,3 2 2 0,1-2-13 16,0 0-7-16,-1-3-5 0,3 0-3 0,-1-1-6 15,2-2-12-15,1-2-10 0,1-3-5 0,-1-4-8 16,-1 1-10-16,3-2-2 0,-3-2 4 0,2-2 0 16,-2 0 5-16,3-6 5 0,-4 5 2 0,1-7 4 15,0 0 3-15,0-4 5 0,-1-1 5 0,-1 0 1 16,-3 2 7-16,0 0 0 0,-2 1 6 0,-1 8 5 0,3-6 3 15,-6 6 7-15,-2 3 11 0,0 4 12 16,0 1 6-16,-2 1 14 0,0 2 8 0,2 7 22 16,-2-10 6-16,2 10 4 0,-4-5-7 0,4 5-5 0,0 0 5 15,0 0-8-15,-11 22 1 0,5-10 3 0,1 6 2 16,1 8 9-16,-2 1 6 0,3 3 11 0,0-1-4 16,0 2 4-16,-3 5 5 0,5 10-8 0,-2-13-2 15,3 3-5-15,0-2-5 0,1 3-6 0,-1-8-6 16,-1 1-3-16,-1-1-7 0,4-2-6 0,-2-8-2 15,0 0-5-15,0-2-4 0,0 0-2 0,1-1-4 16,-1-3-5-16,-1-4-3 0,1 2-12 0,0-2-30 16,0-9-58-16,0 9-39 0,0-9-59 0,-4 7-101 15,4-7-367-15,0 0-1081 0,0 0-116 0</inkml:trace>
</inkml:ink>
</file>

<file path=ppt/ink/ink9.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in"/>
          <inkml:channel name="T" type="integer" max="2.14748E9" units="dev"/>
        </inkml:traceFormat>
        <inkml:channelProperties>
          <inkml:channelProperty channel="X" name="resolution" value="393.73947" units="1/cm"/>
          <inkml:channelProperty channel="Y" name="resolution" value="393.73947" units="1/cm"/>
          <inkml:channelProperty channel="F" name="resolution" value="249.9771" units="1/in"/>
          <inkml:channelProperty channel="T" name="resolution" value="1" units="1/dev"/>
        </inkml:channelProperties>
      </inkml:inkSource>
      <inkml:timestamp xml:id="ts0" timeString="2020-04-02T07:32:24.442"/>
    </inkml:context>
    <inkml:brush xml:id="br0">
      <inkml:brushProperty name="width" value="0.05292" units="cm"/>
      <inkml:brushProperty name="height" value="0.05292" units="cm"/>
      <inkml:brushProperty name="color" value="#FF0000"/>
    </inkml:brush>
  </inkml:definitions>
  <inkml:trace contextRef="#ctx0" brushRef="#br0">1336 6187 284 0,'0'0'380'0,"-3"-8"-21"16,3 8-37-16,-6-5-17 0,6 5-17 0,-2-8-15 16,2 8-12-16,-2-8-17 0,2 8-8 0,-4-6-16 15,4 6-13-15,0 0-20 0,-2-8-15 0,2 8-13 16,0 0-20-16,-3-6-7 0,3 6-12 0,0 0-5 16,0 0-9-16,0 0-13 0,-3-10-3 0,3 10-8 15,0 0-7-15,0 0-6 0,0 0-7 0,0 0-5 0,0 0-8 16,0 0-2-16,0 0-7 0,0 0-1 15,0 0-5-15,0 0-5 0,0 0 0 0,0 0-5 16,14 22-1-16,-6-13 2 0,-3 2-2 0,6 4-2 16,-2 3 0-16,2 4-2 0,2 2-4 0,1 0 0 0,-3 2 3 15,1-3-4-15,-1 0-4 0,3 2-1 0,0-4 2 16,-5-3 1-16,2-3-3 0,-3 1 0 16,2-3-3-16,-4-2 1 0,0 0 1 0,2-2-4 15,-3-2-1-15,-4-1 6 0,3 0-3 0,-4-6 6 0,5 7-4 16,-5-7 13-16,6 3 0 0,-6-3 6 0,0 0 8 15,12-8 8-15,-4-1 0 0,-3-1 5 0,3-6 1 16,2-1-14-16,-1-1 4 0,0 0-5 0,2-3-1 16,-1-2-3-16,0 5-4 0,0 0 4 0,-3 3-10 15,1-1 0-15,-3 1-3 0,0 3 2 0,2 1-7 16,-4 2-1-16,1-1 1 0,-1 4 0 0,-1 1-2 16,1-2-2-16,-3 7-6 0,3-8-4 0,-3 8-19 15,2-7-13-15,-2 7-34 0,0 0-34 0,1-7-43 16,-1 7-40-16,0 0-48 0,0 0-65 0,-7-7-300 15,7 7-912-15,0 0 0 0</inkml:trace>
  <inkml:trace contextRef="#ctx0" brushRef="#br0" timeOffset="296.07">1820 6144 419 0,'0'0'471'16,"0"0"-74"-16,0 0-49 0,0 0-39 0,0 0-26 15,4 9-16-15,-4-9-8 0,2 11-17 0,1-3-9 16,1-1-19-16,1 5-18 0,0 3-9 0,2 0-28 0,1 4-9 16,-2-1-15-16,1 1-11 0,1 5-7 0,2 0-17 15,-3 1-2-15,-2 0-18 0,0-7-10 0,1-1-6 16,-4 1-4-16,4-2-4 0,-4-3-15 15,0-2-1-15,0 0-2 0,-1-1-7 0,1-4-10 0,-2-6-18 16,2 9-18-16,-2-9-28 0,0 0-32 0,2 6-42 16,-2-6-56-16,0 0-54 0,0 0-325 0,0 0-808 15,-6-35 46-15</inkml:trace>
  <inkml:trace contextRef="#ctx0" brushRef="#br0" timeOffset="609.17">1818 6181 58 0,'0'0'587'0,"-4"-7"-109"0,4 7-75 0,-4-8-65 16,1 2-48-16,3 6-42 0,-3-7-31 0,3 7-33 15,0 0-21-15,3-14-18 0,1 9-14 0,-4 5-17 16,12-8-14-16,-6 3-6 0,4 0-13 0,2 0-4 16,3-2-12-16,1 0-4 0,1 1-7 0,2 1-6 15,0 1-6-15,-2 2-3 0,1 0 3 0,0-1-11 16,0 2-2-16,-5 2 2 0,1-1-7 0,-1 2 2 0,-2 0-1 15,-3 3 8-15,2-3 12 0,-2 4 10 16,-2 1 17-16,-2-2 18 0,-4 2-5 0,0 3-2 16,-1 1-4-16,-3-1-11 0,-3 1 5 0,-4 3-11 15,-1-2-1-15,0 1-5 0,-4-1-1 0,2-3-8 0,0 1-4 16,1-2-7-16,2 0-9 0,-1-2-13 16,1-3-18-16,1 1-27 0,1-3-30 0,2 3-45 15,2-2-60-15,5-2-63 0,0 0-82 0,-10-1-227 16,10 1-784-16,0 0 55 0</inkml:trace>
  <inkml:trace contextRef="#ctx0" brushRef="#br0" timeOffset="1242.94">2197 6167 284 0,'0'0'541'0,"0"0"-96"0,5 9-65 15,-5-9-64-15,-1 10-36 0,1-3-23 0,1 3-27 16,1 1-19-16,-2 3-13 0,1 3-17 0,-1 1-24 16,0 0 0-16,1-2-23 0,0 9-18 0,1-4-11 15,3-2-10-15,-3 0-7 0,2 0-9 0,2-2-8 16,-2 0-8-16,-1-6 2 0,-1 1-16 0,2-1-2 15,-1-1-4-15,0-3-7 0,-2-1-4 0,2-1 0 16,0 2-5-16,-3-7-3 0,5 7-3 0,-5-7 1 16,0 0 3-16,3 4 0 0,-3-4 0 0,0 0 12 15,0 0-17-15,2-19 6 0,-2 10-7 0,0-6 0 16,2-2-3-16,-4-1 0 0,2-1-4 0,0-6-3 16,0 0 7-16,0 0-8 0,0-1-1 0,0 0 6 15,2 8-3-15,-2-1-2 0,-2 0 3 0,2-2 5 16,2 4-5-16,-1-1 1 0,-2 6 1 0,1-4-3 15,0 4 1-15,1 2-4 0,0 2 12 0,-1 8-10 16,0-12-4-16,1 7 5 0,-1 5 6 16,0 0-9-16,3-10 1 0,-3 10 1 0,0 0 5 0,0 0-10 15,0 0 3-15,23 15-3 0,-14-6 2 0,5 3-5 16,-3 1 1-16,6 6 2 0,-3-3 2 16,0 6-7-16,4 0 3 0,-2-2 0 0,0 0 1 15,-4-5-1-15,0 0 2 0,0 0-1 0,1-3 7 0,-3 1-1 16,0-1-1-16,-2-2 0 0,-1-3-2 0,0 0 7 15,-2-2 2-15,-1-2 11 0,-4-3 9 0,8 3 7 16,-8-3 6-16,0 0 17 0,0 0 9 0,11-14-8 16,-9 6-3-16,1-4-2 0,0-5-8 0,-2 6-5 15,0-3-5-15,-1 2-5 0,3-5-2 0,-3 5-5 16,0 0-11-16,0 1 3 0,0-2-5 0,0-3-6 16,1 0-34-16,-1 4-25 0,0 1-25 0,1-1-27 15,0 4-31-15,-1 8-40 0,2-12-54 0,2 7-53 16,-4 5-318-16,0 0-903 0,5-5 3 0</inkml:trace>
  <inkml:trace contextRef="#ctx0" brushRef="#br0" timeOffset="1636.33">3120 6110 548 0,'1'-6'579'0,"-1"6"-56"16,0 0-67-16,0 0-56 0,-8-12-29 0,8 12-51 16,-8-2-23-16,8 2-30 0,-13-3-19 0,5 2-26 15,8 1-24-15,-19 4-20 0,10-3-21 0,-2 4-19 0,0 2-15 16,2 0-8-16,-1 1-6 0,-1 5-22 15,-1 0-14-15,3 0-7 0,-1 2-7 0,2 1-7 16,2 0-12-16,-2 1 6 0,4 0-14 0,0-1 6 16,3 2-5-16,0-1-3 0,2 1-2 0,0 1-3 0,3-2-2 15,0 1-2-15,4-2-12 0,-2 0 7 0,3-1 0 16,0-2-8-16,-1-2 5 0,2-4-5 16,0 1-4-16,7-1 3 0,-6-2-2 0,2-3-3 0,1 1-16 15,7-3-21-15,-5 0-18 0,2-3-20 0,0 0-27 16,0-3-29-16,-2 0-31 0,2-2-33 0,-3-2-45 15,0-1-66-15,-2-3-257 0,1 0-829 0,-3-2 36 16</inkml:trace>
  <inkml:trace contextRef="#ctx0" brushRef="#br0" timeOffset="1877.36">3401 6144 154 0,'5'-6'434'0,"-5"6"-48"0,5-6-26 16,-5 6-21-16,0 0-24 0,0 0-14 0,0 0-20 15,0 0-24-15,0 0-12 0,0 0-13 0,11 12-10 16,-8-5-23-16,-2 3-18 0,2 3-19 0,-3 2-16 16,3-2-15-16,-2 2-16 0,0 6-10 0,3-4-19 15,-3 1-5-15,3-1-6 0,0 1-12 0,-1-1-10 16,1 0 2-16,0 0-9 0,-1-4-3 0,0-2-7 16,0-1-6-16,0 0-3 0,1-1-14 0,0-1-17 15,-1-4-22-15,3 1-20 0,-6-5-31 0,6 6-36 16,-6-6-34-16,5 4-32 0,-5-4-51 0,0 0-305 15,0 0-774-15,0 0 59 0</inkml:trace>
  <inkml:trace contextRef="#ctx0" brushRef="#br0" timeOffset="2142.36">3617 6311 695 0,'0'0'652'0,"0"0"-109"15,9 3-80-15,-9-3-57 0,0 0-52 0,3 6-51 16,-3-6-33-16,2 11-31 0,1-1-25 16,-2 1-30-16,3-1-20 0,-2 2-20 0,1-1-19 0,-1 1-15 15,1 1-19-15,0-1-3 0,-1 1-16 0,2-2-21 16,-1 0-22-16,-1-1-29 0,-1-2-37 0,2 2-39 15,-2-4-51-15,-1-6-77 0,3 8-81 0,-3-8-260 16,0 0-791-16,0 0 49 0</inkml:trace>
  <inkml:trace contextRef="#ctx0" brushRef="#br0" timeOffset="2276.36">3631 6199 340 0,'0'0'683'16,"-4"-7"-144"-16,4 7-118 0,0 0-105 0,-7-7-100 15,7 7-91-15,0 0-83 0,-6-3-63 0,6 3-56 16,0 0-75-16,0 0-194 0,0 0-438 0,0 17 100 16</inkml:trace>
  <inkml:trace contextRef="#ctx0" brushRef="#br0" timeOffset="3164.29">3811 6375 379 0,'12'-1'389'0,"1"-1"-44"16,-2 2-57-16,-1-2-39 0,3 0-23 0,-3 1-39 0,4-3-12 16,-2 2-25-16,-2-3-9 0,0 2-14 15,-2-4-8-15,1 3-14 0,1-2 4 0,-5 1-13 16,2 0-9-16,-2-1 4 0,-3 2-11 0,1-4-6 16,-2 1-1-16,-1 7-7 0,0-12-3 0,0 12 5 0,-1-13-1 15,-3 7 4-15,0 1 1 0,4 5 4 16,-10-7 18-16,5 6 1 0,5 1 3 0,-13 1-8 15,13-1-7-15,-13 3-5 0,6 3-5 0,-1 1-5 0,0 2 0 16,2 2 1-16,-1 3-2 0,0-4 3 0,2 1-11 16,2 1-2-16,-2 0-6 0,4-2-4 0,-1 0-10 15,1 1 4-15,2-3-12 0,1-1 0 0,0 1 6 16,1-1-15-16,1-3-7 0,1 1 2 0,0 0-13 16,1-2-7-16,2 0-8 0,0-3-12 0,3 0-6 15,1-3-14-15,-2-4-10 0,3 3-8 0,-2-3-2 16,4-4-5-16,0 1-1 0,-1-1 2 0,-5 3 1 15,3-3 6-15,0 3 4 0,-3-2 6 0,-1 1 3 16,1 2 8-16,-1 1 4 0,-4 1 5 0,1 1 10 16,-5 4 6-16,8-5 11 0,-8 5 8 0,8-2 15 15,-8 2 4-15,0 0 3 0,0 0 5 0,0 0 6 16,9 5 6-16,-9-5 4 0,2 10-1 0,1-4 0 16,-1-1 2-16,-2-5 0 0,3 13-4 0,-1-6 2 15,0 0-6-15,-2-7-7 0,4 13-3 0,-1-8-2 16,0-1 2-16,-1 1-5 0,-2-5-7 0,6 7 2 15,-4-3-1-15,-2-4-5 0,7 3-2 0,-7-3-2 16,0 0 3-16,12 0 6 0,-12 0 0 0,0 0-8 16,12-5-6-16,-8 1 2 0,0-3-3 0,2-3 3 15,-1 2 1-15,1-2-15 0,1-2-4 0,-2 3 0 16,1-1 3-16,1-1 5 0,-2 3-2 0,1 1-4 0,-1 0-1 16,-1 3 5-16,-4 4-2 0,9-5 4 15,-9 5 7-15,0 0 5 0,0 0 4 0,12 11 2 16,-10-4 5-16,1 3 3 0,-1-1 2 0,0 2 2 0,0 0-1 15,2 1 0-15,0-4-4 0,-2 2-5 0,-1-3-1 16,2 0 1-16,0-2-1 0,0 0-2 16,-3-5-3-16,7 4 0 0,-7-4-3 0,9 3-6 0,-2-3 8 15,-7 0-3-15,15-6 0 0,-7 1-7 0,1 1-6 16,-1-3-3-16,1 0-6 0,2-1-5 0,1-4-8 16,2-2-3-16,1 1-9 0,3-6 1 0,0-1 0 15,0-1 2-15,-1-1 2 0,-1 0 6 0,-2-2 1 16,2 3 2-16,-6 4 3 0,-1 1 12 0,1 0 11 15,-3 7 14-15,-2-1 4 0,0 3 14 0,-3 0 12 16,1 3 15-16,-3 4 4 0,5-6 14 0,-5 6 3 16,0 0 2-16,5-5-1 0,-5 5-17 0,0 0 9 15,0 0-18-15,0 0-2 0,5 14-7 0,-5-5 5 16,3 1 2-16,-2 2-2 0,0 0 11 0,2 4-5 16,-2 2 3-16,3-1-7 0,-1 7-12 0,2-2 2 15,-3 3-8-15,3 1-1 0,0-1-4 0,-1-5 0 16,3-1-11-16,-2-1-7 0,1-1 2 0,-2-2-2 15,2 0-13-15,0-4-20 0,-4-2-18 0,1-3-27 16,1-1-31-16,-4-5-32 0,4 7-41 0,-4-7-42 0,0 0-64 16,0 0-337-16,13-11-957 0,-10 1-24 15</inkml:trace>
  <inkml:trace contextRef="#ctx0" brushRef="#br0" timeOffset="3462.42">4729 6108 32 0,'0'0'684'0,"-1"-12"-117"16,1 12-93-16,1-9-49 0,-1 9-67 0,0 0-47 0,0 0-27 16,0 0-32-16,-1-9-29 0,1 9-27 0,0 0-18 15,0 0-15-15,0 0-19 0,0 0-10 0,0 0-10 16,0 0-10-16,7 25-9 0,-5-14-12 16,3 3-11-16,-5 3-3 0,3 1-9 0,-1 0-3 0,4 8-4 15,-3-5-4-15,-1-2-9 0,2 7 4 0,0-7-2 16,-3 0 0-16,2-1-5 0,-1-2-4 0,2-2-4 15,-4-2-3-15,2-2-8 0,0 0 0 0,-1-2-5 16,0 0 0-16,1-2-4 0,-2-6-2 0,0 10 5 16,2-5-9-16,-2-5 4 0,0 8-6 0,0-8-2 15,0 0 4-15,-1 11-26 0,1-11-21 0,0 0-30 16,-1 7-37-16,1-7-41 0,0 0-42 0,-8 5-34 16,8-5-45-16,0 0-311 0,0 0-856 0,0 0 27 15</inkml:trace>
  <inkml:trace contextRef="#ctx0" brushRef="#br0" timeOffset="3659.44">4506 6271 699 0,'-7'-3'698'0,"7"3"-109"0,-12-1-80 0,12 1-79 16,-7-2-70-16,7 2-53 0,0 0-39 0,0 0-32 16,0 0-22-16,0 0 4 0,0 0 0 0,0 0 6 15,26-8-12-15,-9 5-14 0,5 1-21 0,-2-2-23 16,1 2-20-16,-1-1-14 0,3 1-13 0,-4 0-19 15,2-1-25-15,-1 2-44 0,-2 0-54 0,0 1-66 0,0 1-72 16,-5 2-100-16,-3-2-351 0,0 2-979 16,-1 1-43-16</inkml:trace>
  <inkml:trace contextRef="#ctx0" brushRef="#br0" timeOffset="4274.64">5572 5910 208 0,'0'0'728'0,"0"0"-118"15,0 0-88-15,0 0-84 0,0 0-65 0,0 0-44 16,0 0-36-16,-19 14-28 0,10-8-21 0,0 1-22 0,-1 1-12 15,-5 5-23-15,2 1-18 0,-6 6-9 0,1 2-17 16,0-2-6-16,0 1-8 0,4 2-17 0,-2 1-10 16,3 0-5-16,2 0-10 0,0 1-12 15,-1 1-5-15,6 1 9 0,2 0-4 0,2 0-15 0,-2 1 0 16,5-1-9-16,3 2-7 0,0-3-5 0,2-2 2 16,1-5-8-16,2-1-4 0,3-2-6 15,6 6 1-15,-4-9-6 0,1-2-1 0,3-1-3 0,-1-1-5 16,-2-1-15-16,3-3-19 0,-5 0-24 0,0-3-25 15,0-1-28-15,-2 1-38 0,-2-2-49 0,-9 0-61 16,14-4-106-16,-10 1-250 0,-4 3-930 0,3-8-11 16</inkml:trace>
  <inkml:trace contextRef="#ctx0" brushRef="#br0" timeOffset="4758.49">5963 6008 578 0,'0'0'601'0,"6"-6"-49"0,-6 6-45 16,0 0-51-16,0 0-58 0,0 0-52 0,0 0-48 15,0 0-39-15,0 0-34 0,0 0-24 0,-27 1-24 16,18 2-22-16,-2 2-21 0,-2 0-23 0,-3 0-4 16,2 0-20-16,4 0-8 0,-7 5 0 0,6-4-24 15,0 1-9-15,0 1-8 0,-1 2-6 0,3-1-2 16,3 1-8-16,0 1 2 0,1-2-9 0,1 2-8 16,3 1-1-16,1 0-4 0,2 0-7 0,1-1 0 15,3 4-4-15,1-5 7 0,4 6-7 0,1-4 3 16,1 1 3-16,2-1-2 0,-1-1 1 0,1 1-2 15,1-3 1-15,1 2 3 0,-2-1 5 0,-3-3-6 0,-2 0 3 16,0 3-1-16,-1-2 6 0,-1 1 4 0,-1 0 3 16,-4 1 3-16,0-3 5 0,-2 0-6 15,-2 2 3-15,-4 0 1 0,-2-1 0 0,0 1 2 0,-2-1-1 16,-6 3 3-16,-2-4-11 0,-1 0 2 0,1 0 0 16,-2-4 4-16,0 1-11 0,6-3-2 0,-5 0-18 15,0-2-23-15,2-3-20 0,4 1-27 0,-2-2-29 16,7 0-25-16,-1 0-33 0,1-4-41 0,5 0-69 15,-3-1-283-15,3 0-831 0,1 1 35 0</inkml:trace>
  <inkml:trace contextRef="#ctx0" brushRef="#br0" timeOffset="5376.35">6138 6229 120 0,'0'0'668'0,"0"0"-92"0,0 0-88 16,-10 17-54-16,5-10-50 0,-1 3-35 0,2-1-35 0,-1 0-31 15,1 2-30-15,0 1-28 0,2 1-31 16,-1-2-20-16,3 0-20 0,1 0-12 0,3-2-24 0,-2 2-11 16,2-6-6-16,2 1-12 0,-1-1-10 0,4 2 4 15,-3-4-23-15,6-1-4 0,-2-1-8 0,0-2 15 16,3-2-23-16,0-3 0 0,-2-3-7 0,-2 1-1 15,1-5-7-15,2-3 5 0,-3 2-9 0,-2 1-7 16,-3 1 4-16,0 2 2 0,0-1-12 0,-3 2 0 16,-2 0-4-16,0-1-15 0,-4 4-3 0,1 0-10 15,-4 1-4-15,-1-2-6 0,0 4-4 0,0-3-11 16,0 4-15-16,-2-1-13 0,2 0-8 0,1 1-10 16,8 2-10-16,-15 0-6 0,15 0-11 0,-10 1-13 15,10-1-11-15,0 0-11 0,-7 4 2 0,7-4 5 16,0 0 9-16,0 0 8 0,0 0 12 0,27-5 15 15,-15 0 4-15,7 1 10 0,-1-5 12 0,3 2 10 16,0-2 8-16,7-1 8 0,-2-2 6 0,0 0 3 0,-1 1 9 16,-4 4 2-16,-1-2 7 0,-1 1 23 15,-2-2-1-15,-1 1 14 0,2-1 5 0,-7 4 11 16,0 0 18-16,0 1 14 0,-3-2 20 0,-2 3 30 0,2 1 22 16,-5-1 7-16,-3 4-2 0,6-6-6 15,-6 6-7-15,0 0 0 0,0 0-8 0,0 0-6 0,0 0-6 16,-18-3 4-16,18 3-2 0,-16 7-4 15,5-4-1-15,3 4 4 0,-1-1-8 0,2 1 4 0,-2 2 8 16,1 1-8-16,0 7-5 0,1-1-6 0,0 5 0 16,1 3-1-16,3 2-9 0,1 3-1 0,0 0-3 15,2 0-2-15,2 1-10 0,-1 0-7 0,-2 0-7 16,5-1-3-16,0-3-5 0,-2-1-4 0,3-5-7 16,3-1-4-16,-3-2-7 0,0-2-17 0,-1-4-26 15,1 1-24-15,-1-2-29 0,0-1-27 0,-2-5-28 16,-1 1-36-16,-1-5-55 0,0 0-60 0,0 0-321 15,-10 8-933-15,10-8-10 0</inkml:trace>
  <inkml:trace contextRef="#ctx0" brushRef="#br0" timeOffset="5510.39">6297 6435 492 0,'0'0'578'0,"-3"-9"-101"0,3 9-80 0,0 0-56 0,11-8-51 15,-11 8-38-15,15-4-35 0,-7 3-27 16,2-4-30-16,0 4-24 0,3-2-52 0,-2-1-60 15,3 2-76-15,6-1-95 0,-9 1-306 0,1 1-618 16,-2 0 92-16</inkml:trace>
  <inkml:trace contextRef="#ctx0" brushRef="#br0" timeOffset="5958.31">6780 6152 628 0,'-4'-7'650'0,"0"2"-83"0,1 0-76 16,3 5-69-16,-8-7-60 0,1 2-40 0,7 5-27 0,-11-3-4 15,11 3-22-15,-6-2-31 0,6 2-26 0,0 0-31 16,-12 10-20-16,7-2-23 0,-1 7-18 0,-1 1-14 15,5 3-9-15,-3 6-15 0,2 0-10 0,2 2-7 16,-2-2-2-16,2 0-13 0,1-1-9 0,0 2-14 16,-1-6-25-16,2-3-20 0,0 0-21 0,2-2-21 15,-3-3-15-15,2-2-12 0,1 0-17 0,-1-2-18 16,2-1-25-16,-2 0-45 0,-2-7-46 0,7 7-97 16,-7-7-215-16,0 0-803 0,4 3 46 0</inkml:trace>
  <inkml:trace contextRef="#ctx0" brushRef="#br0" timeOffset="6578.35">6542 6371 16 0,'-6'-3'774'0,"6"3"-143"0,0 0-118 16,0 0-88-16,0 0-68 0,0 0-47 0,0 0-40 15,0 0-28-15,8-15-28 0,1 8-21 0,1 2-28 16,1-1-18-16,5-2-17 0,-5 2-15 0,6-2-18 16,-1 1-12-16,2 1-22 0,1-2-12 0,2 2-21 15,-4 1-17-15,3-2-13 0,-2 1-9 0,0 2-19 16,-5 0-8-16,1 1-6 0,-3-2 2 0,2 0-3 16,-3 3 1-16,0 0 2 0,-2 1 0 0,-2-1 12 15,-6 2-3-15,11-1 5 0,-11 1 12 0,7 3 11 16,-7-3 6-16,7 8 9 0,-7-1 10 0,-3 3 11 15,3 0 7-15,-1 2 5 0,0-1 8 0,-2 2-4 16,3-1 7-16,-3 5-1 0,3-4-6 0,-1 0 2 16,1-2-3-16,0 1-6 0,1-1-6 0,1-3-1 15,0 2-2-15,1-4-6 0,1-1 3 0,3-1-7 0,-4 0 0 16,3 1 4-16,-1-3-6 0,4 1-3 0,-9-3-1 16,14 0 0-16,-5-3 0 0,3-1-1 15,-2-2-7-15,4-3 3 0,-4 0-3 0,3-1-2 16,0-3-1-16,-1 1-9 0,-2 0-2 0,2 0-3 0,-5 3 0 15,2 1-3-15,-7 3-1 0,5-1 0 0,-4 2 3 16,-3 4-1-16,7-6 1 0,-7 6 2 0,0 0-1 16,0 0 1-16,0 0 3 0,0 0 2 0,0 0-2 15,5 18-2-15,-5-11 11 0,0 4-4 0,1-1 0 16,1 0 3-16,0-2 3 0,2 0 2 0,1-1 2 16,3 2 2-16,-2-4 3 0,-2 1 0 0,5-2 4 15,-2 0 6-15,1 0 4 0,0-2 9 0,0-1 12 16,-8-1 1-16,19-6 4 0,-10 1 8 0,0-1 4 15,0-3-11-15,-2-1-3 0,1-4-4 0,-2 0-4 16,-2 2-8-16,0-2-3 0,-3-2-13 0,-1 0-11 16,-1-1-23-16,1 5-22 0,-4 0-28 0,1 3-14 15,0-1-30-15,1 3-22 0,2 7-27 0,-7-11-31 16,4 7-33-16,3 4-45 0,-4-8-55 0,4 8-226 16,0 0-793-16,0 0 49 0</inkml:trace>
  <inkml:trace contextRef="#ctx0" brushRef="#br0" timeOffset="7408.37">7479 6240 412 0,'0'0'502'0,"12"-2"-9"0,-12 2-12 16,5-2-38-16,-5 2-55 0,0 0-57 0,0 0-45 0,0 0-30 16,0 0-23-16,0 0-22 0,0 0-14 0,-28-2-16 15,16 6-6-15,2 0-24 0,-2 2-17 16,0 0-10-16,-2 4-6 0,-2 2-6 0,2 1 0 0,0 0-20 15,1 2 4-15,0-3-10 0,1 4-15 0,4-1-5 16,2-3-7-16,1-1-5 0,1-1-10 0,0-1 1 16,5-2-8-16,-1 0-6 0,0-7 2 0,2 11-6 15,3-7-5-15,-5-4-3 0,9 3-5 0,-9-3-3 16,12-3-2-16,-2 0 2 0,3-1-6 0,-1 1 1 16,-3-2-4-16,2-1-11 0,1 0 5 0,3-2-17 15,0-3-8-15,-1 1 0 0,-1 1-2 0,-1 0 9 16,-2 2 0-16,-3-2-3 0,0 4 0 0,-2 0 5 15,0 1-1-15,-5 4 5 0,11-5-4 0,-11 5 6 16,0 0 7-16,6-2 0 0,-6 2-4 0,0 0 1 16,0 0 8-16,6 7-3 0,-6-7-1 0,3 9 7 15,-3-9 4-15,0 10 4 0,2-3-2 0,-2-7 0 16,3 9 5-16,-1-3 4 0,-2-6-3 0,4 10 4 16,-1-4-1-16,1-1 2 0,-4-5 0 0,4 8-6 15,2-5 4-15,-6-3-5 0,9 6 0 0,-3-6 1 0,-6 0 1 16,10-2-5-16,-1-2-8 0,1 0-1 15,-2-1-11-15,2-5-10 0,-1 1-8 0,2-3-3 0,-3 2-11 16,2 0-2-16,1-3 3 0,-3 4 2 0,-1 1 3 16,1-1-2-16,-3 2 3 0,-1 2-2 0,0-1 7 15,0 1 2-15,-4 5 8 0,6-7 5 0,-6 7 9 16,4-4 10-16,-4 4 1 0,0 0 14 0,0 0 0 16,0 0-3-16,0 0 1 0,0 0 1 0,0 0 0 15,0 0-2-15,0 19 1 0,0-19 8 0,2 15-3 16,-1-6-6-16,0 0 3 0,0 0 0 0,2-2 3 15,2 1-5-15,-3 2 11 0,1-4-9 0,4-2-2 16,0 4-5-16,1-4 5 0,-1 0 0 0,1-2-1 16,2 1-2-16,3-3 0 0,1-1-2 0,1-1 4 15,1 0-5-15,-3-2-1 0,6-3-4 0,-4 0-22 16,2-1-1-16,-2-3 4 0,-2 4 1 0,3-3-3 16,-2-1 7-16,-6 3-5 0,2-1 9 0,1 0-16 15,-4-1-6-15,0 2 2 0,-1-1 2 0,-2 3-2 0,0 0-3 16,-3-2 1-16,-1 8-3 0,0-10 3 15,0 10 5-15,0 0 5 0,-2-10 0 0,2 10 8 16,0 0 2-16,-12-1 3 0,12 1 0 0,0 0 7 16,-10 11 0-16,7-4 6 0,-1 1 4 0,-1 1 12 0,1 3 5 15,1-1-3-15,1 1 12 0,2 1-3 0,-2 0 1 16,2-3-3-16,2 1-1 0,2-2 0 16,-3 2-4-16,3-1 3 0,4-2-8 0,-3-3-1 0,0 3 6 15,1-4-10-15,5 1 0 0,-5-3-3 0,4 2-3 16,1-1-7-16,1-2-13 0,0-4-16 0,1 2-13 15,-2 0-21-15,1-2-23 0,-1 0-26 0,-2-2-36 16,2-1-39-16,-2 0-54 0,7-1-88 0,-5-2-247 16,-2 0-847-16,4-2 27 0</inkml:trace>
  <inkml:trace contextRef="#ctx0" brushRef="#br0" timeOffset="7741.2">8310 5906 273 0,'0'-9'740'16,"0"9"-118"-16,0 0-93 0,-4-6-74 16,4 6-65-16,0 0-58 0,0 0-40 0,0 0-9 15,0 0-44-15,0 0 8 0,0 0-30 0,13 22-9 16,-1-10-14-16,-4 2-5 0,3 1-13 0,3 8-11 0,-3 1-10 15,3 1-10-15,-1-1-12 0,-5 3-9 0,-1 3-8 16,1-2-5-16,-4 3-9 0,1 0-5 16,-5 3-8-16,-3 0-8 0,-1-2-5 0,2 2-7 0,-2-1-9 15,-3-1-5-15,-3-4-7 0,-2 1-7 0,-3-1-8 16,2-1-4-16,-5-5-3 0,0 0-11 0,0-2-17 16,-4-1-17-16,0 1-25 0,1-6-30 0,-2 3-44 15,1-4-55-15,-4-1-70 0,7-4-105 0,-6-1-298 16,-2 2-1050-16,8-5-92 0</inkml:trace>
  <inkml:trace contextRef="#ctx0" brushRef="#br0" timeOffset="8856.43">2215 13029 514 0,'0'0'481'0,"0"0"-64"16,-21-4-55-16,21 4-43 0,-11-6-32 0,5-1-35 15,1 1-24-15,-1-2-20 0,-1 0-6 0,3 2-16 16,0 1-3-16,4 5-8 0,-6-9-7 0,3 5-11 16,3 4-8-16,-5-5-15 0,5 5-11 0,0 0-6 15,0 0-11-15,0 0-13 0,0 0-6 0,0 0-14 16,0 0-2-16,8 25-9 0,-1-8-3 0,5 8-9 16,-3 0 0-16,0 0-6 0,5 2-1 0,-4-2-6 0,4 4-4 15,-1-2-4-15,-1 1-3 0,0-2 0 0,1-2 1 16,-5-6-5-16,1 0 0 0,-4-6-4 15,1-2-1-15,-3-1 2 0,1-1 4 0,-2-4 1 0,-2-4 1 16,7 4-7-16,-7-4 8 0,0 0 12 0,13-13 6 16,-7 4 11-16,4-7-12 0,-4-2-3 0,1 0-3 15,-1-1-5-15,-1 0-4 0,3-4-2 0,-3 7 1 16,-1 0-12-16,1-1-19 0,0 0-26 0,-1 5-27 16,0-2-29-16,-3-2-30 0,2 4-36 0,-3 2-40 15,4-4-47-15,0 4-61 0,-4 0-283 0,2-2-880 16,3-3 16-16</inkml:trace>
  <inkml:trace contextRef="#ctx0" brushRef="#br0" timeOffset="9068.26">2632 12864 466 0,'2'7'490'0,"2"4"-45"0,0 1-42 15,-1 5-27-15,3 7-15 0,0 4-16 0,-2-1-25 16,0 1-25-16,1 1-28 0,0 2-28 15,2-2-32-15,0-2-18 0,-3 0-26 0,2-1-20 16,0-6-20-16,-1-3-15 0,0 0-14 0,1-1-7 0,-5-4-23 16,5-3-31-16,-3 0-31 0,-1-2-33 0,0-1-39 15,1 0-42-15,-1 0-51 0,-2-6-53 0,0 0-61 16,0 0-258-16,0 0-774 0,0 0 59 16</inkml:trace>
  <inkml:trace contextRef="#ctx0" brushRef="#br0" timeOffset="9372.12">2579 13030 226 0,'0'0'509'15,"-6"-7"-85"-15,3 2-74 0,3 5-50 0,-1-13-39 16,1 5-38-16,0 8-35 0,4-13-13 0,-2 6-20 16,4-1-18-16,0 0-11 0,2 1-10 0,-1-2-9 15,4 1-6-15,4 0-5 0,0 2-9 0,2-2-9 16,-1 2-10-16,4 0-5 0,-5 3-3 0,5 0-4 15,-1 0-4-15,-1 3-2 0,-4 0-8 0,-1 2 3 16,1-1-6-16,-3 0 2 0,-1 1 0 0,-2-1 10 16,-1 3 16-16,-3 0 11 0,-4-4-2 0,2 10-1 15,-2-1-10-15,0-9-4 0,-7 18-7 0,-3-4-1 0,2 1-5 16,-4-3-8-16,-2 1-3 0,0-2-6 16,0-1-9-16,-1 0-13 0,-2 0-25 0,1-2-22 15,0 1-27-15,5-3-28 0,1-1-27 0,-1 0-48 16,4-5-53-16,0 2-74 0,7-2-207 0,-11-2-709 0,11 2 74 15</inkml:trace>
  <inkml:trace contextRef="#ctx0" brushRef="#br0" timeOffset="9853.4">2968 13046 76 0,'6'11'410'0,"-1"-1"-53"15,0 7-21-15,3-1-24 0,0-2-18 0,-4-2-22 16,1 2-30-16,-1-1-11 0,2 0-17 0,-3-1-19 16,0-1-10-16,2-1-24 0,-2-2-16 0,0-3-19 15,-2 1-15-15,-1-6-12 0,4 11-11 0,-3-7-12 16,-1-4-6-16,3 6-10 0,-3-6-6 0,2 6-3 16,-2-6-2-16,0 0-5 0,0 0 5 0,0 0 0 15,0 0 0-15,0 0-2 0,0 0-1 0,0 0 6 16,0 0-2-16,-1-26-4 0,0 11-2 0,-3-2-7 15,1 2 2-15,1-3-10 0,-1 2 3 0,-1 0-5 16,1 4-5-16,0-1 0 0,2 2 0 0,-2 2-7 16,2 0-2-16,-1 2 0 0,2 7 2 0,-1-11-4 15,1 11 1-15,0 0-6 0,3-9 2 0,-3 9-6 16,0 0 9-16,14 0-3 0,-14 0 3 0,11 7-2 16,1 0 4-16,-3 2 2 0,5 5 0 0,0-1 5 15,0 0-1-15,0 2-1 0,-1-2 6 0,2 0-4 0,0 0 7 16,-2 1 7-16,4-4-6 0,-6 2 7 0,3-1-4 15,-6-4-2-15,-2-4 2 0,2 1 2 16,-3 0-2-16,-5-4 4 0,8 4-5 0,-8-4 21 16,0 0 7-16,8-16 0 0,-11 4 2 0,4-5-3 0,-5-1-6 15,3 0-10-15,-4-6-1 0,1 5-1 16,-5 1-13-16,7-3-19 0,-2 3-13 0,-1-2-24 16,2 3-30-16,-1-1-44 0,2 0-45 0,0 0-61 15,1 0-94-15,0 7-290 0,1-7-905 0,0 7 1 0</inkml:trace>
  <inkml:trace contextRef="#ctx0" brushRef="#br0" timeOffset="10794.36">4334 12971 37 0,'0'-6'519'0,"0"6"-62"0,0 0-45 0,0 0-50 15,0 0-30-15,0 0-32 0,-5-12-30 0,5 12-25 16,-5-3-23-16,5 3-23 0,0 0-17 0,-12-5-14 16,12 5-14-16,-7-2-18 0,7 2-12 0,-11-3-10 15,11 3-9-15,-14 0-12 0,14 0-14 0,-14 2-6 16,6-1-6-16,-3 2-4 0,-2 1-6 0,-1-1-6 15,1 1-7-15,2 0-1 0,-6 3-6 0,3 2-5 16,2 0 1-16,-3 1-4 0,0 1-1 0,4 3-6 16,-5-1-5-16,5 4 2 0,-1 0 4 0,2 2-7 0,-1 3-4 15,3 2 8-15,3-4-7 0,0 3 3 0,0 4 6 16,5-1-7-16,0-1 7 0,1-6-6 16,0 1-9-16,6-1 4 0,1 0 1 0,0-1 0 0,2-3 1 15,6 1 3-15,-3-5-5 0,-1 0 12 0,4-5-2 16,-3-3 0-16,0-1-4 0,0-4-5 0,5-1 0 15,-1-4-3-15,-3-2 0 0,-1-3-8 0,1-2-2 16,-3-1-3-16,-1 0-4 0,1 0-5 0,-4 3-1 16,-2 3 2-16,2 0 1 0,-5 4 2 0,2-2 2 15,-1 1 2-15,-3 6 5 0,3-7 4 0,-3 7 6 16,0 0 7-16,4-5 4 0,-4 5 2 0,0 0 2 16,0 0-5-16,0 0-4 0,4 22-1 0,-3-11 4 15,1 1-6-15,-1 4 0 0,2 1 4 0,-2-1-4 16,4 0-3-16,-1-4-1 0,1 3-4 0,-1-3-3 15,0-2-8-15,2 0-5 0,-2 1-15 0,2-1-18 16,-2-2-24-16,-1-2-30 0,-1 0-37 0,-2-6-52 16,5 6-51-16,-5-6-95 0,0 0-217 0,0 0-801 15,0 0 46-15</inkml:trace>
  <inkml:trace contextRef="#ctx0" brushRef="#br0" timeOffset="10979.01">4119 13253 2 0,'0'0'778'16,"-9"-3"-142"-16,9 3-114 0,-5-4-86 0,5 4-73 16,0 0-56-16,0 0-46 0,-2-6-34 0,2 6-28 0,0 0-25 15,0 0-22-15,16-8-18 0,-6 4-19 0,2 0-9 16,5-3-16-16,0 1-11 0,3 0-18 0,-5 0-35 16,4-1-48-16,-2 2-58 0,2-1-53 0,-1 1-58 15,1-2-86-15,-1 2-225 0,0 0-710 0,0 1 76 16</inkml:trace>
  <inkml:trace contextRef="#ctx0" brushRef="#br0" timeOffset="11403.88">4647 13111 468 0,'0'0'432'0,"0"0"-43"0,0 0-20 16,0 0-30-16,-25-4-21 0,25 4-14 0,-12-3-21 15,4 2-29-15,-3 0-31 0,1 2-20 0,-1 0-13 0,0 2-11 16,-1 0-14-16,2 3-23 0,-1 0-12 0,0 1-10 16,0 7-5-16,0-4-9 0,1 3-1 15,3 3-10-15,-1 1-4 0,3 0-6 0,3 2-4 16,-1-2-6-16,3 0-13 0,1 0-5 0,3-2-8 0,1-3-2 16,0 1-7-16,2-2-7 0,0-2-2 0,3-1 0 15,-1-2-8-15,2-2-3 0,-1-3-5 16,1-2-6-16,1-2 0 0,0-1-8 0,-1-4-2 0,1 1-11 15,0-5 1-15,-3 1-2 0,0 1-6 0,-2-2 1 16,0 3 3-16,-2-1-2 0,2 2 5 0,-5 2 0 16,2 1 10-16,0 1 9 0,-4 4 10 0,7-4 8 15,-7 4 9-15,0 0-9 0,0 0 2 0,0 0 3 16,0 0-11-16,0 0-4 0,0 0 3 0,-3 27-3 16,-1-17 2-16,4 0-1 0,0 4 3 0,3-1-9 15,0 2-1-15,-2-2 3 0,2 2-6 0,1 1 0 16,0-4-18-16,2 0-22 0,-1-1-26 0,-1-3-26 15,1-2-40-15,0-2-34 0,0-2-32 0,-5-2-43 16,14-6-51-16,-6-2-276 0,-1-8-828 0,0 1 36 16</inkml:trace>
  <inkml:trace contextRef="#ctx0" brushRef="#br0" timeOffset="11988.34">4816 12991 90 0,'1'-5'591'0,"2"-1"-80"0,-3 6-59 16,3-8-58-16,-3 8-40 0,0 0-34 15,0 0-32-15,12 15-27 0,-7 1-18 0,-1 0-22 16,0 2-6-16,1 6-11 0,0 6-10 0,0-2-3 16,4 1-26-16,-1 1-20 0,-2 1-6 0,-1-4-23 0,-1 1-3 15,4-2-24-15,-3 2-5 0,5-2-8 0,-4-8-10 16,6 5-13-16,-7-6-1 0,1-3-20 0,0-4-14 16,-3 0-17-16,3-5-21 0,-2 1-19 0,0-2-24 15,-4-4-14-15,7 1-12 0,-7-1-14 0,0 0-6 16,6-14-17-16,-4 4-11 0,-2 2-12 0,0-3-15 15,-3 0 8-15,0 0-8 0,0 0 0 0,-1 1 4 16,-3 1 14-16,-2-2 11 0,0-1 14 0,-2 2 30 16,1 0 20-16,-2 3 30 0,3-2 23 0,-1 2 35 15,0 0 31-15,2 3 33 0,1 2 25 0,0 0 15 16,7 2 20-16,-10-4-1 0,10 4-10 0,0 0-16 16,-10 1-12-16,10-1-7 0,0 0-17 0,0 0-6 15,0 0-10-15,0 0-6 0,0 0-5 0,16 15-5 0,-5-14 0 16,1 0-6-16,1-2-4 0,6-1-3 15,3-2-3-15,-4-2-1 0,1-2-6 0,6-4 4 16,-3-3-5-16,3-1-8 0,-1 2 3 0,-1-4-5 0,-4 3-6 16,1-2-11-16,-5 5-10 0,0 0-9 0,-4-1-5 15,-2 4-1-15,-1-2 1 0,-2 2 3 0,0 2 6 16,-4 1 1-16,-2 0 4 0,0 6 13 0,0 0 5 16,-9-11 1-16,3 9 8 0,6 2 8 0,-16 0 13 15,5 3 7-15,-2 2 5 0,-1 3 14 0,0 3 5 16,-1 1 9-16,2 1 17 0,-1 1-2 0,1 2 3 15,-1 0 3-15,6 1-7 0,-2 0-6 0,4-2-7 16,-2 1-10-16,3-6-9 0,2 1-4 0,5-2-5 16,-1 0-11-16,-1-9-2 0,4 13-2 0,1-8-15 15,2 2-13-15,2-3-16 0,2-2-15 0,1-1-20 16,0-1-24-16,2-1-24 0,-3-1-20 0,2-2-26 16,1 1-23-16,3-3-15 0,0 0-13 0,-2-1-13 15,3-2-14-15,0 1-15 0,-3 1-29 0,3-2-43 0,-5 0-191 16,-3 0-702-16,3-2 76 0</inkml:trace>
  <inkml:trace contextRef="#ctx0" brushRef="#br0" timeOffset="12378.42">5370 13072 195 0,'3'-4'587'0,"-3"4"-37"0,3-6-50 15,-3 6-49-15,0 0-43 0,3-5-51 0,-3 5-38 16,0 0-53-16,0 0-30 0,0 0-32 16,0 0-21-16,0 0-21 0,0 0 3 0,-3 32-13 15,3-20-11-15,1 0-15 0,0 3 0 0,0 1-22 0,3-3-11 16,0 3-6-16,1-2-10 0,1-1-13 0,-2-2-3 15,0 1-6-15,3-2-11 0,-1-2-7 0,2-1-2 16,1-1-9-16,-4-3-11 0,1-1-16 0,-6-2-18 16,14-2-9-16,-6-1-19 0,0-4-13 0,-1 0-13 15,-1-5-21-15,2 2-13 0,1-7-20 0,-1 2-12 16,-2 3-6-16,1-4 11 0,-4 5 10 0,3 1 12 16,-4 2 15-16,1 4 8 0,-1-2 26 0,-2 6 27 15,7-8 28-15,-7 8 30 0,3-3 14 0,-3 3 11 16,0 0 6-16,0 0 11 0,9 20 2 0,-7-12 8 15,2 2 2-15,-1 2-2 0,0-2 2 0,1 1-3 16,1-3 0-16,0 1-3 0,-2-1 9 0,0-2-4 16,4-1-7-16,-7-5-2 0,6 7 5 0,-1-5-9 15,-5-2-5-15,0 0 5 0,10-1 9 0,-10 1 1 0,0 0-3 16,11-9-7-16,-7 3-3 0,1-1-9 0,-3-1-4 16,1-2-10-16,-2 0-12 0,-1 0-20 15,1-2-17-15,1 0-35 0,-4 0-25 0,0-1-34 0,2 3-43 16,-4-1-47-16,0 1-57 0,2-4-73 0,-5 6-255 15,6 1-879-15,1 7 17 0</inkml:trace>
  <inkml:trace contextRef="#ctx0" brushRef="#br0" timeOffset="12853.35">5978 13019 628 0,'0'0'585'16,"0"0"-99"-16,0 0-66 0,0 0-49 0,0 0-42 16,0 0-24-16,-36 2-36 0,28 1-22 0,-4-1-16 15,0 1-20-15,2 0-10 0,-3 4-12 0,3-3-18 16,-1 3-8-16,0 1-4 0,2-2-16 0,0 4-11 16,-1 3-15-16,-2 1-11 0,6 0-4 0,-1 0-21 15,2 3-11-15,2 0-4 0,-1-1-9 0,1 1-4 16,3-1-4-16,1-1-8 0,-1-5-4 0,4 1-8 0,-4-5-4 15,6-1-6-15,2 2-9 0,-1-5-18 16,-7-2-7-16,14-3-8 0,-4-2-7 16,1-1-17-16,3-3-11 0,-2-3-10 0,-3-2-15 15,5-2-6-15,-2-1-15 0,0 3-8 0,-2 0-2 0,-2 3 8 16,-1 2 6-16,0 1 8 0,-3 1 12 0,0 4 13 16,-4 3 21-16,5-5 22 0,-5 5 13 0,0 0 6 15,0 0 12-15,0 0 1 0,0 0 15 0,5 13 12 16,-5-13 1-16,1 12-3 0,-1-5 1 0,2 1-2 15,-2-1 1-15,3 2-5 0,-1 0-2 0,0-3-4 16,1 0 2-16,-1 1-3 0,2-1-4 0,0-1-3 16,0 0-7-16,-4-5 5 0,10 6-13 0,-5-4-17 15,-5-2-12-15,10-2-19 0,-10 2-16 0,11-7-19 16,-5 0-16-16,3-1-14 0,-4 0-17 0,2 0-21 16,-1 0-14-16,0 1-13 0,-1-3-16 0,1 2-27 15,-3 1-42-15,0 1-192 0,1-1-623 0,-4 7 94 16</inkml:trace>
  <inkml:trace contextRef="#ctx0" brushRef="#br0" timeOffset="13337.3">6114 13105 526 0,'0'0'150'0,"0"0"136"0,8 15 32 16,-5-8-18-16,-2 2-17 0,-1 0-48 0,2 2-7 16,-2-2 12-16,4 4-12 0,-4-2-20 15,0-1-17-15,3 0-16 0,-2-3-23 0,-1-7-15 16,2 13-15-16,1-8-17 0,1 0-11 0,1-1-11 0,0 0-8 16,3-1-7-16,-8-3-10 0,14 2-1 0,-6-2-7 15,1-1-9-15,2-3-1 0,-2-2-7 0,1-2-3 16,2 1-12-16,0-7-5 0,1 1-8 0,-1-3-12 15,-2 4-29-15,3-5-12 0,-3 1-17 0,0-1-3 16,0-1 1-16,2 1 3 0,-3-1 8 0,0 4 2 16,-3 3 7-16,1 0 4 0,-1 3 6 0,2 0 16 15,-5 4 21-15,1 0 25 0,-4 4 28 0,5-4 17 16,-5 4 0-16,0 0 9 0,0 0 4 0,0 0 3 16,4 18 7-16,-4-11 7 0,-1 3-2 0,0-1 1 15,1 4-8-15,1 4-6 0,-2 1 1 0,2 0-2 16,3 1 7-16,2 6-16 0,0 0 1 0,5 3-10 15,-2 1 1-15,0 0 6 0,1 0 4 0,3 5-8 16,-1 0 0-16,4 10 7 0,-5-10 3 0,1 2-13 0,6 8-5 16,-12-10 3-16,3-1-1 0,0-2-7 15,-4-1-5-15,0 0-6 0,-1-1-2 0,-3-2-8 16,1-8-3-16,-2-1-3 0,-2 0-1 0,-2-2-2 16,1 1 0-16,-5-7-10 0,2 0-6 0,-5-3-7 0,-3 4-7 15,2-6-7-15,-6-2 4 0,0-2-3 0,-5-2 6 16,-4-2-1-16,7 2 3 0,-2-2 0 0,3-4 1 15,2 0 4-15,0 1 2 0,0-3-6 0,4-2-3 16,2-6 3-16,3 3 0 0,1-4-3 0,3-1 3 16,3-6 0-16,5-4 2 0,3-1-3 0,1 0-3 15,5 0 5-15,5 0-5 0,1-1-4 0,3 0-20 16,10-6-37-16,-8 12-50 0,-2-1-60 0,-3 4-91 16,-3 2-369-16,-4 7-1013 0,3 1-63 0</inkml:trace>
  <inkml:trace contextRef="#ctx0" brushRef="#br0" timeOffset="14018.98">7408 12758 722 0,'0'0'612'16,"0"0"-85"-16,0 0-70 0,1-8-44 0,-1 8-40 15,0 0-35-15,0 0-39 0,-6-7-20 0,6 7-34 16,0 0-23-16,-14 1-19 0,14-1-15 0,-15 9-18 0,4-3-18 15,-1 3-15-15,1 5-10 0,-3 0-15 0,2 3-6 16,-3 7-5-16,2 1-6 0,-1 5 3 16,3 4 0-16,0 1-1 0,-1 11-1 0,3 5-6 0,4 1-5 15,0-4-3-15,5 2-5 0,0-4-6 0,3-10-8 16,4 11 7-16,2-15-9 0,1 1-6 0,3-5-6 16,4 3-6-16,-1-6-6 0,7-4 0 0,-2-2-8 15,4-6-4-15,-6-5-7 0,3-3-10 0,1-4-21 16,-4-3-25-16,3-2-45 0,-4-7-49 0,7-1-55 15,-3-5-74-15,-7 3-106 0,4-5-277 0,-9 3-1044 16,-1 1-85-16</inkml:trace>
  <inkml:trace contextRef="#ctx0" brushRef="#br0" timeOffset="14717.19">7623 12887 46 0,'0'0'719'0,"-2"-6"-103"0,2 6-85 16,0 0-76-16,-3-7-48 0,3 7-43 0,0 0-39 15,0 0-31-15,0 0-30 0,0 0-32 0,0 0 0 0,0 0-35 16,8 27-6-16,0-2-13 0,-2 1 0 0,4 4-12 15,-1 1-17-15,0 2-15 0,9 12-15 0,-10-14-17 16,2 2-11-16,-1-2-8 0,4-1-11 0,-4-1-9 16,2-2-10-16,-3-3-15 0,-3-6-18 0,0-1-23 15,1-7-20-15,-2-2-44 0,0-3-31 0,-2 0-38 16,-2-5-36-16,0 7-36 0,0-7-40 0,0 0-22 16,0 0-29-16,0 0-270 0,-20-18-845 0,14 10 29 15</inkml:trace>
  <inkml:trace contextRef="#ctx0" brushRef="#br0" timeOffset="15009.35">7677 13250 133 0,'-5'-7'381'0,"5"7"57"0,-4-7 0 16,4 7-59-16,0 0-52 0,-3-8-48 0,3 8-35 16,0 0-19-16,0 0-22 0,17-6-15 0,-9 5-9 0,2 1-23 15,3-3-14-15,2 1-13 0,3-2-9 0,-1 1-9 16,-2-5-8-16,1-2-13 0,0 2-8 16,-1-1-4-16,1-4-3 0,-1-3-15 0,-5 1-2 15,3-1-11-15,-4 0-2 0,4-6-8 0,-4 3-6 0,-2 1-2 16,-2 1 2-16,-1 1-14 0,-1 6 9 0,1-2 1 15,-2 6 8-15,-2-1 12 0,0 7 19 0,2-7 8 16,-2 7 3-16,0 0 1 0,0 0-9 0,0 0-20 16,0 0 3-16,0 0 12 0,1 22-17 0,-1-12 2 15,-1 6-7-15,-1-4 5 0,5 5-9 0,1 1-3 16,0 0 0-16,3 1-6 0,0-1 0 0,2 6-9 16,-2-8-8-16,4 1-8 0,-2-2-20 0,2 0-19 15,-1 0-21-15,2-3-26 0,-3-3-25 0,1 0-31 16,1-2-34-16,1-2-26 0,-3-3-21 0,1-2-31 15,-1 0-48-15,3-2-236 0,-4-3-770 0,1-1 58 16</inkml:trace>
  <inkml:trace contextRef="#ctx0" brushRef="#br0" timeOffset="16286.89">8274 13062 266 0,'0'-8'549'0,"3"3"-39"0,-3 5-57 0,-2-10-45 15,2 10-36-15,-1-13-45 0,1 13-30 0,-8-10-42 16,0 7-15-16,1 1-16 0,7 2-18 0,-10-4-22 15,10 4-10-15,-14 2-13 0,3 3-7 16,4 3-6-16,-1 1 0 0,-2 3-8 0,4-1-8 0,-1 4-8 16,1 2-7-16,3 1-15 0,0 1-8 0,1-1-5 15,2 2-17-15,5-2-7 0,-5-3-6 0,1 0-9 16,2-5-6-16,2 1-8 0,-1-2-6 0,1-2-8 16,3-1-5-16,-3-3-10 0,2 0-4 0,0-3-15 15,-7 0-12-15,18-7-8 0,-9-1-16 0,1-3-4 16,0-3-11-16,-1 1-6 0,2-1-2 0,1-1-1 15,-3 1 3-15,1 2 8 0,0 3 3 0,-3 1 7 16,1 1 5-16,-4 1 1 0,-1 1 4 0,3 1 9 16,0 0 4-16,-6 4 8 0,8-3 5 0,-8 3 5 0,0 0 9 15,0 0 1-15,13 3 7 0,-13-3 7 0,6 3-2 16,-6-3 4-16,9 5 6 0,-5-1-6 16,-4-4 2-16,10 6-3 0,-2-3 1 0,1 1 0 0,-3 0-1 15,6-1 11-15,-3 2-6 0,2-1 0 0,-2-1-3 16,2 1 0-16,-2-2-5 0,0 0-2 0,0 1 3 15,-2-2-4-15,-7-1-6 0,13 0-5 0,-13 0-3 16,14-1 5-16,-10-2-3 0,-4 3-1 0,13-3-4 16,-10 0-3-16,4-3-2 0,-7 6-11 0,7-10-10 15,-3 0-6-15,2 2-16 0,-3-1-13 0,3 1-18 16,-1-2-8-16,0-2-3 0,1 0 6 0,-3 4 4 16,3-1 12-16,-2 1 12 0,4 4 7 0,-6-3 9 15,2 3 16-15,1 0 6 0,-5 4 6 0,0 0 12 0,9-1 5 16,-9 1 3-16,0 0 0 0,12 1 4 15,-12-1 0-15,8 5 7 0,-3-3 6 0,-5-2 4 16,8 5 0-16,-8-5-1 0,12 5-2 0,-6-4 5 0,3 4 3 16,3-4-3-16,-1 2 4 0,-2 0-8 0,2 0 5 15,0-1-4-15,-2-1-4 0,3 0 1 0,-5-1 0 16,5-1-6-16,0 0-1 0,1-3 1 0,-3 0 2 16,-1 0-5-16,2-2-1 0,-3-3-1 0,0 3 1 15,1 2-6-15,-1-4-6 0,-1 2-8 0,-3 2-2 16,1-3 3-16,2 4-6 0,-7 3-7 0,6-8-1 15,-1 2-6-15,-1 3 7 0,-4 3 1 0,4-5 3 16,-4 5 0-16,0 0 3 0,8-4 1 0,-8 4 2 16,0 0 1-16,0 0 4 0,0 0 2 0,0 0 1 15,0 0 3-15,4-5 1 0,-4 5 3 0,0 0 6 16,0 0 2-16,0 0 1 0,0 0 1 0,0 0 5 16,0 0-4-16,0 16 3 0,0-16 1 0,2 9-4 0,-2-9-3 15,1 10 2-15,3-5-2 0,-4-5-4 0,0 0 1 16,0 10-2-16,0-10 0 0,4 6-1 15,-4-6-1-15,0 0 4 0,4 5 0 0,-4-5-3 0,6 5 0 16,-6-5 2-16,6 3-2 0,-6-3 0 0,0 0 0 16,9 1-2-16,-9-1-2 0,7 3 4 0,-7-3-4 15,11 3 0-15,-11-3-2 0,0 0 3 0,9-3-4 16,-9 3-5-16,0 0 0 0,5-7-3 0,-5 7 1 16,4-7 2-16,-4 7-3 0,4-8 3 0,-4 8-2 15,8-5 4-15,-8 5 2 0,0 0 0 0,0 0-1 16,4-4 3-16,-4 4 1 0,0 0 4 0,5-4-6 15,-5 4 9-15,0 0-4 0,0 0 9 0,0 0 1 16,0 0 7-16,0 0 4 0,0 0 6 0,0 0 0 0,0 0 3 16,0 0-5-16,0 0-4 0,0 0-1 15,0 0 3-15,0 0 2 0,0 0 2 0,-23-4 0 16,23 4-2-16,-16 3 3 0,5 1-6 0,2 0 1 0,-4 3 0 16,-1 2-1-16,1 0 7 0,-3 2 2 0,3-1 6 15,-2 3-3-15,5 2 16 0,-1-6-2 0,1 4-4 16,2-1 9-16,3 2-5 0,1-3-9 0,-1 2 1 15,2-2 11-15,6 2-15 0,-2 2-3 0,3 0 5 16,0-4-17-16,0 0-1 0,10 9 26 16,-5-12-37-16,0-2-7 0,-1-1 6 0,2-4-4 15,-3-2 0-15,1-4 1 0,1 0 4 0,3-3-6 16,-5-3-8-16,3-6-6 0,-2-2-7 0,-1-7-4 16,-1-2 8-16,-4-3-12 0,3-5 5 0,-3-11 11 15,2 1 1-15,-6-2 8 0,0 2-2 0,2 11 14 16,-3-3-9-16,-1 4 1 0,-2-13-1 0,-3 14 1 15,3 2 2-15,-4 3-3 0,-1 4-2 0,1 1 7 0,-1 6 0 16,0 4 5-16,4 3 18 0,0 5-1 16,1 1 9-16,6 4-5 0,-11 3 0 0,6 5-4 15,0 9-1-15,3 9-1 0,2 2 7 0,0 5 11 0,5 2 9 16,4 11 10-16,2 1 13 0,2 4 7 0,1-2 7 16,-1-3 1-16,5 1-3 0,1-4-4 0,-4-11-8 15,3-5-11-15,4 0-10 0,3-7-10 0,0 0-7 16,4-1-5-16,-2-5-6 0,0-2-13 0,0-4-13 15,-7-2-25-15,1-5-35 0,-2-1-39 0,4-2-24 16,4-4-16-16,-11 2-51 0,2-7-64 0,0-2-96 16,-1-6-288-16,-7 1-1019 0,1 2-67 0</inkml:trace>
  <inkml:trace contextRef="#ctx0" brushRef="#br0" timeOffset="17388.34">9170 13398 183 0,'0'0'556'0,"0"0"-61"0,0 0-56 0,0 0-52 15,0 0-44-15,0 0-37 0,0 0-46 0,-12-13-32 16,12 13-34-16,-1-6-15 0,1 6-19 0,-7-6-14 15,7 6-18-15,0 0 6 0,-7-8-4 0,7 8-10 16,-8-5-14-16,8 5-10 0,-5-3-9 0,5 3 9 16,0 0-3-16,0 0-5 0,0 0-8 0,0 0-6 0,0 0-9 15,-11 9-5-15,11-9-12 0,-3 10-4 16,3-10-6-16,0 8 0 0,0-8-13 0,0 8 7 16,0-8-9-16,0 0 1 0,6 8-15 0,-6-8-10 0,0 0-7 15,8 0-3-15,-8 0-7 0,0 0-10 0,13-18-9 16,-7 7-8-16,0-5-19 0,3-7-18 15,-3 3-19-15,-1-4-22 0,4-3-12 0,-4 1-5 0,1 8 13 16,1-8-17-16,-1 10 36 0,-1 5 24 0,-2 0 18 16,1-2 12-16,1 5 21 0,-3 2 22 0,-2 6 20 15,4-6 18-15,-4 6 17 0,0 0 19 0,0 0 6 16,0 0 7-16,13 16 10 0,-8-7-1 0,0 7 8 16,3-2-2-16,-1 4 3 0,1 1-3 0,0 1 2 15,-1-2 1-15,9 4-11 0,-3 0 3 0,-2-1-5 0,1-4-12 16,1-2-8-16,3-3-1 0,-1 2-6 15,-1-3-6-15,-3-4-6 0,0-1-5 0,3-1-8 16,-3-3-7-16,1-1 3 0,1-3-1 0,-4-4-11 0,0-1-11 16,0-3-13-16,0-4-14 0,-2-3-2 0,2-1-15 15,-5 0-3-15,5-1-3 0,-5 0 0 16,1 2 6-16,-1 0 4 0,1 6-1 0,-3 0 6 0,1 3 3 16,-1 2 3-16,-2 6 8 0,2-11 2 0,-2 11 18 15,0-7 8-15,0 7 9 0,0 0 5 0,4-5 7 16,-4 5-10-16,0 0 6 0,0 0 6 0,0 0 0 15,4 21 7-15,-3-16-8 0,4 1 2 0,-5-6-6 16,4 12-3-16,-1-8-3 0,1 1-1 0,-4-5-7 16,4 7 3-16,1-4-9 0,-5-3 5 0,8 3-5 15,-8-3-3-15,0 0-7 0,17-9 2 0,-15 3-4 16,4-3-2-16,0-1-4 0,-1-1 3 0,2 1-2 16,0 1 3-16,-3 1 3 0,3 0-3 0,-1 3 2 0,0-1 3 15,-2 2 4-15,2-1-7 0,-6 5 7 0,9-5 2 16,-9 5 4-16,8-3 4 0,-8 3 7 15,0 0 0-15,11-1-7 0,-11 1 5 0,0 0-1 0,9 0-7 16,-9 0 5-16,0 0-5 0,13 0-5 0,-13 0 2 16,0 0 8-16,9-1-10 0,-9 1-11 0,9-2 5 15,-9 2-3-15,6-3 5 0,-6 3-9 0,10-3 0 16,-10 3-5-16,7-4 0 0,-7 4-21 0,8-6-10 16,-6 1-5-16,-2 5-7 0,5-6-8 0,-5 6-6 15,3-9-8-15,-3 9-9 0,4-9-10 0,-4 9-15 16,3-8-17-16,-3 8-19 0,4-7-31 0,-4 7-26 15,0-14-17-15,4 11-66 0,-4 3-213 0,3-12-707 16,-1 7 76-16</inkml:trace>
  <inkml:trace contextRef="#ctx0" brushRef="#br0" timeOffset="17766.18">9800 12724 284 0,'0'0'672'15,"0"-10"-97"-15,0 10-56 0,0-8-54 0,0 8-51 16,4-8-47-16,-4 8-26 0,7-3-29 0,-7 3-26 16,21 6-2-16,-11 0-8 0,4 5-9 0,3 3-25 15,4 4-18-15,-3 5-21 0,0 1-17 0,0 1-17 16,0 6-9-16,-5-2-16 0,5 17-14 0,-7-14-18 16,-3 1-12-16,-6 0-12 0,2 13-16 0,-4-13-7 15,-2 2-25-15,-6-1-22 0,-2 1-25 0,-6-2-31 0,0 0-32 16,-3-3-26-16,0-1-24 0,-2-2-28 0,-2 1-38 15,-2-6-49-15,4-4-74 0,-6 3-321 0,2-5-1004 16,4-1-56-16</inkml:trace>
  <inkml:trace contextRef="#ctx0" brushRef="#br0" timeOffset="22414.49">3888 7318 6 0,'0'0'527'0,"0"0"-61"15,0 0-40-15,0 0-44 0,0 0-35 0,0 0-34 16,0 0-30-16,10 5-24 0,-10-5-25 0,0 0-27 16,0 0-24-16,3 8-18 0,-3-8-15 0,2 6-22 15,-2-6-13-15,3 10-9 0,-3-10-15 0,2 10-9 16,0-5-9-16,-1 3-5 0,3-1-11 0,-3 4-8 15,2-3-4-15,-3-8-17 0,-3 19-22 0,3-6-31 16,0-2-25-16,-1 0-33 0,-2 1-41 0,2 1-49 16,1 0-54-16,-4 3-289 0,0 1-734 0,0 0 71 15</inkml:trace>
  <inkml:trace contextRef="#ctx0" brushRef="#br0" timeOffset="22712.3">3934 7935 260 0,'1'10'462'0,"-1"-10"-46"0,2 10-59 0,1-4-27 16,-1 0-34-16,-2-6-26 0,1 14-29 0,-1-7-17 15,5 0-23-15,-5 1-19 0,2 2-24 0,-2-4-14 16,2 2-22-16,-1 3-12 0,0-4-14 0,-1-7-11 16,3 16-10-16,-3-10-4 0,0 4-12 0,-1 0-5 15,2-1-22-15,-2 1-19 0,2-1-30 0,-2 1-36 16,-2 0-44-16,0 0-40 0,3-4-51 0,-1 3-88 16,-5 1-182-16,5-3-628 0,-2 1 92 0</inkml:trace>
  <inkml:trace contextRef="#ctx0" brushRef="#br0" timeOffset="22931.19">3953 8404 161 0,'3'7'412'16,"-3"-7"-57"-16,4 13-49 0,-3-6-27 0,0-2-31 16,0 2-23-16,2 1-20 0,-2-1-8 0,2 3-13 15,-2-3-13-15,0 2-13 0,2 1-15 0,-2-1-18 16,2 1-10-16,-2-1-23 0,0 1-4 0,-1 1-13 15,0-1-12-15,0 0-16 0,0-2-27 0,-1 3-28 16,1-1-33-16,-1-2-20 0,-2-1-26 0,2 1-10 16,1 2-24-16,0-2-19 0,0 2-29 0,-3-1-18 15,1 0-30-15,1 0-139 0,-2 1-461 0,4-1 100 16</inkml:trace>
  <inkml:trace contextRef="#ctx0" brushRef="#br0" timeOffset="23112.37">3970 8731 1173 0,'0'8'-44'0,"1"-1"86"0,3 1 59 0,-4 2 58 15,4-2 1-15,-3 1-11 0,0-2-8 0,0 0-9 0,1 0 19 16,-1-1-11-16,0 1-8 0,-1-7 2 15,0 14-6-15,0-7 4 0,2 0-1 0,0-1 1 16,-2-6 3-16,0 14 0 0,0-9-3 0,1 2-3 0,-1-7-2 16,-1 14-2-16,1-7-4 0,0-7-8 0,0 13-13 15,0-6-8-15,0-7-10 0,-1 15-9 0,2-9-8 16,-1 2-10-16,0-8-7 0,-1 13-13 16,1-6-26-16,-1 0-29 0,1-7-31 0,-2 15-36 0,1-8-29 15,1-7-33-15,0 13-34 0,-1-5-64 0,-2-1-242 16,1 2-684-16,-2-1 81 0</inkml:trace>
  <inkml:trace contextRef="#ctx0" brushRef="#br0" timeOffset="23350.22">3994 9363 318 0,'0'12'474'0,"1"-8"-72"0,-1-4-67 16,-1 13-43-16,1-13-43 0,3 13-36 0,-3-8-32 0,1 2-20 15,-1-7-28-15,2 12-24 0,0-6-17 0,-2-6-11 16,-2 14-14-16,2-7-20 0,0 2-6 16,0-1-8-16,0-8-25 0,-2 15-32 0,-1-9-37 0,2 1-77 15,1-7-271-15,-4 13-545 0,2-7 100 0</inkml:trace>
  <inkml:trace contextRef="#ctx0" brushRef="#br0" timeOffset="23550.67">4003 9730 544 0,'0'0'489'0,"1"12"-58"0,1-7-48 15,0 2-47-15,-2-7-35 0,5 11-27 0,-4-7-32 16,-1-4-21-16,2 13-26 0,-2-13-23 0,1 9-25 15,-1-3-13-15,0-6-13 0,3 12-17 0,-2-4-10 16,-1-8-16-16,2 10-16 0,0-4-28 0,-2-6-40 16,-2 18-41-16,2-8-48 0,-1-2-56 0,1-8-36 0,-4 16-306 15,-1-9-695-15,0 2 77 0</inkml:trace>
  <inkml:trace contextRef="#ctx0" brushRef="#br0" timeOffset="23746.8">4025 10143 399 0,'4'6'464'16,"-3"1"-44"-16,-1-7-36 0,1 13-38 0,2-6-33 15,0 3-37-15,-1 0-27 0,0-1-36 0,1 2-18 16,-2-2-19-16,0-1-19 0,-1 1-19 0,0 1-20 16,2-3-12-16,-1 2-13 0,0 0-19 0,-1-1-34 15,0-8-30-15,-2 12-40 0,0-4-44 0,0-2-50 16,2-6-60-16,-3 12-91 0,0-6-182 0,-1 1-627 15,4-7 91-15</inkml:trace>
  <inkml:trace contextRef="#ctx0" brushRef="#br0" timeOffset="23943.38">4059 10534 471 0,'2'7'475'0,"0"-1"-74"0,-2-6-56 16,1 17-45-16,1-11-44 0,0 1-21 0,0 4-32 0,0-2-12 15,-1-1-18-15,0-1-18 0,-1-7-12 0,3 12-18 16,-2-5-10-16,-1 0-16 0,0-7-11 0,2 12-11 16,-2-5-7-16,1 0-15 0,-1-7-26 0,0 12-45 15,-1-4-53-15,1-8-67 0,-3 10-75 0,0-3-255 16,-1-1-642-16,-3 4 90 0</inkml:trace>
  <inkml:trace contextRef="#ctx0" brushRef="#br0" timeOffset="24160.15">4076 10918 535 0,'1'8'562'0,"-2"-1"-68"15,3 3-50-15,1 0-37 0,-1 1-37 0,1-2-39 16,0 1-44-16,-2-1-29 0,0 0-28 0,1 0-22 16,-1 0-24-16,1-2-23 0,-1 3-16 0,1-3-9 15,-1-1-30-15,-1-6-12 0,0 13-16 0,3-8-22 16,-3-5-15-16,0 12-25 0,2-5-25 0,-2-7-36 0,-2 13-20 15,-1-7-25-15,0 1-27 0,1 0-24 0,0 2-30 16,-2 0-19-16,1-3-44 0,2 3-278 0,-1-1-728 16,-1 1 69-16</inkml:trace>
  <inkml:trace contextRef="#ctx0" brushRef="#br0" timeOffset="24360.54">4085 11353 37 0,'2'5'614'0,"-2"-5"-88"15,2 18-84-15,-2-11-49 0,2 0-49 0,0-1-48 16,-2-6-33-16,-2 15-27 0,5-5-34 0,-2-1-25 16,0-3-21-16,0 4-19 0,1-4-19 0,-1 1-5 15,-1-7-17-15,3 17-8 0,-1-13-17 0,-2 4-2 16,0-8-10-16,3 12-6 0,-3-6-11 0,1 1-21 16,-1-7-16-16,0 13-24 0,0-13-35 0,-4 14-35 15,3-8-48-15,0-1-46 0,1-5-76 0,-4 14-229 16,1-10-684-16,0 2 79 0</inkml:trace>
  <inkml:trace contextRef="#ctx0" brushRef="#br0" timeOffset="24545.34">4085 11692 101 0,'1'6'542'16,"0"2"-80"-16,-1-8-69 0,3 12-51 0,-2-5-38 16,1 0-31-16,0 0-38 0,-1 0-21 0,0 1-29 15,1-2-11-15,-2-6-19 0,4 15-16 0,-1-5-20 16,0-3-14-16,-2-1-10 0,-1 2-14 0,3-1-6 15,-3 2-8-15,1 1-25 0,0-2-24 0,-1 0-31 16,0-8-36-16,0 13-22 0,-1-5-41 0,-1 0-34 16,2-8-52-16,-2 12-265 0,0-5-635 0,0 2 91 15</inkml:trace>
  <inkml:trace contextRef="#ctx0" brushRef="#br0" timeOffset="24752.34">4164 12073 30 0,'4'9'511'0,"1"-1"-51"0,-1 0-49 0,-2 0-40 15,4 0-33-15,-4 1-32 0,2-1-35 0,0-1-20 0,-1 2-17 16,1-1-20-16,-1 2-16 0,-1-4-21 0,1 0-19 16,0 1-18-16,-1 1-12 0,1-2-17 15,-3-6-11-15,4 10-18 0,-4-10-1 0,1 8-11 0,-1-8-12 16,1 9-7-16,-1-2-5 0,0-7-6 0,3 11-4 16,-2-6-2-16,-1-5-9 0,0 12-11 0,0-12-12 15,-1 12-21-15,1-12-26 0,-4 10-30 0,1-5-32 16,1 1-38-16,2-6-46 0,-4 11-58 0,1-6-267 15,-2 1-734-15,1-2 70 0</inkml:trace>
  <inkml:trace contextRef="#ctx0" brushRef="#br0" timeOffset="25053.3">4198 12423 464 0,'0'0'482'0,"3"10"-66"0,-3-3-45 16,3-1-34-16,-1 1-19 0,-1 0-33 0,1 0-4 15,-2-7-23-15,2 13-11 0,1-6-19 0,-1 1-9 16,0 1-17-16,-1 1-21 0,2-2-20 0,-1-1-16 15,1 1-21-15,-2-2-14 0,0 1-16 0,2 3-10 0,-3-4-4 16,1 4-17-16,0-3 0 0,-1 2-15 16,0 0-13-16,0 1-6 0,2-2-11 0,-2 2-13 0,-2-2-18 15,2-8-14-15,-2 14-17 0,0-10-15 16,2-4-18-16,-1 13-20 0,0-9-21 0,1-4-23 0,-4 10-30 16,4-10-12-16,-2 6-14 0,2-6-7 0,-2 8 23 15,2-8 12-15,0 0 34 0,0 13 34 0,0-13 46 16,3 9 36-16,-3-9 38 0,0 11 28 0,1-4 27 15,2-1 4-15,-3-6 6 0,0 12-2 0,1-6-7 16,-1-6-11-16,0 9-4 0,0-9-5 0,0 8-16 16,0-8-31-16,0 0-53 0,0 0-72 0,0 0-104 15,-8 7-254-15,8-7-656 0,0 0 87 0</inkml:trace>
  <inkml:trace contextRef="#ctx0" brushRef="#br0" timeOffset="33637.36">1152 9228 81 0,'9'24'614'16,"1"3"-94"-16,4 0-57 0,0 6-50 0,3-2-49 16,2 11-38-16,-1-8-28 0,-2-1-32 0,5 9-32 15,-6-11-25-15,1 2-24 0,10 8-15 0,-9-11-19 0,-2-2-20 16,0-2-8-16,0 2-10 0,1-6-23 16,-3 2-6-16,0-1-7 0,-2-6-7 0,-2-1-16 15,-1-2-12-15,-1-4-22 0,0-1-24 0,-4-3-23 0,0-2-16 16,0 1-30-16,-3-5-44 0,0 0-39 0,0 0-44 15,-9 9-73-15,9-9-250 0,-18-10-749 0,8 2 64 16</inkml:trace>
  <inkml:trace contextRef="#ctx0" brushRef="#br0" timeOffset="33924.24">1153 9103 206 0,'6'-8'493'0,"2"1"-54"0,2 1-46 0,1 1-53 15,-1 3-21-15,2-1-37 0,-1 1-21 0,0 2-16 16,1 0-15-16,-2 2-20 0,-1 1-4 0,1 1-22 16,-1 3-13-16,-1 1-10 0,-2-1-26 0,0 4-7 15,-2 0-17-15,0-1-16 0,-3 6-8 0,1-4-9 16,-5 3-7-16,1-1-9 0,0 2-7 0,-4 0-4 15,0-1-10-15,-2-2-6 0,0-3-13 0,0-2-22 0,-3 2-17 16,1-5-14-16,-7 2-24 0,6-1-27 0,0-5-31 16,0 2-35-16,3-2-37 0,8-1-56 15,-14-2-285-15,5 1-754 0,3-3 62 0</inkml:trace>
  <inkml:trace contextRef="#ctx0" brushRef="#br0" timeOffset="34380.29">1518 8963 300 0,'-4'-5'403'16,"4"5"-44"-16,-12-7-27 0,3 2-30 0,1 2-20 15,-1-2-19-15,2 3-15 0,0-1-15 0,-3 1-17 16,10 2-26-16,-15-4-18 0,7 3-13 0,-1 0-11 15,9 1-11-15,-15 2-16 0,8-1-8 0,-1 3-15 16,4 1-12-16,0 1-13 0,-1 1-5 0,1 3-12 16,0-1-2-16,1 3-8 0,1-1-1 0,2 2-7 15,1 1 0-15,2-1-8 0,2 2-4 0,-1-3-2 16,1 4 0-16,1-3-7 0,3-1 1 0,-4-2-1 16,3 0 0-16,1-1-3 0,-2-3-3 0,0-3-3 0,-2-1 3 15,1 1 0-15,-6-3-9 0,17-3 2 0,-12-1 2 16,4-3-1-16,-5-1-3 0,5-1-3 15,-5-2 4-15,1 3-3 0,-3-3 2 0,4 3-3 0,-4-2 0 16,-1 3-1-16,1 1 2 0,-2 6 11 0,2-11 12 16,-2 11 14-16,2-7 14 0,-2 7 11 0,0 0-3 15,0 0 2-15,4-5-10 0,-4 5-4 0,0 0-8 16,0 0-5-16,0 0 0 0,0 0-10 0,0 0 1 16,12 12-8-16,-12-12-11 0,8 7-12 0,-3-2-7 15,0-1-19-15,1-2-16 0,-1 3-19 0,4 0-27 16,-2-3-29-16,-1 0-38 0,2 1-42 0,0-3-68 15,-8 0-266-15,12-4-782 0,-5-3 55 0</inkml:trace>
  <inkml:trace contextRef="#ctx0" brushRef="#br0" timeOffset="34630.33">1732 8711 291 0,'0'0'605'0,"0"0"-74"0,-5-10-75 16,5 10-50-16,0 0-49 0,-9-1-52 15,9 1-42-15,0 0-35 0,-13 14-28 0,9-5-15 16,-1 1-10-16,0-1-10 0,1 3-6 0,0 2-10 0,1 2-14 16,1-3-13-16,2 5-6 0,0-1-18 15,3 2-16-15,-1-2-5 0,2 0-9 0,1 0-7 0,3-1-8 16,-2-1-7-16,2-4-7 0,1-2-4 16,0-1-8-16,1-1-15 0,2-3-10 0,-1-2-8 0,-1-2-13 15,2-4-19-15,2-1-22 0,-4-4-21 0,4-2-28 16,-2-2-32-16,-3-1-34 0,1-3-44 0,0 0-64 15,-7 0-249-15,1 1-767 0,-2-2 57 0</inkml:trace>
  <inkml:trace contextRef="#ctx0" brushRef="#br0" timeOffset="35224">1738 8508 668 0,'0'0'596'0,"0"0"-98"0,0 0-78 15,0 0-61-15,0 0-33 0,0 0-15 0,0 0-25 16,11 35-6-16,-4-18-21 0,3 6-16 0,1 3-12 16,-1 0-19-16,1 0-20 0,2 1-28 0,2 3-9 15,-3-3-22-15,2-1-8 0,1-4-19 0,0 0-14 0,-3-5-10 16,1 0-11-16,0-3-8 0,0-2-1 16,-2 1-12-16,-1-5-11 0,1-1-16 0,-2-2-10 15,-2-3-8-15,1-1-5 0,1-1-5 0,-9 0-9 0,16-8-12 16,-9-1-14-16,-1-2-10 0,2-4-10 0,-7-2-9 15,5-1-3-15,-4 0 6 0,-1 2 2 0,0-1 0 16,-2 0 7-16,0 5 7 0,-2 1 0 0,2 2 4 16,0 0 9-16,-2 2 14 0,3 7 13 0,-5-11 23 15,5 11 10-15,-1-7 6 0,1 7 10 0,0 0-5 16,0 0-6-16,-4-6-6 0,4 6-1 0,0 0-2 16,0 0-4-16,0 0-2 0,0 0 4 0,19 11-8 15,-13-9 4-15,1 1-1 0,3 1-1 0,3-2-4 16,-3 1 0-16,3-1-1 0,-3-2 2 0,2 1 1 15,0-2-3-15,1-1 4 0,0-2-5 0,-3-1-3 16,2 1-1-16,-2-2-1 0,-1 2-1 0,0-4 7 16,-3 1-12-16,0-2 1 0,1 0 3 0,-2-1-2 15,-2 1-6-15,-2-2-1 0,-1 1 4 0,0-1-5 16,-1 0 3-16,-1 3 3 0,0-2 3 0,-2 3-6 16,1 0 4-16,-2 2 0 0,0-1 3 0,-1 2 3 15,6 4 4-15,-9-7 5 0,5 4 9 0,4 3-1 16,-12-3-1-16,12 3-1 0,0 0 8 0,-14 7-8 0,9-4-6 15,1 3 0-15,2 1 7 0,1 0-6 0,-2 1-3 16,7 0-3-16,-3 2 2 0,-1-10-4 0,5 14 2 16,0-4-2-16,3-3-1 0,-2-1 0 0,3 0 3 15,0 0-7-15,0 0-10 0,4-4-7 0,-3 1-13 16,2-3-9-16,1-3-28 0,1 0-27 0,-4-1-31 16,1-2-32-16,0 0-34 0,3-4-39 0,-4 0-45 15,-1-4-270-15,0 4-799 0,-4-2 50 0</inkml:trace>
  <inkml:trace contextRef="#ctx0" brushRef="#br0" timeOffset="35452.26">2339 8255 599 0,'-8'-8'578'0,"3"-1"-72"0,-1 1-47 0,2 2-38 16,0 1-42-16,-2 0-10 0,6 5-46 0,-8-4-34 16,8 4-35-16,0 0-38 0,0 0-17 0,-8 12-20 15,7-2-18-15,4 1-2 0,1 7-18 0,2-1-8 16,4 7-11-16,-1-1-10 0,1 1-13 0,2-1-11 15,1 1-11-15,-2 0-9 0,4-1 1 0,1 3-12 0,-1-3-13 16,-2-3 0-16,2 1-7 0,-5-5-5 16,2-1-16-16,-1-3-32 0,0-3-24 0,-4 1-25 15,2-3-25-15,-5-1-27 0,3-1-30 0,-4-4-35 0,-3-1-34 16,7 5-41-16,-7-5-79 0,0 0-231 0,0 0-841 16,0 0 31-16</inkml:trace>
  <inkml:trace contextRef="#ctx0" brushRef="#br0" timeOffset="35872.19">2288 8443 630 0,'0'0'558'15,"0"0"-100"-15,0 0-66 0,0 0-64 0,0 0-47 16,0 0-35-16,0 0-33 0,15-11-23 0,-2 5-21 16,-4 4-19-16,1-2-19 0,7-2-12 0,-2-2-12 15,4-1-16-15,-2 2-7 0,2-1-10 0,-1-2-11 16,-1 1-3-16,0-3-11 0,0 6-1 0,1-5-11 15,-1 2-1-15,-1 0-8 0,-4 1-6 0,-1 3-7 16,-1-2-4-16,1 1-8 0,0-1-2 0,-2-1-7 16,-2 3-3-16,-4-1-3 0,3 5 3 0,-6 1 1 15,7-8-3-15,-7 8 9 0,3-6-1 0,-3 6-1 16,0 0 7-16,0 0 3 0,0 0 3 0,-14-7 3 0,14 7 7 16,0 0 7-16,-14 1 1 0,14-1 6 0,-13 5 0 15,8-3 1-15,0 2 3 0,5-4 1 0,-9 4-4 16,6 1 0-16,3-5-8 0,-5 7 0 0,5-7-1 15,0 12 2-15,0-12 4 0,2 13-4 0,2-5 7 16,-1 3 9-16,2-1-3 0,0 1 10 0,2 5 4 16,1-2 2-16,1 1 5 0,-1-2 8 0,1 1-10 15,-1 0 4-15,-1-2 6 0,0 0-11 0,-2 0-6 16,0 0 0-16,1 2-5 0,-3-2-9 0,1-1 1 16,-2 0-1-16,1-2-7 0,-2 2-9 0,-1-3-17 15,-2-2-22-15,2-6-36 0,-9 14-38 0,2-8-37 16,-4-2-54-16,0 3-75 0,0-3-344 0,-7 3-926 15,-1 0-6-15</inkml:trace>
  <inkml:trace contextRef="#ctx0" brushRef="#br0" timeOffset="36721.29">1368 10414 368 0,'0'0'540'0,"-8"-4"-75"15,8 4-50-15,-6-5-49 0,6 5-37 0,-13-2-23 16,13 2-31-16,-13 0-26 0,6-1-21 0,7 1-28 16,-15 3-23-16,7 0-13 0,0 1-16 0,0 3-18 15,0 2-15-15,0 2-15 0,1 0-13 0,1 4-8 16,-1 1-8-16,2 1-6 0,0 0-10 0,4 0-7 15,0-3 0-15,3 2 0 0,2 1-12 0,0 0-3 16,0 0-5-16,2-1-2 0,2-2-5 0,-1-3 1 16,4 3-4-16,-4-6-2 0,2 1-4 0,-1-1-6 0,1-1 0 15,0-4-7-15,0-2-9 0,-2-1-6 16,-7 0-4-16,12-4-1 0,-6-3 3 0,1-2 4 16,-1-2-4-16,-3-1 3 0,-1-3 2 0,-1 2 2 15,-1 2 0-15,-1-1 2 0,1 1-1 0,-4-1 1 0,3 1 9 16,0 5-2-16,1 6 11 0,-2-11-1 0,2 11 8 15,-6-7 6-15,6 7 7 0,-4-6 1 0,4 6-4 16,0 0 0-16,-4-6-6 0,4 6-2 0,0 0-3 16,0 0 0-16,0 0-3 0,0 0-1 0,20 19 1 15,-15-14-2-15,2 1-10 0,3 0-16 0,-2 0-17 16,0 2-15-16,2 2-26 0,-4-5-29 0,3 0-35 16,0 0-38-16,-2-3-38 0,2-1-59 0,-2 0-259 15,-7-1-765-15,12 0 60 0</inkml:trace>
  <inkml:trace contextRef="#ctx0" brushRef="#br0" timeOffset="37276.35">1501 10443 455 0,'-3'-5'607'16,"3"5"-105"-16,0 0-86 0,0 0-62 0,0 0-48 15,0 0-33-15,12 23-32 0,-8-17-19 0,0 0-23 16,3 1-22-16,1 1-13 0,-2 1-20 0,3-1-20 0,0-1-13 15,0 0-11-15,0 2-11 0,1-3-7 0,-4-3-13 16,3 0-7-16,0 1-10 0,-1-1-12 16,-2-3-8-16,-6 0-16 0,12-3-10 0,-6-2-11 15,1-2-17-15,-4-3-11 0,-1 2-15 0,0-3-1 0,1-1-12 16,-3 0-10-16,-1 0-8 0,-1-1-8 0,0-3-6 16,-2 4 2-16,3 1 10 0,-3 0 3 0,0 1 14 15,-1 2 16-15,2 2 34 0,1 0 25 0,-2 0 24 16,4 6 17-16,-5-4 14 0,5 4 5 0,0 0-2 15,0 0-4-15,0 0-6 0,0 0-6 0,0 0-7 16,0 0-5-16,0 0-4 0,0 0 0 0,0 0-4 16,0 0-4-16,15 11-3 0,-6-7 9 0,-1 0-11 15,2-2 2-15,1-1 0 0,1 2 6 0,0-1-6 16,5-1 1-16,0-2-5 0,2 1-1 0,2-1-2 16,-3-3-4-16,1 1 0 0,1-4 1 0,-1 0-5 15,6-4 1-15,-6 2-5 0,1-9 6 0,-3 7-9 16,-3-2-6-16,0-1-5 0,-4-1-13 0,2-1-2 15,-2 1-5-15,-4-1-5 0,-1 0 1 0,-1-2-2 0,-4 6 4 16,0-2 3-16,-2 4 6 0,-1-2 2 0,-3 2 1 16,1 2 4-16,-2 1 12 0,-2 2 18 15,3 3 14-15,6 2 9 0,-13 0-6 0,1 3 3 0,5 3-3 16,-2 0 10-16,1 4 1 0,-3 2 3 0,3 3 4 16,2 1-4-16,2 0-2 0,2 2-3 0,2 6-6 15,3-5-1-15,2 1-3 0,2-2-5 0,0 0-4 16,7-1 5-16,-2-5-13 0,3-3-6 0,1-1-15 15,1-4-15-15,1-3-22 0,3-3-37 0,-3-4-54 16,0-5-79-16,6-3-369 0,-1-7-868 0,1-1 22 16</inkml:trace>
  <inkml:trace contextRef="#ctx0" brushRef="#br0" timeOffset="37906.01">2436 9889 390 0,'6'3'481'0,"1"-1"-72"0,-7-2-59 0,13 2-41 15,-2-1-37-15,-2-1-25 0,1-4-23 0,3 0-21 16,-4-2-16-16,1 2-16 0,2-4-13 0,-2 0-13 0,-1 0-15 16,-1-3-14-16,1 0-16 0,-3 0-11 0,-1 1-5 15,2-1-10-15,-6 1-11 0,1 0-8 0,1-3-3 16,-3 3-7-16,0 0-7 0,-5-2 1 0,2 1-5 15,-3 1 2-15,1 2-5 0,-4 1-2 0,-2 1 1 16,3 1 4-16,-1 0 6 0,1 4 7 0,-2 0 1 16,10 1 2-16,-17 4-6 0,9-1 2 0,-2 4-5 15,1 2-2-15,3 1 6 0,-4 4 3 0,3-3 8 16,1 0 1-16,2 5-6 0,3-4 2 0,-1 6-6 16,1-6-8-16,4 0-2 0,2 6-4 0,1-7-4 15,2 4-3-15,3 0-4 0,1-2-4 0,1 0 5 16,2-3-12-16,-3-1-11 0,7 1-13 0,-1-3-18 15,-3-2-14-15,3-1-23 0,-1-5-29 0,-4 0-27 16,4-4-42-16,-3 2-41 0,2-10-71 0,-2 0-273 16,-4-4-804-16,0-1 44 0</inkml:trace>
  <inkml:trace contextRef="#ctx0" brushRef="#br0" timeOffset="38242.68">2706 9592 44 0,'-8'-3'701'0,"8"3"-131"0,0 0-102 0,-14 8-76 15,13-2-64-15,1-6-42 0,-3 15-39 0,5-5-21 16,3-1-19-16,-2 3-12 0,1-2-15 0,4 5-9 16,-2-5-16-16,1 1-10 0,2-1-16 15,-3 0-13-15,4 0-15 0,0-2-16 0,1 1-4 0,-2-3-11 16,0-1-10-16,0-2-8 0,-4-1-3 0,1 0-4 16,-6-2-2-16,13-3-9 0,-13 3-1 0,8-10-4 15,-6-1-6-15,1-1-1 0,-2-2-2 0,0-3-3 16,2 0-2-16,-2-1-1 0,-2 1-7 0,2 4 4 15,-1 2-1-15,1 0 0 0,-1 2 0 0,0 9 2 16,2-12 3-16,-2 12 5 0,0-7 4 0,0 7-2 16,0 0 3-16,0 0-5 0,0 0 5 0,0 0-1 15,0 0-8-15,16 14-1 0,-11-7-1 0,-1-1-8 16,1-1 0-16,3 2-12 0,0 0-18 0,1 1-12 16,1-1-12-16,0 0-19 0,2-2-17 0,0 0-25 0,0-1-21 15,-1-3-32-15,3-1-29 0,0-1-32 0,4-5-49 16,-2-1-258-16,-1-3-764 0,-2-2 59 15</inkml:trace>
  <inkml:trace contextRef="#ctx0" brushRef="#br0" timeOffset="38469.31">3099 9353 307 0,'-6'-2'623'0,"6"2"-102"16,-15 1-68-16,15-1-47 0,-17 7-37 0,8 1-49 15,0 2-30-15,0 2-24 0,3 0-16 0,0 2-8 16,2 1-17-16,-1 1-22 0,2-1-20 0,3-1-17 15,0-1-22-15,4-1-9 0,-2-1-22 0,4 2-20 16,0-1-4-16,0-3-11 0,6 2-18 0,-2-4-15 16,-1-2-11-16,2-3-23 0,7 1-26 0,-6-2-17 15,2-1-21-15,3-1-27 0,0-3-17 0,-5-2-24 16,4-1-20-16,0-2-17 0,-1 0-30 0,-1-3-21 16,-1 0-32-16,-2-1-68 0,-1 0-195 0,-4 1-712 15,-1 2 77-15</inkml:trace>
  <inkml:trace contextRef="#ctx0" brushRef="#br0" timeOffset="39170.31">3280 9339 255 0,'-4'-11'610'0,"4"11"-74"0,-3-6-66 16,3 6-53-16,0 0-35 0,-6-5-32 0,6 5-26 15,0 0-37-15,0 0-36 0,0 0-30 0,0 0-29 0,0 0-21 16,0 0-14-16,0 0-12 0,0 0-12 16,10 32-9-16,-5-24-7 0,2 2 3 0,0-1-25 0,3 1-19 15,-1-1-7-15,0 1-8 0,0-2-2 0,2-2-12 16,-2 0-5-16,3-2-13 0,-3-1-8 0,-1-2-7 15,0-1-8-15,-8 0-16 0,17-3-2 0,-8-3-11 16,0-1-14-16,7-13-94 0,-10 5 28 16,-1 0-29-16,1-3-28 0,0 0-12 0,-3-3-16 15,1 1 3-15,-1 4 5 0,0-2 6 0,-2 4 12 16,-1 3 21-16,1-1 19 0,-1 2 20 0,0 3 18 16,0 7 31-16,-1-11 27 0,1 11 39 0,0 0 28 15,-1-8 33-15,1 8 10 0,0 0 2 0,0 0 5 16,0 0 2-16,0 0 2 0,0 0 6 0,0 0 6 15,1 25-5-15,1-15-6 0,1-4-8 0,1-1-3 16,1 3-9-16,0-2-2 0,1 1-8 0,2-1-9 16,-1-1-6-16,1-1 8 0,1 0-16 0,0 1-9 0,1-3 4 15,-2 1-3-15,-1-1-11 0,4-1-1 0,-3 0-7 16,-8-1 0-16,15-1-7 0,-7 0-10 16,-1-2-11-16,1-4-16 0,-2 1-12 0,3 1-11 15,-2-4-11-15,-1-2-9 0,2-2 2 0,-2 4 3 0,0-3 8 16,0 2 4-16,-3-1 3 0,1 0 10 0,0 2 3 15,-1-3 5-15,-1-1-1 0,1 1 4 0,-3-1 4 16,0 1 5-16,-1-4-1 0,-1 3 4 0,0 0 5 16,-1 2 10-16,1-1 7 0,-1 2 15 0,0 1 15 15,0 3 18-15,1-1 12 0,2 7 10 0,-5-9 2 16,5 9 0-16,-5-5-1 0,5 5-6 0,0 0-10 16,0 0-4-16,0 0-6 0,0 0-2 0,0 0-5 15,9 32 2-15,-3-16 0 0,3 1 5 0,4 5 0 16,0 4-3-16,3-2-1 0,0 2 8 0,0 2 17 15,3 0 6-15,2 4 8 0,6 7 1 0,0 1-6 16,-7-8-2-16,7 7-8 0,-8-9-10 0,3-2-6 16,-4 2-4-16,2-4-7 0,-3-1-2 0,0-1-4 15,-5-1-7-15,1-5 0 0,-4-4-4 0,-4-3 1 0,0 0-3 16,-1-3-5-16,-2 0-3 0,-4-1 2 16,2-7-12-16,-9 11-10 0,2-8-3 0,-4 1-3 15,-1-4-7-15,-1 0-6 0,-8-5-7 0,2 0-2 0,1-5-8 16,-7-1-1-16,6 2 3 0,-5-4 1 0,7 0 2 15,2 3-8-15,2-6-3 0,0 1-11 0,2-1-7 16,-3-6-14-16,8 6-22 0,-4-11-28 16,1 5-34-16,2-4-50 0,6 0-58 0,0 2-322 0,1 0-904 15,1-1 4-15</inkml:trace>
  <inkml:trace contextRef="#ctx0" brushRef="#br0" timeOffset="39668.32">3848 8990 264 0,'0'0'710'15,"0"0"-100"-15,0 0-80 0,-7-1-77 0,7 1-62 16,0 0-41-16,0 0-37 0,2 25-15 0,0-16-12 16,3 8-22-16,3-1-6 0,1 0-20 0,3 9-15 15,5 1-23-15,-6-2-24 0,4 1-27 0,0 2-18 16,2-1-12-16,0-4-18 0,1 1-13 0,-7 0-18 15,6-2-33-15,-4-6-69 0,-4-2 7 0,2-1-7 0,-3-2-9 16,-2-3-20-16,2-2-12 0,-4 0-14 16,0-2-12-16,-4-3-11 0,0 0-10 0,0 0-23 15,0 0-18-15,0 0-17 0,-3-21-7 0,-1 11-16 0,-6-4 3 16,1-3-8-16,-1 0 2 0,-5-5 2 0,0 1 9 16,0-1-7-16,0 0 1 0,-3-4-2 0,0 1-2 15,0 2-1-15,-2 0 1 0,6 3 41 0,1 3 50 16,1 1 66-16,1 0 82 0,-2 0 39 0,4 3 46 15,0 0 4-15,2 3 11 0,1 2 8 0,1-1 3 16,1 1-7-16,2 1-6 0,1-4-1 0,1 11 1 16,1-13 6-16,1 6 10 0,1 1 2 0,1 1 10 15,1 0 11-15,4 2-6 0,-3-1 12 0,1 1-9 16,4 2-9-16,-1 1-1 0,1 4-15 0,-1 2-12 16,1 1-18-16,0 0-10 0,3 3-10 0,-3 3-10 15,-2-2-10-15,2 1-8 0,-7-3-10 0,0 2-7 16,-1 2-12-16,-1 0-19 0,-3 0-21 0,-1-2-26 15,-2 0-14-15,-3-2-15 0,0-2-15 0,-2-1-19 16,1 1-22-16,-5-3-26 0,2-1-38 0,-1 1-33 0,0-5-40 16,1-2-70-16,-3 0-234 0,-2-5-815 15,1-3 43-15</inkml:trace>
  <inkml:trace contextRef="#ctx0" brushRef="#br0" timeOffset="39918">3787 8642 140 0,'2'-7'735'0,"1"3"-139"0,-3 4-96 16,6-7-52-16,-6 7-37 0,4-4-16 0,-4 4-48 16,0 0-10-16,12 7-20 0,-8-1-25 0,6 4-26 15,-1 2-19-15,1 3-23 0,3 3-21 16,1 3-18-16,1 5-13 0,1-2-20 0,0-1-20 0,0 1-13 16,0-1-18-16,1-1-12 0,-1-1-13 0,1 0-5 15,-4-4-10-15,0-2-14 0,7 2-19 0,-7-7-22 16,1 3-19-16,-7-7-20 0,3 1-28 0,-4-4-26 15,1-1-19-15,0 1-18 0,-7-3-7 0,0 0-14 16,11-4-26-16,-11 4-21 0,2-8-29 0,-2 8-28 16,-4-14-26-16,0 5-45 0,-1 1-232 0,-3-1-809 15,-2 1 45-15</inkml:trace>
  <inkml:trace contextRef="#ctx0" brushRef="#br0" timeOffset="40233.73">4017 8872 1285 0,'-9'-5'136'0,"4"1"80"0,5 4 52 0,-12-5 20 15,7 4 3-15,5 1-4 0,-7-3-17 0,7 3-26 16,0 0-30-16,-8-4-25 0,8 4-23 0,0 0-23 15,0 0-16-15,0 0-4 0,0 0-6 0,0 0-5 16,19-14 2-16,-10 9-16 0,5 0-11 0,2-2-7 0,1 0-9 16,0 0-7-16,10-6-7 0,-2 2-6 0,0-2-2 15,-1 2-2-15,-1-4-6 0,0 2-8 16,-5-1-1-16,-3 2-5 0,0-1 1 0,1 2-6 0,-2 0-2 16,-6 1-1-16,-1 1 2 0,0-1-3 0,-3 0 0 15,1 0-2-15,-5 0-4 0,0 4 3 0,0 6-4 16,-7-13-2-16,1 6 9 0,1 2 1 0,-2 1 15 15,0 3 4-15,7 1-2 0,-16 0 4 0,6 5 17 16,0 1-10-16,2 3 2 0,1 2 2 0,-5 3 0 16,3 2-1-16,0 1-3 0,3 0-10 0,2 0-2 15,-1-1-4-15,2 1-10 0,3-3-15 0,0-5-25 16,3 2-20-16,2-2-17 0,-1-2-16 0,1-1-19 16,1-4-26-16,6 0-30 0,2-1-31 0,-1-3-31 15,7-3-42-15,6-4-64 0,-1-1-248 0,-7 2-831 0,9-4 34 16</inkml:trace>
  <inkml:trace contextRef="#ctx0" brushRef="#br0" timeOffset="40700.33">4637 8438 217 0,'-9'-2'610'0,"-4"-1"-80"15,2 3-62-15,-2 2-61 0,-4-2-55 0,2 1-47 0,-2-1-44 16,-1 2-24-16,2 1-18 0,2-1-14 0,1 1-15 15,-4 4-9-15,3 0-5 0,2 2-20 0,1-3-12 16,2 1-12-16,2 1-15 0,-1 1-1 0,2-1-22 16,2 2-11-16,2-2-12 0,1 2-10 0,4 0-6 15,2-1-6-15,0 0-9 0,3-1-3 0,1-3-7 16,1 1 1-16,2-2-10 0,0-1-5 0,2-3-10 16,0 0-4-16,3-3-15 0,-2 1-12 0,-2-3-4 15,4-3-7-15,-3 0 2 0,-2-6-10 0,0 2-6 16,-2-3-2-16,2 1-2 0,-9-2 3 0,1-1 1 15,-2 1 1-15,0-2 7 0,-2 0 3 0,-5-2 6 16,0-3 2-16,-3 7 3 0,-1 1 9 0,0-5 4 16,-2 6 6-16,-1-1 5 0,0 0 3 0,0 1 15 15,1 0 7-15,2 5 11 0,0 0 3 0,0 2 8 0,4 3 5 16,-1-3 4-16,1 1 14 0,5 6 1 0,-8-4 3 16,4 0-13-16,4 4 0 0,0 0-7 15,0 0 1-15,0 0 7 0,8 23 15 0,1-9-6 0,2 0 14 16,5 9 4-16,-4-7 5 0,10 8 0 0,-4 0-3 15,5 1-3-15,-2 1-8 0,5-1-4 0,0-1-11 16,2 1-4-16,-5-3-6 0,1 0-8 0,-1-3-30 16,-3-1-5-16,-5-4-2 0,-2-4-15 0,-1-1-22 15,-1-1-31-15,0-1-31 0,-1-3-40 0,-5 0-50 16,-3-1-65-16,-2-3-92 0,0 0-279 0,0 0-968 16,0 0-32-16</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7309982-CDC4-634B-9837-0637299ECA63}" type="datetimeFigureOut">
              <a:rPr lang="en-US" smtClean="0"/>
              <a:t>4/2/2020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2F5386B-BCA0-9F4B-B893-268779A7CE2D}" type="slidenum">
              <a:rPr lang="en-US" smtClean="0"/>
              <a:t>‹#›</a:t>
            </a:fld>
            <a:endParaRPr lang="en-US"/>
          </a:p>
        </p:txBody>
      </p:sp>
    </p:spTree>
    <p:extLst>
      <p:ext uri="{BB962C8B-B14F-4D97-AF65-F5344CB8AC3E}">
        <p14:creationId xmlns:p14="http://schemas.microsoft.com/office/powerpoint/2010/main" val="5594129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keylength.com/en/4/"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Rot="1" noChangeAspect="1" noChangeArrowheads="1" noTextEdit="1"/>
          </p:cNvSpPr>
          <p:nvPr>
            <p:ph type="sldImg"/>
          </p:nvPr>
        </p:nvSpPr>
        <p:spPr>
          <a:ln/>
        </p:spPr>
      </p:sp>
      <p:sp>
        <p:nvSpPr>
          <p:cNvPr id="1208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tLang="en-US">
              <a:latin typeface="Times New Roman" charset="0"/>
            </a:endParaRPr>
          </a:p>
        </p:txBody>
      </p:sp>
    </p:spTree>
    <p:extLst>
      <p:ext uri="{BB962C8B-B14F-4D97-AF65-F5344CB8AC3E}">
        <p14:creationId xmlns:p14="http://schemas.microsoft.com/office/powerpoint/2010/main" val="1106132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Rot="1" noChangeAspect="1" noChangeArrowheads="1" noTextEdit="1"/>
          </p:cNvSpPr>
          <p:nvPr>
            <p:ph type="sldImg"/>
          </p:nvPr>
        </p:nvSpPr>
        <p:spPr>
          <a:xfrm>
            <a:off x="1103313" y="674688"/>
            <a:ext cx="4605337" cy="3454400"/>
          </a:xfrm>
          <a:ln/>
        </p:spPr>
      </p:sp>
      <p:sp>
        <p:nvSpPr>
          <p:cNvPr id="1351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tLang="en-US">
              <a:latin typeface="Times New Roman" charset="0"/>
            </a:endParaRPr>
          </a:p>
        </p:txBody>
      </p:sp>
    </p:spTree>
    <p:extLst>
      <p:ext uri="{BB962C8B-B14F-4D97-AF65-F5344CB8AC3E}">
        <p14:creationId xmlns:p14="http://schemas.microsoft.com/office/powerpoint/2010/main" val="374877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Rot="1" noChangeAspect="1" noChangeArrowheads="1" noTextEdit="1"/>
          </p:cNvSpPr>
          <p:nvPr>
            <p:ph type="sldImg"/>
          </p:nvPr>
        </p:nvSpPr>
        <p:spPr>
          <a:xfrm>
            <a:off x="1103313" y="674688"/>
            <a:ext cx="4605337" cy="3454400"/>
          </a:xfrm>
          <a:ln/>
        </p:spPr>
      </p:sp>
      <p:sp>
        <p:nvSpPr>
          <p:cNvPr id="1361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tLang="en-US">
              <a:latin typeface="Times New Roman" charset="0"/>
            </a:endParaRPr>
          </a:p>
        </p:txBody>
      </p:sp>
    </p:spTree>
    <p:extLst>
      <p:ext uri="{BB962C8B-B14F-4D97-AF65-F5344CB8AC3E}">
        <p14:creationId xmlns:p14="http://schemas.microsoft.com/office/powerpoint/2010/main" val="12320568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Rot="1" noChangeAspect="1" noChangeArrowheads="1" noTextEdit="1"/>
          </p:cNvSpPr>
          <p:nvPr>
            <p:ph type="sldImg"/>
          </p:nvPr>
        </p:nvSpPr>
        <p:spPr>
          <a:xfrm>
            <a:off x="1373188" y="882650"/>
            <a:ext cx="4113212" cy="3084513"/>
          </a:xfrm>
          <a:ln w="12700" cap="flat">
            <a:solidFill>
              <a:schemeClr val="tx1"/>
            </a:solidFill>
          </a:ln>
        </p:spPr>
      </p:sp>
      <p:sp>
        <p:nvSpPr>
          <p:cNvPr id="1372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tLang="en-US">
              <a:latin typeface="Times New Roman" charset="0"/>
            </a:endParaRPr>
          </a:p>
        </p:txBody>
      </p:sp>
    </p:spTree>
    <p:extLst>
      <p:ext uri="{BB962C8B-B14F-4D97-AF65-F5344CB8AC3E}">
        <p14:creationId xmlns:p14="http://schemas.microsoft.com/office/powerpoint/2010/main" val="12513006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Rot="1" noChangeAspect="1" noChangeArrowheads="1" noTextEdit="1"/>
          </p:cNvSpPr>
          <p:nvPr>
            <p:ph type="sldImg"/>
          </p:nvPr>
        </p:nvSpPr>
        <p:spPr>
          <a:xfrm>
            <a:off x="1103313" y="674688"/>
            <a:ext cx="4605337" cy="3454400"/>
          </a:xfrm>
          <a:ln/>
        </p:spPr>
      </p:sp>
      <p:sp>
        <p:nvSpPr>
          <p:cNvPr id="1382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tLang="en-US">
              <a:latin typeface="Times New Roman" charset="0"/>
            </a:endParaRPr>
          </a:p>
        </p:txBody>
      </p:sp>
    </p:spTree>
    <p:extLst>
      <p:ext uri="{BB962C8B-B14F-4D97-AF65-F5344CB8AC3E}">
        <p14:creationId xmlns:p14="http://schemas.microsoft.com/office/powerpoint/2010/main" val="10251258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Rot="1" noChangeAspect="1" noChangeArrowheads="1" noTextEdit="1"/>
          </p:cNvSpPr>
          <p:nvPr>
            <p:ph type="sldImg"/>
          </p:nvPr>
        </p:nvSpPr>
        <p:spPr>
          <a:xfrm>
            <a:off x="1103313" y="674688"/>
            <a:ext cx="4605337" cy="3454400"/>
          </a:xfrm>
          <a:ln/>
        </p:spPr>
      </p:sp>
      <p:sp>
        <p:nvSpPr>
          <p:cNvPr id="1392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tLang="en-US">
              <a:latin typeface="Times New Roman" charset="0"/>
            </a:endParaRPr>
          </a:p>
        </p:txBody>
      </p:sp>
    </p:spTree>
    <p:extLst>
      <p:ext uri="{BB962C8B-B14F-4D97-AF65-F5344CB8AC3E}">
        <p14:creationId xmlns:p14="http://schemas.microsoft.com/office/powerpoint/2010/main" val="1594730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Rot="1" noChangeAspect="1" noChangeArrowheads="1" noTextEdit="1"/>
          </p:cNvSpPr>
          <p:nvPr>
            <p:ph type="sldImg"/>
          </p:nvPr>
        </p:nvSpPr>
        <p:spPr>
          <a:ln/>
        </p:spPr>
      </p:sp>
      <p:sp>
        <p:nvSpPr>
          <p:cNvPr id="1402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tLang="en-US">
              <a:latin typeface="Times New Roman" charset="0"/>
            </a:endParaRPr>
          </a:p>
        </p:txBody>
      </p:sp>
    </p:spTree>
    <p:extLst>
      <p:ext uri="{BB962C8B-B14F-4D97-AF65-F5344CB8AC3E}">
        <p14:creationId xmlns:p14="http://schemas.microsoft.com/office/powerpoint/2010/main" val="12826485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2"/>
          <p:cNvSpPr>
            <a:spLocks noGrp="1" noRot="1" noChangeAspect="1" noChangeArrowheads="1" noTextEdit="1"/>
          </p:cNvSpPr>
          <p:nvPr>
            <p:ph type="sldImg"/>
          </p:nvPr>
        </p:nvSpPr>
        <p:spPr>
          <a:ln/>
        </p:spPr>
      </p:sp>
      <p:sp>
        <p:nvSpPr>
          <p:cNvPr id="1822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tLang="en-US">
              <a:latin typeface="Times New Roman" charset="0"/>
            </a:endParaRPr>
          </a:p>
        </p:txBody>
      </p:sp>
    </p:spTree>
    <p:extLst>
      <p:ext uri="{BB962C8B-B14F-4D97-AF65-F5344CB8AC3E}">
        <p14:creationId xmlns:p14="http://schemas.microsoft.com/office/powerpoint/2010/main" val="13360926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p:cNvSpPr>
            <a:spLocks noGrp="1" noRot="1" noChangeAspect="1" noChangeArrowheads="1" noTextEdit="1"/>
          </p:cNvSpPr>
          <p:nvPr>
            <p:ph type="sldImg"/>
          </p:nvPr>
        </p:nvSpPr>
        <p:spPr>
          <a:ln/>
        </p:spPr>
      </p:sp>
      <p:sp>
        <p:nvSpPr>
          <p:cNvPr id="1832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tLang="en-US">
              <a:latin typeface="Times New Roman" charset="0"/>
            </a:endParaRPr>
          </a:p>
        </p:txBody>
      </p:sp>
    </p:spTree>
    <p:extLst>
      <p:ext uri="{BB962C8B-B14F-4D97-AF65-F5344CB8AC3E}">
        <p14:creationId xmlns:p14="http://schemas.microsoft.com/office/powerpoint/2010/main" val="10264131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2"/>
          <p:cNvSpPr>
            <a:spLocks noGrp="1" noRot="1" noChangeAspect="1" noChangeArrowheads="1" noTextEdit="1"/>
          </p:cNvSpPr>
          <p:nvPr>
            <p:ph type="sldImg"/>
          </p:nvPr>
        </p:nvSpPr>
        <p:spPr>
          <a:ln/>
        </p:spPr>
      </p:sp>
      <p:sp>
        <p:nvSpPr>
          <p:cNvPr id="1843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tLang="en-US">
              <a:latin typeface="Times New Roman" charset="0"/>
            </a:endParaRPr>
          </a:p>
        </p:txBody>
      </p:sp>
    </p:spTree>
    <p:extLst>
      <p:ext uri="{BB962C8B-B14F-4D97-AF65-F5344CB8AC3E}">
        <p14:creationId xmlns:p14="http://schemas.microsoft.com/office/powerpoint/2010/main" val="19682174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Rot="1" noChangeAspect="1" noChangeArrowheads="1" noTextEdit="1"/>
          </p:cNvSpPr>
          <p:nvPr>
            <p:ph type="sldImg"/>
          </p:nvPr>
        </p:nvSpPr>
        <p:spPr>
          <a:ln/>
        </p:spPr>
      </p:sp>
      <p:sp>
        <p:nvSpPr>
          <p:cNvPr id="1218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tLang="en-US">
              <a:latin typeface="Times New Roman" charset="0"/>
            </a:endParaRPr>
          </a:p>
        </p:txBody>
      </p:sp>
    </p:spTree>
    <p:extLst>
      <p:ext uri="{BB962C8B-B14F-4D97-AF65-F5344CB8AC3E}">
        <p14:creationId xmlns:p14="http://schemas.microsoft.com/office/powerpoint/2010/main" val="14487037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Rot="1" noChangeAspect="1" noChangeArrowheads="1" noTextEdit="1"/>
          </p:cNvSpPr>
          <p:nvPr>
            <p:ph type="sldImg"/>
          </p:nvPr>
        </p:nvSpPr>
        <p:spPr>
          <a:ln/>
        </p:spPr>
      </p:sp>
      <p:sp>
        <p:nvSpPr>
          <p:cNvPr id="1228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tLang="en-US">
              <a:latin typeface="Times New Roman" charset="0"/>
            </a:endParaRPr>
          </a:p>
        </p:txBody>
      </p:sp>
    </p:spTree>
    <p:extLst>
      <p:ext uri="{BB962C8B-B14F-4D97-AF65-F5344CB8AC3E}">
        <p14:creationId xmlns:p14="http://schemas.microsoft.com/office/powerpoint/2010/main" val="15450324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Rot="1" noChangeAspect="1" noChangeArrowheads="1" noTextEdit="1"/>
          </p:cNvSpPr>
          <p:nvPr>
            <p:ph type="sldImg"/>
          </p:nvPr>
        </p:nvSpPr>
        <p:spPr>
          <a:ln/>
        </p:spPr>
      </p:sp>
      <p:sp>
        <p:nvSpPr>
          <p:cNvPr id="1116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tLang="en-US">
              <a:latin typeface="Times New Roman" charset="0"/>
            </a:endParaRPr>
          </a:p>
        </p:txBody>
      </p:sp>
    </p:spTree>
    <p:extLst>
      <p:ext uri="{BB962C8B-B14F-4D97-AF65-F5344CB8AC3E}">
        <p14:creationId xmlns:p14="http://schemas.microsoft.com/office/powerpoint/2010/main" val="11996805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a:latin typeface="Times New Roman" charset="0"/>
              </a:rPr>
              <a:t>More Information:  </a:t>
            </a:r>
            <a:r>
              <a:rPr lang="en-US" altLang="en-US">
                <a:latin typeface="Times New Roman" charset="0"/>
              </a:rPr>
              <a:t>Refer to the National Institute of Standards and Technology (NIST) website at </a:t>
            </a:r>
            <a:r>
              <a:rPr lang="en-US" altLang="en-US">
                <a:latin typeface="Times New Roman" charset="0"/>
                <a:hlinkClick r:id="rId3"/>
              </a:rPr>
              <a:t>http://www.keylength.com/en/4/</a:t>
            </a:r>
            <a:r>
              <a:rPr lang="en-US" altLang="en-US">
                <a:latin typeface="Times New Roman" charset="0"/>
              </a:rPr>
              <a:t>  to see updated key length recommendations </a:t>
            </a:r>
          </a:p>
        </p:txBody>
      </p:sp>
    </p:spTree>
    <p:extLst>
      <p:ext uri="{BB962C8B-B14F-4D97-AF65-F5344CB8AC3E}">
        <p14:creationId xmlns:p14="http://schemas.microsoft.com/office/powerpoint/2010/main" val="4739035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Rot="1" noChangeAspect="1" noChangeArrowheads="1" noTextEdit="1"/>
          </p:cNvSpPr>
          <p:nvPr>
            <p:ph type="sldImg"/>
          </p:nvPr>
        </p:nvSpPr>
        <p:spPr>
          <a:ln/>
        </p:spPr>
      </p:sp>
      <p:sp>
        <p:nvSpPr>
          <p:cNvPr id="1310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tLang="en-US">
              <a:latin typeface="Times New Roman" charset="0"/>
            </a:endParaRPr>
          </a:p>
        </p:txBody>
      </p:sp>
    </p:spTree>
    <p:extLst>
      <p:ext uri="{BB962C8B-B14F-4D97-AF65-F5344CB8AC3E}">
        <p14:creationId xmlns:p14="http://schemas.microsoft.com/office/powerpoint/2010/main" val="11060594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Rot="1" noChangeAspect="1" noChangeArrowheads="1" noTextEdit="1"/>
          </p:cNvSpPr>
          <p:nvPr>
            <p:ph type="sldImg"/>
          </p:nvPr>
        </p:nvSpPr>
        <p:spPr>
          <a:ln/>
        </p:spPr>
      </p:sp>
      <p:sp>
        <p:nvSpPr>
          <p:cNvPr id="1320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tLang="en-US">
              <a:latin typeface="Times New Roman" charset="0"/>
            </a:endParaRPr>
          </a:p>
        </p:txBody>
      </p:sp>
    </p:spTree>
    <p:extLst>
      <p:ext uri="{BB962C8B-B14F-4D97-AF65-F5344CB8AC3E}">
        <p14:creationId xmlns:p14="http://schemas.microsoft.com/office/powerpoint/2010/main" val="8260476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Rot="1" noChangeAspect="1" noChangeArrowheads="1" noTextEdit="1"/>
          </p:cNvSpPr>
          <p:nvPr>
            <p:ph type="sldImg"/>
          </p:nvPr>
        </p:nvSpPr>
        <p:spPr>
          <a:xfrm>
            <a:off x="1103313" y="674688"/>
            <a:ext cx="4605337" cy="3454400"/>
          </a:xfrm>
          <a:ln/>
        </p:spPr>
      </p:sp>
      <p:sp>
        <p:nvSpPr>
          <p:cNvPr id="1331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tLang="en-US">
              <a:latin typeface="Times New Roman" charset="0"/>
            </a:endParaRPr>
          </a:p>
        </p:txBody>
      </p:sp>
    </p:spTree>
    <p:extLst>
      <p:ext uri="{BB962C8B-B14F-4D97-AF65-F5344CB8AC3E}">
        <p14:creationId xmlns:p14="http://schemas.microsoft.com/office/powerpoint/2010/main" val="3091989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Rot="1" noChangeAspect="1" noChangeArrowheads="1" noTextEdit="1"/>
          </p:cNvSpPr>
          <p:nvPr>
            <p:ph type="sldImg"/>
          </p:nvPr>
        </p:nvSpPr>
        <p:spPr>
          <a:ln/>
        </p:spPr>
      </p:sp>
      <p:sp>
        <p:nvSpPr>
          <p:cNvPr id="1341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tLang="en-US">
              <a:latin typeface="Times New Roman" charset="0"/>
            </a:endParaRPr>
          </a:p>
        </p:txBody>
      </p:sp>
    </p:spTree>
    <p:extLst>
      <p:ext uri="{BB962C8B-B14F-4D97-AF65-F5344CB8AC3E}">
        <p14:creationId xmlns:p14="http://schemas.microsoft.com/office/powerpoint/2010/main" val="5304983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6444525-A06C-994C-BDA7-654878C04F05}" type="datetimeFigureOut">
              <a:rPr lang="en-US" smtClean="0"/>
              <a:t>4/2/2020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656719-EE37-D44D-96B3-7FFB176010C4}" type="slidenum">
              <a:rPr lang="en-US" smtClean="0"/>
              <a:t>‹#›</a:t>
            </a:fld>
            <a:endParaRPr lang="en-US"/>
          </a:p>
        </p:txBody>
      </p:sp>
    </p:spTree>
    <p:extLst>
      <p:ext uri="{BB962C8B-B14F-4D97-AF65-F5344CB8AC3E}">
        <p14:creationId xmlns:p14="http://schemas.microsoft.com/office/powerpoint/2010/main" val="4802984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6444525-A06C-994C-BDA7-654878C04F05}" type="datetimeFigureOut">
              <a:rPr lang="en-US" smtClean="0"/>
              <a:t>4/2/2020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656719-EE37-D44D-96B3-7FFB176010C4}" type="slidenum">
              <a:rPr lang="en-US" smtClean="0"/>
              <a:t>‹#›</a:t>
            </a:fld>
            <a:endParaRPr lang="en-US"/>
          </a:p>
        </p:txBody>
      </p:sp>
    </p:spTree>
    <p:extLst>
      <p:ext uri="{BB962C8B-B14F-4D97-AF65-F5344CB8AC3E}">
        <p14:creationId xmlns:p14="http://schemas.microsoft.com/office/powerpoint/2010/main" val="12724697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6444525-A06C-994C-BDA7-654878C04F05}" type="datetimeFigureOut">
              <a:rPr lang="en-US" smtClean="0"/>
              <a:t>4/2/2020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656719-EE37-D44D-96B3-7FFB176010C4}" type="slidenum">
              <a:rPr lang="en-US" smtClean="0"/>
              <a:t>‹#›</a:t>
            </a:fld>
            <a:endParaRPr lang="en-US"/>
          </a:p>
        </p:txBody>
      </p:sp>
    </p:spTree>
    <p:extLst>
      <p:ext uri="{BB962C8B-B14F-4D97-AF65-F5344CB8AC3E}">
        <p14:creationId xmlns:p14="http://schemas.microsoft.com/office/powerpoint/2010/main" val="20279076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8534400" cy="838200"/>
          </a:xfrm>
        </p:spPr>
        <p:txBody>
          <a:bodyPr/>
          <a:lstStyle/>
          <a:p>
            <a:r>
              <a:rPr lang="en-US"/>
              <a:t>Click to edit Master title style</a:t>
            </a:r>
          </a:p>
        </p:txBody>
      </p:sp>
      <p:sp>
        <p:nvSpPr>
          <p:cNvPr id="3" name="Content Placeholder 2"/>
          <p:cNvSpPr>
            <a:spLocks noGrp="1"/>
          </p:cNvSpPr>
          <p:nvPr>
            <p:ph sz="half" idx="1"/>
          </p:nvPr>
        </p:nvSpPr>
        <p:spPr>
          <a:xfrm>
            <a:off x="455613" y="1690688"/>
            <a:ext cx="8224837" cy="20494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5613" y="3892550"/>
            <a:ext cx="8224837" cy="2051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152091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6444525-A06C-994C-BDA7-654878C04F05}" type="datetimeFigureOut">
              <a:rPr lang="en-US" smtClean="0"/>
              <a:t>4/2/2020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656719-EE37-D44D-96B3-7FFB176010C4}" type="slidenum">
              <a:rPr lang="en-US" smtClean="0"/>
              <a:t>‹#›</a:t>
            </a:fld>
            <a:endParaRPr lang="en-US"/>
          </a:p>
        </p:txBody>
      </p:sp>
    </p:spTree>
    <p:extLst>
      <p:ext uri="{BB962C8B-B14F-4D97-AF65-F5344CB8AC3E}">
        <p14:creationId xmlns:p14="http://schemas.microsoft.com/office/powerpoint/2010/main" val="13982954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6444525-A06C-994C-BDA7-654878C04F05}" type="datetimeFigureOut">
              <a:rPr lang="en-US" smtClean="0"/>
              <a:t>4/2/2020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656719-EE37-D44D-96B3-7FFB176010C4}" type="slidenum">
              <a:rPr lang="en-US" smtClean="0"/>
              <a:t>‹#›</a:t>
            </a:fld>
            <a:endParaRPr lang="en-US"/>
          </a:p>
        </p:txBody>
      </p:sp>
    </p:spTree>
    <p:extLst>
      <p:ext uri="{BB962C8B-B14F-4D97-AF65-F5344CB8AC3E}">
        <p14:creationId xmlns:p14="http://schemas.microsoft.com/office/powerpoint/2010/main" val="10966897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6444525-A06C-994C-BDA7-654878C04F05}" type="datetimeFigureOut">
              <a:rPr lang="en-US" smtClean="0"/>
              <a:t>4/2/2020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656719-EE37-D44D-96B3-7FFB176010C4}" type="slidenum">
              <a:rPr lang="en-US" smtClean="0"/>
              <a:t>‹#›</a:t>
            </a:fld>
            <a:endParaRPr lang="en-US"/>
          </a:p>
        </p:txBody>
      </p:sp>
    </p:spTree>
    <p:extLst>
      <p:ext uri="{BB962C8B-B14F-4D97-AF65-F5344CB8AC3E}">
        <p14:creationId xmlns:p14="http://schemas.microsoft.com/office/powerpoint/2010/main" val="20862067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6444525-A06C-994C-BDA7-654878C04F05}" type="datetimeFigureOut">
              <a:rPr lang="en-US" smtClean="0"/>
              <a:t>4/2/2020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3656719-EE37-D44D-96B3-7FFB176010C4}" type="slidenum">
              <a:rPr lang="en-US" smtClean="0"/>
              <a:t>‹#›</a:t>
            </a:fld>
            <a:endParaRPr lang="en-US"/>
          </a:p>
        </p:txBody>
      </p:sp>
    </p:spTree>
    <p:extLst>
      <p:ext uri="{BB962C8B-B14F-4D97-AF65-F5344CB8AC3E}">
        <p14:creationId xmlns:p14="http://schemas.microsoft.com/office/powerpoint/2010/main" val="6013856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6444525-A06C-994C-BDA7-654878C04F05}" type="datetimeFigureOut">
              <a:rPr lang="en-US" smtClean="0"/>
              <a:t>4/2/2020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3656719-EE37-D44D-96B3-7FFB176010C4}" type="slidenum">
              <a:rPr lang="en-US" smtClean="0"/>
              <a:t>‹#›</a:t>
            </a:fld>
            <a:endParaRPr lang="en-US"/>
          </a:p>
        </p:txBody>
      </p:sp>
    </p:spTree>
    <p:extLst>
      <p:ext uri="{BB962C8B-B14F-4D97-AF65-F5344CB8AC3E}">
        <p14:creationId xmlns:p14="http://schemas.microsoft.com/office/powerpoint/2010/main" val="11727555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444525-A06C-994C-BDA7-654878C04F05}" type="datetimeFigureOut">
              <a:rPr lang="en-US" smtClean="0"/>
              <a:t>4/2/2020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3656719-EE37-D44D-96B3-7FFB176010C4}" type="slidenum">
              <a:rPr lang="en-US" smtClean="0"/>
              <a:t>‹#›</a:t>
            </a:fld>
            <a:endParaRPr lang="en-US"/>
          </a:p>
        </p:txBody>
      </p:sp>
    </p:spTree>
    <p:extLst>
      <p:ext uri="{BB962C8B-B14F-4D97-AF65-F5344CB8AC3E}">
        <p14:creationId xmlns:p14="http://schemas.microsoft.com/office/powerpoint/2010/main" val="15446175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6444525-A06C-994C-BDA7-654878C04F05}" type="datetimeFigureOut">
              <a:rPr lang="en-US" smtClean="0"/>
              <a:t>4/2/2020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656719-EE37-D44D-96B3-7FFB176010C4}" type="slidenum">
              <a:rPr lang="en-US" smtClean="0"/>
              <a:t>‹#›</a:t>
            </a:fld>
            <a:endParaRPr lang="en-US"/>
          </a:p>
        </p:txBody>
      </p:sp>
    </p:spTree>
    <p:extLst>
      <p:ext uri="{BB962C8B-B14F-4D97-AF65-F5344CB8AC3E}">
        <p14:creationId xmlns:p14="http://schemas.microsoft.com/office/powerpoint/2010/main" val="2432681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6444525-A06C-994C-BDA7-654878C04F05}" type="datetimeFigureOut">
              <a:rPr lang="en-US" smtClean="0"/>
              <a:t>4/2/2020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656719-EE37-D44D-96B3-7FFB176010C4}" type="slidenum">
              <a:rPr lang="en-US" smtClean="0"/>
              <a:t>‹#›</a:t>
            </a:fld>
            <a:endParaRPr lang="en-US"/>
          </a:p>
        </p:txBody>
      </p:sp>
    </p:spTree>
    <p:extLst>
      <p:ext uri="{BB962C8B-B14F-4D97-AF65-F5344CB8AC3E}">
        <p14:creationId xmlns:p14="http://schemas.microsoft.com/office/powerpoint/2010/main" val="10125029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444525-A06C-994C-BDA7-654878C04F05}" type="datetimeFigureOut">
              <a:rPr lang="en-US" smtClean="0"/>
              <a:t>4/2/2020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656719-EE37-D44D-96B3-7FFB176010C4}" type="slidenum">
              <a:rPr lang="en-US" smtClean="0"/>
              <a:t>‹#›</a:t>
            </a:fld>
            <a:endParaRPr lang="en-US"/>
          </a:p>
        </p:txBody>
      </p:sp>
    </p:spTree>
    <p:extLst>
      <p:ext uri="{BB962C8B-B14F-4D97-AF65-F5344CB8AC3E}">
        <p14:creationId xmlns:p14="http://schemas.microsoft.com/office/powerpoint/2010/main" val="13595121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ustomXml" Target="../ink/ink11.xml"/><Relationship Id="rId2" Type="http://schemas.openxmlformats.org/officeDocument/2006/relationships/image" Target="../media/image30.tiff"/><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1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customXml" Target="../ink/ink1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customXml" Target="../ink/ink13.xml"/></Relationships>
</file>

<file path=ppt/slides/_rels/slide1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customXml" Target="../ink/ink1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customXml" Target="../ink/ink15.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customXml" Target="../ink/ink1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customXml" Target="../ink/ink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customXml" Target="../ink/ink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47.png"/><Relationship Id="rId3" Type="http://schemas.openxmlformats.org/officeDocument/2006/relationships/image" Target="../media/image42.png"/><Relationship Id="rId7" Type="http://schemas.openxmlformats.org/officeDocument/2006/relationships/image" Target="../media/image6.png"/><Relationship Id="rId12" Type="http://schemas.openxmlformats.org/officeDocument/2006/relationships/customXml" Target="../ink/ink19.xml"/><Relationship Id="rId2" Type="http://schemas.openxmlformats.org/officeDocument/2006/relationships/image" Target="../media/image41.png"/><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46.png"/><Relationship Id="rId5" Type="http://schemas.openxmlformats.org/officeDocument/2006/relationships/image" Target="../media/image8.png"/><Relationship Id="rId10" Type="http://schemas.openxmlformats.org/officeDocument/2006/relationships/image" Target="../media/image45.png"/><Relationship Id="rId4" Type="http://schemas.openxmlformats.org/officeDocument/2006/relationships/image" Target="../media/image43.png"/><Relationship Id="rId9" Type="http://schemas.openxmlformats.org/officeDocument/2006/relationships/image" Target="../media/image44.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customXml" Target="../ink/ink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emf"/><Relationship Id="rId1" Type="http://schemas.openxmlformats.org/officeDocument/2006/relationships/slideLayout" Target="../slideLayouts/slideLayout2.xml"/><Relationship Id="rId5" Type="http://schemas.openxmlformats.org/officeDocument/2006/relationships/image" Target="../media/image50.png"/><Relationship Id="rId4" Type="http://schemas.openxmlformats.org/officeDocument/2006/relationships/customXml" Target="../ink/ink20.xml"/></Relationships>
</file>

<file path=ppt/slides/_rels/slide2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52.png"/><Relationship Id="rId5" Type="http://schemas.openxmlformats.org/officeDocument/2006/relationships/customXml" Target="../ink/ink21.xml"/><Relationship Id="rId4" Type="http://schemas.openxmlformats.org/officeDocument/2006/relationships/image" Target="../media/image51.png"/></Relationships>
</file>

<file path=ppt/slides/_rels/slide25.xml.rels><?xml version="1.0" encoding="UTF-8" standalone="yes"?>
<Relationships xmlns="http://schemas.openxmlformats.org/package/2006/relationships"><Relationship Id="rId3" Type="http://schemas.openxmlformats.org/officeDocument/2006/relationships/customXml" Target="../ink/ink22.xml"/><Relationship Id="rId2" Type="http://schemas.openxmlformats.org/officeDocument/2006/relationships/image" Target="../media/image53.png"/><Relationship Id="rId1" Type="http://schemas.openxmlformats.org/officeDocument/2006/relationships/slideLayout" Target="../slideLayouts/slideLayout2.xml"/><Relationship Id="rId4" Type="http://schemas.openxmlformats.org/officeDocument/2006/relationships/image" Target="../media/image54.png"/></Relationships>
</file>

<file path=ppt/slides/_rels/slide2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customXml" Target="../ink/ink23.xml"/><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55.png"/></Relationships>
</file>

<file path=ppt/slides/_rels/slide28.xml.rels><?xml version="1.0" encoding="UTF-8" standalone="yes"?>
<Relationships xmlns="http://schemas.openxmlformats.org/package/2006/relationships"><Relationship Id="rId3" Type="http://schemas.openxmlformats.org/officeDocument/2006/relationships/image" Target="../media/image41.png"/><Relationship Id="rId7" Type="http://schemas.openxmlformats.org/officeDocument/2006/relationships/image" Target="../media/image58.png"/><Relationship Id="rId2" Type="http://schemas.openxmlformats.org/officeDocument/2006/relationships/image" Target="../media/image56.png"/><Relationship Id="rId1" Type="http://schemas.openxmlformats.org/officeDocument/2006/relationships/slideLayout" Target="../slideLayouts/slideLayout2.xml"/><Relationship Id="rId6" Type="http://schemas.openxmlformats.org/officeDocument/2006/relationships/customXml" Target="../ink/ink24.xml"/><Relationship Id="rId5" Type="http://schemas.openxmlformats.org/officeDocument/2006/relationships/image" Target="../media/image57.png"/><Relationship Id="rId4" Type="http://schemas.openxmlformats.org/officeDocument/2006/relationships/image" Target="../media/image7.png"/></Relationships>
</file>

<file path=ppt/slides/_rels/slide29.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customXml" Target="../ink/ink25.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wmf"/><Relationship Id="rId7" Type="http://schemas.openxmlformats.org/officeDocument/2006/relationships/image" Target="../media/image6.png"/><Relationship Id="rId12"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emf"/><Relationship Id="rId11" Type="http://schemas.openxmlformats.org/officeDocument/2006/relationships/customXml" Target="../ink/ink2.xml"/><Relationship Id="rId5" Type="http://schemas.openxmlformats.org/officeDocument/2006/relationships/image" Target="../media/image4.wmf"/><Relationship Id="rId10" Type="http://schemas.openxmlformats.org/officeDocument/2006/relationships/image" Target="../media/image9.png"/><Relationship Id="rId4" Type="http://schemas.openxmlformats.org/officeDocument/2006/relationships/image" Target="../media/image3.wmf"/><Relationship Id="rId9" Type="http://schemas.openxmlformats.org/officeDocument/2006/relationships/image" Target="../media/image8.png"/></Relationships>
</file>

<file path=ppt/slides/_rels/slide30.xml.rels><?xml version="1.0" encoding="UTF-8" standalone="yes"?>
<Relationships xmlns="http://schemas.openxmlformats.org/package/2006/relationships"><Relationship Id="rId3" Type="http://schemas.openxmlformats.org/officeDocument/2006/relationships/image" Target="../media/image60.emf"/><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61.png"/><Relationship Id="rId5" Type="http://schemas.openxmlformats.org/officeDocument/2006/relationships/customXml" Target="../ink/ink26.xml"/><Relationship Id="rId4" Type="http://schemas.openxmlformats.org/officeDocument/2006/relationships/image" Target="../media/image49.png"/></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2.png"/><Relationship Id="rId1" Type="http://schemas.openxmlformats.org/officeDocument/2006/relationships/slideLayout" Target="../slideLayouts/slideLayout2.xml"/><Relationship Id="rId6" Type="http://schemas.openxmlformats.org/officeDocument/2006/relationships/image" Target="../media/image64.png"/><Relationship Id="rId5" Type="http://schemas.openxmlformats.org/officeDocument/2006/relationships/customXml" Target="../ink/ink27.xml"/><Relationship Id="rId4" Type="http://schemas.openxmlformats.org/officeDocument/2006/relationships/image" Target="../media/image63.png"/></Relationships>
</file>

<file path=ppt/slides/_rels/slide32.xml.rels><?xml version="1.0" encoding="UTF-8" standalone="yes"?>
<Relationships xmlns="http://schemas.openxmlformats.org/package/2006/relationships"><Relationship Id="rId3" Type="http://schemas.openxmlformats.org/officeDocument/2006/relationships/customXml" Target="../ink/ink28.xm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65.png"/></Relationships>
</file>

<file path=ppt/slides/_rels/slide33.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customXml" Target="../ink/ink29.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48.emf"/><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67.png"/><Relationship Id="rId4" Type="http://schemas.openxmlformats.org/officeDocument/2006/relationships/customXml" Target="../ink/ink30.xml"/></Relationships>
</file>

<file path=ppt/slides/_rels/slide35.xml.rels><?xml version="1.0" encoding="UTF-8" standalone="yes"?>
<Relationships xmlns="http://schemas.openxmlformats.org/package/2006/relationships"><Relationship Id="rId8" Type="http://schemas.openxmlformats.org/officeDocument/2006/relationships/image" Target="../media/image69.png"/><Relationship Id="rId3" Type="http://schemas.openxmlformats.org/officeDocument/2006/relationships/image" Target="../media/image7.png"/><Relationship Id="rId7" Type="http://schemas.openxmlformats.org/officeDocument/2006/relationships/customXml" Target="../ink/ink31.xml"/><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68.png"/><Relationship Id="rId5" Type="http://schemas.openxmlformats.org/officeDocument/2006/relationships/image" Target="../media/image57.png"/><Relationship Id="rId4" Type="http://schemas.openxmlformats.org/officeDocument/2006/relationships/image" Target="../media/image63.png"/></Relationships>
</file>

<file path=ppt/slides/_rels/slide36.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customXml" Target="../ink/ink3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customXml" Target="../ink/ink33.xml"/><Relationship Id="rId2" Type="http://schemas.openxmlformats.org/officeDocument/2006/relationships/image" Target="../media/image71.tiff"/><Relationship Id="rId1" Type="http://schemas.openxmlformats.org/officeDocument/2006/relationships/slideLayout" Target="../slideLayouts/slideLayout2.xml"/><Relationship Id="rId4" Type="http://schemas.openxmlformats.org/officeDocument/2006/relationships/image" Target="../media/image72.png"/></Relationships>
</file>

<file path=ppt/slides/_rels/slide3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73.png"/><Relationship Id="rId5" Type="http://schemas.openxmlformats.org/officeDocument/2006/relationships/customXml" Target="../ink/ink34.xml"/><Relationship Id="rId4" Type="http://schemas.openxmlformats.org/officeDocument/2006/relationships/image" Target="../media/image63.png"/></Relationships>
</file>

<file path=ppt/slides/_rels/slide39.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75.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customXml" Target="../ink/ink3.xml"/><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customXml" Target="../ink/ink4.xml"/></Relationships>
</file>

<file path=ppt/slides/_rels/slide40.xml.rels><?xml version="1.0" encoding="UTF-8" standalone="yes"?>
<Relationships xmlns="http://schemas.openxmlformats.org/package/2006/relationships"><Relationship Id="rId8" Type="http://schemas.openxmlformats.org/officeDocument/2006/relationships/image" Target="../media/image77.png"/><Relationship Id="rId3" Type="http://schemas.openxmlformats.org/officeDocument/2006/relationships/image" Target="../media/image7.png"/><Relationship Id="rId7" Type="http://schemas.openxmlformats.org/officeDocument/2006/relationships/customXml" Target="../ink/ink35.xml"/><Relationship Id="rId2" Type="http://schemas.openxmlformats.org/officeDocument/2006/relationships/notesSlide" Target="../notesSlides/notesSlide13.xml"/><Relationship Id="rId1" Type="http://schemas.openxmlformats.org/officeDocument/2006/relationships/slideLayout" Target="../slideLayouts/slideLayout12.xml"/><Relationship Id="rId6" Type="http://schemas.openxmlformats.org/officeDocument/2006/relationships/image" Target="../media/image41.png"/><Relationship Id="rId5" Type="http://schemas.openxmlformats.org/officeDocument/2006/relationships/image" Target="../media/image76.png"/><Relationship Id="rId4" Type="http://schemas.openxmlformats.org/officeDocument/2006/relationships/image" Target="../media/image63.png"/></Relationships>
</file>

<file path=ppt/slides/_rels/slide41.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68.png"/><Relationship Id="rId4" Type="http://schemas.openxmlformats.org/officeDocument/2006/relationships/image" Target="../media/image57.png"/></Relationships>
</file>

<file path=ppt/slides/_rels/slide4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78.png"/><Relationship Id="rId5" Type="http://schemas.openxmlformats.org/officeDocument/2006/relationships/customXml" Target="../ink/ink36.xml"/><Relationship Id="rId4" Type="http://schemas.openxmlformats.org/officeDocument/2006/relationships/image" Target="../media/image63.png"/></Relationships>
</file>

<file path=ppt/slides/_rels/slide43.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80.png"/><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customXml" Target="../ink/ink37.xml"/><Relationship Id="rId5" Type="http://schemas.openxmlformats.org/officeDocument/2006/relationships/image" Target="../media/image79.png"/><Relationship Id="rId4" Type="http://schemas.openxmlformats.org/officeDocument/2006/relationships/image" Target="../media/image63.png"/></Relationships>
</file>

<file path=ppt/slides/_rels/slide44.xml.rels><?xml version="1.0" encoding="UTF-8" standalone="yes"?>
<Relationships xmlns="http://schemas.openxmlformats.org/package/2006/relationships"><Relationship Id="rId3" Type="http://schemas.openxmlformats.org/officeDocument/2006/relationships/customXml" Target="../ink/ink38.xml"/><Relationship Id="rId2" Type="http://schemas.openxmlformats.org/officeDocument/2006/relationships/image" Target="../media/image81.tiff"/><Relationship Id="rId1" Type="http://schemas.openxmlformats.org/officeDocument/2006/relationships/slideLayout" Target="../slideLayouts/slideLayout2.xml"/><Relationship Id="rId4" Type="http://schemas.openxmlformats.org/officeDocument/2006/relationships/image" Target="../media/image82.png"/></Relationships>
</file>

<file path=ppt/slides/_rels/slide45.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customXml" Target="../ink/ink39.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customXml" Target="../ink/ink40.xml"/><Relationship Id="rId2" Type="http://schemas.openxmlformats.org/officeDocument/2006/relationships/image" Target="../media/image84.tiff"/><Relationship Id="rId1" Type="http://schemas.openxmlformats.org/officeDocument/2006/relationships/slideLayout" Target="../slideLayouts/slideLayout2.xml"/><Relationship Id="rId4" Type="http://schemas.openxmlformats.org/officeDocument/2006/relationships/image" Target="../media/image85.png"/></Relationships>
</file>

<file path=ppt/slides/_rels/slide47.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customXml" Target="../ink/ink41.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customXml" Target="../ink/ink42.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customXml" Target="../ink/ink43.xml"/><Relationship Id="rId2" Type="http://schemas.openxmlformats.org/officeDocument/2006/relationships/image" Target="../media/image88.tiff"/><Relationship Id="rId1" Type="http://schemas.openxmlformats.org/officeDocument/2006/relationships/slideLayout" Target="../slideLayouts/slideLayout2.xml"/><Relationship Id="rId4" Type="http://schemas.openxmlformats.org/officeDocument/2006/relationships/image" Target="../media/image89.png"/></Relationships>
</file>

<file path=ppt/slides/_rels/slide5.xml.rels><?xml version="1.0" encoding="UTF-8" standalone="yes"?>
<Relationships xmlns="http://schemas.openxmlformats.org/package/2006/relationships"><Relationship Id="rId8" Type="http://schemas.openxmlformats.org/officeDocument/2006/relationships/customXml" Target="../ink/ink6.xml"/><Relationship Id="rId3" Type="http://schemas.openxmlformats.org/officeDocument/2006/relationships/image" Target="../media/image5.emf"/><Relationship Id="rId7"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customXml" Target="../ink/ink5.xml"/><Relationship Id="rId5" Type="http://schemas.openxmlformats.org/officeDocument/2006/relationships/image" Target="../media/image3.wmf"/><Relationship Id="rId4" Type="http://schemas.openxmlformats.org/officeDocument/2006/relationships/image" Target="../media/image13.png"/><Relationship Id="rId9" Type="http://schemas.openxmlformats.org/officeDocument/2006/relationships/image" Target="../media/image15.png"/></Relationships>
</file>

<file path=ppt/slides/_rels/slide50.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customXml" Target="../ink/ink44.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customXml" Target="../ink/ink45.xml"/><Relationship Id="rId2" Type="http://schemas.openxmlformats.org/officeDocument/2006/relationships/image" Target="../media/image91.tiff"/><Relationship Id="rId1" Type="http://schemas.openxmlformats.org/officeDocument/2006/relationships/slideLayout" Target="../slideLayouts/slideLayout2.xml"/><Relationship Id="rId4" Type="http://schemas.openxmlformats.org/officeDocument/2006/relationships/image" Target="../media/image92.png"/></Relationships>
</file>

<file path=ppt/slides/_rels/slide52.xml.rels><?xml version="1.0" encoding="UTF-8" standalone="yes"?>
<Relationships xmlns="http://schemas.openxmlformats.org/package/2006/relationships"><Relationship Id="rId8" Type="http://schemas.openxmlformats.org/officeDocument/2006/relationships/image" Target="../media/image97.png"/><Relationship Id="rId3" Type="http://schemas.openxmlformats.org/officeDocument/2006/relationships/image" Target="../media/image93.png"/><Relationship Id="rId7" Type="http://schemas.openxmlformats.org/officeDocument/2006/relationships/image" Target="../media/image96.png"/><Relationship Id="rId2" Type="http://schemas.openxmlformats.org/officeDocument/2006/relationships/image" Target="../media/image62.png"/><Relationship Id="rId1" Type="http://schemas.openxmlformats.org/officeDocument/2006/relationships/slideLayout" Target="../slideLayouts/slideLayout2.xml"/><Relationship Id="rId6" Type="http://schemas.openxmlformats.org/officeDocument/2006/relationships/image" Target="../media/image95.png"/><Relationship Id="rId11" Type="http://schemas.openxmlformats.org/officeDocument/2006/relationships/image" Target="../media/image99.png"/><Relationship Id="rId5" Type="http://schemas.openxmlformats.org/officeDocument/2006/relationships/image" Target="../media/image94.png"/><Relationship Id="rId10" Type="http://schemas.openxmlformats.org/officeDocument/2006/relationships/customXml" Target="../ink/ink46.xml"/><Relationship Id="rId4" Type="http://schemas.openxmlformats.org/officeDocument/2006/relationships/image" Target="../media/image76.png"/><Relationship Id="rId9" Type="http://schemas.openxmlformats.org/officeDocument/2006/relationships/image" Target="../media/image98.png"/></Relationships>
</file>

<file path=ppt/slides/_rels/slide53.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01.png"/><Relationship Id="rId4" Type="http://schemas.openxmlformats.org/officeDocument/2006/relationships/customXml" Target="../ink/ink47.xml"/></Relationships>
</file>

<file path=ppt/slides/_rels/slide54.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02.png"/><Relationship Id="rId4" Type="http://schemas.openxmlformats.org/officeDocument/2006/relationships/customXml" Target="../ink/ink48.xml"/></Relationships>
</file>

<file path=ppt/slides/_rels/slide55.xml.rels><?xml version="1.0" encoding="UTF-8" standalone="yes"?>
<Relationships xmlns="http://schemas.openxmlformats.org/package/2006/relationships"><Relationship Id="rId3" Type="http://schemas.openxmlformats.org/officeDocument/2006/relationships/customXml" Target="../ink/ink49.xml"/><Relationship Id="rId2" Type="http://schemas.openxmlformats.org/officeDocument/2006/relationships/image" Target="../media/image103.tiff"/><Relationship Id="rId1" Type="http://schemas.openxmlformats.org/officeDocument/2006/relationships/slideLayout" Target="../slideLayouts/slideLayout2.xml"/><Relationship Id="rId4" Type="http://schemas.openxmlformats.org/officeDocument/2006/relationships/image" Target="../media/image104.png"/></Relationships>
</file>

<file path=ppt/slides/_rels/slide56.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image" Target="../media/image105.png"/><Relationship Id="rId1" Type="http://schemas.openxmlformats.org/officeDocument/2006/relationships/slideLayout" Target="../slideLayouts/slideLayout2.xml"/><Relationship Id="rId6" Type="http://schemas.openxmlformats.org/officeDocument/2006/relationships/image" Target="../media/image108.png"/><Relationship Id="rId5" Type="http://schemas.openxmlformats.org/officeDocument/2006/relationships/customXml" Target="../ink/ink50.xml"/><Relationship Id="rId4" Type="http://schemas.openxmlformats.org/officeDocument/2006/relationships/image" Target="../media/image107.png"/></Relationships>
</file>

<file path=ppt/slides/_rels/slide57.xml.rels><?xml version="1.0" encoding="UTF-8" standalone="yes"?>
<Relationships xmlns="http://schemas.openxmlformats.org/package/2006/relationships"><Relationship Id="rId3" Type="http://schemas.openxmlformats.org/officeDocument/2006/relationships/image" Target="../media/image109.png"/><Relationship Id="rId7" Type="http://schemas.openxmlformats.org/officeDocument/2006/relationships/image" Target="../media/image111.png"/><Relationship Id="rId2" Type="http://schemas.openxmlformats.org/officeDocument/2006/relationships/notesSlide" Target="../notesSlides/notesSlide18.xml"/><Relationship Id="rId1" Type="http://schemas.openxmlformats.org/officeDocument/2006/relationships/slideLayout" Target="../slideLayouts/slideLayout4.xml"/><Relationship Id="rId6" Type="http://schemas.openxmlformats.org/officeDocument/2006/relationships/customXml" Target="../ink/ink52.xml"/><Relationship Id="rId5" Type="http://schemas.openxmlformats.org/officeDocument/2006/relationships/image" Target="../media/image110.png"/><Relationship Id="rId4" Type="http://schemas.openxmlformats.org/officeDocument/2006/relationships/customXml" Target="../ink/ink51.xml"/></Relationships>
</file>

<file path=ppt/slides/_rels/slide6.xml.rels><?xml version="1.0" encoding="UTF-8" standalone="yes"?>
<Relationships xmlns="http://schemas.openxmlformats.org/package/2006/relationships"><Relationship Id="rId8" Type="http://schemas.openxmlformats.org/officeDocument/2006/relationships/image" Target="../media/image19.wmf"/><Relationship Id="rId13" Type="http://schemas.openxmlformats.org/officeDocument/2006/relationships/image" Target="../media/image23.emf"/><Relationship Id="rId18" Type="http://schemas.openxmlformats.org/officeDocument/2006/relationships/image" Target="../media/image24.png"/><Relationship Id="rId3" Type="http://schemas.openxmlformats.org/officeDocument/2006/relationships/image" Target="../media/image2.wmf"/><Relationship Id="rId7" Type="http://schemas.openxmlformats.org/officeDocument/2006/relationships/image" Target="../media/image18.wmf"/><Relationship Id="rId12" Type="http://schemas.openxmlformats.org/officeDocument/2006/relationships/image" Target="../media/image22.wmf"/><Relationship Id="rId17" Type="http://schemas.openxmlformats.org/officeDocument/2006/relationships/image" Target="../media/image8.png"/><Relationship Id="rId2" Type="http://schemas.openxmlformats.org/officeDocument/2006/relationships/notesSlide" Target="../notesSlides/notesSlide3.xml"/><Relationship Id="rId16" Type="http://schemas.openxmlformats.org/officeDocument/2006/relationships/image" Target="../media/image7.png"/><Relationship Id="rId20"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17.emf"/><Relationship Id="rId11" Type="http://schemas.openxmlformats.org/officeDocument/2006/relationships/image" Target="../media/image21.wmf"/><Relationship Id="rId5" Type="http://schemas.openxmlformats.org/officeDocument/2006/relationships/image" Target="../media/image16.emf"/><Relationship Id="rId15" Type="http://schemas.openxmlformats.org/officeDocument/2006/relationships/image" Target="../media/image6.png"/><Relationship Id="rId10" Type="http://schemas.openxmlformats.org/officeDocument/2006/relationships/image" Target="../media/image20.wmf"/><Relationship Id="rId19" Type="http://schemas.openxmlformats.org/officeDocument/2006/relationships/customXml" Target="../ink/ink7.xml"/><Relationship Id="rId4" Type="http://schemas.openxmlformats.org/officeDocument/2006/relationships/image" Target="../media/image3.wmf"/><Relationship Id="rId9" Type="http://schemas.openxmlformats.org/officeDocument/2006/relationships/image" Target="../media/image4.wmf"/><Relationship Id="rId14" Type="http://schemas.openxmlformats.org/officeDocument/2006/relationships/image" Target="../media/image5.emf"/></Relationships>
</file>

<file path=ppt/slides/_rels/slide7.xml.rels><?xml version="1.0" encoding="UTF-8" standalone="yes"?>
<Relationships xmlns="http://schemas.openxmlformats.org/package/2006/relationships"><Relationship Id="rId8" Type="http://schemas.openxmlformats.org/officeDocument/2006/relationships/image" Target="../media/image4.wmf"/><Relationship Id="rId13" Type="http://schemas.openxmlformats.org/officeDocument/2006/relationships/image" Target="../media/image5.emf"/><Relationship Id="rId18" Type="http://schemas.openxmlformats.org/officeDocument/2006/relationships/image" Target="../media/image27.png"/><Relationship Id="rId3" Type="http://schemas.openxmlformats.org/officeDocument/2006/relationships/image" Target="../media/image3.wmf"/><Relationship Id="rId7" Type="http://schemas.openxmlformats.org/officeDocument/2006/relationships/image" Target="../media/image19.wmf"/><Relationship Id="rId12" Type="http://schemas.openxmlformats.org/officeDocument/2006/relationships/image" Target="../media/image23.emf"/><Relationship Id="rId17" Type="http://schemas.openxmlformats.org/officeDocument/2006/relationships/customXml" Target="../ink/ink8.xml"/><Relationship Id="rId2" Type="http://schemas.openxmlformats.org/officeDocument/2006/relationships/image" Target="../media/image2.wmf"/><Relationship Id="rId16"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18.wmf"/><Relationship Id="rId11" Type="http://schemas.openxmlformats.org/officeDocument/2006/relationships/image" Target="../media/image22.wmf"/><Relationship Id="rId5" Type="http://schemas.openxmlformats.org/officeDocument/2006/relationships/image" Target="../media/image17.emf"/><Relationship Id="rId15" Type="http://schemas.openxmlformats.org/officeDocument/2006/relationships/image" Target="../media/image8.png"/><Relationship Id="rId10" Type="http://schemas.openxmlformats.org/officeDocument/2006/relationships/image" Target="../media/image21.wmf"/><Relationship Id="rId4" Type="http://schemas.openxmlformats.org/officeDocument/2006/relationships/image" Target="../media/image16.emf"/><Relationship Id="rId9" Type="http://schemas.openxmlformats.org/officeDocument/2006/relationships/image" Target="../media/image20.wmf"/><Relationship Id="rId14" Type="http://schemas.openxmlformats.org/officeDocument/2006/relationships/image" Target="../media/image7.png"/></Relationships>
</file>

<file path=ppt/slides/_rels/slide8.xml.rels><?xml version="1.0" encoding="UTF-8" standalone="yes"?>
<Relationships xmlns="http://schemas.openxmlformats.org/package/2006/relationships"><Relationship Id="rId8" Type="http://schemas.openxmlformats.org/officeDocument/2006/relationships/image" Target="../media/image21.wmf"/><Relationship Id="rId13" Type="http://schemas.openxmlformats.org/officeDocument/2006/relationships/image" Target="../media/image3.wmf"/><Relationship Id="rId3" Type="http://schemas.openxmlformats.org/officeDocument/2006/relationships/image" Target="../media/image16.emf"/><Relationship Id="rId7" Type="http://schemas.openxmlformats.org/officeDocument/2006/relationships/image" Target="../media/image20.wmf"/><Relationship Id="rId12" Type="http://schemas.openxmlformats.org/officeDocument/2006/relationships/image" Target="../media/image6.png"/><Relationship Id="rId2" Type="http://schemas.openxmlformats.org/officeDocument/2006/relationships/image" Target="../media/image2.wmf"/><Relationship Id="rId1" Type="http://schemas.openxmlformats.org/officeDocument/2006/relationships/slideLayout" Target="../slideLayouts/slideLayout2.xml"/><Relationship Id="rId6" Type="http://schemas.openxmlformats.org/officeDocument/2006/relationships/image" Target="../media/image19.wmf"/><Relationship Id="rId11" Type="http://schemas.openxmlformats.org/officeDocument/2006/relationships/image" Target="../media/image5.emf"/><Relationship Id="rId5" Type="http://schemas.openxmlformats.org/officeDocument/2006/relationships/image" Target="../media/image18.wmf"/><Relationship Id="rId15" Type="http://schemas.openxmlformats.org/officeDocument/2006/relationships/image" Target="../media/image28.png"/><Relationship Id="rId10" Type="http://schemas.openxmlformats.org/officeDocument/2006/relationships/image" Target="../media/image23.emf"/><Relationship Id="rId4" Type="http://schemas.openxmlformats.org/officeDocument/2006/relationships/image" Target="../media/image17.emf"/><Relationship Id="rId9" Type="http://schemas.openxmlformats.org/officeDocument/2006/relationships/image" Target="../media/image22.wmf"/><Relationship Id="rId14" Type="http://schemas.openxmlformats.org/officeDocument/2006/relationships/customXml" Target="../ink/ink9.xml"/></Relationships>
</file>

<file path=ppt/slides/_rels/slide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customXml" Target="../ink/ink10.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Virtual Private Network</a:t>
            </a:r>
            <a:br>
              <a:rPr lang="en-US" dirty="0"/>
            </a:br>
            <a:r>
              <a:rPr lang="en-US" dirty="0"/>
              <a:t>Implementation</a:t>
            </a: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7824368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VPN Benefits</a:t>
            </a:r>
          </a:p>
        </p:txBody>
      </p:sp>
      <p:sp>
        <p:nvSpPr>
          <p:cNvPr id="3" name="Content Placeholder 2"/>
          <p:cNvSpPr>
            <a:spLocks noGrp="1"/>
          </p:cNvSpPr>
          <p:nvPr>
            <p:ph idx="1"/>
          </p:nvPr>
        </p:nvSpPr>
        <p:spPr/>
        <p:txBody>
          <a:bodyPr/>
          <a:lstStyle/>
          <a:p>
            <a:r>
              <a:rPr lang="en-US" dirty="0"/>
              <a:t>Confidentiality</a:t>
            </a:r>
          </a:p>
          <a:p>
            <a:r>
              <a:rPr lang="en-US" dirty="0"/>
              <a:t>Integrity</a:t>
            </a:r>
          </a:p>
          <a:p>
            <a:r>
              <a:rPr lang="en-US" dirty="0"/>
              <a:t>Authentication</a:t>
            </a:r>
          </a:p>
          <a:p>
            <a:r>
              <a:rPr lang="en-US" dirty="0" err="1"/>
              <a:t>Antireplay</a:t>
            </a:r>
            <a:r>
              <a:rPr lang="en-US" dirty="0"/>
              <a:t> protection</a:t>
            </a:r>
          </a:p>
        </p:txBody>
      </p:sp>
      <p:pic>
        <p:nvPicPr>
          <p:cNvPr id="4" name="Picture 3"/>
          <p:cNvPicPr>
            <a:picLocks noChangeAspect="1"/>
          </p:cNvPicPr>
          <p:nvPr/>
        </p:nvPicPr>
        <p:blipFill>
          <a:blip r:embed="rId2"/>
          <a:stretch>
            <a:fillRect/>
          </a:stretch>
        </p:blipFill>
        <p:spPr>
          <a:xfrm>
            <a:off x="3607784" y="4001294"/>
            <a:ext cx="4907566" cy="2529602"/>
          </a:xfrm>
          <a:prstGeom prst="rect">
            <a:avLst/>
          </a:prstGeom>
        </p:spPr>
      </p:pic>
      <mc:AlternateContent xmlns:mc="http://schemas.openxmlformats.org/markup-compatibility/2006">
        <mc:Choice xmlns:p14="http://schemas.microsoft.com/office/powerpoint/2010/main" Requires="p14">
          <p:contentPart p14:bwMode="auto" r:id="rId3">
            <p14:nvContentPartPr>
              <p14:cNvPr id="5" name="Ink 4">
                <a:extLst>
                  <a:ext uri="{FF2B5EF4-FFF2-40B4-BE49-F238E27FC236}">
                    <a16:creationId xmlns:a16="http://schemas.microsoft.com/office/drawing/2014/main" id="{97CE0B99-3FC1-4A8D-8511-03DCEDACE521}"/>
                  </a:ext>
                </a:extLst>
              </p14:cNvPr>
              <p14:cNvContentPartPr/>
              <p14:nvPr/>
            </p14:nvContentPartPr>
            <p14:xfrm>
              <a:off x="852480" y="1583280"/>
              <a:ext cx="8073720" cy="4840920"/>
            </p14:xfrm>
          </p:contentPart>
        </mc:Choice>
        <mc:Fallback>
          <p:pic>
            <p:nvPicPr>
              <p:cNvPr id="5" name="Ink 4">
                <a:extLst>
                  <a:ext uri="{FF2B5EF4-FFF2-40B4-BE49-F238E27FC236}">
                    <a16:creationId xmlns:a16="http://schemas.microsoft.com/office/drawing/2014/main" id="{97CE0B99-3FC1-4A8D-8511-03DCEDACE521}"/>
                  </a:ext>
                </a:extLst>
              </p:cNvPr>
              <p:cNvPicPr/>
              <p:nvPr/>
            </p:nvPicPr>
            <p:blipFill>
              <a:blip r:embed="rId4"/>
              <a:stretch>
                <a:fillRect/>
              </a:stretch>
            </p:blipFill>
            <p:spPr>
              <a:xfrm>
                <a:off x="843120" y="1573920"/>
                <a:ext cx="8092440" cy="4859640"/>
              </a:xfrm>
              <a:prstGeom prst="rect">
                <a:avLst/>
              </a:prstGeom>
            </p:spPr>
          </p:pic>
        </mc:Fallback>
      </mc:AlternateContent>
    </p:spTree>
    <p:extLst>
      <p:ext uri="{BB962C8B-B14F-4D97-AF65-F5344CB8AC3E}">
        <p14:creationId xmlns:p14="http://schemas.microsoft.com/office/powerpoint/2010/main" val="19887149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Core Elements to VPN</a:t>
            </a:r>
          </a:p>
        </p:txBody>
      </p:sp>
      <p:sp>
        <p:nvSpPr>
          <p:cNvPr id="3" name="Content Placeholder 2"/>
          <p:cNvSpPr>
            <a:spLocks noGrp="1"/>
          </p:cNvSpPr>
          <p:nvPr>
            <p:ph idx="1"/>
          </p:nvPr>
        </p:nvSpPr>
        <p:spPr/>
        <p:txBody>
          <a:bodyPr/>
          <a:lstStyle/>
          <a:p>
            <a:r>
              <a:rPr lang="en-US" dirty="0"/>
              <a:t>Ciphers – Block (DES, 3DES, AES, etc.) and Stream (RC4)</a:t>
            </a:r>
          </a:p>
          <a:p>
            <a:r>
              <a:rPr lang="en-US" dirty="0"/>
              <a:t>Algorithms – Symmetric (DES, 3DES, AES, etc.) and Asymmetric (RSA, DH)</a:t>
            </a:r>
          </a:p>
          <a:p>
            <a:r>
              <a:rPr lang="en-US" dirty="0"/>
              <a:t>Hash – MD5, SHA-1, SHA-2</a:t>
            </a:r>
          </a:p>
          <a:p>
            <a:r>
              <a:rPr lang="en-US" dirty="0"/>
              <a:t>HMAC – Hash + key</a:t>
            </a:r>
          </a:p>
          <a:p>
            <a:r>
              <a:rPr lang="en-US" dirty="0"/>
              <a:t>Digital Signatures</a:t>
            </a:r>
          </a:p>
          <a:p>
            <a:r>
              <a:rPr lang="en-US" b="1" dirty="0"/>
              <a:t>Key Management</a:t>
            </a:r>
          </a:p>
        </p:txBody>
      </p:sp>
      <mc:AlternateContent xmlns:mc="http://schemas.openxmlformats.org/markup-compatibility/2006">
        <mc:Choice xmlns:p14="http://schemas.microsoft.com/office/powerpoint/2010/main" Requires="p14">
          <p:contentPart p14:bwMode="auto" r:id="rId2">
            <p14:nvContentPartPr>
              <p14:cNvPr id="4" name="Ink 3">
                <a:extLst>
                  <a:ext uri="{FF2B5EF4-FFF2-40B4-BE49-F238E27FC236}">
                    <a16:creationId xmlns:a16="http://schemas.microsoft.com/office/drawing/2014/main" id="{3C129D92-188F-4D83-AE0C-CB221B3476C3}"/>
                  </a:ext>
                </a:extLst>
              </p14:cNvPr>
              <p14:cNvContentPartPr/>
              <p14:nvPr/>
            </p14:nvContentPartPr>
            <p14:xfrm>
              <a:off x="129240" y="1969920"/>
              <a:ext cx="8614440" cy="3903840"/>
            </p14:xfrm>
          </p:contentPart>
        </mc:Choice>
        <mc:Fallback>
          <p:pic>
            <p:nvPicPr>
              <p:cNvPr id="4" name="Ink 3">
                <a:extLst>
                  <a:ext uri="{FF2B5EF4-FFF2-40B4-BE49-F238E27FC236}">
                    <a16:creationId xmlns:a16="http://schemas.microsoft.com/office/drawing/2014/main" id="{3C129D92-188F-4D83-AE0C-CB221B3476C3}"/>
                  </a:ext>
                </a:extLst>
              </p:cNvPr>
              <p:cNvPicPr/>
              <p:nvPr/>
            </p:nvPicPr>
            <p:blipFill>
              <a:blip r:embed="rId3"/>
              <a:stretch>
                <a:fillRect/>
              </a:stretch>
            </p:blipFill>
            <p:spPr>
              <a:xfrm>
                <a:off x="119880" y="1960560"/>
                <a:ext cx="8633160" cy="3922560"/>
              </a:xfrm>
              <a:prstGeom prst="rect">
                <a:avLst/>
              </a:prstGeom>
            </p:spPr>
          </p:pic>
        </mc:Fallback>
      </mc:AlternateContent>
    </p:spTree>
    <p:extLst>
      <p:ext uri="{BB962C8B-B14F-4D97-AF65-F5344CB8AC3E}">
        <p14:creationId xmlns:p14="http://schemas.microsoft.com/office/powerpoint/2010/main" val="116713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Oval 17"/>
          <p:cNvSpPr>
            <a:spLocks noChangeArrowheads="1"/>
          </p:cNvSpPr>
          <p:nvPr/>
        </p:nvSpPr>
        <p:spPr bwMode="auto">
          <a:xfrm>
            <a:off x="2590800" y="2317750"/>
            <a:ext cx="3810000" cy="2286000"/>
          </a:xfrm>
          <a:prstGeom prst="ellipse">
            <a:avLst/>
          </a:prstGeom>
          <a:solidFill>
            <a:schemeClr val="accent1"/>
          </a:solidFill>
          <a:ln w="9525">
            <a:solidFill>
              <a:schemeClr val="tx1"/>
            </a:solidFill>
            <a:round/>
            <a:headEnd/>
            <a:tailEnd/>
          </a:ln>
        </p:spPr>
        <p:txBody>
          <a:bodyPr wrap="none" anchor="ctr"/>
          <a:lstStyle>
            <a:lvl1pPr>
              <a:defRPr sz="3000" b="1">
                <a:solidFill>
                  <a:schemeClr val="tx1"/>
                </a:solidFill>
                <a:latin typeface="Arial" charset="0"/>
              </a:defRPr>
            </a:lvl1pPr>
            <a:lvl2pPr marL="742950" indent="-285750">
              <a:defRPr sz="3000" b="1">
                <a:solidFill>
                  <a:schemeClr val="tx1"/>
                </a:solidFill>
                <a:latin typeface="Arial" charset="0"/>
              </a:defRPr>
            </a:lvl2pPr>
            <a:lvl3pPr marL="1143000" indent="-228600">
              <a:defRPr sz="3000" b="1">
                <a:solidFill>
                  <a:schemeClr val="tx1"/>
                </a:solidFill>
                <a:latin typeface="Arial" charset="0"/>
              </a:defRPr>
            </a:lvl3pPr>
            <a:lvl4pPr marL="1600200" indent="-228600">
              <a:defRPr sz="3000" b="1">
                <a:solidFill>
                  <a:schemeClr val="tx1"/>
                </a:solidFill>
                <a:latin typeface="Arial" charset="0"/>
              </a:defRPr>
            </a:lvl4pPr>
            <a:lvl5pPr marL="2057400" indent="-228600">
              <a:defRPr sz="3000" b="1">
                <a:solidFill>
                  <a:schemeClr val="tx1"/>
                </a:solidFill>
                <a:latin typeface="Arial" charset="0"/>
              </a:defRPr>
            </a:lvl5pPr>
            <a:lvl6pPr marL="2514600" indent="-228600" eaLnBrk="0" fontAlgn="base" hangingPunct="0">
              <a:lnSpc>
                <a:spcPct val="90000"/>
              </a:lnSpc>
              <a:spcBef>
                <a:spcPct val="0"/>
              </a:spcBef>
              <a:spcAft>
                <a:spcPct val="0"/>
              </a:spcAft>
              <a:defRPr sz="3000" b="1">
                <a:solidFill>
                  <a:schemeClr val="tx1"/>
                </a:solidFill>
                <a:latin typeface="Arial" charset="0"/>
              </a:defRPr>
            </a:lvl6pPr>
            <a:lvl7pPr marL="2971800" indent="-228600" eaLnBrk="0" fontAlgn="base" hangingPunct="0">
              <a:lnSpc>
                <a:spcPct val="90000"/>
              </a:lnSpc>
              <a:spcBef>
                <a:spcPct val="0"/>
              </a:spcBef>
              <a:spcAft>
                <a:spcPct val="0"/>
              </a:spcAft>
              <a:defRPr sz="3000" b="1">
                <a:solidFill>
                  <a:schemeClr val="tx1"/>
                </a:solidFill>
                <a:latin typeface="Arial" charset="0"/>
              </a:defRPr>
            </a:lvl7pPr>
            <a:lvl8pPr marL="3429000" indent="-228600" eaLnBrk="0" fontAlgn="base" hangingPunct="0">
              <a:lnSpc>
                <a:spcPct val="90000"/>
              </a:lnSpc>
              <a:spcBef>
                <a:spcPct val="0"/>
              </a:spcBef>
              <a:spcAft>
                <a:spcPct val="0"/>
              </a:spcAft>
              <a:defRPr sz="3000" b="1">
                <a:solidFill>
                  <a:schemeClr val="tx1"/>
                </a:solidFill>
                <a:latin typeface="Arial" charset="0"/>
              </a:defRPr>
            </a:lvl8pPr>
            <a:lvl9pPr marL="3886200" indent="-228600" eaLnBrk="0" fontAlgn="base" hangingPunct="0">
              <a:lnSpc>
                <a:spcPct val="90000"/>
              </a:lnSpc>
              <a:spcBef>
                <a:spcPct val="0"/>
              </a:spcBef>
              <a:spcAft>
                <a:spcPct val="0"/>
              </a:spcAft>
              <a:defRPr sz="3000" b="1">
                <a:solidFill>
                  <a:schemeClr val="tx1"/>
                </a:solidFill>
                <a:latin typeface="Arial" charset="0"/>
              </a:defRPr>
            </a:lvl9pPr>
          </a:lstStyle>
          <a:p>
            <a:endParaRPr lang="en-US" altLang="en-US"/>
          </a:p>
        </p:txBody>
      </p:sp>
      <p:sp>
        <p:nvSpPr>
          <p:cNvPr id="40963" name="Rectangle 2"/>
          <p:cNvSpPr>
            <a:spLocks noGrp="1" noChangeAspect="1" noChangeArrowheads="1"/>
          </p:cNvSpPr>
          <p:nvPr>
            <p:ph type="title"/>
          </p:nvPr>
        </p:nvSpPr>
        <p:spPr/>
        <p:txBody>
          <a:bodyPr/>
          <a:lstStyle/>
          <a:p>
            <a:r>
              <a:rPr lang="en-US" altLang="en-US"/>
              <a:t>Key Management</a:t>
            </a:r>
          </a:p>
        </p:txBody>
      </p:sp>
      <p:pic>
        <p:nvPicPr>
          <p:cNvPr id="40964" name="Picture 9" descr="Ke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3629729">
            <a:off x="3588544" y="2463006"/>
            <a:ext cx="822325" cy="205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5" name="Text Box 10"/>
          <p:cNvSpPr txBox="1">
            <a:spLocks noChangeArrowheads="1"/>
          </p:cNvSpPr>
          <p:nvPr/>
        </p:nvSpPr>
        <p:spPr bwMode="auto">
          <a:xfrm>
            <a:off x="4114800" y="2851150"/>
            <a:ext cx="2286000" cy="75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000" b="1">
                <a:solidFill>
                  <a:schemeClr val="tx1"/>
                </a:solidFill>
                <a:latin typeface="Arial" charset="0"/>
              </a:defRPr>
            </a:lvl1pPr>
            <a:lvl2pPr marL="742950" indent="-285750">
              <a:defRPr sz="3000" b="1">
                <a:solidFill>
                  <a:schemeClr val="tx1"/>
                </a:solidFill>
                <a:latin typeface="Arial" charset="0"/>
              </a:defRPr>
            </a:lvl2pPr>
            <a:lvl3pPr marL="1143000" indent="-228600">
              <a:defRPr sz="3000" b="1">
                <a:solidFill>
                  <a:schemeClr val="tx1"/>
                </a:solidFill>
                <a:latin typeface="Arial" charset="0"/>
              </a:defRPr>
            </a:lvl3pPr>
            <a:lvl4pPr marL="1600200" indent="-228600">
              <a:defRPr sz="3000" b="1">
                <a:solidFill>
                  <a:schemeClr val="tx1"/>
                </a:solidFill>
                <a:latin typeface="Arial" charset="0"/>
              </a:defRPr>
            </a:lvl4pPr>
            <a:lvl5pPr marL="2057400" indent="-228600">
              <a:defRPr sz="3000" b="1">
                <a:solidFill>
                  <a:schemeClr val="tx1"/>
                </a:solidFill>
                <a:latin typeface="Arial" charset="0"/>
              </a:defRPr>
            </a:lvl5pPr>
            <a:lvl6pPr marL="2514600" indent="-228600" eaLnBrk="0" fontAlgn="base" hangingPunct="0">
              <a:lnSpc>
                <a:spcPct val="90000"/>
              </a:lnSpc>
              <a:spcBef>
                <a:spcPct val="0"/>
              </a:spcBef>
              <a:spcAft>
                <a:spcPct val="0"/>
              </a:spcAft>
              <a:defRPr sz="3000" b="1">
                <a:solidFill>
                  <a:schemeClr val="tx1"/>
                </a:solidFill>
                <a:latin typeface="Arial" charset="0"/>
              </a:defRPr>
            </a:lvl6pPr>
            <a:lvl7pPr marL="2971800" indent="-228600" eaLnBrk="0" fontAlgn="base" hangingPunct="0">
              <a:lnSpc>
                <a:spcPct val="90000"/>
              </a:lnSpc>
              <a:spcBef>
                <a:spcPct val="0"/>
              </a:spcBef>
              <a:spcAft>
                <a:spcPct val="0"/>
              </a:spcAft>
              <a:defRPr sz="3000" b="1">
                <a:solidFill>
                  <a:schemeClr val="tx1"/>
                </a:solidFill>
                <a:latin typeface="Arial" charset="0"/>
              </a:defRPr>
            </a:lvl7pPr>
            <a:lvl8pPr marL="3429000" indent="-228600" eaLnBrk="0" fontAlgn="base" hangingPunct="0">
              <a:lnSpc>
                <a:spcPct val="90000"/>
              </a:lnSpc>
              <a:spcBef>
                <a:spcPct val="0"/>
              </a:spcBef>
              <a:spcAft>
                <a:spcPct val="0"/>
              </a:spcAft>
              <a:defRPr sz="3000" b="1">
                <a:solidFill>
                  <a:schemeClr val="tx1"/>
                </a:solidFill>
                <a:latin typeface="Arial" charset="0"/>
              </a:defRPr>
            </a:lvl8pPr>
            <a:lvl9pPr marL="3886200" indent="-228600" eaLnBrk="0" fontAlgn="base" hangingPunct="0">
              <a:lnSpc>
                <a:spcPct val="90000"/>
              </a:lnSpc>
              <a:spcBef>
                <a:spcPct val="0"/>
              </a:spcBef>
              <a:spcAft>
                <a:spcPct val="0"/>
              </a:spcAft>
              <a:defRPr sz="3000" b="1">
                <a:solidFill>
                  <a:schemeClr val="tx1"/>
                </a:solidFill>
                <a:latin typeface="Arial" charset="0"/>
              </a:defRPr>
            </a:lvl9pPr>
          </a:lstStyle>
          <a:p>
            <a:pPr>
              <a:spcBef>
                <a:spcPct val="50000"/>
              </a:spcBef>
            </a:pPr>
            <a:r>
              <a:rPr lang="en-US" altLang="en-US" sz="2400"/>
              <a:t>Key Management</a:t>
            </a:r>
          </a:p>
        </p:txBody>
      </p:sp>
      <p:sp>
        <p:nvSpPr>
          <p:cNvPr id="40966" name="Rectangle 12"/>
          <p:cNvSpPr>
            <a:spLocks noChangeArrowheads="1"/>
          </p:cNvSpPr>
          <p:nvPr/>
        </p:nvSpPr>
        <p:spPr bwMode="auto">
          <a:xfrm>
            <a:off x="1447800" y="1936750"/>
            <a:ext cx="2544763"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3000" b="1">
                <a:solidFill>
                  <a:schemeClr val="tx1"/>
                </a:solidFill>
                <a:latin typeface="Arial" charset="0"/>
              </a:defRPr>
            </a:lvl1pPr>
            <a:lvl2pPr marL="742950" indent="-285750">
              <a:defRPr sz="3000" b="1">
                <a:solidFill>
                  <a:schemeClr val="tx1"/>
                </a:solidFill>
                <a:latin typeface="Arial" charset="0"/>
              </a:defRPr>
            </a:lvl2pPr>
            <a:lvl3pPr marL="1143000" indent="-228600">
              <a:defRPr sz="3000" b="1">
                <a:solidFill>
                  <a:schemeClr val="tx1"/>
                </a:solidFill>
                <a:latin typeface="Arial" charset="0"/>
              </a:defRPr>
            </a:lvl3pPr>
            <a:lvl4pPr marL="1600200" indent="-228600">
              <a:defRPr sz="3000" b="1">
                <a:solidFill>
                  <a:schemeClr val="tx1"/>
                </a:solidFill>
                <a:latin typeface="Arial" charset="0"/>
              </a:defRPr>
            </a:lvl4pPr>
            <a:lvl5pPr marL="2057400" indent="-228600">
              <a:defRPr sz="3000" b="1">
                <a:solidFill>
                  <a:schemeClr val="tx1"/>
                </a:solidFill>
                <a:latin typeface="Arial" charset="0"/>
              </a:defRPr>
            </a:lvl5pPr>
            <a:lvl6pPr marL="2514600" indent="-228600" eaLnBrk="0" fontAlgn="base" hangingPunct="0">
              <a:lnSpc>
                <a:spcPct val="90000"/>
              </a:lnSpc>
              <a:spcBef>
                <a:spcPct val="0"/>
              </a:spcBef>
              <a:spcAft>
                <a:spcPct val="0"/>
              </a:spcAft>
              <a:defRPr sz="3000" b="1">
                <a:solidFill>
                  <a:schemeClr val="tx1"/>
                </a:solidFill>
                <a:latin typeface="Arial" charset="0"/>
              </a:defRPr>
            </a:lvl6pPr>
            <a:lvl7pPr marL="2971800" indent="-228600" eaLnBrk="0" fontAlgn="base" hangingPunct="0">
              <a:lnSpc>
                <a:spcPct val="90000"/>
              </a:lnSpc>
              <a:spcBef>
                <a:spcPct val="0"/>
              </a:spcBef>
              <a:spcAft>
                <a:spcPct val="0"/>
              </a:spcAft>
              <a:defRPr sz="3000" b="1">
                <a:solidFill>
                  <a:schemeClr val="tx1"/>
                </a:solidFill>
                <a:latin typeface="Arial" charset="0"/>
              </a:defRPr>
            </a:lvl7pPr>
            <a:lvl8pPr marL="3429000" indent="-228600" eaLnBrk="0" fontAlgn="base" hangingPunct="0">
              <a:lnSpc>
                <a:spcPct val="90000"/>
              </a:lnSpc>
              <a:spcBef>
                <a:spcPct val="0"/>
              </a:spcBef>
              <a:spcAft>
                <a:spcPct val="0"/>
              </a:spcAft>
              <a:defRPr sz="3000" b="1">
                <a:solidFill>
                  <a:schemeClr val="tx1"/>
                </a:solidFill>
                <a:latin typeface="Arial" charset="0"/>
              </a:defRPr>
            </a:lvl8pPr>
            <a:lvl9pPr marL="3886200" indent="-228600" eaLnBrk="0" fontAlgn="base" hangingPunct="0">
              <a:lnSpc>
                <a:spcPct val="90000"/>
              </a:lnSpc>
              <a:spcBef>
                <a:spcPct val="0"/>
              </a:spcBef>
              <a:spcAft>
                <a:spcPct val="0"/>
              </a:spcAft>
              <a:defRPr sz="3000" b="1">
                <a:solidFill>
                  <a:schemeClr val="tx1"/>
                </a:solidFill>
                <a:latin typeface="Arial" charset="0"/>
              </a:defRPr>
            </a:lvl9pPr>
          </a:lstStyle>
          <a:p>
            <a:r>
              <a:rPr lang="en-US" altLang="en-US" sz="2400"/>
              <a:t>Key Generation </a:t>
            </a:r>
          </a:p>
        </p:txBody>
      </p:sp>
      <p:sp>
        <p:nvSpPr>
          <p:cNvPr id="40967" name="Rectangle 13"/>
          <p:cNvSpPr>
            <a:spLocks noChangeArrowheads="1"/>
          </p:cNvSpPr>
          <p:nvPr/>
        </p:nvSpPr>
        <p:spPr bwMode="auto">
          <a:xfrm>
            <a:off x="6477000" y="3155950"/>
            <a:ext cx="2066925"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3000" b="1">
                <a:solidFill>
                  <a:schemeClr val="tx1"/>
                </a:solidFill>
                <a:latin typeface="Arial" charset="0"/>
              </a:defRPr>
            </a:lvl1pPr>
            <a:lvl2pPr marL="742950" indent="-285750">
              <a:defRPr sz="3000" b="1">
                <a:solidFill>
                  <a:schemeClr val="tx1"/>
                </a:solidFill>
                <a:latin typeface="Arial" charset="0"/>
              </a:defRPr>
            </a:lvl2pPr>
            <a:lvl3pPr marL="1143000" indent="-228600">
              <a:defRPr sz="3000" b="1">
                <a:solidFill>
                  <a:schemeClr val="tx1"/>
                </a:solidFill>
                <a:latin typeface="Arial" charset="0"/>
              </a:defRPr>
            </a:lvl3pPr>
            <a:lvl4pPr marL="1600200" indent="-228600">
              <a:defRPr sz="3000" b="1">
                <a:solidFill>
                  <a:schemeClr val="tx1"/>
                </a:solidFill>
                <a:latin typeface="Arial" charset="0"/>
              </a:defRPr>
            </a:lvl4pPr>
            <a:lvl5pPr marL="2057400" indent="-228600">
              <a:defRPr sz="3000" b="1">
                <a:solidFill>
                  <a:schemeClr val="tx1"/>
                </a:solidFill>
                <a:latin typeface="Arial" charset="0"/>
              </a:defRPr>
            </a:lvl5pPr>
            <a:lvl6pPr marL="2514600" indent="-228600" eaLnBrk="0" fontAlgn="base" hangingPunct="0">
              <a:lnSpc>
                <a:spcPct val="90000"/>
              </a:lnSpc>
              <a:spcBef>
                <a:spcPct val="0"/>
              </a:spcBef>
              <a:spcAft>
                <a:spcPct val="0"/>
              </a:spcAft>
              <a:defRPr sz="3000" b="1">
                <a:solidFill>
                  <a:schemeClr val="tx1"/>
                </a:solidFill>
                <a:latin typeface="Arial" charset="0"/>
              </a:defRPr>
            </a:lvl6pPr>
            <a:lvl7pPr marL="2971800" indent="-228600" eaLnBrk="0" fontAlgn="base" hangingPunct="0">
              <a:lnSpc>
                <a:spcPct val="90000"/>
              </a:lnSpc>
              <a:spcBef>
                <a:spcPct val="0"/>
              </a:spcBef>
              <a:spcAft>
                <a:spcPct val="0"/>
              </a:spcAft>
              <a:defRPr sz="3000" b="1">
                <a:solidFill>
                  <a:schemeClr val="tx1"/>
                </a:solidFill>
                <a:latin typeface="Arial" charset="0"/>
              </a:defRPr>
            </a:lvl7pPr>
            <a:lvl8pPr marL="3429000" indent="-228600" eaLnBrk="0" fontAlgn="base" hangingPunct="0">
              <a:lnSpc>
                <a:spcPct val="90000"/>
              </a:lnSpc>
              <a:spcBef>
                <a:spcPct val="0"/>
              </a:spcBef>
              <a:spcAft>
                <a:spcPct val="0"/>
              </a:spcAft>
              <a:defRPr sz="3000" b="1">
                <a:solidFill>
                  <a:schemeClr val="tx1"/>
                </a:solidFill>
                <a:latin typeface="Arial" charset="0"/>
              </a:defRPr>
            </a:lvl8pPr>
            <a:lvl9pPr marL="3886200" indent="-228600" eaLnBrk="0" fontAlgn="base" hangingPunct="0">
              <a:lnSpc>
                <a:spcPct val="90000"/>
              </a:lnSpc>
              <a:spcBef>
                <a:spcPct val="0"/>
              </a:spcBef>
              <a:spcAft>
                <a:spcPct val="0"/>
              </a:spcAft>
              <a:defRPr sz="3000" b="1">
                <a:solidFill>
                  <a:schemeClr val="tx1"/>
                </a:solidFill>
                <a:latin typeface="Arial" charset="0"/>
              </a:defRPr>
            </a:lvl9pPr>
          </a:lstStyle>
          <a:p>
            <a:r>
              <a:rPr lang="en-US" altLang="en-US" sz="2400"/>
              <a:t>Key Storage </a:t>
            </a:r>
          </a:p>
        </p:txBody>
      </p:sp>
      <p:sp>
        <p:nvSpPr>
          <p:cNvPr id="40968" name="Rectangle 14"/>
          <p:cNvSpPr>
            <a:spLocks noChangeArrowheads="1"/>
          </p:cNvSpPr>
          <p:nvPr/>
        </p:nvSpPr>
        <p:spPr bwMode="auto">
          <a:xfrm>
            <a:off x="5410200" y="1860550"/>
            <a:ext cx="2578100"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3000" b="1">
                <a:solidFill>
                  <a:schemeClr val="tx1"/>
                </a:solidFill>
                <a:latin typeface="Arial" charset="0"/>
              </a:defRPr>
            </a:lvl1pPr>
            <a:lvl2pPr marL="742950" indent="-285750">
              <a:defRPr sz="3000" b="1">
                <a:solidFill>
                  <a:schemeClr val="tx1"/>
                </a:solidFill>
                <a:latin typeface="Arial" charset="0"/>
              </a:defRPr>
            </a:lvl2pPr>
            <a:lvl3pPr marL="1143000" indent="-228600">
              <a:defRPr sz="3000" b="1">
                <a:solidFill>
                  <a:schemeClr val="tx1"/>
                </a:solidFill>
                <a:latin typeface="Arial" charset="0"/>
              </a:defRPr>
            </a:lvl3pPr>
            <a:lvl4pPr marL="1600200" indent="-228600">
              <a:defRPr sz="3000" b="1">
                <a:solidFill>
                  <a:schemeClr val="tx1"/>
                </a:solidFill>
                <a:latin typeface="Arial" charset="0"/>
              </a:defRPr>
            </a:lvl4pPr>
            <a:lvl5pPr marL="2057400" indent="-228600">
              <a:defRPr sz="3000" b="1">
                <a:solidFill>
                  <a:schemeClr val="tx1"/>
                </a:solidFill>
                <a:latin typeface="Arial" charset="0"/>
              </a:defRPr>
            </a:lvl5pPr>
            <a:lvl6pPr marL="2514600" indent="-228600" eaLnBrk="0" fontAlgn="base" hangingPunct="0">
              <a:lnSpc>
                <a:spcPct val="90000"/>
              </a:lnSpc>
              <a:spcBef>
                <a:spcPct val="0"/>
              </a:spcBef>
              <a:spcAft>
                <a:spcPct val="0"/>
              </a:spcAft>
              <a:defRPr sz="3000" b="1">
                <a:solidFill>
                  <a:schemeClr val="tx1"/>
                </a:solidFill>
                <a:latin typeface="Arial" charset="0"/>
              </a:defRPr>
            </a:lvl6pPr>
            <a:lvl7pPr marL="2971800" indent="-228600" eaLnBrk="0" fontAlgn="base" hangingPunct="0">
              <a:lnSpc>
                <a:spcPct val="90000"/>
              </a:lnSpc>
              <a:spcBef>
                <a:spcPct val="0"/>
              </a:spcBef>
              <a:spcAft>
                <a:spcPct val="0"/>
              </a:spcAft>
              <a:defRPr sz="3000" b="1">
                <a:solidFill>
                  <a:schemeClr val="tx1"/>
                </a:solidFill>
                <a:latin typeface="Arial" charset="0"/>
              </a:defRPr>
            </a:lvl7pPr>
            <a:lvl8pPr marL="3429000" indent="-228600" eaLnBrk="0" fontAlgn="base" hangingPunct="0">
              <a:lnSpc>
                <a:spcPct val="90000"/>
              </a:lnSpc>
              <a:spcBef>
                <a:spcPct val="0"/>
              </a:spcBef>
              <a:spcAft>
                <a:spcPct val="0"/>
              </a:spcAft>
              <a:defRPr sz="3000" b="1">
                <a:solidFill>
                  <a:schemeClr val="tx1"/>
                </a:solidFill>
                <a:latin typeface="Arial" charset="0"/>
              </a:defRPr>
            </a:lvl8pPr>
            <a:lvl9pPr marL="3886200" indent="-228600" eaLnBrk="0" fontAlgn="base" hangingPunct="0">
              <a:lnSpc>
                <a:spcPct val="90000"/>
              </a:lnSpc>
              <a:spcBef>
                <a:spcPct val="0"/>
              </a:spcBef>
              <a:spcAft>
                <a:spcPct val="0"/>
              </a:spcAft>
              <a:defRPr sz="3000" b="1">
                <a:solidFill>
                  <a:schemeClr val="tx1"/>
                </a:solidFill>
                <a:latin typeface="Arial" charset="0"/>
              </a:defRPr>
            </a:lvl9pPr>
          </a:lstStyle>
          <a:p>
            <a:r>
              <a:rPr lang="en-US" altLang="en-US" sz="2400"/>
              <a:t>Key Verification </a:t>
            </a:r>
          </a:p>
        </p:txBody>
      </p:sp>
      <p:sp>
        <p:nvSpPr>
          <p:cNvPr id="40969" name="Rectangle 15"/>
          <p:cNvSpPr>
            <a:spLocks noChangeArrowheads="1"/>
          </p:cNvSpPr>
          <p:nvPr/>
        </p:nvSpPr>
        <p:spPr bwMode="auto">
          <a:xfrm>
            <a:off x="381000" y="3460750"/>
            <a:ext cx="2374900"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3000" b="1">
                <a:solidFill>
                  <a:schemeClr val="tx1"/>
                </a:solidFill>
                <a:latin typeface="Arial" charset="0"/>
              </a:defRPr>
            </a:lvl1pPr>
            <a:lvl2pPr marL="742950" indent="-285750">
              <a:defRPr sz="3000" b="1">
                <a:solidFill>
                  <a:schemeClr val="tx1"/>
                </a:solidFill>
                <a:latin typeface="Arial" charset="0"/>
              </a:defRPr>
            </a:lvl2pPr>
            <a:lvl3pPr marL="1143000" indent="-228600">
              <a:defRPr sz="3000" b="1">
                <a:solidFill>
                  <a:schemeClr val="tx1"/>
                </a:solidFill>
                <a:latin typeface="Arial" charset="0"/>
              </a:defRPr>
            </a:lvl3pPr>
            <a:lvl4pPr marL="1600200" indent="-228600">
              <a:defRPr sz="3000" b="1">
                <a:solidFill>
                  <a:schemeClr val="tx1"/>
                </a:solidFill>
                <a:latin typeface="Arial" charset="0"/>
              </a:defRPr>
            </a:lvl4pPr>
            <a:lvl5pPr marL="2057400" indent="-228600">
              <a:defRPr sz="3000" b="1">
                <a:solidFill>
                  <a:schemeClr val="tx1"/>
                </a:solidFill>
                <a:latin typeface="Arial" charset="0"/>
              </a:defRPr>
            </a:lvl5pPr>
            <a:lvl6pPr marL="2514600" indent="-228600" eaLnBrk="0" fontAlgn="base" hangingPunct="0">
              <a:lnSpc>
                <a:spcPct val="90000"/>
              </a:lnSpc>
              <a:spcBef>
                <a:spcPct val="0"/>
              </a:spcBef>
              <a:spcAft>
                <a:spcPct val="0"/>
              </a:spcAft>
              <a:defRPr sz="3000" b="1">
                <a:solidFill>
                  <a:schemeClr val="tx1"/>
                </a:solidFill>
                <a:latin typeface="Arial" charset="0"/>
              </a:defRPr>
            </a:lvl6pPr>
            <a:lvl7pPr marL="2971800" indent="-228600" eaLnBrk="0" fontAlgn="base" hangingPunct="0">
              <a:lnSpc>
                <a:spcPct val="90000"/>
              </a:lnSpc>
              <a:spcBef>
                <a:spcPct val="0"/>
              </a:spcBef>
              <a:spcAft>
                <a:spcPct val="0"/>
              </a:spcAft>
              <a:defRPr sz="3000" b="1">
                <a:solidFill>
                  <a:schemeClr val="tx1"/>
                </a:solidFill>
                <a:latin typeface="Arial" charset="0"/>
              </a:defRPr>
            </a:lvl7pPr>
            <a:lvl8pPr marL="3429000" indent="-228600" eaLnBrk="0" fontAlgn="base" hangingPunct="0">
              <a:lnSpc>
                <a:spcPct val="90000"/>
              </a:lnSpc>
              <a:spcBef>
                <a:spcPct val="0"/>
              </a:spcBef>
              <a:spcAft>
                <a:spcPct val="0"/>
              </a:spcAft>
              <a:defRPr sz="3000" b="1">
                <a:solidFill>
                  <a:schemeClr val="tx1"/>
                </a:solidFill>
                <a:latin typeface="Arial" charset="0"/>
              </a:defRPr>
            </a:lvl8pPr>
            <a:lvl9pPr marL="3886200" indent="-228600" eaLnBrk="0" fontAlgn="base" hangingPunct="0">
              <a:lnSpc>
                <a:spcPct val="90000"/>
              </a:lnSpc>
              <a:spcBef>
                <a:spcPct val="0"/>
              </a:spcBef>
              <a:spcAft>
                <a:spcPct val="0"/>
              </a:spcAft>
              <a:defRPr sz="3000" b="1">
                <a:solidFill>
                  <a:schemeClr val="tx1"/>
                </a:solidFill>
                <a:latin typeface="Arial" charset="0"/>
              </a:defRPr>
            </a:lvl9pPr>
          </a:lstStyle>
          <a:p>
            <a:r>
              <a:rPr lang="en-US" altLang="en-US" sz="2400"/>
              <a:t>Key Exchange </a:t>
            </a:r>
          </a:p>
        </p:txBody>
      </p:sp>
      <p:sp>
        <p:nvSpPr>
          <p:cNvPr id="40970" name="Rectangle 16"/>
          <p:cNvSpPr>
            <a:spLocks noChangeArrowheads="1"/>
          </p:cNvSpPr>
          <p:nvPr/>
        </p:nvSpPr>
        <p:spPr bwMode="auto">
          <a:xfrm>
            <a:off x="2209800" y="4984750"/>
            <a:ext cx="5006975"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3000" b="1">
                <a:solidFill>
                  <a:schemeClr val="tx1"/>
                </a:solidFill>
                <a:latin typeface="Arial" charset="0"/>
              </a:defRPr>
            </a:lvl1pPr>
            <a:lvl2pPr marL="742950" indent="-285750">
              <a:defRPr sz="3000" b="1">
                <a:solidFill>
                  <a:schemeClr val="tx1"/>
                </a:solidFill>
                <a:latin typeface="Arial" charset="0"/>
              </a:defRPr>
            </a:lvl2pPr>
            <a:lvl3pPr marL="1143000" indent="-228600">
              <a:defRPr sz="3000" b="1">
                <a:solidFill>
                  <a:schemeClr val="tx1"/>
                </a:solidFill>
                <a:latin typeface="Arial" charset="0"/>
              </a:defRPr>
            </a:lvl3pPr>
            <a:lvl4pPr marL="1600200" indent="-228600">
              <a:defRPr sz="3000" b="1">
                <a:solidFill>
                  <a:schemeClr val="tx1"/>
                </a:solidFill>
                <a:latin typeface="Arial" charset="0"/>
              </a:defRPr>
            </a:lvl4pPr>
            <a:lvl5pPr marL="2057400" indent="-228600">
              <a:defRPr sz="3000" b="1">
                <a:solidFill>
                  <a:schemeClr val="tx1"/>
                </a:solidFill>
                <a:latin typeface="Arial" charset="0"/>
              </a:defRPr>
            </a:lvl5pPr>
            <a:lvl6pPr marL="2514600" indent="-228600" eaLnBrk="0" fontAlgn="base" hangingPunct="0">
              <a:lnSpc>
                <a:spcPct val="90000"/>
              </a:lnSpc>
              <a:spcBef>
                <a:spcPct val="0"/>
              </a:spcBef>
              <a:spcAft>
                <a:spcPct val="0"/>
              </a:spcAft>
              <a:defRPr sz="3000" b="1">
                <a:solidFill>
                  <a:schemeClr val="tx1"/>
                </a:solidFill>
                <a:latin typeface="Arial" charset="0"/>
              </a:defRPr>
            </a:lvl6pPr>
            <a:lvl7pPr marL="2971800" indent="-228600" eaLnBrk="0" fontAlgn="base" hangingPunct="0">
              <a:lnSpc>
                <a:spcPct val="90000"/>
              </a:lnSpc>
              <a:spcBef>
                <a:spcPct val="0"/>
              </a:spcBef>
              <a:spcAft>
                <a:spcPct val="0"/>
              </a:spcAft>
              <a:defRPr sz="3000" b="1">
                <a:solidFill>
                  <a:schemeClr val="tx1"/>
                </a:solidFill>
                <a:latin typeface="Arial" charset="0"/>
              </a:defRPr>
            </a:lvl7pPr>
            <a:lvl8pPr marL="3429000" indent="-228600" eaLnBrk="0" fontAlgn="base" hangingPunct="0">
              <a:lnSpc>
                <a:spcPct val="90000"/>
              </a:lnSpc>
              <a:spcBef>
                <a:spcPct val="0"/>
              </a:spcBef>
              <a:spcAft>
                <a:spcPct val="0"/>
              </a:spcAft>
              <a:defRPr sz="3000" b="1">
                <a:solidFill>
                  <a:schemeClr val="tx1"/>
                </a:solidFill>
                <a:latin typeface="Arial" charset="0"/>
              </a:defRPr>
            </a:lvl8pPr>
            <a:lvl9pPr marL="3886200" indent="-228600" eaLnBrk="0" fontAlgn="base" hangingPunct="0">
              <a:lnSpc>
                <a:spcPct val="90000"/>
              </a:lnSpc>
              <a:spcBef>
                <a:spcPct val="0"/>
              </a:spcBef>
              <a:spcAft>
                <a:spcPct val="0"/>
              </a:spcAft>
              <a:defRPr sz="3000" b="1">
                <a:solidFill>
                  <a:schemeClr val="tx1"/>
                </a:solidFill>
                <a:latin typeface="Arial" charset="0"/>
              </a:defRPr>
            </a:lvl9pPr>
          </a:lstStyle>
          <a:p>
            <a:r>
              <a:rPr lang="en-US" altLang="en-US" sz="2400"/>
              <a:t>Key Revocation and Destruction </a:t>
            </a: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3DDBD4D2-3AD5-4F2A-B941-56443784CF85}"/>
                  </a:ext>
                </a:extLst>
              </p14:cNvPr>
              <p14:cNvContentPartPr/>
              <p14:nvPr/>
            </p14:nvContentPartPr>
            <p14:xfrm>
              <a:off x="812160" y="1018080"/>
              <a:ext cx="8213040" cy="4966560"/>
            </p14:xfrm>
          </p:contentPart>
        </mc:Choice>
        <mc:Fallback>
          <p:pic>
            <p:nvPicPr>
              <p:cNvPr id="2" name="Ink 1">
                <a:extLst>
                  <a:ext uri="{FF2B5EF4-FFF2-40B4-BE49-F238E27FC236}">
                    <a16:creationId xmlns:a16="http://schemas.microsoft.com/office/drawing/2014/main" id="{3DDBD4D2-3AD5-4F2A-B941-56443784CF85}"/>
                  </a:ext>
                </a:extLst>
              </p:cNvPr>
              <p:cNvPicPr/>
              <p:nvPr/>
            </p:nvPicPr>
            <p:blipFill>
              <a:blip r:embed="rId5"/>
              <a:stretch>
                <a:fillRect/>
              </a:stretch>
            </p:blipFill>
            <p:spPr>
              <a:xfrm>
                <a:off x="802800" y="1008720"/>
                <a:ext cx="8231760" cy="4985280"/>
              </a:xfrm>
              <a:prstGeom prst="rect">
                <a:avLst/>
              </a:prstGeom>
            </p:spPr>
          </p:pic>
        </mc:Fallback>
      </mc:AlternateContent>
    </p:spTree>
    <p:extLst>
      <p:ext uri="{BB962C8B-B14F-4D97-AF65-F5344CB8AC3E}">
        <p14:creationId xmlns:p14="http://schemas.microsoft.com/office/powerpoint/2010/main" val="7631485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spect="1" noChangeArrowheads="1"/>
          </p:cNvSpPr>
          <p:nvPr>
            <p:ph type="title"/>
          </p:nvPr>
        </p:nvSpPr>
        <p:spPr/>
        <p:txBody>
          <a:bodyPr/>
          <a:lstStyle/>
          <a:p>
            <a:r>
              <a:rPr lang="en-US" altLang="en-US"/>
              <a:t>Keyspace</a:t>
            </a:r>
          </a:p>
        </p:txBody>
      </p:sp>
      <p:graphicFrame>
        <p:nvGraphicFramePr>
          <p:cNvPr id="824429" name="Group 109"/>
          <p:cNvGraphicFramePr>
            <a:graphicFrameLocks noGrp="1"/>
          </p:cNvGraphicFramePr>
          <p:nvPr>
            <p:ph idx="1"/>
          </p:nvPr>
        </p:nvGraphicFramePr>
        <p:xfrm>
          <a:off x="609600" y="1295400"/>
          <a:ext cx="6477000" cy="4081844"/>
        </p:xfrm>
        <a:graphic>
          <a:graphicData uri="http://schemas.openxmlformats.org/drawingml/2006/table">
            <a:tbl>
              <a:tblPr/>
              <a:tblGrid>
                <a:gridCol w="1404938">
                  <a:extLst>
                    <a:ext uri="{9D8B030D-6E8A-4147-A177-3AD203B41FA5}">
                      <a16:colId xmlns:a16="http://schemas.microsoft.com/office/drawing/2014/main" val="20000"/>
                    </a:ext>
                  </a:extLst>
                </a:gridCol>
                <a:gridCol w="2574925">
                  <a:extLst>
                    <a:ext uri="{9D8B030D-6E8A-4147-A177-3AD203B41FA5}">
                      <a16:colId xmlns:a16="http://schemas.microsoft.com/office/drawing/2014/main" val="20001"/>
                    </a:ext>
                  </a:extLst>
                </a:gridCol>
                <a:gridCol w="2497137">
                  <a:extLst>
                    <a:ext uri="{9D8B030D-6E8A-4147-A177-3AD203B41FA5}">
                      <a16:colId xmlns:a16="http://schemas.microsoft.com/office/drawing/2014/main" val="20002"/>
                    </a:ext>
                  </a:extLst>
                </a:gridCol>
              </a:tblGrid>
              <a:tr h="509588">
                <a:tc>
                  <a:txBody>
                    <a:bodyPr/>
                    <a:lstStyle>
                      <a:lvl1pPr>
                        <a:lnSpc>
                          <a:spcPct val="95000"/>
                        </a:lnSpc>
                        <a:spcBef>
                          <a:spcPct val="50000"/>
                        </a:spcBef>
                        <a:buClr>
                          <a:srgbClr val="005569"/>
                        </a:buClr>
                        <a:defRPr sz="2400">
                          <a:solidFill>
                            <a:schemeClr val="tx1"/>
                          </a:solidFill>
                          <a:latin typeface="Arial" charset="0"/>
                        </a:defRPr>
                      </a:lvl1pPr>
                      <a:lvl2pPr marL="742950" indent="-285750">
                        <a:lnSpc>
                          <a:spcPct val="95000"/>
                        </a:lnSpc>
                        <a:spcBef>
                          <a:spcPct val="50000"/>
                        </a:spcBef>
                        <a:buClr>
                          <a:srgbClr val="005569"/>
                        </a:buClr>
                        <a:defRPr sz="2000">
                          <a:solidFill>
                            <a:schemeClr val="tx1"/>
                          </a:solidFill>
                          <a:latin typeface="Arial" charset="0"/>
                        </a:defRPr>
                      </a:lvl2pPr>
                      <a:lvl3pPr marL="1143000" indent="-228600">
                        <a:lnSpc>
                          <a:spcPct val="95000"/>
                        </a:lnSpc>
                        <a:spcBef>
                          <a:spcPct val="50000"/>
                        </a:spcBef>
                        <a:buClr>
                          <a:srgbClr val="005569"/>
                        </a:buClr>
                        <a:defRPr>
                          <a:solidFill>
                            <a:schemeClr val="tx1"/>
                          </a:solidFill>
                          <a:latin typeface="Arial" charset="0"/>
                        </a:defRPr>
                      </a:lvl3pPr>
                      <a:lvl4pPr marL="1600200" indent="-228600">
                        <a:lnSpc>
                          <a:spcPct val="95000"/>
                        </a:lnSpc>
                        <a:spcBef>
                          <a:spcPct val="50000"/>
                        </a:spcBef>
                        <a:buClr>
                          <a:srgbClr val="005569"/>
                        </a:buClr>
                        <a:defRPr>
                          <a:solidFill>
                            <a:schemeClr val="tx1"/>
                          </a:solidFill>
                          <a:latin typeface="Arial" charset="0"/>
                        </a:defRPr>
                      </a:lvl4pPr>
                      <a:lvl5pPr marL="2057400" indent="-228600">
                        <a:lnSpc>
                          <a:spcPct val="95000"/>
                        </a:lnSpc>
                        <a:spcBef>
                          <a:spcPct val="50000"/>
                        </a:spcBef>
                        <a:buClr>
                          <a:srgbClr val="005569"/>
                        </a:buClr>
                        <a:defRPr>
                          <a:solidFill>
                            <a:schemeClr val="tx1"/>
                          </a:solidFill>
                          <a:latin typeface="Arial" charset="0"/>
                        </a:defRPr>
                      </a:lvl5pPr>
                      <a:lvl6pPr marL="2514600" indent="-228600" eaLnBrk="0" fontAlgn="base" hangingPunct="0">
                        <a:lnSpc>
                          <a:spcPct val="95000"/>
                        </a:lnSpc>
                        <a:spcBef>
                          <a:spcPct val="50000"/>
                        </a:spcBef>
                        <a:spcAft>
                          <a:spcPct val="0"/>
                        </a:spcAft>
                        <a:buClr>
                          <a:srgbClr val="005569"/>
                        </a:buClr>
                        <a:defRPr>
                          <a:solidFill>
                            <a:schemeClr val="tx1"/>
                          </a:solidFill>
                          <a:latin typeface="Arial" charset="0"/>
                        </a:defRPr>
                      </a:lvl6pPr>
                      <a:lvl7pPr marL="2971800" indent="-228600" eaLnBrk="0" fontAlgn="base" hangingPunct="0">
                        <a:lnSpc>
                          <a:spcPct val="95000"/>
                        </a:lnSpc>
                        <a:spcBef>
                          <a:spcPct val="50000"/>
                        </a:spcBef>
                        <a:spcAft>
                          <a:spcPct val="0"/>
                        </a:spcAft>
                        <a:buClr>
                          <a:srgbClr val="005569"/>
                        </a:buClr>
                        <a:defRPr>
                          <a:solidFill>
                            <a:schemeClr val="tx1"/>
                          </a:solidFill>
                          <a:latin typeface="Arial" charset="0"/>
                        </a:defRPr>
                      </a:lvl7pPr>
                      <a:lvl8pPr marL="3429000" indent="-228600" eaLnBrk="0" fontAlgn="base" hangingPunct="0">
                        <a:lnSpc>
                          <a:spcPct val="95000"/>
                        </a:lnSpc>
                        <a:spcBef>
                          <a:spcPct val="50000"/>
                        </a:spcBef>
                        <a:spcAft>
                          <a:spcPct val="0"/>
                        </a:spcAft>
                        <a:buClr>
                          <a:srgbClr val="005569"/>
                        </a:buClr>
                        <a:defRPr>
                          <a:solidFill>
                            <a:schemeClr val="tx1"/>
                          </a:solidFill>
                          <a:latin typeface="Arial" charset="0"/>
                        </a:defRPr>
                      </a:lvl8pPr>
                      <a:lvl9pPr marL="3886200" indent="-228600" eaLnBrk="0" fontAlgn="base" hangingPunct="0">
                        <a:lnSpc>
                          <a:spcPct val="95000"/>
                        </a:lnSpc>
                        <a:spcBef>
                          <a:spcPct val="50000"/>
                        </a:spcBef>
                        <a:spcAft>
                          <a:spcPct val="0"/>
                        </a:spcAft>
                        <a:buClr>
                          <a:srgbClr val="005569"/>
                        </a:buClr>
                        <a:defRPr>
                          <a:solidFill>
                            <a:schemeClr val="tx1"/>
                          </a:solidFill>
                          <a:latin typeface="Arial"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en-US" sz="1800" b="0" i="0" u="none" strike="noStrike" cap="none" normalizeH="0" baseline="0">
                          <a:ln>
                            <a:noFill/>
                          </a:ln>
                          <a:solidFill>
                            <a:schemeClr val="tx1"/>
                          </a:solidFill>
                          <a:effectLst/>
                          <a:latin typeface="Arial" charset="0"/>
                        </a:rPr>
                        <a:t>DES Key</a:t>
                      </a:r>
                    </a:p>
                  </a:txBody>
                  <a:tcPr marL="118913" marR="11891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lnSpc>
                          <a:spcPct val="95000"/>
                        </a:lnSpc>
                        <a:spcBef>
                          <a:spcPct val="50000"/>
                        </a:spcBef>
                        <a:buClr>
                          <a:srgbClr val="005569"/>
                        </a:buClr>
                        <a:defRPr sz="2400">
                          <a:solidFill>
                            <a:schemeClr val="tx1"/>
                          </a:solidFill>
                          <a:latin typeface="Arial" charset="0"/>
                        </a:defRPr>
                      </a:lvl1pPr>
                      <a:lvl2pPr marL="742950" indent="-285750">
                        <a:lnSpc>
                          <a:spcPct val="95000"/>
                        </a:lnSpc>
                        <a:spcBef>
                          <a:spcPct val="50000"/>
                        </a:spcBef>
                        <a:buClr>
                          <a:srgbClr val="005569"/>
                        </a:buClr>
                        <a:defRPr sz="2000">
                          <a:solidFill>
                            <a:schemeClr val="tx1"/>
                          </a:solidFill>
                          <a:latin typeface="Arial" charset="0"/>
                        </a:defRPr>
                      </a:lvl2pPr>
                      <a:lvl3pPr marL="1143000" indent="-228600">
                        <a:lnSpc>
                          <a:spcPct val="95000"/>
                        </a:lnSpc>
                        <a:spcBef>
                          <a:spcPct val="50000"/>
                        </a:spcBef>
                        <a:buClr>
                          <a:srgbClr val="005569"/>
                        </a:buClr>
                        <a:defRPr>
                          <a:solidFill>
                            <a:schemeClr val="tx1"/>
                          </a:solidFill>
                          <a:latin typeface="Arial" charset="0"/>
                        </a:defRPr>
                      </a:lvl3pPr>
                      <a:lvl4pPr marL="1600200" indent="-228600">
                        <a:lnSpc>
                          <a:spcPct val="95000"/>
                        </a:lnSpc>
                        <a:spcBef>
                          <a:spcPct val="50000"/>
                        </a:spcBef>
                        <a:buClr>
                          <a:srgbClr val="005569"/>
                        </a:buClr>
                        <a:defRPr>
                          <a:solidFill>
                            <a:schemeClr val="tx1"/>
                          </a:solidFill>
                          <a:latin typeface="Arial" charset="0"/>
                        </a:defRPr>
                      </a:lvl4pPr>
                      <a:lvl5pPr marL="2057400" indent="-228600">
                        <a:lnSpc>
                          <a:spcPct val="95000"/>
                        </a:lnSpc>
                        <a:spcBef>
                          <a:spcPct val="50000"/>
                        </a:spcBef>
                        <a:buClr>
                          <a:srgbClr val="005569"/>
                        </a:buClr>
                        <a:defRPr>
                          <a:solidFill>
                            <a:schemeClr val="tx1"/>
                          </a:solidFill>
                          <a:latin typeface="Arial" charset="0"/>
                        </a:defRPr>
                      </a:lvl5pPr>
                      <a:lvl6pPr marL="2514600" indent="-228600" eaLnBrk="0" fontAlgn="base" hangingPunct="0">
                        <a:lnSpc>
                          <a:spcPct val="95000"/>
                        </a:lnSpc>
                        <a:spcBef>
                          <a:spcPct val="50000"/>
                        </a:spcBef>
                        <a:spcAft>
                          <a:spcPct val="0"/>
                        </a:spcAft>
                        <a:buClr>
                          <a:srgbClr val="005569"/>
                        </a:buClr>
                        <a:defRPr>
                          <a:solidFill>
                            <a:schemeClr val="tx1"/>
                          </a:solidFill>
                          <a:latin typeface="Arial" charset="0"/>
                        </a:defRPr>
                      </a:lvl6pPr>
                      <a:lvl7pPr marL="2971800" indent="-228600" eaLnBrk="0" fontAlgn="base" hangingPunct="0">
                        <a:lnSpc>
                          <a:spcPct val="95000"/>
                        </a:lnSpc>
                        <a:spcBef>
                          <a:spcPct val="50000"/>
                        </a:spcBef>
                        <a:spcAft>
                          <a:spcPct val="0"/>
                        </a:spcAft>
                        <a:buClr>
                          <a:srgbClr val="005569"/>
                        </a:buClr>
                        <a:defRPr>
                          <a:solidFill>
                            <a:schemeClr val="tx1"/>
                          </a:solidFill>
                          <a:latin typeface="Arial" charset="0"/>
                        </a:defRPr>
                      </a:lvl7pPr>
                      <a:lvl8pPr marL="3429000" indent="-228600" eaLnBrk="0" fontAlgn="base" hangingPunct="0">
                        <a:lnSpc>
                          <a:spcPct val="95000"/>
                        </a:lnSpc>
                        <a:spcBef>
                          <a:spcPct val="50000"/>
                        </a:spcBef>
                        <a:spcAft>
                          <a:spcPct val="0"/>
                        </a:spcAft>
                        <a:buClr>
                          <a:srgbClr val="005569"/>
                        </a:buClr>
                        <a:defRPr>
                          <a:solidFill>
                            <a:schemeClr val="tx1"/>
                          </a:solidFill>
                          <a:latin typeface="Arial" charset="0"/>
                        </a:defRPr>
                      </a:lvl8pPr>
                      <a:lvl9pPr marL="3886200" indent="-228600" eaLnBrk="0" fontAlgn="base" hangingPunct="0">
                        <a:lnSpc>
                          <a:spcPct val="95000"/>
                        </a:lnSpc>
                        <a:spcBef>
                          <a:spcPct val="50000"/>
                        </a:spcBef>
                        <a:spcAft>
                          <a:spcPct val="0"/>
                        </a:spcAft>
                        <a:buClr>
                          <a:srgbClr val="005569"/>
                        </a:buClr>
                        <a:defRPr>
                          <a:solidFill>
                            <a:schemeClr val="tx1"/>
                          </a:solidFill>
                          <a:latin typeface="Arial"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en-US" sz="1800" b="0" i="0" u="none" strike="noStrike" cap="none" normalizeH="0" baseline="0">
                          <a:ln>
                            <a:noFill/>
                          </a:ln>
                          <a:solidFill>
                            <a:schemeClr val="tx1"/>
                          </a:solidFill>
                          <a:effectLst/>
                          <a:latin typeface="Arial" charset="0"/>
                        </a:rPr>
                        <a:t>Keyspace</a:t>
                      </a:r>
                    </a:p>
                  </a:txBody>
                  <a:tcPr marL="118913" marR="1189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lnSpc>
                          <a:spcPct val="95000"/>
                        </a:lnSpc>
                        <a:spcBef>
                          <a:spcPct val="50000"/>
                        </a:spcBef>
                        <a:buClr>
                          <a:srgbClr val="005569"/>
                        </a:buClr>
                        <a:defRPr sz="2400">
                          <a:solidFill>
                            <a:schemeClr val="tx1"/>
                          </a:solidFill>
                          <a:latin typeface="Arial" charset="0"/>
                        </a:defRPr>
                      </a:lvl1pPr>
                      <a:lvl2pPr marL="742950" indent="-285750">
                        <a:lnSpc>
                          <a:spcPct val="95000"/>
                        </a:lnSpc>
                        <a:spcBef>
                          <a:spcPct val="50000"/>
                        </a:spcBef>
                        <a:buClr>
                          <a:srgbClr val="005569"/>
                        </a:buClr>
                        <a:defRPr sz="2000">
                          <a:solidFill>
                            <a:schemeClr val="tx1"/>
                          </a:solidFill>
                          <a:latin typeface="Arial" charset="0"/>
                        </a:defRPr>
                      </a:lvl2pPr>
                      <a:lvl3pPr marL="1143000" indent="-228600">
                        <a:lnSpc>
                          <a:spcPct val="95000"/>
                        </a:lnSpc>
                        <a:spcBef>
                          <a:spcPct val="50000"/>
                        </a:spcBef>
                        <a:buClr>
                          <a:srgbClr val="005569"/>
                        </a:buClr>
                        <a:defRPr>
                          <a:solidFill>
                            <a:schemeClr val="tx1"/>
                          </a:solidFill>
                          <a:latin typeface="Arial" charset="0"/>
                        </a:defRPr>
                      </a:lvl3pPr>
                      <a:lvl4pPr marL="1600200" indent="-228600">
                        <a:lnSpc>
                          <a:spcPct val="95000"/>
                        </a:lnSpc>
                        <a:spcBef>
                          <a:spcPct val="50000"/>
                        </a:spcBef>
                        <a:buClr>
                          <a:srgbClr val="005569"/>
                        </a:buClr>
                        <a:defRPr>
                          <a:solidFill>
                            <a:schemeClr val="tx1"/>
                          </a:solidFill>
                          <a:latin typeface="Arial" charset="0"/>
                        </a:defRPr>
                      </a:lvl4pPr>
                      <a:lvl5pPr marL="2057400" indent="-228600">
                        <a:lnSpc>
                          <a:spcPct val="95000"/>
                        </a:lnSpc>
                        <a:spcBef>
                          <a:spcPct val="50000"/>
                        </a:spcBef>
                        <a:buClr>
                          <a:srgbClr val="005569"/>
                        </a:buClr>
                        <a:defRPr>
                          <a:solidFill>
                            <a:schemeClr val="tx1"/>
                          </a:solidFill>
                          <a:latin typeface="Arial" charset="0"/>
                        </a:defRPr>
                      </a:lvl5pPr>
                      <a:lvl6pPr marL="2514600" indent="-228600" eaLnBrk="0" fontAlgn="base" hangingPunct="0">
                        <a:lnSpc>
                          <a:spcPct val="95000"/>
                        </a:lnSpc>
                        <a:spcBef>
                          <a:spcPct val="50000"/>
                        </a:spcBef>
                        <a:spcAft>
                          <a:spcPct val="0"/>
                        </a:spcAft>
                        <a:buClr>
                          <a:srgbClr val="005569"/>
                        </a:buClr>
                        <a:defRPr>
                          <a:solidFill>
                            <a:schemeClr val="tx1"/>
                          </a:solidFill>
                          <a:latin typeface="Arial" charset="0"/>
                        </a:defRPr>
                      </a:lvl6pPr>
                      <a:lvl7pPr marL="2971800" indent="-228600" eaLnBrk="0" fontAlgn="base" hangingPunct="0">
                        <a:lnSpc>
                          <a:spcPct val="95000"/>
                        </a:lnSpc>
                        <a:spcBef>
                          <a:spcPct val="50000"/>
                        </a:spcBef>
                        <a:spcAft>
                          <a:spcPct val="0"/>
                        </a:spcAft>
                        <a:buClr>
                          <a:srgbClr val="005569"/>
                        </a:buClr>
                        <a:defRPr>
                          <a:solidFill>
                            <a:schemeClr val="tx1"/>
                          </a:solidFill>
                          <a:latin typeface="Arial" charset="0"/>
                        </a:defRPr>
                      </a:lvl7pPr>
                      <a:lvl8pPr marL="3429000" indent="-228600" eaLnBrk="0" fontAlgn="base" hangingPunct="0">
                        <a:lnSpc>
                          <a:spcPct val="95000"/>
                        </a:lnSpc>
                        <a:spcBef>
                          <a:spcPct val="50000"/>
                        </a:spcBef>
                        <a:spcAft>
                          <a:spcPct val="0"/>
                        </a:spcAft>
                        <a:buClr>
                          <a:srgbClr val="005569"/>
                        </a:buClr>
                        <a:defRPr>
                          <a:solidFill>
                            <a:schemeClr val="tx1"/>
                          </a:solidFill>
                          <a:latin typeface="Arial" charset="0"/>
                        </a:defRPr>
                      </a:lvl8pPr>
                      <a:lvl9pPr marL="3886200" indent="-228600" eaLnBrk="0" fontAlgn="base" hangingPunct="0">
                        <a:lnSpc>
                          <a:spcPct val="95000"/>
                        </a:lnSpc>
                        <a:spcBef>
                          <a:spcPct val="50000"/>
                        </a:spcBef>
                        <a:spcAft>
                          <a:spcPct val="0"/>
                        </a:spcAft>
                        <a:buClr>
                          <a:srgbClr val="005569"/>
                        </a:buClr>
                        <a:defRPr>
                          <a:solidFill>
                            <a:schemeClr val="tx1"/>
                          </a:solidFill>
                          <a:latin typeface="Arial"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en-US" sz="1800" b="0" i="0" u="none" strike="noStrike" cap="none" normalizeH="0" baseline="0">
                          <a:ln>
                            <a:noFill/>
                          </a:ln>
                          <a:solidFill>
                            <a:schemeClr val="tx1"/>
                          </a:solidFill>
                          <a:effectLst/>
                          <a:latin typeface="Arial" charset="0"/>
                        </a:rPr>
                        <a:t># of Possible Keys</a:t>
                      </a:r>
                    </a:p>
                  </a:txBody>
                  <a:tcPr marL="118913" marR="118913"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10000"/>
                  </a:ext>
                </a:extLst>
              </a:tr>
              <a:tr h="611188">
                <a:tc>
                  <a:txBody>
                    <a:bodyPr/>
                    <a:lstStyle>
                      <a:lvl1pPr>
                        <a:lnSpc>
                          <a:spcPct val="95000"/>
                        </a:lnSpc>
                        <a:spcBef>
                          <a:spcPct val="50000"/>
                        </a:spcBef>
                        <a:buClr>
                          <a:srgbClr val="005569"/>
                        </a:buClr>
                        <a:defRPr sz="2400">
                          <a:solidFill>
                            <a:schemeClr val="tx1"/>
                          </a:solidFill>
                          <a:latin typeface="Arial" charset="0"/>
                        </a:defRPr>
                      </a:lvl1pPr>
                      <a:lvl2pPr marL="742950" indent="-285750">
                        <a:lnSpc>
                          <a:spcPct val="95000"/>
                        </a:lnSpc>
                        <a:spcBef>
                          <a:spcPct val="50000"/>
                        </a:spcBef>
                        <a:buClr>
                          <a:srgbClr val="005569"/>
                        </a:buClr>
                        <a:defRPr sz="2000">
                          <a:solidFill>
                            <a:schemeClr val="tx1"/>
                          </a:solidFill>
                          <a:latin typeface="Arial" charset="0"/>
                        </a:defRPr>
                      </a:lvl2pPr>
                      <a:lvl3pPr marL="1143000" indent="-228600">
                        <a:lnSpc>
                          <a:spcPct val="95000"/>
                        </a:lnSpc>
                        <a:spcBef>
                          <a:spcPct val="50000"/>
                        </a:spcBef>
                        <a:buClr>
                          <a:srgbClr val="005569"/>
                        </a:buClr>
                        <a:defRPr>
                          <a:solidFill>
                            <a:schemeClr val="tx1"/>
                          </a:solidFill>
                          <a:latin typeface="Arial" charset="0"/>
                        </a:defRPr>
                      </a:lvl3pPr>
                      <a:lvl4pPr marL="1600200" indent="-228600">
                        <a:lnSpc>
                          <a:spcPct val="95000"/>
                        </a:lnSpc>
                        <a:spcBef>
                          <a:spcPct val="50000"/>
                        </a:spcBef>
                        <a:buClr>
                          <a:srgbClr val="005569"/>
                        </a:buClr>
                        <a:defRPr>
                          <a:solidFill>
                            <a:schemeClr val="tx1"/>
                          </a:solidFill>
                          <a:latin typeface="Arial" charset="0"/>
                        </a:defRPr>
                      </a:lvl4pPr>
                      <a:lvl5pPr marL="2057400" indent="-228600">
                        <a:lnSpc>
                          <a:spcPct val="95000"/>
                        </a:lnSpc>
                        <a:spcBef>
                          <a:spcPct val="50000"/>
                        </a:spcBef>
                        <a:buClr>
                          <a:srgbClr val="005569"/>
                        </a:buClr>
                        <a:defRPr>
                          <a:solidFill>
                            <a:schemeClr val="tx1"/>
                          </a:solidFill>
                          <a:latin typeface="Arial" charset="0"/>
                        </a:defRPr>
                      </a:lvl5pPr>
                      <a:lvl6pPr marL="2514600" indent="-228600" eaLnBrk="0" fontAlgn="base" hangingPunct="0">
                        <a:lnSpc>
                          <a:spcPct val="95000"/>
                        </a:lnSpc>
                        <a:spcBef>
                          <a:spcPct val="50000"/>
                        </a:spcBef>
                        <a:spcAft>
                          <a:spcPct val="0"/>
                        </a:spcAft>
                        <a:buClr>
                          <a:srgbClr val="005569"/>
                        </a:buClr>
                        <a:defRPr>
                          <a:solidFill>
                            <a:schemeClr val="tx1"/>
                          </a:solidFill>
                          <a:latin typeface="Arial" charset="0"/>
                        </a:defRPr>
                      </a:lvl6pPr>
                      <a:lvl7pPr marL="2971800" indent="-228600" eaLnBrk="0" fontAlgn="base" hangingPunct="0">
                        <a:lnSpc>
                          <a:spcPct val="95000"/>
                        </a:lnSpc>
                        <a:spcBef>
                          <a:spcPct val="50000"/>
                        </a:spcBef>
                        <a:spcAft>
                          <a:spcPct val="0"/>
                        </a:spcAft>
                        <a:buClr>
                          <a:srgbClr val="005569"/>
                        </a:buClr>
                        <a:defRPr>
                          <a:solidFill>
                            <a:schemeClr val="tx1"/>
                          </a:solidFill>
                          <a:latin typeface="Arial" charset="0"/>
                        </a:defRPr>
                      </a:lvl7pPr>
                      <a:lvl8pPr marL="3429000" indent="-228600" eaLnBrk="0" fontAlgn="base" hangingPunct="0">
                        <a:lnSpc>
                          <a:spcPct val="95000"/>
                        </a:lnSpc>
                        <a:spcBef>
                          <a:spcPct val="50000"/>
                        </a:spcBef>
                        <a:spcAft>
                          <a:spcPct val="0"/>
                        </a:spcAft>
                        <a:buClr>
                          <a:srgbClr val="005569"/>
                        </a:buClr>
                        <a:defRPr>
                          <a:solidFill>
                            <a:schemeClr val="tx1"/>
                          </a:solidFill>
                          <a:latin typeface="Arial" charset="0"/>
                        </a:defRPr>
                      </a:lvl8pPr>
                      <a:lvl9pPr marL="3886200" indent="-228600" eaLnBrk="0" fontAlgn="base" hangingPunct="0">
                        <a:lnSpc>
                          <a:spcPct val="95000"/>
                        </a:lnSpc>
                        <a:spcBef>
                          <a:spcPct val="50000"/>
                        </a:spcBef>
                        <a:spcAft>
                          <a:spcPct val="0"/>
                        </a:spcAft>
                        <a:buClr>
                          <a:srgbClr val="005569"/>
                        </a:buClr>
                        <a:defRPr>
                          <a:solidFill>
                            <a:schemeClr val="tx1"/>
                          </a:solidFill>
                          <a:latin typeface="Arial"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en-US" sz="1400" b="0" i="0" u="none" strike="noStrike" cap="none" normalizeH="0" baseline="0">
                          <a:ln>
                            <a:noFill/>
                          </a:ln>
                          <a:solidFill>
                            <a:schemeClr val="tx1"/>
                          </a:solidFill>
                          <a:effectLst/>
                          <a:latin typeface="Arial" charset="0"/>
                        </a:rPr>
                        <a:t>56-bit</a:t>
                      </a:r>
                    </a:p>
                  </a:txBody>
                  <a:tcPr marL="118913" marR="11891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5000"/>
                        </a:lnSpc>
                        <a:spcBef>
                          <a:spcPct val="50000"/>
                        </a:spcBef>
                        <a:buClr>
                          <a:srgbClr val="005569"/>
                        </a:buClr>
                        <a:defRPr sz="2400">
                          <a:solidFill>
                            <a:schemeClr val="tx1"/>
                          </a:solidFill>
                          <a:latin typeface="Arial" charset="0"/>
                        </a:defRPr>
                      </a:lvl1pPr>
                      <a:lvl2pPr marL="742950" indent="-285750">
                        <a:lnSpc>
                          <a:spcPct val="95000"/>
                        </a:lnSpc>
                        <a:spcBef>
                          <a:spcPct val="50000"/>
                        </a:spcBef>
                        <a:buClr>
                          <a:srgbClr val="005569"/>
                        </a:buClr>
                        <a:defRPr sz="2000">
                          <a:solidFill>
                            <a:schemeClr val="tx1"/>
                          </a:solidFill>
                          <a:latin typeface="Arial" charset="0"/>
                        </a:defRPr>
                      </a:lvl2pPr>
                      <a:lvl3pPr marL="1143000" indent="-228600">
                        <a:lnSpc>
                          <a:spcPct val="95000"/>
                        </a:lnSpc>
                        <a:spcBef>
                          <a:spcPct val="50000"/>
                        </a:spcBef>
                        <a:buClr>
                          <a:srgbClr val="005569"/>
                        </a:buClr>
                        <a:defRPr>
                          <a:solidFill>
                            <a:schemeClr val="tx1"/>
                          </a:solidFill>
                          <a:latin typeface="Arial" charset="0"/>
                        </a:defRPr>
                      </a:lvl3pPr>
                      <a:lvl4pPr marL="1600200" indent="-228600">
                        <a:lnSpc>
                          <a:spcPct val="95000"/>
                        </a:lnSpc>
                        <a:spcBef>
                          <a:spcPct val="50000"/>
                        </a:spcBef>
                        <a:buClr>
                          <a:srgbClr val="005569"/>
                        </a:buClr>
                        <a:defRPr>
                          <a:solidFill>
                            <a:schemeClr val="tx1"/>
                          </a:solidFill>
                          <a:latin typeface="Arial" charset="0"/>
                        </a:defRPr>
                      </a:lvl4pPr>
                      <a:lvl5pPr marL="2057400" indent="-228600">
                        <a:lnSpc>
                          <a:spcPct val="95000"/>
                        </a:lnSpc>
                        <a:spcBef>
                          <a:spcPct val="50000"/>
                        </a:spcBef>
                        <a:buClr>
                          <a:srgbClr val="005569"/>
                        </a:buClr>
                        <a:defRPr>
                          <a:solidFill>
                            <a:schemeClr val="tx1"/>
                          </a:solidFill>
                          <a:latin typeface="Arial" charset="0"/>
                        </a:defRPr>
                      </a:lvl5pPr>
                      <a:lvl6pPr marL="2514600" indent="-228600" eaLnBrk="0" fontAlgn="base" hangingPunct="0">
                        <a:lnSpc>
                          <a:spcPct val="95000"/>
                        </a:lnSpc>
                        <a:spcBef>
                          <a:spcPct val="50000"/>
                        </a:spcBef>
                        <a:spcAft>
                          <a:spcPct val="0"/>
                        </a:spcAft>
                        <a:buClr>
                          <a:srgbClr val="005569"/>
                        </a:buClr>
                        <a:defRPr>
                          <a:solidFill>
                            <a:schemeClr val="tx1"/>
                          </a:solidFill>
                          <a:latin typeface="Arial" charset="0"/>
                        </a:defRPr>
                      </a:lvl6pPr>
                      <a:lvl7pPr marL="2971800" indent="-228600" eaLnBrk="0" fontAlgn="base" hangingPunct="0">
                        <a:lnSpc>
                          <a:spcPct val="95000"/>
                        </a:lnSpc>
                        <a:spcBef>
                          <a:spcPct val="50000"/>
                        </a:spcBef>
                        <a:spcAft>
                          <a:spcPct val="0"/>
                        </a:spcAft>
                        <a:buClr>
                          <a:srgbClr val="005569"/>
                        </a:buClr>
                        <a:defRPr>
                          <a:solidFill>
                            <a:schemeClr val="tx1"/>
                          </a:solidFill>
                          <a:latin typeface="Arial" charset="0"/>
                        </a:defRPr>
                      </a:lvl7pPr>
                      <a:lvl8pPr marL="3429000" indent="-228600" eaLnBrk="0" fontAlgn="base" hangingPunct="0">
                        <a:lnSpc>
                          <a:spcPct val="95000"/>
                        </a:lnSpc>
                        <a:spcBef>
                          <a:spcPct val="50000"/>
                        </a:spcBef>
                        <a:spcAft>
                          <a:spcPct val="0"/>
                        </a:spcAft>
                        <a:buClr>
                          <a:srgbClr val="005569"/>
                        </a:buClr>
                        <a:defRPr>
                          <a:solidFill>
                            <a:schemeClr val="tx1"/>
                          </a:solidFill>
                          <a:latin typeface="Arial" charset="0"/>
                        </a:defRPr>
                      </a:lvl8pPr>
                      <a:lvl9pPr marL="3886200" indent="-228600" eaLnBrk="0" fontAlgn="base" hangingPunct="0">
                        <a:lnSpc>
                          <a:spcPct val="95000"/>
                        </a:lnSpc>
                        <a:spcBef>
                          <a:spcPct val="50000"/>
                        </a:spcBef>
                        <a:spcAft>
                          <a:spcPct val="0"/>
                        </a:spcAft>
                        <a:buClr>
                          <a:srgbClr val="005569"/>
                        </a:buClr>
                        <a:defRPr>
                          <a:solidFill>
                            <a:schemeClr val="tx1"/>
                          </a:solidFill>
                          <a:latin typeface="Arial"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en-US" sz="1400" b="0" i="0" u="none" strike="noStrike" cap="none" normalizeH="0" baseline="0">
                          <a:ln>
                            <a:noFill/>
                          </a:ln>
                          <a:solidFill>
                            <a:schemeClr val="tx1"/>
                          </a:solidFill>
                          <a:effectLst/>
                          <a:latin typeface="Arial" charset="0"/>
                        </a:rPr>
                        <a:t>2</a:t>
                      </a:r>
                      <a:r>
                        <a:rPr kumimoji="0" lang="en-US" altLang="en-US" sz="1400" b="0" i="0" u="none" strike="noStrike" cap="none" normalizeH="0" baseline="36000">
                          <a:ln>
                            <a:noFill/>
                          </a:ln>
                          <a:solidFill>
                            <a:schemeClr val="tx1"/>
                          </a:solidFill>
                          <a:effectLst/>
                          <a:latin typeface="Arial" charset="0"/>
                        </a:rPr>
                        <a:t>56</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en-US" sz="1400" b="0" i="0" u="none" strike="noStrike" cap="none" normalizeH="0" baseline="36000">
                          <a:ln>
                            <a:noFill/>
                          </a:ln>
                          <a:solidFill>
                            <a:schemeClr val="tx1"/>
                          </a:solidFill>
                          <a:effectLst/>
                          <a:latin typeface="Arial" charset="0"/>
                        </a:rPr>
                        <a:t>11111111 11111111 11111111 </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en-US" sz="1400" b="0" i="0" u="none" strike="noStrike" cap="none" normalizeH="0" baseline="36000">
                          <a:ln>
                            <a:noFill/>
                          </a:ln>
                          <a:solidFill>
                            <a:schemeClr val="tx1"/>
                          </a:solidFill>
                          <a:effectLst/>
                          <a:latin typeface="Arial" charset="0"/>
                        </a:rPr>
                        <a:t>11111111 11111111 11111111 11111111</a:t>
                      </a:r>
                      <a:r>
                        <a:rPr kumimoji="0" lang="en-US" altLang="en-US" sz="700" b="0" i="0" u="none" strike="noStrike" cap="none" normalizeH="0" baseline="36000">
                          <a:ln>
                            <a:noFill/>
                          </a:ln>
                          <a:solidFill>
                            <a:schemeClr val="tx1"/>
                          </a:solidFill>
                          <a:effectLst/>
                          <a:latin typeface="Arial" charset="0"/>
                        </a:rPr>
                        <a:t> </a:t>
                      </a:r>
                    </a:p>
                  </a:txBody>
                  <a:tcPr marL="118913" marR="1189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5000"/>
                        </a:lnSpc>
                        <a:spcBef>
                          <a:spcPct val="50000"/>
                        </a:spcBef>
                        <a:buClr>
                          <a:srgbClr val="005569"/>
                        </a:buClr>
                        <a:defRPr sz="2400">
                          <a:solidFill>
                            <a:schemeClr val="tx1"/>
                          </a:solidFill>
                          <a:latin typeface="Arial" charset="0"/>
                        </a:defRPr>
                      </a:lvl1pPr>
                      <a:lvl2pPr marL="742950" indent="-285750">
                        <a:lnSpc>
                          <a:spcPct val="95000"/>
                        </a:lnSpc>
                        <a:spcBef>
                          <a:spcPct val="50000"/>
                        </a:spcBef>
                        <a:buClr>
                          <a:srgbClr val="005569"/>
                        </a:buClr>
                        <a:defRPr sz="2000">
                          <a:solidFill>
                            <a:schemeClr val="tx1"/>
                          </a:solidFill>
                          <a:latin typeface="Arial" charset="0"/>
                        </a:defRPr>
                      </a:lvl2pPr>
                      <a:lvl3pPr marL="1143000" indent="-228600">
                        <a:lnSpc>
                          <a:spcPct val="95000"/>
                        </a:lnSpc>
                        <a:spcBef>
                          <a:spcPct val="50000"/>
                        </a:spcBef>
                        <a:buClr>
                          <a:srgbClr val="005569"/>
                        </a:buClr>
                        <a:defRPr>
                          <a:solidFill>
                            <a:schemeClr val="tx1"/>
                          </a:solidFill>
                          <a:latin typeface="Arial" charset="0"/>
                        </a:defRPr>
                      </a:lvl3pPr>
                      <a:lvl4pPr marL="1600200" indent="-228600">
                        <a:lnSpc>
                          <a:spcPct val="95000"/>
                        </a:lnSpc>
                        <a:spcBef>
                          <a:spcPct val="50000"/>
                        </a:spcBef>
                        <a:buClr>
                          <a:srgbClr val="005569"/>
                        </a:buClr>
                        <a:defRPr>
                          <a:solidFill>
                            <a:schemeClr val="tx1"/>
                          </a:solidFill>
                          <a:latin typeface="Arial" charset="0"/>
                        </a:defRPr>
                      </a:lvl4pPr>
                      <a:lvl5pPr marL="2057400" indent="-228600">
                        <a:lnSpc>
                          <a:spcPct val="95000"/>
                        </a:lnSpc>
                        <a:spcBef>
                          <a:spcPct val="50000"/>
                        </a:spcBef>
                        <a:buClr>
                          <a:srgbClr val="005569"/>
                        </a:buClr>
                        <a:defRPr>
                          <a:solidFill>
                            <a:schemeClr val="tx1"/>
                          </a:solidFill>
                          <a:latin typeface="Arial" charset="0"/>
                        </a:defRPr>
                      </a:lvl5pPr>
                      <a:lvl6pPr marL="2514600" indent="-228600" eaLnBrk="0" fontAlgn="base" hangingPunct="0">
                        <a:lnSpc>
                          <a:spcPct val="95000"/>
                        </a:lnSpc>
                        <a:spcBef>
                          <a:spcPct val="50000"/>
                        </a:spcBef>
                        <a:spcAft>
                          <a:spcPct val="0"/>
                        </a:spcAft>
                        <a:buClr>
                          <a:srgbClr val="005569"/>
                        </a:buClr>
                        <a:defRPr>
                          <a:solidFill>
                            <a:schemeClr val="tx1"/>
                          </a:solidFill>
                          <a:latin typeface="Arial" charset="0"/>
                        </a:defRPr>
                      </a:lvl6pPr>
                      <a:lvl7pPr marL="2971800" indent="-228600" eaLnBrk="0" fontAlgn="base" hangingPunct="0">
                        <a:lnSpc>
                          <a:spcPct val="95000"/>
                        </a:lnSpc>
                        <a:spcBef>
                          <a:spcPct val="50000"/>
                        </a:spcBef>
                        <a:spcAft>
                          <a:spcPct val="0"/>
                        </a:spcAft>
                        <a:buClr>
                          <a:srgbClr val="005569"/>
                        </a:buClr>
                        <a:defRPr>
                          <a:solidFill>
                            <a:schemeClr val="tx1"/>
                          </a:solidFill>
                          <a:latin typeface="Arial" charset="0"/>
                        </a:defRPr>
                      </a:lvl7pPr>
                      <a:lvl8pPr marL="3429000" indent="-228600" eaLnBrk="0" fontAlgn="base" hangingPunct="0">
                        <a:lnSpc>
                          <a:spcPct val="95000"/>
                        </a:lnSpc>
                        <a:spcBef>
                          <a:spcPct val="50000"/>
                        </a:spcBef>
                        <a:spcAft>
                          <a:spcPct val="0"/>
                        </a:spcAft>
                        <a:buClr>
                          <a:srgbClr val="005569"/>
                        </a:buClr>
                        <a:defRPr>
                          <a:solidFill>
                            <a:schemeClr val="tx1"/>
                          </a:solidFill>
                          <a:latin typeface="Arial" charset="0"/>
                        </a:defRPr>
                      </a:lvl8pPr>
                      <a:lvl9pPr marL="3886200" indent="-228600" eaLnBrk="0" fontAlgn="base" hangingPunct="0">
                        <a:lnSpc>
                          <a:spcPct val="95000"/>
                        </a:lnSpc>
                        <a:spcBef>
                          <a:spcPct val="50000"/>
                        </a:spcBef>
                        <a:spcAft>
                          <a:spcPct val="0"/>
                        </a:spcAft>
                        <a:buClr>
                          <a:srgbClr val="005569"/>
                        </a:buClr>
                        <a:defRPr>
                          <a:solidFill>
                            <a:schemeClr val="tx1"/>
                          </a:solidFill>
                          <a:latin typeface="Arial" charset="0"/>
                        </a:defRPr>
                      </a:lvl9p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en-US" altLang="en-US" sz="1400" b="0" i="0" u="none" strike="noStrike" cap="none" normalizeH="0" baseline="0">
                          <a:ln>
                            <a:noFill/>
                          </a:ln>
                          <a:solidFill>
                            <a:schemeClr val="tx1"/>
                          </a:solidFill>
                          <a:effectLst/>
                          <a:latin typeface="Arial" charset="0"/>
                        </a:rPr>
                        <a:t>72,000,000,000,000,000</a:t>
                      </a:r>
                    </a:p>
                  </a:txBody>
                  <a:tcPr marL="118913" marR="118913"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771525">
                <a:tc>
                  <a:txBody>
                    <a:bodyPr/>
                    <a:lstStyle>
                      <a:lvl1pPr>
                        <a:lnSpc>
                          <a:spcPct val="95000"/>
                        </a:lnSpc>
                        <a:spcBef>
                          <a:spcPct val="50000"/>
                        </a:spcBef>
                        <a:buClr>
                          <a:srgbClr val="005569"/>
                        </a:buClr>
                        <a:defRPr sz="2400">
                          <a:solidFill>
                            <a:schemeClr val="tx1"/>
                          </a:solidFill>
                          <a:latin typeface="Arial" charset="0"/>
                        </a:defRPr>
                      </a:lvl1pPr>
                      <a:lvl2pPr marL="742950" indent="-285750">
                        <a:lnSpc>
                          <a:spcPct val="95000"/>
                        </a:lnSpc>
                        <a:spcBef>
                          <a:spcPct val="50000"/>
                        </a:spcBef>
                        <a:buClr>
                          <a:srgbClr val="005569"/>
                        </a:buClr>
                        <a:defRPr sz="2000">
                          <a:solidFill>
                            <a:schemeClr val="tx1"/>
                          </a:solidFill>
                          <a:latin typeface="Arial" charset="0"/>
                        </a:defRPr>
                      </a:lvl2pPr>
                      <a:lvl3pPr marL="1143000" indent="-228600">
                        <a:lnSpc>
                          <a:spcPct val="95000"/>
                        </a:lnSpc>
                        <a:spcBef>
                          <a:spcPct val="50000"/>
                        </a:spcBef>
                        <a:buClr>
                          <a:srgbClr val="005569"/>
                        </a:buClr>
                        <a:defRPr>
                          <a:solidFill>
                            <a:schemeClr val="tx1"/>
                          </a:solidFill>
                          <a:latin typeface="Arial" charset="0"/>
                        </a:defRPr>
                      </a:lvl3pPr>
                      <a:lvl4pPr marL="1600200" indent="-228600">
                        <a:lnSpc>
                          <a:spcPct val="95000"/>
                        </a:lnSpc>
                        <a:spcBef>
                          <a:spcPct val="50000"/>
                        </a:spcBef>
                        <a:buClr>
                          <a:srgbClr val="005569"/>
                        </a:buClr>
                        <a:defRPr>
                          <a:solidFill>
                            <a:schemeClr val="tx1"/>
                          </a:solidFill>
                          <a:latin typeface="Arial" charset="0"/>
                        </a:defRPr>
                      </a:lvl4pPr>
                      <a:lvl5pPr marL="2057400" indent="-228600">
                        <a:lnSpc>
                          <a:spcPct val="95000"/>
                        </a:lnSpc>
                        <a:spcBef>
                          <a:spcPct val="50000"/>
                        </a:spcBef>
                        <a:buClr>
                          <a:srgbClr val="005569"/>
                        </a:buClr>
                        <a:defRPr>
                          <a:solidFill>
                            <a:schemeClr val="tx1"/>
                          </a:solidFill>
                          <a:latin typeface="Arial" charset="0"/>
                        </a:defRPr>
                      </a:lvl5pPr>
                      <a:lvl6pPr marL="2514600" indent="-228600" eaLnBrk="0" fontAlgn="base" hangingPunct="0">
                        <a:lnSpc>
                          <a:spcPct val="95000"/>
                        </a:lnSpc>
                        <a:spcBef>
                          <a:spcPct val="50000"/>
                        </a:spcBef>
                        <a:spcAft>
                          <a:spcPct val="0"/>
                        </a:spcAft>
                        <a:buClr>
                          <a:srgbClr val="005569"/>
                        </a:buClr>
                        <a:defRPr>
                          <a:solidFill>
                            <a:schemeClr val="tx1"/>
                          </a:solidFill>
                          <a:latin typeface="Arial" charset="0"/>
                        </a:defRPr>
                      </a:lvl6pPr>
                      <a:lvl7pPr marL="2971800" indent="-228600" eaLnBrk="0" fontAlgn="base" hangingPunct="0">
                        <a:lnSpc>
                          <a:spcPct val="95000"/>
                        </a:lnSpc>
                        <a:spcBef>
                          <a:spcPct val="50000"/>
                        </a:spcBef>
                        <a:spcAft>
                          <a:spcPct val="0"/>
                        </a:spcAft>
                        <a:buClr>
                          <a:srgbClr val="005569"/>
                        </a:buClr>
                        <a:defRPr>
                          <a:solidFill>
                            <a:schemeClr val="tx1"/>
                          </a:solidFill>
                          <a:latin typeface="Arial" charset="0"/>
                        </a:defRPr>
                      </a:lvl7pPr>
                      <a:lvl8pPr marL="3429000" indent="-228600" eaLnBrk="0" fontAlgn="base" hangingPunct="0">
                        <a:lnSpc>
                          <a:spcPct val="95000"/>
                        </a:lnSpc>
                        <a:spcBef>
                          <a:spcPct val="50000"/>
                        </a:spcBef>
                        <a:spcAft>
                          <a:spcPct val="0"/>
                        </a:spcAft>
                        <a:buClr>
                          <a:srgbClr val="005569"/>
                        </a:buClr>
                        <a:defRPr>
                          <a:solidFill>
                            <a:schemeClr val="tx1"/>
                          </a:solidFill>
                          <a:latin typeface="Arial" charset="0"/>
                        </a:defRPr>
                      </a:lvl8pPr>
                      <a:lvl9pPr marL="3886200" indent="-228600" eaLnBrk="0" fontAlgn="base" hangingPunct="0">
                        <a:lnSpc>
                          <a:spcPct val="95000"/>
                        </a:lnSpc>
                        <a:spcBef>
                          <a:spcPct val="50000"/>
                        </a:spcBef>
                        <a:spcAft>
                          <a:spcPct val="0"/>
                        </a:spcAft>
                        <a:buClr>
                          <a:srgbClr val="005569"/>
                        </a:buClr>
                        <a:defRPr>
                          <a:solidFill>
                            <a:schemeClr val="tx1"/>
                          </a:solidFill>
                          <a:latin typeface="Arial"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en-US" sz="1400" b="0" i="0" u="none" strike="noStrike" cap="none" normalizeH="0" baseline="0">
                          <a:ln>
                            <a:noFill/>
                          </a:ln>
                          <a:solidFill>
                            <a:schemeClr val="tx1"/>
                          </a:solidFill>
                          <a:effectLst/>
                          <a:latin typeface="Arial" charset="0"/>
                        </a:rPr>
                        <a:t>57-bit</a:t>
                      </a:r>
                    </a:p>
                  </a:txBody>
                  <a:tcPr marL="118913" marR="11891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5000"/>
                        </a:lnSpc>
                        <a:spcBef>
                          <a:spcPct val="50000"/>
                        </a:spcBef>
                        <a:buClr>
                          <a:srgbClr val="005569"/>
                        </a:buClr>
                        <a:defRPr sz="2400">
                          <a:solidFill>
                            <a:schemeClr val="tx1"/>
                          </a:solidFill>
                          <a:latin typeface="Arial" charset="0"/>
                        </a:defRPr>
                      </a:lvl1pPr>
                      <a:lvl2pPr marL="742950" indent="-285750">
                        <a:lnSpc>
                          <a:spcPct val="95000"/>
                        </a:lnSpc>
                        <a:spcBef>
                          <a:spcPct val="50000"/>
                        </a:spcBef>
                        <a:buClr>
                          <a:srgbClr val="005569"/>
                        </a:buClr>
                        <a:defRPr sz="2000">
                          <a:solidFill>
                            <a:schemeClr val="tx1"/>
                          </a:solidFill>
                          <a:latin typeface="Arial" charset="0"/>
                        </a:defRPr>
                      </a:lvl2pPr>
                      <a:lvl3pPr marL="1143000" indent="-228600">
                        <a:lnSpc>
                          <a:spcPct val="95000"/>
                        </a:lnSpc>
                        <a:spcBef>
                          <a:spcPct val="50000"/>
                        </a:spcBef>
                        <a:buClr>
                          <a:srgbClr val="005569"/>
                        </a:buClr>
                        <a:defRPr>
                          <a:solidFill>
                            <a:schemeClr val="tx1"/>
                          </a:solidFill>
                          <a:latin typeface="Arial" charset="0"/>
                        </a:defRPr>
                      </a:lvl3pPr>
                      <a:lvl4pPr marL="1600200" indent="-228600">
                        <a:lnSpc>
                          <a:spcPct val="95000"/>
                        </a:lnSpc>
                        <a:spcBef>
                          <a:spcPct val="50000"/>
                        </a:spcBef>
                        <a:buClr>
                          <a:srgbClr val="005569"/>
                        </a:buClr>
                        <a:defRPr>
                          <a:solidFill>
                            <a:schemeClr val="tx1"/>
                          </a:solidFill>
                          <a:latin typeface="Arial" charset="0"/>
                        </a:defRPr>
                      </a:lvl4pPr>
                      <a:lvl5pPr marL="2057400" indent="-228600">
                        <a:lnSpc>
                          <a:spcPct val="95000"/>
                        </a:lnSpc>
                        <a:spcBef>
                          <a:spcPct val="50000"/>
                        </a:spcBef>
                        <a:buClr>
                          <a:srgbClr val="005569"/>
                        </a:buClr>
                        <a:defRPr>
                          <a:solidFill>
                            <a:schemeClr val="tx1"/>
                          </a:solidFill>
                          <a:latin typeface="Arial" charset="0"/>
                        </a:defRPr>
                      </a:lvl5pPr>
                      <a:lvl6pPr marL="2514600" indent="-228600" eaLnBrk="0" fontAlgn="base" hangingPunct="0">
                        <a:lnSpc>
                          <a:spcPct val="95000"/>
                        </a:lnSpc>
                        <a:spcBef>
                          <a:spcPct val="50000"/>
                        </a:spcBef>
                        <a:spcAft>
                          <a:spcPct val="0"/>
                        </a:spcAft>
                        <a:buClr>
                          <a:srgbClr val="005569"/>
                        </a:buClr>
                        <a:defRPr>
                          <a:solidFill>
                            <a:schemeClr val="tx1"/>
                          </a:solidFill>
                          <a:latin typeface="Arial" charset="0"/>
                        </a:defRPr>
                      </a:lvl6pPr>
                      <a:lvl7pPr marL="2971800" indent="-228600" eaLnBrk="0" fontAlgn="base" hangingPunct="0">
                        <a:lnSpc>
                          <a:spcPct val="95000"/>
                        </a:lnSpc>
                        <a:spcBef>
                          <a:spcPct val="50000"/>
                        </a:spcBef>
                        <a:spcAft>
                          <a:spcPct val="0"/>
                        </a:spcAft>
                        <a:buClr>
                          <a:srgbClr val="005569"/>
                        </a:buClr>
                        <a:defRPr>
                          <a:solidFill>
                            <a:schemeClr val="tx1"/>
                          </a:solidFill>
                          <a:latin typeface="Arial" charset="0"/>
                        </a:defRPr>
                      </a:lvl7pPr>
                      <a:lvl8pPr marL="3429000" indent="-228600" eaLnBrk="0" fontAlgn="base" hangingPunct="0">
                        <a:lnSpc>
                          <a:spcPct val="95000"/>
                        </a:lnSpc>
                        <a:spcBef>
                          <a:spcPct val="50000"/>
                        </a:spcBef>
                        <a:spcAft>
                          <a:spcPct val="0"/>
                        </a:spcAft>
                        <a:buClr>
                          <a:srgbClr val="005569"/>
                        </a:buClr>
                        <a:defRPr>
                          <a:solidFill>
                            <a:schemeClr val="tx1"/>
                          </a:solidFill>
                          <a:latin typeface="Arial" charset="0"/>
                        </a:defRPr>
                      </a:lvl8pPr>
                      <a:lvl9pPr marL="3886200" indent="-228600" eaLnBrk="0" fontAlgn="base" hangingPunct="0">
                        <a:lnSpc>
                          <a:spcPct val="95000"/>
                        </a:lnSpc>
                        <a:spcBef>
                          <a:spcPct val="50000"/>
                        </a:spcBef>
                        <a:spcAft>
                          <a:spcPct val="0"/>
                        </a:spcAft>
                        <a:buClr>
                          <a:srgbClr val="005569"/>
                        </a:buClr>
                        <a:defRPr>
                          <a:solidFill>
                            <a:schemeClr val="tx1"/>
                          </a:solidFill>
                          <a:latin typeface="Arial"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en-US" sz="1400" b="0" i="0" u="none" strike="noStrike" cap="none" normalizeH="0" baseline="0">
                          <a:ln>
                            <a:noFill/>
                          </a:ln>
                          <a:solidFill>
                            <a:schemeClr val="tx1"/>
                          </a:solidFill>
                          <a:effectLst/>
                          <a:latin typeface="Arial" charset="0"/>
                        </a:rPr>
                        <a:t>2</a:t>
                      </a:r>
                      <a:r>
                        <a:rPr kumimoji="0" lang="en-US" altLang="en-US" sz="1400" b="0" i="0" u="none" strike="noStrike" cap="none" normalizeH="0" baseline="36000">
                          <a:ln>
                            <a:noFill/>
                          </a:ln>
                          <a:solidFill>
                            <a:schemeClr val="tx1"/>
                          </a:solidFill>
                          <a:effectLst/>
                          <a:latin typeface="Arial" charset="0"/>
                        </a:rPr>
                        <a:t>57</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en-US" sz="1400" b="0" i="0" u="none" strike="noStrike" cap="none" normalizeH="0" baseline="36000">
                          <a:ln>
                            <a:noFill/>
                          </a:ln>
                          <a:solidFill>
                            <a:schemeClr val="tx1"/>
                          </a:solidFill>
                          <a:effectLst/>
                          <a:latin typeface="Arial" charset="0"/>
                        </a:rPr>
                        <a:t>11111111 11111111 11111111 </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en-US" sz="1400" b="0" i="0" u="none" strike="noStrike" cap="none" normalizeH="0" baseline="36000">
                          <a:ln>
                            <a:noFill/>
                          </a:ln>
                          <a:solidFill>
                            <a:schemeClr val="tx1"/>
                          </a:solidFill>
                          <a:effectLst/>
                          <a:latin typeface="Arial" charset="0"/>
                        </a:rPr>
                        <a:t>11111111 11111111 11111111 11111111 </a:t>
                      </a:r>
                      <a:r>
                        <a:rPr kumimoji="0" lang="en-US" altLang="en-US" sz="1400" b="1" i="0" u="none" strike="noStrike" cap="none" normalizeH="0" baseline="36000">
                          <a:ln>
                            <a:noFill/>
                          </a:ln>
                          <a:solidFill>
                            <a:srgbClr val="0000FF"/>
                          </a:solidFill>
                          <a:effectLst/>
                          <a:latin typeface="Arial" charset="0"/>
                        </a:rPr>
                        <a:t>1</a:t>
                      </a:r>
                      <a:r>
                        <a:rPr kumimoji="0" lang="en-US" altLang="en-US" sz="700" b="0" i="0" u="none" strike="noStrike" cap="none" normalizeH="0" baseline="36000">
                          <a:ln>
                            <a:noFill/>
                          </a:ln>
                          <a:solidFill>
                            <a:schemeClr val="tx1"/>
                          </a:solidFill>
                          <a:effectLst/>
                          <a:latin typeface="Arial" charset="0"/>
                        </a:rPr>
                        <a:t>  </a:t>
                      </a:r>
                    </a:p>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altLang="en-US" sz="1400" b="0" i="0" u="none" strike="noStrike" cap="none" normalizeH="0" baseline="36000">
                        <a:ln>
                          <a:noFill/>
                        </a:ln>
                        <a:solidFill>
                          <a:schemeClr val="tx1"/>
                        </a:solidFill>
                        <a:effectLst/>
                        <a:latin typeface="Arial" charset="0"/>
                      </a:endParaRPr>
                    </a:p>
                  </a:txBody>
                  <a:tcPr marL="118913" marR="1189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5000"/>
                        </a:lnSpc>
                        <a:spcBef>
                          <a:spcPct val="50000"/>
                        </a:spcBef>
                        <a:buClr>
                          <a:srgbClr val="005569"/>
                        </a:buClr>
                        <a:defRPr sz="2400">
                          <a:solidFill>
                            <a:schemeClr val="tx1"/>
                          </a:solidFill>
                          <a:latin typeface="Arial" charset="0"/>
                        </a:defRPr>
                      </a:lvl1pPr>
                      <a:lvl2pPr marL="742950" indent="-285750">
                        <a:lnSpc>
                          <a:spcPct val="95000"/>
                        </a:lnSpc>
                        <a:spcBef>
                          <a:spcPct val="50000"/>
                        </a:spcBef>
                        <a:buClr>
                          <a:srgbClr val="005569"/>
                        </a:buClr>
                        <a:defRPr sz="2000">
                          <a:solidFill>
                            <a:schemeClr val="tx1"/>
                          </a:solidFill>
                          <a:latin typeface="Arial" charset="0"/>
                        </a:defRPr>
                      </a:lvl2pPr>
                      <a:lvl3pPr marL="1143000" indent="-228600">
                        <a:lnSpc>
                          <a:spcPct val="95000"/>
                        </a:lnSpc>
                        <a:spcBef>
                          <a:spcPct val="50000"/>
                        </a:spcBef>
                        <a:buClr>
                          <a:srgbClr val="005569"/>
                        </a:buClr>
                        <a:defRPr>
                          <a:solidFill>
                            <a:schemeClr val="tx1"/>
                          </a:solidFill>
                          <a:latin typeface="Arial" charset="0"/>
                        </a:defRPr>
                      </a:lvl3pPr>
                      <a:lvl4pPr marL="1600200" indent="-228600">
                        <a:lnSpc>
                          <a:spcPct val="95000"/>
                        </a:lnSpc>
                        <a:spcBef>
                          <a:spcPct val="50000"/>
                        </a:spcBef>
                        <a:buClr>
                          <a:srgbClr val="005569"/>
                        </a:buClr>
                        <a:defRPr>
                          <a:solidFill>
                            <a:schemeClr val="tx1"/>
                          </a:solidFill>
                          <a:latin typeface="Arial" charset="0"/>
                        </a:defRPr>
                      </a:lvl4pPr>
                      <a:lvl5pPr marL="2057400" indent="-228600">
                        <a:lnSpc>
                          <a:spcPct val="95000"/>
                        </a:lnSpc>
                        <a:spcBef>
                          <a:spcPct val="50000"/>
                        </a:spcBef>
                        <a:buClr>
                          <a:srgbClr val="005569"/>
                        </a:buClr>
                        <a:defRPr>
                          <a:solidFill>
                            <a:schemeClr val="tx1"/>
                          </a:solidFill>
                          <a:latin typeface="Arial" charset="0"/>
                        </a:defRPr>
                      </a:lvl5pPr>
                      <a:lvl6pPr marL="2514600" indent="-228600" eaLnBrk="0" fontAlgn="base" hangingPunct="0">
                        <a:lnSpc>
                          <a:spcPct val="95000"/>
                        </a:lnSpc>
                        <a:spcBef>
                          <a:spcPct val="50000"/>
                        </a:spcBef>
                        <a:spcAft>
                          <a:spcPct val="0"/>
                        </a:spcAft>
                        <a:buClr>
                          <a:srgbClr val="005569"/>
                        </a:buClr>
                        <a:defRPr>
                          <a:solidFill>
                            <a:schemeClr val="tx1"/>
                          </a:solidFill>
                          <a:latin typeface="Arial" charset="0"/>
                        </a:defRPr>
                      </a:lvl6pPr>
                      <a:lvl7pPr marL="2971800" indent="-228600" eaLnBrk="0" fontAlgn="base" hangingPunct="0">
                        <a:lnSpc>
                          <a:spcPct val="95000"/>
                        </a:lnSpc>
                        <a:spcBef>
                          <a:spcPct val="50000"/>
                        </a:spcBef>
                        <a:spcAft>
                          <a:spcPct val="0"/>
                        </a:spcAft>
                        <a:buClr>
                          <a:srgbClr val="005569"/>
                        </a:buClr>
                        <a:defRPr>
                          <a:solidFill>
                            <a:schemeClr val="tx1"/>
                          </a:solidFill>
                          <a:latin typeface="Arial" charset="0"/>
                        </a:defRPr>
                      </a:lvl7pPr>
                      <a:lvl8pPr marL="3429000" indent="-228600" eaLnBrk="0" fontAlgn="base" hangingPunct="0">
                        <a:lnSpc>
                          <a:spcPct val="95000"/>
                        </a:lnSpc>
                        <a:spcBef>
                          <a:spcPct val="50000"/>
                        </a:spcBef>
                        <a:spcAft>
                          <a:spcPct val="0"/>
                        </a:spcAft>
                        <a:buClr>
                          <a:srgbClr val="005569"/>
                        </a:buClr>
                        <a:defRPr>
                          <a:solidFill>
                            <a:schemeClr val="tx1"/>
                          </a:solidFill>
                          <a:latin typeface="Arial" charset="0"/>
                        </a:defRPr>
                      </a:lvl8pPr>
                      <a:lvl9pPr marL="3886200" indent="-228600" eaLnBrk="0" fontAlgn="base" hangingPunct="0">
                        <a:lnSpc>
                          <a:spcPct val="95000"/>
                        </a:lnSpc>
                        <a:spcBef>
                          <a:spcPct val="50000"/>
                        </a:spcBef>
                        <a:spcAft>
                          <a:spcPct val="0"/>
                        </a:spcAft>
                        <a:buClr>
                          <a:srgbClr val="005569"/>
                        </a:buClr>
                        <a:defRPr>
                          <a:solidFill>
                            <a:schemeClr val="tx1"/>
                          </a:solidFill>
                          <a:latin typeface="Arial" charset="0"/>
                        </a:defRPr>
                      </a:lvl9p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en-US" altLang="en-US" sz="1400" b="0" i="0" u="none" strike="noStrike" cap="none" normalizeH="0" baseline="0">
                          <a:ln>
                            <a:noFill/>
                          </a:ln>
                          <a:solidFill>
                            <a:schemeClr val="tx1"/>
                          </a:solidFill>
                          <a:effectLst/>
                          <a:latin typeface="Arial" charset="0"/>
                        </a:rPr>
                        <a:t>144,000,000,000,000,000</a:t>
                      </a:r>
                    </a:p>
                  </a:txBody>
                  <a:tcPr marL="118913" marR="118913"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11188">
                <a:tc>
                  <a:txBody>
                    <a:bodyPr/>
                    <a:lstStyle>
                      <a:lvl1pPr>
                        <a:lnSpc>
                          <a:spcPct val="95000"/>
                        </a:lnSpc>
                        <a:spcBef>
                          <a:spcPct val="50000"/>
                        </a:spcBef>
                        <a:buClr>
                          <a:srgbClr val="005569"/>
                        </a:buClr>
                        <a:defRPr sz="2400">
                          <a:solidFill>
                            <a:schemeClr val="tx1"/>
                          </a:solidFill>
                          <a:latin typeface="Arial" charset="0"/>
                        </a:defRPr>
                      </a:lvl1pPr>
                      <a:lvl2pPr marL="742950" indent="-285750">
                        <a:lnSpc>
                          <a:spcPct val="95000"/>
                        </a:lnSpc>
                        <a:spcBef>
                          <a:spcPct val="50000"/>
                        </a:spcBef>
                        <a:buClr>
                          <a:srgbClr val="005569"/>
                        </a:buClr>
                        <a:defRPr sz="2000">
                          <a:solidFill>
                            <a:schemeClr val="tx1"/>
                          </a:solidFill>
                          <a:latin typeface="Arial" charset="0"/>
                        </a:defRPr>
                      </a:lvl2pPr>
                      <a:lvl3pPr marL="1143000" indent="-228600">
                        <a:lnSpc>
                          <a:spcPct val="95000"/>
                        </a:lnSpc>
                        <a:spcBef>
                          <a:spcPct val="50000"/>
                        </a:spcBef>
                        <a:buClr>
                          <a:srgbClr val="005569"/>
                        </a:buClr>
                        <a:defRPr>
                          <a:solidFill>
                            <a:schemeClr val="tx1"/>
                          </a:solidFill>
                          <a:latin typeface="Arial" charset="0"/>
                        </a:defRPr>
                      </a:lvl3pPr>
                      <a:lvl4pPr marL="1600200" indent="-228600">
                        <a:lnSpc>
                          <a:spcPct val="95000"/>
                        </a:lnSpc>
                        <a:spcBef>
                          <a:spcPct val="50000"/>
                        </a:spcBef>
                        <a:buClr>
                          <a:srgbClr val="005569"/>
                        </a:buClr>
                        <a:defRPr>
                          <a:solidFill>
                            <a:schemeClr val="tx1"/>
                          </a:solidFill>
                          <a:latin typeface="Arial" charset="0"/>
                        </a:defRPr>
                      </a:lvl4pPr>
                      <a:lvl5pPr marL="2057400" indent="-228600">
                        <a:lnSpc>
                          <a:spcPct val="95000"/>
                        </a:lnSpc>
                        <a:spcBef>
                          <a:spcPct val="50000"/>
                        </a:spcBef>
                        <a:buClr>
                          <a:srgbClr val="005569"/>
                        </a:buClr>
                        <a:defRPr>
                          <a:solidFill>
                            <a:schemeClr val="tx1"/>
                          </a:solidFill>
                          <a:latin typeface="Arial" charset="0"/>
                        </a:defRPr>
                      </a:lvl5pPr>
                      <a:lvl6pPr marL="2514600" indent="-228600" eaLnBrk="0" fontAlgn="base" hangingPunct="0">
                        <a:lnSpc>
                          <a:spcPct val="95000"/>
                        </a:lnSpc>
                        <a:spcBef>
                          <a:spcPct val="50000"/>
                        </a:spcBef>
                        <a:spcAft>
                          <a:spcPct val="0"/>
                        </a:spcAft>
                        <a:buClr>
                          <a:srgbClr val="005569"/>
                        </a:buClr>
                        <a:defRPr>
                          <a:solidFill>
                            <a:schemeClr val="tx1"/>
                          </a:solidFill>
                          <a:latin typeface="Arial" charset="0"/>
                        </a:defRPr>
                      </a:lvl6pPr>
                      <a:lvl7pPr marL="2971800" indent="-228600" eaLnBrk="0" fontAlgn="base" hangingPunct="0">
                        <a:lnSpc>
                          <a:spcPct val="95000"/>
                        </a:lnSpc>
                        <a:spcBef>
                          <a:spcPct val="50000"/>
                        </a:spcBef>
                        <a:spcAft>
                          <a:spcPct val="0"/>
                        </a:spcAft>
                        <a:buClr>
                          <a:srgbClr val="005569"/>
                        </a:buClr>
                        <a:defRPr>
                          <a:solidFill>
                            <a:schemeClr val="tx1"/>
                          </a:solidFill>
                          <a:latin typeface="Arial" charset="0"/>
                        </a:defRPr>
                      </a:lvl7pPr>
                      <a:lvl8pPr marL="3429000" indent="-228600" eaLnBrk="0" fontAlgn="base" hangingPunct="0">
                        <a:lnSpc>
                          <a:spcPct val="95000"/>
                        </a:lnSpc>
                        <a:spcBef>
                          <a:spcPct val="50000"/>
                        </a:spcBef>
                        <a:spcAft>
                          <a:spcPct val="0"/>
                        </a:spcAft>
                        <a:buClr>
                          <a:srgbClr val="005569"/>
                        </a:buClr>
                        <a:defRPr>
                          <a:solidFill>
                            <a:schemeClr val="tx1"/>
                          </a:solidFill>
                          <a:latin typeface="Arial" charset="0"/>
                        </a:defRPr>
                      </a:lvl8pPr>
                      <a:lvl9pPr marL="3886200" indent="-228600" eaLnBrk="0" fontAlgn="base" hangingPunct="0">
                        <a:lnSpc>
                          <a:spcPct val="95000"/>
                        </a:lnSpc>
                        <a:spcBef>
                          <a:spcPct val="50000"/>
                        </a:spcBef>
                        <a:spcAft>
                          <a:spcPct val="0"/>
                        </a:spcAft>
                        <a:buClr>
                          <a:srgbClr val="005569"/>
                        </a:buClr>
                        <a:defRPr>
                          <a:solidFill>
                            <a:schemeClr val="tx1"/>
                          </a:solidFill>
                          <a:latin typeface="Arial"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en-US" sz="1400" b="0" i="0" u="none" strike="noStrike" cap="none" normalizeH="0" baseline="0">
                          <a:ln>
                            <a:noFill/>
                          </a:ln>
                          <a:solidFill>
                            <a:schemeClr val="tx1"/>
                          </a:solidFill>
                          <a:effectLst/>
                          <a:latin typeface="Arial" charset="0"/>
                        </a:rPr>
                        <a:t>58-bit</a:t>
                      </a:r>
                    </a:p>
                  </a:txBody>
                  <a:tcPr marL="118913" marR="11891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5000"/>
                        </a:lnSpc>
                        <a:spcBef>
                          <a:spcPct val="50000"/>
                        </a:spcBef>
                        <a:buClr>
                          <a:srgbClr val="005569"/>
                        </a:buClr>
                        <a:defRPr sz="2400">
                          <a:solidFill>
                            <a:schemeClr val="tx1"/>
                          </a:solidFill>
                          <a:latin typeface="Arial" charset="0"/>
                        </a:defRPr>
                      </a:lvl1pPr>
                      <a:lvl2pPr marL="742950" indent="-285750">
                        <a:lnSpc>
                          <a:spcPct val="95000"/>
                        </a:lnSpc>
                        <a:spcBef>
                          <a:spcPct val="50000"/>
                        </a:spcBef>
                        <a:buClr>
                          <a:srgbClr val="005569"/>
                        </a:buClr>
                        <a:defRPr sz="2000">
                          <a:solidFill>
                            <a:schemeClr val="tx1"/>
                          </a:solidFill>
                          <a:latin typeface="Arial" charset="0"/>
                        </a:defRPr>
                      </a:lvl2pPr>
                      <a:lvl3pPr marL="1143000" indent="-228600">
                        <a:lnSpc>
                          <a:spcPct val="95000"/>
                        </a:lnSpc>
                        <a:spcBef>
                          <a:spcPct val="50000"/>
                        </a:spcBef>
                        <a:buClr>
                          <a:srgbClr val="005569"/>
                        </a:buClr>
                        <a:defRPr>
                          <a:solidFill>
                            <a:schemeClr val="tx1"/>
                          </a:solidFill>
                          <a:latin typeface="Arial" charset="0"/>
                        </a:defRPr>
                      </a:lvl3pPr>
                      <a:lvl4pPr marL="1600200" indent="-228600">
                        <a:lnSpc>
                          <a:spcPct val="95000"/>
                        </a:lnSpc>
                        <a:spcBef>
                          <a:spcPct val="50000"/>
                        </a:spcBef>
                        <a:buClr>
                          <a:srgbClr val="005569"/>
                        </a:buClr>
                        <a:defRPr>
                          <a:solidFill>
                            <a:schemeClr val="tx1"/>
                          </a:solidFill>
                          <a:latin typeface="Arial" charset="0"/>
                        </a:defRPr>
                      </a:lvl4pPr>
                      <a:lvl5pPr marL="2057400" indent="-228600">
                        <a:lnSpc>
                          <a:spcPct val="95000"/>
                        </a:lnSpc>
                        <a:spcBef>
                          <a:spcPct val="50000"/>
                        </a:spcBef>
                        <a:buClr>
                          <a:srgbClr val="005569"/>
                        </a:buClr>
                        <a:defRPr>
                          <a:solidFill>
                            <a:schemeClr val="tx1"/>
                          </a:solidFill>
                          <a:latin typeface="Arial" charset="0"/>
                        </a:defRPr>
                      </a:lvl5pPr>
                      <a:lvl6pPr marL="2514600" indent="-228600" eaLnBrk="0" fontAlgn="base" hangingPunct="0">
                        <a:lnSpc>
                          <a:spcPct val="95000"/>
                        </a:lnSpc>
                        <a:spcBef>
                          <a:spcPct val="50000"/>
                        </a:spcBef>
                        <a:spcAft>
                          <a:spcPct val="0"/>
                        </a:spcAft>
                        <a:buClr>
                          <a:srgbClr val="005569"/>
                        </a:buClr>
                        <a:defRPr>
                          <a:solidFill>
                            <a:schemeClr val="tx1"/>
                          </a:solidFill>
                          <a:latin typeface="Arial" charset="0"/>
                        </a:defRPr>
                      </a:lvl6pPr>
                      <a:lvl7pPr marL="2971800" indent="-228600" eaLnBrk="0" fontAlgn="base" hangingPunct="0">
                        <a:lnSpc>
                          <a:spcPct val="95000"/>
                        </a:lnSpc>
                        <a:spcBef>
                          <a:spcPct val="50000"/>
                        </a:spcBef>
                        <a:spcAft>
                          <a:spcPct val="0"/>
                        </a:spcAft>
                        <a:buClr>
                          <a:srgbClr val="005569"/>
                        </a:buClr>
                        <a:defRPr>
                          <a:solidFill>
                            <a:schemeClr val="tx1"/>
                          </a:solidFill>
                          <a:latin typeface="Arial" charset="0"/>
                        </a:defRPr>
                      </a:lvl7pPr>
                      <a:lvl8pPr marL="3429000" indent="-228600" eaLnBrk="0" fontAlgn="base" hangingPunct="0">
                        <a:lnSpc>
                          <a:spcPct val="95000"/>
                        </a:lnSpc>
                        <a:spcBef>
                          <a:spcPct val="50000"/>
                        </a:spcBef>
                        <a:spcAft>
                          <a:spcPct val="0"/>
                        </a:spcAft>
                        <a:buClr>
                          <a:srgbClr val="005569"/>
                        </a:buClr>
                        <a:defRPr>
                          <a:solidFill>
                            <a:schemeClr val="tx1"/>
                          </a:solidFill>
                          <a:latin typeface="Arial" charset="0"/>
                        </a:defRPr>
                      </a:lvl8pPr>
                      <a:lvl9pPr marL="3886200" indent="-228600" eaLnBrk="0" fontAlgn="base" hangingPunct="0">
                        <a:lnSpc>
                          <a:spcPct val="95000"/>
                        </a:lnSpc>
                        <a:spcBef>
                          <a:spcPct val="50000"/>
                        </a:spcBef>
                        <a:spcAft>
                          <a:spcPct val="0"/>
                        </a:spcAft>
                        <a:buClr>
                          <a:srgbClr val="005569"/>
                        </a:buClr>
                        <a:defRPr>
                          <a:solidFill>
                            <a:schemeClr val="tx1"/>
                          </a:solidFill>
                          <a:latin typeface="Arial"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en-US" sz="1400" b="0" i="0" u="none" strike="noStrike" cap="none" normalizeH="0" baseline="0">
                          <a:ln>
                            <a:noFill/>
                          </a:ln>
                          <a:solidFill>
                            <a:schemeClr val="tx1"/>
                          </a:solidFill>
                          <a:effectLst/>
                          <a:latin typeface="Arial" charset="0"/>
                        </a:rPr>
                        <a:t>2</a:t>
                      </a:r>
                      <a:r>
                        <a:rPr kumimoji="0" lang="en-US" altLang="en-US" sz="1400" b="0" i="0" u="none" strike="noStrike" cap="none" normalizeH="0" baseline="36000">
                          <a:ln>
                            <a:noFill/>
                          </a:ln>
                          <a:solidFill>
                            <a:schemeClr val="tx1"/>
                          </a:solidFill>
                          <a:effectLst/>
                          <a:latin typeface="Arial" charset="0"/>
                        </a:rPr>
                        <a:t>58</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en-US" sz="1400" b="0" i="0" u="none" strike="noStrike" cap="none" normalizeH="0" baseline="36000">
                          <a:ln>
                            <a:noFill/>
                          </a:ln>
                          <a:solidFill>
                            <a:schemeClr val="tx1"/>
                          </a:solidFill>
                          <a:effectLst/>
                          <a:latin typeface="Arial" charset="0"/>
                        </a:rPr>
                        <a:t>11111111 11111111 11111111 </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en-US" sz="1400" b="0" i="0" u="none" strike="noStrike" cap="none" normalizeH="0" baseline="36000">
                          <a:ln>
                            <a:noFill/>
                          </a:ln>
                          <a:solidFill>
                            <a:schemeClr val="tx1"/>
                          </a:solidFill>
                          <a:effectLst/>
                          <a:latin typeface="Arial" charset="0"/>
                        </a:rPr>
                        <a:t>11111111 11111111 11111111 11111111</a:t>
                      </a:r>
                      <a:r>
                        <a:rPr kumimoji="0" lang="en-US" altLang="en-US" sz="700" b="0" i="0" u="none" strike="noStrike" cap="none" normalizeH="0" baseline="36000">
                          <a:ln>
                            <a:noFill/>
                          </a:ln>
                          <a:solidFill>
                            <a:schemeClr val="tx1"/>
                          </a:solidFill>
                          <a:effectLst/>
                          <a:latin typeface="Arial" charset="0"/>
                        </a:rPr>
                        <a:t> </a:t>
                      </a:r>
                      <a:r>
                        <a:rPr kumimoji="0" lang="en-US" altLang="en-US" sz="1400" b="1" i="0" u="none" strike="noStrike" cap="none" normalizeH="0" baseline="36000">
                          <a:ln>
                            <a:noFill/>
                          </a:ln>
                          <a:solidFill>
                            <a:srgbClr val="0000FF"/>
                          </a:solidFill>
                          <a:effectLst/>
                          <a:latin typeface="Arial" charset="0"/>
                        </a:rPr>
                        <a:t>11</a:t>
                      </a:r>
                      <a:endParaRPr kumimoji="0" lang="en-US" altLang="en-US" sz="700" b="0" i="0" u="none" strike="noStrike" cap="none" normalizeH="0" baseline="36000">
                        <a:ln>
                          <a:noFill/>
                        </a:ln>
                        <a:solidFill>
                          <a:schemeClr val="tx1"/>
                        </a:solidFill>
                        <a:effectLst/>
                        <a:latin typeface="Arial" charset="0"/>
                      </a:endParaRPr>
                    </a:p>
                  </a:txBody>
                  <a:tcPr marL="118913" marR="1189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5000"/>
                        </a:lnSpc>
                        <a:spcBef>
                          <a:spcPct val="50000"/>
                        </a:spcBef>
                        <a:buClr>
                          <a:srgbClr val="005569"/>
                        </a:buClr>
                        <a:defRPr sz="2400">
                          <a:solidFill>
                            <a:schemeClr val="tx1"/>
                          </a:solidFill>
                          <a:latin typeface="Arial" charset="0"/>
                        </a:defRPr>
                      </a:lvl1pPr>
                      <a:lvl2pPr marL="742950" indent="-285750">
                        <a:lnSpc>
                          <a:spcPct val="95000"/>
                        </a:lnSpc>
                        <a:spcBef>
                          <a:spcPct val="50000"/>
                        </a:spcBef>
                        <a:buClr>
                          <a:srgbClr val="005569"/>
                        </a:buClr>
                        <a:defRPr sz="2000">
                          <a:solidFill>
                            <a:schemeClr val="tx1"/>
                          </a:solidFill>
                          <a:latin typeface="Arial" charset="0"/>
                        </a:defRPr>
                      </a:lvl2pPr>
                      <a:lvl3pPr marL="1143000" indent="-228600">
                        <a:lnSpc>
                          <a:spcPct val="95000"/>
                        </a:lnSpc>
                        <a:spcBef>
                          <a:spcPct val="50000"/>
                        </a:spcBef>
                        <a:buClr>
                          <a:srgbClr val="005569"/>
                        </a:buClr>
                        <a:defRPr>
                          <a:solidFill>
                            <a:schemeClr val="tx1"/>
                          </a:solidFill>
                          <a:latin typeface="Arial" charset="0"/>
                        </a:defRPr>
                      </a:lvl3pPr>
                      <a:lvl4pPr marL="1600200" indent="-228600">
                        <a:lnSpc>
                          <a:spcPct val="95000"/>
                        </a:lnSpc>
                        <a:spcBef>
                          <a:spcPct val="50000"/>
                        </a:spcBef>
                        <a:buClr>
                          <a:srgbClr val="005569"/>
                        </a:buClr>
                        <a:defRPr>
                          <a:solidFill>
                            <a:schemeClr val="tx1"/>
                          </a:solidFill>
                          <a:latin typeface="Arial" charset="0"/>
                        </a:defRPr>
                      </a:lvl4pPr>
                      <a:lvl5pPr marL="2057400" indent="-228600">
                        <a:lnSpc>
                          <a:spcPct val="95000"/>
                        </a:lnSpc>
                        <a:spcBef>
                          <a:spcPct val="50000"/>
                        </a:spcBef>
                        <a:buClr>
                          <a:srgbClr val="005569"/>
                        </a:buClr>
                        <a:defRPr>
                          <a:solidFill>
                            <a:schemeClr val="tx1"/>
                          </a:solidFill>
                          <a:latin typeface="Arial" charset="0"/>
                        </a:defRPr>
                      </a:lvl5pPr>
                      <a:lvl6pPr marL="2514600" indent="-228600" eaLnBrk="0" fontAlgn="base" hangingPunct="0">
                        <a:lnSpc>
                          <a:spcPct val="95000"/>
                        </a:lnSpc>
                        <a:spcBef>
                          <a:spcPct val="50000"/>
                        </a:spcBef>
                        <a:spcAft>
                          <a:spcPct val="0"/>
                        </a:spcAft>
                        <a:buClr>
                          <a:srgbClr val="005569"/>
                        </a:buClr>
                        <a:defRPr>
                          <a:solidFill>
                            <a:schemeClr val="tx1"/>
                          </a:solidFill>
                          <a:latin typeface="Arial" charset="0"/>
                        </a:defRPr>
                      </a:lvl6pPr>
                      <a:lvl7pPr marL="2971800" indent="-228600" eaLnBrk="0" fontAlgn="base" hangingPunct="0">
                        <a:lnSpc>
                          <a:spcPct val="95000"/>
                        </a:lnSpc>
                        <a:spcBef>
                          <a:spcPct val="50000"/>
                        </a:spcBef>
                        <a:spcAft>
                          <a:spcPct val="0"/>
                        </a:spcAft>
                        <a:buClr>
                          <a:srgbClr val="005569"/>
                        </a:buClr>
                        <a:defRPr>
                          <a:solidFill>
                            <a:schemeClr val="tx1"/>
                          </a:solidFill>
                          <a:latin typeface="Arial" charset="0"/>
                        </a:defRPr>
                      </a:lvl7pPr>
                      <a:lvl8pPr marL="3429000" indent="-228600" eaLnBrk="0" fontAlgn="base" hangingPunct="0">
                        <a:lnSpc>
                          <a:spcPct val="95000"/>
                        </a:lnSpc>
                        <a:spcBef>
                          <a:spcPct val="50000"/>
                        </a:spcBef>
                        <a:spcAft>
                          <a:spcPct val="0"/>
                        </a:spcAft>
                        <a:buClr>
                          <a:srgbClr val="005569"/>
                        </a:buClr>
                        <a:defRPr>
                          <a:solidFill>
                            <a:schemeClr val="tx1"/>
                          </a:solidFill>
                          <a:latin typeface="Arial" charset="0"/>
                        </a:defRPr>
                      </a:lvl8pPr>
                      <a:lvl9pPr marL="3886200" indent="-228600" eaLnBrk="0" fontAlgn="base" hangingPunct="0">
                        <a:lnSpc>
                          <a:spcPct val="95000"/>
                        </a:lnSpc>
                        <a:spcBef>
                          <a:spcPct val="50000"/>
                        </a:spcBef>
                        <a:spcAft>
                          <a:spcPct val="0"/>
                        </a:spcAft>
                        <a:buClr>
                          <a:srgbClr val="005569"/>
                        </a:buClr>
                        <a:defRPr>
                          <a:solidFill>
                            <a:schemeClr val="tx1"/>
                          </a:solidFill>
                          <a:latin typeface="Arial" charset="0"/>
                        </a:defRPr>
                      </a:lvl9p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en-US" altLang="en-US" sz="1400" b="0" i="0" u="none" strike="noStrike" cap="none" normalizeH="0" baseline="0">
                          <a:ln>
                            <a:noFill/>
                          </a:ln>
                          <a:solidFill>
                            <a:schemeClr val="tx1"/>
                          </a:solidFill>
                          <a:effectLst/>
                          <a:latin typeface="Arial" charset="0"/>
                        </a:rPr>
                        <a:t>288,000,000,000,000,000</a:t>
                      </a:r>
                    </a:p>
                  </a:txBody>
                  <a:tcPr marL="118913" marR="118913"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771525">
                <a:tc>
                  <a:txBody>
                    <a:bodyPr/>
                    <a:lstStyle>
                      <a:lvl1pPr>
                        <a:lnSpc>
                          <a:spcPct val="95000"/>
                        </a:lnSpc>
                        <a:spcBef>
                          <a:spcPct val="50000"/>
                        </a:spcBef>
                        <a:buClr>
                          <a:srgbClr val="005569"/>
                        </a:buClr>
                        <a:defRPr sz="2400">
                          <a:solidFill>
                            <a:schemeClr val="tx1"/>
                          </a:solidFill>
                          <a:latin typeface="Arial" charset="0"/>
                        </a:defRPr>
                      </a:lvl1pPr>
                      <a:lvl2pPr marL="742950" indent="-285750">
                        <a:lnSpc>
                          <a:spcPct val="95000"/>
                        </a:lnSpc>
                        <a:spcBef>
                          <a:spcPct val="50000"/>
                        </a:spcBef>
                        <a:buClr>
                          <a:srgbClr val="005569"/>
                        </a:buClr>
                        <a:defRPr sz="2000">
                          <a:solidFill>
                            <a:schemeClr val="tx1"/>
                          </a:solidFill>
                          <a:latin typeface="Arial" charset="0"/>
                        </a:defRPr>
                      </a:lvl2pPr>
                      <a:lvl3pPr marL="1143000" indent="-228600">
                        <a:lnSpc>
                          <a:spcPct val="95000"/>
                        </a:lnSpc>
                        <a:spcBef>
                          <a:spcPct val="50000"/>
                        </a:spcBef>
                        <a:buClr>
                          <a:srgbClr val="005569"/>
                        </a:buClr>
                        <a:defRPr>
                          <a:solidFill>
                            <a:schemeClr val="tx1"/>
                          </a:solidFill>
                          <a:latin typeface="Arial" charset="0"/>
                        </a:defRPr>
                      </a:lvl3pPr>
                      <a:lvl4pPr marL="1600200" indent="-228600">
                        <a:lnSpc>
                          <a:spcPct val="95000"/>
                        </a:lnSpc>
                        <a:spcBef>
                          <a:spcPct val="50000"/>
                        </a:spcBef>
                        <a:buClr>
                          <a:srgbClr val="005569"/>
                        </a:buClr>
                        <a:defRPr>
                          <a:solidFill>
                            <a:schemeClr val="tx1"/>
                          </a:solidFill>
                          <a:latin typeface="Arial" charset="0"/>
                        </a:defRPr>
                      </a:lvl4pPr>
                      <a:lvl5pPr marL="2057400" indent="-228600">
                        <a:lnSpc>
                          <a:spcPct val="95000"/>
                        </a:lnSpc>
                        <a:spcBef>
                          <a:spcPct val="50000"/>
                        </a:spcBef>
                        <a:buClr>
                          <a:srgbClr val="005569"/>
                        </a:buClr>
                        <a:defRPr>
                          <a:solidFill>
                            <a:schemeClr val="tx1"/>
                          </a:solidFill>
                          <a:latin typeface="Arial" charset="0"/>
                        </a:defRPr>
                      </a:lvl5pPr>
                      <a:lvl6pPr marL="2514600" indent="-228600" eaLnBrk="0" fontAlgn="base" hangingPunct="0">
                        <a:lnSpc>
                          <a:spcPct val="95000"/>
                        </a:lnSpc>
                        <a:spcBef>
                          <a:spcPct val="50000"/>
                        </a:spcBef>
                        <a:spcAft>
                          <a:spcPct val="0"/>
                        </a:spcAft>
                        <a:buClr>
                          <a:srgbClr val="005569"/>
                        </a:buClr>
                        <a:defRPr>
                          <a:solidFill>
                            <a:schemeClr val="tx1"/>
                          </a:solidFill>
                          <a:latin typeface="Arial" charset="0"/>
                        </a:defRPr>
                      </a:lvl6pPr>
                      <a:lvl7pPr marL="2971800" indent="-228600" eaLnBrk="0" fontAlgn="base" hangingPunct="0">
                        <a:lnSpc>
                          <a:spcPct val="95000"/>
                        </a:lnSpc>
                        <a:spcBef>
                          <a:spcPct val="50000"/>
                        </a:spcBef>
                        <a:spcAft>
                          <a:spcPct val="0"/>
                        </a:spcAft>
                        <a:buClr>
                          <a:srgbClr val="005569"/>
                        </a:buClr>
                        <a:defRPr>
                          <a:solidFill>
                            <a:schemeClr val="tx1"/>
                          </a:solidFill>
                          <a:latin typeface="Arial" charset="0"/>
                        </a:defRPr>
                      </a:lvl7pPr>
                      <a:lvl8pPr marL="3429000" indent="-228600" eaLnBrk="0" fontAlgn="base" hangingPunct="0">
                        <a:lnSpc>
                          <a:spcPct val="95000"/>
                        </a:lnSpc>
                        <a:spcBef>
                          <a:spcPct val="50000"/>
                        </a:spcBef>
                        <a:spcAft>
                          <a:spcPct val="0"/>
                        </a:spcAft>
                        <a:buClr>
                          <a:srgbClr val="005569"/>
                        </a:buClr>
                        <a:defRPr>
                          <a:solidFill>
                            <a:schemeClr val="tx1"/>
                          </a:solidFill>
                          <a:latin typeface="Arial" charset="0"/>
                        </a:defRPr>
                      </a:lvl8pPr>
                      <a:lvl9pPr marL="3886200" indent="-228600" eaLnBrk="0" fontAlgn="base" hangingPunct="0">
                        <a:lnSpc>
                          <a:spcPct val="95000"/>
                        </a:lnSpc>
                        <a:spcBef>
                          <a:spcPct val="50000"/>
                        </a:spcBef>
                        <a:spcAft>
                          <a:spcPct val="0"/>
                        </a:spcAft>
                        <a:buClr>
                          <a:srgbClr val="005569"/>
                        </a:buClr>
                        <a:defRPr>
                          <a:solidFill>
                            <a:schemeClr val="tx1"/>
                          </a:solidFill>
                          <a:latin typeface="Arial"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en-US" sz="1400" b="0" i="0" u="none" strike="noStrike" cap="none" normalizeH="0" baseline="0">
                          <a:ln>
                            <a:noFill/>
                          </a:ln>
                          <a:solidFill>
                            <a:schemeClr val="tx1"/>
                          </a:solidFill>
                          <a:effectLst/>
                          <a:latin typeface="Arial" charset="0"/>
                        </a:rPr>
                        <a:t>59-bit</a:t>
                      </a:r>
                    </a:p>
                  </a:txBody>
                  <a:tcPr marL="118913" marR="11891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5000"/>
                        </a:lnSpc>
                        <a:spcBef>
                          <a:spcPct val="50000"/>
                        </a:spcBef>
                        <a:buClr>
                          <a:srgbClr val="005569"/>
                        </a:buClr>
                        <a:defRPr sz="2400">
                          <a:solidFill>
                            <a:schemeClr val="tx1"/>
                          </a:solidFill>
                          <a:latin typeface="Arial" charset="0"/>
                        </a:defRPr>
                      </a:lvl1pPr>
                      <a:lvl2pPr marL="742950" indent="-285750">
                        <a:lnSpc>
                          <a:spcPct val="95000"/>
                        </a:lnSpc>
                        <a:spcBef>
                          <a:spcPct val="50000"/>
                        </a:spcBef>
                        <a:buClr>
                          <a:srgbClr val="005569"/>
                        </a:buClr>
                        <a:defRPr sz="2000">
                          <a:solidFill>
                            <a:schemeClr val="tx1"/>
                          </a:solidFill>
                          <a:latin typeface="Arial" charset="0"/>
                        </a:defRPr>
                      </a:lvl2pPr>
                      <a:lvl3pPr marL="1143000" indent="-228600">
                        <a:lnSpc>
                          <a:spcPct val="95000"/>
                        </a:lnSpc>
                        <a:spcBef>
                          <a:spcPct val="50000"/>
                        </a:spcBef>
                        <a:buClr>
                          <a:srgbClr val="005569"/>
                        </a:buClr>
                        <a:defRPr>
                          <a:solidFill>
                            <a:schemeClr val="tx1"/>
                          </a:solidFill>
                          <a:latin typeface="Arial" charset="0"/>
                        </a:defRPr>
                      </a:lvl3pPr>
                      <a:lvl4pPr marL="1600200" indent="-228600">
                        <a:lnSpc>
                          <a:spcPct val="95000"/>
                        </a:lnSpc>
                        <a:spcBef>
                          <a:spcPct val="50000"/>
                        </a:spcBef>
                        <a:buClr>
                          <a:srgbClr val="005569"/>
                        </a:buClr>
                        <a:defRPr>
                          <a:solidFill>
                            <a:schemeClr val="tx1"/>
                          </a:solidFill>
                          <a:latin typeface="Arial" charset="0"/>
                        </a:defRPr>
                      </a:lvl4pPr>
                      <a:lvl5pPr marL="2057400" indent="-228600">
                        <a:lnSpc>
                          <a:spcPct val="95000"/>
                        </a:lnSpc>
                        <a:spcBef>
                          <a:spcPct val="50000"/>
                        </a:spcBef>
                        <a:buClr>
                          <a:srgbClr val="005569"/>
                        </a:buClr>
                        <a:defRPr>
                          <a:solidFill>
                            <a:schemeClr val="tx1"/>
                          </a:solidFill>
                          <a:latin typeface="Arial" charset="0"/>
                        </a:defRPr>
                      </a:lvl5pPr>
                      <a:lvl6pPr marL="2514600" indent="-228600" eaLnBrk="0" fontAlgn="base" hangingPunct="0">
                        <a:lnSpc>
                          <a:spcPct val="95000"/>
                        </a:lnSpc>
                        <a:spcBef>
                          <a:spcPct val="50000"/>
                        </a:spcBef>
                        <a:spcAft>
                          <a:spcPct val="0"/>
                        </a:spcAft>
                        <a:buClr>
                          <a:srgbClr val="005569"/>
                        </a:buClr>
                        <a:defRPr>
                          <a:solidFill>
                            <a:schemeClr val="tx1"/>
                          </a:solidFill>
                          <a:latin typeface="Arial" charset="0"/>
                        </a:defRPr>
                      </a:lvl6pPr>
                      <a:lvl7pPr marL="2971800" indent="-228600" eaLnBrk="0" fontAlgn="base" hangingPunct="0">
                        <a:lnSpc>
                          <a:spcPct val="95000"/>
                        </a:lnSpc>
                        <a:spcBef>
                          <a:spcPct val="50000"/>
                        </a:spcBef>
                        <a:spcAft>
                          <a:spcPct val="0"/>
                        </a:spcAft>
                        <a:buClr>
                          <a:srgbClr val="005569"/>
                        </a:buClr>
                        <a:defRPr>
                          <a:solidFill>
                            <a:schemeClr val="tx1"/>
                          </a:solidFill>
                          <a:latin typeface="Arial" charset="0"/>
                        </a:defRPr>
                      </a:lvl7pPr>
                      <a:lvl8pPr marL="3429000" indent="-228600" eaLnBrk="0" fontAlgn="base" hangingPunct="0">
                        <a:lnSpc>
                          <a:spcPct val="95000"/>
                        </a:lnSpc>
                        <a:spcBef>
                          <a:spcPct val="50000"/>
                        </a:spcBef>
                        <a:spcAft>
                          <a:spcPct val="0"/>
                        </a:spcAft>
                        <a:buClr>
                          <a:srgbClr val="005569"/>
                        </a:buClr>
                        <a:defRPr>
                          <a:solidFill>
                            <a:schemeClr val="tx1"/>
                          </a:solidFill>
                          <a:latin typeface="Arial" charset="0"/>
                        </a:defRPr>
                      </a:lvl8pPr>
                      <a:lvl9pPr marL="3886200" indent="-228600" eaLnBrk="0" fontAlgn="base" hangingPunct="0">
                        <a:lnSpc>
                          <a:spcPct val="95000"/>
                        </a:lnSpc>
                        <a:spcBef>
                          <a:spcPct val="50000"/>
                        </a:spcBef>
                        <a:spcAft>
                          <a:spcPct val="0"/>
                        </a:spcAft>
                        <a:buClr>
                          <a:srgbClr val="005569"/>
                        </a:buClr>
                        <a:defRPr>
                          <a:solidFill>
                            <a:schemeClr val="tx1"/>
                          </a:solidFill>
                          <a:latin typeface="Arial"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en-US" sz="1400" b="0" i="0" u="none" strike="noStrike" cap="none" normalizeH="0" baseline="0">
                          <a:ln>
                            <a:noFill/>
                          </a:ln>
                          <a:solidFill>
                            <a:schemeClr val="tx1"/>
                          </a:solidFill>
                          <a:effectLst/>
                          <a:latin typeface="Arial" charset="0"/>
                        </a:rPr>
                        <a:t>2</a:t>
                      </a:r>
                      <a:r>
                        <a:rPr kumimoji="0" lang="en-US" altLang="en-US" sz="1400" b="0" i="0" u="none" strike="noStrike" cap="none" normalizeH="0" baseline="36000">
                          <a:ln>
                            <a:noFill/>
                          </a:ln>
                          <a:solidFill>
                            <a:schemeClr val="tx1"/>
                          </a:solidFill>
                          <a:effectLst/>
                          <a:latin typeface="Arial" charset="0"/>
                        </a:rPr>
                        <a:t>59</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en-US" sz="1400" b="0" i="0" u="none" strike="noStrike" cap="none" normalizeH="0" baseline="36000">
                          <a:ln>
                            <a:noFill/>
                          </a:ln>
                          <a:solidFill>
                            <a:schemeClr val="tx1"/>
                          </a:solidFill>
                          <a:effectLst/>
                          <a:latin typeface="Arial" charset="0"/>
                        </a:rPr>
                        <a:t>11111111 11111111 11111111 </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en-US" sz="1400" b="0" i="0" u="none" strike="noStrike" cap="none" normalizeH="0" baseline="36000">
                          <a:ln>
                            <a:noFill/>
                          </a:ln>
                          <a:solidFill>
                            <a:schemeClr val="tx1"/>
                          </a:solidFill>
                          <a:effectLst/>
                          <a:latin typeface="Arial" charset="0"/>
                        </a:rPr>
                        <a:t>11111111 11111111 11111111 11111111</a:t>
                      </a:r>
                      <a:r>
                        <a:rPr kumimoji="0" lang="en-US" altLang="en-US" sz="700" b="0" i="0" u="none" strike="noStrike" cap="none" normalizeH="0" baseline="36000">
                          <a:ln>
                            <a:noFill/>
                          </a:ln>
                          <a:solidFill>
                            <a:schemeClr val="tx1"/>
                          </a:solidFill>
                          <a:effectLst/>
                          <a:latin typeface="Arial" charset="0"/>
                        </a:rPr>
                        <a:t> </a:t>
                      </a:r>
                      <a:r>
                        <a:rPr kumimoji="0" lang="en-US" altLang="en-US" sz="1400" b="1" i="0" u="none" strike="noStrike" cap="none" normalizeH="0" baseline="36000">
                          <a:ln>
                            <a:noFill/>
                          </a:ln>
                          <a:solidFill>
                            <a:srgbClr val="0000FF"/>
                          </a:solidFill>
                          <a:effectLst/>
                          <a:latin typeface="Arial" charset="0"/>
                        </a:rPr>
                        <a:t>111</a:t>
                      </a:r>
                      <a:endParaRPr kumimoji="0" lang="en-US" altLang="en-US" sz="700" b="0" i="0" u="none" strike="noStrike" cap="none" normalizeH="0" baseline="36000">
                        <a:ln>
                          <a:noFill/>
                        </a:ln>
                        <a:solidFill>
                          <a:schemeClr val="tx1"/>
                        </a:solidFill>
                        <a:effectLst/>
                        <a:latin typeface="Arial" charset="0"/>
                      </a:endParaRPr>
                    </a:p>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altLang="en-US" sz="1400" b="0" i="0" u="none" strike="noStrike" cap="none" normalizeH="0" baseline="36000">
                        <a:ln>
                          <a:noFill/>
                        </a:ln>
                        <a:solidFill>
                          <a:schemeClr val="tx1"/>
                        </a:solidFill>
                        <a:effectLst/>
                        <a:latin typeface="Arial" charset="0"/>
                      </a:endParaRPr>
                    </a:p>
                  </a:txBody>
                  <a:tcPr marL="118913" marR="1189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5000"/>
                        </a:lnSpc>
                        <a:spcBef>
                          <a:spcPct val="50000"/>
                        </a:spcBef>
                        <a:buClr>
                          <a:srgbClr val="005569"/>
                        </a:buClr>
                        <a:defRPr sz="2400">
                          <a:solidFill>
                            <a:schemeClr val="tx1"/>
                          </a:solidFill>
                          <a:latin typeface="Arial" charset="0"/>
                        </a:defRPr>
                      </a:lvl1pPr>
                      <a:lvl2pPr marL="742950" indent="-285750">
                        <a:lnSpc>
                          <a:spcPct val="95000"/>
                        </a:lnSpc>
                        <a:spcBef>
                          <a:spcPct val="50000"/>
                        </a:spcBef>
                        <a:buClr>
                          <a:srgbClr val="005569"/>
                        </a:buClr>
                        <a:defRPr sz="2000">
                          <a:solidFill>
                            <a:schemeClr val="tx1"/>
                          </a:solidFill>
                          <a:latin typeface="Arial" charset="0"/>
                        </a:defRPr>
                      </a:lvl2pPr>
                      <a:lvl3pPr marL="1143000" indent="-228600">
                        <a:lnSpc>
                          <a:spcPct val="95000"/>
                        </a:lnSpc>
                        <a:spcBef>
                          <a:spcPct val="50000"/>
                        </a:spcBef>
                        <a:buClr>
                          <a:srgbClr val="005569"/>
                        </a:buClr>
                        <a:defRPr>
                          <a:solidFill>
                            <a:schemeClr val="tx1"/>
                          </a:solidFill>
                          <a:latin typeface="Arial" charset="0"/>
                        </a:defRPr>
                      </a:lvl3pPr>
                      <a:lvl4pPr marL="1600200" indent="-228600">
                        <a:lnSpc>
                          <a:spcPct val="95000"/>
                        </a:lnSpc>
                        <a:spcBef>
                          <a:spcPct val="50000"/>
                        </a:spcBef>
                        <a:buClr>
                          <a:srgbClr val="005569"/>
                        </a:buClr>
                        <a:defRPr>
                          <a:solidFill>
                            <a:schemeClr val="tx1"/>
                          </a:solidFill>
                          <a:latin typeface="Arial" charset="0"/>
                        </a:defRPr>
                      </a:lvl4pPr>
                      <a:lvl5pPr marL="2057400" indent="-228600">
                        <a:lnSpc>
                          <a:spcPct val="95000"/>
                        </a:lnSpc>
                        <a:spcBef>
                          <a:spcPct val="50000"/>
                        </a:spcBef>
                        <a:buClr>
                          <a:srgbClr val="005569"/>
                        </a:buClr>
                        <a:defRPr>
                          <a:solidFill>
                            <a:schemeClr val="tx1"/>
                          </a:solidFill>
                          <a:latin typeface="Arial" charset="0"/>
                        </a:defRPr>
                      </a:lvl5pPr>
                      <a:lvl6pPr marL="2514600" indent="-228600" eaLnBrk="0" fontAlgn="base" hangingPunct="0">
                        <a:lnSpc>
                          <a:spcPct val="95000"/>
                        </a:lnSpc>
                        <a:spcBef>
                          <a:spcPct val="50000"/>
                        </a:spcBef>
                        <a:spcAft>
                          <a:spcPct val="0"/>
                        </a:spcAft>
                        <a:buClr>
                          <a:srgbClr val="005569"/>
                        </a:buClr>
                        <a:defRPr>
                          <a:solidFill>
                            <a:schemeClr val="tx1"/>
                          </a:solidFill>
                          <a:latin typeface="Arial" charset="0"/>
                        </a:defRPr>
                      </a:lvl6pPr>
                      <a:lvl7pPr marL="2971800" indent="-228600" eaLnBrk="0" fontAlgn="base" hangingPunct="0">
                        <a:lnSpc>
                          <a:spcPct val="95000"/>
                        </a:lnSpc>
                        <a:spcBef>
                          <a:spcPct val="50000"/>
                        </a:spcBef>
                        <a:spcAft>
                          <a:spcPct val="0"/>
                        </a:spcAft>
                        <a:buClr>
                          <a:srgbClr val="005569"/>
                        </a:buClr>
                        <a:defRPr>
                          <a:solidFill>
                            <a:schemeClr val="tx1"/>
                          </a:solidFill>
                          <a:latin typeface="Arial" charset="0"/>
                        </a:defRPr>
                      </a:lvl7pPr>
                      <a:lvl8pPr marL="3429000" indent="-228600" eaLnBrk="0" fontAlgn="base" hangingPunct="0">
                        <a:lnSpc>
                          <a:spcPct val="95000"/>
                        </a:lnSpc>
                        <a:spcBef>
                          <a:spcPct val="50000"/>
                        </a:spcBef>
                        <a:spcAft>
                          <a:spcPct val="0"/>
                        </a:spcAft>
                        <a:buClr>
                          <a:srgbClr val="005569"/>
                        </a:buClr>
                        <a:defRPr>
                          <a:solidFill>
                            <a:schemeClr val="tx1"/>
                          </a:solidFill>
                          <a:latin typeface="Arial" charset="0"/>
                        </a:defRPr>
                      </a:lvl8pPr>
                      <a:lvl9pPr marL="3886200" indent="-228600" eaLnBrk="0" fontAlgn="base" hangingPunct="0">
                        <a:lnSpc>
                          <a:spcPct val="95000"/>
                        </a:lnSpc>
                        <a:spcBef>
                          <a:spcPct val="50000"/>
                        </a:spcBef>
                        <a:spcAft>
                          <a:spcPct val="0"/>
                        </a:spcAft>
                        <a:buClr>
                          <a:srgbClr val="005569"/>
                        </a:buClr>
                        <a:defRPr>
                          <a:solidFill>
                            <a:schemeClr val="tx1"/>
                          </a:solidFill>
                          <a:latin typeface="Arial" charset="0"/>
                        </a:defRPr>
                      </a:lvl9p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en-US" altLang="en-US" sz="1400" b="0" i="0" u="none" strike="noStrike" cap="none" normalizeH="0" baseline="0">
                          <a:ln>
                            <a:noFill/>
                          </a:ln>
                          <a:solidFill>
                            <a:schemeClr val="tx1"/>
                          </a:solidFill>
                          <a:effectLst/>
                          <a:latin typeface="Arial" charset="0"/>
                        </a:rPr>
                        <a:t>576,000,000,000,000,000</a:t>
                      </a:r>
                    </a:p>
                  </a:txBody>
                  <a:tcPr marL="118913" marR="118913"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611188">
                <a:tc>
                  <a:txBody>
                    <a:bodyPr/>
                    <a:lstStyle>
                      <a:lvl1pPr>
                        <a:lnSpc>
                          <a:spcPct val="95000"/>
                        </a:lnSpc>
                        <a:spcBef>
                          <a:spcPct val="50000"/>
                        </a:spcBef>
                        <a:buClr>
                          <a:srgbClr val="005569"/>
                        </a:buClr>
                        <a:defRPr sz="2400">
                          <a:solidFill>
                            <a:schemeClr val="tx1"/>
                          </a:solidFill>
                          <a:latin typeface="Arial" charset="0"/>
                        </a:defRPr>
                      </a:lvl1pPr>
                      <a:lvl2pPr marL="742950" indent="-285750">
                        <a:lnSpc>
                          <a:spcPct val="95000"/>
                        </a:lnSpc>
                        <a:spcBef>
                          <a:spcPct val="50000"/>
                        </a:spcBef>
                        <a:buClr>
                          <a:srgbClr val="005569"/>
                        </a:buClr>
                        <a:defRPr sz="2000">
                          <a:solidFill>
                            <a:schemeClr val="tx1"/>
                          </a:solidFill>
                          <a:latin typeface="Arial" charset="0"/>
                        </a:defRPr>
                      </a:lvl2pPr>
                      <a:lvl3pPr marL="1143000" indent="-228600">
                        <a:lnSpc>
                          <a:spcPct val="95000"/>
                        </a:lnSpc>
                        <a:spcBef>
                          <a:spcPct val="50000"/>
                        </a:spcBef>
                        <a:buClr>
                          <a:srgbClr val="005569"/>
                        </a:buClr>
                        <a:defRPr>
                          <a:solidFill>
                            <a:schemeClr val="tx1"/>
                          </a:solidFill>
                          <a:latin typeface="Arial" charset="0"/>
                        </a:defRPr>
                      </a:lvl3pPr>
                      <a:lvl4pPr marL="1600200" indent="-228600">
                        <a:lnSpc>
                          <a:spcPct val="95000"/>
                        </a:lnSpc>
                        <a:spcBef>
                          <a:spcPct val="50000"/>
                        </a:spcBef>
                        <a:buClr>
                          <a:srgbClr val="005569"/>
                        </a:buClr>
                        <a:defRPr>
                          <a:solidFill>
                            <a:schemeClr val="tx1"/>
                          </a:solidFill>
                          <a:latin typeface="Arial" charset="0"/>
                        </a:defRPr>
                      </a:lvl4pPr>
                      <a:lvl5pPr marL="2057400" indent="-228600">
                        <a:lnSpc>
                          <a:spcPct val="95000"/>
                        </a:lnSpc>
                        <a:spcBef>
                          <a:spcPct val="50000"/>
                        </a:spcBef>
                        <a:buClr>
                          <a:srgbClr val="005569"/>
                        </a:buClr>
                        <a:defRPr>
                          <a:solidFill>
                            <a:schemeClr val="tx1"/>
                          </a:solidFill>
                          <a:latin typeface="Arial" charset="0"/>
                        </a:defRPr>
                      </a:lvl5pPr>
                      <a:lvl6pPr marL="2514600" indent="-228600" eaLnBrk="0" fontAlgn="base" hangingPunct="0">
                        <a:lnSpc>
                          <a:spcPct val="95000"/>
                        </a:lnSpc>
                        <a:spcBef>
                          <a:spcPct val="50000"/>
                        </a:spcBef>
                        <a:spcAft>
                          <a:spcPct val="0"/>
                        </a:spcAft>
                        <a:buClr>
                          <a:srgbClr val="005569"/>
                        </a:buClr>
                        <a:defRPr>
                          <a:solidFill>
                            <a:schemeClr val="tx1"/>
                          </a:solidFill>
                          <a:latin typeface="Arial" charset="0"/>
                        </a:defRPr>
                      </a:lvl6pPr>
                      <a:lvl7pPr marL="2971800" indent="-228600" eaLnBrk="0" fontAlgn="base" hangingPunct="0">
                        <a:lnSpc>
                          <a:spcPct val="95000"/>
                        </a:lnSpc>
                        <a:spcBef>
                          <a:spcPct val="50000"/>
                        </a:spcBef>
                        <a:spcAft>
                          <a:spcPct val="0"/>
                        </a:spcAft>
                        <a:buClr>
                          <a:srgbClr val="005569"/>
                        </a:buClr>
                        <a:defRPr>
                          <a:solidFill>
                            <a:schemeClr val="tx1"/>
                          </a:solidFill>
                          <a:latin typeface="Arial" charset="0"/>
                        </a:defRPr>
                      </a:lvl7pPr>
                      <a:lvl8pPr marL="3429000" indent="-228600" eaLnBrk="0" fontAlgn="base" hangingPunct="0">
                        <a:lnSpc>
                          <a:spcPct val="95000"/>
                        </a:lnSpc>
                        <a:spcBef>
                          <a:spcPct val="50000"/>
                        </a:spcBef>
                        <a:spcAft>
                          <a:spcPct val="0"/>
                        </a:spcAft>
                        <a:buClr>
                          <a:srgbClr val="005569"/>
                        </a:buClr>
                        <a:defRPr>
                          <a:solidFill>
                            <a:schemeClr val="tx1"/>
                          </a:solidFill>
                          <a:latin typeface="Arial" charset="0"/>
                        </a:defRPr>
                      </a:lvl8pPr>
                      <a:lvl9pPr marL="3886200" indent="-228600" eaLnBrk="0" fontAlgn="base" hangingPunct="0">
                        <a:lnSpc>
                          <a:spcPct val="95000"/>
                        </a:lnSpc>
                        <a:spcBef>
                          <a:spcPct val="50000"/>
                        </a:spcBef>
                        <a:spcAft>
                          <a:spcPct val="0"/>
                        </a:spcAft>
                        <a:buClr>
                          <a:srgbClr val="005569"/>
                        </a:buClr>
                        <a:defRPr>
                          <a:solidFill>
                            <a:schemeClr val="tx1"/>
                          </a:solidFill>
                          <a:latin typeface="Arial"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en-US" sz="1400" b="0" i="0" u="none" strike="noStrike" cap="none" normalizeH="0" baseline="0">
                          <a:ln>
                            <a:noFill/>
                          </a:ln>
                          <a:solidFill>
                            <a:schemeClr val="tx1"/>
                          </a:solidFill>
                          <a:effectLst/>
                          <a:latin typeface="Arial" charset="0"/>
                        </a:rPr>
                        <a:t>60-bit</a:t>
                      </a:r>
                    </a:p>
                  </a:txBody>
                  <a:tcPr marL="118913" marR="11891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5000"/>
                        </a:lnSpc>
                        <a:spcBef>
                          <a:spcPct val="50000"/>
                        </a:spcBef>
                        <a:buClr>
                          <a:srgbClr val="005569"/>
                        </a:buClr>
                        <a:defRPr sz="2400">
                          <a:solidFill>
                            <a:schemeClr val="tx1"/>
                          </a:solidFill>
                          <a:latin typeface="Arial" charset="0"/>
                        </a:defRPr>
                      </a:lvl1pPr>
                      <a:lvl2pPr marL="742950" indent="-285750">
                        <a:lnSpc>
                          <a:spcPct val="95000"/>
                        </a:lnSpc>
                        <a:spcBef>
                          <a:spcPct val="50000"/>
                        </a:spcBef>
                        <a:buClr>
                          <a:srgbClr val="005569"/>
                        </a:buClr>
                        <a:defRPr sz="2000">
                          <a:solidFill>
                            <a:schemeClr val="tx1"/>
                          </a:solidFill>
                          <a:latin typeface="Arial" charset="0"/>
                        </a:defRPr>
                      </a:lvl2pPr>
                      <a:lvl3pPr marL="1143000" indent="-228600">
                        <a:lnSpc>
                          <a:spcPct val="95000"/>
                        </a:lnSpc>
                        <a:spcBef>
                          <a:spcPct val="50000"/>
                        </a:spcBef>
                        <a:buClr>
                          <a:srgbClr val="005569"/>
                        </a:buClr>
                        <a:defRPr>
                          <a:solidFill>
                            <a:schemeClr val="tx1"/>
                          </a:solidFill>
                          <a:latin typeface="Arial" charset="0"/>
                        </a:defRPr>
                      </a:lvl3pPr>
                      <a:lvl4pPr marL="1600200" indent="-228600">
                        <a:lnSpc>
                          <a:spcPct val="95000"/>
                        </a:lnSpc>
                        <a:spcBef>
                          <a:spcPct val="50000"/>
                        </a:spcBef>
                        <a:buClr>
                          <a:srgbClr val="005569"/>
                        </a:buClr>
                        <a:defRPr>
                          <a:solidFill>
                            <a:schemeClr val="tx1"/>
                          </a:solidFill>
                          <a:latin typeface="Arial" charset="0"/>
                        </a:defRPr>
                      </a:lvl4pPr>
                      <a:lvl5pPr marL="2057400" indent="-228600">
                        <a:lnSpc>
                          <a:spcPct val="95000"/>
                        </a:lnSpc>
                        <a:spcBef>
                          <a:spcPct val="50000"/>
                        </a:spcBef>
                        <a:buClr>
                          <a:srgbClr val="005569"/>
                        </a:buClr>
                        <a:defRPr>
                          <a:solidFill>
                            <a:schemeClr val="tx1"/>
                          </a:solidFill>
                          <a:latin typeface="Arial" charset="0"/>
                        </a:defRPr>
                      </a:lvl5pPr>
                      <a:lvl6pPr marL="2514600" indent="-228600" eaLnBrk="0" fontAlgn="base" hangingPunct="0">
                        <a:lnSpc>
                          <a:spcPct val="95000"/>
                        </a:lnSpc>
                        <a:spcBef>
                          <a:spcPct val="50000"/>
                        </a:spcBef>
                        <a:spcAft>
                          <a:spcPct val="0"/>
                        </a:spcAft>
                        <a:buClr>
                          <a:srgbClr val="005569"/>
                        </a:buClr>
                        <a:defRPr>
                          <a:solidFill>
                            <a:schemeClr val="tx1"/>
                          </a:solidFill>
                          <a:latin typeface="Arial" charset="0"/>
                        </a:defRPr>
                      </a:lvl6pPr>
                      <a:lvl7pPr marL="2971800" indent="-228600" eaLnBrk="0" fontAlgn="base" hangingPunct="0">
                        <a:lnSpc>
                          <a:spcPct val="95000"/>
                        </a:lnSpc>
                        <a:spcBef>
                          <a:spcPct val="50000"/>
                        </a:spcBef>
                        <a:spcAft>
                          <a:spcPct val="0"/>
                        </a:spcAft>
                        <a:buClr>
                          <a:srgbClr val="005569"/>
                        </a:buClr>
                        <a:defRPr>
                          <a:solidFill>
                            <a:schemeClr val="tx1"/>
                          </a:solidFill>
                          <a:latin typeface="Arial" charset="0"/>
                        </a:defRPr>
                      </a:lvl7pPr>
                      <a:lvl8pPr marL="3429000" indent="-228600" eaLnBrk="0" fontAlgn="base" hangingPunct="0">
                        <a:lnSpc>
                          <a:spcPct val="95000"/>
                        </a:lnSpc>
                        <a:spcBef>
                          <a:spcPct val="50000"/>
                        </a:spcBef>
                        <a:spcAft>
                          <a:spcPct val="0"/>
                        </a:spcAft>
                        <a:buClr>
                          <a:srgbClr val="005569"/>
                        </a:buClr>
                        <a:defRPr>
                          <a:solidFill>
                            <a:schemeClr val="tx1"/>
                          </a:solidFill>
                          <a:latin typeface="Arial" charset="0"/>
                        </a:defRPr>
                      </a:lvl8pPr>
                      <a:lvl9pPr marL="3886200" indent="-228600" eaLnBrk="0" fontAlgn="base" hangingPunct="0">
                        <a:lnSpc>
                          <a:spcPct val="95000"/>
                        </a:lnSpc>
                        <a:spcBef>
                          <a:spcPct val="50000"/>
                        </a:spcBef>
                        <a:spcAft>
                          <a:spcPct val="0"/>
                        </a:spcAft>
                        <a:buClr>
                          <a:srgbClr val="005569"/>
                        </a:buClr>
                        <a:defRPr>
                          <a:solidFill>
                            <a:schemeClr val="tx1"/>
                          </a:solidFill>
                          <a:latin typeface="Arial"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en-US" sz="1400" b="0" i="0" u="none" strike="noStrike" cap="none" normalizeH="0" baseline="0">
                          <a:ln>
                            <a:noFill/>
                          </a:ln>
                          <a:solidFill>
                            <a:schemeClr val="tx1"/>
                          </a:solidFill>
                          <a:effectLst/>
                          <a:latin typeface="Arial" charset="0"/>
                        </a:rPr>
                        <a:t>2</a:t>
                      </a:r>
                      <a:r>
                        <a:rPr kumimoji="0" lang="en-US" altLang="en-US" sz="1400" b="0" i="0" u="none" strike="noStrike" cap="none" normalizeH="0" baseline="36000">
                          <a:ln>
                            <a:noFill/>
                          </a:ln>
                          <a:solidFill>
                            <a:schemeClr val="tx1"/>
                          </a:solidFill>
                          <a:effectLst/>
                          <a:latin typeface="Arial" charset="0"/>
                        </a:rPr>
                        <a:t>60</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en-US" sz="1400" b="0" i="0" u="none" strike="noStrike" cap="none" normalizeH="0" baseline="36000">
                          <a:ln>
                            <a:noFill/>
                          </a:ln>
                          <a:solidFill>
                            <a:schemeClr val="tx1"/>
                          </a:solidFill>
                          <a:effectLst/>
                          <a:latin typeface="Arial" charset="0"/>
                        </a:rPr>
                        <a:t>11111111 11111111 11111111 </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en-US" sz="1400" b="0" i="0" u="none" strike="noStrike" cap="none" normalizeH="0" baseline="36000">
                          <a:ln>
                            <a:noFill/>
                          </a:ln>
                          <a:solidFill>
                            <a:schemeClr val="tx1"/>
                          </a:solidFill>
                          <a:effectLst/>
                          <a:latin typeface="Arial" charset="0"/>
                        </a:rPr>
                        <a:t>11111111 11111111 11111111 11111111</a:t>
                      </a:r>
                      <a:r>
                        <a:rPr kumimoji="0" lang="en-US" altLang="en-US" sz="700" b="0" i="0" u="none" strike="noStrike" cap="none" normalizeH="0" baseline="36000">
                          <a:ln>
                            <a:noFill/>
                          </a:ln>
                          <a:solidFill>
                            <a:schemeClr val="tx1"/>
                          </a:solidFill>
                          <a:effectLst/>
                          <a:latin typeface="Arial" charset="0"/>
                        </a:rPr>
                        <a:t> </a:t>
                      </a:r>
                      <a:r>
                        <a:rPr kumimoji="0" lang="en-US" altLang="en-US" sz="1400" b="1" i="0" u="none" strike="noStrike" cap="none" normalizeH="0" baseline="36000">
                          <a:ln>
                            <a:noFill/>
                          </a:ln>
                          <a:solidFill>
                            <a:srgbClr val="0000FF"/>
                          </a:solidFill>
                          <a:effectLst/>
                          <a:latin typeface="Arial" charset="0"/>
                        </a:rPr>
                        <a:t>1111</a:t>
                      </a:r>
                      <a:endParaRPr kumimoji="0" lang="en-US" altLang="en-US" sz="700" b="0" i="0" u="none" strike="noStrike" cap="none" normalizeH="0" baseline="36000">
                        <a:ln>
                          <a:noFill/>
                        </a:ln>
                        <a:solidFill>
                          <a:schemeClr val="tx1"/>
                        </a:solidFill>
                        <a:effectLst/>
                        <a:latin typeface="Arial" charset="0"/>
                      </a:endParaRPr>
                    </a:p>
                  </a:txBody>
                  <a:tcPr marL="118913" marR="1189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5000"/>
                        </a:lnSpc>
                        <a:spcBef>
                          <a:spcPct val="50000"/>
                        </a:spcBef>
                        <a:buClr>
                          <a:srgbClr val="005569"/>
                        </a:buClr>
                        <a:defRPr sz="2400">
                          <a:solidFill>
                            <a:schemeClr val="tx1"/>
                          </a:solidFill>
                          <a:latin typeface="Arial" charset="0"/>
                        </a:defRPr>
                      </a:lvl1pPr>
                      <a:lvl2pPr marL="742950" indent="-285750">
                        <a:lnSpc>
                          <a:spcPct val="95000"/>
                        </a:lnSpc>
                        <a:spcBef>
                          <a:spcPct val="50000"/>
                        </a:spcBef>
                        <a:buClr>
                          <a:srgbClr val="005569"/>
                        </a:buClr>
                        <a:defRPr sz="2000">
                          <a:solidFill>
                            <a:schemeClr val="tx1"/>
                          </a:solidFill>
                          <a:latin typeface="Arial" charset="0"/>
                        </a:defRPr>
                      </a:lvl2pPr>
                      <a:lvl3pPr marL="1143000" indent="-228600">
                        <a:lnSpc>
                          <a:spcPct val="95000"/>
                        </a:lnSpc>
                        <a:spcBef>
                          <a:spcPct val="50000"/>
                        </a:spcBef>
                        <a:buClr>
                          <a:srgbClr val="005569"/>
                        </a:buClr>
                        <a:defRPr>
                          <a:solidFill>
                            <a:schemeClr val="tx1"/>
                          </a:solidFill>
                          <a:latin typeface="Arial" charset="0"/>
                        </a:defRPr>
                      </a:lvl3pPr>
                      <a:lvl4pPr marL="1600200" indent="-228600">
                        <a:lnSpc>
                          <a:spcPct val="95000"/>
                        </a:lnSpc>
                        <a:spcBef>
                          <a:spcPct val="50000"/>
                        </a:spcBef>
                        <a:buClr>
                          <a:srgbClr val="005569"/>
                        </a:buClr>
                        <a:defRPr>
                          <a:solidFill>
                            <a:schemeClr val="tx1"/>
                          </a:solidFill>
                          <a:latin typeface="Arial" charset="0"/>
                        </a:defRPr>
                      </a:lvl4pPr>
                      <a:lvl5pPr marL="2057400" indent="-228600">
                        <a:lnSpc>
                          <a:spcPct val="95000"/>
                        </a:lnSpc>
                        <a:spcBef>
                          <a:spcPct val="50000"/>
                        </a:spcBef>
                        <a:buClr>
                          <a:srgbClr val="005569"/>
                        </a:buClr>
                        <a:defRPr>
                          <a:solidFill>
                            <a:schemeClr val="tx1"/>
                          </a:solidFill>
                          <a:latin typeface="Arial" charset="0"/>
                        </a:defRPr>
                      </a:lvl5pPr>
                      <a:lvl6pPr marL="2514600" indent="-228600" eaLnBrk="0" fontAlgn="base" hangingPunct="0">
                        <a:lnSpc>
                          <a:spcPct val="95000"/>
                        </a:lnSpc>
                        <a:spcBef>
                          <a:spcPct val="50000"/>
                        </a:spcBef>
                        <a:spcAft>
                          <a:spcPct val="0"/>
                        </a:spcAft>
                        <a:buClr>
                          <a:srgbClr val="005569"/>
                        </a:buClr>
                        <a:defRPr>
                          <a:solidFill>
                            <a:schemeClr val="tx1"/>
                          </a:solidFill>
                          <a:latin typeface="Arial" charset="0"/>
                        </a:defRPr>
                      </a:lvl6pPr>
                      <a:lvl7pPr marL="2971800" indent="-228600" eaLnBrk="0" fontAlgn="base" hangingPunct="0">
                        <a:lnSpc>
                          <a:spcPct val="95000"/>
                        </a:lnSpc>
                        <a:spcBef>
                          <a:spcPct val="50000"/>
                        </a:spcBef>
                        <a:spcAft>
                          <a:spcPct val="0"/>
                        </a:spcAft>
                        <a:buClr>
                          <a:srgbClr val="005569"/>
                        </a:buClr>
                        <a:defRPr>
                          <a:solidFill>
                            <a:schemeClr val="tx1"/>
                          </a:solidFill>
                          <a:latin typeface="Arial" charset="0"/>
                        </a:defRPr>
                      </a:lvl7pPr>
                      <a:lvl8pPr marL="3429000" indent="-228600" eaLnBrk="0" fontAlgn="base" hangingPunct="0">
                        <a:lnSpc>
                          <a:spcPct val="95000"/>
                        </a:lnSpc>
                        <a:spcBef>
                          <a:spcPct val="50000"/>
                        </a:spcBef>
                        <a:spcAft>
                          <a:spcPct val="0"/>
                        </a:spcAft>
                        <a:buClr>
                          <a:srgbClr val="005569"/>
                        </a:buClr>
                        <a:defRPr>
                          <a:solidFill>
                            <a:schemeClr val="tx1"/>
                          </a:solidFill>
                          <a:latin typeface="Arial" charset="0"/>
                        </a:defRPr>
                      </a:lvl8pPr>
                      <a:lvl9pPr marL="3886200" indent="-228600" eaLnBrk="0" fontAlgn="base" hangingPunct="0">
                        <a:lnSpc>
                          <a:spcPct val="95000"/>
                        </a:lnSpc>
                        <a:spcBef>
                          <a:spcPct val="50000"/>
                        </a:spcBef>
                        <a:spcAft>
                          <a:spcPct val="0"/>
                        </a:spcAft>
                        <a:buClr>
                          <a:srgbClr val="005569"/>
                        </a:buClr>
                        <a:defRPr>
                          <a:solidFill>
                            <a:schemeClr val="tx1"/>
                          </a:solidFill>
                          <a:latin typeface="Arial" charset="0"/>
                        </a:defRPr>
                      </a:lvl9p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en-US" altLang="en-US" sz="1400" b="0" i="0" u="none" strike="noStrike" cap="none" normalizeH="0" baseline="0">
                          <a:ln>
                            <a:noFill/>
                          </a:ln>
                          <a:solidFill>
                            <a:schemeClr val="tx1"/>
                          </a:solidFill>
                          <a:effectLst/>
                          <a:latin typeface="Arial" charset="0"/>
                        </a:rPr>
                        <a:t>1,152,000,000,000,000,000</a:t>
                      </a:r>
                    </a:p>
                  </a:txBody>
                  <a:tcPr marL="118913" marR="118913"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42017" name="Text Box 75"/>
          <p:cNvSpPr txBox="1">
            <a:spLocks noChangeArrowheads="1"/>
          </p:cNvSpPr>
          <p:nvPr/>
        </p:nvSpPr>
        <p:spPr bwMode="auto">
          <a:xfrm>
            <a:off x="228600" y="5562600"/>
            <a:ext cx="8915400" cy="87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1450" indent="-171450">
              <a:defRPr sz="3000" b="1">
                <a:solidFill>
                  <a:schemeClr val="tx1"/>
                </a:solidFill>
                <a:latin typeface="Arial" charset="0"/>
              </a:defRPr>
            </a:lvl1pPr>
            <a:lvl2pPr marL="742950" indent="-285750">
              <a:defRPr sz="3000" b="1">
                <a:solidFill>
                  <a:schemeClr val="tx1"/>
                </a:solidFill>
                <a:latin typeface="Arial" charset="0"/>
              </a:defRPr>
            </a:lvl2pPr>
            <a:lvl3pPr marL="1143000" indent="-228600">
              <a:defRPr sz="3000" b="1">
                <a:solidFill>
                  <a:schemeClr val="tx1"/>
                </a:solidFill>
                <a:latin typeface="Arial" charset="0"/>
              </a:defRPr>
            </a:lvl3pPr>
            <a:lvl4pPr marL="1600200" indent="-228600">
              <a:defRPr sz="3000" b="1">
                <a:solidFill>
                  <a:schemeClr val="tx1"/>
                </a:solidFill>
                <a:latin typeface="Arial" charset="0"/>
              </a:defRPr>
            </a:lvl4pPr>
            <a:lvl5pPr marL="2057400" indent="-228600">
              <a:defRPr sz="3000" b="1">
                <a:solidFill>
                  <a:schemeClr val="tx1"/>
                </a:solidFill>
                <a:latin typeface="Arial" charset="0"/>
              </a:defRPr>
            </a:lvl5pPr>
            <a:lvl6pPr marL="2514600" indent="-228600" eaLnBrk="0" fontAlgn="base" hangingPunct="0">
              <a:lnSpc>
                <a:spcPct val="90000"/>
              </a:lnSpc>
              <a:spcBef>
                <a:spcPct val="0"/>
              </a:spcBef>
              <a:spcAft>
                <a:spcPct val="0"/>
              </a:spcAft>
              <a:defRPr sz="3000" b="1">
                <a:solidFill>
                  <a:schemeClr val="tx1"/>
                </a:solidFill>
                <a:latin typeface="Arial" charset="0"/>
              </a:defRPr>
            </a:lvl6pPr>
            <a:lvl7pPr marL="2971800" indent="-228600" eaLnBrk="0" fontAlgn="base" hangingPunct="0">
              <a:lnSpc>
                <a:spcPct val="90000"/>
              </a:lnSpc>
              <a:spcBef>
                <a:spcPct val="0"/>
              </a:spcBef>
              <a:spcAft>
                <a:spcPct val="0"/>
              </a:spcAft>
              <a:defRPr sz="3000" b="1">
                <a:solidFill>
                  <a:schemeClr val="tx1"/>
                </a:solidFill>
                <a:latin typeface="Arial" charset="0"/>
              </a:defRPr>
            </a:lvl7pPr>
            <a:lvl8pPr marL="3429000" indent="-228600" eaLnBrk="0" fontAlgn="base" hangingPunct="0">
              <a:lnSpc>
                <a:spcPct val="90000"/>
              </a:lnSpc>
              <a:spcBef>
                <a:spcPct val="0"/>
              </a:spcBef>
              <a:spcAft>
                <a:spcPct val="0"/>
              </a:spcAft>
              <a:defRPr sz="3000" b="1">
                <a:solidFill>
                  <a:schemeClr val="tx1"/>
                </a:solidFill>
                <a:latin typeface="Arial" charset="0"/>
              </a:defRPr>
            </a:lvl8pPr>
            <a:lvl9pPr marL="3886200" indent="-228600" eaLnBrk="0" fontAlgn="base" hangingPunct="0">
              <a:lnSpc>
                <a:spcPct val="90000"/>
              </a:lnSpc>
              <a:spcBef>
                <a:spcPct val="0"/>
              </a:spcBef>
              <a:spcAft>
                <a:spcPct val="0"/>
              </a:spcAft>
              <a:defRPr sz="3000" b="1">
                <a:solidFill>
                  <a:schemeClr val="tx1"/>
                </a:solidFill>
                <a:latin typeface="Arial" charset="0"/>
              </a:defRPr>
            </a:lvl9pPr>
          </a:lstStyle>
          <a:p>
            <a:pPr>
              <a:spcBef>
                <a:spcPct val="50000"/>
              </a:spcBef>
              <a:buFont typeface="Wingdings" charset="2"/>
              <a:buChar char="ü"/>
            </a:pPr>
            <a:r>
              <a:rPr lang="en-US" altLang="en-US" sz="1600" b="0"/>
              <a:t>For each bit added to the DES key, the attacker would require twice the amount of time to search the keyspace.</a:t>
            </a:r>
          </a:p>
          <a:p>
            <a:pPr>
              <a:spcBef>
                <a:spcPct val="50000"/>
              </a:spcBef>
              <a:buFont typeface="Wingdings" charset="2"/>
              <a:buChar char="ü"/>
            </a:pPr>
            <a:r>
              <a:rPr lang="en-US" altLang="en-US" sz="1600" b="0"/>
              <a:t>Longer keys are more secure but are also more resource intensive and can affect throughput. </a:t>
            </a:r>
          </a:p>
        </p:txBody>
      </p:sp>
      <p:sp>
        <p:nvSpPr>
          <p:cNvPr id="42018" name="Rectangle 94"/>
          <p:cNvSpPr>
            <a:spLocks noChangeArrowheads="1"/>
          </p:cNvSpPr>
          <p:nvPr/>
        </p:nvSpPr>
        <p:spPr bwMode="auto">
          <a:xfrm>
            <a:off x="6934200" y="1905000"/>
            <a:ext cx="304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000" b="1">
                <a:solidFill>
                  <a:schemeClr val="tx1"/>
                </a:solidFill>
                <a:latin typeface="Arial" charset="0"/>
              </a:defRPr>
            </a:lvl1pPr>
            <a:lvl2pPr marL="742950" indent="-285750">
              <a:defRPr sz="3000" b="1">
                <a:solidFill>
                  <a:schemeClr val="tx1"/>
                </a:solidFill>
                <a:latin typeface="Arial" charset="0"/>
              </a:defRPr>
            </a:lvl2pPr>
            <a:lvl3pPr marL="1143000" indent="-228600">
              <a:defRPr sz="3000" b="1">
                <a:solidFill>
                  <a:schemeClr val="tx1"/>
                </a:solidFill>
                <a:latin typeface="Arial" charset="0"/>
              </a:defRPr>
            </a:lvl3pPr>
            <a:lvl4pPr marL="1600200" indent="-228600">
              <a:defRPr sz="3000" b="1">
                <a:solidFill>
                  <a:schemeClr val="tx1"/>
                </a:solidFill>
                <a:latin typeface="Arial" charset="0"/>
              </a:defRPr>
            </a:lvl4pPr>
            <a:lvl5pPr marL="2057400" indent="-228600">
              <a:defRPr sz="3000" b="1">
                <a:solidFill>
                  <a:schemeClr val="tx1"/>
                </a:solidFill>
                <a:latin typeface="Arial" charset="0"/>
              </a:defRPr>
            </a:lvl5pPr>
            <a:lvl6pPr marL="2514600" indent="-228600" eaLnBrk="0" fontAlgn="base" hangingPunct="0">
              <a:lnSpc>
                <a:spcPct val="90000"/>
              </a:lnSpc>
              <a:spcBef>
                <a:spcPct val="0"/>
              </a:spcBef>
              <a:spcAft>
                <a:spcPct val="0"/>
              </a:spcAft>
              <a:defRPr sz="3000" b="1">
                <a:solidFill>
                  <a:schemeClr val="tx1"/>
                </a:solidFill>
                <a:latin typeface="Arial" charset="0"/>
              </a:defRPr>
            </a:lvl6pPr>
            <a:lvl7pPr marL="2971800" indent="-228600" eaLnBrk="0" fontAlgn="base" hangingPunct="0">
              <a:lnSpc>
                <a:spcPct val="90000"/>
              </a:lnSpc>
              <a:spcBef>
                <a:spcPct val="0"/>
              </a:spcBef>
              <a:spcAft>
                <a:spcPct val="0"/>
              </a:spcAft>
              <a:defRPr sz="3000" b="1">
                <a:solidFill>
                  <a:schemeClr val="tx1"/>
                </a:solidFill>
                <a:latin typeface="Arial" charset="0"/>
              </a:defRPr>
            </a:lvl7pPr>
            <a:lvl8pPr marL="3429000" indent="-228600" eaLnBrk="0" fontAlgn="base" hangingPunct="0">
              <a:lnSpc>
                <a:spcPct val="90000"/>
              </a:lnSpc>
              <a:spcBef>
                <a:spcPct val="0"/>
              </a:spcBef>
              <a:spcAft>
                <a:spcPct val="0"/>
              </a:spcAft>
              <a:defRPr sz="3000" b="1">
                <a:solidFill>
                  <a:schemeClr val="tx1"/>
                </a:solidFill>
                <a:latin typeface="Arial" charset="0"/>
              </a:defRPr>
            </a:lvl8pPr>
            <a:lvl9pPr marL="3886200" indent="-228600" eaLnBrk="0" fontAlgn="base" hangingPunct="0">
              <a:lnSpc>
                <a:spcPct val="90000"/>
              </a:lnSpc>
              <a:spcBef>
                <a:spcPct val="0"/>
              </a:spcBef>
              <a:spcAft>
                <a:spcPct val="0"/>
              </a:spcAft>
              <a:defRPr sz="3000" b="1">
                <a:solidFill>
                  <a:schemeClr val="tx1"/>
                </a:solidFill>
                <a:latin typeface="Arial" charset="0"/>
              </a:defRPr>
            </a:lvl9pPr>
          </a:lstStyle>
          <a:p>
            <a:endParaRPr lang="en-US" altLang="en-US"/>
          </a:p>
        </p:txBody>
      </p:sp>
      <p:sp>
        <p:nvSpPr>
          <p:cNvPr id="42019" name="Rectangle 95"/>
          <p:cNvSpPr>
            <a:spLocks noChangeArrowheads="1"/>
          </p:cNvSpPr>
          <p:nvPr/>
        </p:nvSpPr>
        <p:spPr bwMode="auto">
          <a:xfrm>
            <a:off x="6934200" y="2590800"/>
            <a:ext cx="304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000" b="1">
                <a:solidFill>
                  <a:schemeClr val="tx1"/>
                </a:solidFill>
                <a:latin typeface="Arial" charset="0"/>
              </a:defRPr>
            </a:lvl1pPr>
            <a:lvl2pPr marL="742950" indent="-285750">
              <a:defRPr sz="3000" b="1">
                <a:solidFill>
                  <a:schemeClr val="tx1"/>
                </a:solidFill>
                <a:latin typeface="Arial" charset="0"/>
              </a:defRPr>
            </a:lvl2pPr>
            <a:lvl3pPr marL="1143000" indent="-228600">
              <a:defRPr sz="3000" b="1">
                <a:solidFill>
                  <a:schemeClr val="tx1"/>
                </a:solidFill>
                <a:latin typeface="Arial" charset="0"/>
              </a:defRPr>
            </a:lvl3pPr>
            <a:lvl4pPr marL="1600200" indent="-228600">
              <a:defRPr sz="3000" b="1">
                <a:solidFill>
                  <a:schemeClr val="tx1"/>
                </a:solidFill>
                <a:latin typeface="Arial" charset="0"/>
              </a:defRPr>
            </a:lvl4pPr>
            <a:lvl5pPr marL="2057400" indent="-228600">
              <a:defRPr sz="3000" b="1">
                <a:solidFill>
                  <a:schemeClr val="tx1"/>
                </a:solidFill>
                <a:latin typeface="Arial" charset="0"/>
              </a:defRPr>
            </a:lvl5pPr>
            <a:lvl6pPr marL="2514600" indent="-228600" eaLnBrk="0" fontAlgn="base" hangingPunct="0">
              <a:lnSpc>
                <a:spcPct val="90000"/>
              </a:lnSpc>
              <a:spcBef>
                <a:spcPct val="0"/>
              </a:spcBef>
              <a:spcAft>
                <a:spcPct val="0"/>
              </a:spcAft>
              <a:defRPr sz="3000" b="1">
                <a:solidFill>
                  <a:schemeClr val="tx1"/>
                </a:solidFill>
                <a:latin typeface="Arial" charset="0"/>
              </a:defRPr>
            </a:lvl6pPr>
            <a:lvl7pPr marL="2971800" indent="-228600" eaLnBrk="0" fontAlgn="base" hangingPunct="0">
              <a:lnSpc>
                <a:spcPct val="90000"/>
              </a:lnSpc>
              <a:spcBef>
                <a:spcPct val="0"/>
              </a:spcBef>
              <a:spcAft>
                <a:spcPct val="0"/>
              </a:spcAft>
              <a:defRPr sz="3000" b="1">
                <a:solidFill>
                  <a:schemeClr val="tx1"/>
                </a:solidFill>
                <a:latin typeface="Arial" charset="0"/>
              </a:defRPr>
            </a:lvl7pPr>
            <a:lvl8pPr marL="3429000" indent="-228600" eaLnBrk="0" fontAlgn="base" hangingPunct="0">
              <a:lnSpc>
                <a:spcPct val="90000"/>
              </a:lnSpc>
              <a:spcBef>
                <a:spcPct val="0"/>
              </a:spcBef>
              <a:spcAft>
                <a:spcPct val="0"/>
              </a:spcAft>
              <a:defRPr sz="3000" b="1">
                <a:solidFill>
                  <a:schemeClr val="tx1"/>
                </a:solidFill>
                <a:latin typeface="Arial" charset="0"/>
              </a:defRPr>
            </a:lvl8pPr>
            <a:lvl9pPr marL="3886200" indent="-228600" eaLnBrk="0" fontAlgn="base" hangingPunct="0">
              <a:lnSpc>
                <a:spcPct val="90000"/>
              </a:lnSpc>
              <a:spcBef>
                <a:spcPct val="0"/>
              </a:spcBef>
              <a:spcAft>
                <a:spcPct val="0"/>
              </a:spcAft>
              <a:defRPr sz="3000" b="1">
                <a:solidFill>
                  <a:schemeClr val="tx1"/>
                </a:solidFill>
                <a:latin typeface="Arial" charset="0"/>
              </a:defRPr>
            </a:lvl9pPr>
          </a:lstStyle>
          <a:p>
            <a:endParaRPr lang="en-US" altLang="en-US"/>
          </a:p>
        </p:txBody>
      </p:sp>
      <p:sp>
        <p:nvSpPr>
          <p:cNvPr id="42020" name="Rectangle 96"/>
          <p:cNvSpPr>
            <a:spLocks noChangeArrowheads="1"/>
          </p:cNvSpPr>
          <p:nvPr/>
        </p:nvSpPr>
        <p:spPr bwMode="auto">
          <a:xfrm>
            <a:off x="6934200" y="3276600"/>
            <a:ext cx="304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000" b="1">
                <a:solidFill>
                  <a:schemeClr val="tx1"/>
                </a:solidFill>
                <a:latin typeface="Arial" charset="0"/>
              </a:defRPr>
            </a:lvl1pPr>
            <a:lvl2pPr marL="742950" indent="-285750">
              <a:defRPr sz="3000" b="1">
                <a:solidFill>
                  <a:schemeClr val="tx1"/>
                </a:solidFill>
                <a:latin typeface="Arial" charset="0"/>
              </a:defRPr>
            </a:lvl2pPr>
            <a:lvl3pPr marL="1143000" indent="-228600">
              <a:defRPr sz="3000" b="1">
                <a:solidFill>
                  <a:schemeClr val="tx1"/>
                </a:solidFill>
                <a:latin typeface="Arial" charset="0"/>
              </a:defRPr>
            </a:lvl3pPr>
            <a:lvl4pPr marL="1600200" indent="-228600">
              <a:defRPr sz="3000" b="1">
                <a:solidFill>
                  <a:schemeClr val="tx1"/>
                </a:solidFill>
                <a:latin typeface="Arial" charset="0"/>
              </a:defRPr>
            </a:lvl4pPr>
            <a:lvl5pPr marL="2057400" indent="-228600">
              <a:defRPr sz="3000" b="1">
                <a:solidFill>
                  <a:schemeClr val="tx1"/>
                </a:solidFill>
                <a:latin typeface="Arial" charset="0"/>
              </a:defRPr>
            </a:lvl5pPr>
            <a:lvl6pPr marL="2514600" indent="-228600" eaLnBrk="0" fontAlgn="base" hangingPunct="0">
              <a:lnSpc>
                <a:spcPct val="90000"/>
              </a:lnSpc>
              <a:spcBef>
                <a:spcPct val="0"/>
              </a:spcBef>
              <a:spcAft>
                <a:spcPct val="0"/>
              </a:spcAft>
              <a:defRPr sz="3000" b="1">
                <a:solidFill>
                  <a:schemeClr val="tx1"/>
                </a:solidFill>
                <a:latin typeface="Arial" charset="0"/>
              </a:defRPr>
            </a:lvl6pPr>
            <a:lvl7pPr marL="2971800" indent="-228600" eaLnBrk="0" fontAlgn="base" hangingPunct="0">
              <a:lnSpc>
                <a:spcPct val="90000"/>
              </a:lnSpc>
              <a:spcBef>
                <a:spcPct val="0"/>
              </a:spcBef>
              <a:spcAft>
                <a:spcPct val="0"/>
              </a:spcAft>
              <a:defRPr sz="3000" b="1">
                <a:solidFill>
                  <a:schemeClr val="tx1"/>
                </a:solidFill>
                <a:latin typeface="Arial" charset="0"/>
              </a:defRPr>
            </a:lvl7pPr>
            <a:lvl8pPr marL="3429000" indent="-228600" eaLnBrk="0" fontAlgn="base" hangingPunct="0">
              <a:lnSpc>
                <a:spcPct val="90000"/>
              </a:lnSpc>
              <a:spcBef>
                <a:spcPct val="0"/>
              </a:spcBef>
              <a:spcAft>
                <a:spcPct val="0"/>
              </a:spcAft>
              <a:defRPr sz="3000" b="1">
                <a:solidFill>
                  <a:schemeClr val="tx1"/>
                </a:solidFill>
                <a:latin typeface="Arial" charset="0"/>
              </a:defRPr>
            </a:lvl8pPr>
            <a:lvl9pPr marL="3886200" indent="-228600" eaLnBrk="0" fontAlgn="base" hangingPunct="0">
              <a:lnSpc>
                <a:spcPct val="90000"/>
              </a:lnSpc>
              <a:spcBef>
                <a:spcPct val="0"/>
              </a:spcBef>
              <a:spcAft>
                <a:spcPct val="0"/>
              </a:spcAft>
              <a:defRPr sz="3000" b="1">
                <a:solidFill>
                  <a:schemeClr val="tx1"/>
                </a:solidFill>
                <a:latin typeface="Arial" charset="0"/>
              </a:defRPr>
            </a:lvl9pPr>
          </a:lstStyle>
          <a:p>
            <a:endParaRPr lang="en-US" altLang="en-US"/>
          </a:p>
        </p:txBody>
      </p:sp>
      <p:sp>
        <p:nvSpPr>
          <p:cNvPr id="42021" name="Rectangle 97"/>
          <p:cNvSpPr>
            <a:spLocks noChangeArrowheads="1"/>
          </p:cNvSpPr>
          <p:nvPr/>
        </p:nvSpPr>
        <p:spPr bwMode="auto">
          <a:xfrm>
            <a:off x="6934200" y="4038600"/>
            <a:ext cx="304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000" b="1">
                <a:solidFill>
                  <a:schemeClr val="tx1"/>
                </a:solidFill>
                <a:latin typeface="Arial" charset="0"/>
              </a:defRPr>
            </a:lvl1pPr>
            <a:lvl2pPr marL="742950" indent="-285750">
              <a:defRPr sz="3000" b="1">
                <a:solidFill>
                  <a:schemeClr val="tx1"/>
                </a:solidFill>
                <a:latin typeface="Arial" charset="0"/>
              </a:defRPr>
            </a:lvl2pPr>
            <a:lvl3pPr marL="1143000" indent="-228600">
              <a:defRPr sz="3000" b="1">
                <a:solidFill>
                  <a:schemeClr val="tx1"/>
                </a:solidFill>
                <a:latin typeface="Arial" charset="0"/>
              </a:defRPr>
            </a:lvl3pPr>
            <a:lvl4pPr marL="1600200" indent="-228600">
              <a:defRPr sz="3000" b="1">
                <a:solidFill>
                  <a:schemeClr val="tx1"/>
                </a:solidFill>
                <a:latin typeface="Arial" charset="0"/>
              </a:defRPr>
            </a:lvl4pPr>
            <a:lvl5pPr marL="2057400" indent="-228600">
              <a:defRPr sz="3000" b="1">
                <a:solidFill>
                  <a:schemeClr val="tx1"/>
                </a:solidFill>
                <a:latin typeface="Arial" charset="0"/>
              </a:defRPr>
            </a:lvl5pPr>
            <a:lvl6pPr marL="2514600" indent="-228600" eaLnBrk="0" fontAlgn="base" hangingPunct="0">
              <a:lnSpc>
                <a:spcPct val="90000"/>
              </a:lnSpc>
              <a:spcBef>
                <a:spcPct val="0"/>
              </a:spcBef>
              <a:spcAft>
                <a:spcPct val="0"/>
              </a:spcAft>
              <a:defRPr sz="3000" b="1">
                <a:solidFill>
                  <a:schemeClr val="tx1"/>
                </a:solidFill>
                <a:latin typeface="Arial" charset="0"/>
              </a:defRPr>
            </a:lvl6pPr>
            <a:lvl7pPr marL="2971800" indent="-228600" eaLnBrk="0" fontAlgn="base" hangingPunct="0">
              <a:lnSpc>
                <a:spcPct val="90000"/>
              </a:lnSpc>
              <a:spcBef>
                <a:spcPct val="0"/>
              </a:spcBef>
              <a:spcAft>
                <a:spcPct val="0"/>
              </a:spcAft>
              <a:defRPr sz="3000" b="1">
                <a:solidFill>
                  <a:schemeClr val="tx1"/>
                </a:solidFill>
                <a:latin typeface="Arial" charset="0"/>
              </a:defRPr>
            </a:lvl7pPr>
            <a:lvl8pPr marL="3429000" indent="-228600" eaLnBrk="0" fontAlgn="base" hangingPunct="0">
              <a:lnSpc>
                <a:spcPct val="90000"/>
              </a:lnSpc>
              <a:spcBef>
                <a:spcPct val="0"/>
              </a:spcBef>
              <a:spcAft>
                <a:spcPct val="0"/>
              </a:spcAft>
              <a:defRPr sz="3000" b="1">
                <a:solidFill>
                  <a:schemeClr val="tx1"/>
                </a:solidFill>
                <a:latin typeface="Arial" charset="0"/>
              </a:defRPr>
            </a:lvl8pPr>
            <a:lvl9pPr marL="3886200" indent="-228600" eaLnBrk="0" fontAlgn="base" hangingPunct="0">
              <a:lnSpc>
                <a:spcPct val="90000"/>
              </a:lnSpc>
              <a:spcBef>
                <a:spcPct val="0"/>
              </a:spcBef>
              <a:spcAft>
                <a:spcPct val="0"/>
              </a:spcAft>
              <a:defRPr sz="3000" b="1">
                <a:solidFill>
                  <a:schemeClr val="tx1"/>
                </a:solidFill>
                <a:latin typeface="Arial" charset="0"/>
              </a:defRPr>
            </a:lvl9pPr>
          </a:lstStyle>
          <a:p>
            <a:endParaRPr lang="en-US" altLang="en-US"/>
          </a:p>
        </p:txBody>
      </p:sp>
      <p:sp>
        <p:nvSpPr>
          <p:cNvPr id="42022" name="Rectangle 98"/>
          <p:cNvSpPr>
            <a:spLocks noChangeArrowheads="1"/>
          </p:cNvSpPr>
          <p:nvPr/>
        </p:nvSpPr>
        <p:spPr bwMode="auto">
          <a:xfrm>
            <a:off x="6934200" y="4876800"/>
            <a:ext cx="304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000" b="1">
                <a:solidFill>
                  <a:schemeClr val="tx1"/>
                </a:solidFill>
                <a:latin typeface="Arial" charset="0"/>
              </a:defRPr>
            </a:lvl1pPr>
            <a:lvl2pPr marL="742950" indent="-285750">
              <a:defRPr sz="3000" b="1">
                <a:solidFill>
                  <a:schemeClr val="tx1"/>
                </a:solidFill>
                <a:latin typeface="Arial" charset="0"/>
              </a:defRPr>
            </a:lvl2pPr>
            <a:lvl3pPr marL="1143000" indent="-228600">
              <a:defRPr sz="3000" b="1">
                <a:solidFill>
                  <a:schemeClr val="tx1"/>
                </a:solidFill>
                <a:latin typeface="Arial" charset="0"/>
              </a:defRPr>
            </a:lvl3pPr>
            <a:lvl4pPr marL="1600200" indent="-228600">
              <a:defRPr sz="3000" b="1">
                <a:solidFill>
                  <a:schemeClr val="tx1"/>
                </a:solidFill>
                <a:latin typeface="Arial" charset="0"/>
              </a:defRPr>
            </a:lvl4pPr>
            <a:lvl5pPr marL="2057400" indent="-228600">
              <a:defRPr sz="3000" b="1">
                <a:solidFill>
                  <a:schemeClr val="tx1"/>
                </a:solidFill>
                <a:latin typeface="Arial" charset="0"/>
              </a:defRPr>
            </a:lvl5pPr>
            <a:lvl6pPr marL="2514600" indent="-228600" eaLnBrk="0" fontAlgn="base" hangingPunct="0">
              <a:lnSpc>
                <a:spcPct val="90000"/>
              </a:lnSpc>
              <a:spcBef>
                <a:spcPct val="0"/>
              </a:spcBef>
              <a:spcAft>
                <a:spcPct val="0"/>
              </a:spcAft>
              <a:defRPr sz="3000" b="1">
                <a:solidFill>
                  <a:schemeClr val="tx1"/>
                </a:solidFill>
                <a:latin typeface="Arial" charset="0"/>
              </a:defRPr>
            </a:lvl6pPr>
            <a:lvl7pPr marL="2971800" indent="-228600" eaLnBrk="0" fontAlgn="base" hangingPunct="0">
              <a:lnSpc>
                <a:spcPct val="90000"/>
              </a:lnSpc>
              <a:spcBef>
                <a:spcPct val="0"/>
              </a:spcBef>
              <a:spcAft>
                <a:spcPct val="0"/>
              </a:spcAft>
              <a:defRPr sz="3000" b="1">
                <a:solidFill>
                  <a:schemeClr val="tx1"/>
                </a:solidFill>
                <a:latin typeface="Arial" charset="0"/>
              </a:defRPr>
            </a:lvl7pPr>
            <a:lvl8pPr marL="3429000" indent="-228600" eaLnBrk="0" fontAlgn="base" hangingPunct="0">
              <a:lnSpc>
                <a:spcPct val="90000"/>
              </a:lnSpc>
              <a:spcBef>
                <a:spcPct val="0"/>
              </a:spcBef>
              <a:spcAft>
                <a:spcPct val="0"/>
              </a:spcAft>
              <a:defRPr sz="3000" b="1">
                <a:solidFill>
                  <a:schemeClr val="tx1"/>
                </a:solidFill>
                <a:latin typeface="Arial" charset="0"/>
              </a:defRPr>
            </a:lvl8pPr>
            <a:lvl9pPr marL="3886200" indent="-228600" eaLnBrk="0" fontAlgn="base" hangingPunct="0">
              <a:lnSpc>
                <a:spcPct val="90000"/>
              </a:lnSpc>
              <a:spcBef>
                <a:spcPct val="0"/>
              </a:spcBef>
              <a:spcAft>
                <a:spcPct val="0"/>
              </a:spcAft>
              <a:defRPr sz="3000" b="1">
                <a:solidFill>
                  <a:schemeClr val="tx1"/>
                </a:solidFill>
                <a:latin typeface="Arial" charset="0"/>
              </a:defRPr>
            </a:lvl9pPr>
          </a:lstStyle>
          <a:p>
            <a:endParaRPr lang="en-US" altLang="en-US"/>
          </a:p>
        </p:txBody>
      </p:sp>
      <p:cxnSp>
        <p:nvCxnSpPr>
          <p:cNvPr id="42023" name="AutoShape 99"/>
          <p:cNvCxnSpPr>
            <a:cxnSpLocks noChangeShapeType="1"/>
            <a:stCxn id="42018" idx="3"/>
            <a:endCxn id="42019" idx="3"/>
          </p:cNvCxnSpPr>
          <p:nvPr/>
        </p:nvCxnSpPr>
        <p:spPr bwMode="auto">
          <a:xfrm>
            <a:off x="7239000" y="2133600"/>
            <a:ext cx="1588" cy="685800"/>
          </a:xfrm>
          <a:prstGeom prst="bentConnector3">
            <a:avLst>
              <a:gd name="adj1" fmla="val 14400005"/>
            </a:avLst>
          </a:prstGeom>
          <a:noFill/>
          <a:ln w="19050">
            <a:solidFill>
              <a:schemeClr val="tx1"/>
            </a:solidFill>
            <a:miter lim="800000"/>
            <a:headEnd type="triangle" w="med" len="med"/>
            <a:tailEnd type="triangle" w="med" len="med"/>
          </a:ln>
          <a:extLst>
            <a:ext uri="{909E8E84-426E-40DD-AFC4-6F175D3DCCD1}">
              <a14:hiddenFill xmlns:a14="http://schemas.microsoft.com/office/drawing/2010/main">
                <a:noFill/>
              </a14:hiddenFill>
            </a:ext>
          </a:extLst>
        </p:spPr>
      </p:cxnSp>
      <p:cxnSp>
        <p:nvCxnSpPr>
          <p:cNvPr id="42024" name="AutoShape 101"/>
          <p:cNvCxnSpPr>
            <a:cxnSpLocks noChangeShapeType="1"/>
          </p:cNvCxnSpPr>
          <p:nvPr/>
        </p:nvCxnSpPr>
        <p:spPr bwMode="auto">
          <a:xfrm flipV="1">
            <a:off x="7239000" y="2133600"/>
            <a:ext cx="1588" cy="2971800"/>
          </a:xfrm>
          <a:prstGeom prst="bentConnector3">
            <a:avLst>
              <a:gd name="adj1" fmla="val 74400032"/>
            </a:avLst>
          </a:prstGeom>
          <a:noFill/>
          <a:ln w="38100">
            <a:solidFill>
              <a:schemeClr val="tx1"/>
            </a:solidFill>
            <a:miter lim="800000"/>
            <a:headEnd type="triangle" w="med" len="med"/>
            <a:tailEnd type="triangle" w="med" len="med"/>
          </a:ln>
          <a:extLst>
            <a:ext uri="{909E8E84-426E-40DD-AFC4-6F175D3DCCD1}">
              <a14:hiddenFill xmlns:a14="http://schemas.microsoft.com/office/drawing/2010/main">
                <a:noFill/>
              </a14:hiddenFill>
            </a:ext>
          </a:extLst>
        </p:spPr>
      </p:cxnSp>
      <p:sp>
        <p:nvSpPr>
          <p:cNvPr id="42025" name="Text Box 104"/>
          <p:cNvSpPr txBox="1">
            <a:spLocks noChangeArrowheads="1"/>
          </p:cNvSpPr>
          <p:nvPr/>
        </p:nvSpPr>
        <p:spPr bwMode="auto">
          <a:xfrm>
            <a:off x="7772400" y="3783013"/>
            <a:ext cx="1295400" cy="9048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bIns="0" anchor="ctr" anchorCtr="1"/>
          <a:lstStyle>
            <a:lvl1pPr>
              <a:defRPr sz="3000" b="1">
                <a:solidFill>
                  <a:schemeClr val="tx1"/>
                </a:solidFill>
                <a:latin typeface="Arial" charset="0"/>
              </a:defRPr>
            </a:lvl1pPr>
            <a:lvl2pPr marL="742950" indent="-285750">
              <a:defRPr sz="3000" b="1">
                <a:solidFill>
                  <a:schemeClr val="tx1"/>
                </a:solidFill>
                <a:latin typeface="Arial" charset="0"/>
              </a:defRPr>
            </a:lvl2pPr>
            <a:lvl3pPr marL="1143000" indent="-228600">
              <a:defRPr sz="3000" b="1">
                <a:solidFill>
                  <a:schemeClr val="tx1"/>
                </a:solidFill>
                <a:latin typeface="Arial" charset="0"/>
              </a:defRPr>
            </a:lvl3pPr>
            <a:lvl4pPr marL="1600200" indent="-228600">
              <a:defRPr sz="3000" b="1">
                <a:solidFill>
                  <a:schemeClr val="tx1"/>
                </a:solidFill>
                <a:latin typeface="Arial" charset="0"/>
              </a:defRPr>
            </a:lvl4pPr>
            <a:lvl5pPr marL="2057400" indent="-228600">
              <a:defRPr sz="3000" b="1">
                <a:solidFill>
                  <a:schemeClr val="tx1"/>
                </a:solidFill>
                <a:latin typeface="Arial" charset="0"/>
              </a:defRPr>
            </a:lvl5pPr>
            <a:lvl6pPr marL="2514600" indent="-228600" eaLnBrk="0" fontAlgn="base" hangingPunct="0">
              <a:lnSpc>
                <a:spcPct val="90000"/>
              </a:lnSpc>
              <a:spcBef>
                <a:spcPct val="0"/>
              </a:spcBef>
              <a:spcAft>
                <a:spcPct val="0"/>
              </a:spcAft>
              <a:defRPr sz="3000" b="1">
                <a:solidFill>
                  <a:schemeClr val="tx1"/>
                </a:solidFill>
                <a:latin typeface="Arial" charset="0"/>
              </a:defRPr>
            </a:lvl6pPr>
            <a:lvl7pPr marL="2971800" indent="-228600" eaLnBrk="0" fontAlgn="base" hangingPunct="0">
              <a:lnSpc>
                <a:spcPct val="90000"/>
              </a:lnSpc>
              <a:spcBef>
                <a:spcPct val="0"/>
              </a:spcBef>
              <a:spcAft>
                <a:spcPct val="0"/>
              </a:spcAft>
              <a:defRPr sz="3000" b="1">
                <a:solidFill>
                  <a:schemeClr val="tx1"/>
                </a:solidFill>
                <a:latin typeface="Arial" charset="0"/>
              </a:defRPr>
            </a:lvl7pPr>
            <a:lvl8pPr marL="3429000" indent="-228600" eaLnBrk="0" fontAlgn="base" hangingPunct="0">
              <a:lnSpc>
                <a:spcPct val="90000"/>
              </a:lnSpc>
              <a:spcBef>
                <a:spcPct val="0"/>
              </a:spcBef>
              <a:spcAft>
                <a:spcPct val="0"/>
              </a:spcAft>
              <a:defRPr sz="3000" b="1">
                <a:solidFill>
                  <a:schemeClr val="tx1"/>
                </a:solidFill>
                <a:latin typeface="Arial" charset="0"/>
              </a:defRPr>
            </a:lvl8pPr>
            <a:lvl9pPr marL="3886200" indent="-228600" eaLnBrk="0" fontAlgn="base" hangingPunct="0">
              <a:lnSpc>
                <a:spcPct val="90000"/>
              </a:lnSpc>
              <a:spcBef>
                <a:spcPct val="0"/>
              </a:spcBef>
              <a:spcAft>
                <a:spcPct val="0"/>
              </a:spcAft>
              <a:defRPr sz="3000" b="1">
                <a:solidFill>
                  <a:schemeClr val="tx1"/>
                </a:solidFill>
                <a:latin typeface="Arial" charset="0"/>
              </a:defRPr>
            </a:lvl9pPr>
          </a:lstStyle>
          <a:p>
            <a:pPr algn="ctr"/>
            <a:r>
              <a:rPr lang="en-US" altLang="en-US" sz="1000"/>
              <a:t>With 60-bit DES </a:t>
            </a:r>
          </a:p>
          <a:p>
            <a:pPr algn="ctr"/>
            <a:r>
              <a:rPr lang="en-US" altLang="en-US" sz="1000"/>
              <a:t>an attacker would</a:t>
            </a:r>
          </a:p>
          <a:p>
            <a:pPr algn="ctr"/>
            <a:r>
              <a:rPr lang="en-US" altLang="en-US" sz="1000"/>
              <a:t>require sixteen</a:t>
            </a:r>
          </a:p>
          <a:p>
            <a:pPr algn="ctr"/>
            <a:r>
              <a:rPr lang="en-US" altLang="en-US" sz="1000"/>
              <a:t> more time than </a:t>
            </a:r>
          </a:p>
          <a:p>
            <a:pPr algn="ctr"/>
            <a:r>
              <a:rPr lang="en-US" altLang="en-US" sz="1000"/>
              <a:t>56-bit DES</a:t>
            </a:r>
          </a:p>
        </p:txBody>
      </p:sp>
      <p:sp>
        <p:nvSpPr>
          <p:cNvPr id="42026" name="Text Box 100"/>
          <p:cNvSpPr txBox="1">
            <a:spLocks noChangeArrowheads="1"/>
          </p:cNvSpPr>
          <p:nvPr/>
        </p:nvSpPr>
        <p:spPr bwMode="auto">
          <a:xfrm>
            <a:off x="7391400" y="2362200"/>
            <a:ext cx="533400" cy="2603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bIns="0" anchor="ctr" anchorCtr="1"/>
          <a:lstStyle>
            <a:lvl1pPr>
              <a:defRPr sz="3000" b="1">
                <a:solidFill>
                  <a:schemeClr val="tx1"/>
                </a:solidFill>
                <a:latin typeface="Arial" charset="0"/>
              </a:defRPr>
            </a:lvl1pPr>
            <a:lvl2pPr marL="742950" indent="-285750">
              <a:defRPr sz="3000" b="1">
                <a:solidFill>
                  <a:schemeClr val="tx1"/>
                </a:solidFill>
                <a:latin typeface="Arial" charset="0"/>
              </a:defRPr>
            </a:lvl2pPr>
            <a:lvl3pPr marL="1143000" indent="-228600">
              <a:defRPr sz="3000" b="1">
                <a:solidFill>
                  <a:schemeClr val="tx1"/>
                </a:solidFill>
                <a:latin typeface="Arial" charset="0"/>
              </a:defRPr>
            </a:lvl3pPr>
            <a:lvl4pPr marL="1600200" indent="-228600">
              <a:defRPr sz="3000" b="1">
                <a:solidFill>
                  <a:schemeClr val="tx1"/>
                </a:solidFill>
                <a:latin typeface="Arial" charset="0"/>
              </a:defRPr>
            </a:lvl4pPr>
            <a:lvl5pPr marL="2057400" indent="-228600">
              <a:defRPr sz="3000" b="1">
                <a:solidFill>
                  <a:schemeClr val="tx1"/>
                </a:solidFill>
                <a:latin typeface="Arial" charset="0"/>
              </a:defRPr>
            </a:lvl5pPr>
            <a:lvl6pPr marL="2514600" indent="-228600" eaLnBrk="0" fontAlgn="base" hangingPunct="0">
              <a:lnSpc>
                <a:spcPct val="90000"/>
              </a:lnSpc>
              <a:spcBef>
                <a:spcPct val="0"/>
              </a:spcBef>
              <a:spcAft>
                <a:spcPct val="0"/>
              </a:spcAft>
              <a:defRPr sz="3000" b="1">
                <a:solidFill>
                  <a:schemeClr val="tx1"/>
                </a:solidFill>
                <a:latin typeface="Arial" charset="0"/>
              </a:defRPr>
            </a:lvl6pPr>
            <a:lvl7pPr marL="2971800" indent="-228600" eaLnBrk="0" fontAlgn="base" hangingPunct="0">
              <a:lnSpc>
                <a:spcPct val="90000"/>
              </a:lnSpc>
              <a:spcBef>
                <a:spcPct val="0"/>
              </a:spcBef>
              <a:spcAft>
                <a:spcPct val="0"/>
              </a:spcAft>
              <a:defRPr sz="3000" b="1">
                <a:solidFill>
                  <a:schemeClr val="tx1"/>
                </a:solidFill>
                <a:latin typeface="Arial" charset="0"/>
              </a:defRPr>
            </a:lvl7pPr>
            <a:lvl8pPr marL="3429000" indent="-228600" eaLnBrk="0" fontAlgn="base" hangingPunct="0">
              <a:lnSpc>
                <a:spcPct val="90000"/>
              </a:lnSpc>
              <a:spcBef>
                <a:spcPct val="0"/>
              </a:spcBef>
              <a:spcAft>
                <a:spcPct val="0"/>
              </a:spcAft>
              <a:defRPr sz="3000" b="1">
                <a:solidFill>
                  <a:schemeClr val="tx1"/>
                </a:solidFill>
                <a:latin typeface="Arial" charset="0"/>
              </a:defRPr>
            </a:lvl8pPr>
            <a:lvl9pPr marL="3886200" indent="-228600" eaLnBrk="0" fontAlgn="base" hangingPunct="0">
              <a:lnSpc>
                <a:spcPct val="90000"/>
              </a:lnSpc>
              <a:spcBef>
                <a:spcPct val="0"/>
              </a:spcBef>
              <a:spcAft>
                <a:spcPct val="0"/>
              </a:spcAft>
              <a:defRPr sz="3000" b="1">
                <a:solidFill>
                  <a:schemeClr val="tx1"/>
                </a:solidFill>
                <a:latin typeface="Arial" charset="0"/>
              </a:defRPr>
            </a:lvl9pPr>
          </a:lstStyle>
          <a:p>
            <a:pPr algn="ctr"/>
            <a:r>
              <a:rPr lang="en-US" altLang="en-US" sz="1000"/>
              <a:t>Twice as</a:t>
            </a:r>
          </a:p>
          <a:p>
            <a:pPr algn="ctr"/>
            <a:r>
              <a:rPr lang="en-US" altLang="en-US" sz="1000"/>
              <a:t>much time</a:t>
            </a:r>
          </a:p>
        </p:txBody>
      </p:sp>
      <p:cxnSp>
        <p:nvCxnSpPr>
          <p:cNvPr id="42027" name="AutoShape 110"/>
          <p:cNvCxnSpPr>
            <a:cxnSpLocks noChangeShapeType="1"/>
          </p:cNvCxnSpPr>
          <p:nvPr/>
        </p:nvCxnSpPr>
        <p:spPr bwMode="auto">
          <a:xfrm>
            <a:off x="7239000" y="2133600"/>
            <a:ext cx="1588" cy="1371600"/>
          </a:xfrm>
          <a:prstGeom prst="bentConnector3">
            <a:avLst>
              <a:gd name="adj1" fmla="val 49509838"/>
            </a:avLst>
          </a:prstGeom>
          <a:noFill/>
          <a:ln w="28575">
            <a:solidFill>
              <a:schemeClr val="tx1"/>
            </a:solidFill>
            <a:miter lim="800000"/>
            <a:headEnd type="triangle" w="med" len="med"/>
            <a:tailEnd type="triangle" w="med" len="med"/>
          </a:ln>
          <a:extLst>
            <a:ext uri="{909E8E84-426E-40DD-AFC4-6F175D3DCCD1}">
              <a14:hiddenFill xmlns:a14="http://schemas.microsoft.com/office/drawing/2010/main">
                <a:noFill/>
              </a14:hiddenFill>
            </a:ext>
          </a:extLst>
        </p:spPr>
      </p:cxnSp>
      <p:sp>
        <p:nvSpPr>
          <p:cNvPr id="42028" name="Text Box 112"/>
          <p:cNvSpPr txBox="1">
            <a:spLocks noChangeArrowheads="1"/>
          </p:cNvSpPr>
          <p:nvPr/>
        </p:nvSpPr>
        <p:spPr bwMode="auto">
          <a:xfrm>
            <a:off x="7772400" y="2944813"/>
            <a:ext cx="533400" cy="2603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bIns="0" anchor="ctr" anchorCtr="1"/>
          <a:lstStyle>
            <a:lvl1pPr>
              <a:defRPr sz="3000" b="1">
                <a:solidFill>
                  <a:schemeClr val="tx1"/>
                </a:solidFill>
                <a:latin typeface="Arial" charset="0"/>
              </a:defRPr>
            </a:lvl1pPr>
            <a:lvl2pPr marL="742950" indent="-285750">
              <a:defRPr sz="3000" b="1">
                <a:solidFill>
                  <a:schemeClr val="tx1"/>
                </a:solidFill>
                <a:latin typeface="Arial" charset="0"/>
              </a:defRPr>
            </a:lvl2pPr>
            <a:lvl3pPr marL="1143000" indent="-228600">
              <a:defRPr sz="3000" b="1">
                <a:solidFill>
                  <a:schemeClr val="tx1"/>
                </a:solidFill>
                <a:latin typeface="Arial" charset="0"/>
              </a:defRPr>
            </a:lvl3pPr>
            <a:lvl4pPr marL="1600200" indent="-228600">
              <a:defRPr sz="3000" b="1">
                <a:solidFill>
                  <a:schemeClr val="tx1"/>
                </a:solidFill>
                <a:latin typeface="Arial" charset="0"/>
              </a:defRPr>
            </a:lvl4pPr>
            <a:lvl5pPr marL="2057400" indent="-228600">
              <a:defRPr sz="3000" b="1">
                <a:solidFill>
                  <a:schemeClr val="tx1"/>
                </a:solidFill>
                <a:latin typeface="Arial" charset="0"/>
              </a:defRPr>
            </a:lvl5pPr>
            <a:lvl6pPr marL="2514600" indent="-228600" eaLnBrk="0" fontAlgn="base" hangingPunct="0">
              <a:lnSpc>
                <a:spcPct val="90000"/>
              </a:lnSpc>
              <a:spcBef>
                <a:spcPct val="0"/>
              </a:spcBef>
              <a:spcAft>
                <a:spcPct val="0"/>
              </a:spcAft>
              <a:defRPr sz="3000" b="1">
                <a:solidFill>
                  <a:schemeClr val="tx1"/>
                </a:solidFill>
                <a:latin typeface="Arial" charset="0"/>
              </a:defRPr>
            </a:lvl6pPr>
            <a:lvl7pPr marL="2971800" indent="-228600" eaLnBrk="0" fontAlgn="base" hangingPunct="0">
              <a:lnSpc>
                <a:spcPct val="90000"/>
              </a:lnSpc>
              <a:spcBef>
                <a:spcPct val="0"/>
              </a:spcBef>
              <a:spcAft>
                <a:spcPct val="0"/>
              </a:spcAft>
              <a:defRPr sz="3000" b="1">
                <a:solidFill>
                  <a:schemeClr val="tx1"/>
                </a:solidFill>
                <a:latin typeface="Arial" charset="0"/>
              </a:defRPr>
            </a:lvl7pPr>
            <a:lvl8pPr marL="3429000" indent="-228600" eaLnBrk="0" fontAlgn="base" hangingPunct="0">
              <a:lnSpc>
                <a:spcPct val="90000"/>
              </a:lnSpc>
              <a:spcBef>
                <a:spcPct val="0"/>
              </a:spcBef>
              <a:spcAft>
                <a:spcPct val="0"/>
              </a:spcAft>
              <a:defRPr sz="3000" b="1">
                <a:solidFill>
                  <a:schemeClr val="tx1"/>
                </a:solidFill>
                <a:latin typeface="Arial" charset="0"/>
              </a:defRPr>
            </a:lvl8pPr>
            <a:lvl9pPr marL="3886200" indent="-228600" eaLnBrk="0" fontAlgn="base" hangingPunct="0">
              <a:lnSpc>
                <a:spcPct val="90000"/>
              </a:lnSpc>
              <a:spcBef>
                <a:spcPct val="0"/>
              </a:spcBef>
              <a:spcAft>
                <a:spcPct val="0"/>
              </a:spcAft>
              <a:defRPr sz="3000" b="1">
                <a:solidFill>
                  <a:schemeClr val="tx1"/>
                </a:solidFill>
                <a:latin typeface="Arial" charset="0"/>
              </a:defRPr>
            </a:lvl9pPr>
          </a:lstStyle>
          <a:p>
            <a:pPr algn="ctr"/>
            <a:r>
              <a:rPr lang="en-US" altLang="en-US" sz="1000"/>
              <a:t>Four time as</a:t>
            </a:r>
          </a:p>
          <a:p>
            <a:pPr algn="ctr"/>
            <a:r>
              <a:rPr lang="en-US" altLang="en-US" sz="1000"/>
              <a:t>much time</a:t>
            </a:r>
          </a:p>
        </p:txBody>
      </p:sp>
      <mc:AlternateContent xmlns:mc="http://schemas.openxmlformats.org/markup-compatibility/2006">
        <mc:Choice xmlns:p14="http://schemas.microsoft.com/office/powerpoint/2010/main" Requires="p14">
          <p:contentPart p14:bwMode="auto" r:id="rId2">
            <p14:nvContentPartPr>
              <p14:cNvPr id="2" name="Ink 1">
                <a:extLst>
                  <a:ext uri="{FF2B5EF4-FFF2-40B4-BE49-F238E27FC236}">
                    <a16:creationId xmlns:a16="http://schemas.microsoft.com/office/drawing/2014/main" id="{D1800970-B829-4DCA-AA79-85C75AE2EBBA}"/>
                  </a:ext>
                </a:extLst>
              </p14:cNvPr>
              <p14:cNvContentPartPr/>
              <p14:nvPr/>
            </p14:nvContentPartPr>
            <p14:xfrm>
              <a:off x="459360" y="265680"/>
              <a:ext cx="8528040" cy="3376800"/>
            </p14:xfrm>
          </p:contentPart>
        </mc:Choice>
        <mc:Fallback>
          <p:pic>
            <p:nvPicPr>
              <p:cNvPr id="2" name="Ink 1">
                <a:extLst>
                  <a:ext uri="{FF2B5EF4-FFF2-40B4-BE49-F238E27FC236}">
                    <a16:creationId xmlns:a16="http://schemas.microsoft.com/office/drawing/2014/main" id="{D1800970-B829-4DCA-AA79-85C75AE2EBBA}"/>
                  </a:ext>
                </a:extLst>
              </p:cNvPr>
              <p:cNvPicPr/>
              <p:nvPr/>
            </p:nvPicPr>
            <p:blipFill>
              <a:blip r:embed="rId3"/>
              <a:stretch>
                <a:fillRect/>
              </a:stretch>
            </p:blipFill>
            <p:spPr>
              <a:xfrm>
                <a:off x="450000" y="256320"/>
                <a:ext cx="8546760" cy="3395520"/>
              </a:xfrm>
              <a:prstGeom prst="rect">
                <a:avLst/>
              </a:prstGeom>
            </p:spPr>
          </p:pic>
        </mc:Fallback>
      </mc:AlternateContent>
    </p:spTree>
    <p:extLst>
      <p:ext uri="{BB962C8B-B14F-4D97-AF65-F5344CB8AC3E}">
        <p14:creationId xmlns:p14="http://schemas.microsoft.com/office/powerpoint/2010/main" val="17182648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p14="http://schemas.microsoft.com/office/powerpoint/2010/main" Requires="p14">
          <p:contentPart p14:bwMode="auto" r:id="rId2">
            <p14:nvContentPartPr>
              <p14:cNvPr id="2" name="Ink 1">
                <a:extLst>
                  <a:ext uri="{FF2B5EF4-FFF2-40B4-BE49-F238E27FC236}">
                    <a16:creationId xmlns:a16="http://schemas.microsoft.com/office/drawing/2014/main" id="{B459F698-C9CB-4848-9788-7448517033D0}"/>
                  </a:ext>
                </a:extLst>
              </p14:cNvPr>
              <p14:cNvContentPartPr/>
              <p14:nvPr/>
            </p14:nvContentPartPr>
            <p14:xfrm>
              <a:off x="1290240" y="418320"/>
              <a:ext cx="7730280" cy="4656600"/>
            </p14:xfrm>
          </p:contentPart>
        </mc:Choice>
        <mc:Fallback>
          <p:pic>
            <p:nvPicPr>
              <p:cNvPr id="2" name="Ink 1">
                <a:extLst>
                  <a:ext uri="{FF2B5EF4-FFF2-40B4-BE49-F238E27FC236}">
                    <a16:creationId xmlns:a16="http://schemas.microsoft.com/office/drawing/2014/main" id="{B459F698-C9CB-4848-9788-7448517033D0}"/>
                  </a:ext>
                </a:extLst>
              </p:cNvPr>
              <p:cNvPicPr/>
              <p:nvPr/>
            </p:nvPicPr>
            <p:blipFill>
              <a:blip r:embed="rId3"/>
              <a:stretch>
                <a:fillRect/>
              </a:stretch>
            </p:blipFill>
            <p:spPr>
              <a:xfrm>
                <a:off x="1280880" y="408960"/>
                <a:ext cx="7749000" cy="4675320"/>
              </a:xfrm>
              <a:prstGeom prst="rect">
                <a:avLst/>
              </a:prstGeom>
            </p:spPr>
          </p:pic>
        </mc:Fallback>
      </mc:AlternateContent>
    </p:spTree>
    <p:extLst>
      <p:ext uri="{BB962C8B-B14F-4D97-AF65-F5344CB8AC3E}">
        <p14:creationId xmlns:p14="http://schemas.microsoft.com/office/powerpoint/2010/main" val="33421666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spect="1" noChangeArrowheads="1"/>
          </p:cNvSpPr>
          <p:nvPr>
            <p:ph type="title"/>
          </p:nvPr>
        </p:nvSpPr>
        <p:spPr>
          <a:xfrm>
            <a:off x="628650" y="365126"/>
            <a:ext cx="7886700" cy="743211"/>
          </a:xfrm>
        </p:spPr>
        <p:txBody>
          <a:bodyPr/>
          <a:lstStyle/>
          <a:p>
            <a:r>
              <a:rPr lang="en-US" altLang="en-US"/>
              <a:t>Types of Keys</a:t>
            </a:r>
          </a:p>
        </p:txBody>
      </p:sp>
      <p:grpSp>
        <p:nvGrpSpPr>
          <p:cNvPr id="43011" name="Group 63"/>
          <p:cNvGrpSpPr>
            <a:grpSpLocks/>
          </p:cNvGrpSpPr>
          <p:nvPr/>
        </p:nvGrpSpPr>
        <p:grpSpPr bwMode="auto">
          <a:xfrm>
            <a:off x="914400" y="1171575"/>
            <a:ext cx="7086600" cy="3857625"/>
            <a:chOff x="-112360" y="1171575"/>
            <a:chExt cx="8570561" cy="4619625"/>
          </a:xfrm>
        </p:grpSpPr>
        <p:sp>
          <p:nvSpPr>
            <p:cNvPr id="43013" name="Rectangle 4"/>
            <p:cNvSpPr>
              <a:spLocks noChangeArrowheads="1"/>
            </p:cNvSpPr>
            <p:nvPr/>
          </p:nvSpPr>
          <p:spPr bwMode="auto">
            <a:xfrm>
              <a:off x="6923088" y="3429000"/>
              <a:ext cx="1535112" cy="790575"/>
            </a:xfrm>
            <a:prstGeom prst="rect">
              <a:avLst/>
            </a:prstGeom>
            <a:solidFill>
              <a:schemeClr val="bg1"/>
            </a:solidFill>
            <a:ln w="28575">
              <a:solidFill>
                <a:schemeClr val="tx1"/>
              </a:solidFill>
              <a:miter lim="800000"/>
              <a:headEnd/>
              <a:tailEnd/>
            </a:ln>
          </p:spPr>
          <p:txBody>
            <a:bodyPr lIns="82296" tIns="36576" rIns="82296" bIns="36576" anchor="ctr" anchorCtr="1"/>
            <a:lstStyle>
              <a:lvl1pPr defTabSz="814388">
                <a:defRPr sz="3000" b="1">
                  <a:solidFill>
                    <a:schemeClr val="tx1"/>
                  </a:solidFill>
                  <a:latin typeface="Arial" charset="0"/>
                </a:defRPr>
              </a:lvl1pPr>
              <a:lvl2pPr marL="742950" indent="-285750" defTabSz="814388">
                <a:defRPr sz="3000" b="1">
                  <a:solidFill>
                    <a:schemeClr val="tx1"/>
                  </a:solidFill>
                  <a:latin typeface="Arial" charset="0"/>
                </a:defRPr>
              </a:lvl2pPr>
              <a:lvl3pPr marL="1143000" indent="-228600" defTabSz="814388">
                <a:defRPr sz="3000" b="1">
                  <a:solidFill>
                    <a:schemeClr val="tx1"/>
                  </a:solidFill>
                  <a:latin typeface="Arial" charset="0"/>
                </a:defRPr>
              </a:lvl3pPr>
              <a:lvl4pPr marL="1600200" indent="-228600" defTabSz="814388">
                <a:defRPr sz="3000" b="1">
                  <a:solidFill>
                    <a:schemeClr val="tx1"/>
                  </a:solidFill>
                  <a:latin typeface="Arial" charset="0"/>
                </a:defRPr>
              </a:lvl4pPr>
              <a:lvl5pPr marL="2057400" indent="-228600" defTabSz="814388">
                <a:defRPr sz="3000" b="1">
                  <a:solidFill>
                    <a:schemeClr val="tx1"/>
                  </a:solidFill>
                  <a:latin typeface="Arial" charset="0"/>
                </a:defRPr>
              </a:lvl5pPr>
              <a:lvl6pPr marL="2514600" indent="-228600" defTabSz="814388" eaLnBrk="0" fontAlgn="base" hangingPunct="0">
                <a:lnSpc>
                  <a:spcPct val="90000"/>
                </a:lnSpc>
                <a:spcBef>
                  <a:spcPct val="0"/>
                </a:spcBef>
                <a:spcAft>
                  <a:spcPct val="0"/>
                </a:spcAft>
                <a:defRPr sz="3000" b="1">
                  <a:solidFill>
                    <a:schemeClr val="tx1"/>
                  </a:solidFill>
                  <a:latin typeface="Arial" charset="0"/>
                </a:defRPr>
              </a:lvl6pPr>
              <a:lvl7pPr marL="2971800" indent="-228600" defTabSz="814388" eaLnBrk="0" fontAlgn="base" hangingPunct="0">
                <a:lnSpc>
                  <a:spcPct val="90000"/>
                </a:lnSpc>
                <a:spcBef>
                  <a:spcPct val="0"/>
                </a:spcBef>
                <a:spcAft>
                  <a:spcPct val="0"/>
                </a:spcAft>
                <a:defRPr sz="3000" b="1">
                  <a:solidFill>
                    <a:schemeClr val="tx1"/>
                  </a:solidFill>
                  <a:latin typeface="Arial" charset="0"/>
                </a:defRPr>
              </a:lvl7pPr>
              <a:lvl8pPr marL="3429000" indent="-228600" defTabSz="814388" eaLnBrk="0" fontAlgn="base" hangingPunct="0">
                <a:lnSpc>
                  <a:spcPct val="90000"/>
                </a:lnSpc>
                <a:spcBef>
                  <a:spcPct val="0"/>
                </a:spcBef>
                <a:spcAft>
                  <a:spcPct val="0"/>
                </a:spcAft>
                <a:defRPr sz="3000" b="1">
                  <a:solidFill>
                    <a:schemeClr val="tx1"/>
                  </a:solidFill>
                  <a:latin typeface="Arial" charset="0"/>
                </a:defRPr>
              </a:lvl8pPr>
              <a:lvl9pPr marL="3886200" indent="-228600" defTabSz="814388" eaLnBrk="0" fontAlgn="base" hangingPunct="0">
                <a:lnSpc>
                  <a:spcPct val="90000"/>
                </a:lnSpc>
                <a:spcBef>
                  <a:spcPct val="0"/>
                </a:spcBef>
                <a:spcAft>
                  <a:spcPct val="0"/>
                </a:spcAft>
                <a:defRPr sz="3000" b="1">
                  <a:solidFill>
                    <a:schemeClr val="tx1"/>
                  </a:solidFill>
                  <a:latin typeface="Arial" charset="0"/>
                </a:defRPr>
              </a:lvl9pPr>
            </a:lstStyle>
            <a:p>
              <a:pPr>
                <a:spcBef>
                  <a:spcPct val="20000"/>
                </a:spcBef>
              </a:pPr>
              <a:r>
                <a:rPr lang="en-US" altLang="en-US" sz="2400" b="0"/>
                <a:t>224</a:t>
              </a:r>
            </a:p>
          </p:txBody>
        </p:sp>
        <p:sp>
          <p:nvSpPr>
            <p:cNvPr id="43014" name="Rectangle 5"/>
            <p:cNvSpPr>
              <a:spLocks noChangeArrowheads="1"/>
            </p:cNvSpPr>
            <p:nvPr/>
          </p:nvSpPr>
          <p:spPr bwMode="auto">
            <a:xfrm>
              <a:off x="5384800" y="3429000"/>
              <a:ext cx="1538288" cy="790575"/>
            </a:xfrm>
            <a:prstGeom prst="rect">
              <a:avLst/>
            </a:prstGeom>
            <a:solidFill>
              <a:schemeClr val="bg1"/>
            </a:solidFill>
            <a:ln w="28575">
              <a:solidFill>
                <a:schemeClr val="tx1"/>
              </a:solidFill>
              <a:miter lim="800000"/>
              <a:headEnd/>
              <a:tailEnd/>
            </a:ln>
          </p:spPr>
          <p:txBody>
            <a:bodyPr lIns="82296" tIns="36576" rIns="82296" bIns="36576" anchor="ctr" anchorCtr="1"/>
            <a:lstStyle>
              <a:lvl1pPr defTabSz="814388">
                <a:defRPr sz="3000" b="1">
                  <a:solidFill>
                    <a:schemeClr val="tx1"/>
                  </a:solidFill>
                  <a:latin typeface="Arial" charset="0"/>
                </a:defRPr>
              </a:lvl1pPr>
              <a:lvl2pPr marL="742950" indent="-285750" defTabSz="814388">
                <a:defRPr sz="3000" b="1">
                  <a:solidFill>
                    <a:schemeClr val="tx1"/>
                  </a:solidFill>
                  <a:latin typeface="Arial" charset="0"/>
                </a:defRPr>
              </a:lvl2pPr>
              <a:lvl3pPr marL="1143000" indent="-228600" defTabSz="814388">
                <a:defRPr sz="3000" b="1">
                  <a:solidFill>
                    <a:schemeClr val="tx1"/>
                  </a:solidFill>
                  <a:latin typeface="Arial" charset="0"/>
                </a:defRPr>
              </a:lvl3pPr>
              <a:lvl4pPr marL="1600200" indent="-228600" defTabSz="814388">
                <a:defRPr sz="3000" b="1">
                  <a:solidFill>
                    <a:schemeClr val="tx1"/>
                  </a:solidFill>
                  <a:latin typeface="Arial" charset="0"/>
                </a:defRPr>
              </a:lvl4pPr>
              <a:lvl5pPr marL="2057400" indent="-228600" defTabSz="814388">
                <a:defRPr sz="3000" b="1">
                  <a:solidFill>
                    <a:schemeClr val="tx1"/>
                  </a:solidFill>
                  <a:latin typeface="Arial" charset="0"/>
                </a:defRPr>
              </a:lvl5pPr>
              <a:lvl6pPr marL="2514600" indent="-228600" defTabSz="814388" eaLnBrk="0" fontAlgn="base" hangingPunct="0">
                <a:lnSpc>
                  <a:spcPct val="90000"/>
                </a:lnSpc>
                <a:spcBef>
                  <a:spcPct val="0"/>
                </a:spcBef>
                <a:spcAft>
                  <a:spcPct val="0"/>
                </a:spcAft>
                <a:defRPr sz="3000" b="1">
                  <a:solidFill>
                    <a:schemeClr val="tx1"/>
                  </a:solidFill>
                  <a:latin typeface="Arial" charset="0"/>
                </a:defRPr>
              </a:lvl6pPr>
              <a:lvl7pPr marL="2971800" indent="-228600" defTabSz="814388" eaLnBrk="0" fontAlgn="base" hangingPunct="0">
                <a:lnSpc>
                  <a:spcPct val="90000"/>
                </a:lnSpc>
                <a:spcBef>
                  <a:spcPct val="0"/>
                </a:spcBef>
                <a:spcAft>
                  <a:spcPct val="0"/>
                </a:spcAft>
                <a:defRPr sz="3000" b="1">
                  <a:solidFill>
                    <a:schemeClr val="tx1"/>
                  </a:solidFill>
                  <a:latin typeface="Arial" charset="0"/>
                </a:defRPr>
              </a:lvl7pPr>
              <a:lvl8pPr marL="3429000" indent="-228600" defTabSz="814388" eaLnBrk="0" fontAlgn="base" hangingPunct="0">
                <a:lnSpc>
                  <a:spcPct val="90000"/>
                </a:lnSpc>
                <a:spcBef>
                  <a:spcPct val="0"/>
                </a:spcBef>
                <a:spcAft>
                  <a:spcPct val="0"/>
                </a:spcAft>
                <a:defRPr sz="3000" b="1">
                  <a:solidFill>
                    <a:schemeClr val="tx1"/>
                  </a:solidFill>
                  <a:latin typeface="Arial" charset="0"/>
                </a:defRPr>
              </a:lvl8pPr>
              <a:lvl9pPr marL="3886200" indent="-228600" defTabSz="814388" eaLnBrk="0" fontAlgn="base" hangingPunct="0">
                <a:lnSpc>
                  <a:spcPct val="90000"/>
                </a:lnSpc>
                <a:spcBef>
                  <a:spcPct val="0"/>
                </a:spcBef>
                <a:spcAft>
                  <a:spcPct val="0"/>
                </a:spcAft>
                <a:defRPr sz="3000" b="1">
                  <a:solidFill>
                    <a:schemeClr val="tx1"/>
                  </a:solidFill>
                  <a:latin typeface="Arial" charset="0"/>
                </a:defRPr>
              </a:lvl9pPr>
            </a:lstStyle>
            <a:p>
              <a:pPr>
                <a:spcBef>
                  <a:spcPct val="20000"/>
                </a:spcBef>
              </a:pPr>
              <a:r>
                <a:rPr lang="en-US" altLang="en-US" sz="2400" b="0"/>
                <a:t>224</a:t>
              </a:r>
            </a:p>
          </p:txBody>
        </p:sp>
        <p:sp>
          <p:nvSpPr>
            <p:cNvPr id="43015" name="Rectangle 6"/>
            <p:cNvSpPr>
              <a:spLocks noChangeArrowheads="1"/>
            </p:cNvSpPr>
            <p:nvPr/>
          </p:nvSpPr>
          <p:spPr bwMode="auto">
            <a:xfrm>
              <a:off x="3849688" y="3429000"/>
              <a:ext cx="1535112" cy="790575"/>
            </a:xfrm>
            <a:prstGeom prst="rect">
              <a:avLst/>
            </a:prstGeom>
            <a:solidFill>
              <a:schemeClr val="bg1"/>
            </a:solidFill>
            <a:ln w="28575">
              <a:solidFill>
                <a:schemeClr val="tx1"/>
              </a:solidFill>
              <a:miter lim="800000"/>
              <a:headEnd/>
              <a:tailEnd/>
            </a:ln>
          </p:spPr>
          <p:txBody>
            <a:bodyPr lIns="82296" tIns="36576" rIns="82296" bIns="36576" anchor="ctr" anchorCtr="1"/>
            <a:lstStyle>
              <a:lvl1pPr defTabSz="814388">
                <a:defRPr sz="3000" b="1">
                  <a:solidFill>
                    <a:schemeClr val="tx1"/>
                  </a:solidFill>
                  <a:latin typeface="Arial" charset="0"/>
                </a:defRPr>
              </a:lvl1pPr>
              <a:lvl2pPr marL="742950" indent="-285750" defTabSz="814388">
                <a:defRPr sz="3000" b="1">
                  <a:solidFill>
                    <a:schemeClr val="tx1"/>
                  </a:solidFill>
                  <a:latin typeface="Arial" charset="0"/>
                </a:defRPr>
              </a:lvl2pPr>
              <a:lvl3pPr marL="1143000" indent="-228600" defTabSz="814388">
                <a:defRPr sz="3000" b="1">
                  <a:solidFill>
                    <a:schemeClr val="tx1"/>
                  </a:solidFill>
                  <a:latin typeface="Arial" charset="0"/>
                </a:defRPr>
              </a:lvl3pPr>
              <a:lvl4pPr marL="1600200" indent="-228600" defTabSz="814388">
                <a:defRPr sz="3000" b="1">
                  <a:solidFill>
                    <a:schemeClr val="tx1"/>
                  </a:solidFill>
                  <a:latin typeface="Arial" charset="0"/>
                </a:defRPr>
              </a:lvl4pPr>
              <a:lvl5pPr marL="2057400" indent="-228600" defTabSz="814388">
                <a:defRPr sz="3000" b="1">
                  <a:solidFill>
                    <a:schemeClr val="tx1"/>
                  </a:solidFill>
                  <a:latin typeface="Arial" charset="0"/>
                </a:defRPr>
              </a:lvl5pPr>
              <a:lvl6pPr marL="2514600" indent="-228600" defTabSz="814388" eaLnBrk="0" fontAlgn="base" hangingPunct="0">
                <a:lnSpc>
                  <a:spcPct val="90000"/>
                </a:lnSpc>
                <a:spcBef>
                  <a:spcPct val="0"/>
                </a:spcBef>
                <a:spcAft>
                  <a:spcPct val="0"/>
                </a:spcAft>
                <a:defRPr sz="3000" b="1">
                  <a:solidFill>
                    <a:schemeClr val="tx1"/>
                  </a:solidFill>
                  <a:latin typeface="Arial" charset="0"/>
                </a:defRPr>
              </a:lvl6pPr>
              <a:lvl7pPr marL="2971800" indent="-228600" defTabSz="814388" eaLnBrk="0" fontAlgn="base" hangingPunct="0">
                <a:lnSpc>
                  <a:spcPct val="90000"/>
                </a:lnSpc>
                <a:spcBef>
                  <a:spcPct val="0"/>
                </a:spcBef>
                <a:spcAft>
                  <a:spcPct val="0"/>
                </a:spcAft>
                <a:defRPr sz="3000" b="1">
                  <a:solidFill>
                    <a:schemeClr val="tx1"/>
                  </a:solidFill>
                  <a:latin typeface="Arial" charset="0"/>
                </a:defRPr>
              </a:lvl7pPr>
              <a:lvl8pPr marL="3429000" indent="-228600" defTabSz="814388" eaLnBrk="0" fontAlgn="base" hangingPunct="0">
                <a:lnSpc>
                  <a:spcPct val="90000"/>
                </a:lnSpc>
                <a:spcBef>
                  <a:spcPct val="0"/>
                </a:spcBef>
                <a:spcAft>
                  <a:spcPct val="0"/>
                </a:spcAft>
                <a:defRPr sz="3000" b="1">
                  <a:solidFill>
                    <a:schemeClr val="tx1"/>
                  </a:solidFill>
                  <a:latin typeface="Arial" charset="0"/>
                </a:defRPr>
              </a:lvl8pPr>
              <a:lvl9pPr marL="3886200" indent="-228600" defTabSz="814388" eaLnBrk="0" fontAlgn="base" hangingPunct="0">
                <a:lnSpc>
                  <a:spcPct val="90000"/>
                </a:lnSpc>
                <a:spcBef>
                  <a:spcPct val="0"/>
                </a:spcBef>
                <a:spcAft>
                  <a:spcPct val="0"/>
                </a:spcAft>
                <a:defRPr sz="3000" b="1">
                  <a:solidFill>
                    <a:schemeClr val="tx1"/>
                  </a:solidFill>
                  <a:latin typeface="Arial" charset="0"/>
                </a:defRPr>
              </a:lvl9pPr>
            </a:lstStyle>
            <a:p>
              <a:pPr>
                <a:spcBef>
                  <a:spcPct val="20000"/>
                </a:spcBef>
              </a:pPr>
              <a:r>
                <a:rPr lang="en-US" altLang="en-US" sz="2400" b="0"/>
                <a:t>2432</a:t>
              </a:r>
            </a:p>
          </p:txBody>
        </p:sp>
        <p:sp>
          <p:nvSpPr>
            <p:cNvPr id="43016" name="Rectangle 7"/>
            <p:cNvSpPr>
              <a:spLocks noChangeArrowheads="1"/>
            </p:cNvSpPr>
            <p:nvPr/>
          </p:nvSpPr>
          <p:spPr bwMode="auto">
            <a:xfrm>
              <a:off x="2311400" y="3429000"/>
              <a:ext cx="1538288" cy="790575"/>
            </a:xfrm>
            <a:prstGeom prst="rect">
              <a:avLst/>
            </a:prstGeom>
            <a:solidFill>
              <a:schemeClr val="bg1"/>
            </a:solidFill>
            <a:ln w="28575">
              <a:solidFill>
                <a:schemeClr val="tx1"/>
              </a:solidFill>
              <a:miter lim="800000"/>
              <a:headEnd/>
              <a:tailEnd/>
            </a:ln>
          </p:spPr>
          <p:txBody>
            <a:bodyPr lIns="82296" tIns="36576" rIns="82296" bIns="36576" anchor="ctr" anchorCtr="1"/>
            <a:lstStyle>
              <a:lvl1pPr defTabSz="814388">
                <a:defRPr sz="3000" b="1">
                  <a:solidFill>
                    <a:schemeClr val="tx1"/>
                  </a:solidFill>
                  <a:latin typeface="Arial" charset="0"/>
                </a:defRPr>
              </a:lvl1pPr>
              <a:lvl2pPr marL="742950" indent="-285750" defTabSz="814388">
                <a:defRPr sz="3000" b="1">
                  <a:solidFill>
                    <a:schemeClr val="tx1"/>
                  </a:solidFill>
                  <a:latin typeface="Arial" charset="0"/>
                </a:defRPr>
              </a:lvl2pPr>
              <a:lvl3pPr marL="1143000" indent="-228600" defTabSz="814388">
                <a:defRPr sz="3000" b="1">
                  <a:solidFill>
                    <a:schemeClr val="tx1"/>
                  </a:solidFill>
                  <a:latin typeface="Arial" charset="0"/>
                </a:defRPr>
              </a:lvl3pPr>
              <a:lvl4pPr marL="1600200" indent="-228600" defTabSz="814388">
                <a:defRPr sz="3000" b="1">
                  <a:solidFill>
                    <a:schemeClr val="tx1"/>
                  </a:solidFill>
                  <a:latin typeface="Arial" charset="0"/>
                </a:defRPr>
              </a:lvl4pPr>
              <a:lvl5pPr marL="2057400" indent="-228600" defTabSz="814388">
                <a:defRPr sz="3000" b="1">
                  <a:solidFill>
                    <a:schemeClr val="tx1"/>
                  </a:solidFill>
                  <a:latin typeface="Arial" charset="0"/>
                </a:defRPr>
              </a:lvl5pPr>
              <a:lvl6pPr marL="2514600" indent="-228600" defTabSz="814388" eaLnBrk="0" fontAlgn="base" hangingPunct="0">
                <a:lnSpc>
                  <a:spcPct val="90000"/>
                </a:lnSpc>
                <a:spcBef>
                  <a:spcPct val="0"/>
                </a:spcBef>
                <a:spcAft>
                  <a:spcPct val="0"/>
                </a:spcAft>
                <a:defRPr sz="3000" b="1">
                  <a:solidFill>
                    <a:schemeClr val="tx1"/>
                  </a:solidFill>
                  <a:latin typeface="Arial" charset="0"/>
                </a:defRPr>
              </a:lvl6pPr>
              <a:lvl7pPr marL="2971800" indent="-228600" defTabSz="814388" eaLnBrk="0" fontAlgn="base" hangingPunct="0">
                <a:lnSpc>
                  <a:spcPct val="90000"/>
                </a:lnSpc>
                <a:spcBef>
                  <a:spcPct val="0"/>
                </a:spcBef>
                <a:spcAft>
                  <a:spcPct val="0"/>
                </a:spcAft>
                <a:defRPr sz="3000" b="1">
                  <a:solidFill>
                    <a:schemeClr val="tx1"/>
                  </a:solidFill>
                  <a:latin typeface="Arial" charset="0"/>
                </a:defRPr>
              </a:lvl7pPr>
              <a:lvl8pPr marL="3429000" indent="-228600" defTabSz="814388" eaLnBrk="0" fontAlgn="base" hangingPunct="0">
                <a:lnSpc>
                  <a:spcPct val="90000"/>
                </a:lnSpc>
                <a:spcBef>
                  <a:spcPct val="0"/>
                </a:spcBef>
                <a:spcAft>
                  <a:spcPct val="0"/>
                </a:spcAft>
                <a:defRPr sz="3000" b="1">
                  <a:solidFill>
                    <a:schemeClr val="tx1"/>
                  </a:solidFill>
                  <a:latin typeface="Arial" charset="0"/>
                </a:defRPr>
              </a:lvl8pPr>
              <a:lvl9pPr marL="3886200" indent="-228600" defTabSz="814388" eaLnBrk="0" fontAlgn="base" hangingPunct="0">
                <a:lnSpc>
                  <a:spcPct val="90000"/>
                </a:lnSpc>
                <a:spcBef>
                  <a:spcPct val="0"/>
                </a:spcBef>
                <a:spcAft>
                  <a:spcPct val="0"/>
                </a:spcAft>
                <a:defRPr sz="3000" b="1">
                  <a:solidFill>
                    <a:schemeClr val="tx1"/>
                  </a:solidFill>
                  <a:latin typeface="Arial" charset="0"/>
                </a:defRPr>
              </a:lvl9pPr>
            </a:lstStyle>
            <a:p>
              <a:pPr>
                <a:spcBef>
                  <a:spcPct val="20000"/>
                </a:spcBef>
              </a:pPr>
              <a:r>
                <a:rPr lang="en-US" altLang="en-US" sz="2400" b="0"/>
                <a:t>112</a:t>
              </a:r>
            </a:p>
          </p:txBody>
        </p:sp>
        <p:sp>
          <p:nvSpPr>
            <p:cNvPr id="43017" name="Rectangle 8"/>
            <p:cNvSpPr>
              <a:spLocks noChangeArrowheads="1"/>
            </p:cNvSpPr>
            <p:nvPr/>
          </p:nvSpPr>
          <p:spPr bwMode="auto">
            <a:xfrm>
              <a:off x="717047" y="3429000"/>
              <a:ext cx="1594353"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lIns="82296" tIns="36576" rIns="82296" bIns="36576" anchor="ctr" anchorCtr="1"/>
            <a:lstStyle>
              <a:lvl1pPr defTabSz="814388">
                <a:defRPr sz="3000" b="1">
                  <a:solidFill>
                    <a:schemeClr val="tx1"/>
                  </a:solidFill>
                  <a:latin typeface="Arial" charset="0"/>
                </a:defRPr>
              </a:lvl1pPr>
              <a:lvl2pPr marL="742950" indent="-285750" defTabSz="814388">
                <a:defRPr sz="3000" b="1">
                  <a:solidFill>
                    <a:schemeClr val="tx1"/>
                  </a:solidFill>
                  <a:latin typeface="Arial" charset="0"/>
                </a:defRPr>
              </a:lvl2pPr>
              <a:lvl3pPr marL="1143000" indent="-228600" defTabSz="814388">
                <a:defRPr sz="3000" b="1">
                  <a:solidFill>
                    <a:schemeClr val="tx1"/>
                  </a:solidFill>
                  <a:latin typeface="Arial" charset="0"/>
                </a:defRPr>
              </a:lvl3pPr>
              <a:lvl4pPr marL="1600200" indent="-228600" defTabSz="814388">
                <a:defRPr sz="3000" b="1">
                  <a:solidFill>
                    <a:schemeClr val="tx1"/>
                  </a:solidFill>
                  <a:latin typeface="Arial" charset="0"/>
                </a:defRPr>
              </a:lvl4pPr>
              <a:lvl5pPr marL="2057400" indent="-228600" defTabSz="814388">
                <a:defRPr sz="3000" b="1">
                  <a:solidFill>
                    <a:schemeClr val="tx1"/>
                  </a:solidFill>
                  <a:latin typeface="Arial" charset="0"/>
                </a:defRPr>
              </a:lvl5pPr>
              <a:lvl6pPr marL="2514600" indent="-228600" defTabSz="814388" eaLnBrk="0" fontAlgn="base" hangingPunct="0">
                <a:lnSpc>
                  <a:spcPct val="90000"/>
                </a:lnSpc>
                <a:spcBef>
                  <a:spcPct val="0"/>
                </a:spcBef>
                <a:spcAft>
                  <a:spcPct val="0"/>
                </a:spcAft>
                <a:defRPr sz="3000" b="1">
                  <a:solidFill>
                    <a:schemeClr val="tx1"/>
                  </a:solidFill>
                  <a:latin typeface="Arial" charset="0"/>
                </a:defRPr>
              </a:lvl6pPr>
              <a:lvl7pPr marL="2971800" indent="-228600" defTabSz="814388" eaLnBrk="0" fontAlgn="base" hangingPunct="0">
                <a:lnSpc>
                  <a:spcPct val="90000"/>
                </a:lnSpc>
                <a:spcBef>
                  <a:spcPct val="0"/>
                </a:spcBef>
                <a:spcAft>
                  <a:spcPct val="0"/>
                </a:spcAft>
                <a:defRPr sz="3000" b="1">
                  <a:solidFill>
                    <a:schemeClr val="tx1"/>
                  </a:solidFill>
                  <a:latin typeface="Arial" charset="0"/>
                </a:defRPr>
              </a:lvl7pPr>
              <a:lvl8pPr marL="3429000" indent="-228600" defTabSz="814388" eaLnBrk="0" fontAlgn="base" hangingPunct="0">
                <a:lnSpc>
                  <a:spcPct val="90000"/>
                </a:lnSpc>
                <a:spcBef>
                  <a:spcPct val="0"/>
                </a:spcBef>
                <a:spcAft>
                  <a:spcPct val="0"/>
                </a:spcAft>
                <a:defRPr sz="3000" b="1">
                  <a:solidFill>
                    <a:schemeClr val="tx1"/>
                  </a:solidFill>
                  <a:latin typeface="Arial" charset="0"/>
                </a:defRPr>
              </a:lvl8pPr>
              <a:lvl9pPr marL="3886200" indent="-228600" defTabSz="814388" eaLnBrk="0" fontAlgn="base" hangingPunct="0">
                <a:lnSpc>
                  <a:spcPct val="90000"/>
                </a:lnSpc>
                <a:spcBef>
                  <a:spcPct val="0"/>
                </a:spcBef>
                <a:spcAft>
                  <a:spcPct val="0"/>
                </a:spcAft>
                <a:defRPr sz="3000" b="1">
                  <a:solidFill>
                    <a:schemeClr val="tx1"/>
                  </a:solidFill>
                  <a:latin typeface="Arial" charset="0"/>
                </a:defRPr>
              </a:lvl9pPr>
            </a:lstStyle>
            <a:p>
              <a:pPr algn="ctr">
                <a:spcBef>
                  <a:spcPct val="20000"/>
                </a:spcBef>
              </a:pPr>
              <a:r>
                <a:rPr lang="en-US" altLang="en-US" sz="1400" b="0"/>
                <a:t>Protection up to 20 years</a:t>
              </a:r>
            </a:p>
          </p:txBody>
        </p:sp>
        <p:sp>
          <p:nvSpPr>
            <p:cNvPr id="43018" name="Rectangle 9"/>
            <p:cNvSpPr>
              <a:spLocks noChangeArrowheads="1"/>
            </p:cNvSpPr>
            <p:nvPr/>
          </p:nvSpPr>
          <p:spPr bwMode="auto">
            <a:xfrm>
              <a:off x="6923088" y="2667000"/>
              <a:ext cx="1535112" cy="762000"/>
            </a:xfrm>
            <a:prstGeom prst="rect">
              <a:avLst/>
            </a:prstGeom>
            <a:solidFill>
              <a:schemeClr val="bg1"/>
            </a:solidFill>
            <a:ln w="28575">
              <a:solidFill>
                <a:schemeClr val="tx1"/>
              </a:solidFill>
              <a:miter lim="800000"/>
              <a:headEnd/>
              <a:tailEnd/>
            </a:ln>
          </p:spPr>
          <p:txBody>
            <a:bodyPr lIns="82296" tIns="36576" rIns="82296" bIns="36576" anchor="ctr" anchorCtr="1"/>
            <a:lstStyle>
              <a:lvl1pPr defTabSz="814388">
                <a:defRPr sz="3000" b="1">
                  <a:solidFill>
                    <a:schemeClr val="tx1"/>
                  </a:solidFill>
                  <a:latin typeface="Arial" charset="0"/>
                </a:defRPr>
              </a:lvl1pPr>
              <a:lvl2pPr marL="742950" indent="-285750" defTabSz="814388">
                <a:defRPr sz="3000" b="1">
                  <a:solidFill>
                    <a:schemeClr val="tx1"/>
                  </a:solidFill>
                  <a:latin typeface="Arial" charset="0"/>
                </a:defRPr>
              </a:lvl2pPr>
              <a:lvl3pPr marL="1143000" indent="-228600" defTabSz="814388">
                <a:defRPr sz="3000" b="1">
                  <a:solidFill>
                    <a:schemeClr val="tx1"/>
                  </a:solidFill>
                  <a:latin typeface="Arial" charset="0"/>
                </a:defRPr>
              </a:lvl3pPr>
              <a:lvl4pPr marL="1600200" indent="-228600" defTabSz="814388">
                <a:defRPr sz="3000" b="1">
                  <a:solidFill>
                    <a:schemeClr val="tx1"/>
                  </a:solidFill>
                  <a:latin typeface="Arial" charset="0"/>
                </a:defRPr>
              </a:lvl4pPr>
              <a:lvl5pPr marL="2057400" indent="-228600" defTabSz="814388">
                <a:defRPr sz="3000" b="1">
                  <a:solidFill>
                    <a:schemeClr val="tx1"/>
                  </a:solidFill>
                  <a:latin typeface="Arial" charset="0"/>
                </a:defRPr>
              </a:lvl5pPr>
              <a:lvl6pPr marL="2514600" indent="-228600" defTabSz="814388" eaLnBrk="0" fontAlgn="base" hangingPunct="0">
                <a:lnSpc>
                  <a:spcPct val="90000"/>
                </a:lnSpc>
                <a:spcBef>
                  <a:spcPct val="0"/>
                </a:spcBef>
                <a:spcAft>
                  <a:spcPct val="0"/>
                </a:spcAft>
                <a:defRPr sz="3000" b="1">
                  <a:solidFill>
                    <a:schemeClr val="tx1"/>
                  </a:solidFill>
                  <a:latin typeface="Arial" charset="0"/>
                </a:defRPr>
              </a:lvl6pPr>
              <a:lvl7pPr marL="2971800" indent="-228600" defTabSz="814388" eaLnBrk="0" fontAlgn="base" hangingPunct="0">
                <a:lnSpc>
                  <a:spcPct val="90000"/>
                </a:lnSpc>
                <a:spcBef>
                  <a:spcPct val="0"/>
                </a:spcBef>
                <a:spcAft>
                  <a:spcPct val="0"/>
                </a:spcAft>
                <a:defRPr sz="3000" b="1">
                  <a:solidFill>
                    <a:schemeClr val="tx1"/>
                  </a:solidFill>
                  <a:latin typeface="Arial" charset="0"/>
                </a:defRPr>
              </a:lvl7pPr>
              <a:lvl8pPr marL="3429000" indent="-228600" defTabSz="814388" eaLnBrk="0" fontAlgn="base" hangingPunct="0">
                <a:lnSpc>
                  <a:spcPct val="90000"/>
                </a:lnSpc>
                <a:spcBef>
                  <a:spcPct val="0"/>
                </a:spcBef>
                <a:spcAft>
                  <a:spcPct val="0"/>
                </a:spcAft>
                <a:defRPr sz="3000" b="1">
                  <a:solidFill>
                    <a:schemeClr val="tx1"/>
                  </a:solidFill>
                  <a:latin typeface="Arial" charset="0"/>
                </a:defRPr>
              </a:lvl8pPr>
              <a:lvl9pPr marL="3886200" indent="-228600" defTabSz="814388" eaLnBrk="0" fontAlgn="base" hangingPunct="0">
                <a:lnSpc>
                  <a:spcPct val="90000"/>
                </a:lnSpc>
                <a:spcBef>
                  <a:spcPct val="0"/>
                </a:spcBef>
                <a:spcAft>
                  <a:spcPct val="0"/>
                </a:spcAft>
                <a:defRPr sz="3000" b="1">
                  <a:solidFill>
                    <a:schemeClr val="tx1"/>
                  </a:solidFill>
                  <a:latin typeface="Arial" charset="0"/>
                </a:defRPr>
              </a:lvl9pPr>
            </a:lstStyle>
            <a:p>
              <a:pPr>
                <a:spcBef>
                  <a:spcPct val="20000"/>
                </a:spcBef>
              </a:pPr>
              <a:r>
                <a:rPr lang="en-US" altLang="en-US" sz="2400" b="0"/>
                <a:t>192</a:t>
              </a:r>
              <a:endParaRPr lang="en-US" altLang="en-US" sz="2400" b="0" baseline="30000"/>
            </a:p>
          </p:txBody>
        </p:sp>
        <p:sp>
          <p:nvSpPr>
            <p:cNvPr id="43019" name="Rectangle 10"/>
            <p:cNvSpPr>
              <a:spLocks noChangeArrowheads="1"/>
            </p:cNvSpPr>
            <p:nvPr/>
          </p:nvSpPr>
          <p:spPr bwMode="auto">
            <a:xfrm>
              <a:off x="5384800" y="2667000"/>
              <a:ext cx="1538288" cy="762000"/>
            </a:xfrm>
            <a:prstGeom prst="rect">
              <a:avLst/>
            </a:prstGeom>
            <a:solidFill>
              <a:schemeClr val="bg1"/>
            </a:solidFill>
            <a:ln w="28575">
              <a:solidFill>
                <a:schemeClr val="tx1"/>
              </a:solidFill>
              <a:miter lim="800000"/>
              <a:headEnd/>
              <a:tailEnd/>
            </a:ln>
          </p:spPr>
          <p:txBody>
            <a:bodyPr lIns="82296" tIns="36576" rIns="82296" bIns="36576" anchor="ctr" anchorCtr="1"/>
            <a:lstStyle>
              <a:lvl1pPr defTabSz="814388">
                <a:defRPr sz="3000" b="1">
                  <a:solidFill>
                    <a:schemeClr val="tx1"/>
                  </a:solidFill>
                  <a:latin typeface="Arial" charset="0"/>
                </a:defRPr>
              </a:lvl1pPr>
              <a:lvl2pPr marL="742950" indent="-285750" defTabSz="814388">
                <a:defRPr sz="3000" b="1">
                  <a:solidFill>
                    <a:schemeClr val="tx1"/>
                  </a:solidFill>
                  <a:latin typeface="Arial" charset="0"/>
                </a:defRPr>
              </a:lvl2pPr>
              <a:lvl3pPr marL="1143000" indent="-228600" defTabSz="814388">
                <a:defRPr sz="3000" b="1">
                  <a:solidFill>
                    <a:schemeClr val="tx1"/>
                  </a:solidFill>
                  <a:latin typeface="Arial" charset="0"/>
                </a:defRPr>
              </a:lvl3pPr>
              <a:lvl4pPr marL="1600200" indent="-228600" defTabSz="814388">
                <a:defRPr sz="3000" b="1">
                  <a:solidFill>
                    <a:schemeClr val="tx1"/>
                  </a:solidFill>
                  <a:latin typeface="Arial" charset="0"/>
                </a:defRPr>
              </a:lvl4pPr>
              <a:lvl5pPr marL="2057400" indent="-228600" defTabSz="814388">
                <a:defRPr sz="3000" b="1">
                  <a:solidFill>
                    <a:schemeClr val="tx1"/>
                  </a:solidFill>
                  <a:latin typeface="Arial" charset="0"/>
                </a:defRPr>
              </a:lvl5pPr>
              <a:lvl6pPr marL="2514600" indent="-228600" defTabSz="814388" eaLnBrk="0" fontAlgn="base" hangingPunct="0">
                <a:lnSpc>
                  <a:spcPct val="90000"/>
                </a:lnSpc>
                <a:spcBef>
                  <a:spcPct val="0"/>
                </a:spcBef>
                <a:spcAft>
                  <a:spcPct val="0"/>
                </a:spcAft>
                <a:defRPr sz="3000" b="1">
                  <a:solidFill>
                    <a:schemeClr val="tx1"/>
                  </a:solidFill>
                  <a:latin typeface="Arial" charset="0"/>
                </a:defRPr>
              </a:lvl6pPr>
              <a:lvl7pPr marL="2971800" indent="-228600" defTabSz="814388" eaLnBrk="0" fontAlgn="base" hangingPunct="0">
                <a:lnSpc>
                  <a:spcPct val="90000"/>
                </a:lnSpc>
                <a:spcBef>
                  <a:spcPct val="0"/>
                </a:spcBef>
                <a:spcAft>
                  <a:spcPct val="0"/>
                </a:spcAft>
                <a:defRPr sz="3000" b="1">
                  <a:solidFill>
                    <a:schemeClr val="tx1"/>
                  </a:solidFill>
                  <a:latin typeface="Arial" charset="0"/>
                </a:defRPr>
              </a:lvl7pPr>
              <a:lvl8pPr marL="3429000" indent="-228600" defTabSz="814388" eaLnBrk="0" fontAlgn="base" hangingPunct="0">
                <a:lnSpc>
                  <a:spcPct val="90000"/>
                </a:lnSpc>
                <a:spcBef>
                  <a:spcPct val="0"/>
                </a:spcBef>
                <a:spcAft>
                  <a:spcPct val="0"/>
                </a:spcAft>
                <a:defRPr sz="3000" b="1">
                  <a:solidFill>
                    <a:schemeClr val="tx1"/>
                  </a:solidFill>
                  <a:latin typeface="Arial" charset="0"/>
                </a:defRPr>
              </a:lvl8pPr>
              <a:lvl9pPr marL="3886200" indent="-228600" defTabSz="814388" eaLnBrk="0" fontAlgn="base" hangingPunct="0">
                <a:lnSpc>
                  <a:spcPct val="90000"/>
                </a:lnSpc>
                <a:spcBef>
                  <a:spcPct val="0"/>
                </a:spcBef>
                <a:spcAft>
                  <a:spcPct val="0"/>
                </a:spcAft>
                <a:defRPr sz="3000" b="1">
                  <a:solidFill>
                    <a:schemeClr val="tx1"/>
                  </a:solidFill>
                  <a:latin typeface="Arial" charset="0"/>
                </a:defRPr>
              </a:lvl9pPr>
            </a:lstStyle>
            <a:p>
              <a:pPr>
                <a:spcBef>
                  <a:spcPct val="20000"/>
                </a:spcBef>
              </a:pPr>
              <a:r>
                <a:rPr lang="en-US" altLang="en-US" sz="2400" b="0"/>
                <a:t>192</a:t>
              </a:r>
            </a:p>
          </p:txBody>
        </p:sp>
        <p:sp>
          <p:nvSpPr>
            <p:cNvPr id="43020" name="Rectangle 11"/>
            <p:cNvSpPr>
              <a:spLocks noChangeArrowheads="1"/>
            </p:cNvSpPr>
            <p:nvPr/>
          </p:nvSpPr>
          <p:spPr bwMode="auto">
            <a:xfrm>
              <a:off x="3849688" y="2667000"/>
              <a:ext cx="1535112" cy="762000"/>
            </a:xfrm>
            <a:prstGeom prst="rect">
              <a:avLst/>
            </a:prstGeom>
            <a:solidFill>
              <a:schemeClr val="bg1"/>
            </a:solidFill>
            <a:ln w="28575">
              <a:solidFill>
                <a:schemeClr val="tx1"/>
              </a:solidFill>
              <a:miter lim="800000"/>
              <a:headEnd/>
              <a:tailEnd/>
            </a:ln>
          </p:spPr>
          <p:txBody>
            <a:bodyPr lIns="82296" tIns="36576" rIns="82296" bIns="36576" anchor="ctr" anchorCtr="1"/>
            <a:lstStyle>
              <a:lvl1pPr defTabSz="814388">
                <a:defRPr sz="3000" b="1">
                  <a:solidFill>
                    <a:schemeClr val="tx1"/>
                  </a:solidFill>
                  <a:latin typeface="Arial" charset="0"/>
                </a:defRPr>
              </a:lvl1pPr>
              <a:lvl2pPr marL="742950" indent="-285750" defTabSz="814388">
                <a:defRPr sz="3000" b="1">
                  <a:solidFill>
                    <a:schemeClr val="tx1"/>
                  </a:solidFill>
                  <a:latin typeface="Arial" charset="0"/>
                </a:defRPr>
              </a:lvl2pPr>
              <a:lvl3pPr marL="1143000" indent="-228600" defTabSz="814388">
                <a:defRPr sz="3000" b="1">
                  <a:solidFill>
                    <a:schemeClr val="tx1"/>
                  </a:solidFill>
                  <a:latin typeface="Arial" charset="0"/>
                </a:defRPr>
              </a:lvl3pPr>
              <a:lvl4pPr marL="1600200" indent="-228600" defTabSz="814388">
                <a:defRPr sz="3000" b="1">
                  <a:solidFill>
                    <a:schemeClr val="tx1"/>
                  </a:solidFill>
                  <a:latin typeface="Arial" charset="0"/>
                </a:defRPr>
              </a:lvl4pPr>
              <a:lvl5pPr marL="2057400" indent="-228600" defTabSz="814388">
                <a:defRPr sz="3000" b="1">
                  <a:solidFill>
                    <a:schemeClr val="tx1"/>
                  </a:solidFill>
                  <a:latin typeface="Arial" charset="0"/>
                </a:defRPr>
              </a:lvl5pPr>
              <a:lvl6pPr marL="2514600" indent="-228600" defTabSz="814388" eaLnBrk="0" fontAlgn="base" hangingPunct="0">
                <a:lnSpc>
                  <a:spcPct val="90000"/>
                </a:lnSpc>
                <a:spcBef>
                  <a:spcPct val="0"/>
                </a:spcBef>
                <a:spcAft>
                  <a:spcPct val="0"/>
                </a:spcAft>
                <a:defRPr sz="3000" b="1">
                  <a:solidFill>
                    <a:schemeClr val="tx1"/>
                  </a:solidFill>
                  <a:latin typeface="Arial" charset="0"/>
                </a:defRPr>
              </a:lvl6pPr>
              <a:lvl7pPr marL="2971800" indent="-228600" defTabSz="814388" eaLnBrk="0" fontAlgn="base" hangingPunct="0">
                <a:lnSpc>
                  <a:spcPct val="90000"/>
                </a:lnSpc>
                <a:spcBef>
                  <a:spcPct val="0"/>
                </a:spcBef>
                <a:spcAft>
                  <a:spcPct val="0"/>
                </a:spcAft>
                <a:defRPr sz="3000" b="1">
                  <a:solidFill>
                    <a:schemeClr val="tx1"/>
                  </a:solidFill>
                  <a:latin typeface="Arial" charset="0"/>
                </a:defRPr>
              </a:lvl7pPr>
              <a:lvl8pPr marL="3429000" indent="-228600" defTabSz="814388" eaLnBrk="0" fontAlgn="base" hangingPunct="0">
                <a:lnSpc>
                  <a:spcPct val="90000"/>
                </a:lnSpc>
                <a:spcBef>
                  <a:spcPct val="0"/>
                </a:spcBef>
                <a:spcAft>
                  <a:spcPct val="0"/>
                </a:spcAft>
                <a:defRPr sz="3000" b="1">
                  <a:solidFill>
                    <a:schemeClr val="tx1"/>
                  </a:solidFill>
                  <a:latin typeface="Arial" charset="0"/>
                </a:defRPr>
              </a:lvl8pPr>
              <a:lvl9pPr marL="3886200" indent="-228600" defTabSz="814388" eaLnBrk="0" fontAlgn="base" hangingPunct="0">
                <a:lnSpc>
                  <a:spcPct val="90000"/>
                </a:lnSpc>
                <a:spcBef>
                  <a:spcPct val="0"/>
                </a:spcBef>
                <a:spcAft>
                  <a:spcPct val="0"/>
                </a:spcAft>
                <a:defRPr sz="3000" b="1">
                  <a:solidFill>
                    <a:schemeClr val="tx1"/>
                  </a:solidFill>
                  <a:latin typeface="Arial" charset="0"/>
                </a:defRPr>
              </a:lvl9pPr>
            </a:lstStyle>
            <a:p>
              <a:pPr>
                <a:spcBef>
                  <a:spcPct val="20000"/>
                </a:spcBef>
              </a:pPr>
              <a:r>
                <a:rPr lang="en-US" altLang="en-US" sz="2400" b="0"/>
                <a:t>1776</a:t>
              </a:r>
            </a:p>
          </p:txBody>
        </p:sp>
        <p:sp>
          <p:nvSpPr>
            <p:cNvPr id="43021" name="Rectangle 12"/>
            <p:cNvSpPr>
              <a:spLocks noChangeArrowheads="1"/>
            </p:cNvSpPr>
            <p:nvPr/>
          </p:nvSpPr>
          <p:spPr bwMode="auto">
            <a:xfrm>
              <a:off x="2311400" y="2667000"/>
              <a:ext cx="1538288" cy="762000"/>
            </a:xfrm>
            <a:prstGeom prst="rect">
              <a:avLst/>
            </a:prstGeom>
            <a:solidFill>
              <a:schemeClr val="bg1"/>
            </a:solidFill>
            <a:ln w="28575">
              <a:solidFill>
                <a:schemeClr val="tx1"/>
              </a:solidFill>
              <a:miter lim="800000"/>
              <a:headEnd/>
              <a:tailEnd/>
            </a:ln>
          </p:spPr>
          <p:txBody>
            <a:bodyPr lIns="82296" tIns="36576" rIns="82296" bIns="36576" anchor="ctr" anchorCtr="1"/>
            <a:lstStyle>
              <a:lvl1pPr defTabSz="814388">
                <a:defRPr sz="3000" b="1">
                  <a:solidFill>
                    <a:schemeClr val="tx1"/>
                  </a:solidFill>
                  <a:latin typeface="Arial" charset="0"/>
                </a:defRPr>
              </a:lvl1pPr>
              <a:lvl2pPr marL="742950" indent="-285750" defTabSz="814388">
                <a:defRPr sz="3000" b="1">
                  <a:solidFill>
                    <a:schemeClr val="tx1"/>
                  </a:solidFill>
                  <a:latin typeface="Arial" charset="0"/>
                </a:defRPr>
              </a:lvl2pPr>
              <a:lvl3pPr marL="1143000" indent="-228600" defTabSz="814388">
                <a:defRPr sz="3000" b="1">
                  <a:solidFill>
                    <a:schemeClr val="tx1"/>
                  </a:solidFill>
                  <a:latin typeface="Arial" charset="0"/>
                </a:defRPr>
              </a:lvl3pPr>
              <a:lvl4pPr marL="1600200" indent="-228600" defTabSz="814388">
                <a:defRPr sz="3000" b="1">
                  <a:solidFill>
                    <a:schemeClr val="tx1"/>
                  </a:solidFill>
                  <a:latin typeface="Arial" charset="0"/>
                </a:defRPr>
              </a:lvl4pPr>
              <a:lvl5pPr marL="2057400" indent="-228600" defTabSz="814388">
                <a:defRPr sz="3000" b="1">
                  <a:solidFill>
                    <a:schemeClr val="tx1"/>
                  </a:solidFill>
                  <a:latin typeface="Arial" charset="0"/>
                </a:defRPr>
              </a:lvl5pPr>
              <a:lvl6pPr marL="2514600" indent="-228600" defTabSz="814388" eaLnBrk="0" fontAlgn="base" hangingPunct="0">
                <a:lnSpc>
                  <a:spcPct val="90000"/>
                </a:lnSpc>
                <a:spcBef>
                  <a:spcPct val="0"/>
                </a:spcBef>
                <a:spcAft>
                  <a:spcPct val="0"/>
                </a:spcAft>
                <a:defRPr sz="3000" b="1">
                  <a:solidFill>
                    <a:schemeClr val="tx1"/>
                  </a:solidFill>
                  <a:latin typeface="Arial" charset="0"/>
                </a:defRPr>
              </a:lvl6pPr>
              <a:lvl7pPr marL="2971800" indent="-228600" defTabSz="814388" eaLnBrk="0" fontAlgn="base" hangingPunct="0">
                <a:lnSpc>
                  <a:spcPct val="90000"/>
                </a:lnSpc>
                <a:spcBef>
                  <a:spcPct val="0"/>
                </a:spcBef>
                <a:spcAft>
                  <a:spcPct val="0"/>
                </a:spcAft>
                <a:defRPr sz="3000" b="1">
                  <a:solidFill>
                    <a:schemeClr val="tx1"/>
                  </a:solidFill>
                  <a:latin typeface="Arial" charset="0"/>
                </a:defRPr>
              </a:lvl7pPr>
              <a:lvl8pPr marL="3429000" indent="-228600" defTabSz="814388" eaLnBrk="0" fontAlgn="base" hangingPunct="0">
                <a:lnSpc>
                  <a:spcPct val="90000"/>
                </a:lnSpc>
                <a:spcBef>
                  <a:spcPct val="0"/>
                </a:spcBef>
                <a:spcAft>
                  <a:spcPct val="0"/>
                </a:spcAft>
                <a:defRPr sz="3000" b="1">
                  <a:solidFill>
                    <a:schemeClr val="tx1"/>
                  </a:solidFill>
                  <a:latin typeface="Arial" charset="0"/>
                </a:defRPr>
              </a:lvl8pPr>
              <a:lvl9pPr marL="3886200" indent="-228600" defTabSz="814388" eaLnBrk="0" fontAlgn="base" hangingPunct="0">
                <a:lnSpc>
                  <a:spcPct val="90000"/>
                </a:lnSpc>
                <a:spcBef>
                  <a:spcPct val="0"/>
                </a:spcBef>
                <a:spcAft>
                  <a:spcPct val="0"/>
                </a:spcAft>
                <a:defRPr sz="3000" b="1">
                  <a:solidFill>
                    <a:schemeClr val="tx1"/>
                  </a:solidFill>
                  <a:latin typeface="Arial" charset="0"/>
                </a:defRPr>
              </a:lvl9pPr>
            </a:lstStyle>
            <a:p>
              <a:pPr>
                <a:spcBef>
                  <a:spcPct val="20000"/>
                </a:spcBef>
              </a:pPr>
              <a:r>
                <a:rPr lang="en-US" altLang="en-US" sz="2400" b="0"/>
                <a:t>96</a:t>
              </a:r>
            </a:p>
          </p:txBody>
        </p:sp>
        <p:sp>
          <p:nvSpPr>
            <p:cNvPr id="43022" name="Rectangle 13"/>
            <p:cNvSpPr>
              <a:spLocks noChangeArrowheads="1"/>
            </p:cNvSpPr>
            <p:nvPr/>
          </p:nvSpPr>
          <p:spPr bwMode="auto">
            <a:xfrm>
              <a:off x="624890" y="2667000"/>
              <a:ext cx="168651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lIns="82296" tIns="36576" rIns="82296" bIns="36576" anchor="ctr" anchorCtr="1"/>
            <a:lstStyle>
              <a:lvl1pPr defTabSz="814388">
                <a:defRPr sz="3000" b="1">
                  <a:solidFill>
                    <a:schemeClr val="tx1"/>
                  </a:solidFill>
                  <a:latin typeface="Arial" charset="0"/>
                </a:defRPr>
              </a:lvl1pPr>
              <a:lvl2pPr marL="742950" indent="-285750" defTabSz="814388">
                <a:defRPr sz="3000" b="1">
                  <a:solidFill>
                    <a:schemeClr val="tx1"/>
                  </a:solidFill>
                  <a:latin typeface="Arial" charset="0"/>
                </a:defRPr>
              </a:lvl2pPr>
              <a:lvl3pPr marL="1143000" indent="-228600" defTabSz="814388">
                <a:defRPr sz="3000" b="1">
                  <a:solidFill>
                    <a:schemeClr val="tx1"/>
                  </a:solidFill>
                  <a:latin typeface="Arial" charset="0"/>
                </a:defRPr>
              </a:lvl3pPr>
              <a:lvl4pPr marL="1600200" indent="-228600" defTabSz="814388">
                <a:defRPr sz="3000" b="1">
                  <a:solidFill>
                    <a:schemeClr val="tx1"/>
                  </a:solidFill>
                  <a:latin typeface="Arial" charset="0"/>
                </a:defRPr>
              </a:lvl4pPr>
              <a:lvl5pPr marL="2057400" indent="-228600" defTabSz="814388">
                <a:defRPr sz="3000" b="1">
                  <a:solidFill>
                    <a:schemeClr val="tx1"/>
                  </a:solidFill>
                  <a:latin typeface="Arial" charset="0"/>
                </a:defRPr>
              </a:lvl5pPr>
              <a:lvl6pPr marL="2514600" indent="-228600" defTabSz="814388" eaLnBrk="0" fontAlgn="base" hangingPunct="0">
                <a:lnSpc>
                  <a:spcPct val="90000"/>
                </a:lnSpc>
                <a:spcBef>
                  <a:spcPct val="0"/>
                </a:spcBef>
                <a:spcAft>
                  <a:spcPct val="0"/>
                </a:spcAft>
                <a:defRPr sz="3000" b="1">
                  <a:solidFill>
                    <a:schemeClr val="tx1"/>
                  </a:solidFill>
                  <a:latin typeface="Arial" charset="0"/>
                </a:defRPr>
              </a:lvl6pPr>
              <a:lvl7pPr marL="2971800" indent="-228600" defTabSz="814388" eaLnBrk="0" fontAlgn="base" hangingPunct="0">
                <a:lnSpc>
                  <a:spcPct val="90000"/>
                </a:lnSpc>
                <a:spcBef>
                  <a:spcPct val="0"/>
                </a:spcBef>
                <a:spcAft>
                  <a:spcPct val="0"/>
                </a:spcAft>
                <a:defRPr sz="3000" b="1">
                  <a:solidFill>
                    <a:schemeClr val="tx1"/>
                  </a:solidFill>
                  <a:latin typeface="Arial" charset="0"/>
                </a:defRPr>
              </a:lvl7pPr>
              <a:lvl8pPr marL="3429000" indent="-228600" defTabSz="814388" eaLnBrk="0" fontAlgn="base" hangingPunct="0">
                <a:lnSpc>
                  <a:spcPct val="90000"/>
                </a:lnSpc>
                <a:spcBef>
                  <a:spcPct val="0"/>
                </a:spcBef>
                <a:spcAft>
                  <a:spcPct val="0"/>
                </a:spcAft>
                <a:defRPr sz="3000" b="1">
                  <a:solidFill>
                    <a:schemeClr val="tx1"/>
                  </a:solidFill>
                  <a:latin typeface="Arial" charset="0"/>
                </a:defRPr>
              </a:lvl8pPr>
              <a:lvl9pPr marL="3886200" indent="-228600" defTabSz="814388" eaLnBrk="0" fontAlgn="base" hangingPunct="0">
                <a:lnSpc>
                  <a:spcPct val="90000"/>
                </a:lnSpc>
                <a:spcBef>
                  <a:spcPct val="0"/>
                </a:spcBef>
                <a:spcAft>
                  <a:spcPct val="0"/>
                </a:spcAft>
                <a:defRPr sz="3000" b="1">
                  <a:solidFill>
                    <a:schemeClr val="tx1"/>
                  </a:solidFill>
                  <a:latin typeface="Arial" charset="0"/>
                </a:defRPr>
              </a:lvl9pPr>
            </a:lstStyle>
            <a:p>
              <a:pPr algn="ctr">
                <a:spcBef>
                  <a:spcPct val="20000"/>
                </a:spcBef>
              </a:pPr>
              <a:r>
                <a:rPr lang="en-US" altLang="en-US" sz="1400" b="0"/>
                <a:t>Protection up to 10 years</a:t>
              </a:r>
            </a:p>
          </p:txBody>
        </p:sp>
        <p:sp>
          <p:nvSpPr>
            <p:cNvPr id="43023" name="Rectangle 14"/>
            <p:cNvSpPr>
              <a:spLocks noChangeArrowheads="1"/>
            </p:cNvSpPr>
            <p:nvPr/>
          </p:nvSpPr>
          <p:spPr bwMode="auto">
            <a:xfrm>
              <a:off x="6923088" y="1905000"/>
              <a:ext cx="1535112" cy="762000"/>
            </a:xfrm>
            <a:prstGeom prst="rect">
              <a:avLst/>
            </a:prstGeom>
            <a:solidFill>
              <a:schemeClr val="bg1"/>
            </a:solidFill>
            <a:ln w="28575">
              <a:solidFill>
                <a:schemeClr val="tx1"/>
              </a:solidFill>
              <a:miter lim="800000"/>
              <a:headEnd/>
              <a:tailEnd/>
            </a:ln>
          </p:spPr>
          <p:txBody>
            <a:bodyPr lIns="82296" tIns="36576" rIns="82296" bIns="36576" anchor="ctr" anchorCtr="1"/>
            <a:lstStyle>
              <a:lvl1pPr defTabSz="814388">
                <a:defRPr sz="3000" b="1">
                  <a:solidFill>
                    <a:schemeClr val="tx1"/>
                  </a:solidFill>
                  <a:latin typeface="Arial" charset="0"/>
                </a:defRPr>
              </a:lvl1pPr>
              <a:lvl2pPr marL="742950" indent="-285750" defTabSz="814388">
                <a:defRPr sz="3000" b="1">
                  <a:solidFill>
                    <a:schemeClr val="tx1"/>
                  </a:solidFill>
                  <a:latin typeface="Arial" charset="0"/>
                </a:defRPr>
              </a:lvl2pPr>
              <a:lvl3pPr marL="1143000" indent="-228600" defTabSz="814388">
                <a:defRPr sz="3000" b="1">
                  <a:solidFill>
                    <a:schemeClr val="tx1"/>
                  </a:solidFill>
                  <a:latin typeface="Arial" charset="0"/>
                </a:defRPr>
              </a:lvl3pPr>
              <a:lvl4pPr marL="1600200" indent="-228600" defTabSz="814388">
                <a:defRPr sz="3000" b="1">
                  <a:solidFill>
                    <a:schemeClr val="tx1"/>
                  </a:solidFill>
                  <a:latin typeface="Arial" charset="0"/>
                </a:defRPr>
              </a:lvl4pPr>
              <a:lvl5pPr marL="2057400" indent="-228600" defTabSz="814388">
                <a:defRPr sz="3000" b="1">
                  <a:solidFill>
                    <a:schemeClr val="tx1"/>
                  </a:solidFill>
                  <a:latin typeface="Arial" charset="0"/>
                </a:defRPr>
              </a:lvl5pPr>
              <a:lvl6pPr marL="2514600" indent="-228600" defTabSz="814388" eaLnBrk="0" fontAlgn="base" hangingPunct="0">
                <a:lnSpc>
                  <a:spcPct val="90000"/>
                </a:lnSpc>
                <a:spcBef>
                  <a:spcPct val="0"/>
                </a:spcBef>
                <a:spcAft>
                  <a:spcPct val="0"/>
                </a:spcAft>
                <a:defRPr sz="3000" b="1">
                  <a:solidFill>
                    <a:schemeClr val="tx1"/>
                  </a:solidFill>
                  <a:latin typeface="Arial" charset="0"/>
                </a:defRPr>
              </a:lvl6pPr>
              <a:lvl7pPr marL="2971800" indent="-228600" defTabSz="814388" eaLnBrk="0" fontAlgn="base" hangingPunct="0">
                <a:lnSpc>
                  <a:spcPct val="90000"/>
                </a:lnSpc>
                <a:spcBef>
                  <a:spcPct val="0"/>
                </a:spcBef>
                <a:spcAft>
                  <a:spcPct val="0"/>
                </a:spcAft>
                <a:defRPr sz="3000" b="1">
                  <a:solidFill>
                    <a:schemeClr val="tx1"/>
                  </a:solidFill>
                  <a:latin typeface="Arial" charset="0"/>
                </a:defRPr>
              </a:lvl7pPr>
              <a:lvl8pPr marL="3429000" indent="-228600" defTabSz="814388" eaLnBrk="0" fontAlgn="base" hangingPunct="0">
                <a:lnSpc>
                  <a:spcPct val="90000"/>
                </a:lnSpc>
                <a:spcBef>
                  <a:spcPct val="0"/>
                </a:spcBef>
                <a:spcAft>
                  <a:spcPct val="0"/>
                </a:spcAft>
                <a:defRPr sz="3000" b="1">
                  <a:solidFill>
                    <a:schemeClr val="tx1"/>
                  </a:solidFill>
                  <a:latin typeface="Arial" charset="0"/>
                </a:defRPr>
              </a:lvl8pPr>
              <a:lvl9pPr marL="3886200" indent="-228600" defTabSz="814388" eaLnBrk="0" fontAlgn="base" hangingPunct="0">
                <a:lnSpc>
                  <a:spcPct val="90000"/>
                </a:lnSpc>
                <a:spcBef>
                  <a:spcPct val="0"/>
                </a:spcBef>
                <a:spcAft>
                  <a:spcPct val="0"/>
                </a:spcAft>
                <a:defRPr sz="3000" b="1">
                  <a:solidFill>
                    <a:schemeClr val="tx1"/>
                  </a:solidFill>
                  <a:latin typeface="Arial" charset="0"/>
                </a:defRPr>
              </a:lvl9pPr>
            </a:lstStyle>
            <a:p>
              <a:pPr>
                <a:spcBef>
                  <a:spcPct val="20000"/>
                </a:spcBef>
              </a:pPr>
              <a:r>
                <a:rPr lang="en-US" altLang="en-US" sz="2400" b="0"/>
                <a:t>160</a:t>
              </a:r>
            </a:p>
          </p:txBody>
        </p:sp>
        <p:sp>
          <p:nvSpPr>
            <p:cNvPr id="43024" name="Rectangle 15"/>
            <p:cNvSpPr>
              <a:spLocks noChangeArrowheads="1"/>
            </p:cNvSpPr>
            <p:nvPr/>
          </p:nvSpPr>
          <p:spPr bwMode="auto">
            <a:xfrm>
              <a:off x="5384800" y="1905000"/>
              <a:ext cx="1538288" cy="762000"/>
            </a:xfrm>
            <a:prstGeom prst="rect">
              <a:avLst/>
            </a:prstGeom>
            <a:solidFill>
              <a:schemeClr val="bg1"/>
            </a:solidFill>
            <a:ln w="28575">
              <a:solidFill>
                <a:schemeClr val="tx1"/>
              </a:solidFill>
              <a:miter lim="800000"/>
              <a:headEnd/>
              <a:tailEnd/>
            </a:ln>
          </p:spPr>
          <p:txBody>
            <a:bodyPr lIns="82296" tIns="36576" rIns="82296" bIns="36576" anchor="ctr" anchorCtr="1"/>
            <a:lstStyle>
              <a:lvl1pPr defTabSz="814388">
                <a:defRPr sz="3000" b="1">
                  <a:solidFill>
                    <a:schemeClr val="tx1"/>
                  </a:solidFill>
                  <a:latin typeface="Arial" charset="0"/>
                </a:defRPr>
              </a:lvl1pPr>
              <a:lvl2pPr marL="742950" indent="-285750" defTabSz="814388">
                <a:defRPr sz="3000" b="1">
                  <a:solidFill>
                    <a:schemeClr val="tx1"/>
                  </a:solidFill>
                  <a:latin typeface="Arial" charset="0"/>
                </a:defRPr>
              </a:lvl2pPr>
              <a:lvl3pPr marL="1143000" indent="-228600" defTabSz="814388">
                <a:defRPr sz="3000" b="1">
                  <a:solidFill>
                    <a:schemeClr val="tx1"/>
                  </a:solidFill>
                  <a:latin typeface="Arial" charset="0"/>
                </a:defRPr>
              </a:lvl3pPr>
              <a:lvl4pPr marL="1600200" indent="-228600" defTabSz="814388">
                <a:defRPr sz="3000" b="1">
                  <a:solidFill>
                    <a:schemeClr val="tx1"/>
                  </a:solidFill>
                  <a:latin typeface="Arial" charset="0"/>
                </a:defRPr>
              </a:lvl4pPr>
              <a:lvl5pPr marL="2057400" indent="-228600" defTabSz="814388">
                <a:defRPr sz="3000" b="1">
                  <a:solidFill>
                    <a:schemeClr val="tx1"/>
                  </a:solidFill>
                  <a:latin typeface="Arial" charset="0"/>
                </a:defRPr>
              </a:lvl5pPr>
              <a:lvl6pPr marL="2514600" indent="-228600" defTabSz="814388" eaLnBrk="0" fontAlgn="base" hangingPunct="0">
                <a:lnSpc>
                  <a:spcPct val="90000"/>
                </a:lnSpc>
                <a:spcBef>
                  <a:spcPct val="0"/>
                </a:spcBef>
                <a:spcAft>
                  <a:spcPct val="0"/>
                </a:spcAft>
                <a:defRPr sz="3000" b="1">
                  <a:solidFill>
                    <a:schemeClr val="tx1"/>
                  </a:solidFill>
                  <a:latin typeface="Arial" charset="0"/>
                </a:defRPr>
              </a:lvl6pPr>
              <a:lvl7pPr marL="2971800" indent="-228600" defTabSz="814388" eaLnBrk="0" fontAlgn="base" hangingPunct="0">
                <a:lnSpc>
                  <a:spcPct val="90000"/>
                </a:lnSpc>
                <a:spcBef>
                  <a:spcPct val="0"/>
                </a:spcBef>
                <a:spcAft>
                  <a:spcPct val="0"/>
                </a:spcAft>
                <a:defRPr sz="3000" b="1">
                  <a:solidFill>
                    <a:schemeClr val="tx1"/>
                  </a:solidFill>
                  <a:latin typeface="Arial" charset="0"/>
                </a:defRPr>
              </a:lvl7pPr>
              <a:lvl8pPr marL="3429000" indent="-228600" defTabSz="814388" eaLnBrk="0" fontAlgn="base" hangingPunct="0">
                <a:lnSpc>
                  <a:spcPct val="90000"/>
                </a:lnSpc>
                <a:spcBef>
                  <a:spcPct val="0"/>
                </a:spcBef>
                <a:spcAft>
                  <a:spcPct val="0"/>
                </a:spcAft>
                <a:defRPr sz="3000" b="1">
                  <a:solidFill>
                    <a:schemeClr val="tx1"/>
                  </a:solidFill>
                  <a:latin typeface="Arial" charset="0"/>
                </a:defRPr>
              </a:lvl8pPr>
              <a:lvl9pPr marL="3886200" indent="-228600" defTabSz="814388" eaLnBrk="0" fontAlgn="base" hangingPunct="0">
                <a:lnSpc>
                  <a:spcPct val="90000"/>
                </a:lnSpc>
                <a:spcBef>
                  <a:spcPct val="0"/>
                </a:spcBef>
                <a:spcAft>
                  <a:spcPct val="0"/>
                </a:spcAft>
                <a:defRPr sz="3000" b="1">
                  <a:solidFill>
                    <a:schemeClr val="tx1"/>
                  </a:solidFill>
                  <a:latin typeface="Arial" charset="0"/>
                </a:defRPr>
              </a:lvl9pPr>
            </a:lstStyle>
            <a:p>
              <a:pPr>
                <a:spcBef>
                  <a:spcPct val="20000"/>
                </a:spcBef>
              </a:pPr>
              <a:r>
                <a:rPr lang="en-US" altLang="en-US" sz="2400" b="0"/>
                <a:t>160</a:t>
              </a:r>
            </a:p>
          </p:txBody>
        </p:sp>
        <p:sp>
          <p:nvSpPr>
            <p:cNvPr id="43025" name="Rectangle 16"/>
            <p:cNvSpPr>
              <a:spLocks noChangeArrowheads="1"/>
            </p:cNvSpPr>
            <p:nvPr/>
          </p:nvSpPr>
          <p:spPr bwMode="auto">
            <a:xfrm>
              <a:off x="3849688" y="1905000"/>
              <a:ext cx="1535112" cy="762000"/>
            </a:xfrm>
            <a:prstGeom prst="rect">
              <a:avLst/>
            </a:prstGeom>
            <a:solidFill>
              <a:schemeClr val="bg1"/>
            </a:solidFill>
            <a:ln w="28575">
              <a:solidFill>
                <a:schemeClr val="tx1"/>
              </a:solidFill>
              <a:miter lim="800000"/>
              <a:headEnd/>
              <a:tailEnd/>
            </a:ln>
          </p:spPr>
          <p:txBody>
            <a:bodyPr lIns="82296" tIns="36576" rIns="82296" bIns="36576" anchor="ctr" anchorCtr="1"/>
            <a:lstStyle>
              <a:lvl1pPr defTabSz="814388">
                <a:defRPr sz="3000" b="1">
                  <a:solidFill>
                    <a:schemeClr val="tx1"/>
                  </a:solidFill>
                  <a:latin typeface="Arial" charset="0"/>
                </a:defRPr>
              </a:lvl1pPr>
              <a:lvl2pPr marL="742950" indent="-285750" defTabSz="814388">
                <a:defRPr sz="3000" b="1">
                  <a:solidFill>
                    <a:schemeClr val="tx1"/>
                  </a:solidFill>
                  <a:latin typeface="Arial" charset="0"/>
                </a:defRPr>
              </a:lvl2pPr>
              <a:lvl3pPr marL="1143000" indent="-228600" defTabSz="814388">
                <a:defRPr sz="3000" b="1">
                  <a:solidFill>
                    <a:schemeClr val="tx1"/>
                  </a:solidFill>
                  <a:latin typeface="Arial" charset="0"/>
                </a:defRPr>
              </a:lvl3pPr>
              <a:lvl4pPr marL="1600200" indent="-228600" defTabSz="814388">
                <a:defRPr sz="3000" b="1">
                  <a:solidFill>
                    <a:schemeClr val="tx1"/>
                  </a:solidFill>
                  <a:latin typeface="Arial" charset="0"/>
                </a:defRPr>
              </a:lvl4pPr>
              <a:lvl5pPr marL="2057400" indent="-228600" defTabSz="814388">
                <a:defRPr sz="3000" b="1">
                  <a:solidFill>
                    <a:schemeClr val="tx1"/>
                  </a:solidFill>
                  <a:latin typeface="Arial" charset="0"/>
                </a:defRPr>
              </a:lvl5pPr>
              <a:lvl6pPr marL="2514600" indent="-228600" defTabSz="814388" eaLnBrk="0" fontAlgn="base" hangingPunct="0">
                <a:lnSpc>
                  <a:spcPct val="90000"/>
                </a:lnSpc>
                <a:spcBef>
                  <a:spcPct val="0"/>
                </a:spcBef>
                <a:spcAft>
                  <a:spcPct val="0"/>
                </a:spcAft>
                <a:defRPr sz="3000" b="1">
                  <a:solidFill>
                    <a:schemeClr val="tx1"/>
                  </a:solidFill>
                  <a:latin typeface="Arial" charset="0"/>
                </a:defRPr>
              </a:lvl6pPr>
              <a:lvl7pPr marL="2971800" indent="-228600" defTabSz="814388" eaLnBrk="0" fontAlgn="base" hangingPunct="0">
                <a:lnSpc>
                  <a:spcPct val="90000"/>
                </a:lnSpc>
                <a:spcBef>
                  <a:spcPct val="0"/>
                </a:spcBef>
                <a:spcAft>
                  <a:spcPct val="0"/>
                </a:spcAft>
                <a:defRPr sz="3000" b="1">
                  <a:solidFill>
                    <a:schemeClr val="tx1"/>
                  </a:solidFill>
                  <a:latin typeface="Arial" charset="0"/>
                </a:defRPr>
              </a:lvl7pPr>
              <a:lvl8pPr marL="3429000" indent="-228600" defTabSz="814388" eaLnBrk="0" fontAlgn="base" hangingPunct="0">
                <a:lnSpc>
                  <a:spcPct val="90000"/>
                </a:lnSpc>
                <a:spcBef>
                  <a:spcPct val="0"/>
                </a:spcBef>
                <a:spcAft>
                  <a:spcPct val="0"/>
                </a:spcAft>
                <a:defRPr sz="3000" b="1">
                  <a:solidFill>
                    <a:schemeClr val="tx1"/>
                  </a:solidFill>
                  <a:latin typeface="Arial" charset="0"/>
                </a:defRPr>
              </a:lvl8pPr>
              <a:lvl9pPr marL="3886200" indent="-228600" defTabSz="814388" eaLnBrk="0" fontAlgn="base" hangingPunct="0">
                <a:lnSpc>
                  <a:spcPct val="90000"/>
                </a:lnSpc>
                <a:spcBef>
                  <a:spcPct val="0"/>
                </a:spcBef>
                <a:spcAft>
                  <a:spcPct val="0"/>
                </a:spcAft>
                <a:defRPr sz="3000" b="1">
                  <a:solidFill>
                    <a:schemeClr val="tx1"/>
                  </a:solidFill>
                  <a:latin typeface="Arial" charset="0"/>
                </a:defRPr>
              </a:lvl9pPr>
            </a:lstStyle>
            <a:p>
              <a:pPr>
                <a:spcBef>
                  <a:spcPct val="20000"/>
                </a:spcBef>
              </a:pPr>
              <a:r>
                <a:rPr lang="en-US" altLang="en-US" sz="2400" b="0"/>
                <a:t>1248</a:t>
              </a:r>
            </a:p>
          </p:txBody>
        </p:sp>
        <p:sp>
          <p:nvSpPr>
            <p:cNvPr id="43026" name="Rectangle 17"/>
            <p:cNvSpPr>
              <a:spLocks noChangeArrowheads="1"/>
            </p:cNvSpPr>
            <p:nvPr/>
          </p:nvSpPr>
          <p:spPr bwMode="auto">
            <a:xfrm>
              <a:off x="2311400" y="1905000"/>
              <a:ext cx="1538288" cy="762000"/>
            </a:xfrm>
            <a:prstGeom prst="rect">
              <a:avLst/>
            </a:prstGeom>
            <a:solidFill>
              <a:schemeClr val="bg1"/>
            </a:solidFill>
            <a:ln w="28575">
              <a:solidFill>
                <a:schemeClr val="tx1"/>
              </a:solidFill>
              <a:miter lim="800000"/>
              <a:headEnd/>
              <a:tailEnd/>
            </a:ln>
          </p:spPr>
          <p:txBody>
            <a:bodyPr lIns="82296" tIns="36576" rIns="82296" bIns="36576" anchor="ctr" anchorCtr="1"/>
            <a:lstStyle>
              <a:lvl1pPr defTabSz="814388">
                <a:defRPr sz="3000" b="1">
                  <a:solidFill>
                    <a:schemeClr val="tx1"/>
                  </a:solidFill>
                  <a:latin typeface="Arial" charset="0"/>
                </a:defRPr>
              </a:lvl1pPr>
              <a:lvl2pPr marL="742950" indent="-285750" defTabSz="814388">
                <a:defRPr sz="3000" b="1">
                  <a:solidFill>
                    <a:schemeClr val="tx1"/>
                  </a:solidFill>
                  <a:latin typeface="Arial" charset="0"/>
                </a:defRPr>
              </a:lvl2pPr>
              <a:lvl3pPr marL="1143000" indent="-228600" defTabSz="814388">
                <a:defRPr sz="3000" b="1">
                  <a:solidFill>
                    <a:schemeClr val="tx1"/>
                  </a:solidFill>
                  <a:latin typeface="Arial" charset="0"/>
                </a:defRPr>
              </a:lvl3pPr>
              <a:lvl4pPr marL="1600200" indent="-228600" defTabSz="814388">
                <a:defRPr sz="3000" b="1">
                  <a:solidFill>
                    <a:schemeClr val="tx1"/>
                  </a:solidFill>
                  <a:latin typeface="Arial" charset="0"/>
                </a:defRPr>
              </a:lvl4pPr>
              <a:lvl5pPr marL="2057400" indent="-228600" defTabSz="814388">
                <a:defRPr sz="3000" b="1">
                  <a:solidFill>
                    <a:schemeClr val="tx1"/>
                  </a:solidFill>
                  <a:latin typeface="Arial" charset="0"/>
                </a:defRPr>
              </a:lvl5pPr>
              <a:lvl6pPr marL="2514600" indent="-228600" defTabSz="814388" eaLnBrk="0" fontAlgn="base" hangingPunct="0">
                <a:lnSpc>
                  <a:spcPct val="90000"/>
                </a:lnSpc>
                <a:spcBef>
                  <a:spcPct val="0"/>
                </a:spcBef>
                <a:spcAft>
                  <a:spcPct val="0"/>
                </a:spcAft>
                <a:defRPr sz="3000" b="1">
                  <a:solidFill>
                    <a:schemeClr val="tx1"/>
                  </a:solidFill>
                  <a:latin typeface="Arial" charset="0"/>
                </a:defRPr>
              </a:lvl6pPr>
              <a:lvl7pPr marL="2971800" indent="-228600" defTabSz="814388" eaLnBrk="0" fontAlgn="base" hangingPunct="0">
                <a:lnSpc>
                  <a:spcPct val="90000"/>
                </a:lnSpc>
                <a:spcBef>
                  <a:spcPct val="0"/>
                </a:spcBef>
                <a:spcAft>
                  <a:spcPct val="0"/>
                </a:spcAft>
                <a:defRPr sz="3000" b="1">
                  <a:solidFill>
                    <a:schemeClr val="tx1"/>
                  </a:solidFill>
                  <a:latin typeface="Arial" charset="0"/>
                </a:defRPr>
              </a:lvl7pPr>
              <a:lvl8pPr marL="3429000" indent="-228600" defTabSz="814388" eaLnBrk="0" fontAlgn="base" hangingPunct="0">
                <a:lnSpc>
                  <a:spcPct val="90000"/>
                </a:lnSpc>
                <a:spcBef>
                  <a:spcPct val="0"/>
                </a:spcBef>
                <a:spcAft>
                  <a:spcPct val="0"/>
                </a:spcAft>
                <a:defRPr sz="3000" b="1">
                  <a:solidFill>
                    <a:schemeClr val="tx1"/>
                  </a:solidFill>
                  <a:latin typeface="Arial" charset="0"/>
                </a:defRPr>
              </a:lvl8pPr>
              <a:lvl9pPr marL="3886200" indent="-228600" defTabSz="814388" eaLnBrk="0" fontAlgn="base" hangingPunct="0">
                <a:lnSpc>
                  <a:spcPct val="90000"/>
                </a:lnSpc>
                <a:spcBef>
                  <a:spcPct val="0"/>
                </a:spcBef>
                <a:spcAft>
                  <a:spcPct val="0"/>
                </a:spcAft>
                <a:defRPr sz="3000" b="1">
                  <a:solidFill>
                    <a:schemeClr val="tx1"/>
                  </a:solidFill>
                  <a:latin typeface="Arial" charset="0"/>
                </a:defRPr>
              </a:lvl9pPr>
            </a:lstStyle>
            <a:p>
              <a:pPr>
                <a:spcBef>
                  <a:spcPct val="20000"/>
                </a:spcBef>
              </a:pPr>
              <a:r>
                <a:rPr lang="en-US" altLang="en-US" sz="2400" b="0"/>
                <a:t>80</a:t>
              </a:r>
            </a:p>
          </p:txBody>
        </p:sp>
        <p:sp>
          <p:nvSpPr>
            <p:cNvPr id="43027" name="Rectangle 18"/>
            <p:cNvSpPr>
              <a:spLocks noChangeArrowheads="1"/>
            </p:cNvSpPr>
            <p:nvPr/>
          </p:nvSpPr>
          <p:spPr bwMode="auto">
            <a:xfrm>
              <a:off x="776288" y="1905000"/>
              <a:ext cx="1535112"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lIns="82296" tIns="36576" rIns="82296" bIns="36576" anchor="ctr" anchorCtr="1"/>
            <a:lstStyle>
              <a:lvl1pPr defTabSz="814388">
                <a:defRPr sz="3000" b="1">
                  <a:solidFill>
                    <a:schemeClr val="tx1"/>
                  </a:solidFill>
                  <a:latin typeface="Arial" charset="0"/>
                </a:defRPr>
              </a:lvl1pPr>
              <a:lvl2pPr marL="742950" indent="-285750" defTabSz="814388">
                <a:defRPr sz="3000" b="1">
                  <a:solidFill>
                    <a:schemeClr val="tx1"/>
                  </a:solidFill>
                  <a:latin typeface="Arial" charset="0"/>
                </a:defRPr>
              </a:lvl2pPr>
              <a:lvl3pPr marL="1143000" indent="-228600" defTabSz="814388">
                <a:defRPr sz="3000" b="1">
                  <a:solidFill>
                    <a:schemeClr val="tx1"/>
                  </a:solidFill>
                  <a:latin typeface="Arial" charset="0"/>
                </a:defRPr>
              </a:lvl3pPr>
              <a:lvl4pPr marL="1600200" indent="-228600" defTabSz="814388">
                <a:defRPr sz="3000" b="1">
                  <a:solidFill>
                    <a:schemeClr val="tx1"/>
                  </a:solidFill>
                  <a:latin typeface="Arial" charset="0"/>
                </a:defRPr>
              </a:lvl4pPr>
              <a:lvl5pPr marL="2057400" indent="-228600" defTabSz="814388">
                <a:defRPr sz="3000" b="1">
                  <a:solidFill>
                    <a:schemeClr val="tx1"/>
                  </a:solidFill>
                  <a:latin typeface="Arial" charset="0"/>
                </a:defRPr>
              </a:lvl5pPr>
              <a:lvl6pPr marL="2514600" indent="-228600" defTabSz="814388" eaLnBrk="0" fontAlgn="base" hangingPunct="0">
                <a:lnSpc>
                  <a:spcPct val="90000"/>
                </a:lnSpc>
                <a:spcBef>
                  <a:spcPct val="0"/>
                </a:spcBef>
                <a:spcAft>
                  <a:spcPct val="0"/>
                </a:spcAft>
                <a:defRPr sz="3000" b="1">
                  <a:solidFill>
                    <a:schemeClr val="tx1"/>
                  </a:solidFill>
                  <a:latin typeface="Arial" charset="0"/>
                </a:defRPr>
              </a:lvl6pPr>
              <a:lvl7pPr marL="2971800" indent="-228600" defTabSz="814388" eaLnBrk="0" fontAlgn="base" hangingPunct="0">
                <a:lnSpc>
                  <a:spcPct val="90000"/>
                </a:lnSpc>
                <a:spcBef>
                  <a:spcPct val="0"/>
                </a:spcBef>
                <a:spcAft>
                  <a:spcPct val="0"/>
                </a:spcAft>
                <a:defRPr sz="3000" b="1">
                  <a:solidFill>
                    <a:schemeClr val="tx1"/>
                  </a:solidFill>
                  <a:latin typeface="Arial" charset="0"/>
                </a:defRPr>
              </a:lvl7pPr>
              <a:lvl8pPr marL="3429000" indent="-228600" defTabSz="814388" eaLnBrk="0" fontAlgn="base" hangingPunct="0">
                <a:lnSpc>
                  <a:spcPct val="90000"/>
                </a:lnSpc>
                <a:spcBef>
                  <a:spcPct val="0"/>
                </a:spcBef>
                <a:spcAft>
                  <a:spcPct val="0"/>
                </a:spcAft>
                <a:defRPr sz="3000" b="1">
                  <a:solidFill>
                    <a:schemeClr val="tx1"/>
                  </a:solidFill>
                  <a:latin typeface="Arial" charset="0"/>
                </a:defRPr>
              </a:lvl8pPr>
              <a:lvl9pPr marL="3886200" indent="-228600" defTabSz="814388" eaLnBrk="0" fontAlgn="base" hangingPunct="0">
                <a:lnSpc>
                  <a:spcPct val="90000"/>
                </a:lnSpc>
                <a:spcBef>
                  <a:spcPct val="0"/>
                </a:spcBef>
                <a:spcAft>
                  <a:spcPct val="0"/>
                </a:spcAft>
                <a:defRPr sz="3000" b="1">
                  <a:solidFill>
                    <a:schemeClr val="tx1"/>
                  </a:solidFill>
                  <a:latin typeface="Arial" charset="0"/>
                </a:defRPr>
              </a:lvl9pPr>
            </a:lstStyle>
            <a:p>
              <a:pPr algn="ctr">
                <a:spcBef>
                  <a:spcPct val="20000"/>
                </a:spcBef>
              </a:pPr>
              <a:r>
                <a:rPr lang="en-US" altLang="en-US" sz="1400" b="0"/>
                <a:t>Protection up to 3 years</a:t>
              </a:r>
            </a:p>
          </p:txBody>
        </p:sp>
        <p:sp>
          <p:nvSpPr>
            <p:cNvPr id="43028" name="Rectangle 19"/>
            <p:cNvSpPr>
              <a:spLocks noChangeArrowheads="1"/>
            </p:cNvSpPr>
            <p:nvPr/>
          </p:nvSpPr>
          <p:spPr bwMode="auto">
            <a:xfrm>
              <a:off x="6923088" y="1171575"/>
              <a:ext cx="1535112" cy="733425"/>
            </a:xfrm>
            <a:prstGeom prst="rect">
              <a:avLst/>
            </a:prstGeom>
            <a:solidFill>
              <a:srgbClr val="DDDDDD"/>
            </a:solidFill>
            <a:ln w="28575">
              <a:solidFill>
                <a:schemeClr val="tx1"/>
              </a:solidFill>
              <a:miter lim="800000"/>
              <a:headEnd/>
              <a:tailEnd/>
            </a:ln>
          </p:spPr>
          <p:txBody>
            <a:bodyPr lIns="82296" tIns="36576" rIns="82296" bIns="36576" anchor="ctr" anchorCtr="1"/>
            <a:lstStyle>
              <a:lvl1pPr defTabSz="814388">
                <a:defRPr sz="3000" b="1">
                  <a:solidFill>
                    <a:schemeClr val="tx1"/>
                  </a:solidFill>
                  <a:latin typeface="Arial" charset="0"/>
                </a:defRPr>
              </a:lvl1pPr>
              <a:lvl2pPr marL="742950" indent="-285750" defTabSz="814388">
                <a:defRPr sz="3000" b="1">
                  <a:solidFill>
                    <a:schemeClr val="tx1"/>
                  </a:solidFill>
                  <a:latin typeface="Arial" charset="0"/>
                </a:defRPr>
              </a:lvl2pPr>
              <a:lvl3pPr marL="1143000" indent="-228600" defTabSz="814388">
                <a:defRPr sz="3000" b="1">
                  <a:solidFill>
                    <a:schemeClr val="tx1"/>
                  </a:solidFill>
                  <a:latin typeface="Arial" charset="0"/>
                </a:defRPr>
              </a:lvl3pPr>
              <a:lvl4pPr marL="1600200" indent="-228600" defTabSz="814388">
                <a:defRPr sz="3000" b="1">
                  <a:solidFill>
                    <a:schemeClr val="tx1"/>
                  </a:solidFill>
                  <a:latin typeface="Arial" charset="0"/>
                </a:defRPr>
              </a:lvl4pPr>
              <a:lvl5pPr marL="2057400" indent="-228600" defTabSz="814388">
                <a:defRPr sz="3000" b="1">
                  <a:solidFill>
                    <a:schemeClr val="tx1"/>
                  </a:solidFill>
                  <a:latin typeface="Arial" charset="0"/>
                </a:defRPr>
              </a:lvl5pPr>
              <a:lvl6pPr marL="2514600" indent="-228600" defTabSz="814388" eaLnBrk="0" fontAlgn="base" hangingPunct="0">
                <a:lnSpc>
                  <a:spcPct val="90000"/>
                </a:lnSpc>
                <a:spcBef>
                  <a:spcPct val="0"/>
                </a:spcBef>
                <a:spcAft>
                  <a:spcPct val="0"/>
                </a:spcAft>
                <a:defRPr sz="3000" b="1">
                  <a:solidFill>
                    <a:schemeClr val="tx1"/>
                  </a:solidFill>
                  <a:latin typeface="Arial" charset="0"/>
                </a:defRPr>
              </a:lvl6pPr>
              <a:lvl7pPr marL="2971800" indent="-228600" defTabSz="814388" eaLnBrk="0" fontAlgn="base" hangingPunct="0">
                <a:lnSpc>
                  <a:spcPct val="90000"/>
                </a:lnSpc>
                <a:spcBef>
                  <a:spcPct val="0"/>
                </a:spcBef>
                <a:spcAft>
                  <a:spcPct val="0"/>
                </a:spcAft>
                <a:defRPr sz="3000" b="1">
                  <a:solidFill>
                    <a:schemeClr val="tx1"/>
                  </a:solidFill>
                  <a:latin typeface="Arial" charset="0"/>
                </a:defRPr>
              </a:lvl7pPr>
              <a:lvl8pPr marL="3429000" indent="-228600" defTabSz="814388" eaLnBrk="0" fontAlgn="base" hangingPunct="0">
                <a:lnSpc>
                  <a:spcPct val="90000"/>
                </a:lnSpc>
                <a:spcBef>
                  <a:spcPct val="0"/>
                </a:spcBef>
                <a:spcAft>
                  <a:spcPct val="0"/>
                </a:spcAft>
                <a:defRPr sz="3000" b="1">
                  <a:solidFill>
                    <a:schemeClr val="tx1"/>
                  </a:solidFill>
                  <a:latin typeface="Arial" charset="0"/>
                </a:defRPr>
              </a:lvl8pPr>
              <a:lvl9pPr marL="3886200" indent="-228600" defTabSz="814388" eaLnBrk="0" fontAlgn="base" hangingPunct="0">
                <a:lnSpc>
                  <a:spcPct val="90000"/>
                </a:lnSpc>
                <a:spcBef>
                  <a:spcPct val="0"/>
                </a:spcBef>
                <a:spcAft>
                  <a:spcPct val="0"/>
                </a:spcAft>
                <a:defRPr sz="3000" b="1">
                  <a:solidFill>
                    <a:schemeClr val="tx1"/>
                  </a:solidFill>
                  <a:latin typeface="Arial" charset="0"/>
                </a:defRPr>
              </a:lvl9pPr>
            </a:lstStyle>
            <a:p>
              <a:pPr algn="ctr"/>
              <a:r>
                <a:rPr lang="en-US" altLang="en-US" sz="1400" b="0"/>
                <a:t>Hash</a:t>
              </a:r>
            </a:p>
          </p:txBody>
        </p:sp>
        <p:sp>
          <p:nvSpPr>
            <p:cNvPr id="43029" name="Rectangle 20"/>
            <p:cNvSpPr>
              <a:spLocks noChangeArrowheads="1"/>
            </p:cNvSpPr>
            <p:nvPr/>
          </p:nvSpPr>
          <p:spPr bwMode="auto">
            <a:xfrm>
              <a:off x="5384800" y="1171575"/>
              <a:ext cx="1538288" cy="733425"/>
            </a:xfrm>
            <a:prstGeom prst="rect">
              <a:avLst/>
            </a:prstGeom>
            <a:solidFill>
              <a:srgbClr val="DDDDDD"/>
            </a:solidFill>
            <a:ln w="28575">
              <a:solidFill>
                <a:schemeClr val="tx1"/>
              </a:solidFill>
              <a:miter lim="800000"/>
              <a:headEnd/>
              <a:tailEnd/>
            </a:ln>
          </p:spPr>
          <p:txBody>
            <a:bodyPr lIns="82296" tIns="36576" rIns="82296" bIns="36576" anchor="ctr" anchorCtr="1"/>
            <a:lstStyle>
              <a:lvl1pPr defTabSz="814388">
                <a:defRPr sz="3000" b="1">
                  <a:solidFill>
                    <a:schemeClr val="tx1"/>
                  </a:solidFill>
                  <a:latin typeface="Arial" charset="0"/>
                </a:defRPr>
              </a:lvl1pPr>
              <a:lvl2pPr marL="742950" indent="-285750" defTabSz="814388">
                <a:defRPr sz="3000" b="1">
                  <a:solidFill>
                    <a:schemeClr val="tx1"/>
                  </a:solidFill>
                  <a:latin typeface="Arial" charset="0"/>
                </a:defRPr>
              </a:lvl2pPr>
              <a:lvl3pPr marL="1143000" indent="-228600" defTabSz="814388">
                <a:defRPr sz="3000" b="1">
                  <a:solidFill>
                    <a:schemeClr val="tx1"/>
                  </a:solidFill>
                  <a:latin typeface="Arial" charset="0"/>
                </a:defRPr>
              </a:lvl3pPr>
              <a:lvl4pPr marL="1600200" indent="-228600" defTabSz="814388">
                <a:defRPr sz="3000" b="1">
                  <a:solidFill>
                    <a:schemeClr val="tx1"/>
                  </a:solidFill>
                  <a:latin typeface="Arial" charset="0"/>
                </a:defRPr>
              </a:lvl4pPr>
              <a:lvl5pPr marL="2057400" indent="-228600" defTabSz="814388">
                <a:defRPr sz="3000" b="1">
                  <a:solidFill>
                    <a:schemeClr val="tx1"/>
                  </a:solidFill>
                  <a:latin typeface="Arial" charset="0"/>
                </a:defRPr>
              </a:lvl5pPr>
              <a:lvl6pPr marL="2514600" indent="-228600" defTabSz="814388" eaLnBrk="0" fontAlgn="base" hangingPunct="0">
                <a:lnSpc>
                  <a:spcPct val="90000"/>
                </a:lnSpc>
                <a:spcBef>
                  <a:spcPct val="0"/>
                </a:spcBef>
                <a:spcAft>
                  <a:spcPct val="0"/>
                </a:spcAft>
                <a:defRPr sz="3000" b="1">
                  <a:solidFill>
                    <a:schemeClr val="tx1"/>
                  </a:solidFill>
                  <a:latin typeface="Arial" charset="0"/>
                </a:defRPr>
              </a:lvl6pPr>
              <a:lvl7pPr marL="2971800" indent="-228600" defTabSz="814388" eaLnBrk="0" fontAlgn="base" hangingPunct="0">
                <a:lnSpc>
                  <a:spcPct val="90000"/>
                </a:lnSpc>
                <a:spcBef>
                  <a:spcPct val="0"/>
                </a:spcBef>
                <a:spcAft>
                  <a:spcPct val="0"/>
                </a:spcAft>
                <a:defRPr sz="3000" b="1">
                  <a:solidFill>
                    <a:schemeClr val="tx1"/>
                  </a:solidFill>
                  <a:latin typeface="Arial" charset="0"/>
                </a:defRPr>
              </a:lvl7pPr>
              <a:lvl8pPr marL="3429000" indent="-228600" defTabSz="814388" eaLnBrk="0" fontAlgn="base" hangingPunct="0">
                <a:lnSpc>
                  <a:spcPct val="90000"/>
                </a:lnSpc>
                <a:spcBef>
                  <a:spcPct val="0"/>
                </a:spcBef>
                <a:spcAft>
                  <a:spcPct val="0"/>
                </a:spcAft>
                <a:defRPr sz="3000" b="1">
                  <a:solidFill>
                    <a:schemeClr val="tx1"/>
                  </a:solidFill>
                  <a:latin typeface="Arial" charset="0"/>
                </a:defRPr>
              </a:lvl8pPr>
              <a:lvl9pPr marL="3886200" indent="-228600" defTabSz="814388" eaLnBrk="0" fontAlgn="base" hangingPunct="0">
                <a:lnSpc>
                  <a:spcPct val="90000"/>
                </a:lnSpc>
                <a:spcBef>
                  <a:spcPct val="0"/>
                </a:spcBef>
                <a:spcAft>
                  <a:spcPct val="0"/>
                </a:spcAft>
                <a:defRPr sz="3000" b="1">
                  <a:solidFill>
                    <a:schemeClr val="tx1"/>
                  </a:solidFill>
                  <a:latin typeface="Arial" charset="0"/>
                </a:defRPr>
              </a:lvl9pPr>
            </a:lstStyle>
            <a:p>
              <a:pPr algn="ctr">
                <a:spcBef>
                  <a:spcPct val="20000"/>
                </a:spcBef>
              </a:pPr>
              <a:r>
                <a:rPr lang="en-US" altLang="en-US" sz="1400" b="0"/>
                <a:t>Digital Signature</a:t>
              </a:r>
            </a:p>
          </p:txBody>
        </p:sp>
        <p:sp>
          <p:nvSpPr>
            <p:cNvPr id="43030" name="Rectangle 21"/>
            <p:cNvSpPr>
              <a:spLocks noChangeArrowheads="1"/>
            </p:cNvSpPr>
            <p:nvPr/>
          </p:nvSpPr>
          <p:spPr bwMode="auto">
            <a:xfrm>
              <a:off x="3849688" y="1171575"/>
              <a:ext cx="1535112" cy="733425"/>
            </a:xfrm>
            <a:prstGeom prst="rect">
              <a:avLst/>
            </a:prstGeom>
            <a:solidFill>
              <a:srgbClr val="DDDDDD"/>
            </a:solidFill>
            <a:ln w="28575">
              <a:solidFill>
                <a:schemeClr val="tx1"/>
              </a:solidFill>
              <a:miter lim="800000"/>
              <a:headEnd/>
              <a:tailEnd/>
            </a:ln>
          </p:spPr>
          <p:txBody>
            <a:bodyPr lIns="82296" tIns="36576" rIns="82296" bIns="36576" anchor="ctr" anchorCtr="1"/>
            <a:lstStyle>
              <a:lvl1pPr defTabSz="814388">
                <a:defRPr sz="3000" b="1">
                  <a:solidFill>
                    <a:schemeClr val="tx1"/>
                  </a:solidFill>
                  <a:latin typeface="Arial" charset="0"/>
                </a:defRPr>
              </a:lvl1pPr>
              <a:lvl2pPr marL="742950" indent="-285750" defTabSz="814388">
                <a:defRPr sz="3000" b="1">
                  <a:solidFill>
                    <a:schemeClr val="tx1"/>
                  </a:solidFill>
                  <a:latin typeface="Arial" charset="0"/>
                </a:defRPr>
              </a:lvl2pPr>
              <a:lvl3pPr marL="1143000" indent="-228600" defTabSz="814388">
                <a:defRPr sz="3000" b="1">
                  <a:solidFill>
                    <a:schemeClr val="tx1"/>
                  </a:solidFill>
                  <a:latin typeface="Arial" charset="0"/>
                </a:defRPr>
              </a:lvl3pPr>
              <a:lvl4pPr marL="1600200" indent="-228600" defTabSz="814388">
                <a:defRPr sz="3000" b="1">
                  <a:solidFill>
                    <a:schemeClr val="tx1"/>
                  </a:solidFill>
                  <a:latin typeface="Arial" charset="0"/>
                </a:defRPr>
              </a:lvl4pPr>
              <a:lvl5pPr marL="2057400" indent="-228600" defTabSz="814388">
                <a:defRPr sz="3000" b="1">
                  <a:solidFill>
                    <a:schemeClr val="tx1"/>
                  </a:solidFill>
                  <a:latin typeface="Arial" charset="0"/>
                </a:defRPr>
              </a:lvl5pPr>
              <a:lvl6pPr marL="2514600" indent="-228600" defTabSz="814388" eaLnBrk="0" fontAlgn="base" hangingPunct="0">
                <a:lnSpc>
                  <a:spcPct val="90000"/>
                </a:lnSpc>
                <a:spcBef>
                  <a:spcPct val="0"/>
                </a:spcBef>
                <a:spcAft>
                  <a:spcPct val="0"/>
                </a:spcAft>
                <a:defRPr sz="3000" b="1">
                  <a:solidFill>
                    <a:schemeClr val="tx1"/>
                  </a:solidFill>
                  <a:latin typeface="Arial" charset="0"/>
                </a:defRPr>
              </a:lvl6pPr>
              <a:lvl7pPr marL="2971800" indent="-228600" defTabSz="814388" eaLnBrk="0" fontAlgn="base" hangingPunct="0">
                <a:lnSpc>
                  <a:spcPct val="90000"/>
                </a:lnSpc>
                <a:spcBef>
                  <a:spcPct val="0"/>
                </a:spcBef>
                <a:spcAft>
                  <a:spcPct val="0"/>
                </a:spcAft>
                <a:defRPr sz="3000" b="1">
                  <a:solidFill>
                    <a:schemeClr val="tx1"/>
                  </a:solidFill>
                  <a:latin typeface="Arial" charset="0"/>
                </a:defRPr>
              </a:lvl7pPr>
              <a:lvl8pPr marL="3429000" indent="-228600" defTabSz="814388" eaLnBrk="0" fontAlgn="base" hangingPunct="0">
                <a:lnSpc>
                  <a:spcPct val="90000"/>
                </a:lnSpc>
                <a:spcBef>
                  <a:spcPct val="0"/>
                </a:spcBef>
                <a:spcAft>
                  <a:spcPct val="0"/>
                </a:spcAft>
                <a:defRPr sz="3000" b="1">
                  <a:solidFill>
                    <a:schemeClr val="tx1"/>
                  </a:solidFill>
                  <a:latin typeface="Arial" charset="0"/>
                </a:defRPr>
              </a:lvl8pPr>
              <a:lvl9pPr marL="3886200" indent="-228600" defTabSz="814388" eaLnBrk="0" fontAlgn="base" hangingPunct="0">
                <a:lnSpc>
                  <a:spcPct val="90000"/>
                </a:lnSpc>
                <a:spcBef>
                  <a:spcPct val="0"/>
                </a:spcBef>
                <a:spcAft>
                  <a:spcPct val="0"/>
                </a:spcAft>
                <a:defRPr sz="3000" b="1">
                  <a:solidFill>
                    <a:schemeClr val="tx1"/>
                  </a:solidFill>
                  <a:latin typeface="Arial" charset="0"/>
                </a:defRPr>
              </a:lvl9pPr>
            </a:lstStyle>
            <a:p>
              <a:pPr algn="ctr">
                <a:spcBef>
                  <a:spcPct val="20000"/>
                </a:spcBef>
              </a:pPr>
              <a:r>
                <a:rPr lang="en-US" altLang="en-US" sz="1400" b="0"/>
                <a:t>Asymmetric Key</a:t>
              </a:r>
            </a:p>
          </p:txBody>
        </p:sp>
        <p:sp>
          <p:nvSpPr>
            <p:cNvPr id="43031" name="Rectangle 22"/>
            <p:cNvSpPr>
              <a:spLocks noChangeArrowheads="1"/>
            </p:cNvSpPr>
            <p:nvPr/>
          </p:nvSpPr>
          <p:spPr bwMode="auto">
            <a:xfrm>
              <a:off x="2311400" y="1171575"/>
              <a:ext cx="1538288" cy="733425"/>
            </a:xfrm>
            <a:prstGeom prst="rect">
              <a:avLst/>
            </a:prstGeom>
            <a:solidFill>
              <a:srgbClr val="DDDDDD"/>
            </a:solidFill>
            <a:ln w="28575">
              <a:solidFill>
                <a:schemeClr val="tx1"/>
              </a:solidFill>
              <a:miter lim="800000"/>
              <a:headEnd/>
              <a:tailEnd/>
            </a:ln>
          </p:spPr>
          <p:txBody>
            <a:bodyPr lIns="82296" tIns="36576" rIns="82296" bIns="36576" anchor="ctr" anchorCtr="1"/>
            <a:lstStyle>
              <a:lvl1pPr defTabSz="814388">
                <a:defRPr sz="3000" b="1">
                  <a:solidFill>
                    <a:schemeClr val="tx1"/>
                  </a:solidFill>
                  <a:latin typeface="Arial" charset="0"/>
                </a:defRPr>
              </a:lvl1pPr>
              <a:lvl2pPr marL="742950" indent="-285750" defTabSz="814388">
                <a:defRPr sz="3000" b="1">
                  <a:solidFill>
                    <a:schemeClr val="tx1"/>
                  </a:solidFill>
                  <a:latin typeface="Arial" charset="0"/>
                </a:defRPr>
              </a:lvl2pPr>
              <a:lvl3pPr marL="1143000" indent="-228600" defTabSz="814388">
                <a:defRPr sz="3000" b="1">
                  <a:solidFill>
                    <a:schemeClr val="tx1"/>
                  </a:solidFill>
                  <a:latin typeface="Arial" charset="0"/>
                </a:defRPr>
              </a:lvl3pPr>
              <a:lvl4pPr marL="1600200" indent="-228600" defTabSz="814388">
                <a:defRPr sz="3000" b="1">
                  <a:solidFill>
                    <a:schemeClr val="tx1"/>
                  </a:solidFill>
                  <a:latin typeface="Arial" charset="0"/>
                </a:defRPr>
              </a:lvl4pPr>
              <a:lvl5pPr marL="2057400" indent="-228600" defTabSz="814388">
                <a:defRPr sz="3000" b="1">
                  <a:solidFill>
                    <a:schemeClr val="tx1"/>
                  </a:solidFill>
                  <a:latin typeface="Arial" charset="0"/>
                </a:defRPr>
              </a:lvl5pPr>
              <a:lvl6pPr marL="2514600" indent="-228600" defTabSz="814388" eaLnBrk="0" fontAlgn="base" hangingPunct="0">
                <a:lnSpc>
                  <a:spcPct val="90000"/>
                </a:lnSpc>
                <a:spcBef>
                  <a:spcPct val="0"/>
                </a:spcBef>
                <a:spcAft>
                  <a:spcPct val="0"/>
                </a:spcAft>
                <a:defRPr sz="3000" b="1">
                  <a:solidFill>
                    <a:schemeClr val="tx1"/>
                  </a:solidFill>
                  <a:latin typeface="Arial" charset="0"/>
                </a:defRPr>
              </a:lvl6pPr>
              <a:lvl7pPr marL="2971800" indent="-228600" defTabSz="814388" eaLnBrk="0" fontAlgn="base" hangingPunct="0">
                <a:lnSpc>
                  <a:spcPct val="90000"/>
                </a:lnSpc>
                <a:spcBef>
                  <a:spcPct val="0"/>
                </a:spcBef>
                <a:spcAft>
                  <a:spcPct val="0"/>
                </a:spcAft>
                <a:defRPr sz="3000" b="1">
                  <a:solidFill>
                    <a:schemeClr val="tx1"/>
                  </a:solidFill>
                  <a:latin typeface="Arial" charset="0"/>
                </a:defRPr>
              </a:lvl7pPr>
              <a:lvl8pPr marL="3429000" indent="-228600" defTabSz="814388" eaLnBrk="0" fontAlgn="base" hangingPunct="0">
                <a:lnSpc>
                  <a:spcPct val="90000"/>
                </a:lnSpc>
                <a:spcBef>
                  <a:spcPct val="0"/>
                </a:spcBef>
                <a:spcAft>
                  <a:spcPct val="0"/>
                </a:spcAft>
                <a:defRPr sz="3000" b="1">
                  <a:solidFill>
                    <a:schemeClr val="tx1"/>
                  </a:solidFill>
                  <a:latin typeface="Arial" charset="0"/>
                </a:defRPr>
              </a:lvl8pPr>
              <a:lvl9pPr marL="3886200" indent="-228600" defTabSz="814388" eaLnBrk="0" fontAlgn="base" hangingPunct="0">
                <a:lnSpc>
                  <a:spcPct val="90000"/>
                </a:lnSpc>
                <a:spcBef>
                  <a:spcPct val="0"/>
                </a:spcBef>
                <a:spcAft>
                  <a:spcPct val="0"/>
                </a:spcAft>
                <a:defRPr sz="3000" b="1">
                  <a:solidFill>
                    <a:schemeClr val="tx1"/>
                  </a:solidFill>
                  <a:latin typeface="Arial" charset="0"/>
                </a:defRPr>
              </a:lvl9pPr>
            </a:lstStyle>
            <a:p>
              <a:pPr algn="ctr">
                <a:spcBef>
                  <a:spcPct val="20000"/>
                </a:spcBef>
              </a:pPr>
              <a:r>
                <a:rPr lang="en-US" altLang="en-US" sz="1400" b="0"/>
                <a:t>Symmetric Key</a:t>
              </a:r>
            </a:p>
          </p:txBody>
        </p:sp>
        <p:sp>
          <p:nvSpPr>
            <p:cNvPr id="43032" name="Line 24"/>
            <p:cNvSpPr>
              <a:spLocks noChangeShapeType="1"/>
            </p:cNvSpPr>
            <p:nvPr/>
          </p:nvSpPr>
          <p:spPr bwMode="auto">
            <a:xfrm>
              <a:off x="776288" y="1171575"/>
              <a:ext cx="1535112"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cap="sq">
                  <a:solidFill>
                    <a:srgbClr val="000000"/>
                  </a:solidFill>
                  <a:round/>
                  <a:headEnd/>
                  <a:tailEnd/>
                </a14:hiddenLine>
              </a:ext>
            </a:extLst>
          </p:spPr>
          <p:txBody>
            <a:bodyPr lIns="82296" tIns="36576" rIns="82296" bIns="36576" anchor="ctr" anchorCtr="1"/>
            <a:lstStyle/>
            <a:p>
              <a:endParaRPr lang="en-US"/>
            </a:p>
          </p:txBody>
        </p:sp>
        <p:sp>
          <p:nvSpPr>
            <p:cNvPr id="43033" name="Line 25"/>
            <p:cNvSpPr>
              <a:spLocks noChangeShapeType="1"/>
            </p:cNvSpPr>
            <p:nvPr/>
          </p:nvSpPr>
          <p:spPr bwMode="auto">
            <a:xfrm>
              <a:off x="776288" y="1905000"/>
              <a:ext cx="1535112"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9050">
                  <a:solidFill>
                    <a:srgbClr val="000000"/>
                  </a:solidFill>
                  <a:round/>
                  <a:headEnd/>
                  <a:tailEnd/>
                </a14:hiddenLine>
              </a:ext>
            </a:extLst>
          </p:spPr>
          <p:txBody>
            <a:bodyPr lIns="82296" tIns="36576" rIns="82296" bIns="36576" anchor="ctr" anchorCtr="1"/>
            <a:lstStyle/>
            <a:p>
              <a:endParaRPr lang="en-US"/>
            </a:p>
          </p:txBody>
        </p:sp>
        <p:sp>
          <p:nvSpPr>
            <p:cNvPr id="43034" name="Line 26"/>
            <p:cNvSpPr>
              <a:spLocks noChangeShapeType="1"/>
            </p:cNvSpPr>
            <p:nvPr/>
          </p:nvSpPr>
          <p:spPr bwMode="auto">
            <a:xfrm>
              <a:off x="776288" y="4219575"/>
              <a:ext cx="1535112"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9050">
                  <a:solidFill>
                    <a:srgbClr val="000000"/>
                  </a:solidFill>
                  <a:round/>
                  <a:headEnd/>
                  <a:tailEnd/>
                </a14:hiddenLine>
              </a:ext>
            </a:extLst>
          </p:spPr>
          <p:txBody>
            <a:bodyPr lIns="82296" tIns="36576" rIns="82296" bIns="36576" anchor="ctr" anchorCtr="1"/>
            <a:lstStyle/>
            <a:p>
              <a:endParaRPr lang="en-US"/>
            </a:p>
          </p:txBody>
        </p:sp>
        <p:sp>
          <p:nvSpPr>
            <p:cNvPr id="43035" name="Line 27"/>
            <p:cNvSpPr>
              <a:spLocks noChangeShapeType="1"/>
            </p:cNvSpPr>
            <p:nvPr/>
          </p:nvSpPr>
          <p:spPr bwMode="auto">
            <a:xfrm>
              <a:off x="776288" y="1171575"/>
              <a:ext cx="0" cy="733425"/>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cap="sq">
                  <a:solidFill>
                    <a:srgbClr val="000000"/>
                  </a:solidFill>
                  <a:round/>
                  <a:headEnd/>
                  <a:tailEnd/>
                </a14:hiddenLine>
              </a:ext>
            </a:extLst>
          </p:spPr>
          <p:txBody>
            <a:bodyPr lIns="82296" tIns="36576" rIns="82296" bIns="36576" anchor="ctr" anchorCtr="1"/>
            <a:lstStyle/>
            <a:p>
              <a:endParaRPr lang="en-US"/>
            </a:p>
          </p:txBody>
        </p:sp>
        <p:sp>
          <p:nvSpPr>
            <p:cNvPr id="43036" name="Line 28"/>
            <p:cNvSpPr>
              <a:spLocks noChangeShapeType="1"/>
            </p:cNvSpPr>
            <p:nvPr/>
          </p:nvSpPr>
          <p:spPr bwMode="auto">
            <a:xfrm>
              <a:off x="3849688" y="1171575"/>
              <a:ext cx="0" cy="73342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lIns="82296" tIns="36576" rIns="82296" bIns="36576" anchor="ctr" anchorCtr="1"/>
            <a:lstStyle/>
            <a:p>
              <a:endParaRPr lang="en-US"/>
            </a:p>
          </p:txBody>
        </p:sp>
        <p:sp>
          <p:nvSpPr>
            <p:cNvPr id="43037" name="Line 29"/>
            <p:cNvSpPr>
              <a:spLocks noChangeShapeType="1"/>
            </p:cNvSpPr>
            <p:nvPr/>
          </p:nvSpPr>
          <p:spPr bwMode="auto">
            <a:xfrm>
              <a:off x="5384800" y="1171575"/>
              <a:ext cx="0" cy="73342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lIns="82296" tIns="36576" rIns="82296" bIns="36576" anchor="ctr" anchorCtr="1"/>
            <a:lstStyle/>
            <a:p>
              <a:endParaRPr lang="en-US"/>
            </a:p>
          </p:txBody>
        </p:sp>
        <p:sp>
          <p:nvSpPr>
            <p:cNvPr id="43038" name="Line 30"/>
            <p:cNvSpPr>
              <a:spLocks noChangeShapeType="1"/>
            </p:cNvSpPr>
            <p:nvPr/>
          </p:nvSpPr>
          <p:spPr bwMode="auto">
            <a:xfrm>
              <a:off x="6923088" y="1171575"/>
              <a:ext cx="0" cy="73342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lIns="82296" tIns="36576" rIns="82296" bIns="36576" anchor="ctr" anchorCtr="1"/>
            <a:lstStyle/>
            <a:p>
              <a:endParaRPr lang="en-US"/>
            </a:p>
          </p:txBody>
        </p:sp>
        <p:sp>
          <p:nvSpPr>
            <p:cNvPr id="43039" name="Line 31"/>
            <p:cNvSpPr>
              <a:spLocks noChangeShapeType="1"/>
            </p:cNvSpPr>
            <p:nvPr/>
          </p:nvSpPr>
          <p:spPr bwMode="auto">
            <a:xfrm>
              <a:off x="8458200" y="1171575"/>
              <a:ext cx="0" cy="73342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lIns="82296" tIns="36576" rIns="82296" bIns="36576" anchor="ctr" anchorCtr="1"/>
            <a:lstStyle/>
            <a:p>
              <a:endParaRPr lang="en-US"/>
            </a:p>
          </p:txBody>
        </p:sp>
        <p:sp>
          <p:nvSpPr>
            <p:cNvPr id="43040" name="Line 32"/>
            <p:cNvSpPr>
              <a:spLocks noChangeShapeType="1"/>
            </p:cNvSpPr>
            <p:nvPr/>
          </p:nvSpPr>
          <p:spPr bwMode="auto">
            <a:xfrm>
              <a:off x="3849688" y="1171575"/>
              <a:ext cx="1535112"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lIns="82296" tIns="36576" rIns="82296" bIns="36576" anchor="ctr" anchorCtr="1"/>
            <a:lstStyle/>
            <a:p>
              <a:endParaRPr lang="en-US"/>
            </a:p>
          </p:txBody>
        </p:sp>
        <p:sp>
          <p:nvSpPr>
            <p:cNvPr id="43041" name="Line 33"/>
            <p:cNvSpPr>
              <a:spLocks noChangeShapeType="1"/>
            </p:cNvSpPr>
            <p:nvPr/>
          </p:nvSpPr>
          <p:spPr bwMode="auto">
            <a:xfrm>
              <a:off x="2311400" y="1171575"/>
              <a:ext cx="1538288"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lIns="82296" tIns="36576" rIns="82296" bIns="36576" anchor="ctr" anchorCtr="1"/>
            <a:lstStyle/>
            <a:p>
              <a:endParaRPr lang="en-US"/>
            </a:p>
          </p:txBody>
        </p:sp>
        <p:sp>
          <p:nvSpPr>
            <p:cNvPr id="43042" name="Line 34"/>
            <p:cNvSpPr>
              <a:spLocks noChangeShapeType="1"/>
            </p:cNvSpPr>
            <p:nvPr/>
          </p:nvSpPr>
          <p:spPr bwMode="auto">
            <a:xfrm>
              <a:off x="5384800" y="1171575"/>
              <a:ext cx="1538288"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lIns="82296" tIns="36576" rIns="82296" bIns="36576" anchor="ctr" anchorCtr="1"/>
            <a:lstStyle/>
            <a:p>
              <a:endParaRPr lang="en-US"/>
            </a:p>
          </p:txBody>
        </p:sp>
        <p:sp>
          <p:nvSpPr>
            <p:cNvPr id="43043" name="Line 35"/>
            <p:cNvSpPr>
              <a:spLocks noChangeShapeType="1"/>
            </p:cNvSpPr>
            <p:nvPr/>
          </p:nvSpPr>
          <p:spPr bwMode="auto">
            <a:xfrm>
              <a:off x="6923088" y="1171575"/>
              <a:ext cx="1535112"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lIns="82296" tIns="36576" rIns="82296" bIns="36576" anchor="ctr" anchorCtr="1"/>
            <a:lstStyle/>
            <a:p>
              <a:endParaRPr lang="en-US"/>
            </a:p>
          </p:txBody>
        </p:sp>
        <p:sp>
          <p:nvSpPr>
            <p:cNvPr id="43044" name="Line 36"/>
            <p:cNvSpPr>
              <a:spLocks noChangeShapeType="1"/>
            </p:cNvSpPr>
            <p:nvPr/>
          </p:nvSpPr>
          <p:spPr bwMode="auto">
            <a:xfrm>
              <a:off x="2311400" y="1905000"/>
              <a:ext cx="0" cy="3838575"/>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9050">
                  <a:solidFill>
                    <a:srgbClr val="000000"/>
                  </a:solidFill>
                  <a:round/>
                  <a:headEnd/>
                  <a:tailEnd/>
                </a14:hiddenLine>
              </a:ext>
            </a:extLst>
          </p:spPr>
          <p:txBody>
            <a:bodyPr lIns="82296" tIns="36576" rIns="82296" bIns="36576" anchor="ctr" anchorCtr="1"/>
            <a:lstStyle/>
            <a:p>
              <a:endParaRPr lang="en-US"/>
            </a:p>
          </p:txBody>
        </p:sp>
        <p:sp>
          <p:nvSpPr>
            <p:cNvPr id="43045" name="Line 38"/>
            <p:cNvSpPr>
              <a:spLocks noChangeShapeType="1"/>
            </p:cNvSpPr>
            <p:nvPr/>
          </p:nvSpPr>
          <p:spPr bwMode="auto">
            <a:xfrm flipV="1">
              <a:off x="-20203" y="2667000"/>
              <a:ext cx="8478404" cy="21637"/>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lIns="82296" tIns="36576" rIns="82296" bIns="36576" anchor="ctr" anchorCtr="1"/>
            <a:lstStyle/>
            <a:p>
              <a:endParaRPr lang="en-US"/>
            </a:p>
          </p:txBody>
        </p:sp>
        <p:sp>
          <p:nvSpPr>
            <p:cNvPr id="43046" name="Line 40"/>
            <p:cNvSpPr>
              <a:spLocks noChangeShapeType="1"/>
            </p:cNvSpPr>
            <p:nvPr/>
          </p:nvSpPr>
          <p:spPr bwMode="auto">
            <a:xfrm>
              <a:off x="776288" y="3429000"/>
              <a:ext cx="1535112"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9050">
                  <a:solidFill>
                    <a:srgbClr val="000000"/>
                  </a:solidFill>
                  <a:round/>
                  <a:headEnd/>
                  <a:tailEnd/>
                </a14:hiddenLine>
              </a:ext>
            </a:extLst>
          </p:spPr>
          <p:txBody>
            <a:bodyPr lIns="82296" tIns="36576" rIns="82296" bIns="36576" anchor="ctr" anchorCtr="1"/>
            <a:lstStyle/>
            <a:p>
              <a:endParaRPr lang="en-US"/>
            </a:p>
          </p:txBody>
        </p:sp>
        <p:sp>
          <p:nvSpPr>
            <p:cNvPr id="43047" name="Line 42"/>
            <p:cNvSpPr>
              <a:spLocks noChangeShapeType="1"/>
            </p:cNvSpPr>
            <p:nvPr/>
          </p:nvSpPr>
          <p:spPr bwMode="auto">
            <a:xfrm>
              <a:off x="2311400" y="3429000"/>
              <a:ext cx="6146800" cy="0"/>
            </a:xfrm>
            <a:prstGeom prst="line">
              <a:avLst/>
            </a:prstGeom>
            <a:noFill/>
            <a:ln w="19050" cap="sq">
              <a:solidFill>
                <a:schemeClr val="tx1"/>
              </a:solidFill>
              <a:round/>
              <a:headEnd/>
              <a:tailEnd/>
            </a:ln>
            <a:extLst>
              <a:ext uri="{909E8E84-426E-40DD-AFC4-6F175D3DCCD1}">
                <a14:hiddenFill xmlns:a14="http://schemas.microsoft.com/office/drawing/2010/main">
                  <a:noFill/>
                </a14:hiddenFill>
              </a:ext>
            </a:extLst>
          </p:spPr>
          <p:txBody>
            <a:bodyPr lIns="82296" tIns="36576" rIns="82296" bIns="36576" anchor="ctr" anchorCtr="1"/>
            <a:lstStyle/>
            <a:p>
              <a:endParaRPr lang="en-US"/>
            </a:p>
          </p:txBody>
        </p:sp>
        <p:sp>
          <p:nvSpPr>
            <p:cNvPr id="43048" name="Line 43"/>
            <p:cNvSpPr>
              <a:spLocks noChangeShapeType="1"/>
            </p:cNvSpPr>
            <p:nvPr/>
          </p:nvSpPr>
          <p:spPr bwMode="auto">
            <a:xfrm>
              <a:off x="2311400" y="4219575"/>
              <a:ext cx="6146800" cy="0"/>
            </a:xfrm>
            <a:prstGeom prst="line">
              <a:avLst/>
            </a:prstGeom>
            <a:noFill/>
            <a:ln w="19050" cap="sq">
              <a:solidFill>
                <a:schemeClr val="tx1"/>
              </a:solidFill>
              <a:round/>
              <a:headEnd/>
              <a:tailEnd/>
            </a:ln>
            <a:extLst>
              <a:ext uri="{909E8E84-426E-40DD-AFC4-6F175D3DCCD1}">
                <a14:hiddenFill xmlns:a14="http://schemas.microsoft.com/office/drawing/2010/main">
                  <a:noFill/>
                </a14:hiddenFill>
              </a:ext>
            </a:extLst>
          </p:spPr>
          <p:txBody>
            <a:bodyPr lIns="82296" tIns="36576" rIns="82296" bIns="36576" anchor="ctr" anchorCtr="1"/>
            <a:lstStyle/>
            <a:p>
              <a:endParaRPr lang="en-US"/>
            </a:p>
          </p:txBody>
        </p:sp>
        <p:sp>
          <p:nvSpPr>
            <p:cNvPr id="43049" name="Line 44"/>
            <p:cNvSpPr>
              <a:spLocks noChangeShapeType="1"/>
            </p:cNvSpPr>
            <p:nvPr/>
          </p:nvSpPr>
          <p:spPr bwMode="auto">
            <a:xfrm>
              <a:off x="2311400" y="1905000"/>
              <a:ext cx="1538288"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lIns="82124" tIns="41061" rIns="82124" bIns="41061"/>
            <a:lstStyle/>
            <a:p>
              <a:endParaRPr lang="en-US"/>
            </a:p>
          </p:txBody>
        </p:sp>
        <p:sp>
          <p:nvSpPr>
            <p:cNvPr id="43050" name="Line 45"/>
            <p:cNvSpPr>
              <a:spLocks noChangeShapeType="1"/>
            </p:cNvSpPr>
            <p:nvPr/>
          </p:nvSpPr>
          <p:spPr bwMode="auto">
            <a:xfrm>
              <a:off x="3849688" y="1905000"/>
              <a:ext cx="4608512"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lIns="82124" tIns="41061" rIns="82124" bIns="41061"/>
            <a:lstStyle/>
            <a:p>
              <a:endParaRPr lang="en-US"/>
            </a:p>
          </p:txBody>
        </p:sp>
        <p:sp>
          <p:nvSpPr>
            <p:cNvPr id="43051" name="Rectangle 46"/>
            <p:cNvSpPr>
              <a:spLocks noChangeArrowheads="1"/>
            </p:cNvSpPr>
            <p:nvPr/>
          </p:nvSpPr>
          <p:spPr bwMode="auto">
            <a:xfrm>
              <a:off x="6923088" y="4219575"/>
              <a:ext cx="1535112" cy="790575"/>
            </a:xfrm>
            <a:prstGeom prst="rect">
              <a:avLst/>
            </a:prstGeom>
            <a:solidFill>
              <a:schemeClr val="bg1"/>
            </a:solidFill>
            <a:ln w="28575">
              <a:solidFill>
                <a:schemeClr val="tx1"/>
              </a:solidFill>
              <a:miter lim="800000"/>
              <a:headEnd/>
              <a:tailEnd/>
            </a:ln>
          </p:spPr>
          <p:txBody>
            <a:bodyPr lIns="82296" tIns="36576" rIns="82296" bIns="36576" anchor="ctr" anchorCtr="1"/>
            <a:lstStyle>
              <a:lvl1pPr defTabSz="814388">
                <a:defRPr sz="3000" b="1">
                  <a:solidFill>
                    <a:schemeClr val="tx1"/>
                  </a:solidFill>
                  <a:latin typeface="Arial" charset="0"/>
                </a:defRPr>
              </a:lvl1pPr>
              <a:lvl2pPr marL="742950" indent="-285750" defTabSz="814388">
                <a:defRPr sz="3000" b="1">
                  <a:solidFill>
                    <a:schemeClr val="tx1"/>
                  </a:solidFill>
                  <a:latin typeface="Arial" charset="0"/>
                </a:defRPr>
              </a:lvl2pPr>
              <a:lvl3pPr marL="1143000" indent="-228600" defTabSz="814388">
                <a:defRPr sz="3000" b="1">
                  <a:solidFill>
                    <a:schemeClr val="tx1"/>
                  </a:solidFill>
                  <a:latin typeface="Arial" charset="0"/>
                </a:defRPr>
              </a:lvl3pPr>
              <a:lvl4pPr marL="1600200" indent="-228600" defTabSz="814388">
                <a:defRPr sz="3000" b="1">
                  <a:solidFill>
                    <a:schemeClr val="tx1"/>
                  </a:solidFill>
                  <a:latin typeface="Arial" charset="0"/>
                </a:defRPr>
              </a:lvl4pPr>
              <a:lvl5pPr marL="2057400" indent="-228600" defTabSz="814388">
                <a:defRPr sz="3000" b="1">
                  <a:solidFill>
                    <a:schemeClr val="tx1"/>
                  </a:solidFill>
                  <a:latin typeface="Arial" charset="0"/>
                </a:defRPr>
              </a:lvl5pPr>
              <a:lvl6pPr marL="2514600" indent="-228600" defTabSz="814388" eaLnBrk="0" fontAlgn="base" hangingPunct="0">
                <a:lnSpc>
                  <a:spcPct val="90000"/>
                </a:lnSpc>
                <a:spcBef>
                  <a:spcPct val="0"/>
                </a:spcBef>
                <a:spcAft>
                  <a:spcPct val="0"/>
                </a:spcAft>
                <a:defRPr sz="3000" b="1">
                  <a:solidFill>
                    <a:schemeClr val="tx1"/>
                  </a:solidFill>
                  <a:latin typeface="Arial" charset="0"/>
                </a:defRPr>
              </a:lvl6pPr>
              <a:lvl7pPr marL="2971800" indent="-228600" defTabSz="814388" eaLnBrk="0" fontAlgn="base" hangingPunct="0">
                <a:lnSpc>
                  <a:spcPct val="90000"/>
                </a:lnSpc>
                <a:spcBef>
                  <a:spcPct val="0"/>
                </a:spcBef>
                <a:spcAft>
                  <a:spcPct val="0"/>
                </a:spcAft>
                <a:defRPr sz="3000" b="1">
                  <a:solidFill>
                    <a:schemeClr val="tx1"/>
                  </a:solidFill>
                  <a:latin typeface="Arial" charset="0"/>
                </a:defRPr>
              </a:lvl7pPr>
              <a:lvl8pPr marL="3429000" indent="-228600" defTabSz="814388" eaLnBrk="0" fontAlgn="base" hangingPunct="0">
                <a:lnSpc>
                  <a:spcPct val="90000"/>
                </a:lnSpc>
                <a:spcBef>
                  <a:spcPct val="0"/>
                </a:spcBef>
                <a:spcAft>
                  <a:spcPct val="0"/>
                </a:spcAft>
                <a:defRPr sz="3000" b="1">
                  <a:solidFill>
                    <a:schemeClr val="tx1"/>
                  </a:solidFill>
                  <a:latin typeface="Arial" charset="0"/>
                </a:defRPr>
              </a:lvl8pPr>
              <a:lvl9pPr marL="3886200" indent="-228600" defTabSz="814388" eaLnBrk="0" fontAlgn="base" hangingPunct="0">
                <a:lnSpc>
                  <a:spcPct val="90000"/>
                </a:lnSpc>
                <a:spcBef>
                  <a:spcPct val="0"/>
                </a:spcBef>
                <a:spcAft>
                  <a:spcPct val="0"/>
                </a:spcAft>
                <a:defRPr sz="3000" b="1">
                  <a:solidFill>
                    <a:schemeClr val="tx1"/>
                  </a:solidFill>
                  <a:latin typeface="Arial" charset="0"/>
                </a:defRPr>
              </a:lvl9pPr>
            </a:lstStyle>
            <a:p>
              <a:pPr>
                <a:spcBef>
                  <a:spcPct val="20000"/>
                </a:spcBef>
              </a:pPr>
              <a:r>
                <a:rPr lang="en-US" altLang="en-US" sz="2400" b="0"/>
                <a:t>256</a:t>
              </a:r>
            </a:p>
          </p:txBody>
        </p:sp>
        <p:sp>
          <p:nvSpPr>
            <p:cNvPr id="43052" name="Rectangle 47"/>
            <p:cNvSpPr>
              <a:spLocks noChangeArrowheads="1"/>
            </p:cNvSpPr>
            <p:nvPr/>
          </p:nvSpPr>
          <p:spPr bwMode="auto">
            <a:xfrm>
              <a:off x="5384800" y="4219575"/>
              <a:ext cx="1538288" cy="790575"/>
            </a:xfrm>
            <a:prstGeom prst="rect">
              <a:avLst/>
            </a:prstGeom>
            <a:solidFill>
              <a:schemeClr val="bg1"/>
            </a:solidFill>
            <a:ln w="28575">
              <a:solidFill>
                <a:schemeClr val="tx1"/>
              </a:solidFill>
              <a:miter lim="800000"/>
              <a:headEnd/>
              <a:tailEnd/>
            </a:ln>
          </p:spPr>
          <p:txBody>
            <a:bodyPr lIns="82296" tIns="36576" rIns="82296" bIns="36576" anchor="ctr" anchorCtr="1"/>
            <a:lstStyle>
              <a:lvl1pPr defTabSz="814388">
                <a:defRPr sz="3000" b="1">
                  <a:solidFill>
                    <a:schemeClr val="tx1"/>
                  </a:solidFill>
                  <a:latin typeface="Arial" charset="0"/>
                </a:defRPr>
              </a:lvl1pPr>
              <a:lvl2pPr marL="742950" indent="-285750" defTabSz="814388">
                <a:defRPr sz="3000" b="1">
                  <a:solidFill>
                    <a:schemeClr val="tx1"/>
                  </a:solidFill>
                  <a:latin typeface="Arial" charset="0"/>
                </a:defRPr>
              </a:lvl2pPr>
              <a:lvl3pPr marL="1143000" indent="-228600" defTabSz="814388">
                <a:defRPr sz="3000" b="1">
                  <a:solidFill>
                    <a:schemeClr val="tx1"/>
                  </a:solidFill>
                  <a:latin typeface="Arial" charset="0"/>
                </a:defRPr>
              </a:lvl3pPr>
              <a:lvl4pPr marL="1600200" indent="-228600" defTabSz="814388">
                <a:defRPr sz="3000" b="1">
                  <a:solidFill>
                    <a:schemeClr val="tx1"/>
                  </a:solidFill>
                  <a:latin typeface="Arial" charset="0"/>
                </a:defRPr>
              </a:lvl4pPr>
              <a:lvl5pPr marL="2057400" indent="-228600" defTabSz="814388">
                <a:defRPr sz="3000" b="1">
                  <a:solidFill>
                    <a:schemeClr val="tx1"/>
                  </a:solidFill>
                  <a:latin typeface="Arial" charset="0"/>
                </a:defRPr>
              </a:lvl5pPr>
              <a:lvl6pPr marL="2514600" indent="-228600" defTabSz="814388" eaLnBrk="0" fontAlgn="base" hangingPunct="0">
                <a:lnSpc>
                  <a:spcPct val="90000"/>
                </a:lnSpc>
                <a:spcBef>
                  <a:spcPct val="0"/>
                </a:spcBef>
                <a:spcAft>
                  <a:spcPct val="0"/>
                </a:spcAft>
                <a:defRPr sz="3000" b="1">
                  <a:solidFill>
                    <a:schemeClr val="tx1"/>
                  </a:solidFill>
                  <a:latin typeface="Arial" charset="0"/>
                </a:defRPr>
              </a:lvl6pPr>
              <a:lvl7pPr marL="2971800" indent="-228600" defTabSz="814388" eaLnBrk="0" fontAlgn="base" hangingPunct="0">
                <a:lnSpc>
                  <a:spcPct val="90000"/>
                </a:lnSpc>
                <a:spcBef>
                  <a:spcPct val="0"/>
                </a:spcBef>
                <a:spcAft>
                  <a:spcPct val="0"/>
                </a:spcAft>
                <a:defRPr sz="3000" b="1">
                  <a:solidFill>
                    <a:schemeClr val="tx1"/>
                  </a:solidFill>
                  <a:latin typeface="Arial" charset="0"/>
                </a:defRPr>
              </a:lvl7pPr>
              <a:lvl8pPr marL="3429000" indent="-228600" defTabSz="814388" eaLnBrk="0" fontAlgn="base" hangingPunct="0">
                <a:lnSpc>
                  <a:spcPct val="90000"/>
                </a:lnSpc>
                <a:spcBef>
                  <a:spcPct val="0"/>
                </a:spcBef>
                <a:spcAft>
                  <a:spcPct val="0"/>
                </a:spcAft>
                <a:defRPr sz="3000" b="1">
                  <a:solidFill>
                    <a:schemeClr val="tx1"/>
                  </a:solidFill>
                  <a:latin typeface="Arial" charset="0"/>
                </a:defRPr>
              </a:lvl8pPr>
              <a:lvl9pPr marL="3886200" indent="-228600" defTabSz="814388" eaLnBrk="0" fontAlgn="base" hangingPunct="0">
                <a:lnSpc>
                  <a:spcPct val="90000"/>
                </a:lnSpc>
                <a:spcBef>
                  <a:spcPct val="0"/>
                </a:spcBef>
                <a:spcAft>
                  <a:spcPct val="0"/>
                </a:spcAft>
                <a:defRPr sz="3000" b="1">
                  <a:solidFill>
                    <a:schemeClr val="tx1"/>
                  </a:solidFill>
                  <a:latin typeface="Arial" charset="0"/>
                </a:defRPr>
              </a:lvl9pPr>
            </a:lstStyle>
            <a:p>
              <a:pPr>
                <a:spcBef>
                  <a:spcPct val="20000"/>
                </a:spcBef>
              </a:pPr>
              <a:r>
                <a:rPr lang="en-US" altLang="en-US" sz="2400" b="0"/>
                <a:t>256</a:t>
              </a:r>
            </a:p>
          </p:txBody>
        </p:sp>
        <p:sp>
          <p:nvSpPr>
            <p:cNvPr id="43053" name="Rectangle 48"/>
            <p:cNvSpPr>
              <a:spLocks noChangeArrowheads="1"/>
            </p:cNvSpPr>
            <p:nvPr/>
          </p:nvSpPr>
          <p:spPr bwMode="auto">
            <a:xfrm>
              <a:off x="3849688" y="4219575"/>
              <a:ext cx="1535112" cy="790575"/>
            </a:xfrm>
            <a:prstGeom prst="rect">
              <a:avLst/>
            </a:prstGeom>
            <a:solidFill>
              <a:schemeClr val="bg1"/>
            </a:solidFill>
            <a:ln w="28575">
              <a:solidFill>
                <a:schemeClr val="tx1"/>
              </a:solidFill>
              <a:miter lim="800000"/>
              <a:headEnd/>
              <a:tailEnd/>
            </a:ln>
          </p:spPr>
          <p:txBody>
            <a:bodyPr lIns="82296" tIns="36576" rIns="82296" bIns="36576" anchor="ctr" anchorCtr="1"/>
            <a:lstStyle>
              <a:lvl1pPr defTabSz="814388">
                <a:defRPr sz="3000" b="1">
                  <a:solidFill>
                    <a:schemeClr val="tx1"/>
                  </a:solidFill>
                  <a:latin typeface="Arial" charset="0"/>
                </a:defRPr>
              </a:lvl1pPr>
              <a:lvl2pPr marL="742950" indent="-285750" defTabSz="814388">
                <a:defRPr sz="3000" b="1">
                  <a:solidFill>
                    <a:schemeClr val="tx1"/>
                  </a:solidFill>
                  <a:latin typeface="Arial" charset="0"/>
                </a:defRPr>
              </a:lvl2pPr>
              <a:lvl3pPr marL="1143000" indent="-228600" defTabSz="814388">
                <a:defRPr sz="3000" b="1">
                  <a:solidFill>
                    <a:schemeClr val="tx1"/>
                  </a:solidFill>
                  <a:latin typeface="Arial" charset="0"/>
                </a:defRPr>
              </a:lvl3pPr>
              <a:lvl4pPr marL="1600200" indent="-228600" defTabSz="814388">
                <a:defRPr sz="3000" b="1">
                  <a:solidFill>
                    <a:schemeClr val="tx1"/>
                  </a:solidFill>
                  <a:latin typeface="Arial" charset="0"/>
                </a:defRPr>
              </a:lvl4pPr>
              <a:lvl5pPr marL="2057400" indent="-228600" defTabSz="814388">
                <a:defRPr sz="3000" b="1">
                  <a:solidFill>
                    <a:schemeClr val="tx1"/>
                  </a:solidFill>
                  <a:latin typeface="Arial" charset="0"/>
                </a:defRPr>
              </a:lvl5pPr>
              <a:lvl6pPr marL="2514600" indent="-228600" defTabSz="814388" eaLnBrk="0" fontAlgn="base" hangingPunct="0">
                <a:lnSpc>
                  <a:spcPct val="90000"/>
                </a:lnSpc>
                <a:spcBef>
                  <a:spcPct val="0"/>
                </a:spcBef>
                <a:spcAft>
                  <a:spcPct val="0"/>
                </a:spcAft>
                <a:defRPr sz="3000" b="1">
                  <a:solidFill>
                    <a:schemeClr val="tx1"/>
                  </a:solidFill>
                  <a:latin typeface="Arial" charset="0"/>
                </a:defRPr>
              </a:lvl6pPr>
              <a:lvl7pPr marL="2971800" indent="-228600" defTabSz="814388" eaLnBrk="0" fontAlgn="base" hangingPunct="0">
                <a:lnSpc>
                  <a:spcPct val="90000"/>
                </a:lnSpc>
                <a:spcBef>
                  <a:spcPct val="0"/>
                </a:spcBef>
                <a:spcAft>
                  <a:spcPct val="0"/>
                </a:spcAft>
                <a:defRPr sz="3000" b="1">
                  <a:solidFill>
                    <a:schemeClr val="tx1"/>
                  </a:solidFill>
                  <a:latin typeface="Arial" charset="0"/>
                </a:defRPr>
              </a:lvl7pPr>
              <a:lvl8pPr marL="3429000" indent="-228600" defTabSz="814388" eaLnBrk="0" fontAlgn="base" hangingPunct="0">
                <a:lnSpc>
                  <a:spcPct val="90000"/>
                </a:lnSpc>
                <a:spcBef>
                  <a:spcPct val="0"/>
                </a:spcBef>
                <a:spcAft>
                  <a:spcPct val="0"/>
                </a:spcAft>
                <a:defRPr sz="3000" b="1">
                  <a:solidFill>
                    <a:schemeClr val="tx1"/>
                  </a:solidFill>
                  <a:latin typeface="Arial" charset="0"/>
                </a:defRPr>
              </a:lvl8pPr>
              <a:lvl9pPr marL="3886200" indent="-228600" defTabSz="814388" eaLnBrk="0" fontAlgn="base" hangingPunct="0">
                <a:lnSpc>
                  <a:spcPct val="90000"/>
                </a:lnSpc>
                <a:spcBef>
                  <a:spcPct val="0"/>
                </a:spcBef>
                <a:spcAft>
                  <a:spcPct val="0"/>
                </a:spcAft>
                <a:defRPr sz="3000" b="1">
                  <a:solidFill>
                    <a:schemeClr val="tx1"/>
                  </a:solidFill>
                  <a:latin typeface="Arial" charset="0"/>
                </a:defRPr>
              </a:lvl9pPr>
            </a:lstStyle>
            <a:p>
              <a:pPr>
                <a:spcBef>
                  <a:spcPct val="20000"/>
                </a:spcBef>
              </a:pPr>
              <a:r>
                <a:rPr lang="en-US" altLang="en-US" sz="2400" b="0"/>
                <a:t>3248</a:t>
              </a:r>
            </a:p>
          </p:txBody>
        </p:sp>
        <p:sp>
          <p:nvSpPr>
            <p:cNvPr id="43054" name="Rectangle 49"/>
            <p:cNvSpPr>
              <a:spLocks noChangeArrowheads="1"/>
            </p:cNvSpPr>
            <p:nvPr/>
          </p:nvSpPr>
          <p:spPr bwMode="auto">
            <a:xfrm>
              <a:off x="2311400" y="4219575"/>
              <a:ext cx="1538288" cy="790575"/>
            </a:xfrm>
            <a:prstGeom prst="rect">
              <a:avLst/>
            </a:prstGeom>
            <a:solidFill>
              <a:schemeClr val="bg1"/>
            </a:solidFill>
            <a:ln w="28575">
              <a:solidFill>
                <a:schemeClr val="tx1"/>
              </a:solidFill>
              <a:miter lim="800000"/>
              <a:headEnd/>
              <a:tailEnd/>
            </a:ln>
          </p:spPr>
          <p:txBody>
            <a:bodyPr lIns="82296" tIns="36576" rIns="82296" bIns="36576" anchor="ctr" anchorCtr="1"/>
            <a:lstStyle>
              <a:lvl1pPr defTabSz="814388">
                <a:defRPr sz="3000" b="1">
                  <a:solidFill>
                    <a:schemeClr val="tx1"/>
                  </a:solidFill>
                  <a:latin typeface="Arial" charset="0"/>
                </a:defRPr>
              </a:lvl1pPr>
              <a:lvl2pPr marL="742950" indent="-285750" defTabSz="814388">
                <a:defRPr sz="3000" b="1">
                  <a:solidFill>
                    <a:schemeClr val="tx1"/>
                  </a:solidFill>
                  <a:latin typeface="Arial" charset="0"/>
                </a:defRPr>
              </a:lvl2pPr>
              <a:lvl3pPr marL="1143000" indent="-228600" defTabSz="814388">
                <a:defRPr sz="3000" b="1">
                  <a:solidFill>
                    <a:schemeClr val="tx1"/>
                  </a:solidFill>
                  <a:latin typeface="Arial" charset="0"/>
                </a:defRPr>
              </a:lvl3pPr>
              <a:lvl4pPr marL="1600200" indent="-228600" defTabSz="814388">
                <a:defRPr sz="3000" b="1">
                  <a:solidFill>
                    <a:schemeClr val="tx1"/>
                  </a:solidFill>
                  <a:latin typeface="Arial" charset="0"/>
                </a:defRPr>
              </a:lvl4pPr>
              <a:lvl5pPr marL="2057400" indent="-228600" defTabSz="814388">
                <a:defRPr sz="3000" b="1">
                  <a:solidFill>
                    <a:schemeClr val="tx1"/>
                  </a:solidFill>
                  <a:latin typeface="Arial" charset="0"/>
                </a:defRPr>
              </a:lvl5pPr>
              <a:lvl6pPr marL="2514600" indent="-228600" defTabSz="814388" eaLnBrk="0" fontAlgn="base" hangingPunct="0">
                <a:lnSpc>
                  <a:spcPct val="90000"/>
                </a:lnSpc>
                <a:spcBef>
                  <a:spcPct val="0"/>
                </a:spcBef>
                <a:spcAft>
                  <a:spcPct val="0"/>
                </a:spcAft>
                <a:defRPr sz="3000" b="1">
                  <a:solidFill>
                    <a:schemeClr val="tx1"/>
                  </a:solidFill>
                  <a:latin typeface="Arial" charset="0"/>
                </a:defRPr>
              </a:lvl6pPr>
              <a:lvl7pPr marL="2971800" indent="-228600" defTabSz="814388" eaLnBrk="0" fontAlgn="base" hangingPunct="0">
                <a:lnSpc>
                  <a:spcPct val="90000"/>
                </a:lnSpc>
                <a:spcBef>
                  <a:spcPct val="0"/>
                </a:spcBef>
                <a:spcAft>
                  <a:spcPct val="0"/>
                </a:spcAft>
                <a:defRPr sz="3000" b="1">
                  <a:solidFill>
                    <a:schemeClr val="tx1"/>
                  </a:solidFill>
                  <a:latin typeface="Arial" charset="0"/>
                </a:defRPr>
              </a:lvl7pPr>
              <a:lvl8pPr marL="3429000" indent="-228600" defTabSz="814388" eaLnBrk="0" fontAlgn="base" hangingPunct="0">
                <a:lnSpc>
                  <a:spcPct val="90000"/>
                </a:lnSpc>
                <a:spcBef>
                  <a:spcPct val="0"/>
                </a:spcBef>
                <a:spcAft>
                  <a:spcPct val="0"/>
                </a:spcAft>
                <a:defRPr sz="3000" b="1">
                  <a:solidFill>
                    <a:schemeClr val="tx1"/>
                  </a:solidFill>
                  <a:latin typeface="Arial" charset="0"/>
                </a:defRPr>
              </a:lvl8pPr>
              <a:lvl9pPr marL="3886200" indent="-228600" defTabSz="814388" eaLnBrk="0" fontAlgn="base" hangingPunct="0">
                <a:lnSpc>
                  <a:spcPct val="90000"/>
                </a:lnSpc>
                <a:spcBef>
                  <a:spcPct val="0"/>
                </a:spcBef>
                <a:spcAft>
                  <a:spcPct val="0"/>
                </a:spcAft>
                <a:defRPr sz="3000" b="1">
                  <a:solidFill>
                    <a:schemeClr val="tx1"/>
                  </a:solidFill>
                  <a:latin typeface="Arial" charset="0"/>
                </a:defRPr>
              </a:lvl9pPr>
            </a:lstStyle>
            <a:p>
              <a:pPr>
                <a:spcBef>
                  <a:spcPct val="20000"/>
                </a:spcBef>
              </a:pPr>
              <a:r>
                <a:rPr lang="en-US" altLang="en-US" sz="2400" b="0"/>
                <a:t>128</a:t>
              </a:r>
            </a:p>
          </p:txBody>
        </p:sp>
        <p:sp>
          <p:nvSpPr>
            <p:cNvPr id="43055" name="Rectangle 50"/>
            <p:cNvSpPr>
              <a:spLocks noChangeArrowheads="1"/>
            </p:cNvSpPr>
            <p:nvPr/>
          </p:nvSpPr>
          <p:spPr bwMode="auto">
            <a:xfrm>
              <a:off x="624891" y="4219575"/>
              <a:ext cx="1686510"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lIns="82296" tIns="36576" rIns="82296" bIns="36576" anchor="ctr" anchorCtr="1"/>
            <a:lstStyle>
              <a:lvl1pPr defTabSz="814388">
                <a:defRPr sz="3000" b="1">
                  <a:solidFill>
                    <a:schemeClr val="tx1"/>
                  </a:solidFill>
                  <a:latin typeface="Arial" charset="0"/>
                </a:defRPr>
              </a:lvl1pPr>
              <a:lvl2pPr marL="742950" indent="-285750" defTabSz="814388">
                <a:defRPr sz="3000" b="1">
                  <a:solidFill>
                    <a:schemeClr val="tx1"/>
                  </a:solidFill>
                  <a:latin typeface="Arial" charset="0"/>
                </a:defRPr>
              </a:lvl2pPr>
              <a:lvl3pPr marL="1143000" indent="-228600" defTabSz="814388">
                <a:defRPr sz="3000" b="1">
                  <a:solidFill>
                    <a:schemeClr val="tx1"/>
                  </a:solidFill>
                  <a:latin typeface="Arial" charset="0"/>
                </a:defRPr>
              </a:lvl3pPr>
              <a:lvl4pPr marL="1600200" indent="-228600" defTabSz="814388">
                <a:defRPr sz="3000" b="1">
                  <a:solidFill>
                    <a:schemeClr val="tx1"/>
                  </a:solidFill>
                  <a:latin typeface="Arial" charset="0"/>
                </a:defRPr>
              </a:lvl4pPr>
              <a:lvl5pPr marL="2057400" indent="-228600" defTabSz="814388">
                <a:defRPr sz="3000" b="1">
                  <a:solidFill>
                    <a:schemeClr val="tx1"/>
                  </a:solidFill>
                  <a:latin typeface="Arial" charset="0"/>
                </a:defRPr>
              </a:lvl5pPr>
              <a:lvl6pPr marL="2514600" indent="-228600" defTabSz="814388" eaLnBrk="0" fontAlgn="base" hangingPunct="0">
                <a:lnSpc>
                  <a:spcPct val="90000"/>
                </a:lnSpc>
                <a:spcBef>
                  <a:spcPct val="0"/>
                </a:spcBef>
                <a:spcAft>
                  <a:spcPct val="0"/>
                </a:spcAft>
                <a:defRPr sz="3000" b="1">
                  <a:solidFill>
                    <a:schemeClr val="tx1"/>
                  </a:solidFill>
                  <a:latin typeface="Arial" charset="0"/>
                </a:defRPr>
              </a:lvl6pPr>
              <a:lvl7pPr marL="2971800" indent="-228600" defTabSz="814388" eaLnBrk="0" fontAlgn="base" hangingPunct="0">
                <a:lnSpc>
                  <a:spcPct val="90000"/>
                </a:lnSpc>
                <a:spcBef>
                  <a:spcPct val="0"/>
                </a:spcBef>
                <a:spcAft>
                  <a:spcPct val="0"/>
                </a:spcAft>
                <a:defRPr sz="3000" b="1">
                  <a:solidFill>
                    <a:schemeClr val="tx1"/>
                  </a:solidFill>
                  <a:latin typeface="Arial" charset="0"/>
                </a:defRPr>
              </a:lvl7pPr>
              <a:lvl8pPr marL="3429000" indent="-228600" defTabSz="814388" eaLnBrk="0" fontAlgn="base" hangingPunct="0">
                <a:lnSpc>
                  <a:spcPct val="90000"/>
                </a:lnSpc>
                <a:spcBef>
                  <a:spcPct val="0"/>
                </a:spcBef>
                <a:spcAft>
                  <a:spcPct val="0"/>
                </a:spcAft>
                <a:defRPr sz="3000" b="1">
                  <a:solidFill>
                    <a:schemeClr val="tx1"/>
                  </a:solidFill>
                  <a:latin typeface="Arial" charset="0"/>
                </a:defRPr>
              </a:lvl8pPr>
              <a:lvl9pPr marL="3886200" indent="-228600" defTabSz="814388" eaLnBrk="0" fontAlgn="base" hangingPunct="0">
                <a:lnSpc>
                  <a:spcPct val="90000"/>
                </a:lnSpc>
                <a:spcBef>
                  <a:spcPct val="0"/>
                </a:spcBef>
                <a:spcAft>
                  <a:spcPct val="0"/>
                </a:spcAft>
                <a:defRPr sz="3000" b="1">
                  <a:solidFill>
                    <a:schemeClr val="tx1"/>
                  </a:solidFill>
                  <a:latin typeface="Arial" charset="0"/>
                </a:defRPr>
              </a:lvl9pPr>
            </a:lstStyle>
            <a:p>
              <a:pPr algn="ctr">
                <a:spcBef>
                  <a:spcPct val="20000"/>
                </a:spcBef>
              </a:pPr>
              <a:r>
                <a:rPr lang="en-US" altLang="en-US" sz="1400" b="0"/>
                <a:t>Protection up to 30 years</a:t>
              </a:r>
            </a:p>
          </p:txBody>
        </p:sp>
        <p:sp>
          <p:nvSpPr>
            <p:cNvPr id="43056" name="Line 51"/>
            <p:cNvSpPr>
              <a:spLocks noChangeShapeType="1"/>
            </p:cNvSpPr>
            <p:nvPr/>
          </p:nvSpPr>
          <p:spPr bwMode="auto">
            <a:xfrm>
              <a:off x="2311400" y="5133975"/>
              <a:ext cx="6146800" cy="0"/>
            </a:xfrm>
            <a:prstGeom prst="line">
              <a:avLst/>
            </a:prstGeom>
            <a:noFill/>
            <a:ln w="19050" cap="sq">
              <a:solidFill>
                <a:schemeClr val="tx1"/>
              </a:solidFill>
              <a:round/>
              <a:headEnd/>
              <a:tailEnd/>
            </a:ln>
            <a:extLst>
              <a:ext uri="{909E8E84-426E-40DD-AFC4-6F175D3DCCD1}">
                <a14:hiddenFill xmlns:a14="http://schemas.microsoft.com/office/drawing/2010/main">
                  <a:noFill/>
                </a14:hiddenFill>
              </a:ext>
            </a:extLst>
          </p:spPr>
          <p:txBody>
            <a:bodyPr lIns="82296" tIns="36576" rIns="82296" bIns="36576" anchor="ctr" anchorCtr="1"/>
            <a:lstStyle/>
            <a:p>
              <a:endParaRPr lang="en-US"/>
            </a:p>
          </p:txBody>
        </p:sp>
        <p:sp>
          <p:nvSpPr>
            <p:cNvPr id="43057" name="Rectangle 52"/>
            <p:cNvSpPr>
              <a:spLocks noChangeArrowheads="1"/>
            </p:cNvSpPr>
            <p:nvPr/>
          </p:nvSpPr>
          <p:spPr bwMode="auto">
            <a:xfrm>
              <a:off x="6923088" y="5000625"/>
              <a:ext cx="1535112" cy="790575"/>
            </a:xfrm>
            <a:prstGeom prst="rect">
              <a:avLst/>
            </a:prstGeom>
            <a:solidFill>
              <a:schemeClr val="bg1"/>
            </a:solidFill>
            <a:ln w="28575">
              <a:solidFill>
                <a:schemeClr val="tx1"/>
              </a:solidFill>
              <a:miter lim="800000"/>
              <a:headEnd/>
              <a:tailEnd/>
            </a:ln>
          </p:spPr>
          <p:txBody>
            <a:bodyPr lIns="82296" tIns="36576" rIns="82296" bIns="36576" anchor="ctr" anchorCtr="1"/>
            <a:lstStyle>
              <a:lvl1pPr defTabSz="814388">
                <a:defRPr sz="3000" b="1">
                  <a:solidFill>
                    <a:schemeClr val="tx1"/>
                  </a:solidFill>
                  <a:latin typeface="Arial" charset="0"/>
                </a:defRPr>
              </a:lvl1pPr>
              <a:lvl2pPr marL="742950" indent="-285750" defTabSz="814388">
                <a:defRPr sz="3000" b="1">
                  <a:solidFill>
                    <a:schemeClr val="tx1"/>
                  </a:solidFill>
                  <a:latin typeface="Arial" charset="0"/>
                </a:defRPr>
              </a:lvl2pPr>
              <a:lvl3pPr marL="1143000" indent="-228600" defTabSz="814388">
                <a:defRPr sz="3000" b="1">
                  <a:solidFill>
                    <a:schemeClr val="tx1"/>
                  </a:solidFill>
                  <a:latin typeface="Arial" charset="0"/>
                </a:defRPr>
              </a:lvl3pPr>
              <a:lvl4pPr marL="1600200" indent="-228600" defTabSz="814388">
                <a:defRPr sz="3000" b="1">
                  <a:solidFill>
                    <a:schemeClr val="tx1"/>
                  </a:solidFill>
                  <a:latin typeface="Arial" charset="0"/>
                </a:defRPr>
              </a:lvl4pPr>
              <a:lvl5pPr marL="2057400" indent="-228600" defTabSz="814388">
                <a:defRPr sz="3000" b="1">
                  <a:solidFill>
                    <a:schemeClr val="tx1"/>
                  </a:solidFill>
                  <a:latin typeface="Arial" charset="0"/>
                </a:defRPr>
              </a:lvl5pPr>
              <a:lvl6pPr marL="2514600" indent="-228600" defTabSz="814388" eaLnBrk="0" fontAlgn="base" hangingPunct="0">
                <a:lnSpc>
                  <a:spcPct val="90000"/>
                </a:lnSpc>
                <a:spcBef>
                  <a:spcPct val="0"/>
                </a:spcBef>
                <a:spcAft>
                  <a:spcPct val="0"/>
                </a:spcAft>
                <a:defRPr sz="3000" b="1">
                  <a:solidFill>
                    <a:schemeClr val="tx1"/>
                  </a:solidFill>
                  <a:latin typeface="Arial" charset="0"/>
                </a:defRPr>
              </a:lvl6pPr>
              <a:lvl7pPr marL="2971800" indent="-228600" defTabSz="814388" eaLnBrk="0" fontAlgn="base" hangingPunct="0">
                <a:lnSpc>
                  <a:spcPct val="90000"/>
                </a:lnSpc>
                <a:spcBef>
                  <a:spcPct val="0"/>
                </a:spcBef>
                <a:spcAft>
                  <a:spcPct val="0"/>
                </a:spcAft>
                <a:defRPr sz="3000" b="1">
                  <a:solidFill>
                    <a:schemeClr val="tx1"/>
                  </a:solidFill>
                  <a:latin typeface="Arial" charset="0"/>
                </a:defRPr>
              </a:lvl7pPr>
              <a:lvl8pPr marL="3429000" indent="-228600" defTabSz="814388" eaLnBrk="0" fontAlgn="base" hangingPunct="0">
                <a:lnSpc>
                  <a:spcPct val="90000"/>
                </a:lnSpc>
                <a:spcBef>
                  <a:spcPct val="0"/>
                </a:spcBef>
                <a:spcAft>
                  <a:spcPct val="0"/>
                </a:spcAft>
                <a:defRPr sz="3000" b="1">
                  <a:solidFill>
                    <a:schemeClr val="tx1"/>
                  </a:solidFill>
                  <a:latin typeface="Arial" charset="0"/>
                </a:defRPr>
              </a:lvl8pPr>
              <a:lvl9pPr marL="3886200" indent="-228600" defTabSz="814388" eaLnBrk="0" fontAlgn="base" hangingPunct="0">
                <a:lnSpc>
                  <a:spcPct val="90000"/>
                </a:lnSpc>
                <a:spcBef>
                  <a:spcPct val="0"/>
                </a:spcBef>
                <a:spcAft>
                  <a:spcPct val="0"/>
                </a:spcAft>
                <a:defRPr sz="3000" b="1">
                  <a:solidFill>
                    <a:schemeClr val="tx1"/>
                  </a:solidFill>
                  <a:latin typeface="Arial" charset="0"/>
                </a:defRPr>
              </a:lvl9pPr>
            </a:lstStyle>
            <a:p>
              <a:pPr>
                <a:spcBef>
                  <a:spcPct val="20000"/>
                </a:spcBef>
              </a:pPr>
              <a:r>
                <a:rPr lang="en-US" altLang="en-US" sz="2400" b="0"/>
                <a:t>512</a:t>
              </a:r>
            </a:p>
          </p:txBody>
        </p:sp>
        <p:sp>
          <p:nvSpPr>
            <p:cNvPr id="43058" name="Rectangle 53"/>
            <p:cNvSpPr>
              <a:spLocks noChangeArrowheads="1"/>
            </p:cNvSpPr>
            <p:nvPr/>
          </p:nvSpPr>
          <p:spPr bwMode="auto">
            <a:xfrm>
              <a:off x="5384800" y="5000625"/>
              <a:ext cx="1538288" cy="790575"/>
            </a:xfrm>
            <a:prstGeom prst="rect">
              <a:avLst/>
            </a:prstGeom>
            <a:solidFill>
              <a:schemeClr val="bg1"/>
            </a:solidFill>
            <a:ln w="28575">
              <a:solidFill>
                <a:schemeClr val="tx1"/>
              </a:solidFill>
              <a:miter lim="800000"/>
              <a:headEnd/>
              <a:tailEnd/>
            </a:ln>
          </p:spPr>
          <p:txBody>
            <a:bodyPr lIns="82296" tIns="36576" rIns="82296" bIns="36576" anchor="ctr" anchorCtr="1"/>
            <a:lstStyle>
              <a:lvl1pPr defTabSz="814388">
                <a:defRPr sz="3000" b="1">
                  <a:solidFill>
                    <a:schemeClr val="tx1"/>
                  </a:solidFill>
                  <a:latin typeface="Arial" charset="0"/>
                </a:defRPr>
              </a:lvl1pPr>
              <a:lvl2pPr marL="742950" indent="-285750" defTabSz="814388">
                <a:defRPr sz="3000" b="1">
                  <a:solidFill>
                    <a:schemeClr val="tx1"/>
                  </a:solidFill>
                  <a:latin typeface="Arial" charset="0"/>
                </a:defRPr>
              </a:lvl2pPr>
              <a:lvl3pPr marL="1143000" indent="-228600" defTabSz="814388">
                <a:defRPr sz="3000" b="1">
                  <a:solidFill>
                    <a:schemeClr val="tx1"/>
                  </a:solidFill>
                  <a:latin typeface="Arial" charset="0"/>
                </a:defRPr>
              </a:lvl3pPr>
              <a:lvl4pPr marL="1600200" indent="-228600" defTabSz="814388">
                <a:defRPr sz="3000" b="1">
                  <a:solidFill>
                    <a:schemeClr val="tx1"/>
                  </a:solidFill>
                  <a:latin typeface="Arial" charset="0"/>
                </a:defRPr>
              </a:lvl4pPr>
              <a:lvl5pPr marL="2057400" indent="-228600" defTabSz="814388">
                <a:defRPr sz="3000" b="1">
                  <a:solidFill>
                    <a:schemeClr val="tx1"/>
                  </a:solidFill>
                  <a:latin typeface="Arial" charset="0"/>
                </a:defRPr>
              </a:lvl5pPr>
              <a:lvl6pPr marL="2514600" indent="-228600" defTabSz="814388" eaLnBrk="0" fontAlgn="base" hangingPunct="0">
                <a:lnSpc>
                  <a:spcPct val="90000"/>
                </a:lnSpc>
                <a:spcBef>
                  <a:spcPct val="0"/>
                </a:spcBef>
                <a:spcAft>
                  <a:spcPct val="0"/>
                </a:spcAft>
                <a:defRPr sz="3000" b="1">
                  <a:solidFill>
                    <a:schemeClr val="tx1"/>
                  </a:solidFill>
                  <a:latin typeface="Arial" charset="0"/>
                </a:defRPr>
              </a:lvl6pPr>
              <a:lvl7pPr marL="2971800" indent="-228600" defTabSz="814388" eaLnBrk="0" fontAlgn="base" hangingPunct="0">
                <a:lnSpc>
                  <a:spcPct val="90000"/>
                </a:lnSpc>
                <a:spcBef>
                  <a:spcPct val="0"/>
                </a:spcBef>
                <a:spcAft>
                  <a:spcPct val="0"/>
                </a:spcAft>
                <a:defRPr sz="3000" b="1">
                  <a:solidFill>
                    <a:schemeClr val="tx1"/>
                  </a:solidFill>
                  <a:latin typeface="Arial" charset="0"/>
                </a:defRPr>
              </a:lvl7pPr>
              <a:lvl8pPr marL="3429000" indent="-228600" defTabSz="814388" eaLnBrk="0" fontAlgn="base" hangingPunct="0">
                <a:lnSpc>
                  <a:spcPct val="90000"/>
                </a:lnSpc>
                <a:spcBef>
                  <a:spcPct val="0"/>
                </a:spcBef>
                <a:spcAft>
                  <a:spcPct val="0"/>
                </a:spcAft>
                <a:defRPr sz="3000" b="1">
                  <a:solidFill>
                    <a:schemeClr val="tx1"/>
                  </a:solidFill>
                  <a:latin typeface="Arial" charset="0"/>
                </a:defRPr>
              </a:lvl8pPr>
              <a:lvl9pPr marL="3886200" indent="-228600" defTabSz="814388" eaLnBrk="0" fontAlgn="base" hangingPunct="0">
                <a:lnSpc>
                  <a:spcPct val="90000"/>
                </a:lnSpc>
                <a:spcBef>
                  <a:spcPct val="0"/>
                </a:spcBef>
                <a:spcAft>
                  <a:spcPct val="0"/>
                </a:spcAft>
                <a:defRPr sz="3000" b="1">
                  <a:solidFill>
                    <a:schemeClr val="tx1"/>
                  </a:solidFill>
                  <a:latin typeface="Arial" charset="0"/>
                </a:defRPr>
              </a:lvl9pPr>
            </a:lstStyle>
            <a:p>
              <a:pPr>
                <a:spcBef>
                  <a:spcPct val="20000"/>
                </a:spcBef>
              </a:pPr>
              <a:r>
                <a:rPr lang="en-US" altLang="en-US" sz="2400" b="0"/>
                <a:t>512</a:t>
              </a:r>
            </a:p>
          </p:txBody>
        </p:sp>
        <p:sp>
          <p:nvSpPr>
            <p:cNvPr id="43059" name="Rectangle 54"/>
            <p:cNvSpPr>
              <a:spLocks noChangeArrowheads="1"/>
            </p:cNvSpPr>
            <p:nvPr/>
          </p:nvSpPr>
          <p:spPr bwMode="auto">
            <a:xfrm>
              <a:off x="3849688" y="5000625"/>
              <a:ext cx="1535112" cy="790575"/>
            </a:xfrm>
            <a:prstGeom prst="rect">
              <a:avLst/>
            </a:prstGeom>
            <a:solidFill>
              <a:schemeClr val="bg1"/>
            </a:solidFill>
            <a:ln w="28575">
              <a:solidFill>
                <a:schemeClr val="tx1"/>
              </a:solidFill>
              <a:miter lim="800000"/>
              <a:headEnd/>
              <a:tailEnd/>
            </a:ln>
          </p:spPr>
          <p:txBody>
            <a:bodyPr lIns="82296" tIns="36576" rIns="82296" bIns="36576" anchor="ctr" anchorCtr="1"/>
            <a:lstStyle>
              <a:lvl1pPr defTabSz="814388">
                <a:defRPr sz="3000" b="1">
                  <a:solidFill>
                    <a:schemeClr val="tx1"/>
                  </a:solidFill>
                  <a:latin typeface="Arial" charset="0"/>
                </a:defRPr>
              </a:lvl1pPr>
              <a:lvl2pPr marL="742950" indent="-285750" defTabSz="814388">
                <a:defRPr sz="3000" b="1">
                  <a:solidFill>
                    <a:schemeClr val="tx1"/>
                  </a:solidFill>
                  <a:latin typeface="Arial" charset="0"/>
                </a:defRPr>
              </a:lvl2pPr>
              <a:lvl3pPr marL="1143000" indent="-228600" defTabSz="814388">
                <a:defRPr sz="3000" b="1">
                  <a:solidFill>
                    <a:schemeClr val="tx1"/>
                  </a:solidFill>
                  <a:latin typeface="Arial" charset="0"/>
                </a:defRPr>
              </a:lvl3pPr>
              <a:lvl4pPr marL="1600200" indent="-228600" defTabSz="814388">
                <a:defRPr sz="3000" b="1">
                  <a:solidFill>
                    <a:schemeClr val="tx1"/>
                  </a:solidFill>
                  <a:latin typeface="Arial" charset="0"/>
                </a:defRPr>
              </a:lvl4pPr>
              <a:lvl5pPr marL="2057400" indent="-228600" defTabSz="814388">
                <a:defRPr sz="3000" b="1">
                  <a:solidFill>
                    <a:schemeClr val="tx1"/>
                  </a:solidFill>
                  <a:latin typeface="Arial" charset="0"/>
                </a:defRPr>
              </a:lvl5pPr>
              <a:lvl6pPr marL="2514600" indent="-228600" defTabSz="814388" eaLnBrk="0" fontAlgn="base" hangingPunct="0">
                <a:lnSpc>
                  <a:spcPct val="90000"/>
                </a:lnSpc>
                <a:spcBef>
                  <a:spcPct val="0"/>
                </a:spcBef>
                <a:spcAft>
                  <a:spcPct val="0"/>
                </a:spcAft>
                <a:defRPr sz="3000" b="1">
                  <a:solidFill>
                    <a:schemeClr val="tx1"/>
                  </a:solidFill>
                  <a:latin typeface="Arial" charset="0"/>
                </a:defRPr>
              </a:lvl6pPr>
              <a:lvl7pPr marL="2971800" indent="-228600" defTabSz="814388" eaLnBrk="0" fontAlgn="base" hangingPunct="0">
                <a:lnSpc>
                  <a:spcPct val="90000"/>
                </a:lnSpc>
                <a:spcBef>
                  <a:spcPct val="0"/>
                </a:spcBef>
                <a:spcAft>
                  <a:spcPct val="0"/>
                </a:spcAft>
                <a:defRPr sz="3000" b="1">
                  <a:solidFill>
                    <a:schemeClr val="tx1"/>
                  </a:solidFill>
                  <a:latin typeface="Arial" charset="0"/>
                </a:defRPr>
              </a:lvl7pPr>
              <a:lvl8pPr marL="3429000" indent="-228600" defTabSz="814388" eaLnBrk="0" fontAlgn="base" hangingPunct="0">
                <a:lnSpc>
                  <a:spcPct val="90000"/>
                </a:lnSpc>
                <a:spcBef>
                  <a:spcPct val="0"/>
                </a:spcBef>
                <a:spcAft>
                  <a:spcPct val="0"/>
                </a:spcAft>
                <a:defRPr sz="3000" b="1">
                  <a:solidFill>
                    <a:schemeClr val="tx1"/>
                  </a:solidFill>
                  <a:latin typeface="Arial" charset="0"/>
                </a:defRPr>
              </a:lvl8pPr>
              <a:lvl9pPr marL="3886200" indent="-228600" defTabSz="814388" eaLnBrk="0" fontAlgn="base" hangingPunct="0">
                <a:lnSpc>
                  <a:spcPct val="90000"/>
                </a:lnSpc>
                <a:spcBef>
                  <a:spcPct val="0"/>
                </a:spcBef>
                <a:spcAft>
                  <a:spcPct val="0"/>
                </a:spcAft>
                <a:defRPr sz="3000" b="1">
                  <a:solidFill>
                    <a:schemeClr val="tx1"/>
                  </a:solidFill>
                  <a:latin typeface="Arial" charset="0"/>
                </a:defRPr>
              </a:lvl9pPr>
            </a:lstStyle>
            <a:p>
              <a:pPr>
                <a:spcBef>
                  <a:spcPct val="20000"/>
                </a:spcBef>
              </a:pPr>
              <a:r>
                <a:rPr lang="en-US" altLang="en-US" sz="2400" b="0"/>
                <a:t>15424</a:t>
              </a:r>
            </a:p>
          </p:txBody>
        </p:sp>
        <p:sp>
          <p:nvSpPr>
            <p:cNvPr id="43060" name="Rectangle 55"/>
            <p:cNvSpPr>
              <a:spLocks noChangeArrowheads="1"/>
            </p:cNvSpPr>
            <p:nvPr/>
          </p:nvSpPr>
          <p:spPr bwMode="auto">
            <a:xfrm>
              <a:off x="2311400" y="5000625"/>
              <a:ext cx="1538288" cy="790575"/>
            </a:xfrm>
            <a:prstGeom prst="rect">
              <a:avLst/>
            </a:prstGeom>
            <a:solidFill>
              <a:schemeClr val="bg1"/>
            </a:solidFill>
            <a:ln w="28575">
              <a:solidFill>
                <a:schemeClr val="tx1"/>
              </a:solidFill>
              <a:miter lim="800000"/>
              <a:headEnd/>
              <a:tailEnd/>
            </a:ln>
          </p:spPr>
          <p:txBody>
            <a:bodyPr lIns="82296" tIns="36576" rIns="82296" bIns="36576" anchor="ctr" anchorCtr="1"/>
            <a:lstStyle>
              <a:lvl1pPr defTabSz="814388">
                <a:defRPr sz="3000" b="1">
                  <a:solidFill>
                    <a:schemeClr val="tx1"/>
                  </a:solidFill>
                  <a:latin typeface="Arial" charset="0"/>
                </a:defRPr>
              </a:lvl1pPr>
              <a:lvl2pPr marL="742950" indent="-285750" defTabSz="814388">
                <a:defRPr sz="3000" b="1">
                  <a:solidFill>
                    <a:schemeClr val="tx1"/>
                  </a:solidFill>
                  <a:latin typeface="Arial" charset="0"/>
                </a:defRPr>
              </a:lvl2pPr>
              <a:lvl3pPr marL="1143000" indent="-228600" defTabSz="814388">
                <a:defRPr sz="3000" b="1">
                  <a:solidFill>
                    <a:schemeClr val="tx1"/>
                  </a:solidFill>
                  <a:latin typeface="Arial" charset="0"/>
                </a:defRPr>
              </a:lvl3pPr>
              <a:lvl4pPr marL="1600200" indent="-228600" defTabSz="814388">
                <a:defRPr sz="3000" b="1">
                  <a:solidFill>
                    <a:schemeClr val="tx1"/>
                  </a:solidFill>
                  <a:latin typeface="Arial" charset="0"/>
                </a:defRPr>
              </a:lvl4pPr>
              <a:lvl5pPr marL="2057400" indent="-228600" defTabSz="814388">
                <a:defRPr sz="3000" b="1">
                  <a:solidFill>
                    <a:schemeClr val="tx1"/>
                  </a:solidFill>
                  <a:latin typeface="Arial" charset="0"/>
                </a:defRPr>
              </a:lvl5pPr>
              <a:lvl6pPr marL="2514600" indent="-228600" defTabSz="814388" eaLnBrk="0" fontAlgn="base" hangingPunct="0">
                <a:lnSpc>
                  <a:spcPct val="90000"/>
                </a:lnSpc>
                <a:spcBef>
                  <a:spcPct val="0"/>
                </a:spcBef>
                <a:spcAft>
                  <a:spcPct val="0"/>
                </a:spcAft>
                <a:defRPr sz="3000" b="1">
                  <a:solidFill>
                    <a:schemeClr val="tx1"/>
                  </a:solidFill>
                  <a:latin typeface="Arial" charset="0"/>
                </a:defRPr>
              </a:lvl6pPr>
              <a:lvl7pPr marL="2971800" indent="-228600" defTabSz="814388" eaLnBrk="0" fontAlgn="base" hangingPunct="0">
                <a:lnSpc>
                  <a:spcPct val="90000"/>
                </a:lnSpc>
                <a:spcBef>
                  <a:spcPct val="0"/>
                </a:spcBef>
                <a:spcAft>
                  <a:spcPct val="0"/>
                </a:spcAft>
                <a:defRPr sz="3000" b="1">
                  <a:solidFill>
                    <a:schemeClr val="tx1"/>
                  </a:solidFill>
                  <a:latin typeface="Arial" charset="0"/>
                </a:defRPr>
              </a:lvl7pPr>
              <a:lvl8pPr marL="3429000" indent="-228600" defTabSz="814388" eaLnBrk="0" fontAlgn="base" hangingPunct="0">
                <a:lnSpc>
                  <a:spcPct val="90000"/>
                </a:lnSpc>
                <a:spcBef>
                  <a:spcPct val="0"/>
                </a:spcBef>
                <a:spcAft>
                  <a:spcPct val="0"/>
                </a:spcAft>
                <a:defRPr sz="3000" b="1">
                  <a:solidFill>
                    <a:schemeClr val="tx1"/>
                  </a:solidFill>
                  <a:latin typeface="Arial" charset="0"/>
                </a:defRPr>
              </a:lvl8pPr>
              <a:lvl9pPr marL="3886200" indent="-228600" defTabSz="814388" eaLnBrk="0" fontAlgn="base" hangingPunct="0">
                <a:lnSpc>
                  <a:spcPct val="90000"/>
                </a:lnSpc>
                <a:spcBef>
                  <a:spcPct val="0"/>
                </a:spcBef>
                <a:spcAft>
                  <a:spcPct val="0"/>
                </a:spcAft>
                <a:defRPr sz="3000" b="1">
                  <a:solidFill>
                    <a:schemeClr val="tx1"/>
                  </a:solidFill>
                  <a:latin typeface="Arial" charset="0"/>
                </a:defRPr>
              </a:lvl9pPr>
            </a:lstStyle>
            <a:p>
              <a:pPr>
                <a:spcBef>
                  <a:spcPct val="20000"/>
                </a:spcBef>
              </a:pPr>
              <a:r>
                <a:rPr lang="en-US" altLang="en-US" sz="2400" b="0"/>
                <a:t>256</a:t>
              </a:r>
            </a:p>
          </p:txBody>
        </p:sp>
        <p:sp>
          <p:nvSpPr>
            <p:cNvPr id="43061" name="Rectangle 56"/>
            <p:cNvSpPr>
              <a:spLocks noChangeArrowheads="1"/>
            </p:cNvSpPr>
            <p:nvPr/>
          </p:nvSpPr>
          <p:spPr bwMode="auto">
            <a:xfrm>
              <a:off x="-112360" y="5000625"/>
              <a:ext cx="2412649"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lIns="82296" tIns="36576" rIns="82296" bIns="36576" anchor="ctr" anchorCtr="1"/>
            <a:lstStyle>
              <a:lvl1pPr defTabSz="814388">
                <a:defRPr sz="3000" b="1">
                  <a:solidFill>
                    <a:schemeClr val="tx1"/>
                  </a:solidFill>
                  <a:latin typeface="Arial" charset="0"/>
                </a:defRPr>
              </a:lvl1pPr>
              <a:lvl2pPr marL="742950" indent="-285750" defTabSz="814388">
                <a:defRPr sz="3000" b="1">
                  <a:solidFill>
                    <a:schemeClr val="tx1"/>
                  </a:solidFill>
                  <a:latin typeface="Arial" charset="0"/>
                </a:defRPr>
              </a:lvl2pPr>
              <a:lvl3pPr marL="1143000" indent="-228600" defTabSz="814388">
                <a:defRPr sz="3000" b="1">
                  <a:solidFill>
                    <a:schemeClr val="tx1"/>
                  </a:solidFill>
                  <a:latin typeface="Arial" charset="0"/>
                </a:defRPr>
              </a:lvl3pPr>
              <a:lvl4pPr marL="1600200" indent="-228600" defTabSz="814388">
                <a:defRPr sz="3000" b="1">
                  <a:solidFill>
                    <a:schemeClr val="tx1"/>
                  </a:solidFill>
                  <a:latin typeface="Arial" charset="0"/>
                </a:defRPr>
              </a:lvl4pPr>
              <a:lvl5pPr marL="2057400" indent="-228600" defTabSz="814388">
                <a:defRPr sz="3000" b="1">
                  <a:solidFill>
                    <a:schemeClr val="tx1"/>
                  </a:solidFill>
                  <a:latin typeface="Arial" charset="0"/>
                </a:defRPr>
              </a:lvl5pPr>
              <a:lvl6pPr marL="2514600" indent="-228600" defTabSz="814388" eaLnBrk="0" fontAlgn="base" hangingPunct="0">
                <a:lnSpc>
                  <a:spcPct val="90000"/>
                </a:lnSpc>
                <a:spcBef>
                  <a:spcPct val="0"/>
                </a:spcBef>
                <a:spcAft>
                  <a:spcPct val="0"/>
                </a:spcAft>
                <a:defRPr sz="3000" b="1">
                  <a:solidFill>
                    <a:schemeClr val="tx1"/>
                  </a:solidFill>
                  <a:latin typeface="Arial" charset="0"/>
                </a:defRPr>
              </a:lvl6pPr>
              <a:lvl7pPr marL="2971800" indent="-228600" defTabSz="814388" eaLnBrk="0" fontAlgn="base" hangingPunct="0">
                <a:lnSpc>
                  <a:spcPct val="90000"/>
                </a:lnSpc>
                <a:spcBef>
                  <a:spcPct val="0"/>
                </a:spcBef>
                <a:spcAft>
                  <a:spcPct val="0"/>
                </a:spcAft>
                <a:defRPr sz="3000" b="1">
                  <a:solidFill>
                    <a:schemeClr val="tx1"/>
                  </a:solidFill>
                  <a:latin typeface="Arial" charset="0"/>
                </a:defRPr>
              </a:lvl7pPr>
              <a:lvl8pPr marL="3429000" indent="-228600" defTabSz="814388" eaLnBrk="0" fontAlgn="base" hangingPunct="0">
                <a:lnSpc>
                  <a:spcPct val="90000"/>
                </a:lnSpc>
                <a:spcBef>
                  <a:spcPct val="0"/>
                </a:spcBef>
                <a:spcAft>
                  <a:spcPct val="0"/>
                </a:spcAft>
                <a:defRPr sz="3000" b="1">
                  <a:solidFill>
                    <a:schemeClr val="tx1"/>
                  </a:solidFill>
                  <a:latin typeface="Arial" charset="0"/>
                </a:defRPr>
              </a:lvl8pPr>
              <a:lvl9pPr marL="3886200" indent="-228600" defTabSz="814388" eaLnBrk="0" fontAlgn="base" hangingPunct="0">
                <a:lnSpc>
                  <a:spcPct val="90000"/>
                </a:lnSpc>
                <a:spcBef>
                  <a:spcPct val="0"/>
                </a:spcBef>
                <a:spcAft>
                  <a:spcPct val="0"/>
                </a:spcAft>
                <a:defRPr sz="3000" b="1">
                  <a:solidFill>
                    <a:schemeClr val="tx1"/>
                  </a:solidFill>
                  <a:latin typeface="Arial" charset="0"/>
                </a:defRPr>
              </a:lvl9pPr>
            </a:lstStyle>
            <a:p>
              <a:pPr algn="ctr">
                <a:spcBef>
                  <a:spcPct val="20000"/>
                </a:spcBef>
              </a:pPr>
              <a:r>
                <a:rPr lang="en-US" altLang="en-US" sz="1400" b="0"/>
                <a:t>Protection against quantum computers</a:t>
              </a:r>
            </a:p>
          </p:txBody>
        </p:sp>
        <p:sp>
          <p:nvSpPr>
            <p:cNvPr id="43062" name="Line 58"/>
            <p:cNvSpPr>
              <a:spLocks noChangeShapeType="1"/>
            </p:cNvSpPr>
            <p:nvPr/>
          </p:nvSpPr>
          <p:spPr bwMode="auto">
            <a:xfrm>
              <a:off x="3849688" y="1905000"/>
              <a:ext cx="0" cy="383857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lIns="82296" tIns="36576" rIns="82296" bIns="36576" anchor="ctr" anchorCtr="1"/>
            <a:lstStyle/>
            <a:p>
              <a:endParaRPr lang="en-US"/>
            </a:p>
          </p:txBody>
        </p:sp>
        <p:sp>
          <p:nvSpPr>
            <p:cNvPr id="43063" name="Line 59"/>
            <p:cNvSpPr>
              <a:spLocks noChangeShapeType="1"/>
            </p:cNvSpPr>
            <p:nvPr/>
          </p:nvSpPr>
          <p:spPr bwMode="auto">
            <a:xfrm>
              <a:off x="5384800" y="1905000"/>
              <a:ext cx="0" cy="383857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lIns="82296" tIns="36576" rIns="82296" bIns="36576" anchor="ctr" anchorCtr="1"/>
            <a:lstStyle/>
            <a:p>
              <a:endParaRPr lang="en-US"/>
            </a:p>
          </p:txBody>
        </p:sp>
        <p:sp>
          <p:nvSpPr>
            <p:cNvPr id="43064" name="Line 60"/>
            <p:cNvSpPr>
              <a:spLocks noChangeShapeType="1"/>
            </p:cNvSpPr>
            <p:nvPr/>
          </p:nvSpPr>
          <p:spPr bwMode="auto">
            <a:xfrm>
              <a:off x="6923088" y="1905000"/>
              <a:ext cx="0" cy="383857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lIns="82296" tIns="36576" rIns="82296" bIns="36576" anchor="ctr" anchorCtr="1"/>
            <a:lstStyle/>
            <a:p>
              <a:endParaRPr lang="en-US"/>
            </a:p>
          </p:txBody>
        </p:sp>
        <p:sp>
          <p:nvSpPr>
            <p:cNvPr id="43065" name="Line 61"/>
            <p:cNvSpPr>
              <a:spLocks noChangeShapeType="1"/>
            </p:cNvSpPr>
            <p:nvPr/>
          </p:nvSpPr>
          <p:spPr bwMode="auto">
            <a:xfrm>
              <a:off x="2300288" y="4219575"/>
              <a:ext cx="6146800" cy="0"/>
            </a:xfrm>
            <a:prstGeom prst="line">
              <a:avLst/>
            </a:prstGeom>
            <a:noFill/>
            <a:ln w="19050" cap="sq">
              <a:solidFill>
                <a:schemeClr val="tx1"/>
              </a:solidFill>
              <a:round/>
              <a:headEnd/>
              <a:tailEnd/>
            </a:ln>
            <a:extLst>
              <a:ext uri="{909E8E84-426E-40DD-AFC4-6F175D3DCCD1}">
                <a14:hiddenFill xmlns:a14="http://schemas.microsoft.com/office/drawing/2010/main">
                  <a:noFill/>
                </a14:hiddenFill>
              </a:ext>
            </a:extLst>
          </p:spPr>
          <p:txBody>
            <a:bodyPr lIns="82296" tIns="36576" rIns="82296" bIns="36576" anchor="ctr" anchorCtr="1"/>
            <a:lstStyle/>
            <a:p>
              <a:endParaRPr lang="en-US"/>
            </a:p>
          </p:txBody>
        </p:sp>
        <p:sp>
          <p:nvSpPr>
            <p:cNvPr id="43066" name="Line 64"/>
            <p:cNvSpPr>
              <a:spLocks noChangeShapeType="1"/>
            </p:cNvSpPr>
            <p:nvPr/>
          </p:nvSpPr>
          <p:spPr bwMode="auto">
            <a:xfrm>
              <a:off x="-112360" y="1867370"/>
              <a:ext cx="8570561" cy="2810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lIns="82296" tIns="36576" rIns="82296" bIns="36576" anchor="ctr" anchorCtr="1"/>
            <a:lstStyle/>
            <a:p>
              <a:endParaRPr lang="en-US"/>
            </a:p>
          </p:txBody>
        </p:sp>
        <p:sp>
          <p:nvSpPr>
            <p:cNvPr id="43067" name="Line 65"/>
            <p:cNvSpPr>
              <a:spLocks noChangeShapeType="1"/>
            </p:cNvSpPr>
            <p:nvPr/>
          </p:nvSpPr>
          <p:spPr bwMode="auto">
            <a:xfrm>
              <a:off x="-20203" y="3418652"/>
              <a:ext cx="8478404" cy="1034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lIns="82296" tIns="36576" rIns="82296" bIns="36576" anchor="ctr" anchorCtr="1"/>
            <a:lstStyle/>
            <a:p>
              <a:endParaRPr lang="en-US"/>
            </a:p>
          </p:txBody>
        </p:sp>
        <p:sp>
          <p:nvSpPr>
            <p:cNvPr id="43068" name="Line 66"/>
            <p:cNvSpPr>
              <a:spLocks noChangeShapeType="1"/>
            </p:cNvSpPr>
            <p:nvPr/>
          </p:nvSpPr>
          <p:spPr bwMode="auto">
            <a:xfrm flipV="1">
              <a:off x="-112360" y="4219575"/>
              <a:ext cx="8570561" cy="20344"/>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lIns="82296" tIns="36576" rIns="82296" bIns="36576" anchor="ctr" anchorCtr="1"/>
            <a:lstStyle/>
            <a:p>
              <a:endParaRPr lang="en-US"/>
            </a:p>
          </p:txBody>
        </p:sp>
        <p:sp>
          <p:nvSpPr>
            <p:cNvPr id="43069" name="Line 67"/>
            <p:cNvSpPr>
              <a:spLocks noChangeShapeType="1"/>
            </p:cNvSpPr>
            <p:nvPr/>
          </p:nvSpPr>
          <p:spPr bwMode="auto">
            <a:xfrm>
              <a:off x="-112360" y="4969933"/>
              <a:ext cx="8570561" cy="30692"/>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lIns="82296" tIns="36576" rIns="82296" bIns="36576" anchor="ctr" anchorCtr="1"/>
            <a:lstStyle/>
            <a:p>
              <a:endParaRPr lang="en-US"/>
            </a:p>
          </p:txBody>
        </p:sp>
        <p:sp>
          <p:nvSpPr>
            <p:cNvPr id="43070" name="Line 68"/>
            <p:cNvSpPr>
              <a:spLocks noChangeShapeType="1"/>
            </p:cNvSpPr>
            <p:nvPr/>
          </p:nvSpPr>
          <p:spPr bwMode="auto">
            <a:xfrm>
              <a:off x="-112360" y="5791200"/>
              <a:ext cx="8570561"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lIns="82296" tIns="36576" rIns="82296" bIns="36576" anchor="ctr" anchorCtr="1"/>
            <a:lstStyle/>
            <a:p>
              <a:endParaRPr lang="en-US"/>
            </a:p>
          </p:txBody>
        </p:sp>
      </p:grpSp>
      <p:sp>
        <p:nvSpPr>
          <p:cNvPr id="43012" name="Rectangle 69"/>
          <p:cNvSpPr>
            <a:spLocks noChangeArrowheads="1"/>
          </p:cNvSpPr>
          <p:nvPr/>
        </p:nvSpPr>
        <p:spPr bwMode="auto">
          <a:xfrm>
            <a:off x="609600" y="5181600"/>
            <a:ext cx="8001000" cy="133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marL="228600" indent="-228600">
              <a:tabLst>
                <a:tab pos="1444625" algn="l"/>
              </a:tabLst>
              <a:defRPr sz="3000" b="1">
                <a:solidFill>
                  <a:schemeClr val="tx1"/>
                </a:solidFill>
                <a:latin typeface="Arial" charset="0"/>
              </a:defRPr>
            </a:lvl1pPr>
            <a:lvl2pPr marL="742950" indent="-285750">
              <a:tabLst>
                <a:tab pos="1444625" algn="l"/>
              </a:tabLst>
              <a:defRPr sz="3000" b="1">
                <a:solidFill>
                  <a:schemeClr val="tx1"/>
                </a:solidFill>
                <a:latin typeface="Arial" charset="0"/>
              </a:defRPr>
            </a:lvl2pPr>
            <a:lvl3pPr marL="1143000" indent="-228600">
              <a:tabLst>
                <a:tab pos="1444625" algn="l"/>
              </a:tabLst>
              <a:defRPr sz="3000" b="1">
                <a:solidFill>
                  <a:schemeClr val="tx1"/>
                </a:solidFill>
                <a:latin typeface="Arial" charset="0"/>
              </a:defRPr>
            </a:lvl3pPr>
            <a:lvl4pPr marL="1600200" indent="-228600">
              <a:tabLst>
                <a:tab pos="1444625" algn="l"/>
              </a:tabLst>
              <a:defRPr sz="3000" b="1">
                <a:solidFill>
                  <a:schemeClr val="tx1"/>
                </a:solidFill>
                <a:latin typeface="Arial" charset="0"/>
              </a:defRPr>
            </a:lvl4pPr>
            <a:lvl5pPr marL="2057400" indent="-228600">
              <a:tabLst>
                <a:tab pos="1444625" algn="l"/>
              </a:tabLst>
              <a:defRPr sz="3000" b="1">
                <a:solidFill>
                  <a:schemeClr val="tx1"/>
                </a:solidFill>
                <a:latin typeface="Arial" charset="0"/>
              </a:defRPr>
            </a:lvl5pPr>
            <a:lvl6pPr marL="2514600" indent="-228600" eaLnBrk="0" fontAlgn="base" hangingPunct="0">
              <a:lnSpc>
                <a:spcPct val="90000"/>
              </a:lnSpc>
              <a:spcBef>
                <a:spcPct val="0"/>
              </a:spcBef>
              <a:spcAft>
                <a:spcPct val="0"/>
              </a:spcAft>
              <a:tabLst>
                <a:tab pos="1444625" algn="l"/>
              </a:tabLst>
              <a:defRPr sz="3000" b="1">
                <a:solidFill>
                  <a:schemeClr val="tx1"/>
                </a:solidFill>
                <a:latin typeface="Arial" charset="0"/>
              </a:defRPr>
            </a:lvl6pPr>
            <a:lvl7pPr marL="2971800" indent="-228600" eaLnBrk="0" fontAlgn="base" hangingPunct="0">
              <a:lnSpc>
                <a:spcPct val="90000"/>
              </a:lnSpc>
              <a:spcBef>
                <a:spcPct val="0"/>
              </a:spcBef>
              <a:spcAft>
                <a:spcPct val="0"/>
              </a:spcAft>
              <a:tabLst>
                <a:tab pos="1444625" algn="l"/>
              </a:tabLst>
              <a:defRPr sz="3000" b="1">
                <a:solidFill>
                  <a:schemeClr val="tx1"/>
                </a:solidFill>
                <a:latin typeface="Arial" charset="0"/>
              </a:defRPr>
            </a:lvl7pPr>
            <a:lvl8pPr marL="3429000" indent="-228600" eaLnBrk="0" fontAlgn="base" hangingPunct="0">
              <a:lnSpc>
                <a:spcPct val="90000"/>
              </a:lnSpc>
              <a:spcBef>
                <a:spcPct val="0"/>
              </a:spcBef>
              <a:spcAft>
                <a:spcPct val="0"/>
              </a:spcAft>
              <a:tabLst>
                <a:tab pos="1444625" algn="l"/>
              </a:tabLst>
              <a:defRPr sz="3000" b="1">
                <a:solidFill>
                  <a:schemeClr val="tx1"/>
                </a:solidFill>
                <a:latin typeface="Arial" charset="0"/>
              </a:defRPr>
            </a:lvl8pPr>
            <a:lvl9pPr marL="3886200" indent="-228600" eaLnBrk="0" fontAlgn="base" hangingPunct="0">
              <a:lnSpc>
                <a:spcPct val="90000"/>
              </a:lnSpc>
              <a:spcBef>
                <a:spcPct val="0"/>
              </a:spcBef>
              <a:spcAft>
                <a:spcPct val="0"/>
              </a:spcAft>
              <a:tabLst>
                <a:tab pos="1444625" algn="l"/>
              </a:tabLst>
              <a:defRPr sz="3000" b="1">
                <a:solidFill>
                  <a:schemeClr val="tx1"/>
                </a:solidFill>
                <a:latin typeface="Arial" charset="0"/>
              </a:defRPr>
            </a:lvl9pPr>
          </a:lstStyle>
          <a:p>
            <a:pPr>
              <a:buFont typeface="Wingdings" charset="2"/>
              <a:buChar char="ü"/>
            </a:pPr>
            <a:r>
              <a:rPr lang="en-US" altLang="en-US" sz="1800" b="0"/>
              <a:t>Calculations are based on the fact that computing power will continue to grow at its present rate and the ability to perform brute-force attacks will grow at the same rate. </a:t>
            </a:r>
          </a:p>
          <a:p>
            <a:pPr>
              <a:buFont typeface="Wingdings" charset="2"/>
              <a:buChar char="ü"/>
            </a:pPr>
            <a:r>
              <a:rPr lang="en-US" altLang="en-US" sz="1800" b="0"/>
              <a:t>Note the comparatively short symmetric key lengths illustrating that symmetric algorithms are the strongest type of algorithm.</a:t>
            </a:r>
          </a:p>
        </p:txBody>
      </p:sp>
      <mc:AlternateContent xmlns:mc="http://schemas.openxmlformats.org/markup-compatibility/2006">
        <mc:Choice xmlns:p14="http://schemas.microsoft.com/office/powerpoint/2010/main" Requires="p14">
          <p:contentPart p14:bwMode="auto" r:id="rId2">
            <p14:nvContentPartPr>
              <p14:cNvPr id="2" name="Ink 1">
                <a:extLst>
                  <a:ext uri="{FF2B5EF4-FFF2-40B4-BE49-F238E27FC236}">
                    <a16:creationId xmlns:a16="http://schemas.microsoft.com/office/drawing/2014/main" id="{BC4CFDAB-FFF0-4F2E-8972-33EC319D0A6F}"/>
                  </a:ext>
                </a:extLst>
              </p14:cNvPr>
              <p14:cNvContentPartPr/>
              <p14:nvPr/>
            </p14:nvContentPartPr>
            <p14:xfrm>
              <a:off x="207720" y="272160"/>
              <a:ext cx="8138520" cy="5875560"/>
            </p14:xfrm>
          </p:contentPart>
        </mc:Choice>
        <mc:Fallback>
          <p:pic>
            <p:nvPicPr>
              <p:cNvPr id="2" name="Ink 1">
                <a:extLst>
                  <a:ext uri="{FF2B5EF4-FFF2-40B4-BE49-F238E27FC236}">
                    <a16:creationId xmlns:a16="http://schemas.microsoft.com/office/drawing/2014/main" id="{BC4CFDAB-FFF0-4F2E-8972-33EC319D0A6F}"/>
                  </a:ext>
                </a:extLst>
              </p:cNvPr>
              <p:cNvPicPr/>
              <p:nvPr/>
            </p:nvPicPr>
            <p:blipFill>
              <a:blip r:embed="rId3"/>
              <a:stretch>
                <a:fillRect/>
              </a:stretch>
            </p:blipFill>
            <p:spPr>
              <a:xfrm>
                <a:off x="198360" y="262800"/>
                <a:ext cx="8157240" cy="5894280"/>
              </a:xfrm>
              <a:prstGeom prst="rect">
                <a:avLst/>
              </a:prstGeom>
            </p:spPr>
          </p:pic>
        </mc:Fallback>
      </mc:AlternateContent>
    </p:spTree>
    <p:extLst>
      <p:ext uri="{BB962C8B-B14F-4D97-AF65-F5344CB8AC3E}">
        <p14:creationId xmlns:p14="http://schemas.microsoft.com/office/powerpoint/2010/main" val="1448740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5" descr="Ke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1905000"/>
            <a:ext cx="2209800"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5" name="Picture 6" descr="Ke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3810000"/>
            <a:ext cx="4191000" cy="112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6" name="Text Box 7"/>
          <p:cNvSpPr txBox="1">
            <a:spLocks noChangeArrowheads="1"/>
          </p:cNvSpPr>
          <p:nvPr/>
        </p:nvSpPr>
        <p:spPr bwMode="auto">
          <a:xfrm>
            <a:off x="3352800" y="2057400"/>
            <a:ext cx="4343400" cy="75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000" b="1">
                <a:solidFill>
                  <a:schemeClr val="tx1"/>
                </a:solidFill>
                <a:latin typeface="Arial" charset="0"/>
              </a:defRPr>
            </a:lvl1pPr>
            <a:lvl2pPr marL="742950" indent="-285750">
              <a:defRPr sz="3000" b="1">
                <a:solidFill>
                  <a:schemeClr val="tx1"/>
                </a:solidFill>
                <a:latin typeface="Arial" charset="0"/>
              </a:defRPr>
            </a:lvl2pPr>
            <a:lvl3pPr marL="1143000" indent="-228600">
              <a:defRPr sz="3000" b="1">
                <a:solidFill>
                  <a:schemeClr val="tx1"/>
                </a:solidFill>
                <a:latin typeface="Arial" charset="0"/>
              </a:defRPr>
            </a:lvl3pPr>
            <a:lvl4pPr marL="1600200" indent="-228600">
              <a:defRPr sz="3000" b="1">
                <a:solidFill>
                  <a:schemeClr val="tx1"/>
                </a:solidFill>
                <a:latin typeface="Arial" charset="0"/>
              </a:defRPr>
            </a:lvl4pPr>
            <a:lvl5pPr marL="2057400" indent="-228600">
              <a:defRPr sz="3000" b="1">
                <a:solidFill>
                  <a:schemeClr val="tx1"/>
                </a:solidFill>
                <a:latin typeface="Arial" charset="0"/>
              </a:defRPr>
            </a:lvl5pPr>
            <a:lvl6pPr marL="2514600" indent="-228600" eaLnBrk="0" fontAlgn="base" hangingPunct="0">
              <a:lnSpc>
                <a:spcPct val="90000"/>
              </a:lnSpc>
              <a:spcBef>
                <a:spcPct val="0"/>
              </a:spcBef>
              <a:spcAft>
                <a:spcPct val="0"/>
              </a:spcAft>
              <a:defRPr sz="3000" b="1">
                <a:solidFill>
                  <a:schemeClr val="tx1"/>
                </a:solidFill>
                <a:latin typeface="Arial" charset="0"/>
              </a:defRPr>
            </a:lvl6pPr>
            <a:lvl7pPr marL="2971800" indent="-228600" eaLnBrk="0" fontAlgn="base" hangingPunct="0">
              <a:lnSpc>
                <a:spcPct val="90000"/>
              </a:lnSpc>
              <a:spcBef>
                <a:spcPct val="0"/>
              </a:spcBef>
              <a:spcAft>
                <a:spcPct val="0"/>
              </a:spcAft>
              <a:defRPr sz="3000" b="1">
                <a:solidFill>
                  <a:schemeClr val="tx1"/>
                </a:solidFill>
                <a:latin typeface="Arial" charset="0"/>
              </a:defRPr>
            </a:lvl7pPr>
            <a:lvl8pPr marL="3429000" indent="-228600" eaLnBrk="0" fontAlgn="base" hangingPunct="0">
              <a:lnSpc>
                <a:spcPct val="90000"/>
              </a:lnSpc>
              <a:spcBef>
                <a:spcPct val="0"/>
              </a:spcBef>
              <a:spcAft>
                <a:spcPct val="0"/>
              </a:spcAft>
              <a:defRPr sz="3000" b="1">
                <a:solidFill>
                  <a:schemeClr val="tx1"/>
                </a:solidFill>
                <a:latin typeface="Arial" charset="0"/>
              </a:defRPr>
            </a:lvl8pPr>
            <a:lvl9pPr marL="3886200" indent="-228600" eaLnBrk="0" fontAlgn="base" hangingPunct="0">
              <a:lnSpc>
                <a:spcPct val="90000"/>
              </a:lnSpc>
              <a:spcBef>
                <a:spcPct val="0"/>
              </a:spcBef>
              <a:spcAft>
                <a:spcPct val="0"/>
              </a:spcAft>
              <a:defRPr sz="3000" b="1">
                <a:solidFill>
                  <a:schemeClr val="tx1"/>
                </a:solidFill>
                <a:latin typeface="Arial" charset="0"/>
              </a:defRPr>
            </a:lvl9pPr>
          </a:lstStyle>
          <a:p>
            <a:r>
              <a:rPr lang="en-US" altLang="en-US" sz="2400"/>
              <a:t>Shorter keys = faster processing, but less secure</a:t>
            </a:r>
          </a:p>
        </p:txBody>
      </p:sp>
      <p:sp>
        <p:nvSpPr>
          <p:cNvPr id="44037" name="Text Box 8"/>
          <p:cNvSpPr txBox="1">
            <a:spLocks noChangeArrowheads="1"/>
          </p:cNvSpPr>
          <p:nvPr/>
        </p:nvSpPr>
        <p:spPr bwMode="auto">
          <a:xfrm>
            <a:off x="5029200" y="4114800"/>
            <a:ext cx="3810000" cy="108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000" b="1">
                <a:solidFill>
                  <a:schemeClr val="tx1"/>
                </a:solidFill>
                <a:latin typeface="Arial" charset="0"/>
              </a:defRPr>
            </a:lvl1pPr>
            <a:lvl2pPr marL="742950" indent="-285750">
              <a:defRPr sz="3000" b="1">
                <a:solidFill>
                  <a:schemeClr val="tx1"/>
                </a:solidFill>
                <a:latin typeface="Arial" charset="0"/>
              </a:defRPr>
            </a:lvl2pPr>
            <a:lvl3pPr marL="1143000" indent="-228600">
              <a:defRPr sz="3000" b="1">
                <a:solidFill>
                  <a:schemeClr val="tx1"/>
                </a:solidFill>
                <a:latin typeface="Arial" charset="0"/>
              </a:defRPr>
            </a:lvl3pPr>
            <a:lvl4pPr marL="1600200" indent="-228600">
              <a:defRPr sz="3000" b="1">
                <a:solidFill>
                  <a:schemeClr val="tx1"/>
                </a:solidFill>
                <a:latin typeface="Arial" charset="0"/>
              </a:defRPr>
            </a:lvl4pPr>
            <a:lvl5pPr marL="2057400" indent="-228600">
              <a:defRPr sz="3000" b="1">
                <a:solidFill>
                  <a:schemeClr val="tx1"/>
                </a:solidFill>
                <a:latin typeface="Arial" charset="0"/>
              </a:defRPr>
            </a:lvl5pPr>
            <a:lvl6pPr marL="2514600" indent="-228600" eaLnBrk="0" fontAlgn="base" hangingPunct="0">
              <a:lnSpc>
                <a:spcPct val="90000"/>
              </a:lnSpc>
              <a:spcBef>
                <a:spcPct val="0"/>
              </a:spcBef>
              <a:spcAft>
                <a:spcPct val="0"/>
              </a:spcAft>
              <a:defRPr sz="3000" b="1">
                <a:solidFill>
                  <a:schemeClr val="tx1"/>
                </a:solidFill>
                <a:latin typeface="Arial" charset="0"/>
              </a:defRPr>
            </a:lvl6pPr>
            <a:lvl7pPr marL="2971800" indent="-228600" eaLnBrk="0" fontAlgn="base" hangingPunct="0">
              <a:lnSpc>
                <a:spcPct val="90000"/>
              </a:lnSpc>
              <a:spcBef>
                <a:spcPct val="0"/>
              </a:spcBef>
              <a:spcAft>
                <a:spcPct val="0"/>
              </a:spcAft>
              <a:defRPr sz="3000" b="1">
                <a:solidFill>
                  <a:schemeClr val="tx1"/>
                </a:solidFill>
                <a:latin typeface="Arial" charset="0"/>
              </a:defRPr>
            </a:lvl7pPr>
            <a:lvl8pPr marL="3429000" indent="-228600" eaLnBrk="0" fontAlgn="base" hangingPunct="0">
              <a:lnSpc>
                <a:spcPct val="90000"/>
              </a:lnSpc>
              <a:spcBef>
                <a:spcPct val="0"/>
              </a:spcBef>
              <a:spcAft>
                <a:spcPct val="0"/>
              </a:spcAft>
              <a:defRPr sz="3000" b="1">
                <a:solidFill>
                  <a:schemeClr val="tx1"/>
                </a:solidFill>
                <a:latin typeface="Arial" charset="0"/>
              </a:defRPr>
            </a:lvl8pPr>
            <a:lvl9pPr marL="3886200" indent="-228600" eaLnBrk="0" fontAlgn="base" hangingPunct="0">
              <a:lnSpc>
                <a:spcPct val="90000"/>
              </a:lnSpc>
              <a:spcBef>
                <a:spcPct val="0"/>
              </a:spcBef>
              <a:spcAft>
                <a:spcPct val="0"/>
              </a:spcAft>
              <a:defRPr sz="3000" b="1">
                <a:solidFill>
                  <a:schemeClr val="tx1"/>
                </a:solidFill>
                <a:latin typeface="Arial" charset="0"/>
              </a:defRPr>
            </a:lvl9pPr>
          </a:lstStyle>
          <a:p>
            <a:r>
              <a:rPr lang="en-US" altLang="en-US" sz="2400"/>
              <a:t>Longer keys = slower processing, but more secure</a:t>
            </a:r>
          </a:p>
        </p:txBody>
      </p:sp>
      <p:sp>
        <p:nvSpPr>
          <p:cNvPr id="44038" name="Title 8"/>
          <p:cNvSpPr>
            <a:spLocks noGrp="1"/>
          </p:cNvSpPr>
          <p:nvPr>
            <p:ph type="title"/>
          </p:nvPr>
        </p:nvSpPr>
        <p:spPr/>
        <p:txBody>
          <a:bodyPr/>
          <a:lstStyle/>
          <a:p>
            <a:r>
              <a:rPr lang="en-US" altLang="en-US"/>
              <a:t>Key Properties</a:t>
            </a:r>
          </a:p>
        </p:txBody>
      </p:sp>
    </p:spTree>
    <p:extLst>
      <p:ext uri="{BB962C8B-B14F-4D97-AF65-F5344CB8AC3E}">
        <p14:creationId xmlns:p14="http://schemas.microsoft.com/office/powerpoint/2010/main" val="15109065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IPSec</a:t>
            </a:r>
            <a:r>
              <a:rPr lang="en-US" dirty="0"/>
              <a:t> vs. SSL</a:t>
            </a:r>
          </a:p>
        </p:txBody>
      </p:sp>
      <p:sp>
        <p:nvSpPr>
          <p:cNvPr id="3" name="Content Placeholder 2"/>
          <p:cNvSpPr>
            <a:spLocks noGrp="1"/>
          </p:cNvSpPr>
          <p:nvPr>
            <p:ph idx="1"/>
          </p:nvPr>
        </p:nvSpPr>
        <p:spPr/>
        <p:txBody>
          <a:bodyPr>
            <a:normAutofit fontScale="85000" lnSpcReduction="20000"/>
          </a:bodyPr>
          <a:lstStyle/>
          <a:p>
            <a:r>
              <a:rPr lang="en-US" dirty="0" err="1"/>
              <a:t>IPSec</a:t>
            </a:r>
            <a:r>
              <a:rPr lang="en-US" dirty="0"/>
              <a:t> – collection of protocols and algorithms</a:t>
            </a:r>
          </a:p>
          <a:p>
            <a:pPr lvl="1"/>
            <a:r>
              <a:rPr lang="en-US" b="1" dirty="0"/>
              <a:t>ESP and AH</a:t>
            </a:r>
            <a:r>
              <a:rPr lang="en-US" dirty="0"/>
              <a:t>: The two primary methods for implementing IPsec. The acronyms stand for Encapsulating Security Payload (ESP), which can do all the features of IPsec, and Authentication Header (AH), which can do many parts of the IPsec objectives, except for the important one of encryption of the data.</a:t>
            </a:r>
          </a:p>
          <a:p>
            <a:pPr lvl="1"/>
            <a:r>
              <a:rPr lang="en-US" b="1" dirty="0"/>
              <a:t>Encryption algorithms for confidentiality</a:t>
            </a:r>
            <a:r>
              <a:rPr lang="en-US" dirty="0"/>
              <a:t>: DES, 3DES, AES.</a:t>
            </a:r>
          </a:p>
          <a:p>
            <a:pPr lvl="1"/>
            <a:r>
              <a:rPr lang="en-US" b="1" dirty="0"/>
              <a:t>Hashing algorithms </a:t>
            </a:r>
            <a:r>
              <a:rPr lang="en-US" dirty="0"/>
              <a:t>for integrity: MD5, SHA.</a:t>
            </a:r>
          </a:p>
          <a:p>
            <a:pPr lvl="1"/>
            <a:r>
              <a:rPr lang="en-US" b="1" dirty="0"/>
              <a:t>Authentication algorithms</a:t>
            </a:r>
            <a:r>
              <a:rPr lang="en-US" dirty="0"/>
              <a:t>: Pre-shared keys (PSK), RSA digital signatures.</a:t>
            </a:r>
          </a:p>
          <a:p>
            <a:pPr lvl="1"/>
            <a:r>
              <a:rPr lang="en-US" b="1" dirty="0"/>
              <a:t>Key management</a:t>
            </a:r>
            <a:r>
              <a:rPr lang="en-US" dirty="0"/>
              <a:t>: An example would be </a:t>
            </a:r>
            <a:r>
              <a:rPr lang="en-US" dirty="0" err="1"/>
              <a:t>Diffie</a:t>
            </a:r>
            <a:r>
              <a:rPr lang="en-US" dirty="0"/>
              <a:t>-Hellman (DH), which can be used to dynamically generate symmetrical keys to be used by symmetrical algorithms; PKI, which supports the function of digital certificates issued by trusted CAs; and Internet Key Exchange (IKE), which does a lot of the negotiating and management for us for IPsec to operate.</a:t>
            </a:r>
          </a:p>
        </p:txBody>
      </p:sp>
      <mc:AlternateContent xmlns:mc="http://schemas.openxmlformats.org/markup-compatibility/2006">
        <mc:Choice xmlns:p14="http://schemas.microsoft.com/office/powerpoint/2010/main" Requires="p14">
          <p:contentPart p14:bwMode="auto" r:id="rId2">
            <p14:nvContentPartPr>
              <p14:cNvPr id="4" name="Ink 3">
                <a:extLst>
                  <a:ext uri="{FF2B5EF4-FFF2-40B4-BE49-F238E27FC236}">
                    <a16:creationId xmlns:a16="http://schemas.microsoft.com/office/drawing/2014/main" id="{C16DFB1A-0460-406D-8B38-A2470CAB8627}"/>
                  </a:ext>
                </a:extLst>
              </p14:cNvPr>
              <p14:cNvContentPartPr/>
              <p14:nvPr/>
            </p14:nvContentPartPr>
            <p14:xfrm>
              <a:off x="871200" y="1030320"/>
              <a:ext cx="6935760" cy="3846240"/>
            </p14:xfrm>
          </p:contentPart>
        </mc:Choice>
        <mc:Fallback>
          <p:pic>
            <p:nvPicPr>
              <p:cNvPr id="4" name="Ink 3">
                <a:extLst>
                  <a:ext uri="{FF2B5EF4-FFF2-40B4-BE49-F238E27FC236}">
                    <a16:creationId xmlns:a16="http://schemas.microsoft.com/office/drawing/2014/main" id="{C16DFB1A-0460-406D-8B38-A2470CAB8627}"/>
                  </a:ext>
                </a:extLst>
              </p:cNvPr>
              <p:cNvPicPr/>
              <p:nvPr/>
            </p:nvPicPr>
            <p:blipFill>
              <a:blip r:embed="rId3"/>
              <a:stretch>
                <a:fillRect/>
              </a:stretch>
            </p:blipFill>
            <p:spPr>
              <a:xfrm>
                <a:off x="861840" y="1020960"/>
                <a:ext cx="6954480" cy="3864960"/>
              </a:xfrm>
              <a:prstGeom prst="rect">
                <a:avLst/>
              </a:prstGeom>
            </p:spPr>
          </p:pic>
        </mc:Fallback>
      </mc:AlternateContent>
    </p:spTree>
    <p:extLst>
      <p:ext uri="{BB962C8B-B14F-4D97-AF65-F5344CB8AC3E}">
        <p14:creationId xmlns:p14="http://schemas.microsoft.com/office/powerpoint/2010/main" val="998851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IPSec</a:t>
            </a:r>
            <a:r>
              <a:rPr lang="en-US" dirty="0"/>
              <a:t> vs. SSL (2)</a:t>
            </a:r>
          </a:p>
        </p:txBody>
      </p:sp>
      <p:sp>
        <p:nvSpPr>
          <p:cNvPr id="3" name="Content Placeholder 2"/>
          <p:cNvSpPr>
            <a:spLocks noGrp="1"/>
          </p:cNvSpPr>
          <p:nvPr>
            <p:ph idx="1"/>
          </p:nvPr>
        </p:nvSpPr>
        <p:spPr/>
        <p:txBody>
          <a:bodyPr/>
          <a:lstStyle/>
          <a:p>
            <a:r>
              <a:rPr lang="en-US" dirty="0"/>
              <a:t>SSL</a:t>
            </a:r>
          </a:p>
          <a:p>
            <a:pPr lvl="1"/>
            <a:r>
              <a:rPr lang="en-US" dirty="0"/>
              <a:t>Proven standard</a:t>
            </a:r>
          </a:p>
          <a:p>
            <a:pPr lvl="1"/>
            <a:r>
              <a:rPr lang="en-US" dirty="0"/>
              <a:t>Widely deployed to secure web services</a:t>
            </a:r>
          </a:p>
          <a:p>
            <a:pPr lvl="1"/>
            <a:r>
              <a:rPr lang="en-US" dirty="0"/>
              <a:t>Can be labeled as TLS</a:t>
            </a:r>
          </a:p>
        </p:txBody>
      </p:sp>
      <mc:AlternateContent xmlns:mc="http://schemas.openxmlformats.org/markup-compatibility/2006">
        <mc:Choice xmlns:p14="http://schemas.microsoft.com/office/powerpoint/2010/main" Requires="p14">
          <p:contentPart p14:bwMode="auto" r:id="rId2">
            <p14:nvContentPartPr>
              <p14:cNvPr id="4" name="Ink 3">
                <a:extLst>
                  <a:ext uri="{FF2B5EF4-FFF2-40B4-BE49-F238E27FC236}">
                    <a16:creationId xmlns:a16="http://schemas.microsoft.com/office/drawing/2014/main" id="{DF991D90-B031-4325-AA63-5036851CC5E1}"/>
                  </a:ext>
                </a:extLst>
              </p14:cNvPr>
              <p14:cNvContentPartPr/>
              <p14:nvPr/>
            </p14:nvContentPartPr>
            <p14:xfrm>
              <a:off x="2077920" y="721800"/>
              <a:ext cx="6407640" cy="3770280"/>
            </p14:xfrm>
          </p:contentPart>
        </mc:Choice>
        <mc:Fallback>
          <p:pic>
            <p:nvPicPr>
              <p:cNvPr id="4" name="Ink 3">
                <a:extLst>
                  <a:ext uri="{FF2B5EF4-FFF2-40B4-BE49-F238E27FC236}">
                    <a16:creationId xmlns:a16="http://schemas.microsoft.com/office/drawing/2014/main" id="{DF991D90-B031-4325-AA63-5036851CC5E1}"/>
                  </a:ext>
                </a:extLst>
              </p:cNvPr>
              <p:cNvPicPr/>
              <p:nvPr/>
            </p:nvPicPr>
            <p:blipFill>
              <a:blip r:embed="rId3"/>
              <a:stretch>
                <a:fillRect/>
              </a:stretch>
            </p:blipFill>
            <p:spPr>
              <a:xfrm>
                <a:off x="2068560" y="712440"/>
                <a:ext cx="6426360" cy="3789000"/>
              </a:xfrm>
              <a:prstGeom prst="rect">
                <a:avLst/>
              </a:prstGeom>
            </p:spPr>
          </p:pic>
        </mc:Fallback>
      </mc:AlternateContent>
    </p:spTree>
    <p:extLst>
      <p:ext uri="{BB962C8B-B14F-4D97-AF65-F5344CB8AC3E}">
        <p14:creationId xmlns:p14="http://schemas.microsoft.com/office/powerpoint/2010/main" val="3075714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spect="1" noChangeArrowheads="1"/>
          </p:cNvSpPr>
          <p:nvPr>
            <p:ph type="title"/>
          </p:nvPr>
        </p:nvSpPr>
        <p:spPr/>
        <p:txBody>
          <a:bodyPr/>
          <a:lstStyle/>
          <a:p>
            <a:r>
              <a:rPr lang="en-US" altLang="en-US"/>
              <a:t>IPSec Topology</a:t>
            </a:r>
          </a:p>
        </p:txBody>
      </p:sp>
      <p:sp>
        <p:nvSpPr>
          <p:cNvPr id="1225731" name="Rectangle 3"/>
          <p:cNvSpPr>
            <a:spLocks noGrp="1" noChangeArrowheads="1"/>
          </p:cNvSpPr>
          <p:nvPr>
            <p:ph type="body" idx="1"/>
          </p:nvPr>
        </p:nvSpPr>
        <p:spPr>
          <a:xfrm>
            <a:off x="609600" y="5057775"/>
            <a:ext cx="8229600" cy="1343025"/>
          </a:xfrm>
          <a:solidFill>
            <a:schemeClr val="bg1">
              <a:lumMod val="85000"/>
            </a:schemeClr>
          </a:solidFill>
          <a:ln algn="ctr"/>
        </p:spPr>
        <p:txBody>
          <a:bodyPr/>
          <a:lstStyle/>
          <a:p>
            <a:pPr>
              <a:defRPr/>
            </a:pPr>
            <a:r>
              <a:rPr lang="en-US" altLang="en-US" sz="2000" dirty="0"/>
              <a:t>Works at the network layer, protecting and authenticating IP packets.</a:t>
            </a:r>
          </a:p>
          <a:p>
            <a:pPr lvl="1">
              <a:defRPr/>
            </a:pPr>
            <a:r>
              <a:rPr lang="en-US" sz="1800" dirty="0"/>
              <a:t>It is a framework of open standards which is algorithm-independent.</a:t>
            </a:r>
          </a:p>
          <a:p>
            <a:pPr lvl="1">
              <a:defRPr/>
            </a:pPr>
            <a:r>
              <a:rPr lang="en-US" sz="1800" dirty="0"/>
              <a:t>It provides data confidentiality, data integrity, and origin authentication.</a:t>
            </a:r>
          </a:p>
        </p:txBody>
      </p:sp>
      <p:sp>
        <p:nvSpPr>
          <p:cNvPr id="32772" name="Freeform 4"/>
          <p:cNvSpPr>
            <a:spLocks/>
          </p:cNvSpPr>
          <p:nvPr/>
        </p:nvSpPr>
        <p:spPr bwMode="auto">
          <a:xfrm rot="-2700000">
            <a:off x="2608263" y="3609975"/>
            <a:ext cx="838200" cy="139700"/>
          </a:xfrm>
          <a:custGeom>
            <a:avLst/>
            <a:gdLst>
              <a:gd name="T0" fmla="*/ 0 w 576"/>
              <a:gd name="T1" fmla="*/ 0 h 96"/>
              <a:gd name="T2" fmla="*/ 2147483647 w 576"/>
              <a:gd name="T3" fmla="*/ 0 h 96"/>
              <a:gd name="T4" fmla="*/ 2147483647 w 576"/>
              <a:gd name="T5" fmla="*/ 2147483647 h 96"/>
              <a:gd name="T6" fmla="*/ 2147483647 w 576"/>
              <a:gd name="T7" fmla="*/ 2147483647 h 96"/>
              <a:gd name="T8" fmla="*/ 0 60000 65536"/>
              <a:gd name="T9" fmla="*/ 0 60000 65536"/>
              <a:gd name="T10" fmla="*/ 0 60000 65536"/>
              <a:gd name="T11" fmla="*/ 0 60000 65536"/>
              <a:gd name="T12" fmla="*/ 0 w 576"/>
              <a:gd name="T13" fmla="*/ 0 h 96"/>
              <a:gd name="T14" fmla="*/ 576 w 576"/>
              <a:gd name="T15" fmla="*/ 96 h 96"/>
            </a:gdLst>
            <a:ahLst/>
            <a:cxnLst>
              <a:cxn ang="T8">
                <a:pos x="T0" y="T1"/>
              </a:cxn>
              <a:cxn ang="T9">
                <a:pos x="T2" y="T3"/>
              </a:cxn>
              <a:cxn ang="T10">
                <a:pos x="T4" y="T5"/>
              </a:cxn>
              <a:cxn ang="T11">
                <a:pos x="T6" y="T7"/>
              </a:cxn>
            </a:cxnLst>
            <a:rect l="T12" t="T13" r="T14" b="T15"/>
            <a:pathLst>
              <a:path w="576" h="96">
                <a:moveTo>
                  <a:pt x="0" y="0"/>
                </a:moveTo>
                <a:lnTo>
                  <a:pt x="288" y="0"/>
                </a:lnTo>
                <a:lnTo>
                  <a:pt x="192" y="96"/>
                </a:lnTo>
                <a:lnTo>
                  <a:pt x="576" y="96"/>
                </a:lnTo>
              </a:path>
            </a:pathLst>
          </a:custGeom>
          <a:noFill/>
          <a:ln w="28575">
            <a:solidFill>
              <a:schemeClr val="accent2"/>
            </a:solidFill>
            <a:prstDash val="dash"/>
            <a:round/>
            <a:headEnd/>
            <a:tailEnd/>
          </a:ln>
          <a:extLst>
            <a:ext uri="{909E8E84-426E-40DD-AFC4-6F175D3DCCD1}">
              <a14:hiddenFill xmlns:a14="http://schemas.microsoft.com/office/drawing/2010/main">
                <a:solidFill>
                  <a:srgbClr val="FFFFFF"/>
                </a:solidFill>
              </a14:hiddenFill>
            </a:ext>
          </a:extLst>
        </p:spPr>
        <p:txBody>
          <a:bodyPr lIns="82124" tIns="41061" rIns="82124" bIns="41061"/>
          <a:lstStyle>
            <a:lvl1pPr>
              <a:defRPr sz="3000" b="1">
                <a:solidFill>
                  <a:schemeClr val="tx1"/>
                </a:solidFill>
                <a:latin typeface="Arial" charset="0"/>
              </a:defRPr>
            </a:lvl1pPr>
            <a:lvl2pPr marL="742950" indent="-285750">
              <a:defRPr sz="3000" b="1">
                <a:solidFill>
                  <a:schemeClr val="tx1"/>
                </a:solidFill>
                <a:latin typeface="Arial" charset="0"/>
              </a:defRPr>
            </a:lvl2pPr>
            <a:lvl3pPr marL="1143000" indent="-228600">
              <a:defRPr sz="3000" b="1">
                <a:solidFill>
                  <a:schemeClr val="tx1"/>
                </a:solidFill>
                <a:latin typeface="Arial" charset="0"/>
              </a:defRPr>
            </a:lvl3pPr>
            <a:lvl4pPr marL="1600200" indent="-228600">
              <a:defRPr sz="3000" b="1">
                <a:solidFill>
                  <a:schemeClr val="tx1"/>
                </a:solidFill>
                <a:latin typeface="Arial" charset="0"/>
              </a:defRPr>
            </a:lvl4pPr>
            <a:lvl5pPr marL="2057400" indent="-228600">
              <a:defRPr sz="3000" b="1">
                <a:solidFill>
                  <a:schemeClr val="tx1"/>
                </a:solidFill>
                <a:latin typeface="Arial" charset="0"/>
              </a:defRPr>
            </a:lvl5pPr>
            <a:lvl6pPr marL="2514600" indent="-228600" eaLnBrk="0" fontAlgn="base" hangingPunct="0">
              <a:lnSpc>
                <a:spcPct val="90000"/>
              </a:lnSpc>
              <a:spcBef>
                <a:spcPct val="0"/>
              </a:spcBef>
              <a:spcAft>
                <a:spcPct val="0"/>
              </a:spcAft>
              <a:defRPr sz="3000" b="1">
                <a:solidFill>
                  <a:schemeClr val="tx1"/>
                </a:solidFill>
                <a:latin typeface="Arial" charset="0"/>
              </a:defRPr>
            </a:lvl6pPr>
            <a:lvl7pPr marL="2971800" indent="-228600" eaLnBrk="0" fontAlgn="base" hangingPunct="0">
              <a:lnSpc>
                <a:spcPct val="90000"/>
              </a:lnSpc>
              <a:spcBef>
                <a:spcPct val="0"/>
              </a:spcBef>
              <a:spcAft>
                <a:spcPct val="0"/>
              </a:spcAft>
              <a:defRPr sz="3000" b="1">
                <a:solidFill>
                  <a:schemeClr val="tx1"/>
                </a:solidFill>
                <a:latin typeface="Arial" charset="0"/>
              </a:defRPr>
            </a:lvl7pPr>
            <a:lvl8pPr marL="3429000" indent="-228600" eaLnBrk="0" fontAlgn="base" hangingPunct="0">
              <a:lnSpc>
                <a:spcPct val="90000"/>
              </a:lnSpc>
              <a:spcBef>
                <a:spcPct val="0"/>
              </a:spcBef>
              <a:spcAft>
                <a:spcPct val="0"/>
              </a:spcAft>
              <a:defRPr sz="3000" b="1">
                <a:solidFill>
                  <a:schemeClr val="tx1"/>
                </a:solidFill>
                <a:latin typeface="Arial" charset="0"/>
              </a:defRPr>
            </a:lvl8pPr>
            <a:lvl9pPr marL="3886200" indent="-228600" eaLnBrk="0" fontAlgn="base" hangingPunct="0">
              <a:lnSpc>
                <a:spcPct val="90000"/>
              </a:lnSpc>
              <a:spcBef>
                <a:spcPct val="0"/>
              </a:spcBef>
              <a:spcAft>
                <a:spcPct val="0"/>
              </a:spcAft>
              <a:defRPr sz="3000" b="1">
                <a:solidFill>
                  <a:schemeClr val="tx1"/>
                </a:solidFill>
                <a:latin typeface="Arial" charset="0"/>
              </a:defRPr>
            </a:lvl9pPr>
          </a:lstStyle>
          <a:p>
            <a:endParaRPr lang="en-US" altLang="en-US"/>
          </a:p>
        </p:txBody>
      </p:sp>
      <p:sp>
        <p:nvSpPr>
          <p:cNvPr id="32773" name="Freeform 5"/>
          <p:cNvSpPr>
            <a:spLocks/>
          </p:cNvSpPr>
          <p:nvPr/>
        </p:nvSpPr>
        <p:spPr bwMode="auto">
          <a:xfrm rot="2700000">
            <a:off x="3630613" y="3806825"/>
            <a:ext cx="838200" cy="139700"/>
          </a:xfrm>
          <a:custGeom>
            <a:avLst/>
            <a:gdLst>
              <a:gd name="T0" fmla="*/ 0 w 576"/>
              <a:gd name="T1" fmla="*/ 0 h 96"/>
              <a:gd name="T2" fmla="*/ 2147483647 w 576"/>
              <a:gd name="T3" fmla="*/ 0 h 96"/>
              <a:gd name="T4" fmla="*/ 2147483647 w 576"/>
              <a:gd name="T5" fmla="*/ 2147483647 h 96"/>
              <a:gd name="T6" fmla="*/ 2147483647 w 576"/>
              <a:gd name="T7" fmla="*/ 2147483647 h 96"/>
              <a:gd name="T8" fmla="*/ 0 60000 65536"/>
              <a:gd name="T9" fmla="*/ 0 60000 65536"/>
              <a:gd name="T10" fmla="*/ 0 60000 65536"/>
              <a:gd name="T11" fmla="*/ 0 60000 65536"/>
              <a:gd name="T12" fmla="*/ 0 w 576"/>
              <a:gd name="T13" fmla="*/ 0 h 96"/>
              <a:gd name="T14" fmla="*/ 576 w 576"/>
              <a:gd name="T15" fmla="*/ 96 h 96"/>
            </a:gdLst>
            <a:ahLst/>
            <a:cxnLst>
              <a:cxn ang="T8">
                <a:pos x="T0" y="T1"/>
              </a:cxn>
              <a:cxn ang="T9">
                <a:pos x="T2" y="T3"/>
              </a:cxn>
              <a:cxn ang="T10">
                <a:pos x="T4" y="T5"/>
              </a:cxn>
              <a:cxn ang="T11">
                <a:pos x="T6" y="T7"/>
              </a:cxn>
            </a:cxnLst>
            <a:rect l="T12" t="T13" r="T14" b="T15"/>
            <a:pathLst>
              <a:path w="576" h="96">
                <a:moveTo>
                  <a:pt x="0" y="0"/>
                </a:moveTo>
                <a:lnTo>
                  <a:pt x="288" y="0"/>
                </a:lnTo>
                <a:lnTo>
                  <a:pt x="192" y="96"/>
                </a:lnTo>
                <a:lnTo>
                  <a:pt x="576" y="96"/>
                </a:lnTo>
              </a:path>
            </a:pathLst>
          </a:custGeom>
          <a:noFill/>
          <a:ln w="28575">
            <a:solidFill>
              <a:schemeClr val="accent2"/>
            </a:solidFill>
            <a:prstDash val="dash"/>
            <a:round/>
            <a:headEnd/>
            <a:tailEnd/>
          </a:ln>
          <a:extLst>
            <a:ext uri="{909E8E84-426E-40DD-AFC4-6F175D3DCCD1}">
              <a14:hiddenFill xmlns:a14="http://schemas.microsoft.com/office/drawing/2010/main">
                <a:solidFill>
                  <a:srgbClr val="FFFFFF"/>
                </a:solidFill>
              </a14:hiddenFill>
            </a:ext>
          </a:extLst>
        </p:spPr>
        <p:txBody>
          <a:bodyPr lIns="82124" tIns="41061" rIns="82124" bIns="41061"/>
          <a:lstStyle>
            <a:lvl1pPr>
              <a:defRPr sz="3000" b="1">
                <a:solidFill>
                  <a:schemeClr val="tx1"/>
                </a:solidFill>
                <a:latin typeface="Arial" charset="0"/>
              </a:defRPr>
            </a:lvl1pPr>
            <a:lvl2pPr marL="742950" indent="-285750">
              <a:defRPr sz="3000" b="1">
                <a:solidFill>
                  <a:schemeClr val="tx1"/>
                </a:solidFill>
                <a:latin typeface="Arial" charset="0"/>
              </a:defRPr>
            </a:lvl2pPr>
            <a:lvl3pPr marL="1143000" indent="-228600">
              <a:defRPr sz="3000" b="1">
                <a:solidFill>
                  <a:schemeClr val="tx1"/>
                </a:solidFill>
                <a:latin typeface="Arial" charset="0"/>
              </a:defRPr>
            </a:lvl3pPr>
            <a:lvl4pPr marL="1600200" indent="-228600">
              <a:defRPr sz="3000" b="1">
                <a:solidFill>
                  <a:schemeClr val="tx1"/>
                </a:solidFill>
                <a:latin typeface="Arial" charset="0"/>
              </a:defRPr>
            </a:lvl4pPr>
            <a:lvl5pPr marL="2057400" indent="-228600">
              <a:defRPr sz="3000" b="1">
                <a:solidFill>
                  <a:schemeClr val="tx1"/>
                </a:solidFill>
                <a:latin typeface="Arial" charset="0"/>
              </a:defRPr>
            </a:lvl5pPr>
            <a:lvl6pPr marL="2514600" indent="-228600" eaLnBrk="0" fontAlgn="base" hangingPunct="0">
              <a:lnSpc>
                <a:spcPct val="90000"/>
              </a:lnSpc>
              <a:spcBef>
                <a:spcPct val="0"/>
              </a:spcBef>
              <a:spcAft>
                <a:spcPct val="0"/>
              </a:spcAft>
              <a:defRPr sz="3000" b="1">
                <a:solidFill>
                  <a:schemeClr val="tx1"/>
                </a:solidFill>
                <a:latin typeface="Arial" charset="0"/>
              </a:defRPr>
            </a:lvl6pPr>
            <a:lvl7pPr marL="2971800" indent="-228600" eaLnBrk="0" fontAlgn="base" hangingPunct="0">
              <a:lnSpc>
                <a:spcPct val="90000"/>
              </a:lnSpc>
              <a:spcBef>
                <a:spcPct val="0"/>
              </a:spcBef>
              <a:spcAft>
                <a:spcPct val="0"/>
              </a:spcAft>
              <a:defRPr sz="3000" b="1">
                <a:solidFill>
                  <a:schemeClr val="tx1"/>
                </a:solidFill>
                <a:latin typeface="Arial" charset="0"/>
              </a:defRPr>
            </a:lvl7pPr>
            <a:lvl8pPr marL="3429000" indent="-228600" eaLnBrk="0" fontAlgn="base" hangingPunct="0">
              <a:lnSpc>
                <a:spcPct val="90000"/>
              </a:lnSpc>
              <a:spcBef>
                <a:spcPct val="0"/>
              </a:spcBef>
              <a:spcAft>
                <a:spcPct val="0"/>
              </a:spcAft>
              <a:defRPr sz="3000" b="1">
                <a:solidFill>
                  <a:schemeClr val="tx1"/>
                </a:solidFill>
                <a:latin typeface="Arial" charset="0"/>
              </a:defRPr>
            </a:lvl8pPr>
            <a:lvl9pPr marL="3886200" indent="-228600" eaLnBrk="0" fontAlgn="base" hangingPunct="0">
              <a:lnSpc>
                <a:spcPct val="90000"/>
              </a:lnSpc>
              <a:spcBef>
                <a:spcPct val="0"/>
              </a:spcBef>
              <a:spcAft>
                <a:spcPct val="0"/>
              </a:spcAft>
              <a:defRPr sz="3000" b="1">
                <a:solidFill>
                  <a:schemeClr val="tx1"/>
                </a:solidFill>
                <a:latin typeface="Arial" charset="0"/>
              </a:defRPr>
            </a:lvl9pPr>
          </a:lstStyle>
          <a:p>
            <a:endParaRPr lang="en-US" altLang="en-US"/>
          </a:p>
        </p:txBody>
      </p:sp>
      <p:sp>
        <p:nvSpPr>
          <p:cNvPr id="32774" name="Freeform 6"/>
          <p:cNvSpPr>
            <a:spLocks/>
          </p:cNvSpPr>
          <p:nvPr/>
        </p:nvSpPr>
        <p:spPr bwMode="auto">
          <a:xfrm>
            <a:off x="4056063" y="3381375"/>
            <a:ext cx="838200" cy="139700"/>
          </a:xfrm>
          <a:custGeom>
            <a:avLst/>
            <a:gdLst>
              <a:gd name="T0" fmla="*/ 0 w 576"/>
              <a:gd name="T1" fmla="*/ 0 h 96"/>
              <a:gd name="T2" fmla="*/ 2147483647 w 576"/>
              <a:gd name="T3" fmla="*/ 0 h 96"/>
              <a:gd name="T4" fmla="*/ 2147483647 w 576"/>
              <a:gd name="T5" fmla="*/ 2147483647 h 96"/>
              <a:gd name="T6" fmla="*/ 2147483647 w 576"/>
              <a:gd name="T7" fmla="*/ 2147483647 h 96"/>
              <a:gd name="T8" fmla="*/ 0 60000 65536"/>
              <a:gd name="T9" fmla="*/ 0 60000 65536"/>
              <a:gd name="T10" fmla="*/ 0 60000 65536"/>
              <a:gd name="T11" fmla="*/ 0 60000 65536"/>
              <a:gd name="T12" fmla="*/ 0 w 576"/>
              <a:gd name="T13" fmla="*/ 0 h 96"/>
              <a:gd name="T14" fmla="*/ 576 w 576"/>
              <a:gd name="T15" fmla="*/ 96 h 96"/>
            </a:gdLst>
            <a:ahLst/>
            <a:cxnLst>
              <a:cxn ang="T8">
                <a:pos x="T0" y="T1"/>
              </a:cxn>
              <a:cxn ang="T9">
                <a:pos x="T2" y="T3"/>
              </a:cxn>
              <a:cxn ang="T10">
                <a:pos x="T4" y="T5"/>
              </a:cxn>
              <a:cxn ang="T11">
                <a:pos x="T6" y="T7"/>
              </a:cxn>
            </a:cxnLst>
            <a:rect l="T12" t="T13" r="T14" b="T15"/>
            <a:pathLst>
              <a:path w="576" h="96">
                <a:moveTo>
                  <a:pt x="0" y="0"/>
                </a:moveTo>
                <a:lnTo>
                  <a:pt x="288" y="0"/>
                </a:lnTo>
                <a:lnTo>
                  <a:pt x="192" y="96"/>
                </a:lnTo>
                <a:lnTo>
                  <a:pt x="576" y="96"/>
                </a:lnTo>
              </a:path>
            </a:pathLst>
          </a:custGeom>
          <a:noFill/>
          <a:ln w="28575">
            <a:solidFill>
              <a:schemeClr val="accent2"/>
            </a:solidFill>
            <a:prstDash val="dash"/>
            <a:round/>
            <a:headEnd/>
            <a:tailEnd/>
          </a:ln>
          <a:extLst>
            <a:ext uri="{909E8E84-426E-40DD-AFC4-6F175D3DCCD1}">
              <a14:hiddenFill xmlns:a14="http://schemas.microsoft.com/office/drawing/2010/main">
                <a:solidFill>
                  <a:srgbClr val="FFFFFF"/>
                </a:solidFill>
              </a14:hiddenFill>
            </a:ext>
          </a:extLst>
        </p:spPr>
        <p:txBody>
          <a:bodyPr lIns="82124" tIns="41061" rIns="82124" bIns="41061"/>
          <a:lstStyle>
            <a:lvl1pPr>
              <a:defRPr sz="3000" b="1">
                <a:solidFill>
                  <a:schemeClr val="tx1"/>
                </a:solidFill>
                <a:latin typeface="Arial" charset="0"/>
              </a:defRPr>
            </a:lvl1pPr>
            <a:lvl2pPr marL="742950" indent="-285750">
              <a:defRPr sz="3000" b="1">
                <a:solidFill>
                  <a:schemeClr val="tx1"/>
                </a:solidFill>
                <a:latin typeface="Arial" charset="0"/>
              </a:defRPr>
            </a:lvl2pPr>
            <a:lvl3pPr marL="1143000" indent="-228600">
              <a:defRPr sz="3000" b="1">
                <a:solidFill>
                  <a:schemeClr val="tx1"/>
                </a:solidFill>
                <a:latin typeface="Arial" charset="0"/>
              </a:defRPr>
            </a:lvl3pPr>
            <a:lvl4pPr marL="1600200" indent="-228600">
              <a:defRPr sz="3000" b="1">
                <a:solidFill>
                  <a:schemeClr val="tx1"/>
                </a:solidFill>
                <a:latin typeface="Arial" charset="0"/>
              </a:defRPr>
            </a:lvl4pPr>
            <a:lvl5pPr marL="2057400" indent="-228600">
              <a:defRPr sz="3000" b="1">
                <a:solidFill>
                  <a:schemeClr val="tx1"/>
                </a:solidFill>
                <a:latin typeface="Arial" charset="0"/>
              </a:defRPr>
            </a:lvl5pPr>
            <a:lvl6pPr marL="2514600" indent="-228600" eaLnBrk="0" fontAlgn="base" hangingPunct="0">
              <a:lnSpc>
                <a:spcPct val="90000"/>
              </a:lnSpc>
              <a:spcBef>
                <a:spcPct val="0"/>
              </a:spcBef>
              <a:spcAft>
                <a:spcPct val="0"/>
              </a:spcAft>
              <a:defRPr sz="3000" b="1">
                <a:solidFill>
                  <a:schemeClr val="tx1"/>
                </a:solidFill>
                <a:latin typeface="Arial" charset="0"/>
              </a:defRPr>
            </a:lvl6pPr>
            <a:lvl7pPr marL="2971800" indent="-228600" eaLnBrk="0" fontAlgn="base" hangingPunct="0">
              <a:lnSpc>
                <a:spcPct val="90000"/>
              </a:lnSpc>
              <a:spcBef>
                <a:spcPct val="0"/>
              </a:spcBef>
              <a:spcAft>
                <a:spcPct val="0"/>
              </a:spcAft>
              <a:defRPr sz="3000" b="1">
                <a:solidFill>
                  <a:schemeClr val="tx1"/>
                </a:solidFill>
                <a:latin typeface="Arial" charset="0"/>
              </a:defRPr>
            </a:lvl7pPr>
            <a:lvl8pPr marL="3429000" indent="-228600" eaLnBrk="0" fontAlgn="base" hangingPunct="0">
              <a:lnSpc>
                <a:spcPct val="90000"/>
              </a:lnSpc>
              <a:spcBef>
                <a:spcPct val="0"/>
              </a:spcBef>
              <a:spcAft>
                <a:spcPct val="0"/>
              </a:spcAft>
              <a:defRPr sz="3000" b="1">
                <a:solidFill>
                  <a:schemeClr val="tx1"/>
                </a:solidFill>
                <a:latin typeface="Arial" charset="0"/>
              </a:defRPr>
            </a:lvl8pPr>
            <a:lvl9pPr marL="3886200" indent="-228600" eaLnBrk="0" fontAlgn="base" hangingPunct="0">
              <a:lnSpc>
                <a:spcPct val="90000"/>
              </a:lnSpc>
              <a:spcBef>
                <a:spcPct val="0"/>
              </a:spcBef>
              <a:spcAft>
                <a:spcPct val="0"/>
              </a:spcAft>
              <a:defRPr sz="3000" b="1">
                <a:solidFill>
                  <a:schemeClr val="tx1"/>
                </a:solidFill>
                <a:latin typeface="Arial" charset="0"/>
              </a:defRPr>
            </a:lvl9pPr>
          </a:lstStyle>
          <a:p>
            <a:endParaRPr lang="en-US" altLang="en-US"/>
          </a:p>
        </p:txBody>
      </p:sp>
      <p:pic>
        <p:nvPicPr>
          <p:cNvPr id="32775" name="Picture 7" descr="Network_Cloud_Standar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2150" y="2695575"/>
            <a:ext cx="1371600" cy="70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6" name="Picture 8" descr="Network_Cloud_Standar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2150" y="1258888"/>
            <a:ext cx="1371600" cy="70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7" name="Picture 9" descr="Headquarters_Subdu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02363" y="1323975"/>
            <a:ext cx="11303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8" name="Picture 10" descr="Network_Cloud_Standar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24150" y="1520825"/>
            <a:ext cx="3160713" cy="161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9" name="Picture 11" descr="Cisco_ASA550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18038" y="3290888"/>
            <a:ext cx="377825"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80" name="Picture 12" descr="Network_Cloud_Standar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5913" y="3028950"/>
            <a:ext cx="1371600" cy="70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81" name="Picture 13" descr="Branch_Office_Subdue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7063" y="1247775"/>
            <a:ext cx="493712" cy="735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82" name="Picture 14" descr="Branch_Office_Subdue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 y="2743200"/>
            <a:ext cx="493713" cy="735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83" name="Picture 15" descr="Telecommuter_House_Subdued"/>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74863" y="3838575"/>
            <a:ext cx="609600" cy="53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84" name="Picture 16" descr="Running_Woman"/>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56063" y="3914775"/>
            <a:ext cx="419100"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85" name="Line 17"/>
          <p:cNvSpPr>
            <a:spLocks noChangeShapeType="1"/>
          </p:cNvSpPr>
          <p:nvPr/>
        </p:nvSpPr>
        <p:spPr bwMode="auto">
          <a:xfrm>
            <a:off x="2074863" y="1476375"/>
            <a:ext cx="3352800" cy="762000"/>
          </a:xfrm>
          <a:prstGeom prst="line">
            <a:avLst/>
          </a:prstGeom>
          <a:noFill/>
          <a:ln w="28575">
            <a:solidFill>
              <a:schemeClr val="accent2"/>
            </a:solidFill>
            <a:prstDash val="dash"/>
            <a:round/>
            <a:headEnd/>
            <a:tailEnd/>
          </a:ln>
          <a:extLst>
            <a:ext uri="{909E8E84-426E-40DD-AFC4-6F175D3DCCD1}">
              <a14:hiddenFill xmlns:a14="http://schemas.microsoft.com/office/drawing/2010/main">
                <a:noFill/>
              </a14:hiddenFill>
            </a:ext>
          </a:extLst>
        </p:spPr>
        <p:txBody>
          <a:bodyPr lIns="82124" tIns="41061" rIns="82124" bIns="41061"/>
          <a:lstStyle/>
          <a:p>
            <a:endParaRPr lang="en-US"/>
          </a:p>
        </p:txBody>
      </p:sp>
      <p:sp>
        <p:nvSpPr>
          <p:cNvPr id="32786" name="Line 18"/>
          <p:cNvSpPr>
            <a:spLocks noChangeShapeType="1"/>
          </p:cNvSpPr>
          <p:nvPr/>
        </p:nvSpPr>
        <p:spPr bwMode="auto">
          <a:xfrm flipV="1">
            <a:off x="2032000" y="2224088"/>
            <a:ext cx="3352800" cy="838200"/>
          </a:xfrm>
          <a:prstGeom prst="line">
            <a:avLst/>
          </a:prstGeom>
          <a:noFill/>
          <a:ln w="28575">
            <a:solidFill>
              <a:schemeClr val="accent2"/>
            </a:solidFill>
            <a:prstDash val="dash"/>
            <a:round/>
            <a:headEnd/>
            <a:tailEnd/>
          </a:ln>
          <a:extLst>
            <a:ext uri="{909E8E84-426E-40DD-AFC4-6F175D3DCCD1}">
              <a14:hiddenFill xmlns:a14="http://schemas.microsoft.com/office/drawing/2010/main">
                <a:noFill/>
              </a14:hiddenFill>
            </a:ext>
          </a:extLst>
        </p:spPr>
        <p:txBody>
          <a:bodyPr lIns="82124" tIns="41061" rIns="82124" bIns="41061"/>
          <a:lstStyle/>
          <a:p>
            <a:endParaRPr lang="en-US"/>
          </a:p>
        </p:txBody>
      </p:sp>
      <p:sp>
        <p:nvSpPr>
          <p:cNvPr id="32787" name="Line 19"/>
          <p:cNvSpPr>
            <a:spLocks noChangeShapeType="1"/>
          </p:cNvSpPr>
          <p:nvPr/>
        </p:nvSpPr>
        <p:spPr bwMode="auto">
          <a:xfrm flipH="1">
            <a:off x="3741738" y="2238375"/>
            <a:ext cx="1600200" cy="914400"/>
          </a:xfrm>
          <a:prstGeom prst="line">
            <a:avLst/>
          </a:prstGeom>
          <a:noFill/>
          <a:ln w="28575">
            <a:solidFill>
              <a:schemeClr val="accent2"/>
            </a:solidFill>
            <a:prstDash val="dash"/>
            <a:round/>
            <a:headEnd/>
            <a:tailEnd type="triangle" w="med" len="med"/>
          </a:ln>
          <a:extLst>
            <a:ext uri="{909E8E84-426E-40DD-AFC4-6F175D3DCCD1}">
              <a14:hiddenFill xmlns:a14="http://schemas.microsoft.com/office/drawing/2010/main">
                <a:noFill/>
              </a14:hiddenFill>
            </a:ext>
          </a:extLst>
        </p:spPr>
        <p:txBody>
          <a:bodyPr lIns="82124" tIns="41061" rIns="82124" bIns="41061"/>
          <a:lstStyle/>
          <a:p>
            <a:endParaRPr lang="en-US"/>
          </a:p>
        </p:txBody>
      </p:sp>
      <p:sp>
        <p:nvSpPr>
          <p:cNvPr id="32788" name="Line 20"/>
          <p:cNvSpPr>
            <a:spLocks noChangeShapeType="1"/>
          </p:cNvSpPr>
          <p:nvPr/>
        </p:nvSpPr>
        <p:spPr bwMode="auto">
          <a:xfrm>
            <a:off x="6723063" y="2924175"/>
            <a:ext cx="1676400" cy="0"/>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lIns="82124" tIns="41061" rIns="82124" bIns="41061"/>
          <a:lstStyle/>
          <a:p>
            <a:endParaRPr lang="en-US"/>
          </a:p>
        </p:txBody>
      </p:sp>
      <p:sp>
        <p:nvSpPr>
          <p:cNvPr id="32789" name="Line 21"/>
          <p:cNvSpPr>
            <a:spLocks noChangeShapeType="1"/>
          </p:cNvSpPr>
          <p:nvPr/>
        </p:nvSpPr>
        <p:spPr bwMode="auto">
          <a:xfrm>
            <a:off x="6723063" y="3765550"/>
            <a:ext cx="1676400" cy="0"/>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lIns="82124" tIns="41061" rIns="82124" bIns="41061"/>
          <a:lstStyle/>
          <a:p>
            <a:endParaRPr lang="en-US"/>
          </a:p>
        </p:txBody>
      </p:sp>
      <p:sp>
        <p:nvSpPr>
          <p:cNvPr id="32790" name="Line 22"/>
          <p:cNvSpPr>
            <a:spLocks noChangeShapeType="1"/>
          </p:cNvSpPr>
          <p:nvPr/>
        </p:nvSpPr>
        <p:spPr bwMode="auto">
          <a:xfrm rot="-5400000">
            <a:off x="6322219" y="3077369"/>
            <a:ext cx="1374775" cy="1587"/>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lIns="82124" tIns="41061" rIns="82124" bIns="41061"/>
          <a:lstStyle/>
          <a:p>
            <a:endParaRPr lang="en-US"/>
          </a:p>
        </p:txBody>
      </p:sp>
      <p:sp>
        <p:nvSpPr>
          <p:cNvPr id="32791" name="Line 23"/>
          <p:cNvSpPr>
            <a:spLocks noChangeShapeType="1"/>
          </p:cNvSpPr>
          <p:nvPr/>
        </p:nvSpPr>
        <p:spPr bwMode="auto">
          <a:xfrm rot="-5400000">
            <a:off x="7619206" y="3344069"/>
            <a:ext cx="841375" cy="1588"/>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lIns="82124" tIns="41061" rIns="82124" bIns="41061"/>
          <a:lstStyle/>
          <a:p>
            <a:endParaRPr lang="en-US"/>
          </a:p>
        </p:txBody>
      </p:sp>
      <p:sp>
        <p:nvSpPr>
          <p:cNvPr id="32792" name="Line 24"/>
          <p:cNvSpPr>
            <a:spLocks noChangeShapeType="1"/>
          </p:cNvSpPr>
          <p:nvPr/>
        </p:nvSpPr>
        <p:spPr bwMode="auto">
          <a:xfrm rot="-5400000">
            <a:off x="7212806" y="4185444"/>
            <a:ext cx="841375" cy="1588"/>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lIns="82124" tIns="41061" rIns="82124" bIns="41061"/>
          <a:lstStyle/>
          <a:p>
            <a:endParaRPr lang="en-US"/>
          </a:p>
        </p:txBody>
      </p:sp>
      <p:sp>
        <p:nvSpPr>
          <p:cNvPr id="32793" name="Text Box 25"/>
          <p:cNvSpPr txBox="1">
            <a:spLocks noChangeArrowheads="1"/>
          </p:cNvSpPr>
          <p:nvPr/>
        </p:nvSpPr>
        <p:spPr bwMode="auto">
          <a:xfrm>
            <a:off x="398463" y="2009775"/>
            <a:ext cx="1703387"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lIns="82124" tIns="41061" rIns="82124" bIns="41061">
            <a:spAutoFit/>
          </a:bodyPr>
          <a:lstStyle>
            <a:lvl1pPr defTabSz="814388">
              <a:defRPr sz="3000" b="1">
                <a:solidFill>
                  <a:schemeClr val="tx1"/>
                </a:solidFill>
                <a:latin typeface="Arial" charset="0"/>
              </a:defRPr>
            </a:lvl1pPr>
            <a:lvl2pPr marL="742950" indent="-285750" defTabSz="814388">
              <a:defRPr sz="3000" b="1">
                <a:solidFill>
                  <a:schemeClr val="tx1"/>
                </a:solidFill>
                <a:latin typeface="Arial" charset="0"/>
              </a:defRPr>
            </a:lvl2pPr>
            <a:lvl3pPr marL="1143000" indent="-228600" defTabSz="814388">
              <a:defRPr sz="3000" b="1">
                <a:solidFill>
                  <a:schemeClr val="tx1"/>
                </a:solidFill>
                <a:latin typeface="Arial" charset="0"/>
              </a:defRPr>
            </a:lvl3pPr>
            <a:lvl4pPr marL="1600200" indent="-228600" defTabSz="814388">
              <a:defRPr sz="3000" b="1">
                <a:solidFill>
                  <a:schemeClr val="tx1"/>
                </a:solidFill>
                <a:latin typeface="Arial" charset="0"/>
              </a:defRPr>
            </a:lvl4pPr>
            <a:lvl5pPr marL="2057400" indent="-228600" defTabSz="814388">
              <a:defRPr sz="3000" b="1">
                <a:solidFill>
                  <a:schemeClr val="tx1"/>
                </a:solidFill>
                <a:latin typeface="Arial" charset="0"/>
              </a:defRPr>
            </a:lvl5pPr>
            <a:lvl6pPr marL="2514600" indent="-228600" defTabSz="814388" eaLnBrk="0" fontAlgn="base" hangingPunct="0">
              <a:lnSpc>
                <a:spcPct val="90000"/>
              </a:lnSpc>
              <a:spcBef>
                <a:spcPct val="0"/>
              </a:spcBef>
              <a:spcAft>
                <a:spcPct val="0"/>
              </a:spcAft>
              <a:defRPr sz="3000" b="1">
                <a:solidFill>
                  <a:schemeClr val="tx1"/>
                </a:solidFill>
                <a:latin typeface="Arial" charset="0"/>
              </a:defRPr>
            </a:lvl6pPr>
            <a:lvl7pPr marL="2971800" indent="-228600" defTabSz="814388" eaLnBrk="0" fontAlgn="base" hangingPunct="0">
              <a:lnSpc>
                <a:spcPct val="90000"/>
              </a:lnSpc>
              <a:spcBef>
                <a:spcPct val="0"/>
              </a:spcBef>
              <a:spcAft>
                <a:spcPct val="0"/>
              </a:spcAft>
              <a:defRPr sz="3000" b="1">
                <a:solidFill>
                  <a:schemeClr val="tx1"/>
                </a:solidFill>
                <a:latin typeface="Arial" charset="0"/>
              </a:defRPr>
            </a:lvl7pPr>
            <a:lvl8pPr marL="3429000" indent="-228600" defTabSz="814388" eaLnBrk="0" fontAlgn="base" hangingPunct="0">
              <a:lnSpc>
                <a:spcPct val="90000"/>
              </a:lnSpc>
              <a:spcBef>
                <a:spcPct val="0"/>
              </a:spcBef>
              <a:spcAft>
                <a:spcPct val="0"/>
              </a:spcAft>
              <a:defRPr sz="3000" b="1">
                <a:solidFill>
                  <a:schemeClr val="tx1"/>
                </a:solidFill>
                <a:latin typeface="Arial" charset="0"/>
              </a:defRPr>
            </a:lvl8pPr>
            <a:lvl9pPr marL="3886200" indent="-228600" defTabSz="814388" eaLnBrk="0" fontAlgn="base" hangingPunct="0">
              <a:lnSpc>
                <a:spcPct val="90000"/>
              </a:lnSpc>
              <a:spcBef>
                <a:spcPct val="0"/>
              </a:spcBef>
              <a:spcAft>
                <a:spcPct val="0"/>
              </a:spcAft>
              <a:defRPr sz="3000" b="1">
                <a:solidFill>
                  <a:schemeClr val="tx1"/>
                </a:solidFill>
                <a:latin typeface="Arial" charset="0"/>
              </a:defRPr>
            </a:lvl9pPr>
          </a:lstStyle>
          <a:p>
            <a:pPr algn="ctr"/>
            <a:r>
              <a:rPr lang="en-US" altLang="en-US" sz="1400" b="0"/>
              <a:t>Business Partner</a:t>
            </a:r>
          </a:p>
          <a:p>
            <a:pPr algn="ctr"/>
            <a:r>
              <a:rPr lang="en-US" altLang="en-US" sz="1400" b="0"/>
              <a:t>with a Cisco Router</a:t>
            </a:r>
          </a:p>
        </p:txBody>
      </p:sp>
      <p:sp>
        <p:nvSpPr>
          <p:cNvPr id="32794" name="Text Box 26"/>
          <p:cNvSpPr txBox="1">
            <a:spLocks noChangeArrowheads="1"/>
          </p:cNvSpPr>
          <p:nvPr/>
        </p:nvSpPr>
        <p:spPr bwMode="auto">
          <a:xfrm>
            <a:off x="246063" y="3457575"/>
            <a:ext cx="1890712"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lIns="82124" tIns="41061" rIns="82124" bIns="41061">
            <a:spAutoFit/>
          </a:bodyPr>
          <a:lstStyle>
            <a:lvl1pPr defTabSz="814388">
              <a:defRPr sz="3000" b="1">
                <a:solidFill>
                  <a:schemeClr val="tx1"/>
                </a:solidFill>
                <a:latin typeface="Arial" charset="0"/>
              </a:defRPr>
            </a:lvl1pPr>
            <a:lvl2pPr marL="742950" indent="-285750" defTabSz="814388">
              <a:defRPr sz="3000" b="1">
                <a:solidFill>
                  <a:schemeClr val="tx1"/>
                </a:solidFill>
                <a:latin typeface="Arial" charset="0"/>
              </a:defRPr>
            </a:lvl2pPr>
            <a:lvl3pPr marL="1143000" indent="-228600" defTabSz="814388">
              <a:defRPr sz="3000" b="1">
                <a:solidFill>
                  <a:schemeClr val="tx1"/>
                </a:solidFill>
                <a:latin typeface="Arial" charset="0"/>
              </a:defRPr>
            </a:lvl3pPr>
            <a:lvl4pPr marL="1600200" indent="-228600" defTabSz="814388">
              <a:defRPr sz="3000" b="1">
                <a:solidFill>
                  <a:schemeClr val="tx1"/>
                </a:solidFill>
                <a:latin typeface="Arial" charset="0"/>
              </a:defRPr>
            </a:lvl4pPr>
            <a:lvl5pPr marL="2057400" indent="-228600" defTabSz="814388">
              <a:defRPr sz="3000" b="1">
                <a:solidFill>
                  <a:schemeClr val="tx1"/>
                </a:solidFill>
                <a:latin typeface="Arial" charset="0"/>
              </a:defRPr>
            </a:lvl5pPr>
            <a:lvl6pPr marL="2514600" indent="-228600" defTabSz="814388" eaLnBrk="0" fontAlgn="base" hangingPunct="0">
              <a:lnSpc>
                <a:spcPct val="90000"/>
              </a:lnSpc>
              <a:spcBef>
                <a:spcPct val="0"/>
              </a:spcBef>
              <a:spcAft>
                <a:spcPct val="0"/>
              </a:spcAft>
              <a:defRPr sz="3000" b="1">
                <a:solidFill>
                  <a:schemeClr val="tx1"/>
                </a:solidFill>
                <a:latin typeface="Arial" charset="0"/>
              </a:defRPr>
            </a:lvl6pPr>
            <a:lvl7pPr marL="2971800" indent="-228600" defTabSz="814388" eaLnBrk="0" fontAlgn="base" hangingPunct="0">
              <a:lnSpc>
                <a:spcPct val="90000"/>
              </a:lnSpc>
              <a:spcBef>
                <a:spcPct val="0"/>
              </a:spcBef>
              <a:spcAft>
                <a:spcPct val="0"/>
              </a:spcAft>
              <a:defRPr sz="3000" b="1">
                <a:solidFill>
                  <a:schemeClr val="tx1"/>
                </a:solidFill>
                <a:latin typeface="Arial" charset="0"/>
              </a:defRPr>
            </a:lvl7pPr>
            <a:lvl8pPr marL="3429000" indent="-228600" defTabSz="814388" eaLnBrk="0" fontAlgn="base" hangingPunct="0">
              <a:lnSpc>
                <a:spcPct val="90000"/>
              </a:lnSpc>
              <a:spcBef>
                <a:spcPct val="0"/>
              </a:spcBef>
              <a:spcAft>
                <a:spcPct val="0"/>
              </a:spcAft>
              <a:defRPr sz="3000" b="1">
                <a:solidFill>
                  <a:schemeClr val="tx1"/>
                </a:solidFill>
                <a:latin typeface="Arial" charset="0"/>
              </a:defRPr>
            </a:lvl8pPr>
            <a:lvl9pPr marL="3886200" indent="-228600" defTabSz="814388" eaLnBrk="0" fontAlgn="base" hangingPunct="0">
              <a:lnSpc>
                <a:spcPct val="90000"/>
              </a:lnSpc>
              <a:spcBef>
                <a:spcPct val="0"/>
              </a:spcBef>
              <a:spcAft>
                <a:spcPct val="0"/>
              </a:spcAft>
              <a:defRPr sz="3000" b="1">
                <a:solidFill>
                  <a:schemeClr val="tx1"/>
                </a:solidFill>
                <a:latin typeface="Arial" charset="0"/>
              </a:defRPr>
            </a:lvl9pPr>
          </a:lstStyle>
          <a:p>
            <a:pPr algn="ctr"/>
            <a:r>
              <a:rPr lang="en-US" altLang="en-US" sz="1400" b="0"/>
              <a:t>Regional Office with a</a:t>
            </a:r>
            <a:br>
              <a:rPr lang="en-US" altLang="en-US" sz="1400" b="0"/>
            </a:br>
            <a:r>
              <a:rPr lang="en-US" altLang="en-US" sz="1400" b="0"/>
              <a:t>Cisco PIX Firewall</a:t>
            </a:r>
          </a:p>
        </p:txBody>
      </p:sp>
      <p:sp>
        <p:nvSpPr>
          <p:cNvPr id="32795" name="Text Box 27"/>
          <p:cNvSpPr txBox="1">
            <a:spLocks noChangeArrowheads="1"/>
          </p:cNvSpPr>
          <p:nvPr/>
        </p:nvSpPr>
        <p:spPr bwMode="auto">
          <a:xfrm>
            <a:off x="1770063" y="4371975"/>
            <a:ext cx="169545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lIns="82124" tIns="41061" rIns="82124" bIns="41061">
            <a:spAutoFit/>
          </a:bodyPr>
          <a:lstStyle>
            <a:lvl1pPr defTabSz="814388">
              <a:defRPr sz="3000" b="1">
                <a:solidFill>
                  <a:schemeClr val="tx1"/>
                </a:solidFill>
                <a:latin typeface="Arial" charset="0"/>
              </a:defRPr>
            </a:lvl1pPr>
            <a:lvl2pPr marL="742950" indent="-285750" defTabSz="814388">
              <a:defRPr sz="3000" b="1">
                <a:solidFill>
                  <a:schemeClr val="tx1"/>
                </a:solidFill>
                <a:latin typeface="Arial" charset="0"/>
              </a:defRPr>
            </a:lvl2pPr>
            <a:lvl3pPr marL="1143000" indent="-228600" defTabSz="814388">
              <a:defRPr sz="3000" b="1">
                <a:solidFill>
                  <a:schemeClr val="tx1"/>
                </a:solidFill>
                <a:latin typeface="Arial" charset="0"/>
              </a:defRPr>
            </a:lvl3pPr>
            <a:lvl4pPr marL="1600200" indent="-228600" defTabSz="814388">
              <a:defRPr sz="3000" b="1">
                <a:solidFill>
                  <a:schemeClr val="tx1"/>
                </a:solidFill>
                <a:latin typeface="Arial" charset="0"/>
              </a:defRPr>
            </a:lvl4pPr>
            <a:lvl5pPr marL="2057400" indent="-228600" defTabSz="814388">
              <a:defRPr sz="3000" b="1">
                <a:solidFill>
                  <a:schemeClr val="tx1"/>
                </a:solidFill>
                <a:latin typeface="Arial" charset="0"/>
              </a:defRPr>
            </a:lvl5pPr>
            <a:lvl6pPr marL="2514600" indent="-228600" defTabSz="814388" eaLnBrk="0" fontAlgn="base" hangingPunct="0">
              <a:lnSpc>
                <a:spcPct val="90000"/>
              </a:lnSpc>
              <a:spcBef>
                <a:spcPct val="0"/>
              </a:spcBef>
              <a:spcAft>
                <a:spcPct val="0"/>
              </a:spcAft>
              <a:defRPr sz="3000" b="1">
                <a:solidFill>
                  <a:schemeClr val="tx1"/>
                </a:solidFill>
                <a:latin typeface="Arial" charset="0"/>
              </a:defRPr>
            </a:lvl6pPr>
            <a:lvl7pPr marL="2971800" indent="-228600" defTabSz="814388" eaLnBrk="0" fontAlgn="base" hangingPunct="0">
              <a:lnSpc>
                <a:spcPct val="90000"/>
              </a:lnSpc>
              <a:spcBef>
                <a:spcPct val="0"/>
              </a:spcBef>
              <a:spcAft>
                <a:spcPct val="0"/>
              </a:spcAft>
              <a:defRPr sz="3000" b="1">
                <a:solidFill>
                  <a:schemeClr val="tx1"/>
                </a:solidFill>
                <a:latin typeface="Arial" charset="0"/>
              </a:defRPr>
            </a:lvl7pPr>
            <a:lvl8pPr marL="3429000" indent="-228600" defTabSz="814388" eaLnBrk="0" fontAlgn="base" hangingPunct="0">
              <a:lnSpc>
                <a:spcPct val="90000"/>
              </a:lnSpc>
              <a:spcBef>
                <a:spcPct val="0"/>
              </a:spcBef>
              <a:spcAft>
                <a:spcPct val="0"/>
              </a:spcAft>
              <a:defRPr sz="3000" b="1">
                <a:solidFill>
                  <a:schemeClr val="tx1"/>
                </a:solidFill>
                <a:latin typeface="Arial" charset="0"/>
              </a:defRPr>
            </a:lvl8pPr>
            <a:lvl9pPr marL="3886200" indent="-228600" defTabSz="814388" eaLnBrk="0" fontAlgn="base" hangingPunct="0">
              <a:lnSpc>
                <a:spcPct val="90000"/>
              </a:lnSpc>
              <a:spcBef>
                <a:spcPct val="0"/>
              </a:spcBef>
              <a:spcAft>
                <a:spcPct val="0"/>
              </a:spcAft>
              <a:defRPr sz="3000" b="1">
                <a:solidFill>
                  <a:schemeClr val="tx1"/>
                </a:solidFill>
                <a:latin typeface="Arial" charset="0"/>
              </a:defRPr>
            </a:lvl9pPr>
          </a:lstStyle>
          <a:p>
            <a:pPr algn="ctr"/>
            <a:r>
              <a:rPr lang="en-US" altLang="en-US" sz="1400" b="0"/>
              <a:t>SOHO with a Cisco</a:t>
            </a:r>
          </a:p>
          <a:p>
            <a:pPr algn="ctr"/>
            <a:r>
              <a:rPr lang="en-US" altLang="en-US" sz="1400" b="0"/>
              <a:t>SDN/DSL Router</a:t>
            </a:r>
          </a:p>
        </p:txBody>
      </p:sp>
      <p:sp>
        <p:nvSpPr>
          <p:cNvPr id="32796" name="Text Box 28"/>
          <p:cNvSpPr txBox="1">
            <a:spLocks noChangeArrowheads="1"/>
          </p:cNvSpPr>
          <p:nvPr/>
        </p:nvSpPr>
        <p:spPr bwMode="auto">
          <a:xfrm>
            <a:off x="4419600" y="4067175"/>
            <a:ext cx="1927225" cy="65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lIns="82124" tIns="41061" rIns="82124" bIns="41061">
            <a:spAutoFit/>
          </a:bodyPr>
          <a:lstStyle>
            <a:lvl1pPr defTabSz="814388">
              <a:defRPr sz="3000" b="1">
                <a:solidFill>
                  <a:schemeClr val="tx1"/>
                </a:solidFill>
                <a:latin typeface="Arial" charset="0"/>
              </a:defRPr>
            </a:lvl1pPr>
            <a:lvl2pPr marL="742950" indent="-285750" defTabSz="814388">
              <a:defRPr sz="3000" b="1">
                <a:solidFill>
                  <a:schemeClr val="tx1"/>
                </a:solidFill>
                <a:latin typeface="Arial" charset="0"/>
              </a:defRPr>
            </a:lvl2pPr>
            <a:lvl3pPr marL="1143000" indent="-228600" defTabSz="814388">
              <a:defRPr sz="3000" b="1">
                <a:solidFill>
                  <a:schemeClr val="tx1"/>
                </a:solidFill>
                <a:latin typeface="Arial" charset="0"/>
              </a:defRPr>
            </a:lvl3pPr>
            <a:lvl4pPr marL="1600200" indent="-228600" defTabSz="814388">
              <a:defRPr sz="3000" b="1">
                <a:solidFill>
                  <a:schemeClr val="tx1"/>
                </a:solidFill>
                <a:latin typeface="Arial" charset="0"/>
              </a:defRPr>
            </a:lvl4pPr>
            <a:lvl5pPr marL="2057400" indent="-228600" defTabSz="814388">
              <a:defRPr sz="3000" b="1">
                <a:solidFill>
                  <a:schemeClr val="tx1"/>
                </a:solidFill>
                <a:latin typeface="Arial" charset="0"/>
              </a:defRPr>
            </a:lvl5pPr>
            <a:lvl6pPr marL="2514600" indent="-228600" defTabSz="814388" eaLnBrk="0" fontAlgn="base" hangingPunct="0">
              <a:lnSpc>
                <a:spcPct val="90000"/>
              </a:lnSpc>
              <a:spcBef>
                <a:spcPct val="0"/>
              </a:spcBef>
              <a:spcAft>
                <a:spcPct val="0"/>
              </a:spcAft>
              <a:defRPr sz="3000" b="1">
                <a:solidFill>
                  <a:schemeClr val="tx1"/>
                </a:solidFill>
                <a:latin typeface="Arial" charset="0"/>
              </a:defRPr>
            </a:lvl6pPr>
            <a:lvl7pPr marL="2971800" indent="-228600" defTabSz="814388" eaLnBrk="0" fontAlgn="base" hangingPunct="0">
              <a:lnSpc>
                <a:spcPct val="90000"/>
              </a:lnSpc>
              <a:spcBef>
                <a:spcPct val="0"/>
              </a:spcBef>
              <a:spcAft>
                <a:spcPct val="0"/>
              </a:spcAft>
              <a:defRPr sz="3000" b="1">
                <a:solidFill>
                  <a:schemeClr val="tx1"/>
                </a:solidFill>
                <a:latin typeface="Arial" charset="0"/>
              </a:defRPr>
            </a:lvl7pPr>
            <a:lvl8pPr marL="3429000" indent="-228600" defTabSz="814388" eaLnBrk="0" fontAlgn="base" hangingPunct="0">
              <a:lnSpc>
                <a:spcPct val="90000"/>
              </a:lnSpc>
              <a:spcBef>
                <a:spcPct val="0"/>
              </a:spcBef>
              <a:spcAft>
                <a:spcPct val="0"/>
              </a:spcAft>
              <a:defRPr sz="3000" b="1">
                <a:solidFill>
                  <a:schemeClr val="tx1"/>
                </a:solidFill>
                <a:latin typeface="Arial" charset="0"/>
              </a:defRPr>
            </a:lvl8pPr>
            <a:lvl9pPr marL="3886200" indent="-228600" defTabSz="814388" eaLnBrk="0" fontAlgn="base" hangingPunct="0">
              <a:lnSpc>
                <a:spcPct val="90000"/>
              </a:lnSpc>
              <a:spcBef>
                <a:spcPct val="0"/>
              </a:spcBef>
              <a:spcAft>
                <a:spcPct val="0"/>
              </a:spcAft>
              <a:defRPr sz="3000" b="1">
                <a:solidFill>
                  <a:schemeClr val="tx1"/>
                </a:solidFill>
                <a:latin typeface="Arial" charset="0"/>
              </a:defRPr>
            </a:lvl9pPr>
          </a:lstStyle>
          <a:p>
            <a:pPr algn="ctr"/>
            <a:r>
              <a:rPr lang="en-US" altLang="en-US" sz="1400" b="0"/>
              <a:t>Mobile Worker with a</a:t>
            </a:r>
            <a:br>
              <a:rPr lang="en-US" altLang="en-US" sz="1400" b="0"/>
            </a:br>
            <a:r>
              <a:rPr lang="en-US" altLang="en-US" sz="1400" b="0"/>
              <a:t>Cisco VPN Client</a:t>
            </a:r>
            <a:br>
              <a:rPr lang="en-US" altLang="en-US" sz="1400" b="0"/>
            </a:br>
            <a:r>
              <a:rPr lang="en-US" altLang="en-US" sz="1400" b="0"/>
              <a:t>on a Laptop Computer</a:t>
            </a:r>
          </a:p>
        </p:txBody>
      </p:sp>
      <p:sp>
        <p:nvSpPr>
          <p:cNvPr id="32797" name="Text Box 29"/>
          <p:cNvSpPr txBox="1">
            <a:spLocks noChangeArrowheads="1"/>
          </p:cNvSpPr>
          <p:nvPr/>
        </p:nvSpPr>
        <p:spPr bwMode="auto">
          <a:xfrm>
            <a:off x="4953000" y="3533775"/>
            <a:ext cx="52228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lIns="82124" tIns="41061" rIns="82124" bIns="41061">
            <a:spAutoFit/>
          </a:bodyPr>
          <a:lstStyle>
            <a:lvl1pPr defTabSz="814388">
              <a:defRPr sz="3000" b="1">
                <a:solidFill>
                  <a:schemeClr val="tx1"/>
                </a:solidFill>
                <a:latin typeface="Arial" charset="0"/>
              </a:defRPr>
            </a:lvl1pPr>
            <a:lvl2pPr marL="742950" indent="-285750" defTabSz="814388">
              <a:defRPr sz="3000" b="1">
                <a:solidFill>
                  <a:schemeClr val="tx1"/>
                </a:solidFill>
                <a:latin typeface="Arial" charset="0"/>
              </a:defRPr>
            </a:lvl2pPr>
            <a:lvl3pPr marL="1143000" indent="-228600" defTabSz="814388">
              <a:defRPr sz="3000" b="1">
                <a:solidFill>
                  <a:schemeClr val="tx1"/>
                </a:solidFill>
                <a:latin typeface="Arial" charset="0"/>
              </a:defRPr>
            </a:lvl3pPr>
            <a:lvl4pPr marL="1600200" indent="-228600" defTabSz="814388">
              <a:defRPr sz="3000" b="1">
                <a:solidFill>
                  <a:schemeClr val="tx1"/>
                </a:solidFill>
                <a:latin typeface="Arial" charset="0"/>
              </a:defRPr>
            </a:lvl4pPr>
            <a:lvl5pPr marL="2057400" indent="-228600" defTabSz="814388">
              <a:defRPr sz="3000" b="1">
                <a:solidFill>
                  <a:schemeClr val="tx1"/>
                </a:solidFill>
                <a:latin typeface="Arial" charset="0"/>
              </a:defRPr>
            </a:lvl5pPr>
            <a:lvl6pPr marL="2514600" indent="-228600" defTabSz="814388" eaLnBrk="0" fontAlgn="base" hangingPunct="0">
              <a:lnSpc>
                <a:spcPct val="90000"/>
              </a:lnSpc>
              <a:spcBef>
                <a:spcPct val="0"/>
              </a:spcBef>
              <a:spcAft>
                <a:spcPct val="0"/>
              </a:spcAft>
              <a:defRPr sz="3000" b="1">
                <a:solidFill>
                  <a:schemeClr val="tx1"/>
                </a:solidFill>
                <a:latin typeface="Arial" charset="0"/>
              </a:defRPr>
            </a:lvl6pPr>
            <a:lvl7pPr marL="2971800" indent="-228600" defTabSz="814388" eaLnBrk="0" fontAlgn="base" hangingPunct="0">
              <a:lnSpc>
                <a:spcPct val="90000"/>
              </a:lnSpc>
              <a:spcBef>
                <a:spcPct val="0"/>
              </a:spcBef>
              <a:spcAft>
                <a:spcPct val="0"/>
              </a:spcAft>
              <a:defRPr sz="3000" b="1">
                <a:solidFill>
                  <a:schemeClr val="tx1"/>
                </a:solidFill>
                <a:latin typeface="Arial" charset="0"/>
              </a:defRPr>
            </a:lvl7pPr>
            <a:lvl8pPr marL="3429000" indent="-228600" defTabSz="814388" eaLnBrk="0" fontAlgn="base" hangingPunct="0">
              <a:lnSpc>
                <a:spcPct val="90000"/>
              </a:lnSpc>
              <a:spcBef>
                <a:spcPct val="0"/>
              </a:spcBef>
              <a:spcAft>
                <a:spcPct val="0"/>
              </a:spcAft>
              <a:defRPr sz="3000" b="1">
                <a:solidFill>
                  <a:schemeClr val="tx1"/>
                </a:solidFill>
                <a:latin typeface="Arial" charset="0"/>
              </a:defRPr>
            </a:lvl8pPr>
            <a:lvl9pPr marL="3886200" indent="-228600" defTabSz="814388" eaLnBrk="0" fontAlgn="base" hangingPunct="0">
              <a:lnSpc>
                <a:spcPct val="90000"/>
              </a:lnSpc>
              <a:spcBef>
                <a:spcPct val="0"/>
              </a:spcBef>
              <a:spcAft>
                <a:spcPct val="0"/>
              </a:spcAft>
              <a:defRPr sz="3000" b="1">
                <a:solidFill>
                  <a:schemeClr val="tx1"/>
                </a:solidFill>
                <a:latin typeface="Arial" charset="0"/>
              </a:defRPr>
            </a:lvl9pPr>
          </a:lstStyle>
          <a:p>
            <a:pPr algn="ctr"/>
            <a:r>
              <a:rPr lang="en-US" altLang="en-US" sz="1400" b="0"/>
              <a:t>ASA</a:t>
            </a:r>
          </a:p>
        </p:txBody>
      </p:sp>
      <p:sp>
        <p:nvSpPr>
          <p:cNvPr id="32798" name="Text Box 30"/>
          <p:cNvSpPr txBox="1">
            <a:spLocks noChangeArrowheads="1"/>
          </p:cNvSpPr>
          <p:nvPr/>
        </p:nvSpPr>
        <p:spPr bwMode="auto">
          <a:xfrm>
            <a:off x="5592763" y="3000375"/>
            <a:ext cx="1189037"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lIns="82124" tIns="41061" rIns="82124" bIns="41061">
            <a:spAutoFit/>
          </a:bodyPr>
          <a:lstStyle>
            <a:lvl1pPr defTabSz="814388">
              <a:defRPr sz="3000" b="1">
                <a:solidFill>
                  <a:schemeClr val="tx1"/>
                </a:solidFill>
                <a:latin typeface="Arial" charset="0"/>
              </a:defRPr>
            </a:lvl1pPr>
            <a:lvl2pPr marL="742950" indent="-285750" defTabSz="814388">
              <a:defRPr sz="3000" b="1">
                <a:solidFill>
                  <a:schemeClr val="tx1"/>
                </a:solidFill>
                <a:latin typeface="Arial" charset="0"/>
              </a:defRPr>
            </a:lvl2pPr>
            <a:lvl3pPr marL="1143000" indent="-228600" defTabSz="814388">
              <a:defRPr sz="3000" b="1">
                <a:solidFill>
                  <a:schemeClr val="tx1"/>
                </a:solidFill>
                <a:latin typeface="Arial" charset="0"/>
              </a:defRPr>
            </a:lvl3pPr>
            <a:lvl4pPr marL="1600200" indent="-228600" defTabSz="814388">
              <a:defRPr sz="3000" b="1">
                <a:solidFill>
                  <a:schemeClr val="tx1"/>
                </a:solidFill>
                <a:latin typeface="Arial" charset="0"/>
              </a:defRPr>
            </a:lvl4pPr>
            <a:lvl5pPr marL="2057400" indent="-228600" defTabSz="814388">
              <a:defRPr sz="3000" b="1">
                <a:solidFill>
                  <a:schemeClr val="tx1"/>
                </a:solidFill>
                <a:latin typeface="Arial" charset="0"/>
              </a:defRPr>
            </a:lvl5pPr>
            <a:lvl6pPr marL="2514600" indent="-228600" defTabSz="814388" eaLnBrk="0" fontAlgn="base" hangingPunct="0">
              <a:lnSpc>
                <a:spcPct val="90000"/>
              </a:lnSpc>
              <a:spcBef>
                <a:spcPct val="0"/>
              </a:spcBef>
              <a:spcAft>
                <a:spcPct val="0"/>
              </a:spcAft>
              <a:defRPr sz="3000" b="1">
                <a:solidFill>
                  <a:schemeClr val="tx1"/>
                </a:solidFill>
                <a:latin typeface="Arial" charset="0"/>
              </a:defRPr>
            </a:lvl6pPr>
            <a:lvl7pPr marL="2971800" indent="-228600" defTabSz="814388" eaLnBrk="0" fontAlgn="base" hangingPunct="0">
              <a:lnSpc>
                <a:spcPct val="90000"/>
              </a:lnSpc>
              <a:spcBef>
                <a:spcPct val="0"/>
              </a:spcBef>
              <a:spcAft>
                <a:spcPct val="0"/>
              </a:spcAft>
              <a:defRPr sz="3000" b="1">
                <a:solidFill>
                  <a:schemeClr val="tx1"/>
                </a:solidFill>
                <a:latin typeface="Arial" charset="0"/>
              </a:defRPr>
            </a:lvl7pPr>
            <a:lvl8pPr marL="3429000" indent="-228600" defTabSz="814388" eaLnBrk="0" fontAlgn="base" hangingPunct="0">
              <a:lnSpc>
                <a:spcPct val="90000"/>
              </a:lnSpc>
              <a:spcBef>
                <a:spcPct val="0"/>
              </a:spcBef>
              <a:spcAft>
                <a:spcPct val="0"/>
              </a:spcAft>
              <a:defRPr sz="3000" b="1">
                <a:solidFill>
                  <a:schemeClr val="tx1"/>
                </a:solidFill>
                <a:latin typeface="Arial" charset="0"/>
              </a:defRPr>
            </a:lvl8pPr>
            <a:lvl9pPr marL="3886200" indent="-228600" defTabSz="814388" eaLnBrk="0" fontAlgn="base" hangingPunct="0">
              <a:lnSpc>
                <a:spcPct val="90000"/>
              </a:lnSpc>
              <a:spcBef>
                <a:spcPct val="0"/>
              </a:spcBef>
              <a:spcAft>
                <a:spcPct val="0"/>
              </a:spcAft>
              <a:defRPr sz="3000" b="1">
                <a:solidFill>
                  <a:schemeClr val="tx1"/>
                </a:solidFill>
                <a:latin typeface="Arial" charset="0"/>
              </a:defRPr>
            </a:lvl9pPr>
          </a:lstStyle>
          <a:p>
            <a:pPr algn="r"/>
            <a:r>
              <a:rPr lang="en-US" altLang="en-US" sz="1400" b="0"/>
              <a:t>Legacy</a:t>
            </a:r>
          </a:p>
          <a:p>
            <a:pPr algn="r"/>
            <a:r>
              <a:rPr lang="en-US" altLang="en-US" sz="1400" b="0"/>
              <a:t>Concentrator</a:t>
            </a:r>
          </a:p>
        </p:txBody>
      </p:sp>
      <p:sp>
        <p:nvSpPr>
          <p:cNvPr id="32799" name="Text Box 31"/>
          <p:cNvSpPr txBox="1">
            <a:spLocks noChangeArrowheads="1"/>
          </p:cNvSpPr>
          <p:nvPr/>
        </p:nvSpPr>
        <p:spPr bwMode="auto">
          <a:xfrm>
            <a:off x="7086600" y="1400175"/>
            <a:ext cx="9048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lIns="82124" tIns="41061" rIns="82124" bIns="41061">
            <a:spAutoFit/>
          </a:bodyPr>
          <a:lstStyle>
            <a:lvl1pPr defTabSz="814388">
              <a:defRPr sz="3000" b="1">
                <a:solidFill>
                  <a:schemeClr val="tx1"/>
                </a:solidFill>
                <a:latin typeface="Arial" charset="0"/>
              </a:defRPr>
            </a:lvl1pPr>
            <a:lvl2pPr marL="742950" indent="-285750" defTabSz="814388">
              <a:defRPr sz="3000" b="1">
                <a:solidFill>
                  <a:schemeClr val="tx1"/>
                </a:solidFill>
                <a:latin typeface="Arial" charset="0"/>
              </a:defRPr>
            </a:lvl2pPr>
            <a:lvl3pPr marL="1143000" indent="-228600" defTabSz="814388">
              <a:defRPr sz="3000" b="1">
                <a:solidFill>
                  <a:schemeClr val="tx1"/>
                </a:solidFill>
                <a:latin typeface="Arial" charset="0"/>
              </a:defRPr>
            </a:lvl3pPr>
            <a:lvl4pPr marL="1600200" indent="-228600" defTabSz="814388">
              <a:defRPr sz="3000" b="1">
                <a:solidFill>
                  <a:schemeClr val="tx1"/>
                </a:solidFill>
                <a:latin typeface="Arial" charset="0"/>
              </a:defRPr>
            </a:lvl4pPr>
            <a:lvl5pPr marL="2057400" indent="-228600" defTabSz="814388">
              <a:defRPr sz="3000" b="1">
                <a:solidFill>
                  <a:schemeClr val="tx1"/>
                </a:solidFill>
                <a:latin typeface="Arial" charset="0"/>
              </a:defRPr>
            </a:lvl5pPr>
            <a:lvl6pPr marL="2514600" indent="-228600" defTabSz="814388" eaLnBrk="0" fontAlgn="base" hangingPunct="0">
              <a:lnSpc>
                <a:spcPct val="90000"/>
              </a:lnSpc>
              <a:spcBef>
                <a:spcPct val="0"/>
              </a:spcBef>
              <a:spcAft>
                <a:spcPct val="0"/>
              </a:spcAft>
              <a:defRPr sz="3000" b="1">
                <a:solidFill>
                  <a:schemeClr val="tx1"/>
                </a:solidFill>
                <a:latin typeface="Arial" charset="0"/>
              </a:defRPr>
            </a:lvl6pPr>
            <a:lvl7pPr marL="2971800" indent="-228600" defTabSz="814388" eaLnBrk="0" fontAlgn="base" hangingPunct="0">
              <a:lnSpc>
                <a:spcPct val="90000"/>
              </a:lnSpc>
              <a:spcBef>
                <a:spcPct val="0"/>
              </a:spcBef>
              <a:spcAft>
                <a:spcPct val="0"/>
              </a:spcAft>
              <a:defRPr sz="3000" b="1">
                <a:solidFill>
                  <a:schemeClr val="tx1"/>
                </a:solidFill>
                <a:latin typeface="Arial" charset="0"/>
              </a:defRPr>
            </a:lvl7pPr>
            <a:lvl8pPr marL="3429000" indent="-228600" defTabSz="814388" eaLnBrk="0" fontAlgn="base" hangingPunct="0">
              <a:lnSpc>
                <a:spcPct val="90000"/>
              </a:lnSpc>
              <a:spcBef>
                <a:spcPct val="0"/>
              </a:spcBef>
              <a:spcAft>
                <a:spcPct val="0"/>
              </a:spcAft>
              <a:defRPr sz="3000" b="1">
                <a:solidFill>
                  <a:schemeClr val="tx1"/>
                </a:solidFill>
                <a:latin typeface="Arial" charset="0"/>
              </a:defRPr>
            </a:lvl8pPr>
            <a:lvl9pPr marL="3886200" indent="-228600" defTabSz="814388" eaLnBrk="0" fontAlgn="base" hangingPunct="0">
              <a:lnSpc>
                <a:spcPct val="90000"/>
              </a:lnSpc>
              <a:spcBef>
                <a:spcPct val="0"/>
              </a:spcBef>
              <a:spcAft>
                <a:spcPct val="0"/>
              </a:spcAft>
              <a:defRPr sz="3000" b="1">
                <a:solidFill>
                  <a:schemeClr val="tx1"/>
                </a:solidFill>
                <a:latin typeface="Arial" charset="0"/>
              </a:defRPr>
            </a:lvl9pPr>
          </a:lstStyle>
          <a:p>
            <a:r>
              <a:rPr lang="en-US" altLang="en-US" sz="1400" b="0"/>
              <a:t>Main Site</a:t>
            </a:r>
          </a:p>
        </p:txBody>
      </p:sp>
      <p:sp>
        <p:nvSpPr>
          <p:cNvPr id="32800" name="Text Box 32"/>
          <p:cNvSpPr txBox="1">
            <a:spLocks noChangeArrowheads="1"/>
          </p:cNvSpPr>
          <p:nvPr/>
        </p:nvSpPr>
        <p:spPr bwMode="auto">
          <a:xfrm>
            <a:off x="7296150" y="2162175"/>
            <a:ext cx="93345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lIns="82124" tIns="41061" rIns="82124" bIns="41061">
            <a:spAutoFit/>
          </a:bodyPr>
          <a:lstStyle>
            <a:lvl1pPr defTabSz="814388">
              <a:defRPr sz="3000" b="1">
                <a:solidFill>
                  <a:schemeClr val="tx1"/>
                </a:solidFill>
                <a:latin typeface="Arial" charset="0"/>
              </a:defRPr>
            </a:lvl1pPr>
            <a:lvl2pPr marL="742950" indent="-285750" defTabSz="814388">
              <a:defRPr sz="3000" b="1">
                <a:solidFill>
                  <a:schemeClr val="tx1"/>
                </a:solidFill>
                <a:latin typeface="Arial" charset="0"/>
              </a:defRPr>
            </a:lvl2pPr>
            <a:lvl3pPr marL="1143000" indent="-228600" defTabSz="814388">
              <a:defRPr sz="3000" b="1">
                <a:solidFill>
                  <a:schemeClr val="tx1"/>
                </a:solidFill>
                <a:latin typeface="Arial" charset="0"/>
              </a:defRPr>
            </a:lvl3pPr>
            <a:lvl4pPr marL="1600200" indent="-228600" defTabSz="814388">
              <a:defRPr sz="3000" b="1">
                <a:solidFill>
                  <a:schemeClr val="tx1"/>
                </a:solidFill>
                <a:latin typeface="Arial" charset="0"/>
              </a:defRPr>
            </a:lvl4pPr>
            <a:lvl5pPr marL="2057400" indent="-228600" defTabSz="814388">
              <a:defRPr sz="3000" b="1">
                <a:solidFill>
                  <a:schemeClr val="tx1"/>
                </a:solidFill>
                <a:latin typeface="Arial" charset="0"/>
              </a:defRPr>
            </a:lvl5pPr>
            <a:lvl6pPr marL="2514600" indent="-228600" defTabSz="814388" eaLnBrk="0" fontAlgn="base" hangingPunct="0">
              <a:lnSpc>
                <a:spcPct val="90000"/>
              </a:lnSpc>
              <a:spcBef>
                <a:spcPct val="0"/>
              </a:spcBef>
              <a:spcAft>
                <a:spcPct val="0"/>
              </a:spcAft>
              <a:defRPr sz="3000" b="1">
                <a:solidFill>
                  <a:schemeClr val="tx1"/>
                </a:solidFill>
                <a:latin typeface="Arial" charset="0"/>
              </a:defRPr>
            </a:lvl6pPr>
            <a:lvl7pPr marL="2971800" indent="-228600" defTabSz="814388" eaLnBrk="0" fontAlgn="base" hangingPunct="0">
              <a:lnSpc>
                <a:spcPct val="90000"/>
              </a:lnSpc>
              <a:spcBef>
                <a:spcPct val="0"/>
              </a:spcBef>
              <a:spcAft>
                <a:spcPct val="0"/>
              </a:spcAft>
              <a:defRPr sz="3000" b="1">
                <a:solidFill>
                  <a:schemeClr val="tx1"/>
                </a:solidFill>
                <a:latin typeface="Arial" charset="0"/>
              </a:defRPr>
            </a:lvl7pPr>
            <a:lvl8pPr marL="3429000" indent="-228600" defTabSz="814388" eaLnBrk="0" fontAlgn="base" hangingPunct="0">
              <a:lnSpc>
                <a:spcPct val="90000"/>
              </a:lnSpc>
              <a:spcBef>
                <a:spcPct val="0"/>
              </a:spcBef>
              <a:spcAft>
                <a:spcPct val="0"/>
              </a:spcAft>
              <a:defRPr sz="3000" b="1">
                <a:solidFill>
                  <a:schemeClr val="tx1"/>
                </a:solidFill>
                <a:latin typeface="Arial" charset="0"/>
              </a:defRPr>
            </a:lvl8pPr>
            <a:lvl9pPr marL="3886200" indent="-228600" defTabSz="814388" eaLnBrk="0" fontAlgn="base" hangingPunct="0">
              <a:lnSpc>
                <a:spcPct val="90000"/>
              </a:lnSpc>
              <a:spcBef>
                <a:spcPct val="0"/>
              </a:spcBef>
              <a:spcAft>
                <a:spcPct val="0"/>
              </a:spcAft>
              <a:defRPr sz="3000" b="1">
                <a:solidFill>
                  <a:schemeClr val="tx1"/>
                </a:solidFill>
                <a:latin typeface="Arial" charset="0"/>
              </a:defRPr>
            </a:lvl9pPr>
          </a:lstStyle>
          <a:p>
            <a:pPr algn="ctr"/>
            <a:r>
              <a:rPr lang="en-US" altLang="en-US" sz="1400" b="0"/>
              <a:t>Perimeter</a:t>
            </a:r>
          </a:p>
          <a:p>
            <a:pPr algn="ctr"/>
            <a:r>
              <a:rPr lang="en-US" altLang="en-US" sz="1400" b="0"/>
              <a:t>Router</a:t>
            </a:r>
          </a:p>
        </p:txBody>
      </p:sp>
      <p:sp>
        <p:nvSpPr>
          <p:cNvPr id="32801" name="Text Box 33"/>
          <p:cNvSpPr txBox="1">
            <a:spLocks noChangeArrowheads="1"/>
          </p:cNvSpPr>
          <p:nvPr/>
        </p:nvSpPr>
        <p:spPr bwMode="auto">
          <a:xfrm>
            <a:off x="8291513" y="2924175"/>
            <a:ext cx="776287"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lIns="82124" tIns="41061" rIns="82124" bIns="41061">
            <a:spAutoFit/>
          </a:bodyPr>
          <a:lstStyle>
            <a:lvl1pPr defTabSz="814388">
              <a:defRPr sz="3000" b="1">
                <a:solidFill>
                  <a:schemeClr val="tx1"/>
                </a:solidFill>
                <a:latin typeface="Arial" charset="0"/>
              </a:defRPr>
            </a:lvl1pPr>
            <a:lvl2pPr marL="742950" indent="-285750" defTabSz="814388">
              <a:defRPr sz="3000" b="1">
                <a:solidFill>
                  <a:schemeClr val="tx1"/>
                </a:solidFill>
                <a:latin typeface="Arial" charset="0"/>
              </a:defRPr>
            </a:lvl2pPr>
            <a:lvl3pPr marL="1143000" indent="-228600" defTabSz="814388">
              <a:defRPr sz="3000" b="1">
                <a:solidFill>
                  <a:schemeClr val="tx1"/>
                </a:solidFill>
                <a:latin typeface="Arial" charset="0"/>
              </a:defRPr>
            </a:lvl3pPr>
            <a:lvl4pPr marL="1600200" indent="-228600" defTabSz="814388">
              <a:defRPr sz="3000" b="1">
                <a:solidFill>
                  <a:schemeClr val="tx1"/>
                </a:solidFill>
                <a:latin typeface="Arial" charset="0"/>
              </a:defRPr>
            </a:lvl4pPr>
            <a:lvl5pPr marL="2057400" indent="-228600" defTabSz="814388">
              <a:defRPr sz="3000" b="1">
                <a:solidFill>
                  <a:schemeClr val="tx1"/>
                </a:solidFill>
                <a:latin typeface="Arial" charset="0"/>
              </a:defRPr>
            </a:lvl5pPr>
            <a:lvl6pPr marL="2514600" indent="-228600" defTabSz="814388" eaLnBrk="0" fontAlgn="base" hangingPunct="0">
              <a:lnSpc>
                <a:spcPct val="90000"/>
              </a:lnSpc>
              <a:spcBef>
                <a:spcPct val="0"/>
              </a:spcBef>
              <a:spcAft>
                <a:spcPct val="0"/>
              </a:spcAft>
              <a:defRPr sz="3000" b="1">
                <a:solidFill>
                  <a:schemeClr val="tx1"/>
                </a:solidFill>
                <a:latin typeface="Arial" charset="0"/>
              </a:defRPr>
            </a:lvl6pPr>
            <a:lvl7pPr marL="2971800" indent="-228600" defTabSz="814388" eaLnBrk="0" fontAlgn="base" hangingPunct="0">
              <a:lnSpc>
                <a:spcPct val="90000"/>
              </a:lnSpc>
              <a:spcBef>
                <a:spcPct val="0"/>
              </a:spcBef>
              <a:spcAft>
                <a:spcPct val="0"/>
              </a:spcAft>
              <a:defRPr sz="3000" b="1">
                <a:solidFill>
                  <a:schemeClr val="tx1"/>
                </a:solidFill>
                <a:latin typeface="Arial" charset="0"/>
              </a:defRPr>
            </a:lvl7pPr>
            <a:lvl8pPr marL="3429000" indent="-228600" defTabSz="814388" eaLnBrk="0" fontAlgn="base" hangingPunct="0">
              <a:lnSpc>
                <a:spcPct val="90000"/>
              </a:lnSpc>
              <a:spcBef>
                <a:spcPct val="0"/>
              </a:spcBef>
              <a:spcAft>
                <a:spcPct val="0"/>
              </a:spcAft>
              <a:defRPr sz="3000" b="1">
                <a:solidFill>
                  <a:schemeClr val="tx1"/>
                </a:solidFill>
                <a:latin typeface="Arial" charset="0"/>
              </a:defRPr>
            </a:lvl8pPr>
            <a:lvl9pPr marL="3886200" indent="-228600" defTabSz="814388" eaLnBrk="0" fontAlgn="base" hangingPunct="0">
              <a:lnSpc>
                <a:spcPct val="90000"/>
              </a:lnSpc>
              <a:spcBef>
                <a:spcPct val="0"/>
              </a:spcBef>
              <a:spcAft>
                <a:spcPct val="0"/>
              </a:spcAft>
              <a:defRPr sz="3000" b="1">
                <a:solidFill>
                  <a:schemeClr val="tx1"/>
                </a:solidFill>
                <a:latin typeface="Arial" charset="0"/>
              </a:defRPr>
            </a:lvl9pPr>
          </a:lstStyle>
          <a:p>
            <a:r>
              <a:rPr lang="en-US" altLang="en-US" sz="1400" b="0"/>
              <a:t>Legacy</a:t>
            </a:r>
            <a:br>
              <a:rPr lang="en-US" altLang="en-US" sz="1400" b="0"/>
            </a:br>
            <a:r>
              <a:rPr lang="en-US" altLang="en-US" sz="1400" b="0"/>
              <a:t>Cisco </a:t>
            </a:r>
          </a:p>
          <a:p>
            <a:r>
              <a:rPr lang="en-US" altLang="en-US" sz="1400" b="0"/>
              <a:t>PIX</a:t>
            </a:r>
          </a:p>
          <a:p>
            <a:r>
              <a:rPr lang="en-US" altLang="en-US" sz="1400" b="0"/>
              <a:t>Firewall</a:t>
            </a:r>
          </a:p>
        </p:txBody>
      </p:sp>
      <p:sp>
        <p:nvSpPr>
          <p:cNvPr id="32802" name="Text Box 34"/>
          <p:cNvSpPr txBox="1">
            <a:spLocks noChangeArrowheads="1"/>
          </p:cNvSpPr>
          <p:nvPr/>
        </p:nvSpPr>
        <p:spPr bwMode="auto">
          <a:xfrm>
            <a:off x="3725863" y="2133600"/>
            <a:ext cx="6096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lIns="82124" tIns="41061" rIns="82124" bIns="41061">
            <a:spAutoFit/>
          </a:bodyPr>
          <a:lstStyle>
            <a:lvl1pPr defTabSz="814388">
              <a:defRPr sz="3000" b="1">
                <a:solidFill>
                  <a:schemeClr val="tx1"/>
                </a:solidFill>
                <a:latin typeface="Arial" charset="0"/>
              </a:defRPr>
            </a:lvl1pPr>
            <a:lvl2pPr marL="742950" indent="-285750" defTabSz="814388">
              <a:defRPr sz="3000" b="1">
                <a:solidFill>
                  <a:schemeClr val="tx1"/>
                </a:solidFill>
                <a:latin typeface="Arial" charset="0"/>
              </a:defRPr>
            </a:lvl2pPr>
            <a:lvl3pPr marL="1143000" indent="-228600" defTabSz="814388">
              <a:defRPr sz="3000" b="1">
                <a:solidFill>
                  <a:schemeClr val="tx1"/>
                </a:solidFill>
                <a:latin typeface="Arial" charset="0"/>
              </a:defRPr>
            </a:lvl3pPr>
            <a:lvl4pPr marL="1600200" indent="-228600" defTabSz="814388">
              <a:defRPr sz="3000" b="1">
                <a:solidFill>
                  <a:schemeClr val="tx1"/>
                </a:solidFill>
                <a:latin typeface="Arial" charset="0"/>
              </a:defRPr>
            </a:lvl4pPr>
            <a:lvl5pPr marL="2057400" indent="-228600" defTabSz="814388">
              <a:defRPr sz="3000" b="1">
                <a:solidFill>
                  <a:schemeClr val="tx1"/>
                </a:solidFill>
                <a:latin typeface="Arial" charset="0"/>
              </a:defRPr>
            </a:lvl5pPr>
            <a:lvl6pPr marL="2514600" indent="-228600" defTabSz="814388" eaLnBrk="0" fontAlgn="base" hangingPunct="0">
              <a:lnSpc>
                <a:spcPct val="90000"/>
              </a:lnSpc>
              <a:spcBef>
                <a:spcPct val="0"/>
              </a:spcBef>
              <a:spcAft>
                <a:spcPct val="0"/>
              </a:spcAft>
              <a:defRPr sz="3000" b="1">
                <a:solidFill>
                  <a:schemeClr val="tx1"/>
                </a:solidFill>
                <a:latin typeface="Arial" charset="0"/>
              </a:defRPr>
            </a:lvl6pPr>
            <a:lvl7pPr marL="2971800" indent="-228600" defTabSz="814388" eaLnBrk="0" fontAlgn="base" hangingPunct="0">
              <a:lnSpc>
                <a:spcPct val="90000"/>
              </a:lnSpc>
              <a:spcBef>
                <a:spcPct val="0"/>
              </a:spcBef>
              <a:spcAft>
                <a:spcPct val="0"/>
              </a:spcAft>
              <a:defRPr sz="3000" b="1">
                <a:solidFill>
                  <a:schemeClr val="tx1"/>
                </a:solidFill>
                <a:latin typeface="Arial" charset="0"/>
              </a:defRPr>
            </a:lvl7pPr>
            <a:lvl8pPr marL="3429000" indent="-228600" defTabSz="814388" eaLnBrk="0" fontAlgn="base" hangingPunct="0">
              <a:lnSpc>
                <a:spcPct val="90000"/>
              </a:lnSpc>
              <a:spcBef>
                <a:spcPct val="0"/>
              </a:spcBef>
              <a:spcAft>
                <a:spcPct val="0"/>
              </a:spcAft>
              <a:defRPr sz="3000" b="1">
                <a:solidFill>
                  <a:schemeClr val="tx1"/>
                </a:solidFill>
                <a:latin typeface="Arial" charset="0"/>
              </a:defRPr>
            </a:lvl8pPr>
            <a:lvl9pPr marL="3886200" indent="-228600" defTabSz="814388" eaLnBrk="0" fontAlgn="base" hangingPunct="0">
              <a:lnSpc>
                <a:spcPct val="90000"/>
              </a:lnSpc>
              <a:spcBef>
                <a:spcPct val="0"/>
              </a:spcBef>
              <a:spcAft>
                <a:spcPct val="0"/>
              </a:spcAft>
              <a:defRPr sz="3000" b="1">
                <a:solidFill>
                  <a:schemeClr val="tx1"/>
                </a:solidFill>
                <a:latin typeface="Arial" charset="0"/>
              </a:defRPr>
            </a:lvl9pPr>
          </a:lstStyle>
          <a:p>
            <a:pPr algn="ctr"/>
            <a:r>
              <a:rPr lang="en-US" altLang="en-US" sz="1400" b="0"/>
              <a:t>IPsec</a:t>
            </a:r>
          </a:p>
        </p:txBody>
      </p:sp>
      <p:sp>
        <p:nvSpPr>
          <p:cNvPr id="32803" name="Line 35"/>
          <p:cNvSpPr>
            <a:spLocks noChangeShapeType="1"/>
          </p:cNvSpPr>
          <p:nvPr/>
        </p:nvSpPr>
        <p:spPr bwMode="auto">
          <a:xfrm>
            <a:off x="3073400" y="2271713"/>
            <a:ext cx="609600" cy="0"/>
          </a:xfrm>
          <a:prstGeom prst="line">
            <a:avLst/>
          </a:prstGeom>
          <a:noFill/>
          <a:ln w="28575">
            <a:solidFill>
              <a:schemeClr val="tx1"/>
            </a:solidFill>
            <a:round/>
            <a:headEnd type="triangle" w="med" len="med"/>
            <a:tailEnd/>
          </a:ln>
          <a:extLst>
            <a:ext uri="{909E8E84-426E-40DD-AFC4-6F175D3DCCD1}">
              <a14:hiddenFill xmlns:a14="http://schemas.microsoft.com/office/drawing/2010/main">
                <a:noFill/>
              </a14:hiddenFill>
            </a:ext>
          </a:extLst>
        </p:spPr>
        <p:txBody>
          <a:bodyPr lIns="82124" tIns="41061" rIns="82124" bIns="41061"/>
          <a:lstStyle/>
          <a:p>
            <a:endParaRPr lang="en-US"/>
          </a:p>
        </p:txBody>
      </p:sp>
      <p:sp>
        <p:nvSpPr>
          <p:cNvPr id="32804" name="Line 36"/>
          <p:cNvSpPr>
            <a:spLocks noChangeShapeType="1"/>
          </p:cNvSpPr>
          <p:nvPr/>
        </p:nvSpPr>
        <p:spPr bwMode="auto">
          <a:xfrm>
            <a:off x="4379913" y="2271713"/>
            <a:ext cx="609600"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lIns="82124" tIns="41061" rIns="82124" bIns="41061"/>
          <a:lstStyle/>
          <a:p>
            <a:endParaRPr lang="en-US"/>
          </a:p>
        </p:txBody>
      </p:sp>
      <p:sp>
        <p:nvSpPr>
          <p:cNvPr id="32805" name="Freeform 37"/>
          <p:cNvSpPr>
            <a:spLocks/>
          </p:cNvSpPr>
          <p:nvPr/>
        </p:nvSpPr>
        <p:spPr bwMode="auto">
          <a:xfrm>
            <a:off x="5275263" y="2238375"/>
            <a:ext cx="1524000" cy="152400"/>
          </a:xfrm>
          <a:custGeom>
            <a:avLst/>
            <a:gdLst>
              <a:gd name="T0" fmla="*/ 0 w 960"/>
              <a:gd name="T1" fmla="*/ 0 h 96"/>
              <a:gd name="T2" fmla="*/ 2147483647 w 960"/>
              <a:gd name="T3" fmla="*/ 0 h 96"/>
              <a:gd name="T4" fmla="*/ 2147483647 w 960"/>
              <a:gd name="T5" fmla="*/ 2147483647 h 96"/>
              <a:gd name="T6" fmla="*/ 2147483647 w 960"/>
              <a:gd name="T7" fmla="*/ 2147483647 h 96"/>
              <a:gd name="T8" fmla="*/ 0 60000 65536"/>
              <a:gd name="T9" fmla="*/ 0 60000 65536"/>
              <a:gd name="T10" fmla="*/ 0 60000 65536"/>
              <a:gd name="T11" fmla="*/ 0 60000 65536"/>
              <a:gd name="T12" fmla="*/ 0 w 960"/>
              <a:gd name="T13" fmla="*/ 0 h 96"/>
              <a:gd name="T14" fmla="*/ 960 w 960"/>
              <a:gd name="T15" fmla="*/ 96 h 96"/>
            </a:gdLst>
            <a:ahLst/>
            <a:cxnLst>
              <a:cxn ang="T8">
                <a:pos x="T0" y="T1"/>
              </a:cxn>
              <a:cxn ang="T9">
                <a:pos x="T2" y="T3"/>
              </a:cxn>
              <a:cxn ang="T10">
                <a:pos x="T4" y="T5"/>
              </a:cxn>
              <a:cxn ang="T11">
                <a:pos x="T6" y="T7"/>
              </a:cxn>
            </a:cxnLst>
            <a:rect l="T12" t="T13" r="T14" b="T15"/>
            <a:pathLst>
              <a:path w="960" h="96">
                <a:moveTo>
                  <a:pt x="0" y="0"/>
                </a:moveTo>
                <a:lnTo>
                  <a:pt x="576" y="0"/>
                </a:lnTo>
                <a:lnTo>
                  <a:pt x="480" y="96"/>
                </a:lnTo>
                <a:lnTo>
                  <a:pt x="960" y="96"/>
                </a:lnTo>
              </a:path>
            </a:pathLst>
          </a:custGeom>
          <a:noFill/>
          <a:ln w="2857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lIns="82124" tIns="41061" rIns="82124" bIns="41061"/>
          <a:lstStyle>
            <a:lvl1pPr>
              <a:defRPr sz="3000" b="1">
                <a:solidFill>
                  <a:schemeClr val="tx1"/>
                </a:solidFill>
                <a:latin typeface="Arial" charset="0"/>
              </a:defRPr>
            </a:lvl1pPr>
            <a:lvl2pPr marL="742950" indent="-285750">
              <a:defRPr sz="3000" b="1">
                <a:solidFill>
                  <a:schemeClr val="tx1"/>
                </a:solidFill>
                <a:latin typeface="Arial" charset="0"/>
              </a:defRPr>
            </a:lvl2pPr>
            <a:lvl3pPr marL="1143000" indent="-228600">
              <a:defRPr sz="3000" b="1">
                <a:solidFill>
                  <a:schemeClr val="tx1"/>
                </a:solidFill>
                <a:latin typeface="Arial" charset="0"/>
              </a:defRPr>
            </a:lvl3pPr>
            <a:lvl4pPr marL="1600200" indent="-228600">
              <a:defRPr sz="3000" b="1">
                <a:solidFill>
                  <a:schemeClr val="tx1"/>
                </a:solidFill>
                <a:latin typeface="Arial" charset="0"/>
              </a:defRPr>
            </a:lvl4pPr>
            <a:lvl5pPr marL="2057400" indent="-228600">
              <a:defRPr sz="3000" b="1">
                <a:solidFill>
                  <a:schemeClr val="tx1"/>
                </a:solidFill>
                <a:latin typeface="Arial" charset="0"/>
              </a:defRPr>
            </a:lvl5pPr>
            <a:lvl6pPr marL="2514600" indent="-228600" eaLnBrk="0" fontAlgn="base" hangingPunct="0">
              <a:lnSpc>
                <a:spcPct val="90000"/>
              </a:lnSpc>
              <a:spcBef>
                <a:spcPct val="0"/>
              </a:spcBef>
              <a:spcAft>
                <a:spcPct val="0"/>
              </a:spcAft>
              <a:defRPr sz="3000" b="1">
                <a:solidFill>
                  <a:schemeClr val="tx1"/>
                </a:solidFill>
                <a:latin typeface="Arial" charset="0"/>
              </a:defRPr>
            </a:lvl6pPr>
            <a:lvl7pPr marL="2971800" indent="-228600" eaLnBrk="0" fontAlgn="base" hangingPunct="0">
              <a:lnSpc>
                <a:spcPct val="90000"/>
              </a:lnSpc>
              <a:spcBef>
                <a:spcPct val="0"/>
              </a:spcBef>
              <a:spcAft>
                <a:spcPct val="0"/>
              </a:spcAft>
              <a:defRPr sz="3000" b="1">
                <a:solidFill>
                  <a:schemeClr val="tx1"/>
                </a:solidFill>
                <a:latin typeface="Arial" charset="0"/>
              </a:defRPr>
            </a:lvl7pPr>
            <a:lvl8pPr marL="3429000" indent="-228600" eaLnBrk="0" fontAlgn="base" hangingPunct="0">
              <a:lnSpc>
                <a:spcPct val="90000"/>
              </a:lnSpc>
              <a:spcBef>
                <a:spcPct val="0"/>
              </a:spcBef>
              <a:spcAft>
                <a:spcPct val="0"/>
              </a:spcAft>
              <a:defRPr sz="3000" b="1">
                <a:solidFill>
                  <a:schemeClr val="tx1"/>
                </a:solidFill>
                <a:latin typeface="Arial" charset="0"/>
              </a:defRPr>
            </a:lvl8pPr>
            <a:lvl9pPr marL="3886200" indent="-228600" eaLnBrk="0" fontAlgn="base" hangingPunct="0">
              <a:lnSpc>
                <a:spcPct val="90000"/>
              </a:lnSpc>
              <a:spcBef>
                <a:spcPct val="0"/>
              </a:spcBef>
              <a:spcAft>
                <a:spcPct val="0"/>
              </a:spcAft>
              <a:defRPr sz="3000" b="1">
                <a:solidFill>
                  <a:schemeClr val="tx1"/>
                </a:solidFill>
                <a:latin typeface="Arial" charset="0"/>
              </a:defRPr>
            </a:lvl9pPr>
          </a:lstStyle>
          <a:p>
            <a:endParaRPr lang="en-US" altLang="en-US"/>
          </a:p>
        </p:txBody>
      </p:sp>
      <p:sp>
        <p:nvSpPr>
          <p:cNvPr id="32806" name="Text Box 38"/>
          <p:cNvSpPr txBox="1">
            <a:spLocks noChangeArrowheads="1"/>
          </p:cNvSpPr>
          <p:nvPr/>
        </p:nvSpPr>
        <p:spPr bwMode="auto">
          <a:xfrm>
            <a:off x="3217863" y="3305175"/>
            <a:ext cx="541337"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lIns="82124" tIns="41061" rIns="82124" bIns="41061">
            <a:spAutoFit/>
          </a:bodyPr>
          <a:lstStyle>
            <a:lvl1pPr defTabSz="814388">
              <a:defRPr sz="3000" b="1">
                <a:solidFill>
                  <a:schemeClr val="tx1"/>
                </a:solidFill>
                <a:latin typeface="Arial" charset="0"/>
              </a:defRPr>
            </a:lvl1pPr>
            <a:lvl2pPr marL="742950" indent="-285750" defTabSz="814388">
              <a:defRPr sz="3000" b="1">
                <a:solidFill>
                  <a:schemeClr val="tx1"/>
                </a:solidFill>
                <a:latin typeface="Arial" charset="0"/>
              </a:defRPr>
            </a:lvl2pPr>
            <a:lvl3pPr marL="1143000" indent="-228600" defTabSz="814388">
              <a:defRPr sz="3000" b="1">
                <a:solidFill>
                  <a:schemeClr val="tx1"/>
                </a:solidFill>
                <a:latin typeface="Arial" charset="0"/>
              </a:defRPr>
            </a:lvl3pPr>
            <a:lvl4pPr marL="1600200" indent="-228600" defTabSz="814388">
              <a:defRPr sz="3000" b="1">
                <a:solidFill>
                  <a:schemeClr val="tx1"/>
                </a:solidFill>
                <a:latin typeface="Arial" charset="0"/>
              </a:defRPr>
            </a:lvl4pPr>
            <a:lvl5pPr marL="2057400" indent="-228600" defTabSz="814388">
              <a:defRPr sz="3000" b="1">
                <a:solidFill>
                  <a:schemeClr val="tx1"/>
                </a:solidFill>
                <a:latin typeface="Arial" charset="0"/>
              </a:defRPr>
            </a:lvl5pPr>
            <a:lvl6pPr marL="2514600" indent="-228600" defTabSz="814388" eaLnBrk="0" fontAlgn="base" hangingPunct="0">
              <a:lnSpc>
                <a:spcPct val="90000"/>
              </a:lnSpc>
              <a:spcBef>
                <a:spcPct val="0"/>
              </a:spcBef>
              <a:spcAft>
                <a:spcPct val="0"/>
              </a:spcAft>
              <a:defRPr sz="3000" b="1">
                <a:solidFill>
                  <a:schemeClr val="tx1"/>
                </a:solidFill>
                <a:latin typeface="Arial" charset="0"/>
              </a:defRPr>
            </a:lvl6pPr>
            <a:lvl7pPr marL="2971800" indent="-228600" defTabSz="814388" eaLnBrk="0" fontAlgn="base" hangingPunct="0">
              <a:lnSpc>
                <a:spcPct val="90000"/>
              </a:lnSpc>
              <a:spcBef>
                <a:spcPct val="0"/>
              </a:spcBef>
              <a:spcAft>
                <a:spcPct val="0"/>
              </a:spcAft>
              <a:defRPr sz="3000" b="1">
                <a:solidFill>
                  <a:schemeClr val="tx1"/>
                </a:solidFill>
                <a:latin typeface="Arial" charset="0"/>
              </a:defRPr>
            </a:lvl7pPr>
            <a:lvl8pPr marL="3429000" indent="-228600" defTabSz="814388" eaLnBrk="0" fontAlgn="base" hangingPunct="0">
              <a:lnSpc>
                <a:spcPct val="90000"/>
              </a:lnSpc>
              <a:spcBef>
                <a:spcPct val="0"/>
              </a:spcBef>
              <a:spcAft>
                <a:spcPct val="0"/>
              </a:spcAft>
              <a:defRPr sz="3000" b="1">
                <a:solidFill>
                  <a:schemeClr val="tx1"/>
                </a:solidFill>
                <a:latin typeface="Arial" charset="0"/>
              </a:defRPr>
            </a:lvl8pPr>
            <a:lvl9pPr marL="3886200" indent="-228600" defTabSz="814388" eaLnBrk="0" fontAlgn="base" hangingPunct="0">
              <a:lnSpc>
                <a:spcPct val="90000"/>
              </a:lnSpc>
              <a:spcBef>
                <a:spcPct val="0"/>
              </a:spcBef>
              <a:spcAft>
                <a:spcPct val="0"/>
              </a:spcAft>
              <a:defRPr sz="3000" b="1">
                <a:solidFill>
                  <a:schemeClr val="tx1"/>
                </a:solidFill>
                <a:latin typeface="Arial" charset="0"/>
              </a:defRPr>
            </a:lvl9pPr>
          </a:lstStyle>
          <a:p>
            <a:pPr algn="ctr"/>
            <a:r>
              <a:rPr lang="en-US" altLang="en-US" sz="1400" b="0"/>
              <a:t>POP</a:t>
            </a:r>
          </a:p>
        </p:txBody>
      </p:sp>
      <p:pic>
        <p:nvPicPr>
          <p:cNvPr id="32807" name="Picture 39" descr="Route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41463" y="1354138"/>
            <a:ext cx="685800" cy="4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08" name="Picture 40" descr="PixFirewall_Right"/>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79563" y="2832100"/>
            <a:ext cx="609600" cy="43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09" name="Picture 41" descr="Route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70150" y="3716338"/>
            <a:ext cx="381000"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10" name="Picture 42" descr="Access_Serve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503613" y="2786063"/>
            <a:ext cx="468312"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11" name="Picture 43" descr="Route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519863" y="2152650"/>
            <a:ext cx="685800" cy="48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12" name="Picture 44" descr="PixFirewall_Right"/>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685088" y="3122613"/>
            <a:ext cx="609600" cy="439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13" name="Picture 45" descr="VPN_Concentrato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765925" y="3076575"/>
            <a:ext cx="439738"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14" name="Picture 46" descr="Network_Cloud_Standar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75463" y="3990975"/>
            <a:ext cx="1527175"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815" name="Text Box 47"/>
          <p:cNvSpPr txBox="1">
            <a:spLocks noChangeArrowheads="1"/>
          </p:cNvSpPr>
          <p:nvPr/>
        </p:nvSpPr>
        <p:spPr bwMode="auto">
          <a:xfrm>
            <a:off x="7162800" y="4243388"/>
            <a:ext cx="9525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lIns="82124" tIns="41061" rIns="82124" bIns="41061">
            <a:spAutoFit/>
          </a:bodyPr>
          <a:lstStyle>
            <a:lvl1pPr defTabSz="814388">
              <a:defRPr sz="3000" b="1">
                <a:solidFill>
                  <a:schemeClr val="tx1"/>
                </a:solidFill>
                <a:latin typeface="Arial" charset="0"/>
              </a:defRPr>
            </a:lvl1pPr>
            <a:lvl2pPr marL="742950" indent="-285750" defTabSz="814388">
              <a:defRPr sz="3000" b="1">
                <a:solidFill>
                  <a:schemeClr val="tx1"/>
                </a:solidFill>
                <a:latin typeface="Arial" charset="0"/>
              </a:defRPr>
            </a:lvl2pPr>
            <a:lvl3pPr marL="1143000" indent="-228600" defTabSz="814388">
              <a:defRPr sz="3000" b="1">
                <a:solidFill>
                  <a:schemeClr val="tx1"/>
                </a:solidFill>
                <a:latin typeface="Arial" charset="0"/>
              </a:defRPr>
            </a:lvl3pPr>
            <a:lvl4pPr marL="1600200" indent="-228600" defTabSz="814388">
              <a:defRPr sz="3000" b="1">
                <a:solidFill>
                  <a:schemeClr val="tx1"/>
                </a:solidFill>
                <a:latin typeface="Arial" charset="0"/>
              </a:defRPr>
            </a:lvl4pPr>
            <a:lvl5pPr marL="2057400" indent="-228600" defTabSz="814388">
              <a:defRPr sz="3000" b="1">
                <a:solidFill>
                  <a:schemeClr val="tx1"/>
                </a:solidFill>
                <a:latin typeface="Arial" charset="0"/>
              </a:defRPr>
            </a:lvl5pPr>
            <a:lvl6pPr marL="2514600" indent="-228600" defTabSz="814388" eaLnBrk="0" fontAlgn="base" hangingPunct="0">
              <a:lnSpc>
                <a:spcPct val="90000"/>
              </a:lnSpc>
              <a:spcBef>
                <a:spcPct val="0"/>
              </a:spcBef>
              <a:spcAft>
                <a:spcPct val="0"/>
              </a:spcAft>
              <a:defRPr sz="3000" b="1">
                <a:solidFill>
                  <a:schemeClr val="tx1"/>
                </a:solidFill>
                <a:latin typeface="Arial" charset="0"/>
              </a:defRPr>
            </a:lvl6pPr>
            <a:lvl7pPr marL="2971800" indent="-228600" defTabSz="814388" eaLnBrk="0" fontAlgn="base" hangingPunct="0">
              <a:lnSpc>
                <a:spcPct val="90000"/>
              </a:lnSpc>
              <a:spcBef>
                <a:spcPct val="0"/>
              </a:spcBef>
              <a:spcAft>
                <a:spcPct val="0"/>
              </a:spcAft>
              <a:defRPr sz="3000" b="1">
                <a:solidFill>
                  <a:schemeClr val="tx1"/>
                </a:solidFill>
                <a:latin typeface="Arial" charset="0"/>
              </a:defRPr>
            </a:lvl7pPr>
            <a:lvl8pPr marL="3429000" indent="-228600" defTabSz="814388" eaLnBrk="0" fontAlgn="base" hangingPunct="0">
              <a:lnSpc>
                <a:spcPct val="90000"/>
              </a:lnSpc>
              <a:spcBef>
                <a:spcPct val="0"/>
              </a:spcBef>
              <a:spcAft>
                <a:spcPct val="0"/>
              </a:spcAft>
              <a:defRPr sz="3000" b="1">
                <a:solidFill>
                  <a:schemeClr val="tx1"/>
                </a:solidFill>
                <a:latin typeface="Arial" charset="0"/>
              </a:defRPr>
            </a:lvl8pPr>
            <a:lvl9pPr marL="3886200" indent="-228600" defTabSz="814388" eaLnBrk="0" fontAlgn="base" hangingPunct="0">
              <a:lnSpc>
                <a:spcPct val="90000"/>
              </a:lnSpc>
              <a:spcBef>
                <a:spcPct val="0"/>
              </a:spcBef>
              <a:spcAft>
                <a:spcPct val="0"/>
              </a:spcAft>
              <a:defRPr sz="3000" b="1">
                <a:solidFill>
                  <a:schemeClr val="tx1"/>
                </a:solidFill>
                <a:latin typeface="Arial" charset="0"/>
              </a:defRPr>
            </a:lvl9pPr>
          </a:lstStyle>
          <a:p>
            <a:pPr algn="ctr"/>
            <a:r>
              <a:rPr lang="en-US" altLang="en-US" sz="1400" b="0"/>
              <a:t>Corporate</a:t>
            </a:r>
          </a:p>
        </p:txBody>
      </p:sp>
      <mc:AlternateContent xmlns:mc="http://schemas.openxmlformats.org/markup-compatibility/2006">
        <mc:Choice xmlns:p14="http://schemas.microsoft.com/office/powerpoint/2010/main" Requires="p14">
          <p:contentPart p14:bwMode="auto" r:id="rId12">
            <p14:nvContentPartPr>
              <p14:cNvPr id="2" name="Ink 1">
                <a:extLst>
                  <a:ext uri="{FF2B5EF4-FFF2-40B4-BE49-F238E27FC236}">
                    <a16:creationId xmlns:a16="http://schemas.microsoft.com/office/drawing/2014/main" id="{BFFD0EFE-FCFD-45F8-8953-1F938212B173}"/>
                  </a:ext>
                </a:extLst>
              </p14:cNvPr>
              <p14:cNvContentPartPr/>
              <p14:nvPr/>
            </p14:nvContentPartPr>
            <p14:xfrm>
              <a:off x="1515240" y="876960"/>
              <a:ext cx="5225040" cy="3503880"/>
            </p14:xfrm>
          </p:contentPart>
        </mc:Choice>
        <mc:Fallback>
          <p:pic>
            <p:nvPicPr>
              <p:cNvPr id="2" name="Ink 1">
                <a:extLst>
                  <a:ext uri="{FF2B5EF4-FFF2-40B4-BE49-F238E27FC236}">
                    <a16:creationId xmlns:a16="http://schemas.microsoft.com/office/drawing/2014/main" id="{BFFD0EFE-FCFD-45F8-8953-1F938212B173}"/>
                  </a:ext>
                </a:extLst>
              </p:cNvPr>
              <p:cNvPicPr/>
              <p:nvPr/>
            </p:nvPicPr>
            <p:blipFill>
              <a:blip r:embed="rId13"/>
              <a:stretch>
                <a:fillRect/>
              </a:stretch>
            </p:blipFill>
            <p:spPr>
              <a:xfrm>
                <a:off x="1505880" y="867600"/>
                <a:ext cx="5243760" cy="3522600"/>
              </a:xfrm>
              <a:prstGeom prst="rect">
                <a:avLst/>
              </a:prstGeom>
            </p:spPr>
          </p:pic>
        </mc:Fallback>
      </mc:AlternateContent>
    </p:spTree>
    <p:extLst>
      <p:ext uri="{BB962C8B-B14F-4D97-AF65-F5344CB8AC3E}">
        <p14:creationId xmlns:p14="http://schemas.microsoft.com/office/powerpoint/2010/main" val="3185618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p14="http://schemas.microsoft.com/office/powerpoint/2010/main" Requires="p14">
          <p:contentPart p14:bwMode="auto" r:id="rId2">
            <p14:nvContentPartPr>
              <p14:cNvPr id="2" name="Ink 1">
                <a:extLst>
                  <a:ext uri="{FF2B5EF4-FFF2-40B4-BE49-F238E27FC236}">
                    <a16:creationId xmlns:a16="http://schemas.microsoft.com/office/drawing/2014/main" id="{56275891-E138-4D7F-B380-3044864636B3}"/>
                  </a:ext>
                </a:extLst>
              </p14:cNvPr>
              <p14:cNvContentPartPr/>
              <p14:nvPr/>
            </p14:nvContentPartPr>
            <p14:xfrm>
              <a:off x="231120" y="563040"/>
              <a:ext cx="8704440" cy="5861880"/>
            </p14:xfrm>
          </p:contentPart>
        </mc:Choice>
        <mc:Fallback>
          <p:pic>
            <p:nvPicPr>
              <p:cNvPr id="2" name="Ink 1">
                <a:extLst>
                  <a:ext uri="{FF2B5EF4-FFF2-40B4-BE49-F238E27FC236}">
                    <a16:creationId xmlns:a16="http://schemas.microsoft.com/office/drawing/2014/main" id="{56275891-E138-4D7F-B380-3044864636B3}"/>
                  </a:ext>
                </a:extLst>
              </p:cNvPr>
              <p:cNvPicPr/>
              <p:nvPr/>
            </p:nvPicPr>
            <p:blipFill>
              <a:blip r:embed="rId3"/>
              <a:stretch>
                <a:fillRect/>
              </a:stretch>
            </p:blipFill>
            <p:spPr>
              <a:xfrm>
                <a:off x="221760" y="553680"/>
                <a:ext cx="8723160" cy="5880600"/>
              </a:xfrm>
              <a:prstGeom prst="rect">
                <a:avLst/>
              </a:prstGeom>
            </p:spPr>
          </p:pic>
        </mc:Fallback>
      </mc:AlternateContent>
    </p:spTree>
    <p:extLst>
      <p:ext uri="{BB962C8B-B14F-4D97-AF65-F5344CB8AC3E}">
        <p14:creationId xmlns:p14="http://schemas.microsoft.com/office/powerpoint/2010/main" val="5646689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spect="1" noChangeArrowheads="1"/>
          </p:cNvSpPr>
          <p:nvPr>
            <p:ph type="title"/>
          </p:nvPr>
        </p:nvSpPr>
        <p:spPr/>
        <p:txBody>
          <a:bodyPr/>
          <a:lstStyle/>
          <a:p>
            <a:r>
              <a:rPr lang="en-US" altLang="en-US"/>
              <a:t>IPSec Framework</a:t>
            </a:r>
          </a:p>
        </p:txBody>
      </p:sp>
      <p:pic>
        <p:nvPicPr>
          <p:cNvPr id="337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1558925"/>
            <a:ext cx="6934200" cy="446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6" name="Text Box 4"/>
          <p:cNvSpPr txBox="1">
            <a:spLocks noChangeArrowheads="1"/>
          </p:cNvSpPr>
          <p:nvPr/>
        </p:nvSpPr>
        <p:spPr bwMode="auto">
          <a:xfrm>
            <a:off x="1066800" y="5445125"/>
            <a:ext cx="1676400" cy="304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000" b="1">
                <a:solidFill>
                  <a:schemeClr val="tx1"/>
                </a:solidFill>
                <a:latin typeface="Arial" charset="0"/>
              </a:defRPr>
            </a:lvl1pPr>
            <a:lvl2pPr marL="742950" indent="-285750">
              <a:defRPr sz="3000" b="1">
                <a:solidFill>
                  <a:schemeClr val="tx1"/>
                </a:solidFill>
                <a:latin typeface="Arial" charset="0"/>
              </a:defRPr>
            </a:lvl2pPr>
            <a:lvl3pPr marL="1143000" indent="-228600">
              <a:defRPr sz="3000" b="1">
                <a:solidFill>
                  <a:schemeClr val="tx1"/>
                </a:solidFill>
                <a:latin typeface="Arial" charset="0"/>
              </a:defRPr>
            </a:lvl3pPr>
            <a:lvl4pPr marL="1600200" indent="-228600">
              <a:defRPr sz="3000" b="1">
                <a:solidFill>
                  <a:schemeClr val="tx1"/>
                </a:solidFill>
                <a:latin typeface="Arial" charset="0"/>
              </a:defRPr>
            </a:lvl4pPr>
            <a:lvl5pPr marL="2057400" indent="-228600">
              <a:defRPr sz="3000" b="1">
                <a:solidFill>
                  <a:schemeClr val="tx1"/>
                </a:solidFill>
                <a:latin typeface="Arial" charset="0"/>
              </a:defRPr>
            </a:lvl5pPr>
            <a:lvl6pPr marL="2514600" indent="-228600" eaLnBrk="0" fontAlgn="base" hangingPunct="0">
              <a:lnSpc>
                <a:spcPct val="90000"/>
              </a:lnSpc>
              <a:spcBef>
                <a:spcPct val="0"/>
              </a:spcBef>
              <a:spcAft>
                <a:spcPct val="0"/>
              </a:spcAft>
              <a:defRPr sz="3000" b="1">
                <a:solidFill>
                  <a:schemeClr val="tx1"/>
                </a:solidFill>
                <a:latin typeface="Arial" charset="0"/>
              </a:defRPr>
            </a:lvl6pPr>
            <a:lvl7pPr marL="2971800" indent="-228600" eaLnBrk="0" fontAlgn="base" hangingPunct="0">
              <a:lnSpc>
                <a:spcPct val="90000"/>
              </a:lnSpc>
              <a:spcBef>
                <a:spcPct val="0"/>
              </a:spcBef>
              <a:spcAft>
                <a:spcPct val="0"/>
              </a:spcAft>
              <a:defRPr sz="3000" b="1">
                <a:solidFill>
                  <a:schemeClr val="tx1"/>
                </a:solidFill>
                <a:latin typeface="Arial" charset="0"/>
              </a:defRPr>
            </a:lvl7pPr>
            <a:lvl8pPr marL="3429000" indent="-228600" eaLnBrk="0" fontAlgn="base" hangingPunct="0">
              <a:lnSpc>
                <a:spcPct val="90000"/>
              </a:lnSpc>
              <a:spcBef>
                <a:spcPct val="0"/>
              </a:spcBef>
              <a:spcAft>
                <a:spcPct val="0"/>
              </a:spcAft>
              <a:defRPr sz="3000" b="1">
                <a:solidFill>
                  <a:schemeClr val="tx1"/>
                </a:solidFill>
                <a:latin typeface="Arial" charset="0"/>
              </a:defRPr>
            </a:lvl8pPr>
            <a:lvl9pPr marL="3886200" indent="-228600" eaLnBrk="0" fontAlgn="base" hangingPunct="0">
              <a:lnSpc>
                <a:spcPct val="90000"/>
              </a:lnSpc>
              <a:spcBef>
                <a:spcPct val="0"/>
              </a:spcBef>
              <a:spcAft>
                <a:spcPct val="0"/>
              </a:spcAft>
              <a:defRPr sz="3000" b="1">
                <a:solidFill>
                  <a:schemeClr val="tx1"/>
                </a:solidFill>
                <a:latin typeface="Arial" charset="0"/>
              </a:defRPr>
            </a:lvl9pPr>
          </a:lstStyle>
          <a:p>
            <a:pPr algn="r">
              <a:spcBef>
                <a:spcPct val="50000"/>
              </a:spcBef>
            </a:pPr>
            <a:r>
              <a:rPr lang="en-US" altLang="en-US" sz="1400" b="0"/>
              <a:t>Diffie-Hellman</a:t>
            </a:r>
          </a:p>
        </p:txBody>
      </p:sp>
      <p:pic>
        <p:nvPicPr>
          <p:cNvPr id="3379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0" y="5292725"/>
            <a:ext cx="614363" cy="62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8" name="Text Box 6"/>
          <p:cNvSpPr txBox="1">
            <a:spLocks noChangeArrowheads="1"/>
          </p:cNvSpPr>
          <p:nvPr/>
        </p:nvSpPr>
        <p:spPr bwMode="auto">
          <a:xfrm>
            <a:off x="6470650" y="5513388"/>
            <a:ext cx="5397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000" b="1">
                <a:solidFill>
                  <a:schemeClr val="tx1"/>
                </a:solidFill>
                <a:latin typeface="Arial" charset="0"/>
              </a:defRPr>
            </a:lvl1pPr>
            <a:lvl2pPr marL="742950" indent="-285750">
              <a:defRPr sz="3000" b="1">
                <a:solidFill>
                  <a:schemeClr val="tx1"/>
                </a:solidFill>
                <a:latin typeface="Arial" charset="0"/>
              </a:defRPr>
            </a:lvl2pPr>
            <a:lvl3pPr marL="1143000" indent="-228600">
              <a:defRPr sz="3000" b="1">
                <a:solidFill>
                  <a:schemeClr val="tx1"/>
                </a:solidFill>
                <a:latin typeface="Arial" charset="0"/>
              </a:defRPr>
            </a:lvl3pPr>
            <a:lvl4pPr marL="1600200" indent="-228600">
              <a:defRPr sz="3000" b="1">
                <a:solidFill>
                  <a:schemeClr val="tx1"/>
                </a:solidFill>
                <a:latin typeface="Arial" charset="0"/>
              </a:defRPr>
            </a:lvl4pPr>
            <a:lvl5pPr marL="2057400" indent="-228600">
              <a:defRPr sz="3000" b="1">
                <a:solidFill>
                  <a:schemeClr val="tx1"/>
                </a:solidFill>
                <a:latin typeface="Arial" charset="0"/>
              </a:defRPr>
            </a:lvl5pPr>
            <a:lvl6pPr marL="2514600" indent="-228600" eaLnBrk="0" fontAlgn="base" hangingPunct="0">
              <a:lnSpc>
                <a:spcPct val="90000"/>
              </a:lnSpc>
              <a:spcBef>
                <a:spcPct val="0"/>
              </a:spcBef>
              <a:spcAft>
                <a:spcPct val="0"/>
              </a:spcAft>
              <a:defRPr sz="3000" b="1">
                <a:solidFill>
                  <a:schemeClr val="tx1"/>
                </a:solidFill>
                <a:latin typeface="Arial" charset="0"/>
              </a:defRPr>
            </a:lvl6pPr>
            <a:lvl7pPr marL="2971800" indent="-228600" eaLnBrk="0" fontAlgn="base" hangingPunct="0">
              <a:lnSpc>
                <a:spcPct val="90000"/>
              </a:lnSpc>
              <a:spcBef>
                <a:spcPct val="0"/>
              </a:spcBef>
              <a:spcAft>
                <a:spcPct val="0"/>
              </a:spcAft>
              <a:defRPr sz="3000" b="1">
                <a:solidFill>
                  <a:schemeClr val="tx1"/>
                </a:solidFill>
                <a:latin typeface="Arial" charset="0"/>
              </a:defRPr>
            </a:lvl7pPr>
            <a:lvl8pPr marL="3429000" indent="-228600" eaLnBrk="0" fontAlgn="base" hangingPunct="0">
              <a:lnSpc>
                <a:spcPct val="90000"/>
              </a:lnSpc>
              <a:spcBef>
                <a:spcPct val="0"/>
              </a:spcBef>
              <a:spcAft>
                <a:spcPct val="0"/>
              </a:spcAft>
              <a:defRPr sz="3000" b="1">
                <a:solidFill>
                  <a:schemeClr val="tx1"/>
                </a:solidFill>
                <a:latin typeface="Arial" charset="0"/>
              </a:defRPr>
            </a:lvl8pPr>
            <a:lvl9pPr marL="3886200" indent="-228600" eaLnBrk="0" fontAlgn="base" hangingPunct="0">
              <a:lnSpc>
                <a:spcPct val="90000"/>
              </a:lnSpc>
              <a:spcBef>
                <a:spcPct val="0"/>
              </a:spcBef>
              <a:spcAft>
                <a:spcPct val="0"/>
              </a:spcAft>
              <a:defRPr sz="3000" b="1">
                <a:solidFill>
                  <a:schemeClr val="tx1"/>
                </a:solidFill>
                <a:latin typeface="Arial" charset="0"/>
              </a:defRPr>
            </a:lvl9pPr>
          </a:lstStyle>
          <a:p>
            <a:r>
              <a:rPr lang="en-US" altLang="en-US" sz="1400" b="0">
                <a:solidFill>
                  <a:schemeClr val="bg1"/>
                </a:solidFill>
              </a:rPr>
              <a:t>DH7</a:t>
            </a: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73F65168-004F-4B71-A73F-FE1CEC939B2A}"/>
                  </a:ext>
                </a:extLst>
              </p14:cNvPr>
              <p14:cNvContentPartPr/>
              <p14:nvPr/>
            </p14:nvContentPartPr>
            <p14:xfrm>
              <a:off x="3994560" y="456120"/>
              <a:ext cx="4357800" cy="4726440"/>
            </p14:xfrm>
          </p:contentPart>
        </mc:Choice>
        <mc:Fallback>
          <p:pic>
            <p:nvPicPr>
              <p:cNvPr id="2" name="Ink 1">
                <a:extLst>
                  <a:ext uri="{FF2B5EF4-FFF2-40B4-BE49-F238E27FC236}">
                    <a16:creationId xmlns:a16="http://schemas.microsoft.com/office/drawing/2014/main" id="{73F65168-004F-4B71-A73F-FE1CEC939B2A}"/>
                  </a:ext>
                </a:extLst>
              </p:cNvPr>
              <p:cNvPicPr/>
              <p:nvPr/>
            </p:nvPicPr>
            <p:blipFill>
              <a:blip r:embed="rId5"/>
              <a:stretch>
                <a:fillRect/>
              </a:stretch>
            </p:blipFill>
            <p:spPr>
              <a:xfrm>
                <a:off x="3985200" y="446760"/>
                <a:ext cx="4376520" cy="4745160"/>
              </a:xfrm>
              <a:prstGeom prst="rect">
                <a:avLst/>
              </a:prstGeom>
            </p:spPr>
          </p:pic>
        </mc:Fallback>
      </mc:AlternateContent>
    </p:spTree>
    <p:extLst>
      <p:ext uri="{BB962C8B-B14F-4D97-AF65-F5344CB8AC3E}">
        <p14:creationId xmlns:p14="http://schemas.microsoft.com/office/powerpoint/2010/main" val="12434392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1524000"/>
            <a:ext cx="6934200" cy="446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0" y="5257800"/>
            <a:ext cx="614363" cy="62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0" name="Text Box 4"/>
          <p:cNvSpPr txBox="1">
            <a:spLocks noChangeArrowheads="1"/>
          </p:cNvSpPr>
          <p:nvPr/>
        </p:nvSpPr>
        <p:spPr bwMode="auto">
          <a:xfrm>
            <a:off x="6470650" y="5478463"/>
            <a:ext cx="5397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000" b="1">
                <a:solidFill>
                  <a:schemeClr val="tx1"/>
                </a:solidFill>
                <a:latin typeface="Arial" charset="0"/>
              </a:defRPr>
            </a:lvl1pPr>
            <a:lvl2pPr marL="742950" indent="-285750">
              <a:defRPr sz="3000" b="1">
                <a:solidFill>
                  <a:schemeClr val="tx1"/>
                </a:solidFill>
                <a:latin typeface="Arial" charset="0"/>
              </a:defRPr>
            </a:lvl2pPr>
            <a:lvl3pPr marL="1143000" indent="-228600">
              <a:defRPr sz="3000" b="1">
                <a:solidFill>
                  <a:schemeClr val="tx1"/>
                </a:solidFill>
                <a:latin typeface="Arial" charset="0"/>
              </a:defRPr>
            </a:lvl3pPr>
            <a:lvl4pPr marL="1600200" indent="-228600">
              <a:defRPr sz="3000" b="1">
                <a:solidFill>
                  <a:schemeClr val="tx1"/>
                </a:solidFill>
                <a:latin typeface="Arial" charset="0"/>
              </a:defRPr>
            </a:lvl4pPr>
            <a:lvl5pPr marL="2057400" indent="-228600">
              <a:defRPr sz="3000" b="1">
                <a:solidFill>
                  <a:schemeClr val="tx1"/>
                </a:solidFill>
                <a:latin typeface="Arial" charset="0"/>
              </a:defRPr>
            </a:lvl5pPr>
            <a:lvl6pPr marL="2514600" indent="-228600" eaLnBrk="0" fontAlgn="base" hangingPunct="0">
              <a:lnSpc>
                <a:spcPct val="90000"/>
              </a:lnSpc>
              <a:spcBef>
                <a:spcPct val="0"/>
              </a:spcBef>
              <a:spcAft>
                <a:spcPct val="0"/>
              </a:spcAft>
              <a:defRPr sz="3000" b="1">
                <a:solidFill>
                  <a:schemeClr val="tx1"/>
                </a:solidFill>
                <a:latin typeface="Arial" charset="0"/>
              </a:defRPr>
            </a:lvl6pPr>
            <a:lvl7pPr marL="2971800" indent="-228600" eaLnBrk="0" fontAlgn="base" hangingPunct="0">
              <a:lnSpc>
                <a:spcPct val="90000"/>
              </a:lnSpc>
              <a:spcBef>
                <a:spcPct val="0"/>
              </a:spcBef>
              <a:spcAft>
                <a:spcPct val="0"/>
              </a:spcAft>
              <a:defRPr sz="3000" b="1">
                <a:solidFill>
                  <a:schemeClr val="tx1"/>
                </a:solidFill>
                <a:latin typeface="Arial" charset="0"/>
              </a:defRPr>
            </a:lvl7pPr>
            <a:lvl8pPr marL="3429000" indent="-228600" eaLnBrk="0" fontAlgn="base" hangingPunct="0">
              <a:lnSpc>
                <a:spcPct val="90000"/>
              </a:lnSpc>
              <a:spcBef>
                <a:spcPct val="0"/>
              </a:spcBef>
              <a:spcAft>
                <a:spcPct val="0"/>
              </a:spcAft>
              <a:defRPr sz="3000" b="1">
                <a:solidFill>
                  <a:schemeClr val="tx1"/>
                </a:solidFill>
                <a:latin typeface="Arial" charset="0"/>
              </a:defRPr>
            </a:lvl8pPr>
            <a:lvl9pPr marL="3886200" indent="-228600" eaLnBrk="0" fontAlgn="base" hangingPunct="0">
              <a:lnSpc>
                <a:spcPct val="90000"/>
              </a:lnSpc>
              <a:spcBef>
                <a:spcPct val="0"/>
              </a:spcBef>
              <a:spcAft>
                <a:spcPct val="0"/>
              </a:spcAft>
              <a:defRPr sz="3000" b="1">
                <a:solidFill>
                  <a:schemeClr val="tx1"/>
                </a:solidFill>
                <a:latin typeface="Arial" charset="0"/>
              </a:defRPr>
            </a:lvl9pPr>
          </a:lstStyle>
          <a:p>
            <a:r>
              <a:rPr lang="en-US" altLang="en-US" sz="1400" b="0">
                <a:solidFill>
                  <a:schemeClr val="bg1"/>
                </a:solidFill>
              </a:rPr>
              <a:t>DH7</a:t>
            </a:r>
          </a:p>
        </p:txBody>
      </p:sp>
      <p:sp>
        <p:nvSpPr>
          <p:cNvPr id="34821" name="Text Box 5"/>
          <p:cNvSpPr txBox="1">
            <a:spLocks noChangeArrowheads="1"/>
          </p:cNvSpPr>
          <p:nvPr/>
        </p:nvSpPr>
        <p:spPr bwMode="auto">
          <a:xfrm>
            <a:off x="1066800" y="5410200"/>
            <a:ext cx="1676400" cy="304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000" b="1">
                <a:solidFill>
                  <a:schemeClr val="tx1"/>
                </a:solidFill>
                <a:latin typeface="Arial" charset="0"/>
              </a:defRPr>
            </a:lvl1pPr>
            <a:lvl2pPr marL="742950" indent="-285750">
              <a:defRPr sz="3000" b="1">
                <a:solidFill>
                  <a:schemeClr val="tx1"/>
                </a:solidFill>
                <a:latin typeface="Arial" charset="0"/>
              </a:defRPr>
            </a:lvl2pPr>
            <a:lvl3pPr marL="1143000" indent="-228600">
              <a:defRPr sz="3000" b="1">
                <a:solidFill>
                  <a:schemeClr val="tx1"/>
                </a:solidFill>
                <a:latin typeface="Arial" charset="0"/>
              </a:defRPr>
            </a:lvl3pPr>
            <a:lvl4pPr marL="1600200" indent="-228600">
              <a:defRPr sz="3000" b="1">
                <a:solidFill>
                  <a:schemeClr val="tx1"/>
                </a:solidFill>
                <a:latin typeface="Arial" charset="0"/>
              </a:defRPr>
            </a:lvl4pPr>
            <a:lvl5pPr marL="2057400" indent="-228600">
              <a:defRPr sz="3000" b="1">
                <a:solidFill>
                  <a:schemeClr val="tx1"/>
                </a:solidFill>
                <a:latin typeface="Arial" charset="0"/>
              </a:defRPr>
            </a:lvl5pPr>
            <a:lvl6pPr marL="2514600" indent="-228600" eaLnBrk="0" fontAlgn="base" hangingPunct="0">
              <a:lnSpc>
                <a:spcPct val="90000"/>
              </a:lnSpc>
              <a:spcBef>
                <a:spcPct val="0"/>
              </a:spcBef>
              <a:spcAft>
                <a:spcPct val="0"/>
              </a:spcAft>
              <a:defRPr sz="3000" b="1">
                <a:solidFill>
                  <a:schemeClr val="tx1"/>
                </a:solidFill>
                <a:latin typeface="Arial" charset="0"/>
              </a:defRPr>
            </a:lvl6pPr>
            <a:lvl7pPr marL="2971800" indent="-228600" eaLnBrk="0" fontAlgn="base" hangingPunct="0">
              <a:lnSpc>
                <a:spcPct val="90000"/>
              </a:lnSpc>
              <a:spcBef>
                <a:spcPct val="0"/>
              </a:spcBef>
              <a:spcAft>
                <a:spcPct val="0"/>
              </a:spcAft>
              <a:defRPr sz="3000" b="1">
                <a:solidFill>
                  <a:schemeClr val="tx1"/>
                </a:solidFill>
                <a:latin typeface="Arial" charset="0"/>
              </a:defRPr>
            </a:lvl7pPr>
            <a:lvl8pPr marL="3429000" indent="-228600" eaLnBrk="0" fontAlgn="base" hangingPunct="0">
              <a:lnSpc>
                <a:spcPct val="90000"/>
              </a:lnSpc>
              <a:spcBef>
                <a:spcPct val="0"/>
              </a:spcBef>
              <a:spcAft>
                <a:spcPct val="0"/>
              </a:spcAft>
              <a:defRPr sz="3000" b="1">
                <a:solidFill>
                  <a:schemeClr val="tx1"/>
                </a:solidFill>
                <a:latin typeface="Arial" charset="0"/>
              </a:defRPr>
            </a:lvl8pPr>
            <a:lvl9pPr marL="3886200" indent="-228600" eaLnBrk="0" fontAlgn="base" hangingPunct="0">
              <a:lnSpc>
                <a:spcPct val="90000"/>
              </a:lnSpc>
              <a:spcBef>
                <a:spcPct val="0"/>
              </a:spcBef>
              <a:spcAft>
                <a:spcPct val="0"/>
              </a:spcAft>
              <a:defRPr sz="3000" b="1">
                <a:solidFill>
                  <a:schemeClr val="tx1"/>
                </a:solidFill>
                <a:latin typeface="Arial" charset="0"/>
              </a:defRPr>
            </a:lvl9pPr>
          </a:lstStyle>
          <a:p>
            <a:pPr algn="r">
              <a:spcBef>
                <a:spcPct val="50000"/>
              </a:spcBef>
            </a:pPr>
            <a:r>
              <a:rPr lang="en-US" altLang="en-US" sz="1400" b="0"/>
              <a:t>Diffie-Hellman</a:t>
            </a:r>
          </a:p>
        </p:txBody>
      </p:sp>
      <p:sp>
        <p:nvSpPr>
          <p:cNvPr id="34822" name="Rectangle 6"/>
          <p:cNvSpPr>
            <a:spLocks noGrp="1" noChangeAspect="1" noChangeArrowheads="1"/>
          </p:cNvSpPr>
          <p:nvPr>
            <p:ph type="title"/>
          </p:nvPr>
        </p:nvSpPr>
        <p:spPr/>
        <p:txBody>
          <a:bodyPr/>
          <a:lstStyle/>
          <a:p>
            <a:r>
              <a:rPr lang="en-US" altLang="en-US"/>
              <a:t>Confidentiality</a:t>
            </a:r>
          </a:p>
        </p:txBody>
      </p:sp>
      <p:sp>
        <p:nvSpPr>
          <p:cNvPr id="34823" name="Rectangle 7"/>
          <p:cNvSpPr>
            <a:spLocks noChangeArrowheads="1"/>
          </p:cNvSpPr>
          <p:nvPr/>
        </p:nvSpPr>
        <p:spPr bwMode="auto">
          <a:xfrm>
            <a:off x="1000125" y="3876675"/>
            <a:ext cx="6172200" cy="2209800"/>
          </a:xfrm>
          <a:prstGeom prst="rect">
            <a:avLst/>
          </a:prstGeom>
          <a:solidFill>
            <a:schemeClr val="bg1">
              <a:alpha val="4901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000" b="1">
                <a:solidFill>
                  <a:schemeClr val="tx1"/>
                </a:solidFill>
                <a:latin typeface="Arial" charset="0"/>
              </a:defRPr>
            </a:lvl1pPr>
            <a:lvl2pPr marL="742950" indent="-285750">
              <a:defRPr sz="3000" b="1">
                <a:solidFill>
                  <a:schemeClr val="tx1"/>
                </a:solidFill>
                <a:latin typeface="Arial" charset="0"/>
              </a:defRPr>
            </a:lvl2pPr>
            <a:lvl3pPr marL="1143000" indent="-228600">
              <a:defRPr sz="3000" b="1">
                <a:solidFill>
                  <a:schemeClr val="tx1"/>
                </a:solidFill>
                <a:latin typeface="Arial" charset="0"/>
              </a:defRPr>
            </a:lvl3pPr>
            <a:lvl4pPr marL="1600200" indent="-228600">
              <a:defRPr sz="3000" b="1">
                <a:solidFill>
                  <a:schemeClr val="tx1"/>
                </a:solidFill>
                <a:latin typeface="Arial" charset="0"/>
              </a:defRPr>
            </a:lvl4pPr>
            <a:lvl5pPr marL="2057400" indent="-228600">
              <a:defRPr sz="3000" b="1">
                <a:solidFill>
                  <a:schemeClr val="tx1"/>
                </a:solidFill>
                <a:latin typeface="Arial" charset="0"/>
              </a:defRPr>
            </a:lvl5pPr>
            <a:lvl6pPr marL="2514600" indent="-228600" eaLnBrk="0" fontAlgn="base" hangingPunct="0">
              <a:lnSpc>
                <a:spcPct val="90000"/>
              </a:lnSpc>
              <a:spcBef>
                <a:spcPct val="0"/>
              </a:spcBef>
              <a:spcAft>
                <a:spcPct val="0"/>
              </a:spcAft>
              <a:defRPr sz="3000" b="1">
                <a:solidFill>
                  <a:schemeClr val="tx1"/>
                </a:solidFill>
                <a:latin typeface="Arial" charset="0"/>
              </a:defRPr>
            </a:lvl6pPr>
            <a:lvl7pPr marL="2971800" indent="-228600" eaLnBrk="0" fontAlgn="base" hangingPunct="0">
              <a:lnSpc>
                <a:spcPct val="90000"/>
              </a:lnSpc>
              <a:spcBef>
                <a:spcPct val="0"/>
              </a:spcBef>
              <a:spcAft>
                <a:spcPct val="0"/>
              </a:spcAft>
              <a:defRPr sz="3000" b="1">
                <a:solidFill>
                  <a:schemeClr val="tx1"/>
                </a:solidFill>
                <a:latin typeface="Arial" charset="0"/>
              </a:defRPr>
            </a:lvl7pPr>
            <a:lvl8pPr marL="3429000" indent="-228600" eaLnBrk="0" fontAlgn="base" hangingPunct="0">
              <a:lnSpc>
                <a:spcPct val="90000"/>
              </a:lnSpc>
              <a:spcBef>
                <a:spcPct val="0"/>
              </a:spcBef>
              <a:spcAft>
                <a:spcPct val="0"/>
              </a:spcAft>
              <a:defRPr sz="3000" b="1">
                <a:solidFill>
                  <a:schemeClr val="tx1"/>
                </a:solidFill>
                <a:latin typeface="Arial" charset="0"/>
              </a:defRPr>
            </a:lvl8pPr>
            <a:lvl9pPr marL="3886200" indent="-228600" eaLnBrk="0" fontAlgn="base" hangingPunct="0">
              <a:lnSpc>
                <a:spcPct val="90000"/>
              </a:lnSpc>
              <a:spcBef>
                <a:spcPct val="0"/>
              </a:spcBef>
              <a:spcAft>
                <a:spcPct val="0"/>
              </a:spcAft>
              <a:defRPr sz="3000" b="1">
                <a:solidFill>
                  <a:schemeClr val="tx1"/>
                </a:solidFill>
                <a:latin typeface="Arial" charset="0"/>
              </a:defRPr>
            </a:lvl9pPr>
          </a:lstStyle>
          <a:p>
            <a:endParaRPr lang="en-US" altLang="en-US"/>
          </a:p>
        </p:txBody>
      </p:sp>
      <p:sp>
        <p:nvSpPr>
          <p:cNvPr id="34824" name="Rectangle 8"/>
          <p:cNvSpPr>
            <a:spLocks noChangeArrowheads="1"/>
          </p:cNvSpPr>
          <p:nvPr/>
        </p:nvSpPr>
        <p:spPr bwMode="auto">
          <a:xfrm>
            <a:off x="1295400" y="1447800"/>
            <a:ext cx="5486400" cy="1609725"/>
          </a:xfrm>
          <a:prstGeom prst="rect">
            <a:avLst/>
          </a:prstGeom>
          <a:solidFill>
            <a:schemeClr val="bg1">
              <a:alpha val="4901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000" b="1">
                <a:solidFill>
                  <a:schemeClr val="tx1"/>
                </a:solidFill>
                <a:latin typeface="Arial" charset="0"/>
              </a:defRPr>
            </a:lvl1pPr>
            <a:lvl2pPr marL="742950" indent="-285750">
              <a:defRPr sz="3000" b="1">
                <a:solidFill>
                  <a:schemeClr val="tx1"/>
                </a:solidFill>
                <a:latin typeface="Arial" charset="0"/>
              </a:defRPr>
            </a:lvl2pPr>
            <a:lvl3pPr marL="1143000" indent="-228600">
              <a:defRPr sz="3000" b="1">
                <a:solidFill>
                  <a:schemeClr val="tx1"/>
                </a:solidFill>
                <a:latin typeface="Arial" charset="0"/>
              </a:defRPr>
            </a:lvl3pPr>
            <a:lvl4pPr marL="1600200" indent="-228600">
              <a:defRPr sz="3000" b="1">
                <a:solidFill>
                  <a:schemeClr val="tx1"/>
                </a:solidFill>
                <a:latin typeface="Arial" charset="0"/>
              </a:defRPr>
            </a:lvl4pPr>
            <a:lvl5pPr marL="2057400" indent="-228600">
              <a:defRPr sz="3000" b="1">
                <a:solidFill>
                  <a:schemeClr val="tx1"/>
                </a:solidFill>
                <a:latin typeface="Arial" charset="0"/>
              </a:defRPr>
            </a:lvl5pPr>
            <a:lvl6pPr marL="2514600" indent="-228600" eaLnBrk="0" fontAlgn="base" hangingPunct="0">
              <a:lnSpc>
                <a:spcPct val="90000"/>
              </a:lnSpc>
              <a:spcBef>
                <a:spcPct val="0"/>
              </a:spcBef>
              <a:spcAft>
                <a:spcPct val="0"/>
              </a:spcAft>
              <a:defRPr sz="3000" b="1">
                <a:solidFill>
                  <a:schemeClr val="tx1"/>
                </a:solidFill>
                <a:latin typeface="Arial" charset="0"/>
              </a:defRPr>
            </a:lvl6pPr>
            <a:lvl7pPr marL="2971800" indent="-228600" eaLnBrk="0" fontAlgn="base" hangingPunct="0">
              <a:lnSpc>
                <a:spcPct val="90000"/>
              </a:lnSpc>
              <a:spcBef>
                <a:spcPct val="0"/>
              </a:spcBef>
              <a:spcAft>
                <a:spcPct val="0"/>
              </a:spcAft>
              <a:defRPr sz="3000" b="1">
                <a:solidFill>
                  <a:schemeClr val="tx1"/>
                </a:solidFill>
                <a:latin typeface="Arial" charset="0"/>
              </a:defRPr>
            </a:lvl7pPr>
            <a:lvl8pPr marL="3429000" indent="-228600" eaLnBrk="0" fontAlgn="base" hangingPunct="0">
              <a:lnSpc>
                <a:spcPct val="90000"/>
              </a:lnSpc>
              <a:spcBef>
                <a:spcPct val="0"/>
              </a:spcBef>
              <a:spcAft>
                <a:spcPct val="0"/>
              </a:spcAft>
              <a:defRPr sz="3000" b="1">
                <a:solidFill>
                  <a:schemeClr val="tx1"/>
                </a:solidFill>
                <a:latin typeface="Arial" charset="0"/>
              </a:defRPr>
            </a:lvl8pPr>
            <a:lvl9pPr marL="3886200" indent="-228600" eaLnBrk="0" fontAlgn="base" hangingPunct="0">
              <a:lnSpc>
                <a:spcPct val="90000"/>
              </a:lnSpc>
              <a:spcBef>
                <a:spcPct val="0"/>
              </a:spcBef>
              <a:spcAft>
                <a:spcPct val="0"/>
              </a:spcAft>
              <a:defRPr sz="3000" b="1">
                <a:solidFill>
                  <a:schemeClr val="tx1"/>
                </a:solidFill>
                <a:latin typeface="Arial" charset="0"/>
              </a:defRPr>
            </a:lvl9pPr>
          </a:lstStyle>
          <a:p>
            <a:endParaRPr lang="en-US" altLang="en-US"/>
          </a:p>
        </p:txBody>
      </p:sp>
      <p:sp>
        <p:nvSpPr>
          <p:cNvPr id="34825" name="Rectangle 9"/>
          <p:cNvSpPr>
            <a:spLocks noChangeArrowheads="1"/>
          </p:cNvSpPr>
          <p:nvPr/>
        </p:nvSpPr>
        <p:spPr bwMode="auto">
          <a:xfrm>
            <a:off x="5105400" y="3048000"/>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000" b="1">
                <a:solidFill>
                  <a:schemeClr val="tx1"/>
                </a:solidFill>
                <a:latin typeface="Arial" charset="0"/>
              </a:defRPr>
            </a:lvl1pPr>
            <a:lvl2pPr marL="742950" indent="-285750">
              <a:defRPr sz="3000" b="1">
                <a:solidFill>
                  <a:schemeClr val="tx1"/>
                </a:solidFill>
                <a:latin typeface="Arial" charset="0"/>
              </a:defRPr>
            </a:lvl2pPr>
            <a:lvl3pPr marL="1143000" indent="-228600">
              <a:defRPr sz="3000" b="1">
                <a:solidFill>
                  <a:schemeClr val="tx1"/>
                </a:solidFill>
                <a:latin typeface="Arial" charset="0"/>
              </a:defRPr>
            </a:lvl3pPr>
            <a:lvl4pPr marL="1600200" indent="-228600">
              <a:defRPr sz="3000" b="1">
                <a:solidFill>
                  <a:schemeClr val="tx1"/>
                </a:solidFill>
                <a:latin typeface="Arial" charset="0"/>
              </a:defRPr>
            </a:lvl4pPr>
            <a:lvl5pPr marL="2057400" indent="-228600">
              <a:defRPr sz="3000" b="1">
                <a:solidFill>
                  <a:schemeClr val="tx1"/>
                </a:solidFill>
                <a:latin typeface="Arial" charset="0"/>
              </a:defRPr>
            </a:lvl5pPr>
            <a:lvl6pPr marL="2514600" indent="-228600" eaLnBrk="0" fontAlgn="base" hangingPunct="0">
              <a:lnSpc>
                <a:spcPct val="90000"/>
              </a:lnSpc>
              <a:spcBef>
                <a:spcPct val="0"/>
              </a:spcBef>
              <a:spcAft>
                <a:spcPct val="0"/>
              </a:spcAft>
              <a:defRPr sz="3000" b="1">
                <a:solidFill>
                  <a:schemeClr val="tx1"/>
                </a:solidFill>
                <a:latin typeface="Arial" charset="0"/>
              </a:defRPr>
            </a:lvl6pPr>
            <a:lvl7pPr marL="2971800" indent="-228600" eaLnBrk="0" fontAlgn="base" hangingPunct="0">
              <a:lnSpc>
                <a:spcPct val="90000"/>
              </a:lnSpc>
              <a:spcBef>
                <a:spcPct val="0"/>
              </a:spcBef>
              <a:spcAft>
                <a:spcPct val="0"/>
              </a:spcAft>
              <a:defRPr sz="3000" b="1">
                <a:solidFill>
                  <a:schemeClr val="tx1"/>
                </a:solidFill>
                <a:latin typeface="Arial" charset="0"/>
              </a:defRPr>
            </a:lvl7pPr>
            <a:lvl8pPr marL="3429000" indent="-228600" eaLnBrk="0" fontAlgn="base" hangingPunct="0">
              <a:lnSpc>
                <a:spcPct val="90000"/>
              </a:lnSpc>
              <a:spcBef>
                <a:spcPct val="0"/>
              </a:spcBef>
              <a:spcAft>
                <a:spcPct val="0"/>
              </a:spcAft>
              <a:defRPr sz="3000" b="1">
                <a:solidFill>
                  <a:schemeClr val="tx1"/>
                </a:solidFill>
                <a:latin typeface="Arial" charset="0"/>
              </a:defRPr>
            </a:lvl8pPr>
            <a:lvl9pPr marL="3886200" indent="-228600" eaLnBrk="0" fontAlgn="base" hangingPunct="0">
              <a:lnSpc>
                <a:spcPct val="90000"/>
              </a:lnSpc>
              <a:spcBef>
                <a:spcPct val="0"/>
              </a:spcBef>
              <a:spcAft>
                <a:spcPct val="0"/>
              </a:spcAft>
              <a:defRPr sz="3000" b="1">
                <a:solidFill>
                  <a:schemeClr val="tx1"/>
                </a:solidFill>
                <a:latin typeface="Arial" charset="0"/>
              </a:defRPr>
            </a:lvl9pPr>
          </a:lstStyle>
          <a:p>
            <a:endParaRPr lang="en-US" altLang="en-US"/>
          </a:p>
        </p:txBody>
      </p:sp>
      <p:sp>
        <p:nvSpPr>
          <p:cNvPr id="34826" name="Rectangle 10"/>
          <p:cNvSpPr>
            <a:spLocks noChangeArrowheads="1"/>
          </p:cNvSpPr>
          <p:nvPr/>
        </p:nvSpPr>
        <p:spPr bwMode="auto">
          <a:xfrm>
            <a:off x="5867400" y="3048000"/>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000" b="1">
                <a:solidFill>
                  <a:schemeClr val="tx1"/>
                </a:solidFill>
                <a:latin typeface="Arial" charset="0"/>
              </a:defRPr>
            </a:lvl1pPr>
            <a:lvl2pPr marL="742950" indent="-285750">
              <a:defRPr sz="3000" b="1">
                <a:solidFill>
                  <a:schemeClr val="tx1"/>
                </a:solidFill>
                <a:latin typeface="Arial" charset="0"/>
              </a:defRPr>
            </a:lvl2pPr>
            <a:lvl3pPr marL="1143000" indent="-228600">
              <a:defRPr sz="3000" b="1">
                <a:solidFill>
                  <a:schemeClr val="tx1"/>
                </a:solidFill>
                <a:latin typeface="Arial" charset="0"/>
              </a:defRPr>
            </a:lvl3pPr>
            <a:lvl4pPr marL="1600200" indent="-228600">
              <a:defRPr sz="3000" b="1">
                <a:solidFill>
                  <a:schemeClr val="tx1"/>
                </a:solidFill>
                <a:latin typeface="Arial" charset="0"/>
              </a:defRPr>
            </a:lvl4pPr>
            <a:lvl5pPr marL="2057400" indent="-228600">
              <a:defRPr sz="3000" b="1">
                <a:solidFill>
                  <a:schemeClr val="tx1"/>
                </a:solidFill>
                <a:latin typeface="Arial" charset="0"/>
              </a:defRPr>
            </a:lvl5pPr>
            <a:lvl6pPr marL="2514600" indent="-228600" eaLnBrk="0" fontAlgn="base" hangingPunct="0">
              <a:lnSpc>
                <a:spcPct val="90000"/>
              </a:lnSpc>
              <a:spcBef>
                <a:spcPct val="0"/>
              </a:spcBef>
              <a:spcAft>
                <a:spcPct val="0"/>
              </a:spcAft>
              <a:defRPr sz="3000" b="1">
                <a:solidFill>
                  <a:schemeClr val="tx1"/>
                </a:solidFill>
                <a:latin typeface="Arial" charset="0"/>
              </a:defRPr>
            </a:lvl6pPr>
            <a:lvl7pPr marL="2971800" indent="-228600" eaLnBrk="0" fontAlgn="base" hangingPunct="0">
              <a:lnSpc>
                <a:spcPct val="90000"/>
              </a:lnSpc>
              <a:spcBef>
                <a:spcPct val="0"/>
              </a:spcBef>
              <a:spcAft>
                <a:spcPct val="0"/>
              </a:spcAft>
              <a:defRPr sz="3000" b="1">
                <a:solidFill>
                  <a:schemeClr val="tx1"/>
                </a:solidFill>
                <a:latin typeface="Arial" charset="0"/>
              </a:defRPr>
            </a:lvl7pPr>
            <a:lvl8pPr marL="3429000" indent="-228600" eaLnBrk="0" fontAlgn="base" hangingPunct="0">
              <a:lnSpc>
                <a:spcPct val="90000"/>
              </a:lnSpc>
              <a:spcBef>
                <a:spcPct val="0"/>
              </a:spcBef>
              <a:spcAft>
                <a:spcPct val="0"/>
              </a:spcAft>
              <a:defRPr sz="3000" b="1">
                <a:solidFill>
                  <a:schemeClr val="tx1"/>
                </a:solidFill>
                <a:latin typeface="Arial" charset="0"/>
              </a:defRPr>
            </a:lvl8pPr>
            <a:lvl9pPr marL="3886200" indent="-228600" eaLnBrk="0" fontAlgn="base" hangingPunct="0">
              <a:lnSpc>
                <a:spcPct val="90000"/>
              </a:lnSpc>
              <a:spcBef>
                <a:spcPct val="0"/>
              </a:spcBef>
              <a:spcAft>
                <a:spcPct val="0"/>
              </a:spcAft>
              <a:defRPr sz="3000" b="1">
                <a:solidFill>
                  <a:schemeClr val="tx1"/>
                </a:solidFill>
                <a:latin typeface="Arial" charset="0"/>
              </a:defRPr>
            </a:lvl9pPr>
          </a:lstStyle>
          <a:p>
            <a:endParaRPr lang="en-US" altLang="en-US"/>
          </a:p>
        </p:txBody>
      </p:sp>
      <p:sp>
        <p:nvSpPr>
          <p:cNvPr id="34827" name="Rectangle 11"/>
          <p:cNvSpPr>
            <a:spLocks noChangeArrowheads="1"/>
          </p:cNvSpPr>
          <p:nvPr/>
        </p:nvSpPr>
        <p:spPr bwMode="auto">
          <a:xfrm>
            <a:off x="6629400" y="3048000"/>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000" b="1">
                <a:solidFill>
                  <a:schemeClr val="tx1"/>
                </a:solidFill>
                <a:latin typeface="Arial" charset="0"/>
              </a:defRPr>
            </a:lvl1pPr>
            <a:lvl2pPr marL="742950" indent="-285750">
              <a:defRPr sz="3000" b="1">
                <a:solidFill>
                  <a:schemeClr val="tx1"/>
                </a:solidFill>
                <a:latin typeface="Arial" charset="0"/>
              </a:defRPr>
            </a:lvl2pPr>
            <a:lvl3pPr marL="1143000" indent="-228600">
              <a:defRPr sz="3000" b="1">
                <a:solidFill>
                  <a:schemeClr val="tx1"/>
                </a:solidFill>
                <a:latin typeface="Arial" charset="0"/>
              </a:defRPr>
            </a:lvl3pPr>
            <a:lvl4pPr marL="1600200" indent="-228600">
              <a:defRPr sz="3000" b="1">
                <a:solidFill>
                  <a:schemeClr val="tx1"/>
                </a:solidFill>
                <a:latin typeface="Arial" charset="0"/>
              </a:defRPr>
            </a:lvl4pPr>
            <a:lvl5pPr marL="2057400" indent="-228600">
              <a:defRPr sz="3000" b="1">
                <a:solidFill>
                  <a:schemeClr val="tx1"/>
                </a:solidFill>
                <a:latin typeface="Arial" charset="0"/>
              </a:defRPr>
            </a:lvl5pPr>
            <a:lvl6pPr marL="2514600" indent="-228600" eaLnBrk="0" fontAlgn="base" hangingPunct="0">
              <a:lnSpc>
                <a:spcPct val="90000"/>
              </a:lnSpc>
              <a:spcBef>
                <a:spcPct val="0"/>
              </a:spcBef>
              <a:spcAft>
                <a:spcPct val="0"/>
              </a:spcAft>
              <a:defRPr sz="3000" b="1">
                <a:solidFill>
                  <a:schemeClr val="tx1"/>
                </a:solidFill>
                <a:latin typeface="Arial" charset="0"/>
              </a:defRPr>
            </a:lvl6pPr>
            <a:lvl7pPr marL="2971800" indent="-228600" eaLnBrk="0" fontAlgn="base" hangingPunct="0">
              <a:lnSpc>
                <a:spcPct val="90000"/>
              </a:lnSpc>
              <a:spcBef>
                <a:spcPct val="0"/>
              </a:spcBef>
              <a:spcAft>
                <a:spcPct val="0"/>
              </a:spcAft>
              <a:defRPr sz="3000" b="1">
                <a:solidFill>
                  <a:schemeClr val="tx1"/>
                </a:solidFill>
                <a:latin typeface="Arial" charset="0"/>
              </a:defRPr>
            </a:lvl7pPr>
            <a:lvl8pPr marL="3429000" indent="-228600" eaLnBrk="0" fontAlgn="base" hangingPunct="0">
              <a:lnSpc>
                <a:spcPct val="90000"/>
              </a:lnSpc>
              <a:spcBef>
                <a:spcPct val="0"/>
              </a:spcBef>
              <a:spcAft>
                <a:spcPct val="0"/>
              </a:spcAft>
              <a:defRPr sz="3000" b="1">
                <a:solidFill>
                  <a:schemeClr val="tx1"/>
                </a:solidFill>
                <a:latin typeface="Arial" charset="0"/>
              </a:defRPr>
            </a:lvl8pPr>
            <a:lvl9pPr marL="3886200" indent="-228600" eaLnBrk="0" fontAlgn="base" hangingPunct="0">
              <a:lnSpc>
                <a:spcPct val="90000"/>
              </a:lnSpc>
              <a:spcBef>
                <a:spcPct val="0"/>
              </a:spcBef>
              <a:spcAft>
                <a:spcPct val="0"/>
              </a:spcAft>
              <a:defRPr sz="3000" b="1">
                <a:solidFill>
                  <a:schemeClr val="tx1"/>
                </a:solidFill>
                <a:latin typeface="Arial" charset="0"/>
              </a:defRPr>
            </a:lvl9pPr>
          </a:lstStyle>
          <a:p>
            <a:endParaRPr lang="en-US" altLang="en-US"/>
          </a:p>
        </p:txBody>
      </p:sp>
      <p:sp>
        <p:nvSpPr>
          <p:cNvPr id="34828" name="Rectangle 12"/>
          <p:cNvSpPr>
            <a:spLocks noChangeArrowheads="1"/>
          </p:cNvSpPr>
          <p:nvPr/>
        </p:nvSpPr>
        <p:spPr bwMode="auto">
          <a:xfrm>
            <a:off x="7391400" y="3048000"/>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000" b="1">
                <a:solidFill>
                  <a:schemeClr val="tx1"/>
                </a:solidFill>
                <a:latin typeface="Arial" charset="0"/>
              </a:defRPr>
            </a:lvl1pPr>
            <a:lvl2pPr marL="742950" indent="-285750">
              <a:defRPr sz="3000" b="1">
                <a:solidFill>
                  <a:schemeClr val="tx1"/>
                </a:solidFill>
                <a:latin typeface="Arial" charset="0"/>
              </a:defRPr>
            </a:lvl2pPr>
            <a:lvl3pPr marL="1143000" indent="-228600">
              <a:defRPr sz="3000" b="1">
                <a:solidFill>
                  <a:schemeClr val="tx1"/>
                </a:solidFill>
                <a:latin typeface="Arial" charset="0"/>
              </a:defRPr>
            </a:lvl3pPr>
            <a:lvl4pPr marL="1600200" indent="-228600">
              <a:defRPr sz="3000" b="1">
                <a:solidFill>
                  <a:schemeClr val="tx1"/>
                </a:solidFill>
                <a:latin typeface="Arial" charset="0"/>
              </a:defRPr>
            </a:lvl4pPr>
            <a:lvl5pPr marL="2057400" indent="-228600">
              <a:defRPr sz="3000" b="1">
                <a:solidFill>
                  <a:schemeClr val="tx1"/>
                </a:solidFill>
                <a:latin typeface="Arial" charset="0"/>
              </a:defRPr>
            </a:lvl5pPr>
            <a:lvl6pPr marL="2514600" indent="-228600" eaLnBrk="0" fontAlgn="base" hangingPunct="0">
              <a:lnSpc>
                <a:spcPct val="90000"/>
              </a:lnSpc>
              <a:spcBef>
                <a:spcPct val="0"/>
              </a:spcBef>
              <a:spcAft>
                <a:spcPct val="0"/>
              </a:spcAft>
              <a:defRPr sz="3000" b="1">
                <a:solidFill>
                  <a:schemeClr val="tx1"/>
                </a:solidFill>
                <a:latin typeface="Arial" charset="0"/>
              </a:defRPr>
            </a:lvl6pPr>
            <a:lvl7pPr marL="2971800" indent="-228600" eaLnBrk="0" fontAlgn="base" hangingPunct="0">
              <a:lnSpc>
                <a:spcPct val="90000"/>
              </a:lnSpc>
              <a:spcBef>
                <a:spcPct val="0"/>
              </a:spcBef>
              <a:spcAft>
                <a:spcPct val="0"/>
              </a:spcAft>
              <a:defRPr sz="3000" b="1">
                <a:solidFill>
                  <a:schemeClr val="tx1"/>
                </a:solidFill>
                <a:latin typeface="Arial" charset="0"/>
              </a:defRPr>
            </a:lvl7pPr>
            <a:lvl8pPr marL="3429000" indent="-228600" eaLnBrk="0" fontAlgn="base" hangingPunct="0">
              <a:lnSpc>
                <a:spcPct val="90000"/>
              </a:lnSpc>
              <a:spcBef>
                <a:spcPct val="0"/>
              </a:spcBef>
              <a:spcAft>
                <a:spcPct val="0"/>
              </a:spcAft>
              <a:defRPr sz="3000" b="1">
                <a:solidFill>
                  <a:schemeClr val="tx1"/>
                </a:solidFill>
                <a:latin typeface="Arial" charset="0"/>
              </a:defRPr>
            </a:lvl8pPr>
            <a:lvl9pPr marL="3886200" indent="-228600" eaLnBrk="0" fontAlgn="base" hangingPunct="0">
              <a:lnSpc>
                <a:spcPct val="90000"/>
              </a:lnSpc>
              <a:spcBef>
                <a:spcPct val="0"/>
              </a:spcBef>
              <a:spcAft>
                <a:spcPct val="0"/>
              </a:spcAft>
              <a:defRPr sz="3000" b="1">
                <a:solidFill>
                  <a:schemeClr val="tx1"/>
                </a:solidFill>
                <a:latin typeface="Arial" charset="0"/>
              </a:defRPr>
            </a:lvl9pPr>
          </a:lstStyle>
          <a:p>
            <a:endParaRPr lang="en-US" altLang="en-US"/>
          </a:p>
        </p:txBody>
      </p:sp>
      <p:sp>
        <p:nvSpPr>
          <p:cNvPr id="34829" name="Text Box 13"/>
          <p:cNvSpPr txBox="1">
            <a:spLocks noChangeArrowheads="1"/>
          </p:cNvSpPr>
          <p:nvPr/>
        </p:nvSpPr>
        <p:spPr bwMode="auto">
          <a:xfrm>
            <a:off x="5029200" y="4008438"/>
            <a:ext cx="838200" cy="411162"/>
          </a:xfrm>
          <a:prstGeom prst="rect">
            <a:avLst/>
          </a:prstGeom>
          <a:solidFill>
            <a:schemeClr val="bg1"/>
          </a:solidFill>
          <a:ln w="9525">
            <a:solidFill>
              <a:srgbClr val="000099"/>
            </a:solidFill>
            <a:miter lim="800000"/>
            <a:headEnd/>
            <a:tailEnd/>
          </a:ln>
        </p:spPr>
        <p:txBody>
          <a:bodyPr lIns="45720" tIns="0" rIns="0" bIns="0" anchor="ctr" anchorCtr="1"/>
          <a:lstStyle>
            <a:lvl1pPr>
              <a:defRPr sz="3000" b="1">
                <a:solidFill>
                  <a:schemeClr val="tx1"/>
                </a:solidFill>
                <a:latin typeface="Arial" charset="0"/>
              </a:defRPr>
            </a:lvl1pPr>
            <a:lvl2pPr marL="742950" indent="-285750">
              <a:defRPr sz="3000" b="1">
                <a:solidFill>
                  <a:schemeClr val="tx1"/>
                </a:solidFill>
                <a:latin typeface="Arial" charset="0"/>
              </a:defRPr>
            </a:lvl2pPr>
            <a:lvl3pPr marL="1143000" indent="-228600">
              <a:defRPr sz="3000" b="1">
                <a:solidFill>
                  <a:schemeClr val="tx1"/>
                </a:solidFill>
                <a:latin typeface="Arial" charset="0"/>
              </a:defRPr>
            </a:lvl3pPr>
            <a:lvl4pPr marL="1600200" indent="-228600">
              <a:defRPr sz="3000" b="1">
                <a:solidFill>
                  <a:schemeClr val="tx1"/>
                </a:solidFill>
                <a:latin typeface="Arial" charset="0"/>
              </a:defRPr>
            </a:lvl4pPr>
            <a:lvl5pPr marL="2057400" indent="-228600">
              <a:defRPr sz="3000" b="1">
                <a:solidFill>
                  <a:schemeClr val="tx1"/>
                </a:solidFill>
                <a:latin typeface="Arial" charset="0"/>
              </a:defRPr>
            </a:lvl5pPr>
            <a:lvl6pPr marL="2514600" indent="-228600" eaLnBrk="0" fontAlgn="base" hangingPunct="0">
              <a:lnSpc>
                <a:spcPct val="90000"/>
              </a:lnSpc>
              <a:spcBef>
                <a:spcPct val="0"/>
              </a:spcBef>
              <a:spcAft>
                <a:spcPct val="0"/>
              </a:spcAft>
              <a:defRPr sz="3000" b="1">
                <a:solidFill>
                  <a:schemeClr val="tx1"/>
                </a:solidFill>
                <a:latin typeface="Arial" charset="0"/>
              </a:defRPr>
            </a:lvl6pPr>
            <a:lvl7pPr marL="2971800" indent="-228600" eaLnBrk="0" fontAlgn="base" hangingPunct="0">
              <a:lnSpc>
                <a:spcPct val="90000"/>
              </a:lnSpc>
              <a:spcBef>
                <a:spcPct val="0"/>
              </a:spcBef>
              <a:spcAft>
                <a:spcPct val="0"/>
              </a:spcAft>
              <a:defRPr sz="3000" b="1">
                <a:solidFill>
                  <a:schemeClr val="tx1"/>
                </a:solidFill>
                <a:latin typeface="Arial" charset="0"/>
              </a:defRPr>
            </a:lvl7pPr>
            <a:lvl8pPr marL="3429000" indent="-228600" eaLnBrk="0" fontAlgn="base" hangingPunct="0">
              <a:lnSpc>
                <a:spcPct val="90000"/>
              </a:lnSpc>
              <a:spcBef>
                <a:spcPct val="0"/>
              </a:spcBef>
              <a:spcAft>
                <a:spcPct val="0"/>
              </a:spcAft>
              <a:defRPr sz="3000" b="1">
                <a:solidFill>
                  <a:schemeClr val="tx1"/>
                </a:solidFill>
                <a:latin typeface="Arial" charset="0"/>
              </a:defRPr>
            </a:lvl8pPr>
            <a:lvl9pPr marL="3886200" indent="-228600" eaLnBrk="0" fontAlgn="base" hangingPunct="0">
              <a:lnSpc>
                <a:spcPct val="90000"/>
              </a:lnSpc>
              <a:spcBef>
                <a:spcPct val="0"/>
              </a:spcBef>
              <a:spcAft>
                <a:spcPct val="0"/>
              </a:spcAft>
              <a:defRPr sz="3000" b="1">
                <a:solidFill>
                  <a:schemeClr val="tx1"/>
                </a:solidFill>
                <a:latin typeface="Arial" charset="0"/>
              </a:defRPr>
            </a:lvl9pPr>
          </a:lstStyle>
          <a:p>
            <a:r>
              <a:rPr lang="en-US" altLang="en-US" sz="1000"/>
              <a:t>Key length: </a:t>
            </a:r>
          </a:p>
          <a:p>
            <a:r>
              <a:rPr lang="en-US" altLang="en-US" sz="1000"/>
              <a:t>- 56-bits</a:t>
            </a:r>
          </a:p>
        </p:txBody>
      </p:sp>
      <p:sp>
        <p:nvSpPr>
          <p:cNvPr id="34830" name="Text Box 14"/>
          <p:cNvSpPr txBox="1">
            <a:spLocks noChangeArrowheads="1"/>
          </p:cNvSpPr>
          <p:nvPr/>
        </p:nvSpPr>
        <p:spPr bwMode="auto">
          <a:xfrm>
            <a:off x="5638800" y="4495800"/>
            <a:ext cx="1143000" cy="452438"/>
          </a:xfrm>
          <a:prstGeom prst="rect">
            <a:avLst/>
          </a:prstGeom>
          <a:solidFill>
            <a:schemeClr val="bg1"/>
          </a:solidFill>
          <a:ln w="9525">
            <a:solidFill>
              <a:srgbClr val="000099"/>
            </a:solidFill>
            <a:miter lim="800000"/>
            <a:headEnd/>
            <a:tailEnd/>
          </a:ln>
        </p:spPr>
        <p:txBody>
          <a:bodyPr lIns="45720" tIns="0" rIns="0" bIns="0" anchor="ctr" anchorCtr="1"/>
          <a:lstStyle>
            <a:lvl1pPr>
              <a:defRPr sz="3000" b="1">
                <a:solidFill>
                  <a:schemeClr val="tx1"/>
                </a:solidFill>
                <a:latin typeface="Arial" charset="0"/>
              </a:defRPr>
            </a:lvl1pPr>
            <a:lvl2pPr marL="742950" indent="-285750">
              <a:defRPr sz="3000" b="1">
                <a:solidFill>
                  <a:schemeClr val="tx1"/>
                </a:solidFill>
                <a:latin typeface="Arial" charset="0"/>
              </a:defRPr>
            </a:lvl2pPr>
            <a:lvl3pPr marL="1143000" indent="-228600">
              <a:defRPr sz="3000" b="1">
                <a:solidFill>
                  <a:schemeClr val="tx1"/>
                </a:solidFill>
                <a:latin typeface="Arial" charset="0"/>
              </a:defRPr>
            </a:lvl3pPr>
            <a:lvl4pPr marL="1600200" indent="-228600">
              <a:defRPr sz="3000" b="1">
                <a:solidFill>
                  <a:schemeClr val="tx1"/>
                </a:solidFill>
                <a:latin typeface="Arial" charset="0"/>
              </a:defRPr>
            </a:lvl4pPr>
            <a:lvl5pPr marL="2057400" indent="-228600">
              <a:defRPr sz="3000" b="1">
                <a:solidFill>
                  <a:schemeClr val="tx1"/>
                </a:solidFill>
                <a:latin typeface="Arial" charset="0"/>
              </a:defRPr>
            </a:lvl5pPr>
            <a:lvl6pPr marL="2514600" indent="-228600" eaLnBrk="0" fontAlgn="base" hangingPunct="0">
              <a:lnSpc>
                <a:spcPct val="90000"/>
              </a:lnSpc>
              <a:spcBef>
                <a:spcPct val="0"/>
              </a:spcBef>
              <a:spcAft>
                <a:spcPct val="0"/>
              </a:spcAft>
              <a:defRPr sz="3000" b="1">
                <a:solidFill>
                  <a:schemeClr val="tx1"/>
                </a:solidFill>
                <a:latin typeface="Arial" charset="0"/>
              </a:defRPr>
            </a:lvl6pPr>
            <a:lvl7pPr marL="2971800" indent="-228600" eaLnBrk="0" fontAlgn="base" hangingPunct="0">
              <a:lnSpc>
                <a:spcPct val="90000"/>
              </a:lnSpc>
              <a:spcBef>
                <a:spcPct val="0"/>
              </a:spcBef>
              <a:spcAft>
                <a:spcPct val="0"/>
              </a:spcAft>
              <a:defRPr sz="3000" b="1">
                <a:solidFill>
                  <a:schemeClr val="tx1"/>
                </a:solidFill>
                <a:latin typeface="Arial" charset="0"/>
              </a:defRPr>
            </a:lvl7pPr>
            <a:lvl8pPr marL="3429000" indent="-228600" eaLnBrk="0" fontAlgn="base" hangingPunct="0">
              <a:lnSpc>
                <a:spcPct val="90000"/>
              </a:lnSpc>
              <a:spcBef>
                <a:spcPct val="0"/>
              </a:spcBef>
              <a:spcAft>
                <a:spcPct val="0"/>
              </a:spcAft>
              <a:defRPr sz="3000" b="1">
                <a:solidFill>
                  <a:schemeClr val="tx1"/>
                </a:solidFill>
                <a:latin typeface="Arial" charset="0"/>
              </a:defRPr>
            </a:lvl8pPr>
            <a:lvl9pPr marL="3886200" indent="-228600" eaLnBrk="0" fontAlgn="base" hangingPunct="0">
              <a:lnSpc>
                <a:spcPct val="90000"/>
              </a:lnSpc>
              <a:spcBef>
                <a:spcPct val="0"/>
              </a:spcBef>
              <a:spcAft>
                <a:spcPct val="0"/>
              </a:spcAft>
              <a:defRPr sz="3000" b="1">
                <a:solidFill>
                  <a:schemeClr val="tx1"/>
                </a:solidFill>
                <a:latin typeface="Arial" charset="0"/>
              </a:defRPr>
            </a:lvl9pPr>
          </a:lstStyle>
          <a:p>
            <a:r>
              <a:rPr lang="en-US" altLang="en-US" sz="1000"/>
              <a:t>Key length: </a:t>
            </a:r>
          </a:p>
          <a:p>
            <a:r>
              <a:rPr lang="en-US" altLang="en-US" sz="1000"/>
              <a:t>- 56-bits </a:t>
            </a:r>
            <a:r>
              <a:rPr lang="en-US" altLang="en-US" sz="1000" b="0"/>
              <a:t>(3 times)</a:t>
            </a:r>
          </a:p>
        </p:txBody>
      </p:sp>
      <p:sp>
        <p:nvSpPr>
          <p:cNvPr id="34831" name="Text Box 15"/>
          <p:cNvSpPr txBox="1">
            <a:spLocks noChangeArrowheads="1"/>
          </p:cNvSpPr>
          <p:nvPr/>
        </p:nvSpPr>
        <p:spPr bwMode="auto">
          <a:xfrm>
            <a:off x="7315200" y="6096000"/>
            <a:ext cx="838200" cy="381000"/>
          </a:xfrm>
          <a:prstGeom prst="rect">
            <a:avLst/>
          </a:prstGeom>
          <a:solidFill>
            <a:schemeClr val="bg1"/>
          </a:solidFill>
          <a:ln w="9525">
            <a:solidFill>
              <a:srgbClr val="000099"/>
            </a:solidFill>
            <a:miter lim="800000"/>
            <a:headEnd/>
            <a:tailEnd/>
          </a:ln>
        </p:spPr>
        <p:txBody>
          <a:bodyPr lIns="45720" tIns="0" rIns="0" bIns="0" anchor="ctr"/>
          <a:lstStyle>
            <a:lvl1pPr>
              <a:defRPr sz="3000" b="1">
                <a:solidFill>
                  <a:schemeClr val="tx1"/>
                </a:solidFill>
                <a:latin typeface="Arial" charset="0"/>
              </a:defRPr>
            </a:lvl1pPr>
            <a:lvl2pPr marL="742950" indent="-285750">
              <a:defRPr sz="3000" b="1">
                <a:solidFill>
                  <a:schemeClr val="tx1"/>
                </a:solidFill>
                <a:latin typeface="Arial" charset="0"/>
              </a:defRPr>
            </a:lvl2pPr>
            <a:lvl3pPr marL="1143000" indent="-228600">
              <a:defRPr sz="3000" b="1">
                <a:solidFill>
                  <a:schemeClr val="tx1"/>
                </a:solidFill>
                <a:latin typeface="Arial" charset="0"/>
              </a:defRPr>
            </a:lvl3pPr>
            <a:lvl4pPr marL="1600200" indent="-228600">
              <a:defRPr sz="3000" b="1">
                <a:solidFill>
                  <a:schemeClr val="tx1"/>
                </a:solidFill>
                <a:latin typeface="Arial" charset="0"/>
              </a:defRPr>
            </a:lvl4pPr>
            <a:lvl5pPr marL="2057400" indent="-228600">
              <a:defRPr sz="3000" b="1">
                <a:solidFill>
                  <a:schemeClr val="tx1"/>
                </a:solidFill>
                <a:latin typeface="Arial" charset="0"/>
              </a:defRPr>
            </a:lvl5pPr>
            <a:lvl6pPr marL="2514600" indent="-228600" eaLnBrk="0" fontAlgn="base" hangingPunct="0">
              <a:lnSpc>
                <a:spcPct val="90000"/>
              </a:lnSpc>
              <a:spcBef>
                <a:spcPct val="0"/>
              </a:spcBef>
              <a:spcAft>
                <a:spcPct val="0"/>
              </a:spcAft>
              <a:defRPr sz="3000" b="1">
                <a:solidFill>
                  <a:schemeClr val="tx1"/>
                </a:solidFill>
                <a:latin typeface="Arial" charset="0"/>
              </a:defRPr>
            </a:lvl6pPr>
            <a:lvl7pPr marL="2971800" indent="-228600" eaLnBrk="0" fontAlgn="base" hangingPunct="0">
              <a:lnSpc>
                <a:spcPct val="90000"/>
              </a:lnSpc>
              <a:spcBef>
                <a:spcPct val="0"/>
              </a:spcBef>
              <a:spcAft>
                <a:spcPct val="0"/>
              </a:spcAft>
              <a:defRPr sz="3000" b="1">
                <a:solidFill>
                  <a:schemeClr val="tx1"/>
                </a:solidFill>
                <a:latin typeface="Arial" charset="0"/>
              </a:defRPr>
            </a:lvl7pPr>
            <a:lvl8pPr marL="3429000" indent="-228600" eaLnBrk="0" fontAlgn="base" hangingPunct="0">
              <a:lnSpc>
                <a:spcPct val="90000"/>
              </a:lnSpc>
              <a:spcBef>
                <a:spcPct val="0"/>
              </a:spcBef>
              <a:spcAft>
                <a:spcPct val="0"/>
              </a:spcAft>
              <a:defRPr sz="3000" b="1">
                <a:solidFill>
                  <a:schemeClr val="tx1"/>
                </a:solidFill>
                <a:latin typeface="Arial" charset="0"/>
              </a:defRPr>
            </a:lvl8pPr>
            <a:lvl9pPr marL="3886200" indent="-228600" eaLnBrk="0" fontAlgn="base" hangingPunct="0">
              <a:lnSpc>
                <a:spcPct val="90000"/>
              </a:lnSpc>
              <a:spcBef>
                <a:spcPct val="0"/>
              </a:spcBef>
              <a:spcAft>
                <a:spcPct val="0"/>
              </a:spcAft>
              <a:defRPr sz="3000" b="1">
                <a:solidFill>
                  <a:schemeClr val="tx1"/>
                </a:solidFill>
                <a:latin typeface="Arial" charset="0"/>
              </a:defRPr>
            </a:lvl9pPr>
          </a:lstStyle>
          <a:p>
            <a:r>
              <a:rPr lang="en-US" altLang="en-US" sz="1000"/>
              <a:t>Key length: </a:t>
            </a:r>
          </a:p>
          <a:p>
            <a:r>
              <a:rPr lang="en-US" altLang="en-US" sz="1000"/>
              <a:t>- 160-bits</a:t>
            </a:r>
          </a:p>
        </p:txBody>
      </p:sp>
      <p:cxnSp>
        <p:nvCxnSpPr>
          <p:cNvPr id="34832" name="AutoShape 16"/>
          <p:cNvCxnSpPr>
            <a:cxnSpLocks noChangeShapeType="1"/>
            <a:stCxn id="34825" idx="2"/>
            <a:endCxn id="34829" idx="0"/>
          </p:cNvCxnSpPr>
          <p:nvPr/>
        </p:nvCxnSpPr>
        <p:spPr bwMode="auto">
          <a:xfrm>
            <a:off x="5448300" y="3733800"/>
            <a:ext cx="0" cy="274638"/>
          </a:xfrm>
          <a:prstGeom prst="straightConnector1">
            <a:avLst/>
          </a:prstGeom>
          <a:noFill/>
          <a:ln w="28575">
            <a:solidFill>
              <a:srgbClr val="000099"/>
            </a:solidFill>
            <a:round/>
            <a:headEnd/>
            <a:tailEnd type="triangle" w="med" len="med"/>
          </a:ln>
          <a:extLst>
            <a:ext uri="{909E8E84-426E-40DD-AFC4-6F175D3DCCD1}">
              <a14:hiddenFill xmlns:a14="http://schemas.microsoft.com/office/drawing/2010/main">
                <a:noFill/>
              </a14:hiddenFill>
            </a:ext>
          </a:extLst>
        </p:spPr>
      </p:cxnSp>
      <p:cxnSp>
        <p:nvCxnSpPr>
          <p:cNvPr id="34833" name="AutoShape 17"/>
          <p:cNvCxnSpPr>
            <a:cxnSpLocks noChangeShapeType="1"/>
            <a:stCxn id="34826" idx="2"/>
            <a:endCxn id="34830" idx="0"/>
          </p:cNvCxnSpPr>
          <p:nvPr/>
        </p:nvCxnSpPr>
        <p:spPr bwMode="auto">
          <a:xfrm>
            <a:off x="6210300" y="3733800"/>
            <a:ext cx="0" cy="762000"/>
          </a:xfrm>
          <a:prstGeom prst="straightConnector1">
            <a:avLst/>
          </a:prstGeom>
          <a:noFill/>
          <a:ln w="28575">
            <a:solidFill>
              <a:srgbClr val="000099"/>
            </a:solidFill>
            <a:round/>
            <a:headEnd/>
            <a:tailEnd type="triangle" w="med" len="med"/>
          </a:ln>
          <a:extLst>
            <a:ext uri="{909E8E84-426E-40DD-AFC4-6F175D3DCCD1}">
              <a14:hiddenFill xmlns:a14="http://schemas.microsoft.com/office/drawing/2010/main">
                <a:noFill/>
              </a14:hiddenFill>
            </a:ext>
          </a:extLst>
        </p:spPr>
      </p:cxnSp>
      <p:cxnSp>
        <p:nvCxnSpPr>
          <p:cNvPr id="34834" name="AutoShape 18"/>
          <p:cNvCxnSpPr>
            <a:cxnSpLocks noChangeShapeType="1"/>
            <a:stCxn id="34827" idx="2"/>
          </p:cNvCxnSpPr>
          <p:nvPr/>
        </p:nvCxnSpPr>
        <p:spPr bwMode="auto">
          <a:xfrm>
            <a:off x="6972300" y="3733800"/>
            <a:ext cx="0" cy="1470025"/>
          </a:xfrm>
          <a:prstGeom prst="straightConnector1">
            <a:avLst/>
          </a:prstGeom>
          <a:noFill/>
          <a:ln w="28575">
            <a:solidFill>
              <a:srgbClr val="000099"/>
            </a:solidFill>
            <a:round/>
            <a:headEnd/>
            <a:tailEnd type="triangle" w="med" len="med"/>
          </a:ln>
          <a:extLst>
            <a:ext uri="{909E8E84-426E-40DD-AFC4-6F175D3DCCD1}">
              <a14:hiddenFill xmlns:a14="http://schemas.microsoft.com/office/drawing/2010/main">
                <a:noFill/>
              </a14:hiddenFill>
            </a:ext>
          </a:extLst>
        </p:spPr>
      </p:cxnSp>
      <p:cxnSp>
        <p:nvCxnSpPr>
          <p:cNvPr id="34835" name="AutoShape 19"/>
          <p:cNvCxnSpPr>
            <a:cxnSpLocks noChangeShapeType="1"/>
            <a:stCxn id="34828" idx="2"/>
            <a:endCxn id="34831" idx="0"/>
          </p:cNvCxnSpPr>
          <p:nvPr/>
        </p:nvCxnSpPr>
        <p:spPr bwMode="auto">
          <a:xfrm>
            <a:off x="7734300" y="3733800"/>
            <a:ext cx="0" cy="2362200"/>
          </a:xfrm>
          <a:prstGeom prst="straightConnector1">
            <a:avLst/>
          </a:prstGeom>
          <a:noFill/>
          <a:ln w="28575">
            <a:solidFill>
              <a:srgbClr val="000099"/>
            </a:solidFill>
            <a:round/>
            <a:headEnd/>
            <a:tailEnd type="triangle" w="med" len="med"/>
          </a:ln>
          <a:extLst>
            <a:ext uri="{909E8E84-426E-40DD-AFC4-6F175D3DCCD1}">
              <a14:hiddenFill xmlns:a14="http://schemas.microsoft.com/office/drawing/2010/main">
                <a:noFill/>
              </a14:hiddenFill>
            </a:ext>
          </a:extLst>
        </p:spPr>
      </p:cxnSp>
      <p:sp>
        <p:nvSpPr>
          <p:cNvPr id="34836" name="Text Box 20"/>
          <p:cNvSpPr txBox="1">
            <a:spLocks noChangeArrowheads="1"/>
          </p:cNvSpPr>
          <p:nvPr/>
        </p:nvSpPr>
        <p:spPr bwMode="auto">
          <a:xfrm>
            <a:off x="6486525" y="5267325"/>
            <a:ext cx="990600" cy="628650"/>
          </a:xfrm>
          <a:prstGeom prst="rect">
            <a:avLst/>
          </a:prstGeom>
          <a:solidFill>
            <a:schemeClr val="bg1"/>
          </a:solidFill>
          <a:ln w="9525">
            <a:solidFill>
              <a:srgbClr val="000099"/>
            </a:solidFill>
            <a:miter lim="800000"/>
            <a:headEnd/>
            <a:tailEnd/>
          </a:ln>
        </p:spPr>
        <p:txBody>
          <a:bodyPr lIns="45720" tIns="0" rIns="0" bIns="0" anchor="ctr"/>
          <a:lstStyle>
            <a:lvl1pPr>
              <a:defRPr sz="3000" b="1">
                <a:solidFill>
                  <a:schemeClr val="tx1"/>
                </a:solidFill>
                <a:latin typeface="Arial" charset="0"/>
              </a:defRPr>
            </a:lvl1pPr>
            <a:lvl2pPr marL="742950" indent="-285750">
              <a:defRPr sz="3000" b="1">
                <a:solidFill>
                  <a:schemeClr val="tx1"/>
                </a:solidFill>
                <a:latin typeface="Arial" charset="0"/>
              </a:defRPr>
            </a:lvl2pPr>
            <a:lvl3pPr marL="1143000" indent="-228600">
              <a:defRPr sz="3000" b="1">
                <a:solidFill>
                  <a:schemeClr val="tx1"/>
                </a:solidFill>
                <a:latin typeface="Arial" charset="0"/>
              </a:defRPr>
            </a:lvl3pPr>
            <a:lvl4pPr marL="1600200" indent="-228600">
              <a:defRPr sz="3000" b="1">
                <a:solidFill>
                  <a:schemeClr val="tx1"/>
                </a:solidFill>
                <a:latin typeface="Arial" charset="0"/>
              </a:defRPr>
            </a:lvl4pPr>
            <a:lvl5pPr marL="2057400" indent="-228600">
              <a:defRPr sz="3000" b="1">
                <a:solidFill>
                  <a:schemeClr val="tx1"/>
                </a:solidFill>
                <a:latin typeface="Arial" charset="0"/>
              </a:defRPr>
            </a:lvl5pPr>
            <a:lvl6pPr marL="2514600" indent="-228600" eaLnBrk="0" fontAlgn="base" hangingPunct="0">
              <a:lnSpc>
                <a:spcPct val="90000"/>
              </a:lnSpc>
              <a:spcBef>
                <a:spcPct val="0"/>
              </a:spcBef>
              <a:spcAft>
                <a:spcPct val="0"/>
              </a:spcAft>
              <a:defRPr sz="3000" b="1">
                <a:solidFill>
                  <a:schemeClr val="tx1"/>
                </a:solidFill>
                <a:latin typeface="Arial" charset="0"/>
              </a:defRPr>
            </a:lvl6pPr>
            <a:lvl7pPr marL="2971800" indent="-228600" eaLnBrk="0" fontAlgn="base" hangingPunct="0">
              <a:lnSpc>
                <a:spcPct val="90000"/>
              </a:lnSpc>
              <a:spcBef>
                <a:spcPct val="0"/>
              </a:spcBef>
              <a:spcAft>
                <a:spcPct val="0"/>
              </a:spcAft>
              <a:defRPr sz="3000" b="1">
                <a:solidFill>
                  <a:schemeClr val="tx1"/>
                </a:solidFill>
                <a:latin typeface="Arial" charset="0"/>
              </a:defRPr>
            </a:lvl7pPr>
            <a:lvl8pPr marL="3429000" indent="-228600" eaLnBrk="0" fontAlgn="base" hangingPunct="0">
              <a:lnSpc>
                <a:spcPct val="90000"/>
              </a:lnSpc>
              <a:spcBef>
                <a:spcPct val="0"/>
              </a:spcBef>
              <a:spcAft>
                <a:spcPct val="0"/>
              </a:spcAft>
              <a:defRPr sz="3000" b="1">
                <a:solidFill>
                  <a:schemeClr val="tx1"/>
                </a:solidFill>
                <a:latin typeface="Arial" charset="0"/>
              </a:defRPr>
            </a:lvl8pPr>
            <a:lvl9pPr marL="3886200" indent="-228600" eaLnBrk="0" fontAlgn="base" hangingPunct="0">
              <a:lnSpc>
                <a:spcPct val="90000"/>
              </a:lnSpc>
              <a:spcBef>
                <a:spcPct val="0"/>
              </a:spcBef>
              <a:spcAft>
                <a:spcPct val="0"/>
              </a:spcAft>
              <a:defRPr sz="3000" b="1">
                <a:solidFill>
                  <a:schemeClr val="tx1"/>
                </a:solidFill>
                <a:latin typeface="Arial" charset="0"/>
              </a:defRPr>
            </a:lvl9pPr>
          </a:lstStyle>
          <a:p>
            <a:r>
              <a:rPr lang="en-US" altLang="en-US" sz="1000"/>
              <a:t>Key lengths: </a:t>
            </a:r>
          </a:p>
          <a:p>
            <a:pPr>
              <a:buFontTx/>
              <a:buChar char="-"/>
            </a:pPr>
            <a:r>
              <a:rPr lang="en-US" altLang="en-US" sz="1000"/>
              <a:t>128-bits</a:t>
            </a:r>
          </a:p>
          <a:p>
            <a:pPr>
              <a:buFontTx/>
              <a:buChar char="-"/>
            </a:pPr>
            <a:r>
              <a:rPr lang="en-US" altLang="en-US" sz="1000"/>
              <a:t>192 bits</a:t>
            </a:r>
          </a:p>
          <a:p>
            <a:pPr>
              <a:buFontTx/>
              <a:buChar char="-"/>
            </a:pPr>
            <a:r>
              <a:rPr lang="en-US" altLang="en-US" sz="1000"/>
              <a:t>256-bits</a:t>
            </a:r>
          </a:p>
        </p:txBody>
      </p:sp>
      <p:sp>
        <p:nvSpPr>
          <p:cNvPr id="34837" name="AutoShape 21"/>
          <p:cNvSpPr>
            <a:spLocks noChangeArrowheads="1"/>
          </p:cNvSpPr>
          <p:nvPr/>
        </p:nvSpPr>
        <p:spPr bwMode="auto">
          <a:xfrm>
            <a:off x="5105400" y="2514600"/>
            <a:ext cx="2895600" cy="457200"/>
          </a:xfrm>
          <a:prstGeom prst="leftRightArrow">
            <a:avLst>
              <a:gd name="adj1" fmla="val 50000"/>
              <a:gd name="adj2" fmla="val 126667"/>
            </a:avLst>
          </a:prstGeom>
          <a:solidFill>
            <a:schemeClr val="accent1"/>
          </a:solidFill>
          <a:ln w="9525">
            <a:solidFill>
              <a:schemeClr val="tx1"/>
            </a:solidFill>
            <a:miter lim="800000"/>
            <a:headEnd/>
            <a:tailEnd/>
          </a:ln>
        </p:spPr>
        <p:txBody>
          <a:bodyPr wrap="none" anchor="ctr"/>
          <a:lstStyle>
            <a:lvl1pPr>
              <a:defRPr sz="3000" b="1">
                <a:solidFill>
                  <a:schemeClr val="tx1"/>
                </a:solidFill>
                <a:latin typeface="Arial" charset="0"/>
              </a:defRPr>
            </a:lvl1pPr>
            <a:lvl2pPr marL="742950" indent="-285750">
              <a:defRPr sz="3000" b="1">
                <a:solidFill>
                  <a:schemeClr val="tx1"/>
                </a:solidFill>
                <a:latin typeface="Arial" charset="0"/>
              </a:defRPr>
            </a:lvl2pPr>
            <a:lvl3pPr marL="1143000" indent="-228600">
              <a:defRPr sz="3000" b="1">
                <a:solidFill>
                  <a:schemeClr val="tx1"/>
                </a:solidFill>
                <a:latin typeface="Arial" charset="0"/>
              </a:defRPr>
            </a:lvl3pPr>
            <a:lvl4pPr marL="1600200" indent="-228600">
              <a:defRPr sz="3000" b="1">
                <a:solidFill>
                  <a:schemeClr val="tx1"/>
                </a:solidFill>
                <a:latin typeface="Arial" charset="0"/>
              </a:defRPr>
            </a:lvl4pPr>
            <a:lvl5pPr marL="2057400" indent="-228600">
              <a:defRPr sz="3000" b="1">
                <a:solidFill>
                  <a:schemeClr val="tx1"/>
                </a:solidFill>
                <a:latin typeface="Arial" charset="0"/>
              </a:defRPr>
            </a:lvl5pPr>
            <a:lvl6pPr marL="2514600" indent="-228600" eaLnBrk="0" fontAlgn="base" hangingPunct="0">
              <a:lnSpc>
                <a:spcPct val="90000"/>
              </a:lnSpc>
              <a:spcBef>
                <a:spcPct val="0"/>
              </a:spcBef>
              <a:spcAft>
                <a:spcPct val="0"/>
              </a:spcAft>
              <a:defRPr sz="3000" b="1">
                <a:solidFill>
                  <a:schemeClr val="tx1"/>
                </a:solidFill>
                <a:latin typeface="Arial" charset="0"/>
              </a:defRPr>
            </a:lvl6pPr>
            <a:lvl7pPr marL="2971800" indent="-228600" eaLnBrk="0" fontAlgn="base" hangingPunct="0">
              <a:lnSpc>
                <a:spcPct val="90000"/>
              </a:lnSpc>
              <a:spcBef>
                <a:spcPct val="0"/>
              </a:spcBef>
              <a:spcAft>
                <a:spcPct val="0"/>
              </a:spcAft>
              <a:defRPr sz="3000" b="1">
                <a:solidFill>
                  <a:schemeClr val="tx1"/>
                </a:solidFill>
                <a:latin typeface="Arial" charset="0"/>
              </a:defRPr>
            </a:lvl7pPr>
            <a:lvl8pPr marL="3429000" indent="-228600" eaLnBrk="0" fontAlgn="base" hangingPunct="0">
              <a:lnSpc>
                <a:spcPct val="90000"/>
              </a:lnSpc>
              <a:spcBef>
                <a:spcPct val="0"/>
              </a:spcBef>
              <a:spcAft>
                <a:spcPct val="0"/>
              </a:spcAft>
              <a:defRPr sz="3000" b="1">
                <a:solidFill>
                  <a:schemeClr val="tx1"/>
                </a:solidFill>
                <a:latin typeface="Arial" charset="0"/>
              </a:defRPr>
            </a:lvl8pPr>
            <a:lvl9pPr marL="3886200" indent="-228600" eaLnBrk="0" fontAlgn="base" hangingPunct="0">
              <a:lnSpc>
                <a:spcPct val="90000"/>
              </a:lnSpc>
              <a:spcBef>
                <a:spcPct val="0"/>
              </a:spcBef>
              <a:spcAft>
                <a:spcPct val="0"/>
              </a:spcAft>
              <a:defRPr sz="3000" b="1">
                <a:solidFill>
                  <a:schemeClr val="tx1"/>
                </a:solidFill>
                <a:latin typeface="Arial" charset="0"/>
              </a:defRPr>
            </a:lvl9pPr>
          </a:lstStyle>
          <a:p>
            <a:pPr algn="ctr"/>
            <a:r>
              <a:rPr lang="en-US" altLang="en-US" sz="900"/>
              <a:t>Least secure                   Most secure</a:t>
            </a:r>
          </a:p>
        </p:txBody>
      </p:sp>
    </p:spTree>
    <p:extLst>
      <p:ext uri="{BB962C8B-B14F-4D97-AF65-F5344CB8AC3E}">
        <p14:creationId xmlns:p14="http://schemas.microsoft.com/office/powerpoint/2010/main" val="707883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3475" y="1676400"/>
            <a:ext cx="6934200" cy="446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91275" y="5410200"/>
            <a:ext cx="614363" cy="62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4" name="Text Box 4"/>
          <p:cNvSpPr txBox="1">
            <a:spLocks noChangeArrowheads="1"/>
          </p:cNvSpPr>
          <p:nvPr/>
        </p:nvSpPr>
        <p:spPr bwMode="auto">
          <a:xfrm>
            <a:off x="6384925" y="5630863"/>
            <a:ext cx="5397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000" b="1">
                <a:solidFill>
                  <a:schemeClr val="tx1"/>
                </a:solidFill>
                <a:latin typeface="Arial" charset="0"/>
              </a:defRPr>
            </a:lvl1pPr>
            <a:lvl2pPr marL="742950" indent="-285750">
              <a:defRPr sz="3000" b="1">
                <a:solidFill>
                  <a:schemeClr val="tx1"/>
                </a:solidFill>
                <a:latin typeface="Arial" charset="0"/>
              </a:defRPr>
            </a:lvl2pPr>
            <a:lvl3pPr marL="1143000" indent="-228600">
              <a:defRPr sz="3000" b="1">
                <a:solidFill>
                  <a:schemeClr val="tx1"/>
                </a:solidFill>
                <a:latin typeface="Arial" charset="0"/>
              </a:defRPr>
            </a:lvl3pPr>
            <a:lvl4pPr marL="1600200" indent="-228600">
              <a:defRPr sz="3000" b="1">
                <a:solidFill>
                  <a:schemeClr val="tx1"/>
                </a:solidFill>
                <a:latin typeface="Arial" charset="0"/>
              </a:defRPr>
            </a:lvl4pPr>
            <a:lvl5pPr marL="2057400" indent="-228600">
              <a:defRPr sz="3000" b="1">
                <a:solidFill>
                  <a:schemeClr val="tx1"/>
                </a:solidFill>
                <a:latin typeface="Arial" charset="0"/>
              </a:defRPr>
            </a:lvl5pPr>
            <a:lvl6pPr marL="2514600" indent="-228600" eaLnBrk="0" fontAlgn="base" hangingPunct="0">
              <a:lnSpc>
                <a:spcPct val="90000"/>
              </a:lnSpc>
              <a:spcBef>
                <a:spcPct val="0"/>
              </a:spcBef>
              <a:spcAft>
                <a:spcPct val="0"/>
              </a:spcAft>
              <a:defRPr sz="3000" b="1">
                <a:solidFill>
                  <a:schemeClr val="tx1"/>
                </a:solidFill>
                <a:latin typeface="Arial" charset="0"/>
              </a:defRPr>
            </a:lvl6pPr>
            <a:lvl7pPr marL="2971800" indent="-228600" eaLnBrk="0" fontAlgn="base" hangingPunct="0">
              <a:lnSpc>
                <a:spcPct val="90000"/>
              </a:lnSpc>
              <a:spcBef>
                <a:spcPct val="0"/>
              </a:spcBef>
              <a:spcAft>
                <a:spcPct val="0"/>
              </a:spcAft>
              <a:defRPr sz="3000" b="1">
                <a:solidFill>
                  <a:schemeClr val="tx1"/>
                </a:solidFill>
                <a:latin typeface="Arial" charset="0"/>
              </a:defRPr>
            </a:lvl7pPr>
            <a:lvl8pPr marL="3429000" indent="-228600" eaLnBrk="0" fontAlgn="base" hangingPunct="0">
              <a:lnSpc>
                <a:spcPct val="90000"/>
              </a:lnSpc>
              <a:spcBef>
                <a:spcPct val="0"/>
              </a:spcBef>
              <a:spcAft>
                <a:spcPct val="0"/>
              </a:spcAft>
              <a:defRPr sz="3000" b="1">
                <a:solidFill>
                  <a:schemeClr val="tx1"/>
                </a:solidFill>
                <a:latin typeface="Arial" charset="0"/>
              </a:defRPr>
            </a:lvl8pPr>
            <a:lvl9pPr marL="3886200" indent="-228600" eaLnBrk="0" fontAlgn="base" hangingPunct="0">
              <a:lnSpc>
                <a:spcPct val="90000"/>
              </a:lnSpc>
              <a:spcBef>
                <a:spcPct val="0"/>
              </a:spcBef>
              <a:spcAft>
                <a:spcPct val="0"/>
              </a:spcAft>
              <a:defRPr sz="3000" b="1">
                <a:solidFill>
                  <a:schemeClr val="tx1"/>
                </a:solidFill>
                <a:latin typeface="Arial" charset="0"/>
              </a:defRPr>
            </a:lvl9pPr>
          </a:lstStyle>
          <a:p>
            <a:r>
              <a:rPr lang="en-US" altLang="en-US" sz="1400" b="0">
                <a:solidFill>
                  <a:schemeClr val="bg1"/>
                </a:solidFill>
              </a:rPr>
              <a:t>DH7</a:t>
            </a:r>
          </a:p>
        </p:txBody>
      </p:sp>
      <p:sp>
        <p:nvSpPr>
          <p:cNvPr id="35845" name="Text Box 5"/>
          <p:cNvSpPr txBox="1">
            <a:spLocks noChangeArrowheads="1"/>
          </p:cNvSpPr>
          <p:nvPr/>
        </p:nvSpPr>
        <p:spPr bwMode="auto">
          <a:xfrm>
            <a:off x="981075" y="5562600"/>
            <a:ext cx="1676400" cy="304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000" b="1">
                <a:solidFill>
                  <a:schemeClr val="tx1"/>
                </a:solidFill>
                <a:latin typeface="Arial" charset="0"/>
              </a:defRPr>
            </a:lvl1pPr>
            <a:lvl2pPr marL="742950" indent="-285750">
              <a:defRPr sz="3000" b="1">
                <a:solidFill>
                  <a:schemeClr val="tx1"/>
                </a:solidFill>
                <a:latin typeface="Arial" charset="0"/>
              </a:defRPr>
            </a:lvl2pPr>
            <a:lvl3pPr marL="1143000" indent="-228600">
              <a:defRPr sz="3000" b="1">
                <a:solidFill>
                  <a:schemeClr val="tx1"/>
                </a:solidFill>
                <a:latin typeface="Arial" charset="0"/>
              </a:defRPr>
            </a:lvl3pPr>
            <a:lvl4pPr marL="1600200" indent="-228600">
              <a:defRPr sz="3000" b="1">
                <a:solidFill>
                  <a:schemeClr val="tx1"/>
                </a:solidFill>
                <a:latin typeface="Arial" charset="0"/>
              </a:defRPr>
            </a:lvl4pPr>
            <a:lvl5pPr marL="2057400" indent="-228600">
              <a:defRPr sz="3000" b="1">
                <a:solidFill>
                  <a:schemeClr val="tx1"/>
                </a:solidFill>
                <a:latin typeface="Arial" charset="0"/>
              </a:defRPr>
            </a:lvl5pPr>
            <a:lvl6pPr marL="2514600" indent="-228600" eaLnBrk="0" fontAlgn="base" hangingPunct="0">
              <a:lnSpc>
                <a:spcPct val="90000"/>
              </a:lnSpc>
              <a:spcBef>
                <a:spcPct val="0"/>
              </a:spcBef>
              <a:spcAft>
                <a:spcPct val="0"/>
              </a:spcAft>
              <a:defRPr sz="3000" b="1">
                <a:solidFill>
                  <a:schemeClr val="tx1"/>
                </a:solidFill>
                <a:latin typeface="Arial" charset="0"/>
              </a:defRPr>
            </a:lvl6pPr>
            <a:lvl7pPr marL="2971800" indent="-228600" eaLnBrk="0" fontAlgn="base" hangingPunct="0">
              <a:lnSpc>
                <a:spcPct val="90000"/>
              </a:lnSpc>
              <a:spcBef>
                <a:spcPct val="0"/>
              </a:spcBef>
              <a:spcAft>
                <a:spcPct val="0"/>
              </a:spcAft>
              <a:defRPr sz="3000" b="1">
                <a:solidFill>
                  <a:schemeClr val="tx1"/>
                </a:solidFill>
                <a:latin typeface="Arial" charset="0"/>
              </a:defRPr>
            </a:lvl7pPr>
            <a:lvl8pPr marL="3429000" indent="-228600" eaLnBrk="0" fontAlgn="base" hangingPunct="0">
              <a:lnSpc>
                <a:spcPct val="90000"/>
              </a:lnSpc>
              <a:spcBef>
                <a:spcPct val="0"/>
              </a:spcBef>
              <a:spcAft>
                <a:spcPct val="0"/>
              </a:spcAft>
              <a:defRPr sz="3000" b="1">
                <a:solidFill>
                  <a:schemeClr val="tx1"/>
                </a:solidFill>
                <a:latin typeface="Arial" charset="0"/>
              </a:defRPr>
            </a:lvl8pPr>
            <a:lvl9pPr marL="3886200" indent="-228600" eaLnBrk="0" fontAlgn="base" hangingPunct="0">
              <a:lnSpc>
                <a:spcPct val="90000"/>
              </a:lnSpc>
              <a:spcBef>
                <a:spcPct val="0"/>
              </a:spcBef>
              <a:spcAft>
                <a:spcPct val="0"/>
              </a:spcAft>
              <a:defRPr sz="3000" b="1">
                <a:solidFill>
                  <a:schemeClr val="tx1"/>
                </a:solidFill>
                <a:latin typeface="Arial" charset="0"/>
              </a:defRPr>
            </a:lvl9pPr>
          </a:lstStyle>
          <a:p>
            <a:pPr algn="r">
              <a:spcBef>
                <a:spcPct val="50000"/>
              </a:spcBef>
            </a:pPr>
            <a:r>
              <a:rPr lang="en-US" altLang="en-US" sz="1400" b="0"/>
              <a:t>Diffie-Hellman</a:t>
            </a:r>
          </a:p>
        </p:txBody>
      </p:sp>
      <p:sp>
        <p:nvSpPr>
          <p:cNvPr id="35846" name="Rectangle 6"/>
          <p:cNvSpPr>
            <a:spLocks noGrp="1" noChangeAspect="1" noChangeArrowheads="1"/>
          </p:cNvSpPr>
          <p:nvPr>
            <p:ph type="title"/>
          </p:nvPr>
        </p:nvSpPr>
        <p:spPr/>
        <p:txBody>
          <a:bodyPr/>
          <a:lstStyle/>
          <a:p>
            <a:r>
              <a:rPr lang="en-US" altLang="en-US"/>
              <a:t>Integrity</a:t>
            </a:r>
          </a:p>
        </p:txBody>
      </p:sp>
      <p:sp>
        <p:nvSpPr>
          <p:cNvPr id="35847" name="Rectangle 7"/>
          <p:cNvSpPr>
            <a:spLocks noChangeArrowheads="1"/>
          </p:cNvSpPr>
          <p:nvPr/>
        </p:nvSpPr>
        <p:spPr bwMode="auto">
          <a:xfrm>
            <a:off x="914400" y="4724400"/>
            <a:ext cx="6172200" cy="1514475"/>
          </a:xfrm>
          <a:prstGeom prst="rect">
            <a:avLst/>
          </a:prstGeom>
          <a:solidFill>
            <a:schemeClr val="bg1">
              <a:alpha val="4901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000" b="1">
                <a:solidFill>
                  <a:schemeClr val="tx1"/>
                </a:solidFill>
                <a:latin typeface="Arial" charset="0"/>
              </a:defRPr>
            </a:lvl1pPr>
            <a:lvl2pPr marL="742950" indent="-285750">
              <a:defRPr sz="3000" b="1">
                <a:solidFill>
                  <a:schemeClr val="tx1"/>
                </a:solidFill>
                <a:latin typeface="Arial" charset="0"/>
              </a:defRPr>
            </a:lvl2pPr>
            <a:lvl3pPr marL="1143000" indent="-228600">
              <a:defRPr sz="3000" b="1">
                <a:solidFill>
                  <a:schemeClr val="tx1"/>
                </a:solidFill>
                <a:latin typeface="Arial" charset="0"/>
              </a:defRPr>
            </a:lvl3pPr>
            <a:lvl4pPr marL="1600200" indent="-228600">
              <a:defRPr sz="3000" b="1">
                <a:solidFill>
                  <a:schemeClr val="tx1"/>
                </a:solidFill>
                <a:latin typeface="Arial" charset="0"/>
              </a:defRPr>
            </a:lvl4pPr>
            <a:lvl5pPr marL="2057400" indent="-228600">
              <a:defRPr sz="3000" b="1">
                <a:solidFill>
                  <a:schemeClr val="tx1"/>
                </a:solidFill>
                <a:latin typeface="Arial" charset="0"/>
              </a:defRPr>
            </a:lvl5pPr>
            <a:lvl6pPr marL="2514600" indent="-228600" eaLnBrk="0" fontAlgn="base" hangingPunct="0">
              <a:lnSpc>
                <a:spcPct val="90000"/>
              </a:lnSpc>
              <a:spcBef>
                <a:spcPct val="0"/>
              </a:spcBef>
              <a:spcAft>
                <a:spcPct val="0"/>
              </a:spcAft>
              <a:defRPr sz="3000" b="1">
                <a:solidFill>
                  <a:schemeClr val="tx1"/>
                </a:solidFill>
                <a:latin typeface="Arial" charset="0"/>
              </a:defRPr>
            </a:lvl6pPr>
            <a:lvl7pPr marL="2971800" indent="-228600" eaLnBrk="0" fontAlgn="base" hangingPunct="0">
              <a:lnSpc>
                <a:spcPct val="90000"/>
              </a:lnSpc>
              <a:spcBef>
                <a:spcPct val="0"/>
              </a:spcBef>
              <a:spcAft>
                <a:spcPct val="0"/>
              </a:spcAft>
              <a:defRPr sz="3000" b="1">
                <a:solidFill>
                  <a:schemeClr val="tx1"/>
                </a:solidFill>
                <a:latin typeface="Arial" charset="0"/>
              </a:defRPr>
            </a:lvl7pPr>
            <a:lvl8pPr marL="3429000" indent="-228600" eaLnBrk="0" fontAlgn="base" hangingPunct="0">
              <a:lnSpc>
                <a:spcPct val="90000"/>
              </a:lnSpc>
              <a:spcBef>
                <a:spcPct val="0"/>
              </a:spcBef>
              <a:spcAft>
                <a:spcPct val="0"/>
              </a:spcAft>
              <a:defRPr sz="3000" b="1">
                <a:solidFill>
                  <a:schemeClr val="tx1"/>
                </a:solidFill>
                <a:latin typeface="Arial" charset="0"/>
              </a:defRPr>
            </a:lvl8pPr>
            <a:lvl9pPr marL="3886200" indent="-228600" eaLnBrk="0" fontAlgn="base" hangingPunct="0">
              <a:lnSpc>
                <a:spcPct val="90000"/>
              </a:lnSpc>
              <a:spcBef>
                <a:spcPct val="0"/>
              </a:spcBef>
              <a:spcAft>
                <a:spcPct val="0"/>
              </a:spcAft>
              <a:defRPr sz="3000" b="1">
                <a:solidFill>
                  <a:schemeClr val="tx1"/>
                </a:solidFill>
                <a:latin typeface="Arial" charset="0"/>
              </a:defRPr>
            </a:lvl9pPr>
          </a:lstStyle>
          <a:p>
            <a:endParaRPr lang="en-US" altLang="en-US"/>
          </a:p>
        </p:txBody>
      </p:sp>
      <p:sp>
        <p:nvSpPr>
          <p:cNvPr id="35848" name="Rectangle 8"/>
          <p:cNvSpPr>
            <a:spLocks noChangeArrowheads="1"/>
          </p:cNvSpPr>
          <p:nvPr/>
        </p:nvSpPr>
        <p:spPr bwMode="auto">
          <a:xfrm>
            <a:off x="1209675" y="1524000"/>
            <a:ext cx="6934200" cy="2362200"/>
          </a:xfrm>
          <a:prstGeom prst="rect">
            <a:avLst/>
          </a:prstGeom>
          <a:solidFill>
            <a:schemeClr val="bg1">
              <a:alpha val="4901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000" b="1">
                <a:solidFill>
                  <a:schemeClr val="tx1"/>
                </a:solidFill>
                <a:latin typeface="Arial" charset="0"/>
              </a:defRPr>
            </a:lvl1pPr>
            <a:lvl2pPr marL="742950" indent="-285750">
              <a:defRPr sz="3000" b="1">
                <a:solidFill>
                  <a:schemeClr val="tx1"/>
                </a:solidFill>
                <a:latin typeface="Arial" charset="0"/>
              </a:defRPr>
            </a:lvl2pPr>
            <a:lvl3pPr marL="1143000" indent="-228600">
              <a:defRPr sz="3000" b="1">
                <a:solidFill>
                  <a:schemeClr val="tx1"/>
                </a:solidFill>
                <a:latin typeface="Arial" charset="0"/>
              </a:defRPr>
            </a:lvl3pPr>
            <a:lvl4pPr marL="1600200" indent="-228600">
              <a:defRPr sz="3000" b="1">
                <a:solidFill>
                  <a:schemeClr val="tx1"/>
                </a:solidFill>
                <a:latin typeface="Arial" charset="0"/>
              </a:defRPr>
            </a:lvl4pPr>
            <a:lvl5pPr marL="2057400" indent="-228600">
              <a:defRPr sz="3000" b="1">
                <a:solidFill>
                  <a:schemeClr val="tx1"/>
                </a:solidFill>
                <a:latin typeface="Arial" charset="0"/>
              </a:defRPr>
            </a:lvl5pPr>
            <a:lvl6pPr marL="2514600" indent="-228600" eaLnBrk="0" fontAlgn="base" hangingPunct="0">
              <a:lnSpc>
                <a:spcPct val="90000"/>
              </a:lnSpc>
              <a:spcBef>
                <a:spcPct val="0"/>
              </a:spcBef>
              <a:spcAft>
                <a:spcPct val="0"/>
              </a:spcAft>
              <a:defRPr sz="3000" b="1">
                <a:solidFill>
                  <a:schemeClr val="tx1"/>
                </a:solidFill>
                <a:latin typeface="Arial" charset="0"/>
              </a:defRPr>
            </a:lvl6pPr>
            <a:lvl7pPr marL="2971800" indent="-228600" eaLnBrk="0" fontAlgn="base" hangingPunct="0">
              <a:lnSpc>
                <a:spcPct val="90000"/>
              </a:lnSpc>
              <a:spcBef>
                <a:spcPct val="0"/>
              </a:spcBef>
              <a:spcAft>
                <a:spcPct val="0"/>
              </a:spcAft>
              <a:defRPr sz="3000" b="1">
                <a:solidFill>
                  <a:schemeClr val="tx1"/>
                </a:solidFill>
                <a:latin typeface="Arial" charset="0"/>
              </a:defRPr>
            </a:lvl7pPr>
            <a:lvl8pPr marL="3429000" indent="-228600" eaLnBrk="0" fontAlgn="base" hangingPunct="0">
              <a:lnSpc>
                <a:spcPct val="90000"/>
              </a:lnSpc>
              <a:spcBef>
                <a:spcPct val="0"/>
              </a:spcBef>
              <a:spcAft>
                <a:spcPct val="0"/>
              </a:spcAft>
              <a:defRPr sz="3000" b="1">
                <a:solidFill>
                  <a:schemeClr val="tx1"/>
                </a:solidFill>
                <a:latin typeface="Arial" charset="0"/>
              </a:defRPr>
            </a:lvl8pPr>
            <a:lvl9pPr marL="3886200" indent="-228600" eaLnBrk="0" fontAlgn="base" hangingPunct="0">
              <a:lnSpc>
                <a:spcPct val="90000"/>
              </a:lnSpc>
              <a:spcBef>
                <a:spcPct val="0"/>
              </a:spcBef>
              <a:spcAft>
                <a:spcPct val="0"/>
              </a:spcAft>
              <a:defRPr sz="3000" b="1">
                <a:solidFill>
                  <a:schemeClr val="tx1"/>
                </a:solidFill>
                <a:latin typeface="Arial" charset="0"/>
              </a:defRPr>
            </a:lvl9pPr>
          </a:lstStyle>
          <a:p>
            <a:endParaRPr lang="en-US" altLang="en-US"/>
          </a:p>
        </p:txBody>
      </p:sp>
      <p:sp>
        <p:nvSpPr>
          <p:cNvPr id="35849" name="Rectangle 9"/>
          <p:cNvSpPr>
            <a:spLocks noChangeArrowheads="1"/>
          </p:cNvSpPr>
          <p:nvPr/>
        </p:nvSpPr>
        <p:spPr bwMode="auto">
          <a:xfrm>
            <a:off x="3952875" y="4038600"/>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000" b="1">
                <a:solidFill>
                  <a:schemeClr val="tx1"/>
                </a:solidFill>
                <a:latin typeface="Arial" charset="0"/>
              </a:defRPr>
            </a:lvl1pPr>
            <a:lvl2pPr marL="742950" indent="-285750">
              <a:defRPr sz="3000" b="1">
                <a:solidFill>
                  <a:schemeClr val="tx1"/>
                </a:solidFill>
                <a:latin typeface="Arial" charset="0"/>
              </a:defRPr>
            </a:lvl2pPr>
            <a:lvl3pPr marL="1143000" indent="-228600">
              <a:defRPr sz="3000" b="1">
                <a:solidFill>
                  <a:schemeClr val="tx1"/>
                </a:solidFill>
                <a:latin typeface="Arial" charset="0"/>
              </a:defRPr>
            </a:lvl3pPr>
            <a:lvl4pPr marL="1600200" indent="-228600">
              <a:defRPr sz="3000" b="1">
                <a:solidFill>
                  <a:schemeClr val="tx1"/>
                </a:solidFill>
                <a:latin typeface="Arial" charset="0"/>
              </a:defRPr>
            </a:lvl4pPr>
            <a:lvl5pPr marL="2057400" indent="-228600">
              <a:defRPr sz="3000" b="1">
                <a:solidFill>
                  <a:schemeClr val="tx1"/>
                </a:solidFill>
                <a:latin typeface="Arial" charset="0"/>
              </a:defRPr>
            </a:lvl5pPr>
            <a:lvl6pPr marL="2514600" indent="-228600" eaLnBrk="0" fontAlgn="base" hangingPunct="0">
              <a:lnSpc>
                <a:spcPct val="90000"/>
              </a:lnSpc>
              <a:spcBef>
                <a:spcPct val="0"/>
              </a:spcBef>
              <a:spcAft>
                <a:spcPct val="0"/>
              </a:spcAft>
              <a:defRPr sz="3000" b="1">
                <a:solidFill>
                  <a:schemeClr val="tx1"/>
                </a:solidFill>
                <a:latin typeface="Arial" charset="0"/>
              </a:defRPr>
            </a:lvl6pPr>
            <a:lvl7pPr marL="2971800" indent="-228600" eaLnBrk="0" fontAlgn="base" hangingPunct="0">
              <a:lnSpc>
                <a:spcPct val="90000"/>
              </a:lnSpc>
              <a:spcBef>
                <a:spcPct val="0"/>
              </a:spcBef>
              <a:spcAft>
                <a:spcPct val="0"/>
              </a:spcAft>
              <a:defRPr sz="3000" b="1">
                <a:solidFill>
                  <a:schemeClr val="tx1"/>
                </a:solidFill>
                <a:latin typeface="Arial" charset="0"/>
              </a:defRPr>
            </a:lvl7pPr>
            <a:lvl8pPr marL="3429000" indent="-228600" eaLnBrk="0" fontAlgn="base" hangingPunct="0">
              <a:lnSpc>
                <a:spcPct val="90000"/>
              </a:lnSpc>
              <a:spcBef>
                <a:spcPct val="0"/>
              </a:spcBef>
              <a:spcAft>
                <a:spcPct val="0"/>
              </a:spcAft>
              <a:defRPr sz="3000" b="1">
                <a:solidFill>
                  <a:schemeClr val="tx1"/>
                </a:solidFill>
                <a:latin typeface="Arial" charset="0"/>
              </a:defRPr>
            </a:lvl8pPr>
            <a:lvl9pPr marL="3886200" indent="-228600" eaLnBrk="0" fontAlgn="base" hangingPunct="0">
              <a:lnSpc>
                <a:spcPct val="90000"/>
              </a:lnSpc>
              <a:spcBef>
                <a:spcPct val="0"/>
              </a:spcBef>
              <a:spcAft>
                <a:spcPct val="0"/>
              </a:spcAft>
              <a:defRPr sz="3000" b="1">
                <a:solidFill>
                  <a:schemeClr val="tx1"/>
                </a:solidFill>
                <a:latin typeface="Arial" charset="0"/>
              </a:defRPr>
            </a:lvl9pPr>
          </a:lstStyle>
          <a:p>
            <a:endParaRPr lang="en-US" altLang="en-US"/>
          </a:p>
        </p:txBody>
      </p:sp>
      <p:sp>
        <p:nvSpPr>
          <p:cNvPr id="35850" name="Rectangle 10"/>
          <p:cNvSpPr>
            <a:spLocks noChangeArrowheads="1"/>
          </p:cNvSpPr>
          <p:nvPr/>
        </p:nvSpPr>
        <p:spPr bwMode="auto">
          <a:xfrm>
            <a:off x="4867275" y="4038600"/>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000" b="1">
                <a:solidFill>
                  <a:schemeClr val="tx1"/>
                </a:solidFill>
                <a:latin typeface="Arial" charset="0"/>
              </a:defRPr>
            </a:lvl1pPr>
            <a:lvl2pPr marL="742950" indent="-285750">
              <a:defRPr sz="3000" b="1">
                <a:solidFill>
                  <a:schemeClr val="tx1"/>
                </a:solidFill>
                <a:latin typeface="Arial" charset="0"/>
              </a:defRPr>
            </a:lvl2pPr>
            <a:lvl3pPr marL="1143000" indent="-228600">
              <a:defRPr sz="3000" b="1">
                <a:solidFill>
                  <a:schemeClr val="tx1"/>
                </a:solidFill>
                <a:latin typeface="Arial" charset="0"/>
              </a:defRPr>
            </a:lvl3pPr>
            <a:lvl4pPr marL="1600200" indent="-228600">
              <a:defRPr sz="3000" b="1">
                <a:solidFill>
                  <a:schemeClr val="tx1"/>
                </a:solidFill>
                <a:latin typeface="Arial" charset="0"/>
              </a:defRPr>
            </a:lvl4pPr>
            <a:lvl5pPr marL="2057400" indent="-228600">
              <a:defRPr sz="3000" b="1">
                <a:solidFill>
                  <a:schemeClr val="tx1"/>
                </a:solidFill>
                <a:latin typeface="Arial" charset="0"/>
              </a:defRPr>
            </a:lvl5pPr>
            <a:lvl6pPr marL="2514600" indent="-228600" eaLnBrk="0" fontAlgn="base" hangingPunct="0">
              <a:lnSpc>
                <a:spcPct val="90000"/>
              </a:lnSpc>
              <a:spcBef>
                <a:spcPct val="0"/>
              </a:spcBef>
              <a:spcAft>
                <a:spcPct val="0"/>
              </a:spcAft>
              <a:defRPr sz="3000" b="1">
                <a:solidFill>
                  <a:schemeClr val="tx1"/>
                </a:solidFill>
                <a:latin typeface="Arial" charset="0"/>
              </a:defRPr>
            </a:lvl6pPr>
            <a:lvl7pPr marL="2971800" indent="-228600" eaLnBrk="0" fontAlgn="base" hangingPunct="0">
              <a:lnSpc>
                <a:spcPct val="90000"/>
              </a:lnSpc>
              <a:spcBef>
                <a:spcPct val="0"/>
              </a:spcBef>
              <a:spcAft>
                <a:spcPct val="0"/>
              </a:spcAft>
              <a:defRPr sz="3000" b="1">
                <a:solidFill>
                  <a:schemeClr val="tx1"/>
                </a:solidFill>
                <a:latin typeface="Arial" charset="0"/>
              </a:defRPr>
            </a:lvl7pPr>
            <a:lvl8pPr marL="3429000" indent="-228600" eaLnBrk="0" fontAlgn="base" hangingPunct="0">
              <a:lnSpc>
                <a:spcPct val="90000"/>
              </a:lnSpc>
              <a:spcBef>
                <a:spcPct val="0"/>
              </a:spcBef>
              <a:spcAft>
                <a:spcPct val="0"/>
              </a:spcAft>
              <a:defRPr sz="3000" b="1">
                <a:solidFill>
                  <a:schemeClr val="tx1"/>
                </a:solidFill>
                <a:latin typeface="Arial" charset="0"/>
              </a:defRPr>
            </a:lvl8pPr>
            <a:lvl9pPr marL="3886200" indent="-228600" eaLnBrk="0" fontAlgn="base" hangingPunct="0">
              <a:lnSpc>
                <a:spcPct val="90000"/>
              </a:lnSpc>
              <a:spcBef>
                <a:spcPct val="0"/>
              </a:spcBef>
              <a:spcAft>
                <a:spcPct val="0"/>
              </a:spcAft>
              <a:defRPr sz="3000" b="1">
                <a:solidFill>
                  <a:schemeClr val="tx1"/>
                </a:solidFill>
                <a:latin typeface="Arial" charset="0"/>
              </a:defRPr>
            </a:lvl9pPr>
          </a:lstStyle>
          <a:p>
            <a:endParaRPr lang="en-US" altLang="en-US"/>
          </a:p>
        </p:txBody>
      </p:sp>
      <p:sp>
        <p:nvSpPr>
          <p:cNvPr id="35851" name="Rectangle 11"/>
          <p:cNvSpPr>
            <a:spLocks noChangeArrowheads="1"/>
          </p:cNvSpPr>
          <p:nvPr/>
        </p:nvSpPr>
        <p:spPr bwMode="auto">
          <a:xfrm>
            <a:off x="5476875" y="4038600"/>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000" b="1">
                <a:solidFill>
                  <a:schemeClr val="tx1"/>
                </a:solidFill>
                <a:latin typeface="Arial" charset="0"/>
              </a:defRPr>
            </a:lvl1pPr>
            <a:lvl2pPr marL="742950" indent="-285750">
              <a:defRPr sz="3000" b="1">
                <a:solidFill>
                  <a:schemeClr val="tx1"/>
                </a:solidFill>
                <a:latin typeface="Arial" charset="0"/>
              </a:defRPr>
            </a:lvl2pPr>
            <a:lvl3pPr marL="1143000" indent="-228600">
              <a:defRPr sz="3000" b="1">
                <a:solidFill>
                  <a:schemeClr val="tx1"/>
                </a:solidFill>
                <a:latin typeface="Arial" charset="0"/>
              </a:defRPr>
            </a:lvl3pPr>
            <a:lvl4pPr marL="1600200" indent="-228600">
              <a:defRPr sz="3000" b="1">
                <a:solidFill>
                  <a:schemeClr val="tx1"/>
                </a:solidFill>
                <a:latin typeface="Arial" charset="0"/>
              </a:defRPr>
            </a:lvl4pPr>
            <a:lvl5pPr marL="2057400" indent="-228600">
              <a:defRPr sz="3000" b="1">
                <a:solidFill>
                  <a:schemeClr val="tx1"/>
                </a:solidFill>
                <a:latin typeface="Arial" charset="0"/>
              </a:defRPr>
            </a:lvl5pPr>
            <a:lvl6pPr marL="2514600" indent="-228600" eaLnBrk="0" fontAlgn="base" hangingPunct="0">
              <a:lnSpc>
                <a:spcPct val="90000"/>
              </a:lnSpc>
              <a:spcBef>
                <a:spcPct val="0"/>
              </a:spcBef>
              <a:spcAft>
                <a:spcPct val="0"/>
              </a:spcAft>
              <a:defRPr sz="3000" b="1">
                <a:solidFill>
                  <a:schemeClr val="tx1"/>
                </a:solidFill>
                <a:latin typeface="Arial" charset="0"/>
              </a:defRPr>
            </a:lvl6pPr>
            <a:lvl7pPr marL="2971800" indent="-228600" eaLnBrk="0" fontAlgn="base" hangingPunct="0">
              <a:lnSpc>
                <a:spcPct val="90000"/>
              </a:lnSpc>
              <a:spcBef>
                <a:spcPct val="0"/>
              </a:spcBef>
              <a:spcAft>
                <a:spcPct val="0"/>
              </a:spcAft>
              <a:defRPr sz="3000" b="1">
                <a:solidFill>
                  <a:schemeClr val="tx1"/>
                </a:solidFill>
                <a:latin typeface="Arial" charset="0"/>
              </a:defRPr>
            </a:lvl7pPr>
            <a:lvl8pPr marL="3429000" indent="-228600" eaLnBrk="0" fontAlgn="base" hangingPunct="0">
              <a:lnSpc>
                <a:spcPct val="90000"/>
              </a:lnSpc>
              <a:spcBef>
                <a:spcPct val="0"/>
              </a:spcBef>
              <a:spcAft>
                <a:spcPct val="0"/>
              </a:spcAft>
              <a:defRPr sz="3000" b="1">
                <a:solidFill>
                  <a:schemeClr val="tx1"/>
                </a:solidFill>
                <a:latin typeface="Arial" charset="0"/>
              </a:defRPr>
            </a:lvl8pPr>
            <a:lvl9pPr marL="3886200" indent="-228600" eaLnBrk="0" fontAlgn="base" hangingPunct="0">
              <a:lnSpc>
                <a:spcPct val="90000"/>
              </a:lnSpc>
              <a:spcBef>
                <a:spcPct val="0"/>
              </a:spcBef>
              <a:spcAft>
                <a:spcPct val="0"/>
              </a:spcAft>
              <a:defRPr sz="3000" b="1">
                <a:solidFill>
                  <a:schemeClr val="tx1"/>
                </a:solidFill>
                <a:latin typeface="Arial" charset="0"/>
              </a:defRPr>
            </a:lvl9pPr>
          </a:lstStyle>
          <a:p>
            <a:endParaRPr lang="en-US" altLang="en-US"/>
          </a:p>
        </p:txBody>
      </p:sp>
      <p:sp>
        <p:nvSpPr>
          <p:cNvPr id="35852" name="Rectangle 12"/>
          <p:cNvSpPr>
            <a:spLocks noChangeArrowheads="1"/>
          </p:cNvSpPr>
          <p:nvPr/>
        </p:nvSpPr>
        <p:spPr bwMode="auto">
          <a:xfrm>
            <a:off x="6238875" y="4038600"/>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000" b="1">
                <a:solidFill>
                  <a:schemeClr val="tx1"/>
                </a:solidFill>
                <a:latin typeface="Arial" charset="0"/>
              </a:defRPr>
            </a:lvl1pPr>
            <a:lvl2pPr marL="742950" indent="-285750">
              <a:defRPr sz="3000" b="1">
                <a:solidFill>
                  <a:schemeClr val="tx1"/>
                </a:solidFill>
                <a:latin typeface="Arial" charset="0"/>
              </a:defRPr>
            </a:lvl2pPr>
            <a:lvl3pPr marL="1143000" indent="-228600">
              <a:defRPr sz="3000" b="1">
                <a:solidFill>
                  <a:schemeClr val="tx1"/>
                </a:solidFill>
                <a:latin typeface="Arial" charset="0"/>
              </a:defRPr>
            </a:lvl3pPr>
            <a:lvl4pPr marL="1600200" indent="-228600">
              <a:defRPr sz="3000" b="1">
                <a:solidFill>
                  <a:schemeClr val="tx1"/>
                </a:solidFill>
                <a:latin typeface="Arial" charset="0"/>
              </a:defRPr>
            </a:lvl4pPr>
            <a:lvl5pPr marL="2057400" indent="-228600">
              <a:defRPr sz="3000" b="1">
                <a:solidFill>
                  <a:schemeClr val="tx1"/>
                </a:solidFill>
                <a:latin typeface="Arial" charset="0"/>
              </a:defRPr>
            </a:lvl5pPr>
            <a:lvl6pPr marL="2514600" indent="-228600" eaLnBrk="0" fontAlgn="base" hangingPunct="0">
              <a:lnSpc>
                <a:spcPct val="90000"/>
              </a:lnSpc>
              <a:spcBef>
                <a:spcPct val="0"/>
              </a:spcBef>
              <a:spcAft>
                <a:spcPct val="0"/>
              </a:spcAft>
              <a:defRPr sz="3000" b="1">
                <a:solidFill>
                  <a:schemeClr val="tx1"/>
                </a:solidFill>
                <a:latin typeface="Arial" charset="0"/>
              </a:defRPr>
            </a:lvl6pPr>
            <a:lvl7pPr marL="2971800" indent="-228600" eaLnBrk="0" fontAlgn="base" hangingPunct="0">
              <a:lnSpc>
                <a:spcPct val="90000"/>
              </a:lnSpc>
              <a:spcBef>
                <a:spcPct val="0"/>
              </a:spcBef>
              <a:spcAft>
                <a:spcPct val="0"/>
              </a:spcAft>
              <a:defRPr sz="3000" b="1">
                <a:solidFill>
                  <a:schemeClr val="tx1"/>
                </a:solidFill>
                <a:latin typeface="Arial" charset="0"/>
              </a:defRPr>
            </a:lvl7pPr>
            <a:lvl8pPr marL="3429000" indent="-228600" eaLnBrk="0" fontAlgn="base" hangingPunct="0">
              <a:lnSpc>
                <a:spcPct val="90000"/>
              </a:lnSpc>
              <a:spcBef>
                <a:spcPct val="0"/>
              </a:spcBef>
              <a:spcAft>
                <a:spcPct val="0"/>
              </a:spcAft>
              <a:defRPr sz="3000" b="1">
                <a:solidFill>
                  <a:schemeClr val="tx1"/>
                </a:solidFill>
                <a:latin typeface="Arial" charset="0"/>
              </a:defRPr>
            </a:lvl8pPr>
            <a:lvl9pPr marL="3886200" indent="-228600" eaLnBrk="0" fontAlgn="base" hangingPunct="0">
              <a:lnSpc>
                <a:spcPct val="90000"/>
              </a:lnSpc>
              <a:spcBef>
                <a:spcPct val="0"/>
              </a:spcBef>
              <a:spcAft>
                <a:spcPct val="0"/>
              </a:spcAft>
              <a:defRPr sz="3000" b="1">
                <a:solidFill>
                  <a:schemeClr val="tx1"/>
                </a:solidFill>
                <a:latin typeface="Arial" charset="0"/>
              </a:defRPr>
            </a:lvl9pPr>
          </a:lstStyle>
          <a:p>
            <a:endParaRPr lang="en-US" altLang="en-US"/>
          </a:p>
        </p:txBody>
      </p:sp>
      <p:sp>
        <p:nvSpPr>
          <p:cNvPr id="35853" name="Text Box 13"/>
          <p:cNvSpPr txBox="1">
            <a:spLocks noChangeArrowheads="1"/>
          </p:cNvSpPr>
          <p:nvPr/>
        </p:nvSpPr>
        <p:spPr bwMode="auto">
          <a:xfrm>
            <a:off x="3876675" y="4999038"/>
            <a:ext cx="838200" cy="411162"/>
          </a:xfrm>
          <a:prstGeom prst="rect">
            <a:avLst/>
          </a:prstGeom>
          <a:solidFill>
            <a:schemeClr val="bg1"/>
          </a:solidFill>
          <a:ln w="9525">
            <a:solidFill>
              <a:srgbClr val="000099"/>
            </a:solidFill>
            <a:miter lim="800000"/>
            <a:headEnd/>
            <a:tailEnd/>
          </a:ln>
        </p:spPr>
        <p:txBody>
          <a:bodyPr lIns="45720" tIns="0" rIns="0" bIns="0" anchor="ctr" anchorCtr="1"/>
          <a:lstStyle>
            <a:lvl1pPr>
              <a:defRPr sz="3000" b="1">
                <a:solidFill>
                  <a:schemeClr val="tx1"/>
                </a:solidFill>
                <a:latin typeface="Arial" charset="0"/>
              </a:defRPr>
            </a:lvl1pPr>
            <a:lvl2pPr marL="742950" indent="-285750">
              <a:defRPr sz="3000" b="1">
                <a:solidFill>
                  <a:schemeClr val="tx1"/>
                </a:solidFill>
                <a:latin typeface="Arial" charset="0"/>
              </a:defRPr>
            </a:lvl2pPr>
            <a:lvl3pPr marL="1143000" indent="-228600">
              <a:defRPr sz="3000" b="1">
                <a:solidFill>
                  <a:schemeClr val="tx1"/>
                </a:solidFill>
                <a:latin typeface="Arial" charset="0"/>
              </a:defRPr>
            </a:lvl3pPr>
            <a:lvl4pPr marL="1600200" indent="-228600">
              <a:defRPr sz="3000" b="1">
                <a:solidFill>
                  <a:schemeClr val="tx1"/>
                </a:solidFill>
                <a:latin typeface="Arial" charset="0"/>
              </a:defRPr>
            </a:lvl4pPr>
            <a:lvl5pPr marL="2057400" indent="-228600">
              <a:defRPr sz="3000" b="1">
                <a:solidFill>
                  <a:schemeClr val="tx1"/>
                </a:solidFill>
                <a:latin typeface="Arial" charset="0"/>
              </a:defRPr>
            </a:lvl5pPr>
            <a:lvl6pPr marL="2514600" indent="-228600" eaLnBrk="0" fontAlgn="base" hangingPunct="0">
              <a:lnSpc>
                <a:spcPct val="90000"/>
              </a:lnSpc>
              <a:spcBef>
                <a:spcPct val="0"/>
              </a:spcBef>
              <a:spcAft>
                <a:spcPct val="0"/>
              </a:spcAft>
              <a:defRPr sz="3000" b="1">
                <a:solidFill>
                  <a:schemeClr val="tx1"/>
                </a:solidFill>
                <a:latin typeface="Arial" charset="0"/>
              </a:defRPr>
            </a:lvl6pPr>
            <a:lvl7pPr marL="2971800" indent="-228600" eaLnBrk="0" fontAlgn="base" hangingPunct="0">
              <a:lnSpc>
                <a:spcPct val="90000"/>
              </a:lnSpc>
              <a:spcBef>
                <a:spcPct val="0"/>
              </a:spcBef>
              <a:spcAft>
                <a:spcPct val="0"/>
              </a:spcAft>
              <a:defRPr sz="3000" b="1">
                <a:solidFill>
                  <a:schemeClr val="tx1"/>
                </a:solidFill>
                <a:latin typeface="Arial" charset="0"/>
              </a:defRPr>
            </a:lvl7pPr>
            <a:lvl8pPr marL="3429000" indent="-228600" eaLnBrk="0" fontAlgn="base" hangingPunct="0">
              <a:lnSpc>
                <a:spcPct val="90000"/>
              </a:lnSpc>
              <a:spcBef>
                <a:spcPct val="0"/>
              </a:spcBef>
              <a:spcAft>
                <a:spcPct val="0"/>
              </a:spcAft>
              <a:defRPr sz="3000" b="1">
                <a:solidFill>
                  <a:schemeClr val="tx1"/>
                </a:solidFill>
                <a:latin typeface="Arial" charset="0"/>
              </a:defRPr>
            </a:lvl8pPr>
            <a:lvl9pPr marL="3886200" indent="-228600" eaLnBrk="0" fontAlgn="base" hangingPunct="0">
              <a:lnSpc>
                <a:spcPct val="90000"/>
              </a:lnSpc>
              <a:spcBef>
                <a:spcPct val="0"/>
              </a:spcBef>
              <a:spcAft>
                <a:spcPct val="0"/>
              </a:spcAft>
              <a:defRPr sz="3000" b="1">
                <a:solidFill>
                  <a:schemeClr val="tx1"/>
                </a:solidFill>
                <a:latin typeface="Arial" charset="0"/>
              </a:defRPr>
            </a:lvl9pPr>
          </a:lstStyle>
          <a:p>
            <a:r>
              <a:rPr lang="en-US" altLang="en-US" sz="1000"/>
              <a:t>Key length: </a:t>
            </a:r>
          </a:p>
          <a:p>
            <a:r>
              <a:rPr lang="en-US" altLang="en-US" sz="1000"/>
              <a:t>- 128-bits</a:t>
            </a:r>
          </a:p>
        </p:txBody>
      </p:sp>
      <p:sp>
        <p:nvSpPr>
          <p:cNvPr id="35854" name="Text Box 14"/>
          <p:cNvSpPr txBox="1">
            <a:spLocks noChangeArrowheads="1"/>
          </p:cNvSpPr>
          <p:nvPr/>
        </p:nvSpPr>
        <p:spPr bwMode="auto">
          <a:xfrm>
            <a:off x="4791075" y="5486400"/>
            <a:ext cx="838200" cy="452438"/>
          </a:xfrm>
          <a:prstGeom prst="rect">
            <a:avLst/>
          </a:prstGeom>
          <a:solidFill>
            <a:schemeClr val="bg1"/>
          </a:solidFill>
          <a:ln w="9525">
            <a:solidFill>
              <a:srgbClr val="000099"/>
            </a:solidFill>
            <a:miter lim="800000"/>
            <a:headEnd/>
            <a:tailEnd/>
          </a:ln>
        </p:spPr>
        <p:txBody>
          <a:bodyPr lIns="45720" tIns="0" rIns="0" bIns="0" anchor="ctr" anchorCtr="1"/>
          <a:lstStyle>
            <a:lvl1pPr>
              <a:defRPr sz="3000" b="1">
                <a:solidFill>
                  <a:schemeClr val="tx1"/>
                </a:solidFill>
                <a:latin typeface="Arial" charset="0"/>
              </a:defRPr>
            </a:lvl1pPr>
            <a:lvl2pPr marL="742950" indent="-285750">
              <a:defRPr sz="3000" b="1">
                <a:solidFill>
                  <a:schemeClr val="tx1"/>
                </a:solidFill>
                <a:latin typeface="Arial" charset="0"/>
              </a:defRPr>
            </a:lvl2pPr>
            <a:lvl3pPr marL="1143000" indent="-228600">
              <a:defRPr sz="3000" b="1">
                <a:solidFill>
                  <a:schemeClr val="tx1"/>
                </a:solidFill>
                <a:latin typeface="Arial" charset="0"/>
              </a:defRPr>
            </a:lvl3pPr>
            <a:lvl4pPr marL="1600200" indent="-228600">
              <a:defRPr sz="3000" b="1">
                <a:solidFill>
                  <a:schemeClr val="tx1"/>
                </a:solidFill>
                <a:latin typeface="Arial" charset="0"/>
              </a:defRPr>
            </a:lvl4pPr>
            <a:lvl5pPr marL="2057400" indent="-228600">
              <a:defRPr sz="3000" b="1">
                <a:solidFill>
                  <a:schemeClr val="tx1"/>
                </a:solidFill>
                <a:latin typeface="Arial" charset="0"/>
              </a:defRPr>
            </a:lvl5pPr>
            <a:lvl6pPr marL="2514600" indent="-228600" eaLnBrk="0" fontAlgn="base" hangingPunct="0">
              <a:lnSpc>
                <a:spcPct val="90000"/>
              </a:lnSpc>
              <a:spcBef>
                <a:spcPct val="0"/>
              </a:spcBef>
              <a:spcAft>
                <a:spcPct val="0"/>
              </a:spcAft>
              <a:defRPr sz="3000" b="1">
                <a:solidFill>
                  <a:schemeClr val="tx1"/>
                </a:solidFill>
                <a:latin typeface="Arial" charset="0"/>
              </a:defRPr>
            </a:lvl6pPr>
            <a:lvl7pPr marL="2971800" indent="-228600" eaLnBrk="0" fontAlgn="base" hangingPunct="0">
              <a:lnSpc>
                <a:spcPct val="90000"/>
              </a:lnSpc>
              <a:spcBef>
                <a:spcPct val="0"/>
              </a:spcBef>
              <a:spcAft>
                <a:spcPct val="0"/>
              </a:spcAft>
              <a:defRPr sz="3000" b="1">
                <a:solidFill>
                  <a:schemeClr val="tx1"/>
                </a:solidFill>
                <a:latin typeface="Arial" charset="0"/>
              </a:defRPr>
            </a:lvl7pPr>
            <a:lvl8pPr marL="3429000" indent="-228600" eaLnBrk="0" fontAlgn="base" hangingPunct="0">
              <a:lnSpc>
                <a:spcPct val="90000"/>
              </a:lnSpc>
              <a:spcBef>
                <a:spcPct val="0"/>
              </a:spcBef>
              <a:spcAft>
                <a:spcPct val="0"/>
              </a:spcAft>
              <a:defRPr sz="3000" b="1">
                <a:solidFill>
                  <a:schemeClr val="tx1"/>
                </a:solidFill>
                <a:latin typeface="Arial" charset="0"/>
              </a:defRPr>
            </a:lvl8pPr>
            <a:lvl9pPr marL="3886200" indent="-228600" eaLnBrk="0" fontAlgn="base" hangingPunct="0">
              <a:lnSpc>
                <a:spcPct val="90000"/>
              </a:lnSpc>
              <a:spcBef>
                <a:spcPct val="0"/>
              </a:spcBef>
              <a:spcAft>
                <a:spcPct val="0"/>
              </a:spcAft>
              <a:defRPr sz="3000" b="1">
                <a:solidFill>
                  <a:schemeClr val="tx1"/>
                </a:solidFill>
                <a:latin typeface="Arial" charset="0"/>
              </a:defRPr>
            </a:lvl9pPr>
          </a:lstStyle>
          <a:p>
            <a:r>
              <a:rPr lang="en-US" altLang="en-US" sz="1000"/>
              <a:t>Key length: </a:t>
            </a:r>
          </a:p>
          <a:p>
            <a:r>
              <a:rPr lang="en-US" altLang="en-US" sz="1000"/>
              <a:t>- 160-bits</a:t>
            </a:r>
            <a:r>
              <a:rPr lang="en-US" altLang="en-US" sz="1000" b="0"/>
              <a:t>)</a:t>
            </a:r>
          </a:p>
        </p:txBody>
      </p:sp>
      <p:cxnSp>
        <p:nvCxnSpPr>
          <p:cNvPr id="35855" name="AutoShape 15"/>
          <p:cNvCxnSpPr>
            <a:cxnSpLocks noChangeShapeType="1"/>
            <a:stCxn id="35849" idx="2"/>
            <a:endCxn id="35853" idx="0"/>
          </p:cNvCxnSpPr>
          <p:nvPr/>
        </p:nvCxnSpPr>
        <p:spPr bwMode="auto">
          <a:xfrm>
            <a:off x="4295775" y="4724400"/>
            <a:ext cx="0" cy="274638"/>
          </a:xfrm>
          <a:prstGeom prst="straightConnector1">
            <a:avLst/>
          </a:prstGeom>
          <a:noFill/>
          <a:ln w="28575">
            <a:solidFill>
              <a:srgbClr val="000099"/>
            </a:solidFill>
            <a:round/>
            <a:headEnd/>
            <a:tailEnd type="triangle" w="med" len="med"/>
          </a:ln>
          <a:extLst>
            <a:ext uri="{909E8E84-426E-40DD-AFC4-6F175D3DCCD1}">
              <a14:hiddenFill xmlns:a14="http://schemas.microsoft.com/office/drawing/2010/main">
                <a:noFill/>
              </a14:hiddenFill>
            </a:ext>
          </a:extLst>
        </p:spPr>
      </p:cxnSp>
      <p:cxnSp>
        <p:nvCxnSpPr>
          <p:cNvPr id="35856" name="AutoShape 16"/>
          <p:cNvCxnSpPr>
            <a:cxnSpLocks noChangeShapeType="1"/>
            <a:stCxn id="35850" idx="2"/>
            <a:endCxn id="35854" idx="0"/>
          </p:cNvCxnSpPr>
          <p:nvPr/>
        </p:nvCxnSpPr>
        <p:spPr bwMode="auto">
          <a:xfrm>
            <a:off x="5210175" y="4724400"/>
            <a:ext cx="0" cy="762000"/>
          </a:xfrm>
          <a:prstGeom prst="straightConnector1">
            <a:avLst/>
          </a:prstGeom>
          <a:noFill/>
          <a:ln w="28575">
            <a:solidFill>
              <a:srgbClr val="000099"/>
            </a:solidFill>
            <a:round/>
            <a:headEnd/>
            <a:tailEnd type="triangle" w="med" len="med"/>
          </a:ln>
          <a:extLst>
            <a:ext uri="{909E8E84-426E-40DD-AFC4-6F175D3DCCD1}">
              <a14:hiddenFill xmlns:a14="http://schemas.microsoft.com/office/drawing/2010/main">
                <a:noFill/>
              </a14:hiddenFill>
            </a:ext>
          </a:extLst>
        </p:spPr>
      </p:cxnSp>
      <p:sp>
        <p:nvSpPr>
          <p:cNvPr id="35857" name="AutoShape 20"/>
          <p:cNvSpPr>
            <a:spLocks noChangeArrowheads="1"/>
          </p:cNvSpPr>
          <p:nvPr/>
        </p:nvSpPr>
        <p:spPr bwMode="auto">
          <a:xfrm>
            <a:off x="3571875" y="3476625"/>
            <a:ext cx="2362200" cy="381000"/>
          </a:xfrm>
          <a:prstGeom prst="leftRightArrow">
            <a:avLst>
              <a:gd name="adj1" fmla="val 50000"/>
              <a:gd name="adj2" fmla="val 124000"/>
            </a:avLst>
          </a:prstGeom>
          <a:solidFill>
            <a:schemeClr val="accent1"/>
          </a:solidFill>
          <a:ln w="9525">
            <a:solidFill>
              <a:schemeClr val="tx1"/>
            </a:solidFill>
            <a:miter lim="800000"/>
            <a:headEnd/>
            <a:tailEnd/>
          </a:ln>
        </p:spPr>
        <p:txBody>
          <a:bodyPr wrap="none" anchor="ctr"/>
          <a:lstStyle>
            <a:lvl1pPr>
              <a:defRPr sz="3000" b="1">
                <a:solidFill>
                  <a:schemeClr val="tx1"/>
                </a:solidFill>
                <a:latin typeface="Arial" charset="0"/>
              </a:defRPr>
            </a:lvl1pPr>
            <a:lvl2pPr marL="742950" indent="-285750">
              <a:defRPr sz="3000" b="1">
                <a:solidFill>
                  <a:schemeClr val="tx1"/>
                </a:solidFill>
                <a:latin typeface="Arial" charset="0"/>
              </a:defRPr>
            </a:lvl2pPr>
            <a:lvl3pPr marL="1143000" indent="-228600">
              <a:defRPr sz="3000" b="1">
                <a:solidFill>
                  <a:schemeClr val="tx1"/>
                </a:solidFill>
                <a:latin typeface="Arial" charset="0"/>
              </a:defRPr>
            </a:lvl3pPr>
            <a:lvl4pPr marL="1600200" indent="-228600">
              <a:defRPr sz="3000" b="1">
                <a:solidFill>
                  <a:schemeClr val="tx1"/>
                </a:solidFill>
                <a:latin typeface="Arial" charset="0"/>
              </a:defRPr>
            </a:lvl4pPr>
            <a:lvl5pPr marL="2057400" indent="-228600">
              <a:defRPr sz="3000" b="1">
                <a:solidFill>
                  <a:schemeClr val="tx1"/>
                </a:solidFill>
                <a:latin typeface="Arial" charset="0"/>
              </a:defRPr>
            </a:lvl5pPr>
            <a:lvl6pPr marL="2514600" indent="-228600" eaLnBrk="0" fontAlgn="base" hangingPunct="0">
              <a:lnSpc>
                <a:spcPct val="90000"/>
              </a:lnSpc>
              <a:spcBef>
                <a:spcPct val="0"/>
              </a:spcBef>
              <a:spcAft>
                <a:spcPct val="0"/>
              </a:spcAft>
              <a:defRPr sz="3000" b="1">
                <a:solidFill>
                  <a:schemeClr val="tx1"/>
                </a:solidFill>
                <a:latin typeface="Arial" charset="0"/>
              </a:defRPr>
            </a:lvl6pPr>
            <a:lvl7pPr marL="2971800" indent="-228600" eaLnBrk="0" fontAlgn="base" hangingPunct="0">
              <a:lnSpc>
                <a:spcPct val="90000"/>
              </a:lnSpc>
              <a:spcBef>
                <a:spcPct val="0"/>
              </a:spcBef>
              <a:spcAft>
                <a:spcPct val="0"/>
              </a:spcAft>
              <a:defRPr sz="3000" b="1">
                <a:solidFill>
                  <a:schemeClr val="tx1"/>
                </a:solidFill>
                <a:latin typeface="Arial" charset="0"/>
              </a:defRPr>
            </a:lvl7pPr>
            <a:lvl8pPr marL="3429000" indent="-228600" eaLnBrk="0" fontAlgn="base" hangingPunct="0">
              <a:lnSpc>
                <a:spcPct val="90000"/>
              </a:lnSpc>
              <a:spcBef>
                <a:spcPct val="0"/>
              </a:spcBef>
              <a:spcAft>
                <a:spcPct val="0"/>
              </a:spcAft>
              <a:defRPr sz="3000" b="1">
                <a:solidFill>
                  <a:schemeClr val="tx1"/>
                </a:solidFill>
                <a:latin typeface="Arial" charset="0"/>
              </a:defRPr>
            </a:lvl8pPr>
            <a:lvl9pPr marL="3886200" indent="-228600" eaLnBrk="0" fontAlgn="base" hangingPunct="0">
              <a:lnSpc>
                <a:spcPct val="90000"/>
              </a:lnSpc>
              <a:spcBef>
                <a:spcPct val="0"/>
              </a:spcBef>
              <a:spcAft>
                <a:spcPct val="0"/>
              </a:spcAft>
              <a:defRPr sz="3000" b="1">
                <a:solidFill>
                  <a:schemeClr val="tx1"/>
                </a:solidFill>
                <a:latin typeface="Arial" charset="0"/>
              </a:defRPr>
            </a:lvl9pPr>
          </a:lstStyle>
          <a:p>
            <a:pPr algn="ctr"/>
            <a:r>
              <a:rPr lang="en-US" altLang="en-US" sz="900"/>
              <a:t>Least secure    Most secure</a:t>
            </a:r>
          </a:p>
        </p:txBody>
      </p:sp>
    </p:spTree>
    <p:extLst>
      <p:ext uri="{BB962C8B-B14F-4D97-AF65-F5344CB8AC3E}">
        <p14:creationId xmlns:p14="http://schemas.microsoft.com/office/powerpoint/2010/main" val="15051935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600200"/>
            <a:ext cx="7086600" cy="455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0" y="5334000"/>
            <a:ext cx="614363" cy="62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8" name="Text Box 4"/>
          <p:cNvSpPr txBox="1">
            <a:spLocks noChangeArrowheads="1"/>
          </p:cNvSpPr>
          <p:nvPr/>
        </p:nvSpPr>
        <p:spPr bwMode="auto">
          <a:xfrm>
            <a:off x="6470650" y="5554663"/>
            <a:ext cx="5397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000" b="1">
                <a:solidFill>
                  <a:schemeClr val="tx1"/>
                </a:solidFill>
                <a:latin typeface="Arial" charset="0"/>
              </a:defRPr>
            </a:lvl1pPr>
            <a:lvl2pPr marL="742950" indent="-285750">
              <a:defRPr sz="3000" b="1">
                <a:solidFill>
                  <a:schemeClr val="tx1"/>
                </a:solidFill>
                <a:latin typeface="Arial" charset="0"/>
              </a:defRPr>
            </a:lvl2pPr>
            <a:lvl3pPr marL="1143000" indent="-228600">
              <a:defRPr sz="3000" b="1">
                <a:solidFill>
                  <a:schemeClr val="tx1"/>
                </a:solidFill>
                <a:latin typeface="Arial" charset="0"/>
              </a:defRPr>
            </a:lvl3pPr>
            <a:lvl4pPr marL="1600200" indent="-228600">
              <a:defRPr sz="3000" b="1">
                <a:solidFill>
                  <a:schemeClr val="tx1"/>
                </a:solidFill>
                <a:latin typeface="Arial" charset="0"/>
              </a:defRPr>
            </a:lvl4pPr>
            <a:lvl5pPr marL="2057400" indent="-228600">
              <a:defRPr sz="3000" b="1">
                <a:solidFill>
                  <a:schemeClr val="tx1"/>
                </a:solidFill>
                <a:latin typeface="Arial" charset="0"/>
              </a:defRPr>
            </a:lvl5pPr>
            <a:lvl6pPr marL="2514600" indent="-228600" eaLnBrk="0" fontAlgn="base" hangingPunct="0">
              <a:lnSpc>
                <a:spcPct val="90000"/>
              </a:lnSpc>
              <a:spcBef>
                <a:spcPct val="0"/>
              </a:spcBef>
              <a:spcAft>
                <a:spcPct val="0"/>
              </a:spcAft>
              <a:defRPr sz="3000" b="1">
                <a:solidFill>
                  <a:schemeClr val="tx1"/>
                </a:solidFill>
                <a:latin typeface="Arial" charset="0"/>
              </a:defRPr>
            </a:lvl6pPr>
            <a:lvl7pPr marL="2971800" indent="-228600" eaLnBrk="0" fontAlgn="base" hangingPunct="0">
              <a:lnSpc>
                <a:spcPct val="90000"/>
              </a:lnSpc>
              <a:spcBef>
                <a:spcPct val="0"/>
              </a:spcBef>
              <a:spcAft>
                <a:spcPct val="0"/>
              </a:spcAft>
              <a:defRPr sz="3000" b="1">
                <a:solidFill>
                  <a:schemeClr val="tx1"/>
                </a:solidFill>
                <a:latin typeface="Arial" charset="0"/>
              </a:defRPr>
            </a:lvl7pPr>
            <a:lvl8pPr marL="3429000" indent="-228600" eaLnBrk="0" fontAlgn="base" hangingPunct="0">
              <a:lnSpc>
                <a:spcPct val="90000"/>
              </a:lnSpc>
              <a:spcBef>
                <a:spcPct val="0"/>
              </a:spcBef>
              <a:spcAft>
                <a:spcPct val="0"/>
              </a:spcAft>
              <a:defRPr sz="3000" b="1">
                <a:solidFill>
                  <a:schemeClr val="tx1"/>
                </a:solidFill>
                <a:latin typeface="Arial" charset="0"/>
              </a:defRPr>
            </a:lvl8pPr>
            <a:lvl9pPr marL="3886200" indent="-228600" eaLnBrk="0" fontAlgn="base" hangingPunct="0">
              <a:lnSpc>
                <a:spcPct val="90000"/>
              </a:lnSpc>
              <a:spcBef>
                <a:spcPct val="0"/>
              </a:spcBef>
              <a:spcAft>
                <a:spcPct val="0"/>
              </a:spcAft>
              <a:defRPr sz="3000" b="1">
                <a:solidFill>
                  <a:schemeClr val="tx1"/>
                </a:solidFill>
                <a:latin typeface="Arial" charset="0"/>
              </a:defRPr>
            </a:lvl9pPr>
          </a:lstStyle>
          <a:p>
            <a:r>
              <a:rPr lang="en-US" altLang="en-US" sz="1400" b="0">
                <a:solidFill>
                  <a:schemeClr val="bg1"/>
                </a:solidFill>
              </a:rPr>
              <a:t>DH7</a:t>
            </a:r>
          </a:p>
        </p:txBody>
      </p:sp>
      <p:sp>
        <p:nvSpPr>
          <p:cNvPr id="36869" name="Text Box 5"/>
          <p:cNvSpPr txBox="1">
            <a:spLocks noChangeArrowheads="1"/>
          </p:cNvSpPr>
          <p:nvPr/>
        </p:nvSpPr>
        <p:spPr bwMode="auto">
          <a:xfrm>
            <a:off x="1066800" y="5486400"/>
            <a:ext cx="1676400" cy="304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000" b="1">
                <a:solidFill>
                  <a:schemeClr val="tx1"/>
                </a:solidFill>
                <a:latin typeface="Arial" charset="0"/>
              </a:defRPr>
            </a:lvl1pPr>
            <a:lvl2pPr marL="742950" indent="-285750">
              <a:defRPr sz="3000" b="1">
                <a:solidFill>
                  <a:schemeClr val="tx1"/>
                </a:solidFill>
                <a:latin typeface="Arial" charset="0"/>
              </a:defRPr>
            </a:lvl2pPr>
            <a:lvl3pPr marL="1143000" indent="-228600">
              <a:defRPr sz="3000" b="1">
                <a:solidFill>
                  <a:schemeClr val="tx1"/>
                </a:solidFill>
                <a:latin typeface="Arial" charset="0"/>
              </a:defRPr>
            </a:lvl3pPr>
            <a:lvl4pPr marL="1600200" indent="-228600">
              <a:defRPr sz="3000" b="1">
                <a:solidFill>
                  <a:schemeClr val="tx1"/>
                </a:solidFill>
                <a:latin typeface="Arial" charset="0"/>
              </a:defRPr>
            </a:lvl4pPr>
            <a:lvl5pPr marL="2057400" indent="-228600">
              <a:defRPr sz="3000" b="1">
                <a:solidFill>
                  <a:schemeClr val="tx1"/>
                </a:solidFill>
                <a:latin typeface="Arial" charset="0"/>
              </a:defRPr>
            </a:lvl5pPr>
            <a:lvl6pPr marL="2514600" indent="-228600" eaLnBrk="0" fontAlgn="base" hangingPunct="0">
              <a:lnSpc>
                <a:spcPct val="90000"/>
              </a:lnSpc>
              <a:spcBef>
                <a:spcPct val="0"/>
              </a:spcBef>
              <a:spcAft>
                <a:spcPct val="0"/>
              </a:spcAft>
              <a:defRPr sz="3000" b="1">
                <a:solidFill>
                  <a:schemeClr val="tx1"/>
                </a:solidFill>
                <a:latin typeface="Arial" charset="0"/>
              </a:defRPr>
            </a:lvl6pPr>
            <a:lvl7pPr marL="2971800" indent="-228600" eaLnBrk="0" fontAlgn="base" hangingPunct="0">
              <a:lnSpc>
                <a:spcPct val="90000"/>
              </a:lnSpc>
              <a:spcBef>
                <a:spcPct val="0"/>
              </a:spcBef>
              <a:spcAft>
                <a:spcPct val="0"/>
              </a:spcAft>
              <a:defRPr sz="3000" b="1">
                <a:solidFill>
                  <a:schemeClr val="tx1"/>
                </a:solidFill>
                <a:latin typeface="Arial" charset="0"/>
              </a:defRPr>
            </a:lvl7pPr>
            <a:lvl8pPr marL="3429000" indent="-228600" eaLnBrk="0" fontAlgn="base" hangingPunct="0">
              <a:lnSpc>
                <a:spcPct val="90000"/>
              </a:lnSpc>
              <a:spcBef>
                <a:spcPct val="0"/>
              </a:spcBef>
              <a:spcAft>
                <a:spcPct val="0"/>
              </a:spcAft>
              <a:defRPr sz="3000" b="1">
                <a:solidFill>
                  <a:schemeClr val="tx1"/>
                </a:solidFill>
                <a:latin typeface="Arial" charset="0"/>
              </a:defRPr>
            </a:lvl8pPr>
            <a:lvl9pPr marL="3886200" indent="-228600" eaLnBrk="0" fontAlgn="base" hangingPunct="0">
              <a:lnSpc>
                <a:spcPct val="90000"/>
              </a:lnSpc>
              <a:spcBef>
                <a:spcPct val="0"/>
              </a:spcBef>
              <a:spcAft>
                <a:spcPct val="0"/>
              </a:spcAft>
              <a:defRPr sz="3000" b="1">
                <a:solidFill>
                  <a:schemeClr val="tx1"/>
                </a:solidFill>
                <a:latin typeface="Arial" charset="0"/>
              </a:defRPr>
            </a:lvl9pPr>
          </a:lstStyle>
          <a:p>
            <a:pPr algn="r">
              <a:spcBef>
                <a:spcPct val="50000"/>
              </a:spcBef>
            </a:pPr>
            <a:r>
              <a:rPr lang="en-US" altLang="en-US" sz="1400" b="0"/>
              <a:t>Diffie-Hellman</a:t>
            </a:r>
          </a:p>
        </p:txBody>
      </p:sp>
      <p:sp>
        <p:nvSpPr>
          <p:cNvPr id="36870" name="Rectangle 6"/>
          <p:cNvSpPr>
            <a:spLocks noGrp="1" noChangeAspect="1" noChangeArrowheads="1"/>
          </p:cNvSpPr>
          <p:nvPr>
            <p:ph type="title"/>
          </p:nvPr>
        </p:nvSpPr>
        <p:spPr/>
        <p:txBody>
          <a:bodyPr/>
          <a:lstStyle/>
          <a:p>
            <a:r>
              <a:rPr lang="en-US" altLang="en-US"/>
              <a:t>Authentication</a:t>
            </a:r>
          </a:p>
        </p:txBody>
      </p:sp>
      <p:sp>
        <p:nvSpPr>
          <p:cNvPr id="36871" name="Rectangle 7"/>
          <p:cNvSpPr>
            <a:spLocks noChangeArrowheads="1"/>
          </p:cNvSpPr>
          <p:nvPr/>
        </p:nvSpPr>
        <p:spPr bwMode="auto">
          <a:xfrm>
            <a:off x="990600" y="5334000"/>
            <a:ext cx="6172200" cy="828675"/>
          </a:xfrm>
          <a:prstGeom prst="rect">
            <a:avLst/>
          </a:prstGeom>
          <a:solidFill>
            <a:schemeClr val="bg1">
              <a:alpha val="4901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000" b="1">
                <a:solidFill>
                  <a:schemeClr val="tx1"/>
                </a:solidFill>
                <a:latin typeface="Arial" charset="0"/>
              </a:defRPr>
            </a:lvl1pPr>
            <a:lvl2pPr marL="742950" indent="-285750">
              <a:defRPr sz="3000" b="1">
                <a:solidFill>
                  <a:schemeClr val="tx1"/>
                </a:solidFill>
                <a:latin typeface="Arial" charset="0"/>
              </a:defRPr>
            </a:lvl2pPr>
            <a:lvl3pPr marL="1143000" indent="-228600">
              <a:defRPr sz="3000" b="1">
                <a:solidFill>
                  <a:schemeClr val="tx1"/>
                </a:solidFill>
                <a:latin typeface="Arial" charset="0"/>
              </a:defRPr>
            </a:lvl3pPr>
            <a:lvl4pPr marL="1600200" indent="-228600">
              <a:defRPr sz="3000" b="1">
                <a:solidFill>
                  <a:schemeClr val="tx1"/>
                </a:solidFill>
                <a:latin typeface="Arial" charset="0"/>
              </a:defRPr>
            </a:lvl4pPr>
            <a:lvl5pPr marL="2057400" indent="-228600">
              <a:defRPr sz="3000" b="1">
                <a:solidFill>
                  <a:schemeClr val="tx1"/>
                </a:solidFill>
                <a:latin typeface="Arial" charset="0"/>
              </a:defRPr>
            </a:lvl5pPr>
            <a:lvl6pPr marL="2514600" indent="-228600" eaLnBrk="0" fontAlgn="base" hangingPunct="0">
              <a:lnSpc>
                <a:spcPct val="90000"/>
              </a:lnSpc>
              <a:spcBef>
                <a:spcPct val="0"/>
              </a:spcBef>
              <a:spcAft>
                <a:spcPct val="0"/>
              </a:spcAft>
              <a:defRPr sz="3000" b="1">
                <a:solidFill>
                  <a:schemeClr val="tx1"/>
                </a:solidFill>
                <a:latin typeface="Arial" charset="0"/>
              </a:defRPr>
            </a:lvl6pPr>
            <a:lvl7pPr marL="2971800" indent="-228600" eaLnBrk="0" fontAlgn="base" hangingPunct="0">
              <a:lnSpc>
                <a:spcPct val="90000"/>
              </a:lnSpc>
              <a:spcBef>
                <a:spcPct val="0"/>
              </a:spcBef>
              <a:spcAft>
                <a:spcPct val="0"/>
              </a:spcAft>
              <a:defRPr sz="3000" b="1">
                <a:solidFill>
                  <a:schemeClr val="tx1"/>
                </a:solidFill>
                <a:latin typeface="Arial" charset="0"/>
              </a:defRPr>
            </a:lvl7pPr>
            <a:lvl8pPr marL="3429000" indent="-228600" eaLnBrk="0" fontAlgn="base" hangingPunct="0">
              <a:lnSpc>
                <a:spcPct val="90000"/>
              </a:lnSpc>
              <a:spcBef>
                <a:spcPct val="0"/>
              </a:spcBef>
              <a:spcAft>
                <a:spcPct val="0"/>
              </a:spcAft>
              <a:defRPr sz="3000" b="1">
                <a:solidFill>
                  <a:schemeClr val="tx1"/>
                </a:solidFill>
                <a:latin typeface="Arial" charset="0"/>
              </a:defRPr>
            </a:lvl8pPr>
            <a:lvl9pPr marL="3886200" indent="-228600" eaLnBrk="0" fontAlgn="base" hangingPunct="0">
              <a:lnSpc>
                <a:spcPct val="90000"/>
              </a:lnSpc>
              <a:spcBef>
                <a:spcPct val="0"/>
              </a:spcBef>
              <a:spcAft>
                <a:spcPct val="0"/>
              </a:spcAft>
              <a:defRPr sz="3000" b="1">
                <a:solidFill>
                  <a:schemeClr val="tx1"/>
                </a:solidFill>
                <a:latin typeface="Arial" charset="0"/>
              </a:defRPr>
            </a:lvl9pPr>
          </a:lstStyle>
          <a:p>
            <a:endParaRPr lang="en-US" altLang="en-US"/>
          </a:p>
        </p:txBody>
      </p:sp>
      <p:sp>
        <p:nvSpPr>
          <p:cNvPr id="36872" name="Rectangle 8"/>
          <p:cNvSpPr>
            <a:spLocks noChangeArrowheads="1"/>
          </p:cNvSpPr>
          <p:nvPr/>
        </p:nvSpPr>
        <p:spPr bwMode="auto">
          <a:xfrm>
            <a:off x="1219200" y="1600200"/>
            <a:ext cx="6934200" cy="3124200"/>
          </a:xfrm>
          <a:prstGeom prst="rect">
            <a:avLst/>
          </a:prstGeom>
          <a:solidFill>
            <a:schemeClr val="bg1">
              <a:alpha val="36862"/>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000" b="1">
                <a:solidFill>
                  <a:schemeClr val="tx1"/>
                </a:solidFill>
                <a:latin typeface="Arial" charset="0"/>
              </a:defRPr>
            </a:lvl1pPr>
            <a:lvl2pPr marL="742950" indent="-285750">
              <a:defRPr sz="3000" b="1">
                <a:solidFill>
                  <a:schemeClr val="tx1"/>
                </a:solidFill>
                <a:latin typeface="Arial" charset="0"/>
              </a:defRPr>
            </a:lvl2pPr>
            <a:lvl3pPr marL="1143000" indent="-228600">
              <a:defRPr sz="3000" b="1">
                <a:solidFill>
                  <a:schemeClr val="tx1"/>
                </a:solidFill>
                <a:latin typeface="Arial" charset="0"/>
              </a:defRPr>
            </a:lvl3pPr>
            <a:lvl4pPr marL="1600200" indent="-228600">
              <a:defRPr sz="3000" b="1">
                <a:solidFill>
                  <a:schemeClr val="tx1"/>
                </a:solidFill>
                <a:latin typeface="Arial" charset="0"/>
              </a:defRPr>
            </a:lvl4pPr>
            <a:lvl5pPr marL="2057400" indent="-228600">
              <a:defRPr sz="3000" b="1">
                <a:solidFill>
                  <a:schemeClr val="tx1"/>
                </a:solidFill>
                <a:latin typeface="Arial" charset="0"/>
              </a:defRPr>
            </a:lvl5pPr>
            <a:lvl6pPr marL="2514600" indent="-228600" eaLnBrk="0" fontAlgn="base" hangingPunct="0">
              <a:lnSpc>
                <a:spcPct val="90000"/>
              </a:lnSpc>
              <a:spcBef>
                <a:spcPct val="0"/>
              </a:spcBef>
              <a:spcAft>
                <a:spcPct val="0"/>
              </a:spcAft>
              <a:defRPr sz="3000" b="1">
                <a:solidFill>
                  <a:schemeClr val="tx1"/>
                </a:solidFill>
                <a:latin typeface="Arial" charset="0"/>
              </a:defRPr>
            </a:lvl6pPr>
            <a:lvl7pPr marL="2971800" indent="-228600" eaLnBrk="0" fontAlgn="base" hangingPunct="0">
              <a:lnSpc>
                <a:spcPct val="90000"/>
              </a:lnSpc>
              <a:spcBef>
                <a:spcPct val="0"/>
              </a:spcBef>
              <a:spcAft>
                <a:spcPct val="0"/>
              </a:spcAft>
              <a:defRPr sz="3000" b="1">
                <a:solidFill>
                  <a:schemeClr val="tx1"/>
                </a:solidFill>
                <a:latin typeface="Arial" charset="0"/>
              </a:defRPr>
            </a:lvl7pPr>
            <a:lvl8pPr marL="3429000" indent="-228600" eaLnBrk="0" fontAlgn="base" hangingPunct="0">
              <a:lnSpc>
                <a:spcPct val="90000"/>
              </a:lnSpc>
              <a:spcBef>
                <a:spcPct val="0"/>
              </a:spcBef>
              <a:spcAft>
                <a:spcPct val="0"/>
              </a:spcAft>
              <a:defRPr sz="3000" b="1">
                <a:solidFill>
                  <a:schemeClr val="tx1"/>
                </a:solidFill>
                <a:latin typeface="Arial" charset="0"/>
              </a:defRPr>
            </a:lvl8pPr>
            <a:lvl9pPr marL="3886200" indent="-228600" eaLnBrk="0" fontAlgn="base" hangingPunct="0">
              <a:lnSpc>
                <a:spcPct val="90000"/>
              </a:lnSpc>
              <a:spcBef>
                <a:spcPct val="0"/>
              </a:spcBef>
              <a:spcAft>
                <a:spcPct val="0"/>
              </a:spcAft>
              <a:defRPr sz="3000" b="1">
                <a:solidFill>
                  <a:schemeClr val="tx1"/>
                </a:solidFill>
                <a:latin typeface="Arial" charset="0"/>
              </a:defRPr>
            </a:lvl9pPr>
          </a:lstStyle>
          <a:p>
            <a:endParaRPr lang="en-US" altLang="en-US"/>
          </a:p>
        </p:txBody>
      </p:sp>
      <p:sp>
        <p:nvSpPr>
          <p:cNvPr id="36873" name="Rectangle 9"/>
          <p:cNvSpPr>
            <a:spLocks noChangeArrowheads="1"/>
          </p:cNvSpPr>
          <p:nvPr/>
        </p:nvSpPr>
        <p:spPr bwMode="auto">
          <a:xfrm>
            <a:off x="4038600" y="3943350"/>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000" b="1">
                <a:solidFill>
                  <a:schemeClr val="tx1"/>
                </a:solidFill>
                <a:latin typeface="Arial" charset="0"/>
              </a:defRPr>
            </a:lvl1pPr>
            <a:lvl2pPr marL="742950" indent="-285750">
              <a:defRPr sz="3000" b="1">
                <a:solidFill>
                  <a:schemeClr val="tx1"/>
                </a:solidFill>
                <a:latin typeface="Arial" charset="0"/>
              </a:defRPr>
            </a:lvl2pPr>
            <a:lvl3pPr marL="1143000" indent="-228600">
              <a:defRPr sz="3000" b="1">
                <a:solidFill>
                  <a:schemeClr val="tx1"/>
                </a:solidFill>
                <a:latin typeface="Arial" charset="0"/>
              </a:defRPr>
            </a:lvl3pPr>
            <a:lvl4pPr marL="1600200" indent="-228600">
              <a:defRPr sz="3000" b="1">
                <a:solidFill>
                  <a:schemeClr val="tx1"/>
                </a:solidFill>
                <a:latin typeface="Arial" charset="0"/>
              </a:defRPr>
            </a:lvl4pPr>
            <a:lvl5pPr marL="2057400" indent="-228600">
              <a:defRPr sz="3000" b="1">
                <a:solidFill>
                  <a:schemeClr val="tx1"/>
                </a:solidFill>
                <a:latin typeface="Arial" charset="0"/>
              </a:defRPr>
            </a:lvl5pPr>
            <a:lvl6pPr marL="2514600" indent="-228600" eaLnBrk="0" fontAlgn="base" hangingPunct="0">
              <a:lnSpc>
                <a:spcPct val="90000"/>
              </a:lnSpc>
              <a:spcBef>
                <a:spcPct val="0"/>
              </a:spcBef>
              <a:spcAft>
                <a:spcPct val="0"/>
              </a:spcAft>
              <a:defRPr sz="3000" b="1">
                <a:solidFill>
                  <a:schemeClr val="tx1"/>
                </a:solidFill>
                <a:latin typeface="Arial" charset="0"/>
              </a:defRPr>
            </a:lvl6pPr>
            <a:lvl7pPr marL="2971800" indent="-228600" eaLnBrk="0" fontAlgn="base" hangingPunct="0">
              <a:lnSpc>
                <a:spcPct val="90000"/>
              </a:lnSpc>
              <a:spcBef>
                <a:spcPct val="0"/>
              </a:spcBef>
              <a:spcAft>
                <a:spcPct val="0"/>
              </a:spcAft>
              <a:defRPr sz="3000" b="1">
                <a:solidFill>
                  <a:schemeClr val="tx1"/>
                </a:solidFill>
                <a:latin typeface="Arial" charset="0"/>
              </a:defRPr>
            </a:lvl7pPr>
            <a:lvl8pPr marL="3429000" indent="-228600" eaLnBrk="0" fontAlgn="base" hangingPunct="0">
              <a:lnSpc>
                <a:spcPct val="90000"/>
              </a:lnSpc>
              <a:spcBef>
                <a:spcPct val="0"/>
              </a:spcBef>
              <a:spcAft>
                <a:spcPct val="0"/>
              </a:spcAft>
              <a:defRPr sz="3000" b="1">
                <a:solidFill>
                  <a:schemeClr val="tx1"/>
                </a:solidFill>
                <a:latin typeface="Arial" charset="0"/>
              </a:defRPr>
            </a:lvl8pPr>
            <a:lvl9pPr marL="3886200" indent="-228600" eaLnBrk="0" fontAlgn="base" hangingPunct="0">
              <a:lnSpc>
                <a:spcPct val="90000"/>
              </a:lnSpc>
              <a:spcBef>
                <a:spcPct val="0"/>
              </a:spcBef>
              <a:spcAft>
                <a:spcPct val="0"/>
              </a:spcAft>
              <a:defRPr sz="3000" b="1">
                <a:solidFill>
                  <a:schemeClr val="tx1"/>
                </a:solidFill>
                <a:latin typeface="Arial" charset="0"/>
              </a:defRPr>
            </a:lvl9pPr>
          </a:lstStyle>
          <a:p>
            <a:endParaRPr lang="en-US" altLang="en-US"/>
          </a:p>
        </p:txBody>
      </p:sp>
      <p:sp>
        <p:nvSpPr>
          <p:cNvPr id="36874" name="Rectangle 10"/>
          <p:cNvSpPr>
            <a:spLocks noChangeArrowheads="1"/>
          </p:cNvSpPr>
          <p:nvPr/>
        </p:nvSpPr>
        <p:spPr bwMode="auto">
          <a:xfrm>
            <a:off x="4953000" y="3943350"/>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000" b="1">
                <a:solidFill>
                  <a:schemeClr val="tx1"/>
                </a:solidFill>
                <a:latin typeface="Arial" charset="0"/>
              </a:defRPr>
            </a:lvl1pPr>
            <a:lvl2pPr marL="742950" indent="-285750">
              <a:defRPr sz="3000" b="1">
                <a:solidFill>
                  <a:schemeClr val="tx1"/>
                </a:solidFill>
                <a:latin typeface="Arial" charset="0"/>
              </a:defRPr>
            </a:lvl2pPr>
            <a:lvl3pPr marL="1143000" indent="-228600">
              <a:defRPr sz="3000" b="1">
                <a:solidFill>
                  <a:schemeClr val="tx1"/>
                </a:solidFill>
                <a:latin typeface="Arial" charset="0"/>
              </a:defRPr>
            </a:lvl3pPr>
            <a:lvl4pPr marL="1600200" indent="-228600">
              <a:defRPr sz="3000" b="1">
                <a:solidFill>
                  <a:schemeClr val="tx1"/>
                </a:solidFill>
                <a:latin typeface="Arial" charset="0"/>
              </a:defRPr>
            </a:lvl4pPr>
            <a:lvl5pPr marL="2057400" indent="-228600">
              <a:defRPr sz="3000" b="1">
                <a:solidFill>
                  <a:schemeClr val="tx1"/>
                </a:solidFill>
                <a:latin typeface="Arial" charset="0"/>
              </a:defRPr>
            </a:lvl5pPr>
            <a:lvl6pPr marL="2514600" indent="-228600" eaLnBrk="0" fontAlgn="base" hangingPunct="0">
              <a:lnSpc>
                <a:spcPct val="90000"/>
              </a:lnSpc>
              <a:spcBef>
                <a:spcPct val="0"/>
              </a:spcBef>
              <a:spcAft>
                <a:spcPct val="0"/>
              </a:spcAft>
              <a:defRPr sz="3000" b="1">
                <a:solidFill>
                  <a:schemeClr val="tx1"/>
                </a:solidFill>
                <a:latin typeface="Arial" charset="0"/>
              </a:defRPr>
            </a:lvl6pPr>
            <a:lvl7pPr marL="2971800" indent="-228600" eaLnBrk="0" fontAlgn="base" hangingPunct="0">
              <a:lnSpc>
                <a:spcPct val="90000"/>
              </a:lnSpc>
              <a:spcBef>
                <a:spcPct val="0"/>
              </a:spcBef>
              <a:spcAft>
                <a:spcPct val="0"/>
              </a:spcAft>
              <a:defRPr sz="3000" b="1">
                <a:solidFill>
                  <a:schemeClr val="tx1"/>
                </a:solidFill>
                <a:latin typeface="Arial" charset="0"/>
              </a:defRPr>
            </a:lvl7pPr>
            <a:lvl8pPr marL="3429000" indent="-228600" eaLnBrk="0" fontAlgn="base" hangingPunct="0">
              <a:lnSpc>
                <a:spcPct val="90000"/>
              </a:lnSpc>
              <a:spcBef>
                <a:spcPct val="0"/>
              </a:spcBef>
              <a:spcAft>
                <a:spcPct val="0"/>
              </a:spcAft>
              <a:defRPr sz="3000" b="1">
                <a:solidFill>
                  <a:schemeClr val="tx1"/>
                </a:solidFill>
                <a:latin typeface="Arial" charset="0"/>
              </a:defRPr>
            </a:lvl8pPr>
            <a:lvl9pPr marL="3886200" indent="-228600" eaLnBrk="0" fontAlgn="base" hangingPunct="0">
              <a:lnSpc>
                <a:spcPct val="90000"/>
              </a:lnSpc>
              <a:spcBef>
                <a:spcPct val="0"/>
              </a:spcBef>
              <a:spcAft>
                <a:spcPct val="0"/>
              </a:spcAft>
              <a:defRPr sz="3000" b="1">
                <a:solidFill>
                  <a:schemeClr val="tx1"/>
                </a:solidFill>
                <a:latin typeface="Arial" charset="0"/>
              </a:defRPr>
            </a:lvl9pPr>
          </a:lstStyle>
          <a:p>
            <a:endParaRPr lang="en-US" altLang="en-US"/>
          </a:p>
        </p:txBody>
      </p:sp>
      <p:sp>
        <p:nvSpPr>
          <p:cNvPr id="36875" name="Rectangle 11"/>
          <p:cNvSpPr>
            <a:spLocks noChangeArrowheads="1"/>
          </p:cNvSpPr>
          <p:nvPr/>
        </p:nvSpPr>
        <p:spPr bwMode="auto">
          <a:xfrm>
            <a:off x="5562600" y="3943350"/>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000" b="1">
                <a:solidFill>
                  <a:schemeClr val="tx1"/>
                </a:solidFill>
                <a:latin typeface="Arial" charset="0"/>
              </a:defRPr>
            </a:lvl1pPr>
            <a:lvl2pPr marL="742950" indent="-285750">
              <a:defRPr sz="3000" b="1">
                <a:solidFill>
                  <a:schemeClr val="tx1"/>
                </a:solidFill>
                <a:latin typeface="Arial" charset="0"/>
              </a:defRPr>
            </a:lvl2pPr>
            <a:lvl3pPr marL="1143000" indent="-228600">
              <a:defRPr sz="3000" b="1">
                <a:solidFill>
                  <a:schemeClr val="tx1"/>
                </a:solidFill>
                <a:latin typeface="Arial" charset="0"/>
              </a:defRPr>
            </a:lvl3pPr>
            <a:lvl4pPr marL="1600200" indent="-228600">
              <a:defRPr sz="3000" b="1">
                <a:solidFill>
                  <a:schemeClr val="tx1"/>
                </a:solidFill>
                <a:latin typeface="Arial" charset="0"/>
              </a:defRPr>
            </a:lvl4pPr>
            <a:lvl5pPr marL="2057400" indent="-228600">
              <a:defRPr sz="3000" b="1">
                <a:solidFill>
                  <a:schemeClr val="tx1"/>
                </a:solidFill>
                <a:latin typeface="Arial" charset="0"/>
              </a:defRPr>
            </a:lvl5pPr>
            <a:lvl6pPr marL="2514600" indent="-228600" eaLnBrk="0" fontAlgn="base" hangingPunct="0">
              <a:lnSpc>
                <a:spcPct val="90000"/>
              </a:lnSpc>
              <a:spcBef>
                <a:spcPct val="0"/>
              </a:spcBef>
              <a:spcAft>
                <a:spcPct val="0"/>
              </a:spcAft>
              <a:defRPr sz="3000" b="1">
                <a:solidFill>
                  <a:schemeClr val="tx1"/>
                </a:solidFill>
                <a:latin typeface="Arial" charset="0"/>
              </a:defRPr>
            </a:lvl6pPr>
            <a:lvl7pPr marL="2971800" indent="-228600" eaLnBrk="0" fontAlgn="base" hangingPunct="0">
              <a:lnSpc>
                <a:spcPct val="90000"/>
              </a:lnSpc>
              <a:spcBef>
                <a:spcPct val="0"/>
              </a:spcBef>
              <a:spcAft>
                <a:spcPct val="0"/>
              </a:spcAft>
              <a:defRPr sz="3000" b="1">
                <a:solidFill>
                  <a:schemeClr val="tx1"/>
                </a:solidFill>
                <a:latin typeface="Arial" charset="0"/>
              </a:defRPr>
            </a:lvl7pPr>
            <a:lvl8pPr marL="3429000" indent="-228600" eaLnBrk="0" fontAlgn="base" hangingPunct="0">
              <a:lnSpc>
                <a:spcPct val="90000"/>
              </a:lnSpc>
              <a:spcBef>
                <a:spcPct val="0"/>
              </a:spcBef>
              <a:spcAft>
                <a:spcPct val="0"/>
              </a:spcAft>
              <a:defRPr sz="3000" b="1">
                <a:solidFill>
                  <a:schemeClr val="tx1"/>
                </a:solidFill>
                <a:latin typeface="Arial" charset="0"/>
              </a:defRPr>
            </a:lvl8pPr>
            <a:lvl9pPr marL="3886200" indent="-228600" eaLnBrk="0" fontAlgn="base" hangingPunct="0">
              <a:lnSpc>
                <a:spcPct val="90000"/>
              </a:lnSpc>
              <a:spcBef>
                <a:spcPct val="0"/>
              </a:spcBef>
              <a:spcAft>
                <a:spcPct val="0"/>
              </a:spcAft>
              <a:defRPr sz="3000" b="1">
                <a:solidFill>
                  <a:schemeClr val="tx1"/>
                </a:solidFill>
                <a:latin typeface="Arial" charset="0"/>
              </a:defRPr>
            </a:lvl9pPr>
          </a:lstStyle>
          <a:p>
            <a:endParaRPr lang="en-US" altLang="en-US"/>
          </a:p>
        </p:txBody>
      </p:sp>
      <p:sp>
        <p:nvSpPr>
          <p:cNvPr id="36876" name="Rectangle 12"/>
          <p:cNvSpPr>
            <a:spLocks noChangeArrowheads="1"/>
          </p:cNvSpPr>
          <p:nvPr/>
        </p:nvSpPr>
        <p:spPr bwMode="auto">
          <a:xfrm>
            <a:off x="6324600" y="3943350"/>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000" b="1">
                <a:solidFill>
                  <a:schemeClr val="tx1"/>
                </a:solidFill>
                <a:latin typeface="Arial" charset="0"/>
              </a:defRPr>
            </a:lvl1pPr>
            <a:lvl2pPr marL="742950" indent="-285750">
              <a:defRPr sz="3000" b="1">
                <a:solidFill>
                  <a:schemeClr val="tx1"/>
                </a:solidFill>
                <a:latin typeface="Arial" charset="0"/>
              </a:defRPr>
            </a:lvl2pPr>
            <a:lvl3pPr marL="1143000" indent="-228600">
              <a:defRPr sz="3000" b="1">
                <a:solidFill>
                  <a:schemeClr val="tx1"/>
                </a:solidFill>
                <a:latin typeface="Arial" charset="0"/>
              </a:defRPr>
            </a:lvl3pPr>
            <a:lvl4pPr marL="1600200" indent="-228600">
              <a:defRPr sz="3000" b="1">
                <a:solidFill>
                  <a:schemeClr val="tx1"/>
                </a:solidFill>
                <a:latin typeface="Arial" charset="0"/>
              </a:defRPr>
            </a:lvl4pPr>
            <a:lvl5pPr marL="2057400" indent="-228600">
              <a:defRPr sz="3000" b="1">
                <a:solidFill>
                  <a:schemeClr val="tx1"/>
                </a:solidFill>
                <a:latin typeface="Arial" charset="0"/>
              </a:defRPr>
            </a:lvl5pPr>
            <a:lvl6pPr marL="2514600" indent="-228600" eaLnBrk="0" fontAlgn="base" hangingPunct="0">
              <a:lnSpc>
                <a:spcPct val="90000"/>
              </a:lnSpc>
              <a:spcBef>
                <a:spcPct val="0"/>
              </a:spcBef>
              <a:spcAft>
                <a:spcPct val="0"/>
              </a:spcAft>
              <a:defRPr sz="3000" b="1">
                <a:solidFill>
                  <a:schemeClr val="tx1"/>
                </a:solidFill>
                <a:latin typeface="Arial" charset="0"/>
              </a:defRPr>
            </a:lvl6pPr>
            <a:lvl7pPr marL="2971800" indent="-228600" eaLnBrk="0" fontAlgn="base" hangingPunct="0">
              <a:lnSpc>
                <a:spcPct val="90000"/>
              </a:lnSpc>
              <a:spcBef>
                <a:spcPct val="0"/>
              </a:spcBef>
              <a:spcAft>
                <a:spcPct val="0"/>
              </a:spcAft>
              <a:defRPr sz="3000" b="1">
                <a:solidFill>
                  <a:schemeClr val="tx1"/>
                </a:solidFill>
                <a:latin typeface="Arial" charset="0"/>
              </a:defRPr>
            </a:lvl7pPr>
            <a:lvl8pPr marL="3429000" indent="-228600" eaLnBrk="0" fontAlgn="base" hangingPunct="0">
              <a:lnSpc>
                <a:spcPct val="90000"/>
              </a:lnSpc>
              <a:spcBef>
                <a:spcPct val="0"/>
              </a:spcBef>
              <a:spcAft>
                <a:spcPct val="0"/>
              </a:spcAft>
              <a:defRPr sz="3000" b="1">
                <a:solidFill>
                  <a:schemeClr val="tx1"/>
                </a:solidFill>
                <a:latin typeface="Arial" charset="0"/>
              </a:defRPr>
            </a:lvl8pPr>
            <a:lvl9pPr marL="3886200" indent="-228600" eaLnBrk="0" fontAlgn="base" hangingPunct="0">
              <a:lnSpc>
                <a:spcPct val="90000"/>
              </a:lnSpc>
              <a:spcBef>
                <a:spcPct val="0"/>
              </a:spcBef>
              <a:spcAft>
                <a:spcPct val="0"/>
              </a:spcAft>
              <a:defRPr sz="3000" b="1">
                <a:solidFill>
                  <a:schemeClr val="tx1"/>
                </a:solidFill>
                <a:latin typeface="Arial" charset="0"/>
              </a:defRPr>
            </a:lvl9pPr>
          </a:lstStyle>
          <a:p>
            <a:endParaRPr lang="en-US" altLang="en-US"/>
          </a:p>
        </p:txBody>
      </p:sp>
    </p:spTree>
    <p:extLst>
      <p:ext uri="{BB962C8B-B14F-4D97-AF65-F5344CB8AC3E}">
        <p14:creationId xmlns:p14="http://schemas.microsoft.com/office/powerpoint/2010/main" val="11127200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0" y="4572000"/>
            <a:ext cx="614363" cy="62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1" name="Text Box 3"/>
          <p:cNvSpPr txBox="1">
            <a:spLocks noChangeArrowheads="1"/>
          </p:cNvSpPr>
          <p:nvPr/>
        </p:nvSpPr>
        <p:spPr bwMode="auto">
          <a:xfrm>
            <a:off x="6470650" y="4792663"/>
            <a:ext cx="5397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000" b="1">
                <a:solidFill>
                  <a:schemeClr val="tx1"/>
                </a:solidFill>
                <a:latin typeface="Arial" charset="0"/>
              </a:defRPr>
            </a:lvl1pPr>
            <a:lvl2pPr marL="742950" indent="-285750">
              <a:defRPr sz="3000" b="1">
                <a:solidFill>
                  <a:schemeClr val="tx1"/>
                </a:solidFill>
                <a:latin typeface="Arial" charset="0"/>
              </a:defRPr>
            </a:lvl2pPr>
            <a:lvl3pPr marL="1143000" indent="-228600">
              <a:defRPr sz="3000" b="1">
                <a:solidFill>
                  <a:schemeClr val="tx1"/>
                </a:solidFill>
                <a:latin typeface="Arial" charset="0"/>
              </a:defRPr>
            </a:lvl3pPr>
            <a:lvl4pPr marL="1600200" indent="-228600">
              <a:defRPr sz="3000" b="1">
                <a:solidFill>
                  <a:schemeClr val="tx1"/>
                </a:solidFill>
                <a:latin typeface="Arial" charset="0"/>
              </a:defRPr>
            </a:lvl4pPr>
            <a:lvl5pPr marL="2057400" indent="-228600">
              <a:defRPr sz="3000" b="1">
                <a:solidFill>
                  <a:schemeClr val="tx1"/>
                </a:solidFill>
                <a:latin typeface="Arial" charset="0"/>
              </a:defRPr>
            </a:lvl5pPr>
            <a:lvl6pPr marL="2514600" indent="-228600" eaLnBrk="0" fontAlgn="base" hangingPunct="0">
              <a:lnSpc>
                <a:spcPct val="90000"/>
              </a:lnSpc>
              <a:spcBef>
                <a:spcPct val="0"/>
              </a:spcBef>
              <a:spcAft>
                <a:spcPct val="0"/>
              </a:spcAft>
              <a:defRPr sz="3000" b="1">
                <a:solidFill>
                  <a:schemeClr val="tx1"/>
                </a:solidFill>
                <a:latin typeface="Arial" charset="0"/>
              </a:defRPr>
            </a:lvl6pPr>
            <a:lvl7pPr marL="2971800" indent="-228600" eaLnBrk="0" fontAlgn="base" hangingPunct="0">
              <a:lnSpc>
                <a:spcPct val="90000"/>
              </a:lnSpc>
              <a:spcBef>
                <a:spcPct val="0"/>
              </a:spcBef>
              <a:spcAft>
                <a:spcPct val="0"/>
              </a:spcAft>
              <a:defRPr sz="3000" b="1">
                <a:solidFill>
                  <a:schemeClr val="tx1"/>
                </a:solidFill>
                <a:latin typeface="Arial" charset="0"/>
              </a:defRPr>
            </a:lvl7pPr>
            <a:lvl8pPr marL="3429000" indent="-228600" eaLnBrk="0" fontAlgn="base" hangingPunct="0">
              <a:lnSpc>
                <a:spcPct val="90000"/>
              </a:lnSpc>
              <a:spcBef>
                <a:spcPct val="0"/>
              </a:spcBef>
              <a:spcAft>
                <a:spcPct val="0"/>
              </a:spcAft>
              <a:defRPr sz="3000" b="1">
                <a:solidFill>
                  <a:schemeClr val="tx1"/>
                </a:solidFill>
                <a:latin typeface="Arial" charset="0"/>
              </a:defRPr>
            </a:lvl8pPr>
            <a:lvl9pPr marL="3886200" indent="-228600" eaLnBrk="0" fontAlgn="base" hangingPunct="0">
              <a:lnSpc>
                <a:spcPct val="90000"/>
              </a:lnSpc>
              <a:spcBef>
                <a:spcPct val="0"/>
              </a:spcBef>
              <a:spcAft>
                <a:spcPct val="0"/>
              </a:spcAft>
              <a:defRPr sz="3000" b="1">
                <a:solidFill>
                  <a:schemeClr val="tx1"/>
                </a:solidFill>
                <a:latin typeface="Arial" charset="0"/>
              </a:defRPr>
            </a:lvl9pPr>
          </a:lstStyle>
          <a:p>
            <a:r>
              <a:rPr lang="en-US" altLang="en-US" sz="1400" b="0">
                <a:solidFill>
                  <a:schemeClr val="bg1"/>
                </a:solidFill>
              </a:rPr>
              <a:t>DH7</a:t>
            </a:r>
          </a:p>
        </p:txBody>
      </p:sp>
      <p:sp>
        <p:nvSpPr>
          <p:cNvPr id="37892" name="Text Box 4"/>
          <p:cNvSpPr txBox="1">
            <a:spLocks noChangeArrowheads="1"/>
          </p:cNvSpPr>
          <p:nvPr/>
        </p:nvSpPr>
        <p:spPr bwMode="auto">
          <a:xfrm>
            <a:off x="1066800" y="4724400"/>
            <a:ext cx="1676400" cy="304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000" b="1">
                <a:solidFill>
                  <a:schemeClr val="tx1"/>
                </a:solidFill>
                <a:latin typeface="Arial" charset="0"/>
              </a:defRPr>
            </a:lvl1pPr>
            <a:lvl2pPr marL="742950" indent="-285750">
              <a:defRPr sz="3000" b="1">
                <a:solidFill>
                  <a:schemeClr val="tx1"/>
                </a:solidFill>
                <a:latin typeface="Arial" charset="0"/>
              </a:defRPr>
            </a:lvl2pPr>
            <a:lvl3pPr marL="1143000" indent="-228600">
              <a:defRPr sz="3000" b="1">
                <a:solidFill>
                  <a:schemeClr val="tx1"/>
                </a:solidFill>
                <a:latin typeface="Arial" charset="0"/>
              </a:defRPr>
            </a:lvl3pPr>
            <a:lvl4pPr marL="1600200" indent="-228600">
              <a:defRPr sz="3000" b="1">
                <a:solidFill>
                  <a:schemeClr val="tx1"/>
                </a:solidFill>
                <a:latin typeface="Arial" charset="0"/>
              </a:defRPr>
            </a:lvl4pPr>
            <a:lvl5pPr marL="2057400" indent="-228600">
              <a:defRPr sz="3000" b="1">
                <a:solidFill>
                  <a:schemeClr val="tx1"/>
                </a:solidFill>
                <a:latin typeface="Arial" charset="0"/>
              </a:defRPr>
            </a:lvl5pPr>
            <a:lvl6pPr marL="2514600" indent="-228600" eaLnBrk="0" fontAlgn="base" hangingPunct="0">
              <a:lnSpc>
                <a:spcPct val="90000"/>
              </a:lnSpc>
              <a:spcBef>
                <a:spcPct val="0"/>
              </a:spcBef>
              <a:spcAft>
                <a:spcPct val="0"/>
              </a:spcAft>
              <a:defRPr sz="3000" b="1">
                <a:solidFill>
                  <a:schemeClr val="tx1"/>
                </a:solidFill>
                <a:latin typeface="Arial" charset="0"/>
              </a:defRPr>
            </a:lvl6pPr>
            <a:lvl7pPr marL="2971800" indent="-228600" eaLnBrk="0" fontAlgn="base" hangingPunct="0">
              <a:lnSpc>
                <a:spcPct val="90000"/>
              </a:lnSpc>
              <a:spcBef>
                <a:spcPct val="0"/>
              </a:spcBef>
              <a:spcAft>
                <a:spcPct val="0"/>
              </a:spcAft>
              <a:defRPr sz="3000" b="1">
                <a:solidFill>
                  <a:schemeClr val="tx1"/>
                </a:solidFill>
                <a:latin typeface="Arial" charset="0"/>
              </a:defRPr>
            </a:lvl7pPr>
            <a:lvl8pPr marL="3429000" indent="-228600" eaLnBrk="0" fontAlgn="base" hangingPunct="0">
              <a:lnSpc>
                <a:spcPct val="90000"/>
              </a:lnSpc>
              <a:spcBef>
                <a:spcPct val="0"/>
              </a:spcBef>
              <a:spcAft>
                <a:spcPct val="0"/>
              </a:spcAft>
              <a:defRPr sz="3000" b="1">
                <a:solidFill>
                  <a:schemeClr val="tx1"/>
                </a:solidFill>
                <a:latin typeface="Arial" charset="0"/>
              </a:defRPr>
            </a:lvl8pPr>
            <a:lvl9pPr marL="3886200" indent="-228600" eaLnBrk="0" fontAlgn="base" hangingPunct="0">
              <a:lnSpc>
                <a:spcPct val="90000"/>
              </a:lnSpc>
              <a:spcBef>
                <a:spcPct val="0"/>
              </a:spcBef>
              <a:spcAft>
                <a:spcPct val="0"/>
              </a:spcAft>
              <a:defRPr sz="3000" b="1">
                <a:solidFill>
                  <a:schemeClr val="tx1"/>
                </a:solidFill>
                <a:latin typeface="Arial" charset="0"/>
              </a:defRPr>
            </a:lvl9pPr>
          </a:lstStyle>
          <a:p>
            <a:pPr algn="r">
              <a:spcBef>
                <a:spcPct val="50000"/>
              </a:spcBef>
            </a:pPr>
            <a:r>
              <a:rPr lang="en-US" altLang="en-US" sz="1400" b="0"/>
              <a:t>Diffie-Hellman</a:t>
            </a:r>
          </a:p>
        </p:txBody>
      </p:sp>
      <p:sp>
        <p:nvSpPr>
          <p:cNvPr id="37893" name="Rectangle 5"/>
          <p:cNvSpPr>
            <a:spLocks noGrp="1" noChangeAspect="1" noChangeArrowheads="1"/>
          </p:cNvSpPr>
          <p:nvPr>
            <p:ph type="title"/>
          </p:nvPr>
        </p:nvSpPr>
        <p:spPr>
          <a:xfrm>
            <a:off x="628650" y="184820"/>
            <a:ext cx="7886700" cy="1325563"/>
          </a:xfrm>
        </p:spPr>
        <p:txBody>
          <a:bodyPr/>
          <a:lstStyle/>
          <a:p>
            <a:r>
              <a:rPr lang="en-US" altLang="en-US"/>
              <a:t>Pre-shared Key (PSK)</a:t>
            </a:r>
          </a:p>
        </p:txBody>
      </p:sp>
      <p:sp>
        <p:nvSpPr>
          <p:cNvPr id="37894" name="Rectangle 6"/>
          <p:cNvSpPr>
            <a:spLocks noChangeArrowheads="1"/>
          </p:cNvSpPr>
          <p:nvPr/>
        </p:nvSpPr>
        <p:spPr bwMode="auto">
          <a:xfrm>
            <a:off x="1000125" y="4552950"/>
            <a:ext cx="6172200" cy="828675"/>
          </a:xfrm>
          <a:prstGeom prst="rect">
            <a:avLst/>
          </a:prstGeom>
          <a:solidFill>
            <a:schemeClr val="bg1">
              <a:alpha val="94116"/>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000" b="1">
                <a:solidFill>
                  <a:schemeClr val="tx1"/>
                </a:solidFill>
                <a:latin typeface="Arial" charset="0"/>
              </a:defRPr>
            </a:lvl1pPr>
            <a:lvl2pPr marL="742950" indent="-285750">
              <a:defRPr sz="3000" b="1">
                <a:solidFill>
                  <a:schemeClr val="tx1"/>
                </a:solidFill>
                <a:latin typeface="Arial" charset="0"/>
              </a:defRPr>
            </a:lvl2pPr>
            <a:lvl3pPr marL="1143000" indent="-228600">
              <a:defRPr sz="3000" b="1">
                <a:solidFill>
                  <a:schemeClr val="tx1"/>
                </a:solidFill>
                <a:latin typeface="Arial" charset="0"/>
              </a:defRPr>
            </a:lvl3pPr>
            <a:lvl4pPr marL="1600200" indent="-228600">
              <a:defRPr sz="3000" b="1">
                <a:solidFill>
                  <a:schemeClr val="tx1"/>
                </a:solidFill>
                <a:latin typeface="Arial" charset="0"/>
              </a:defRPr>
            </a:lvl4pPr>
            <a:lvl5pPr marL="2057400" indent="-228600">
              <a:defRPr sz="3000" b="1">
                <a:solidFill>
                  <a:schemeClr val="tx1"/>
                </a:solidFill>
                <a:latin typeface="Arial" charset="0"/>
              </a:defRPr>
            </a:lvl5pPr>
            <a:lvl6pPr marL="2514600" indent="-228600" eaLnBrk="0" fontAlgn="base" hangingPunct="0">
              <a:lnSpc>
                <a:spcPct val="90000"/>
              </a:lnSpc>
              <a:spcBef>
                <a:spcPct val="0"/>
              </a:spcBef>
              <a:spcAft>
                <a:spcPct val="0"/>
              </a:spcAft>
              <a:defRPr sz="3000" b="1">
                <a:solidFill>
                  <a:schemeClr val="tx1"/>
                </a:solidFill>
                <a:latin typeface="Arial" charset="0"/>
              </a:defRPr>
            </a:lvl6pPr>
            <a:lvl7pPr marL="2971800" indent="-228600" eaLnBrk="0" fontAlgn="base" hangingPunct="0">
              <a:lnSpc>
                <a:spcPct val="90000"/>
              </a:lnSpc>
              <a:spcBef>
                <a:spcPct val="0"/>
              </a:spcBef>
              <a:spcAft>
                <a:spcPct val="0"/>
              </a:spcAft>
              <a:defRPr sz="3000" b="1">
                <a:solidFill>
                  <a:schemeClr val="tx1"/>
                </a:solidFill>
                <a:latin typeface="Arial" charset="0"/>
              </a:defRPr>
            </a:lvl7pPr>
            <a:lvl8pPr marL="3429000" indent="-228600" eaLnBrk="0" fontAlgn="base" hangingPunct="0">
              <a:lnSpc>
                <a:spcPct val="90000"/>
              </a:lnSpc>
              <a:spcBef>
                <a:spcPct val="0"/>
              </a:spcBef>
              <a:spcAft>
                <a:spcPct val="0"/>
              </a:spcAft>
              <a:defRPr sz="3000" b="1">
                <a:solidFill>
                  <a:schemeClr val="tx1"/>
                </a:solidFill>
                <a:latin typeface="Arial" charset="0"/>
              </a:defRPr>
            </a:lvl8pPr>
            <a:lvl9pPr marL="3886200" indent="-228600" eaLnBrk="0" fontAlgn="base" hangingPunct="0">
              <a:lnSpc>
                <a:spcPct val="90000"/>
              </a:lnSpc>
              <a:spcBef>
                <a:spcPct val="0"/>
              </a:spcBef>
              <a:spcAft>
                <a:spcPct val="0"/>
              </a:spcAft>
              <a:defRPr sz="3000" b="1">
                <a:solidFill>
                  <a:schemeClr val="tx1"/>
                </a:solidFill>
                <a:latin typeface="Arial" charset="0"/>
              </a:defRPr>
            </a:lvl9pPr>
          </a:lstStyle>
          <a:p>
            <a:endParaRPr lang="en-US" altLang="en-US"/>
          </a:p>
        </p:txBody>
      </p:sp>
      <p:sp>
        <p:nvSpPr>
          <p:cNvPr id="37895" name="Rectangle 7"/>
          <p:cNvSpPr>
            <a:spLocks noChangeArrowheads="1"/>
          </p:cNvSpPr>
          <p:nvPr/>
        </p:nvSpPr>
        <p:spPr bwMode="auto">
          <a:xfrm>
            <a:off x="1295400" y="1160463"/>
            <a:ext cx="6934200" cy="3124200"/>
          </a:xfrm>
          <a:prstGeom prst="rect">
            <a:avLst/>
          </a:prstGeom>
          <a:solidFill>
            <a:schemeClr val="bg1">
              <a:alpha val="8980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000" b="1">
                <a:solidFill>
                  <a:schemeClr val="tx1"/>
                </a:solidFill>
                <a:latin typeface="Arial" charset="0"/>
              </a:defRPr>
            </a:lvl1pPr>
            <a:lvl2pPr marL="742950" indent="-285750">
              <a:defRPr sz="3000" b="1">
                <a:solidFill>
                  <a:schemeClr val="tx1"/>
                </a:solidFill>
                <a:latin typeface="Arial" charset="0"/>
              </a:defRPr>
            </a:lvl2pPr>
            <a:lvl3pPr marL="1143000" indent="-228600">
              <a:defRPr sz="3000" b="1">
                <a:solidFill>
                  <a:schemeClr val="tx1"/>
                </a:solidFill>
                <a:latin typeface="Arial" charset="0"/>
              </a:defRPr>
            </a:lvl3pPr>
            <a:lvl4pPr marL="1600200" indent="-228600">
              <a:defRPr sz="3000" b="1">
                <a:solidFill>
                  <a:schemeClr val="tx1"/>
                </a:solidFill>
                <a:latin typeface="Arial" charset="0"/>
              </a:defRPr>
            </a:lvl4pPr>
            <a:lvl5pPr marL="2057400" indent="-228600">
              <a:defRPr sz="3000" b="1">
                <a:solidFill>
                  <a:schemeClr val="tx1"/>
                </a:solidFill>
                <a:latin typeface="Arial" charset="0"/>
              </a:defRPr>
            </a:lvl5pPr>
            <a:lvl6pPr marL="2514600" indent="-228600" eaLnBrk="0" fontAlgn="base" hangingPunct="0">
              <a:lnSpc>
                <a:spcPct val="90000"/>
              </a:lnSpc>
              <a:spcBef>
                <a:spcPct val="0"/>
              </a:spcBef>
              <a:spcAft>
                <a:spcPct val="0"/>
              </a:spcAft>
              <a:defRPr sz="3000" b="1">
                <a:solidFill>
                  <a:schemeClr val="tx1"/>
                </a:solidFill>
                <a:latin typeface="Arial" charset="0"/>
              </a:defRPr>
            </a:lvl6pPr>
            <a:lvl7pPr marL="2971800" indent="-228600" eaLnBrk="0" fontAlgn="base" hangingPunct="0">
              <a:lnSpc>
                <a:spcPct val="90000"/>
              </a:lnSpc>
              <a:spcBef>
                <a:spcPct val="0"/>
              </a:spcBef>
              <a:spcAft>
                <a:spcPct val="0"/>
              </a:spcAft>
              <a:defRPr sz="3000" b="1">
                <a:solidFill>
                  <a:schemeClr val="tx1"/>
                </a:solidFill>
                <a:latin typeface="Arial" charset="0"/>
              </a:defRPr>
            </a:lvl7pPr>
            <a:lvl8pPr marL="3429000" indent="-228600" eaLnBrk="0" fontAlgn="base" hangingPunct="0">
              <a:lnSpc>
                <a:spcPct val="90000"/>
              </a:lnSpc>
              <a:spcBef>
                <a:spcPct val="0"/>
              </a:spcBef>
              <a:spcAft>
                <a:spcPct val="0"/>
              </a:spcAft>
              <a:defRPr sz="3000" b="1">
                <a:solidFill>
                  <a:schemeClr val="tx1"/>
                </a:solidFill>
                <a:latin typeface="Arial" charset="0"/>
              </a:defRPr>
            </a:lvl8pPr>
            <a:lvl9pPr marL="3886200" indent="-228600" eaLnBrk="0" fontAlgn="base" hangingPunct="0">
              <a:lnSpc>
                <a:spcPct val="90000"/>
              </a:lnSpc>
              <a:spcBef>
                <a:spcPct val="0"/>
              </a:spcBef>
              <a:spcAft>
                <a:spcPct val="0"/>
              </a:spcAft>
              <a:defRPr sz="3000" b="1">
                <a:solidFill>
                  <a:schemeClr val="tx1"/>
                </a:solidFill>
                <a:latin typeface="Arial" charset="0"/>
              </a:defRPr>
            </a:lvl9pPr>
          </a:lstStyle>
          <a:p>
            <a:endParaRPr lang="en-US" altLang="en-US"/>
          </a:p>
        </p:txBody>
      </p:sp>
      <p:sp>
        <p:nvSpPr>
          <p:cNvPr id="37896" name="Rectangle 8"/>
          <p:cNvSpPr>
            <a:spLocks noChangeArrowheads="1"/>
          </p:cNvSpPr>
          <p:nvPr/>
        </p:nvSpPr>
        <p:spPr bwMode="auto">
          <a:xfrm>
            <a:off x="4038600" y="3181350"/>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000" b="1">
                <a:solidFill>
                  <a:schemeClr val="tx1"/>
                </a:solidFill>
                <a:latin typeface="Arial" charset="0"/>
              </a:defRPr>
            </a:lvl1pPr>
            <a:lvl2pPr marL="742950" indent="-285750">
              <a:defRPr sz="3000" b="1">
                <a:solidFill>
                  <a:schemeClr val="tx1"/>
                </a:solidFill>
                <a:latin typeface="Arial" charset="0"/>
              </a:defRPr>
            </a:lvl2pPr>
            <a:lvl3pPr marL="1143000" indent="-228600">
              <a:defRPr sz="3000" b="1">
                <a:solidFill>
                  <a:schemeClr val="tx1"/>
                </a:solidFill>
                <a:latin typeface="Arial" charset="0"/>
              </a:defRPr>
            </a:lvl3pPr>
            <a:lvl4pPr marL="1600200" indent="-228600">
              <a:defRPr sz="3000" b="1">
                <a:solidFill>
                  <a:schemeClr val="tx1"/>
                </a:solidFill>
                <a:latin typeface="Arial" charset="0"/>
              </a:defRPr>
            </a:lvl4pPr>
            <a:lvl5pPr marL="2057400" indent="-228600">
              <a:defRPr sz="3000" b="1">
                <a:solidFill>
                  <a:schemeClr val="tx1"/>
                </a:solidFill>
                <a:latin typeface="Arial" charset="0"/>
              </a:defRPr>
            </a:lvl5pPr>
            <a:lvl6pPr marL="2514600" indent="-228600" eaLnBrk="0" fontAlgn="base" hangingPunct="0">
              <a:lnSpc>
                <a:spcPct val="90000"/>
              </a:lnSpc>
              <a:spcBef>
                <a:spcPct val="0"/>
              </a:spcBef>
              <a:spcAft>
                <a:spcPct val="0"/>
              </a:spcAft>
              <a:defRPr sz="3000" b="1">
                <a:solidFill>
                  <a:schemeClr val="tx1"/>
                </a:solidFill>
                <a:latin typeface="Arial" charset="0"/>
              </a:defRPr>
            </a:lvl6pPr>
            <a:lvl7pPr marL="2971800" indent="-228600" eaLnBrk="0" fontAlgn="base" hangingPunct="0">
              <a:lnSpc>
                <a:spcPct val="90000"/>
              </a:lnSpc>
              <a:spcBef>
                <a:spcPct val="0"/>
              </a:spcBef>
              <a:spcAft>
                <a:spcPct val="0"/>
              </a:spcAft>
              <a:defRPr sz="3000" b="1">
                <a:solidFill>
                  <a:schemeClr val="tx1"/>
                </a:solidFill>
                <a:latin typeface="Arial" charset="0"/>
              </a:defRPr>
            </a:lvl7pPr>
            <a:lvl8pPr marL="3429000" indent="-228600" eaLnBrk="0" fontAlgn="base" hangingPunct="0">
              <a:lnSpc>
                <a:spcPct val="90000"/>
              </a:lnSpc>
              <a:spcBef>
                <a:spcPct val="0"/>
              </a:spcBef>
              <a:spcAft>
                <a:spcPct val="0"/>
              </a:spcAft>
              <a:defRPr sz="3000" b="1">
                <a:solidFill>
                  <a:schemeClr val="tx1"/>
                </a:solidFill>
                <a:latin typeface="Arial" charset="0"/>
              </a:defRPr>
            </a:lvl8pPr>
            <a:lvl9pPr marL="3886200" indent="-228600" eaLnBrk="0" fontAlgn="base" hangingPunct="0">
              <a:lnSpc>
                <a:spcPct val="90000"/>
              </a:lnSpc>
              <a:spcBef>
                <a:spcPct val="0"/>
              </a:spcBef>
              <a:spcAft>
                <a:spcPct val="0"/>
              </a:spcAft>
              <a:defRPr sz="3000" b="1">
                <a:solidFill>
                  <a:schemeClr val="tx1"/>
                </a:solidFill>
                <a:latin typeface="Arial" charset="0"/>
              </a:defRPr>
            </a:lvl9pPr>
          </a:lstStyle>
          <a:p>
            <a:endParaRPr lang="en-US" altLang="en-US"/>
          </a:p>
        </p:txBody>
      </p:sp>
      <p:sp>
        <p:nvSpPr>
          <p:cNvPr id="37897" name="Rectangle 9"/>
          <p:cNvSpPr>
            <a:spLocks noChangeArrowheads="1"/>
          </p:cNvSpPr>
          <p:nvPr/>
        </p:nvSpPr>
        <p:spPr bwMode="auto">
          <a:xfrm>
            <a:off x="4953000" y="3181350"/>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000" b="1">
                <a:solidFill>
                  <a:schemeClr val="tx1"/>
                </a:solidFill>
                <a:latin typeface="Arial" charset="0"/>
              </a:defRPr>
            </a:lvl1pPr>
            <a:lvl2pPr marL="742950" indent="-285750">
              <a:defRPr sz="3000" b="1">
                <a:solidFill>
                  <a:schemeClr val="tx1"/>
                </a:solidFill>
                <a:latin typeface="Arial" charset="0"/>
              </a:defRPr>
            </a:lvl2pPr>
            <a:lvl3pPr marL="1143000" indent="-228600">
              <a:defRPr sz="3000" b="1">
                <a:solidFill>
                  <a:schemeClr val="tx1"/>
                </a:solidFill>
                <a:latin typeface="Arial" charset="0"/>
              </a:defRPr>
            </a:lvl3pPr>
            <a:lvl4pPr marL="1600200" indent="-228600">
              <a:defRPr sz="3000" b="1">
                <a:solidFill>
                  <a:schemeClr val="tx1"/>
                </a:solidFill>
                <a:latin typeface="Arial" charset="0"/>
              </a:defRPr>
            </a:lvl4pPr>
            <a:lvl5pPr marL="2057400" indent="-228600">
              <a:defRPr sz="3000" b="1">
                <a:solidFill>
                  <a:schemeClr val="tx1"/>
                </a:solidFill>
                <a:latin typeface="Arial" charset="0"/>
              </a:defRPr>
            </a:lvl5pPr>
            <a:lvl6pPr marL="2514600" indent="-228600" eaLnBrk="0" fontAlgn="base" hangingPunct="0">
              <a:lnSpc>
                <a:spcPct val="90000"/>
              </a:lnSpc>
              <a:spcBef>
                <a:spcPct val="0"/>
              </a:spcBef>
              <a:spcAft>
                <a:spcPct val="0"/>
              </a:spcAft>
              <a:defRPr sz="3000" b="1">
                <a:solidFill>
                  <a:schemeClr val="tx1"/>
                </a:solidFill>
                <a:latin typeface="Arial" charset="0"/>
              </a:defRPr>
            </a:lvl6pPr>
            <a:lvl7pPr marL="2971800" indent="-228600" eaLnBrk="0" fontAlgn="base" hangingPunct="0">
              <a:lnSpc>
                <a:spcPct val="90000"/>
              </a:lnSpc>
              <a:spcBef>
                <a:spcPct val="0"/>
              </a:spcBef>
              <a:spcAft>
                <a:spcPct val="0"/>
              </a:spcAft>
              <a:defRPr sz="3000" b="1">
                <a:solidFill>
                  <a:schemeClr val="tx1"/>
                </a:solidFill>
                <a:latin typeface="Arial" charset="0"/>
              </a:defRPr>
            </a:lvl7pPr>
            <a:lvl8pPr marL="3429000" indent="-228600" eaLnBrk="0" fontAlgn="base" hangingPunct="0">
              <a:lnSpc>
                <a:spcPct val="90000"/>
              </a:lnSpc>
              <a:spcBef>
                <a:spcPct val="0"/>
              </a:spcBef>
              <a:spcAft>
                <a:spcPct val="0"/>
              </a:spcAft>
              <a:defRPr sz="3000" b="1">
                <a:solidFill>
                  <a:schemeClr val="tx1"/>
                </a:solidFill>
                <a:latin typeface="Arial" charset="0"/>
              </a:defRPr>
            </a:lvl8pPr>
            <a:lvl9pPr marL="3886200" indent="-228600" eaLnBrk="0" fontAlgn="base" hangingPunct="0">
              <a:lnSpc>
                <a:spcPct val="90000"/>
              </a:lnSpc>
              <a:spcBef>
                <a:spcPct val="0"/>
              </a:spcBef>
              <a:spcAft>
                <a:spcPct val="0"/>
              </a:spcAft>
              <a:defRPr sz="3000" b="1">
                <a:solidFill>
                  <a:schemeClr val="tx1"/>
                </a:solidFill>
                <a:latin typeface="Arial" charset="0"/>
              </a:defRPr>
            </a:lvl9pPr>
          </a:lstStyle>
          <a:p>
            <a:endParaRPr lang="en-US" altLang="en-US"/>
          </a:p>
        </p:txBody>
      </p:sp>
      <p:sp>
        <p:nvSpPr>
          <p:cNvPr id="37898" name="Rectangle 10"/>
          <p:cNvSpPr>
            <a:spLocks noChangeArrowheads="1"/>
          </p:cNvSpPr>
          <p:nvPr/>
        </p:nvSpPr>
        <p:spPr bwMode="auto">
          <a:xfrm>
            <a:off x="5562600" y="3181350"/>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000" b="1">
                <a:solidFill>
                  <a:schemeClr val="tx1"/>
                </a:solidFill>
                <a:latin typeface="Arial" charset="0"/>
              </a:defRPr>
            </a:lvl1pPr>
            <a:lvl2pPr marL="742950" indent="-285750">
              <a:defRPr sz="3000" b="1">
                <a:solidFill>
                  <a:schemeClr val="tx1"/>
                </a:solidFill>
                <a:latin typeface="Arial" charset="0"/>
              </a:defRPr>
            </a:lvl2pPr>
            <a:lvl3pPr marL="1143000" indent="-228600">
              <a:defRPr sz="3000" b="1">
                <a:solidFill>
                  <a:schemeClr val="tx1"/>
                </a:solidFill>
                <a:latin typeface="Arial" charset="0"/>
              </a:defRPr>
            </a:lvl3pPr>
            <a:lvl4pPr marL="1600200" indent="-228600">
              <a:defRPr sz="3000" b="1">
                <a:solidFill>
                  <a:schemeClr val="tx1"/>
                </a:solidFill>
                <a:latin typeface="Arial" charset="0"/>
              </a:defRPr>
            </a:lvl4pPr>
            <a:lvl5pPr marL="2057400" indent="-228600">
              <a:defRPr sz="3000" b="1">
                <a:solidFill>
                  <a:schemeClr val="tx1"/>
                </a:solidFill>
                <a:latin typeface="Arial" charset="0"/>
              </a:defRPr>
            </a:lvl5pPr>
            <a:lvl6pPr marL="2514600" indent="-228600" eaLnBrk="0" fontAlgn="base" hangingPunct="0">
              <a:lnSpc>
                <a:spcPct val="90000"/>
              </a:lnSpc>
              <a:spcBef>
                <a:spcPct val="0"/>
              </a:spcBef>
              <a:spcAft>
                <a:spcPct val="0"/>
              </a:spcAft>
              <a:defRPr sz="3000" b="1">
                <a:solidFill>
                  <a:schemeClr val="tx1"/>
                </a:solidFill>
                <a:latin typeface="Arial" charset="0"/>
              </a:defRPr>
            </a:lvl6pPr>
            <a:lvl7pPr marL="2971800" indent="-228600" eaLnBrk="0" fontAlgn="base" hangingPunct="0">
              <a:lnSpc>
                <a:spcPct val="90000"/>
              </a:lnSpc>
              <a:spcBef>
                <a:spcPct val="0"/>
              </a:spcBef>
              <a:spcAft>
                <a:spcPct val="0"/>
              </a:spcAft>
              <a:defRPr sz="3000" b="1">
                <a:solidFill>
                  <a:schemeClr val="tx1"/>
                </a:solidFill>
                <a:latin typeface="Arial" charset="0"/>
              </a:defRPr>
            </a:lvl7pPr>
            <a:lvl8pPr marL="3429000" indent="-228600" eaLnBrk="0" fontAlgn="base" hangingPunct="0">
              <a:lnSpc>
                <a:spcPct val="90000"/>
              </a:lnSpc>
              <a:spcBef>
                <a:spcPct val="0"/>
              </a:spcBef>
              <a:spcAft>
                <a:spcPct val="0"/>
              </a:spcAft>
              <a:defRPr sz="3000" b="1">
                <a:solidFill>
                  <a:schemeClr val="tx1"/>
                </a:solidFill>
                <a:latin typeface="Arial" charset="0"/>
              </a:defRPr>
            </a:lvl8pPr>
            <a:lvl9pPr marL="3886200" indent="-228600" eaLnBrk="0" fontAlgn="base" hangingPunct="0">
              <a:lnSpc>
                <a:spcPct val="90000"/>
              </a:lnSpc>
              <a:spcBef>
                <a:spcPct val="0"/>
              </a:spcBef>
              <a:spcAft>
                <a:spcPct val="0"/>
              </a:spcAft>
              <a:defRPr sz="3000" b="1">
                <a:solidFill>
                  <a:schemeClr val="tx1"/>
                </a:solidFill>
                <a:latin typeface="Arial" charset="0"/>
              </a:defRPr>
            </a:lvl9pPr>
          </a:lstStyle>
          <a:p>
            <a:endParaRPr lang="en-US" altLang="en-US"/>
          </a:p>
        </p:txBody>
      </p:sp>
      <p:sp>
        <p:nvSpPr>
          <p:cNvPr id="37899" name="Rectangle 11"/>
          <p:cNvSpPr>
            <a:spLocks noChangeArrowheads="1"/>
          </p:cNvSpPr>
          <p:nvPr/>
        </p:nvSpPr>
        <p:spPr bwMode="auto">
          <a:xfrm>
            <a:off x="6324600" y="3181350"/>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000" b="1">
                <a:solidFill>
                  <a:schemeClr val="tx1"/>
                </a:solidFill>
                <a:latin typeface="Arial" charset="0"/>
              </a:defRPr>
            </a:lvl1pPr>
            <a:lvl2pPr marL="742950" indent="-285750">
              <a:defRPr sz="3000" b="1">
                <a:solidFill>
                  <a:schemeClr val="tx1"/>
                </a:solidFill>
                <a:latin typeface="Arial" charset="0"/>
              </a:defRPr>
            </a:lvl2pPr>
            <a:lvl3pPr marL="1143000" indent="-228600">
              <a:defRPr sz="3000" b="1">
                <a:solidFill>
                  <a:schemeClr val="tx1"/>
                </a:solidFill>
                <a:latin typeface="Arial" charset="0"/>
              </a:defRPr>
            </a:lvl3pPr>
            <a:lvl4pPr marL="1600200" indent="-228600">
              <a:defRPr sz="3000" b="1">
                <a:solidFill>
                  <a:schemeClr val="tx1"/>
                </a:solidFill>
                <a:latin typeface="Arial" charset="0"/>
              </a:defRPr>
            </a:lvl4pPr>
            <a:lvl5pPr marL="2057400" indent="-228600">
              <a:defRPr sz="3000" b="1">
                <a:solidFill>
                  <a:schemeClr val="tx1"/>
                </a:solidFill>
                <a:latin typeface="Arial" charset="0"/>
              </a:defRPr>
            </a:lvl5pPr>
            <a:lvl6pPr marL="2514600" indent="-228600" eaLnBrk="0" fontAlgn="base" hangingPunct="0">
              <a:lnSpc>
                <a:spcPct val="90000"/>
              </a:lnSpc>
              <a:spcBef>
                <a:spcPct val="0"/>
              </a:spcBef>
              <a:spcAft>
                <a:spcPct val="0"/>
              </a:spcAft>
              <a:defRPr sz="3000" b="1">
                <a:solidFill>
                  <a:schemeClr val="tx1"/>
                </a:solidFill>
                <a:latin typeface="Arial" charset="0"/>
              </a:defRPr>
            </a:lvl6pPr>
            <a:lvl7pPr marL="2971800" indent="-228600" eaLnBrk="0" fontAlgn="base" hangingPunct="0">
              <a:lnSpc>
                <a:spcPct val="90000"/>
              </a:lnSpc>
              <a:spcBef>
                <a:spcPct val="0"/>
              </a:spcBef>
              <a:spcAft>
                <a:spcPct val="0"/>
              </a:spcAft>
              <a:defRPr sz="3000" b="1">
                <a:solidFill>
                  <a:schemeClr val="tx1"/>
                </a:solidFill>
                <a:latin typeface="Arial" charset="0"/>
              </a:defRPr>
            </a:lvl7pPr>
            <a:lvl8pPr marL="3429000" indent="-228600" eaLnBrk="0" fontAlgn="base" hangingPunct="0">
              <a:lnSpc>
                <a:spcPct val="90000"/>
              </a:lnSpc>
              <a:spcBef>
                <a:spcPct val="0"/>
              </a:spcBef>
              <a:spcAft>
                <a:spcPct val="0"/>
              </a:spcAft>
              <a:defRPr sz="3000" b="1">
                <a:solidFill>
                  <a:schemeClr val="tx1"/>
                </a:solidFill>
                <a:latin typeface="Arial" charset="0"/>
              </a:defRPr>
            </a:lvl8pPr>
            <a:lvl9pPr marL="3886200" indent="-228600" eaLnBrk="0" fontAlgn="base" hangingPunct="0">
              <a:lnSpc>
                <a:spcPct val="90000"/>
              </a:lnSpc>
              <a:spcBef>
                <a:spcPct val="0"/>
              </a:spcBef>
              <a:spcAft>
                <a:spcPct val="0"/>
              </a:spcAft>
              <a:defRPr sz="3000" b="1">
                <a:solidFill>
                  <a:schemeClr val="tx1"/>
                </a:solidFill>
                <a:latin typeface="Arial" charset="0"/>
              </a:defRPr>
            </a:lvl9pPr>
          </a:lstStyle>
          <a:p>
            <a:endParaRPr lang="en-US" altLang="en-US"/>
          </a:p>
        </p:txBody>
      </p:sp>
      <p:sp>
        <p:nvSpPr>
          <p:cNvPr id="37900" name="Rectangle 13"/>
          <p:cNvSpPr>
            <a:spLocks noChangeArrowheads="1"/>
          </p:cNvSpPr>
          <p:nvPr/>
        </p:nvSpPr>
        <p:spPr bwMode="auto">
          <a:xfrm>
            <a:off x="4914900" y="3905250"/>
            <a:ext cx="609600" cy="619125"/>
          </a:xfrm>
          <a:prstGeom prst="rect">
            <a:avLst/>
          </a:prstGeom>
          <a:solidFill>
            <a:schemeClr val="bg1">
              <a:alpha val="89018"/>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000" b="1">
                <a:solidFill>
                  <a:schemeClr val="tx1"/>
                </a:solidFill>
                <a:latin typeface="Arial" charset="0"/>
              </a:defRPr>
            </a:lvl1pPr>
            <a:lvl2pPr marL="742950" indent="-285750">
              <a:defRPr sz="3000" b="1">
                <a:solidFill>
                  <a:schemeClr val="tx1"/>
                </a:solidFill>
                <a:latin typeface="Arial" charset="0"/>
              </a:defRPr>
            </a:lvl2pPr>
            <a:lvl3pPr marL="1143000" indent="-228600">
              <a:defRPr sz="3000" b="1">
                <a:solidFill>
                  <a:schemeClr val="tx1"/>
                </a:solidFill>
                <a:latin typeface="Arial" charset="0"/>
              </a:defRPr>
            </a:lvl3pPr>
            <a:lvl4pPr marL="1600200" indent="-228600">
              <a:defRPr sz="3000" b="1">
                <a:solidFill>
                  <a:schemeClr val="tx1"/>
                </a:solidFill>
                <a:latin typeface="Arial" charset="0"/>
              </a:defRPr>
            </a:lvl4pPr>
            <a:lvl5pPr marL="2057400" indent="-228600">
              <a:defRPr sz="3000" b="1">
                <a:solidFill>
                  <a:schemeClr val="tx1"/>
                </a:solidFill>
                <a:latin typeface="Arial" charset="0"/>
              </a:defRPr>
            </a:lvl5pPr>
            <a:lvl6pPr marL="2514600" indent="-228600" eaLnBrk="0" fontAlgn="base" hangingPunct="0">
              <a:lnSpc>
                <a:spcPct val="90000"/>
              </a:lnSpc>
              <a:spcBef>
                <a:spcPct val="0"/>
              </a:spcBef>
              <a:spcAft>
                <a:spcPct val="0"/>
              </a:spcAft>
              <a:defRPr sz="3000" b="1">
                <a:solidFill>
                  <a:schemeClr val="tx1"/>
                </a:solidFill>
                <a:latin typeface="Arial" charset="0"/>
              </a:defRPr>
            </a:lvl6pPr>
            <a:lvl7pPr marL="2971800" indent="-228600" eaLnBrk="0" fontAlgn="base" hangingPunct="0">
              <a:lnSpc>
                <a:spcPct val="90000"/>
              </a:lnSpc>
              <a:spcBef>
                <a:spcPct val="0"/>
              </a:spcBef>
              <a:spcAft>
                <a:spcPct val="0"/>
              </a:spcAft>
              <a:defRPr sz="3000" b="1">
                <a:solidFill>
                  <a:schemeClr val="tx1"/>
                </a:solidFill>
                <a:latin typeface="Arial" charset="0"/>
              </a:defRPr>
            </a:lvl7pPr>
            <a:lvl8pPr marL="3429000" indent="-228600" eaLnBrk="0" fontAlgn="base" hangingPunct="0">
              <a:lnSpc>
                <a:spcPct val="90000"/>
              </a:lnSpc>
              <a:spcBef>
                <a:spcPct val="0"/>
              </a:spcBef>
              <a:spcAft>
                <a:spcPct val="0"/>
              </a:spcAft>
              <a:defRPr sz="3000" b="1">
                <a:solidFill>
                  <a:schemeClr val="tx1"/>
                </a:solidFill>
                <a:latin typeface="Arial" charset="0"/>
              </a:defRPr>
            </a:lvl8pPr>
            <a:lvl9pPr marL="3886200" indent="-228600" eaLnBrk="0" fontAlgn="base" hangingPunct="0">
              <a:lnSpc>
                <a:spcPct val="90000"/>
              </a:lnSpc>
              <a:spcBef>
                <a:spcPct val="0"/>
              </a:spcBef>
              <a:spcAft>
                <a:spcPct val="0"/>
              </a:spcAft>
              <a:defRPr sz="3000" b="1">
                <a:solidFill>
                  <a:schemeClr val="tx1"/>
                </a:solidFill>
                <a:latin typeface="Arial" charset="0"/>
              </a:defRPr>
            </a:lvl9pPr>
          </a:lstStyle>
          <a:p>
            <a:endParaRPr lang="en-US" altLang="en-US"/>
          </a:p>
        </p:txBody>
      </p:sp>
      <p:sp>
        <p:nvSpPr>
          <p:cNvPr id="37901" name="Rectangle 19"/>
          <p:cNvSpPr>
            <a:spLocks noChangeArrowheads="1"/>
          </p:cNvSpPr>
          <p:nvPr/>
        </p:nvSpPr>
        <p:spPr bwMode="auto">
          <a:xfrm>
            <a:off x="-4616450" y="3632200"/>
            <a:ext cx="5715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3000" b="1">
                <a:solidFill>
                  <a:schemeClr val="tx1"/>
                </a:solidFill>
                <a:latin typeface="Arial" charset="0"/>
              </a:defRPr>
            </a:lvl1pPr>
            <a:lvl2pPr marL="742950" indent="-285750">
              <a:defRPr sz="3000" b="1">
                <a:solidFill>
                  <a:schemeClr val="tx1"/>
                </a:solidFill>
                <a:latin typeface="Arial" charset="0"/>
              </a:defRPr>
            </a:lvl2pPr>
            <a:lvl3pPr marL="1143000" indent="-228600">
              <a:defRPr sz="3000" b="1">
                <a:solidFill>
                  <a:schemeClr val="tx1"/>
                </a:solidFill>
                <a:latin typeface="Arial" charset="0"/>
              </a:defRPr>
            </a:lvl3pPr>
            <a:lvl4pPr marL="1600200" indent="-228600">
              <a:defRPr sz="3000" b="1">
                <a:solidFill>
                  <a:schemeClr val="tx1"/>
                </a:solidFill>
                <a:latin typeface="Arial" charset="0"/>
              </a:defRPr>
            </a:lvl4pPr>
            <a:lvl5pPr marL="2057400" indent="-228600">
              <a:defRPr sz="3000" b="1">
                <a:solidFill>
                  <a:schemeClr val="tx1"/>
                </a:solidFill>
                <a:latin typeface="Arial" charset="0"/>
              </a:defRPr>
            </a:lvl5pPr>
            <a:lvl6pPr marL="2514600" indent="-228600" eaLnBrk="0" fontAlgn="base" hangingPunct="0">
              <a:lnSpc>
                <a:spcPct val="90000"/>
              </a:lnSpc>
              <a:spcBef>
                <a:spcPct val="0"/>
              </a:spcBef>
              <a:spcAft>
                <a:spcPct val="0"/>
              </a:spcAft>
              <a:defRPr sz="3000" b="1">
                <a:solidFill>
                  <a:schemeClr val="tx1"/>
                </a:solidFill>
                <a:latin typeface="Arial" charset="0"/>
              </a:defRPr>
            </a:lvl6pPr>
            <a:lvl7pPr marL="2971800" indent="-228600" eaLnBrk="0" fontAlgn="base" hangingPunct="0">
              <a:lnSpc>
                <a:spcPct val="90000"/>
              </a:lnSpc>
              <a:spcBef>
                <a:spcPct val="0"/>
              </a:spcBef>
              <a:spcAft>
                <a:spcPct val="0"/>
              </a:spcAft>
              <a:defRPr sz="3000" b="1">
                <a:solidFill>
                  <a:schemeClr val="tx1"/>
                </a:solidFill>
                <a:latin typeface="Arial" charset="0"/>
              </a:defRPr>
            </a:lvl7pPr>
            <a:lvl8pPr marL="3429000" indent="-228600" eaLnBrk="0" fontAlgn="base" hangingPunct="0">
              <a:lnSpc>
                <a:spcPct val="90000"/>
              </a:lnSpc>
              <a:spcBef>
                <a:spcPct val="0"/>
              </a:spcBef>
              <a:spcAft>
                <a:spcPct val="0"/>
              </a:spcAft>
              <a:defRPr sz="3000" b="1">
                <a:solidFill>
                  <a:schemeClr val="tx1"/>
                </a:solidFill>
                <a:latin typeface="Arial" charset="0"/>
              </a:defRPr>
            </a:lvl8pPr>
            <a:lvl9pPr marL="3886200" indent="-228600" eaLnBrk="0" fontAlgn="base" hangingPunct="0">
              <a:lnSpc>
                <a:spcPct val="90000"/>
              </a:lnSpc>
              <a:spcBef>
                <a:spcPct val="0"/>
              </a:spcBef>
              <a:spcAft>
                <a:spcPct val="0"/>
              </a:spcAft>
              <a:defRPr sz="3000" b="1">
                <a:solidFill>
                  <a:schemeClr val="tx1"/>
                </a:solidFill>
                <a:latin typeface="Arial" charset="0"/>
              </a:defRPr>
            </a:lvl9pPr>
          </a:lstStyle>
          <a:p>
            <a:r>
              <a:rPr lang="en-US" altLang="en-US" sz="800" b="0">
                <a:ea typeface="Times New Roman" charset="0"/>
                <a:cs typeface="Times New Roman" charset="0"/>
              </a:rPr>
              <a:t> </a:t>
            </a:r>
            <a:r>
              <a:rPr lang="en-US" altLang="en-US" sz="800" b="0">
                <a:ea typeface="Times New Roman" charset="0"/>
                <a:cs typeface="Times New Roman" charset="0"/>
                <a:hlinkClick r:id="" action="ppaction://noaction"/>
              </a:rPr>
              <a:t>[JG1]</a:t>
            </a:r>
            <a:r>
              <a:rPr lang="en-US" altLang="en-US" sz="800" b="0">
                <a:ea typeface="Times New Roman" charset="0"/>
                <a:cs typeface="Times New Roman" charset="0"/>
              </a:rPr>
              <a:t>It?</a:t>
            </a:r>
            <a:endParaRPr lang="en-US" altLang="en-US" b="0"/>
          </a:p>
        </p:txBody>
      </p:sp>
      <p:pic>
        <p:nvPicPr>
          <p:cNvPr id="37902" name="Picture 12"/>
          <p:cNvPicPr>
            <a:picLocks noChangeAspect="1" noChangeArrowheads="1"/>
          </p:cNvPicPr>
          <p:nvPr/>
        </p:nvPicPr>
        <p:blipFill>
          <a:blip r:embed="rId4">
            <a:extLst>
              <a:ext uri="{28A0092B-C50C-407E-A947-70E740481C1C}">
                <a14:useLocalDpi xmlns:a14="http://schemas.microsoft.com/office/drawing/2010/main" val="0"/>
              </a:ext>
            </a:extLst>
          </a:blip>
          <a:srcRect t="5547"/>
          <a:stretch>
            <a:fillRect/>
          </a:stretch>
        </p:blipFill>
        <p:spPr bwMode="auto">
          <a:xfrm>
            <a:off x="1219200" y="1143000"/>
            <a:ext cx="7115175" cy="389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903" name="Rectangle 18"/>
          <p:cNvSpPr>
            <a:spLocks noChangeArrowheads="1"/>
          </p:cNvSpPr>
          <p:nvPr/>
        </p:nvSpPr>
        <p:spPr bwMode="auto">
          <a:xfrm>
            <a:off x="685800" y="4572000"/>
            <a:ext cx="807720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3000" b="1">
                <a:solidFill>
                  <a:schemeClr val="tx1"/>
                </a:solidFill>
                <a:latin typeface="Arial" charset="0"/>
              </a:defRPr>
            </a:lvl1pPr>
            <a:lvl2pPr marL="742950" indent="-285750">
              <a:defRPr sz="3000" b="1">
                <a:solidFill>
                  <a:schemeClr val="tx1"/>
                </a:solidFill>
                <a:latin typeface="Arial" charset="0"/>
              </a:defRPr>
            </a:lvl2pPr>
            <a:lvl3pPr marL="1143000" indent="-228600">
              <a:defRPr sz="3000" b="1">
                <a:solidFill>
                  <a:schemeClr val="tx1"/>
                </a:solidFill>
                <a:latin typeface="Arial" charset="0"/>
              </a:defRPr>
            </a:lvl3pPr>
            <a:lvl4pPr marL="1600200" indent="-228600">
              <a:defRPr sz="3000" b="1">
                <a:solidFill>
                  <a:schemeClr val="tx1"/>
                </a:solidFill>
                <a:latin typeface="Arial" charset="0"/>
              </a:defRPr>
            </a:lvl4pPr>
            <a:lvl5pPr marL="2057400" indent="-228600">
              <a:defRPr sz="3000" b="1">
                <a:solidFill>
                  <a:schemeClr val="tx1"/>
                </a:solidFill>
                <a:latin typeface="Arial" charset="0"/>
              </a:defRPr>
            </a:lvl5pPr>
            <a:lvl6pPr marL="2514600" indent="-228600" eaLnBrk="0" fontAlgn="base" hangingPunct="0">
              <a:lnSpc>
                <a:spcPct val="90000"/>
              </a:lnSpc>
              <a:spcBef>
                <a:spcPct val="0"/>
              </a:spcBef>
              <a:spcAft>
                <a:spcPct val="0"/>
              </a:spcAft>
              <a:defRPr sz="3000" b="1">
                <a:solidFill>
                  <a:schemeClr val="tx1"/>
                </a:solidFill>
                <a:latin typeface="Arial" charset="0"/>
              </a:defRPr>
            </a:lvl6pPr>
            <a:lvl7pPr marL="2971800" indent="-228600" eaLnBrk="0" fontAlgn="base" hangingPunct="0">
              <a:lnSpc>
                <a:spcPct val="90000"/>
              </a:lnSpc>
              <a:spcBef>
                <a:spcPct val="0"/>
              </a:spcBef>
              <a:spcAft>
                <a:spcPct val="0"/>
              </a:spcAft>
              <a:defRPr sz="3000" b="1">
                <a:solidFill>
                  <a:schemeClr val="tx1"/>
                </a:solidFill>
                <a:latin typeface="Arial" charset="0"/>
              </a:defRPr>
            </a:lvl7pPr>
            <a:lvl8pPr marL="3429000" indent="-228600" eaLnBrk="0" fontAlgn="base" hangingPunct="0">
              <a:lnSpc>
                <a:spcPct val="90000"/>
              </a:lnSpc>
              <a:spcBef>
                <a:spcPct val="0"/>
              </a:spcBef>
              <a:spcAft>
                <a:spcPct val="0"/>
              </a:spcAft>
              <a:defRPr sz="3000" b="1">
                <a:solidFill>
                  <a:schemeClr val="tx1"/>
                </a:solidFill>
                <a:latin typeface="Arial" charset="0"/>
              </a:defRPr>
            </a:lvl8pPr>
            <a:lvl9pPr marL="3886200" indent="-228600" eaLnBrk="0" fontAlgn="base" hangingPunct="0">
              <a:lnSpc>
                <a:spcPct val="90000"/>
              </a:lnSpc>
              <a:spcBef>
                <a:spcPct val="0"/>
              </a:spcBef>
              <a:spcAft>
                <a:spcPct val="0"/>
              </a:spcAft>
              <a:defRPr sz="3000" b="1">
                <a:solidFill>
                  <a:schemeClr val="tx1"/>
                </a:solidFill>
                <a:latin typeface="Arial" charset="0"/>
              </a:defRPr>
            </a:lvl9pPr>
          </a:lstStyle>
          <a:p>
            <a:pPr>
              <a:buFont typeface="Arial" charset="0"/>
              <a:buChar char="•"/>
            </a:pPr>
            <a:r>
              <a:rPr lang="en-US" altLang="en-US" sz="1500" b="0">
                <a:ea typeface="Times New Roman" charset="0"/>
                <a:cs typeface="Times New Roman" charset="0"/>
              </a:rPr>
              <a:t>At the local device, the authentication key and the identity information (device-specific information) are sent through a hash algorithm to form hash_I. One-way authentication is established by sending hash_I to the remote device. If the remote device can independently create the same hash, the local device is authenticated.</a:t>
            </a:r>
          </a:p>
          <a:p>
            <a:pPr>
              <a:buFont typeface="Arial" charset="0"/>
              <a:buChar char="•"/>
            </a:pPr>
            <a:r>
              <a:rPr lang="en-US" altLang="en-US" sz="1500" b="0">
                <a:ea typeface="Times New Roman" charset="0"/>
                <a:cs typeface="Times New Roman" charset="0"/>
              </a:rPr>
              <a:t> The authentication process continues in the opposite direction. The remote device combines its identity information with the preshared-based authentication key and sends it through the hash algorithm to form hash_R. hash_R is sent to the local device. </a:t>
            </a:r>
            <a:r>
              <a:rPr lang="en-US" altLang="en-US" sz="1500" b="0"/>
              <a:t>If the local device can independently create the same hash, the remote device is authenticated.</a:t>
            </a:r>
            <a:r>
              <a:rPr lang="en-US" altLang="en-US" sz="1500"/>
              <a:t> </a:t>
            </a:r>
          </a:p>
        </p:txBody>
      </p:sp>
      <mc:AlternateContent xmlns:mc="http://schemas.openxmlformats.org/markup-compatibility/2006">
        <mc:Choice xmlns:p14="http://schemas.microsoft.com/office/powerpoint/2010/main" Requires="p14">
          <p:contentPart p14:bwMode="auto" r:id="rId5">
            <p14:nvContentPartPr>
              <p14:cNvPr id="2" name="Ink 1">
                <a:extLst>
                  <a:ext uri="{FF2B5EF4-FFF2-40B4-BE49-F238E27FC236}">
                    <a16:creationId xmlns:a16="http://schemas.microsoft.com/office/drawing/2014/main" id="{18915478-9C3E-4A11-A969-200B224736E2}"/>
                  </a:ext>
                </a:extLst>
              </p14:cNvPr>
              <p14:cNvContentPartPr/>
              <p14:nvPr/>
            </p14:nvContentPartPr>
            <p14:xfrm>
              <a:off x="1725840" y="786240"/>
              <a:ext cx="6988320" cy="4309920"/>
            </p14:xfrm>
          </p:contentPart>
        </mc:Choice>
        <mc:Fallback>
          <p:pic>
            <p:nvPicPr>
              <p:cNvPr id="2" name="Ink 1">
                <a:extLst>
                  <a:ext uri="{FF2B5EF4-FFF2-40B4-BE49-F238E27FC236}">
                    <a16:creationId xmlns:a16="http://schemas.microsoft.com/office/drawing/2014/main" id="{18915478-9C3E-4A11-A969-200B224736E2}"/>
                  </a:ext>
                </a:extLst>
              </p:cNvPr>
              <p:cNvPicPr/>
              <p:nvPr/>
            </p:nvPicPr>
            <p:blipFill>
              <a:blip r:embed="rId6"/>
              <a:stretch>
                <a:fillRect/>
              </a:stretch>
            </p:blipFill>
            <p:spPr>
              <a:xfrm>
                <a:off x="1716480" y="776880"/>
                <a:ext cx="7007040" cy="4328640"/>
              </a:xfrm>
              <a:prstGeom prst="rect">
                <a:avLst/>
              </a:prstGeom>
            </p:spPr>
          </p:pic>
        </mc:Fallback>
      </mc:AlternateContent>
    </p:spTree>
    <p:extLst>
      <p:ext uri="{BB962C8B-B14F-4D97-AF65-F5344CB8AC3E}">
        <p14:creationId xmlns:p14="http://schemas.microsoft.com/office/powerpoint/2010/main" val="17880144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spect="1" noChangeArrowheads="1"/>
          </p:cNvSpPr>
          <p:nvPr>
            <p:ph type="title"/>
          </p:nvPr>
        </p:nvSpPr>
        <p:spPr>
          <a:xfrm>
            <a:off x="628650" y="159062"/>
            <a:ext cx="7886700" cy="1325563"/>
          </a:xfrm>
        </p:spPr>
        <p:txBody>
          <a:bodyPr/>
          <a:lstStyle/>
          <a:p>
            <a:r>
              <a:rPr lang="en-US" altLang="en-US"/>
              <a:t>RSA Signatures</a:t>
            </a:r>
          </a:p>
        </p:txBody>
      </p:sp>
      <p:sp>
        <p:nvSpPr>
          <p:cNvPr id="38915" name="Rectangle 3"/>
          <p:cNvSpPr>
            <a:spLocks noChangeArrowheads="1"/>
          </p:cNvSpPr>
          <p:nvPr/>
        </p:nvSpPr>
        <p:spPr bwMode="auto">
          <a:xfrm>
            <a:off x="1295400" y="1130300"/>
            <a:ext cx="6934200" cy="3124200"/>
          </a:xfrm>
          <a:prstGeom prst="rect">
            <a:avLst/>
          </a:prstGeom>
          <a:solidFill>
            <a:schemeClr val="bg1">
              <a:alpha val="8980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000" b="1">
                <a:solidFill>
                  <a:schemeClr val="tx1"/>
                </a:solidFill>
                <a:latin typeface="Arial" charset="0"/>
              </a:defRPr>
            </a:lvl1pPr>
            <a:lvl2pPr marL="742950" indent="-285750">
              <a:defRPr sz="3000" b="1">
                <a:solidFill>
                  <a:schemeClr val="tx1"/>
                </a:solidFill>
                <a:latin typeface="Arial" charset="0"/>
              </a:defRPr>
            </a:lvl2pPr>
            <a:lvl3pPr marL="1143000" indent="-228600">
              <a:defRPr sz="3000" b="1">
                <a:solidFill>
                  <a:schemeClr val="tx1"/>
                </a:solidFill>
                <a:latin typeface="Arial" charset="0"/>
              </a:defRPr>
            </a:lvl3pPr>
            <a:lvl4pPr marL="1600200" indent="-228600">
              <a:defRPr sz="3000" b="1">
                <a:solidFill>
                  <a:schemeClr val="tx1"/>
                </a:solidFill>
                <a:latin typeface="Arial" charset="0"/>
              </a:defRPr>
            </a:lvl4pPr>
            <a:lvl5pPr marL="2057400" indent="-228600">
              <a:defRPr sz="3000" b="1">
                <a:solidFill>
                  <a:schemeClr val="tx1"/>
                </a:solidFill>
                <a:latin typeface="Arial" charset="0"/>
              </a:defRPr>
            </a:lvl5pPr>
            <a:lvl6pPr marL="2514600" indent="-228600" eaLnBrk="0" fontAlgn="base" hangingPunct="0">
              <a:lnSpc>
                <a:spcPct val="90000"/>
              </a:lnSpc>
              <a:spcBef>
                <a:spcPct val="0"/>
              </a:spcBef>
              <a:spcAft>
                <a:spcPct val="0"/>
              </a:spcAft>
              <a:defRPr sz="3000" b="1">
                <a:solidFill>
                  <a:schemeClr val="tx1"/>
                </a:solidFill>
                <a:latin typeface="Arial" charset="0"/>
              </a:defRPr>
            </a:lvl6pPr>
            <a:lvl7pPr marL="2971800" indent="-228600" eaLnBrk="0" fontAlgn="base" hangingPunct="0">
              <a:lnSpc>
                <a:spcPct val="90000"/>
              </a:lnSpc>
              <a:spcBef>
                <a:spcPct val="0"/>
              </a:spcBef>
              <a:spcAft>
                <a:spcPct val="0"/>
              </a:spcAft>
              <a:defRPr sz="3000" b="1">
                <a:solidFill>
                  <a:schemeClr val="tx1"/>
                </a:solidFill>
                <a:latin typeface="Arial" charset="0"/>
              </a:defRPr>
            </a:lvl7pPr>
            <a:lvl8pPr marL="3429000" indent="-228600" eaLnBrk="0" fontAlgn="base" hangingPunct="0">
              <a:lnSpc>
                <a:spcPct val="90000"/>
              </a:lnSpc>
              <a:spcBef>
                <a:spcPct val="0"/>
              </a:spcBef>
              <a:spcAft>
                <a:spcPct val="0"/>
              </a:spcAft>
              <a:defRPr sz="3000" b="1">
                <a:solidFill>
                  <a:schemeClr val="tx1"/>
                </a:solidFill>
                <a:latin typeface="Arial" charset="0"/>
              </a:defRPr>
            </a:lvl8pPr>
            <a:lvl9pPr marL="3886200" indent="-228600" eaLnBrk="0" fontAlgn="base" hangingPunct="0">
              <a:lnSpc>
                <a:spcPct val="90000"/>
              </a:lnSpc>
              <a:spcBef>
                <a:spcPct val="0"/>
              </a:spcBef>
              <a:spcAft>
                <a:spcPct val="0"/>
              </a:spcAft>
              <a:defRPr sz="3000" b="1">
                <a:solidFill>
                  <a:schemeClr val="tx1"/>
                </a:solidFill>
                <a:latin typeface="Arial" charset="0"/>
              </a:defRPr>
            </a:lvl9pPr>
          </a:lstStyle>
          <a:p>
            <a:endParaRPr lang="en-US" altLang="en-US"/>
          </a:p>
        </p:txBody>
      </p:sp>
      <p:sp>
        <p:nvSpPr>
          <p:cNvPr id="38916" name="Rectangle 4"/>
          <p:cNvSpPr>
            <a:spLocks noChangeArrowheads="1"/>
          </p:cNvSpPr>
          <p:nvPr/>
        </p:nvSpPr>
        <p:spPr bwMode="auto">
          <a:xfrm>
            <a:off x="4038600" y="3486150"/>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000" b="1">
                <a:solidFill>
                  <a:schemeClr val="tx1"/>
                </a:solidFill>
                <a:latin typeface="Arial" charset="0"/>
              </a:defRPr>
            </a:lvl1pPr>
            <a:lvl2pPr marL="742950" indent="-285750">
              <a:defRPr sz="3000" b="1">
                <a:solidFill>
                  <a:schemeClr val="tx1"/>
                </a:solidFill>
                <a:latin typeface="Arial" charset="0"/>
              </a:defRPr>
            </a:lvl2pPr>
            <a:lvl3pPr marL="1143000" indent="-228600">
              <a:defRPr sz="3000" b="1">
                <a:solidFill>
                  <a:schemeClr val="tx1"/>
                </a:solidFill>
                <a:latin typeface="Arial" charset="0"/>
              </a:defRPr>
            </a:lvl3pPr>
            <a:lvl4pPr marL="1600200" indent="-228600">
              <a:defRPr sz="3000" b="1">
                <a:solidFill>
                  <a:schemeClr val="tx1"/>
                </a:solidFill>
                <a:latin typeface="Arial" charset="0"/>
              </a:defRPr>
            </a:lvl4pPr>
            <a:lvl5pPr marL="2057400" indent="-228600">
              <a:defRPr sz="3000" b="1">
                <a:solidFill>
                  <a:schemeClr val="tx1"/>
                </a:solidFill>
                <a:latin typeface="Arial" charset="0"/>
              </a:defRPr>
            </a:lvl5pPr>
            <a:lvl6pPr marL="2514600" indent="-228600" eaLnBrk="0" fontAlgn="base" hangingPunct="0">
              <a:lnSpc>
                <a:spcPct val="90000"/>
              </a:lnSpc>
              <a:spcBef>
                <a:spcPct val="0"/>
              </a:spcBef>
              <a:spcAft>
                <a:spcPct val="0"/>
              </a:spcAft>
              <a:defRPr sz="3000" b="1">
                <a:solidFill>
                  <a:schemeClr val="tx1"/>
                </a:solidFill>
                <a:latin typeface="Arial" charset="0"/>
              </a:defRPr>
            </a:lvl6pPr>
            <a:lvl7pPr marL="2971800" indent="-228600" eaLnBrk="0" fontAlgn="base" hangingPunct="0">
              <a:lnSpc>
                <a:spcPct val="90000"/>
              </a:lnSpc>
              <a:spcBef>
                <a:spcPct val="0"/>
              </a:spcBef>
              <a:spcAft>
                <a:spcPct val="0"/>
              </a:spcAft>
              <a:defRPr sz="3000" b="1">
                <a:solidFill>
                  <a:schemeClr val="tx1"/>
                </a:solidFill>
                <a:latin typeface="Arial" charset="0"/>
              </a:defRPr>
            </a:lvl7pPr>
            <a:lvl8pPr marL="3429000" indent="-228600" eaLnBrk="0" fontAlgn="base" hangingPunct="0">
              <a:lnSpc>
                <a:spcPct val="90000"/>
              </a:lnSpc>
              <a:spcBef>
                <a:spcPct val="0"/>
              </a:spcBef>
              <a:spcAft>
                <a:spcPct val="0"/>
              </a:spcAft>
              <a:defRPr sz="3000" b="1">
                <a:solidFill>
                  <a:schemeClr val="tx1"/>
                </a:solidFill>
                <a:latin typeface="Arial" charset="0"/>
              </a:defRPr>
            </a:lvl8pPr>
            <a:lvl9pPr marL="3886200" indent="-228600" eaLnBrk="0" fontAlgn="base" hangingPunct="0">
              <a:lnSpc>
                <a:spcPct val="90000"/>
              </a:lnSpc>
              <a:spcBef>
                <a:spcPct val="0"/>
              </a:spcBef>
              <a:spcAft>
                <a:spcPct val="0"/>
              </a:spcAft>
              <a:defRPr sz="3000" b="1">
                <a:solidFill>
                  <a:schemeClr val="tx1"/>
                </a:solidFill>
                <a:latin typeface="Arial" charset="0"/>
              </a:defRPr>
            </a:lvl9pPr>
          </a:lstStyle>
          <a:p>
            <a:endParaRPr lang="en-US" altLang="en-US"/>
          </a:p>
        </p:txBody>
      </p:sp>
      <p:sp>
        <p:nvSpPr>
          <p:cNvPr id="38917" name="Rectangle 5"/>
          <p:cNvSpPr>
            <a:spLocks noChangeArrowheads="1"/>
          </p:cNvSpPr>
          <p:nvPr/>
        </p:nvSpPr>
        <p:spPr bwMode="auto">
          <a:xfrm>
            <a:off x="4953000" y="3486150"/>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000" b="1">
                <a:solidFill>
                  <a:schemeClr val="tx1"/>
                </a:solidFill>
                <a:latin typeface="Arial" charset="0"/>
              </a:defRPr>
            </a:lvl1pPr>
            <a:lvl2pPr marL="742950" indent="-285750">
              <a:defRPr sz="3000" b="1">
                <a:solidFill>
                  <a:schemeClr val="tx1"/>
                </a:solidFill>
                <a:latin typeface="Arial" charset="0"/>
              </a:defRPr>
            </a:lvl2pPr>
            <a:lvl3pPr marL="1143000" indent="-228600">
              <a:defRPr sz="3000" b="1">
                <a:solidFill>
                  <a:schemeClr val="tx1"/>
                </a:solidFill>
                <a:latin typeface="Arial" charset="0"/>
              </a:defRPr>
            </a:lvl3pPr>
            <a:lvl4pPr marL="1600200" indent="-228600">
              <a:defRPr sz="3000" b="1">
                <a:solidFill>
                  <a:schemeClr val="tx1"/>
                </a:solidFill>
                <a:latin typeface="Arial" charset="0"/>
              </a:defRPr>
            </a:lvl4pPr>
            <a:lvl5pPr marL="2057400" indent="-228600">
              <a:defRPr sz="3000" b="1">
                <a:solidFill>
                  <a:schemeClr val="tx1"/>
                </a:solidFill>
                <a:latin typeface="Arial" charset="0"/>
              </a:defRPr>
            </a:lvl5pPr>
            <a:lvl6pPr marL="2514600" indent="-228600" eaLnBrk="0" fontAlgn="base" hangingPunct="0">
              <a:lnSpc>
                <a:spcPct val="90000"/>
              </a:lnSpc>
              <a:spcBef>
                <a:spcPct val="0"/>
              </a:spcBef>
              <a:spcAft>
                <a:spcPct val="0"/>
              </a:spcAft>
              <a:defRPr sz="3000" b="1">
                <a:solidFill>
                  <a:schemeClr val="tx1"/>
                </a:solidFill>
                <a:latin typeface="Arial" charset="0"/>
              </a:defRPr>
            </a:lvl6pPr>
            <a:lvl7pPr marL="2971800" indent="-228600" eaLnBrk="0" fontAlgn="base" hangingPunct="0">
              <a:lnSpc>
                <a:spcPct val="90000"/>
              </a:lnSpc>
              <a:spcBef>
                <a:spcPct val="0"/>
              </a:spcBef>
              <a:spcAft>
                <a:spcPct val="0"/>
              </a:spcAft>
              <a:defRPr sz="3000" b="1">
                <a:solidFill>
                  <a:schemeClr val="tx1"/>
                </a:solidFill>
                <a:latin typeface="Arial" charset="0"/>
              </a:defRPr>
            </a:lvl7pPr>
            <a:lvl8pPr marL="3429000" indent="-228600" eaLnBrk="0" fontAlgn="base" hangingPunct="0">
              <a:lnSpc>
                <a:spcPct val="90000"/>
              </a:lnSpc>
              <a:spcBef>
                <a:spcPct val="0"/>
              </a:spcBef>
              <a:spcAft>
                <a:spcPct val="0"/>
              </a:spcAft>
              <a:defRPr sz="3000" b="1">
                <a:solidFill>
                  <a:schemeClr val="tx1"/>
                </a:solidFill>
                <a:latin typeface="Arial" charset="0"/>
              </a:defRPr>
            </a:lvl8pPr>
            <a:lvl9pPr marL="3886200" indent="-228600" eaLnBrk="0" fontAlgn="base" hangingPunct="0">
              <a:lnSpc>
                <a:spcPct val="90000"/>
              </a:lnSpc>
              <a:spcBef>
                <a:spcPct val="0"/>
              </a:spcBef>
              <a:spcAft>
                <a:spcPct val="0"/>
              </a:spcAft>
              <a:defRPr sz="3000" b="1">
                <a:solidFill>
                  <a:schemeClr val="tx1"/>
                </a:solidFill>
                <a:latin typeface="Arial" charset="0"/>
              </a:defRPr>
            </a:lvl9pPr>
          </a:lstStyle>
          <a:p>
            <a:endParaRPr lang="en-US" altLang="en-US"/>
          </a:p>
        </p:txBody>
      </p:sp>
      <p:sp>
        <p:nvSpPr>
          <p:cNvPr id="38918" name="Rectangle 6"/>
          <p:cNvSpPr>
            <a:spLocks noChangeArrowheads="1"/>
          </p:cNvSpPr>
          <p:nvPr/>
        </p:nvSpPr>
        <p:spPr bwMode="auto">
          <a:xfrm>
            <a:off x="5562600" y="3486150"/>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000" b="1">
                <a:solidFill>
                  <a:schemeClr val="tx1"/>
                </a:solidFill>
                <a:latin typeface="Arial" charset="0"/>
              </a:defRPr>
            </a:lvl1pPr>
            <a:lvl2pPr marL="742950" indent="-285750">
              <a:defRPr sz="3000" b="1">
                <a:solidFill>
                  <a:schemeClr val="tx1"/>
                </a:solidFill>
                <a:latin typeface="Arial" charset="0"/>
              </a:defRPr>
            </a:lvl2pPr>
            <a:lvl3pPr marL="1143000" indent="-228600">
              <a:defRPr sz="3000" b="1">
                <a:solidFill>
                  <a:schemeClr val="tx1"/>
                </a:solidFill>
                <a:latin typeface="Arial" charset="0"/>
              </a:defRPr>
            </a:lvl3pPr>
            <a:lvl4pPr marL="1600200" indent="-228600">
              <a:defRPr sz="3000" b="1">
                <a:solidFill>
                  <a:schemeClr val="tx1"/>
                </a:solidFill>
                <a:latin typeface="Arial" charset="0"/>
              </a:defRPr>
            </a:lvl4pPr>
            <a:lvl5pPr marL="2057400" indent="-228600">
              <a:defRPr sz="3000" b="1">
                <a:solidFill>
                  <a:schemeClr val="tx1"/>
                </a:solidFill>
                <a:latin typeface="Arial" charset="0"/>
              </a:defRPr>
            </a:lvl5pPr>
            <a:lvl6pPr marL="2514600" indent="-228600" eaLnBrk="0" fontAlgn="base" hangingPunct="0">
              <a:lnSpc>
                <a:spcPct val="90000"/>
              </a:lnSpc>
              <a:spcBef>
                <a:spcPct val="0"/>
              </a:spcBef>
              <a:spcAft>
                <a:spcPct val="0"/>
              </a:spcAft>
              <a:defRPr sz="3000" b="1">
                <a:solidFill>
                  <a:schemeClr val="tx1"/>
                </a:solidFill>
                <a:latin typeface="Arial" charset="0"/>
              </a:defRPr>
            </a:lvl6pPr>
            <a:lvl7pPr marL="2971800" indent="-228600" eaLnBrk="0" fontAlgn="base" hangingPunct="0">
              <a:lnSpc>
                <a:spcPct val="90000"/>
              </a:lnSpc>
              <a:spcBef>
                <a:spcPct val="0"/>
              </a:spcBef>
              <a:spcAft>
                <a:spcPct val="0"/>
              </a:spcAft>
              <a:defRPr sz="3000" b="1">
                <a:solidFill>
                  <a:schemeClr val="tx1"/>
                </a:solidFill>
                <a:latin typeface="Arial" charset="0"/>
              </a:defRPr>
            </a:lvl7pPr>
            <a:lvl8pPr marL="3429000" indent="-228600" eaLnBrk="0" fontAlgn="base" hangingPunct="0">
              <a:lnSpc>
                <a:spcPct val="90000"/>
              </a:lnSpc>
              <a:spcBef>
                <a:spcPct val="0"/>
              </a:spcBef>
              <a:spcAft>
                <a:spcPct val="0"/>
              </a:spcAft>
              <a:defRPr sz="3000" b="1">
                <a:solidFill>
                  <a:schemeClr val="tx1"/>
                </a:solidFill>
                <a:latin typeface="Arial" charset="0"/>
              </a:defRPr>
            </a:lvl8pPr>
            <a:lvl9pPr marL="3886200" indent="-228600" eaLnBrk="0" fontAlgn="base" hangingPunct="0">
              <a:lnSpc>
                <a:spcPct val="90000"/>
              </a:lnSpc>
              <a:spcBef>
                <a:spcPct val="0"/>
              </a:spcBef>
              <a:spcAft>
                <a:spcPct val="0"/>
              </a:spcAft>
              <a:defRPr sz="3000" b="1">
                <a:solidFill>
                  <a:schemeClr val="tx1"/>
                </a:solidFill>
                <a:latin typeface="Arial" charset="0"/>
              </a:defRPr>
            </a:lvl9pPr>
          </a:lstStyle>
          <a:p>
            <a:endParaRPr lang="en-US" altLang="en-US"/>
          </a:p>
        </p:txBody>
      </p:sp>
      <p:sp>
        <p:nvSpPr>
          <p:cNvPr id="38919" name="Rectangle 7"/>
          <p:cNvSpPr>
            <a:spLocks noChangeArrowheads="1"/>
          </p:cNvSpPr>
          <p:nvPr/>
        </p:nvSpPr>
        <p:spPr bwMode="auto">
          <a:xfrm>
            <a:off x="6324600" y="3486150"/>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000" b="1">
                <a:solidFill>
                  <a:schemeClr val="tx1"/>
                </a:solidFill>
                <a:latin typeface="Arial" charset="0"/>
              </a:defRPr>
            </a:lvl1pPr>
            <a:lvl2pPr marL="742950" indent="-285750">
              <a:defRPr sz="3000" b="1">
                <a:solidFill>
                  <a:schemeClr val="tx1"/>
                </a:solidFill>
                <a:latin typeface="Arial" charset="0"/>
              </a:defRPr>
            </a:lvl2pPr>
            <a:lvl3pPr marL="1143000" indent="-228600">
              <a:defRPr sz="3000" b="1">
                <a:solidFill>
                  <a:schemeClr val="tx1"/>
                </a:solidFill>
                <a:latin typeface="Arial" charset="0"/>
              </a:defRPr>
            </a:lvl3pPr>
            <a:lvl4pPr marL="1600200" indent="-228600">
              <a:defRPr sz="3000" b="1">
                <a:solidFill>
                  <a:schemeClr val="tx1"/>
                </a:solidFill>
                <a:latin typeface="Arial" charset="0"/>
              </a:defRPr>
            </a:lvl4pPr>
            <a:lvl5pPr marL="2057400" indent="-228600">
              <a:defRPr sz="3000" b="1">
                <a:solidFill>
                  <a:schemeClr val="tx1"/>
                </a:solidFill>
                <a:latin typeface="Arial" charset="0"/>
              </a:defRPr>
            </a:lvl5pPr>
            <a:lvl6pPr marL="2514600" indent="-228600" eaLnBrk="0" fontAlgn="base" hangingPunct="0">
              <a:lnSpc>
                <a:spcPct val="90000"/>
              </a:lnSpc>
              <a:spcBef>
                <a:spcPct val="0"/>
              </a:spcBef>
              <a:spcAft>
                <a:spcPct val="0"/>
              </a:spcAft>
              <a:defRPr sz="3000" b="1">
                <a:solidFill>
                  <a:schemeClr val="tx1"/>
                </a:solidFill>
                <a:latin typeface="Arial" charset="0"/>
              </a:defRPr>
            </a:lvl6pPr>
            <a:lvl7pPr marL="2971800" indent="-228600" eaLnBrk="0" fontAlgn="base" hangingPunct="0">
              <a:lnSpc>
                <a:spcPct val="90000"/>
              </a:lnSpc>
              <a:spcBef>
                <a:spcPct val="0"/>
              </a:spcBef>
              <a:spcAft>
                <a:spcPct val="0"/>
              </a:spcAft>
              <a:defRPr sz="3000" b="1">
                <a:solidFill>
                  <a:schemeClr val="tx1"/>
                </a:solidFill>
                <a:latin typeface="Arial" charset="0"/>
              </a:defRPr>
            </a:lvl7pPr>
            <a:lvl8pPr marL="3429000" indent="-228600" eaLnBrk="0" fontAlgn="base" hangingPunct="0">
              <a:lnSpc>
                <a:spcPct val="90000"/>
              </a:lnSpc>
              <a:spcBef>
                <a:spcPct val="0"/>
              </a:spcBef>
              <a:spcAft>
                <a:spcPct val="0"/>
              </a:spcAft>
              <a:defRPr sz="3000" b="1">
                <a:solidFill>
                  <a:schemeClr val="tx1"/>
                </a:solidFill>
                <a:latin typeface="Arial" charset="0"/>
              </a:defRPr>
            </a:lvl8pPr>
            <a:lvl9pPr marL="3886200" indent="-228600" eaLnBrk="0" fontAlgn="base" hangingPunct="0">
              <a:lnSpc>
                <a:spcPct val="90000"/>
              </a:lnSpc>
              <a:spcBef>
                <a:spcPct val="0"/>
              </a:spcBef>
              <a:spcAft>
                <a:spcPct val="0"/>
              </a:spcAft>
              <a:defRPr sz="3000" b="1">
                <a:solidFill>
                  <a:schemeClr val="tx1"/>
                </a:solidFill>
                <a:latin typeface="Arial" charset="0"/>
              </a:defRPr>
            </a:lvl9pPr>
          </a:lstStyle>
          <a:p>
            <a:endParaRPr lang="en-US" altLang="en-US"/>
          </a:p>
        </p:txBody>
      </p:sp>
      <p:sp>
        <p:nvSpPr>
          <p:cNvPr id="38920" name="Rectangle 8"/>
          <p:cNvSpPr>
            <a:spLocks noChangeArrowheads="1"/>
          </p:cNvSpPr>
          <p:nvPr/>
        </p:nvSpPr>
        <p:spPr bwMode="auto">
          <a:xfrm>
            <a:off x="4038600" y="4210050"/>
            <a:ext cx="685800" cy="619125"/>
          </a:xfrm>
          <a:prstGeom prst="rect">
            <a:avLst/>
          </a:prstGeom>
          <a:solidFill>
            <a:schemeClr val="bg1">
              <a:alpha val="8980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000" b="1">
                <a:solidFill>
                  <a:schemeClr val="tx1"/>
                </a:solidFill>
                <a:latin typeface="Arial" charset="0"/>
              </a:defRPr>
            </a:lvl1pPr>
            <a:lvl2pPr marL="742950" indent="-285750">
              <a:defRPr sz="3000" b="1">
                <a:solidFill>
                  <a:schemeClr val="tx1"/>
                </a:solidFill>
                <a:latin typeface="Arial" charset="0"/>
              </a:defRPr>
            </a:lvl2pPr>
            <a:lvl3pPr marL="1143000" indent="-228600">
              <a:defRPr sz="3000" b="1">
                <a:solidFill>
                  <a:schemeClr val="tx1"/>
                </a:solidFill>
                <a:latin typeface="Arial" charset="0"/>
              </a:defRPr>
            </a:lvl3pPr>
            <a:lvl4pPr marL="1600200" indent="-228600">
              <a:defRPr sz="3000" b="1">
                <a:solidFill>
                  <a:schemeClr val="tx1"/>
                </a:solidFill>
                <a:latin typeface="Arial" charset="0"/>
              </a:defRPr>
            </a:lvl4pPr>
            <a:lvl5pPr marL="2057400" indent="-228600">
              <a:defRPr sz="3000" b="1">
                <a:solidFill>
                  <a:schemeClr val="tx1"/>
                </a:solidFill>
                <a:latin typeface="Arial" charset="0"/>
              </a:defRPr>
            </a:lvl5pPr>
            <a:lvl6pPr marL="2514600" indent="-228600" eaLnBrk="0" fontAlgn="base" hangingPunct="0">
              <a:lnSpc>
                <a:spcPct val="90000"/>
              </a:lnSpc>
              <a:spcBef>
                <a:spcPct val="0"/>
              </a:spcBef>
              <a:spcAft>
                <a:spcPct val="0"/>
              </a:spcAft>
              <a:defRPr sz="3000" b="1">
                <a:solidFill>
                  <a:schemeClr val="tx1"/>
                </a:solidFill>
                <a:latin typeface="Arial" charset="0"/>
              </a:defRPr>
            </a:lvl6pPr>
            <a:lvl7pPr marL="2971800" indent="-228600" eaLnBrk="0" fontAlgn="base" hangingPunct="0">
              <a:lnSpc>
                <a:spcPct val="90000"/>
              </a:lnSpc>
              <a:spcBef>
                <a:spcPct val="0"/>
              </a:spcBef>
              <a:spcAft>
                <a:spcPct val="0"/>
              </a:spcAft>
              <a:defRPr sz="3000" b="1">
                <a:solidFill>
                  <a:schemeClr val="tx1"/>
                </a:solidFill>
                <a:latin typeface="Arial" charset="0"/>
              </a:defRPr>
            </a:lvl7pPr>
            <a:lvl8pPr marL="3429000" indent="-228600" eaLnBrk="0" fontAlgn="base" hangingPunct="0">
              <a:lnSpc>
                <a:spcPct val="90000"/>
              </a:lnSpc>
              <a:spcBef>
                <a:spcPct val="0"/>
              </a:spcBef>
              <a:spcAft>
                <a:spcPct val="0"/>
              </a:spcAft>
              <a:defRPr sz="3000" b="1">
                <a:solidFill>
                  <a:schemeClr val="tx1"/>
                </a:solidFill>
                <a:latin typeface="Arial" charset="0"/>
              </a:defRPr>
            </a:lvl8pPr>
            <a:lvl9pPr marL="3886200" indent="-228600" eaLnBrk="0" fontAlgn="base" hangingPunct="0">
              <a:lnSpc>
                <a:spcPct val="90000"/>
              </a:lnSpc>
              <a:spcBef>
                <a:spcPct val="0"/>
              </a:spcBef>
              <a:spcAft>
                <a:spcPct val="0"/>
              </a:spcAft>
              <a:defRPr sz="3000" b="1">
                <a:solidFill>
                  <a:schemeClr val="tx1"/>
                </a:solidFill>
                <a:latin typeface="Arial" charset="0"/>
              </a:defRPr>
            </a:lvl9pPr>
          </a:lstStyle>
          <a:p>
            <a:endParaRPr lang="en-US" altLang="en-US"/>
          </a:p>
        </p:txBody>
      </p:sp>
      <p:pic>
        <p:nvPicPr>
          <p:cNvPr id="38921" name="Picture 9"/>
          <p:cNvPicPr>
            <a:picLocks noChangeAspect="1" noChangeArrowheads="1"/>
          </p:cNvPicPr>
          <p:nvPr/>
        </p:nvPicPr>
        <p:blipFill>
          <a:blip r:embed="rId2">
            <a:extLst>
              <a:ext uri="{28A0092B-C50C-407E-A947-70E740481C1C}">
                <a14:useLocalDpi xmlns:a14="http://schemas.microsoft.com/office/drawing/2010/main" val="0"/>
              </a:ext>
            </a:extLst>
          </a:blip>
          <a:srcRect t="11237" b="3372"/>
          <a:stretch>
            <a:fillRect/>
          </a:stretch>
        </p:blipFill>
        <p:spPr bwMode="auto">
          <a:xfrm>
            <a:off x="1447800" y="1143000"/>
            <a:ext cx="6477000" cy="374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22" name="Text Box 14"/>
          <p:cNvSpPr txBox="1">
            <a:spLocks noChangeArrowheads="1"/>
          </p:cNvSpPr>
          <p:nvPr/>
        </p:nvSpPr>
        <p:spPr bwMode="auto">
          <a:xfrm>
            <a:off x="457200" y="4419600"/>
            <a:ext cx="83058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19063" indent="-119063">
              <a:defRPr sz="3000" b="1">
                <a:solidFill>
                  <a:schemeClr val="tx1"/>
                </a:solidFill>
                <a:latin typeface="Arial" charset="0"/>
              </a:defRPr>
            </a:lvl1pPr>
            <a:lvl2pPr marL="742950" indent="-285750">
              <a:defRPr sz="3000" b="1">
                <a:solidFill>
                  <a:schemeClr val="tx1"/>
                </a:solidFill>
                <a:latin typeface="Arial" charset="0"/>
              </a:defRPr>
            </a:lvl2pPr>
            <a:lvl3pPr marL="1143000" indent="-228600">
              <a:defRPr sz="3000" b="1">
                <a:solidFill>
                  <a:schemeClr val="tx1"/>
                </a:solidFill>
                <a:latin typeface="Arial" charset="0"/>
              </a:defRPr>
            </a:lvl3pPr>
            <a:lvl4pPr marL="1600200" indent="-228600">
              <a:defRPr sz="3000" b="1">
                <a:solidFill>
                  <a:schemeClr val="tx1"/>
                </a:solidFill>
                <a:latin typeface="Arial" charset="0"/>
              </a:defRPr>
            </a:lvl4pPr>
            <a:lvl5pPr marL="2057400" indent="-228600">
              <a:defRPr sz="3000" b="1">
                <a:solidFill>
                  <a:schemeClr val="tx1"/>
                </a:solidFill>
                <a:latin typeface="Arial" charset="0"/>
              </a:defRPr>
            </a:lvl5pPr>
            <a:lvl6pPr marL="2514600" indent="-228600" eaLnBrk="0" fontAlgn="base" hangingPunct="0">
              <a:lnSpc>
                <a:spcPct val="90000"/>
              </a:lnSpc>
              <a:spcBef>
                <a:spcPct val="0"/>
              </a:spcBef>
              <a:spcAft>
                <a:spcPct val="0"/>
              </a:spcAft>
              <a:defRPr sz="3000" b="1">
                <a:solidFill>
                  <a:schemeClr val="tx1"/>
                </a:solidFill>
                <a:latin typeface="Arial" charset="0"/>
              </a:defRPr>
            </a:lvl6pPr>
            <a:lvl7pPr marL="2971800" indent="-228600" eaLnBrk="0" fontAlgn="base" hangingPunct="0">
              <a:lnSpc>
                <a:spcPct val="90000"/>
              </a:lnSpc>
              <a:spcBef>
                <a:spcPct val="0"/>
              </a:spcBef>
              <a:spcAft>
                <a:spcPct val="0"/>
              </a:spcAft>
              <a:defRPr sz="3000" b="1">
                <a:solidFill>
                  <a:schemeClr val="tx1"/>
                </a:solidFill>
                <a:latin typeface="Arial" charset="0"/>
              </a:defRPr>
            </a:lvl7pPr>
            <a:lvl8pPr marL="3429000" indent="-228600" eaLnBrk="0" fontAlgn="base" hangingPunct="0">
              <a:lnSpc>
                <a:spcPct val="90000"/>
              </a:lnSpc>
              <a:spcBef>
                <a:spcPct val="0"/>
              </a:spcBef>
              <a:spcAft>
                <a:spcPct val="0"/>
              </a:spcAft>
              <a:defRPr sz="3000" b="1">
                <a:solidFill>
                  <a:schemeClr val="tx1"/>
                </a:solidFill>
                <a:latin typeface="Arial" charset="0"/>
              </a:defRPr>
            </a:lvl8pPr>
            <a:lvl9pPr marL="3886200" indent="-228600" eaLnBrk="0" fontAlgn="base" hangingPunct="0">
              <a:lnSpc>
                <a:spcPct val="90000"/>
              </a:lnSpc>
              <a:spcBef>
                <a:spcPct val="0"/>
              </a:spcBef>
              <a:spcAft>
                <a:spcPct val="0"/>
              </a:spcAft>
              <a:defRPr sz="3000" b="1">
                <a:solidFill>
                  <a:schemeClr val="tx1"/>
                </a:solidFill>
                <a:latin typeface="Arial" charset="0"/>
              </a:defRPr>
            </a:lvl9pPr>
          </a:lstStyle>
          <a:p>
            <a:pPr>
              <a:spcBef>
                <a:spcPct val="50000"/>
              </a:spcBef>
              <a:buClr>
                <a:srgbClr val="005569"/>
              </a:buClr>
              <a:buFont typeface="Arial" charset="0"/>
              <a:buChar char="•"/>
            </a:pPr>
            <a:r>
              <a:rPr lang="en-US" altLang="en-US" sz="1500" b="0"/>
              <a:t>At the local device, the authentication key and identity information (device-specific information) are sent through the hash algorithm forming hash_I. hash_I is encrypted using the local device's private encryption key creating a digital signature. The digital signature and a digital certificate are forwarded to the remote device. The public encryption key for decrypting the signature is included in the digital certificate. The remote device verifies the digital signature by decrypting it using the public encryption key. The result is hash_I. </a:t>
            </a:r>
          </a:p>
          <a:p>
            <a:pPr>
              <a:spcBef>
                <a:spcPct val="50000"/>
              </a:spcBef>
              <a:buClr>
                <a:srgbClr val="005569"/>
              </a:buClr>
              <a:buFont typeface="Arial" charset="0"/>
              <a:buChar char="•"/>
            </a:pPr>
            <a:r>
              <a:rPr lang="en-US" altLang="en-US" sz="1500" b="0"/>
              <a:t>Next, the remote device independently creates hash_I from stored information. If the calculated hash_I equals the decrypted hash_I, the local device is authenticated. After the remote device authenticates the local device, the authentication process begins in the opposite direction and all steps are repeated from the remote device to the local device. </a:t>
            </a:r>
          </a:p>
        </p:txBody>
      </p:sp>
      <mc:AlternateContent xmlns:mc="http://schemas.openxmlformats.org/markup-compatibility/2006">
        <mc:Choice xmlns:p14="http://schemas.microsoft.com/office/powerpoint/2010/main" Requires="p14">
          <p:contentPart p14:bwMode="auto" r:id="rId3">
            <p14:nvContentPartPr>
              <p14:cNvPr id="2" name="Ink 1">
                <a:extLst>
                  <a:ext uri="{FF2B5EF4-FFF2-40B4-BE49-F238E27FC236}">
                    <a16:creationId xmlns:a16="http://schemas.microsoft.com/office/drawing/2014/main" id="{078DD27B-5483-4617-8070-63106918238C}"/>
                  </a:ext>
                </a:extLst>
              </p14:cNvPr>
              <p14:cNvContentPartPr/>
              <p14:nvPr/>
            </p14:nvContentPartPr>
            <p14:xfrm>
              <a:off x="129960" y="197280"/>
              <a:ext cx="8554680" cy="4271040"/>
            </p14:xfrm>
          </p:contentPart>
        </mc:Choice>
        <mc:Fallback>
          <p:pic>
            <p:nvPicPr>
              <p:cNvPr id="2" name="Ink 1">
                <a:extLst>
                  <a:ext uri="{FF2B5EF4-FFF2-40B4-BE49-F238E27FC236}">
                    <a16:creationId xmlns:a16="http://schemas.microsoft.com/office/drawing/2014/main" id="{078DD27B-5483-4617-8070-63106918238C}"/>
                  </a:ext>
                </a:extLst>
              </p:cNvPr>
              <p:cNvPicPr/>
              <p:nvPr/>
            </p:nvPicPr>
            <p:blipFill>
              <a:blip r:embed="rId4"/>
              <a:stretch>
                <a:fillRect/>
              </a:stretch>
            </p:blipFill>
            <p:spPr>
              <a:xfrm>
                <a:off x="120600" y="187920"/>
                <a:ext cx="8573400" cy="4289760"/>
              </a:xfrm>
              <a:prstGeom prst="rect">
                <a:avLst/>
              </a:prstGeom>
            </p:spPr>
          </p:pic>
        </mc:Fallback>
      </mc:AlternateContent>
    </p:spTree>
    <p:extLst>
      <p:ext uri="{BB962C8B-B14F-4D97-AF65-F5344CB8AC3E}">
        <p14:creationId xmlns:p14="http://schemas.microsoft.com/office/powerpoint/2010/main" val="2419096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1635125"/>
            <a:ext cx="6934200" cy="446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39" name="Text Box 3"/>
          <p:cNvSpPr txBox="1">
            <a:spLocks noChangeArrowheads="1"/>
          </p:cNvSpPr>
          <p:nvPr/>
        </p:nvSpPr>
        <p:spPr bwMode="auto">
          <a:xfrm>
            <a:off x="1066800" y="5521325"/>
            <a:ext cx="1676400" cy="304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000" b="1">
                <a:solidFill>
                  <a:schemeClr val="tx1"/>
                </a:solidFill>
                <a:latin typeface="Arial" charset="0"/>
              </a:defRPr>
            </a:lvl1pPr>
            <a:lvl2pPr marL="742950" indent="-285750">
              <a:defRPr sz="3000" b="1">
                <a:solidFill>
                  <a:schemeClr val="tx1"/>
                </a:solidFill>
                <a:latin typeface="Arial" charset="0"/>
              </a:defRPr>
            </a:lvl2pPr>
            <a:lvl3pPr marL="1143000" indent="-228600">
              <a:defRPr sz="3000" b="1">
                <a:solidFill>
                  <a:schemeClr val="tx1"/>
                </a:solidFill>
                <a:latin typeface="Arial" charset="0"/>
              </a:defRPr>
            </a:lvl3pPr>
            <a:lvl4pPr marL="1600200" indent="-228600">
              <a:defRPr sz="3000" b="1">
                <a:solidFill>
                  <a:schemeClr val="tx1"/>
                </a:solidFill>
                <a:latin typeface="Arial" charset="0"/>
              </a:defRPr>
            </a:lvl4pPr>
            <a:lvl5pPr marL="2057400" indent="-228600">
              <a:defRPr sz="3000" b="1">
                <a:solidFill>
                  <a:schemeClr val="tx1"/>
                </a:solidFill>
                <a:latin typeface="Arial" charset="0"/>
              </a:defRPr>
            </a:lvl5pPr>
            <a:lvl6pPr marL="2514600" indent="-228600" eaLnBrk="0" fontAlgn="base" hangingPunct="0">
              <a:lnSpc>
                <a:spcPct val="90000"/>
              </a:lnSpc>
              <a:spcBef>
                <a:spcPct val="0"/>
              </a:spcBef>
              <a:spcAft>
                <a:spcPct val="0"/>
              </a:spcAft>
              <a:defRPr sz="3000" b="1">
                <a:solidFill>
                  <a:schemeClr val="tx1"/>
                </a:solidFill>
                <a:latin typeface="Arial" charset="0"/>
              </a:defRPr>
            </a:lvl6pPr>
            <a:lvl7pPr marL="2971800" indent="-228600" eaLnBrk="0" fontAlgn="base" hangingPunct="0">
              <a:lnSpc>
                <a:spcPct val="90000"/>
              </a:lnSpc>
              <a:spcBef>
                <a:spcPct val="0"/>
              </a:spcBef>
              <a:spcAft>
                <a:spcPct val="0"/>
              </a:spcAft>
              <a:defRPr sz="3000" b="1">
                <a:solidFill>
                  <a:schemeClr val="tx1"/>
                </a:solidFill>
                <a:latin typeface="Arial" charset="0"/>
              </a:defRPr>
            </a:lvl7pPr>
            <a:lvl8pPr marL="3429000" indent="-228600" eaLnBrk="0" fontAlgn="base" hangingPunct="0">
              <a:lnSpc>
                <a:spcPct val="90000"/>
              </a:lnSpc>
              <a:spcBef>
                <a:spcPct val="0"/>
              </a:spcBef>
              <a:spcAft>
                <a:spcPct val="0"/>
              </a:spcAft>
              <a:defRPr sz="3000" b="1">
                <a:solidFill>
                  <a:schemeClr val="tx1"/>
                </a:solidFill>
                <a:latin typeface="Arial" charset="0"/>
              </a:defRPr>
            </a:lvl8pPr>
            <a:lvl9pPr marL="3886200" indent="-228600" eaLnBrk="0" fontAlgn="base" hangingPunct="0">
              <a:lnSpc>
                <a:spcPct val="90000"/>
              </a:lnSpc>
              <a:spcBef>
                <a:spcPct val="0"/>
              </a:spcBef>
              <a:spcAft>
                <a:spcPct val="0"/>
              </a:spcAft>
              <a:defRPr sz="3000" b="1">
                <a:solidFill>
                  <a:schemeClr val="tx1"/>
                </a:solidFill>
                <a:latin typeface="Arial" charset="0"/>
              </a:defRPr>
            </a:lvl9pPr>
          </a:lstStyle>
          <a:p>
            <a:pPr algn="r">
              <a:spcBef>
                <a:spcPct val="50000"/>
              </a:spcBef>
            </a:pPr>
            <a:r>
              <a:rPr lang="en-US" altLang="en-US" sz="1400" b="0"/>
              <a:t>Diffie-Hellman</a:t>
            </a:r>
          </a:p>
        </p:txBody>
      </p:sp>
      <p:sp>
        <p:nvSpPr>
          <p:cNvPr id="39940" name="Rectangle 4"/>
          <p:cNvSpPr>
            <a:spLocks noGrp="1" noChangeAspect="1" noChangeArrowheads="1"/>
          </p:cNvSpPr>
          <p:nvPr>
            <p:ph type="title"/>
          </p:nvPr>
        </p:nvSpPr>
        <p:spPr/>
        <p:txBody>
          <a:bodyPr/>
          <a:lstStyle/>
          <a:p>
            <a:r>
              <a:rPr lang="en-US" altLang="en-US"/>
              <a:t>Secure Key Exchange</a:t>
            </a:r>
          </a:p>
        </p:txBody>
      </p:sp>
      <p:sp>
        <p:nvSpPr>
          <p:cNvPr id="39941" name="Rectangle 5"/>
          <p:cNvSpPr>
            <a:spLocks noChangeArrowheads="1"/>
          </p:cNvSpPr>
          <p:nvPr/>
        </p:nvSpPr>
        <p:spPr bwMode="auto">
          <a:xfrm>
            <a:off x="1295400" y="1492250"/>
            <a:ext cx="6934200" cy="3810000"/>
          </a:xfrm>
          <a:prstGeom prst="rect">
            <a:avLst/>
          </a:prstGeom>
          <a:solidFill>
            <a:schemeClr val="bg1">
              <a:alpha val="4901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000" b="1">
                <a:solidFill>
                  <a:schemeClr val="tx1"/>
                </a:solidFill>
                <a:latin typeface="Arial" charset="0"/>
              </a:defRPr>
            </a:lvl1pPr>
            <a:lvl2pPr marL="742950" indent="-285750">
              <a:defRPr sz="3000" b="1">
                <a:solidFill>
                  <a:schemeClr val="tx1"/>
                </a:solidFill>
                <a:latin typeface="Arial" charset="0"/>
              </a:defRPr>
            </a:lvl2pPr>
            <a:lvl3pPr marL="1143000" indent="-228600">
              <a:defRPr sz="3000" b="1">
                <a:solidFill>
                  <a:schemeClr val="tx1"/>
                </a:solidFill>
                <a:latin typeface="Arial" charset="0"/>
              </a:defRPr>
            </a:lvl3pPr>
            <a:lvl4pPr marL="1600200" indent="-228600">
              <a:defRPr sz="3000" b="1">
                <a:solidFill>
                  <a:schemeClr val="tx1"/>
                </a:solidFill>
                <a:latin typeface="Arial" charset="0"/>
              </a:defRPr>
            </a:lvl4pPr>
            <a:lvl5pPr marL="2057400" indent="-228600">
              <a:defRPr sz="3000" b="1">
                <a:solidFill>
                  <a:schemeClr val="tx1"/>
                </a:solidFill>
                <a:latin typeface="Arial" charset="0"/>
              </a:defRPr>
            </a:lvl5pPr>
            <a:lvl6pPr marL="2514600" indent="-228600" eaLnBrk="0" fontAlgn="base" hangingPunct="0">
              <a:lnSpc>
                <a:spcPct val="90000"/>
              </a:lnSpc>
              <a:spcBef>
                <a:spcPct val="0"/>
              </a:spcBef>
              <a:spcAft>
                <a:spcPct val="0"/>
              </a:spcAft>
              <a:defRPr sz="3000" b="1">
                <a:solidFill>
                  <a:schemeClr val="tx1"/>
                </a:solidFill>
                <a:latin typeface="Arial" charset="0"/>
              </a:defRPr>
            </a:lvl6pPr>
            <a:lvl7pPr marL="2971800" indent="-228600" eaLnBrk="0" fontAlgn="base" hangingPunct="0">
              <a:lnSpc>
                <a:spcPct val="90000"/>
              </a:lnSpc>
              <a:spcBef>
                <a:spcPct val="0"/>
              </a:spcBef>
              <a:spcAft>
                <a:spcPct val="0"/>
              </a:spcAft>
              <a:defRPr sz="3000" b="1">
                <a:solidFill>
                  <a:schemeClr val="tx1"/>
                </a:solidFill>
                <a:latin typeface="Arial" charset="0"/>
              </a:defRPr>
            </a:lvl7pPr>
            <a:lvl8pPr marL="3429000" indent="-228600" eaLnBrk="0" fontAlgn="base" hangingPunct="0">
              <a:lnSpc>
                <a:spcPct val="90000"/>
              </a:lnSpc>
              <a:spcBef>
                <a:spcPct val="0"/>
              </a:spcBef>
              <a:spcAft>
                <a:spcPct val="0"/>
              </a:spcAft>
              <a:defRPr sz="3000" b="1">
                <a:solidFill>
                  <a:schemeClr val="tx1"/>
                </a:solidFill>
                <a:latin typeface="Arial" charset="0"/>
              </a:defRPr>
            </a:lvl8pPr>
            <a:lvl9pPr marL="3886200" indent="-228600" eaLnBrk="0" fontAlgn="base" hangingPunct="0">
              <a:lnSpc>
                <a:spcPct val="90000"/>
              </a:lnSpc>
              <a:spcBef>
                <a:spcPct val="0"/>
              </a:spcBef>
              <a:spcAft>
                <a:spcPct val="0"/>
              </a:spcAft>
              <a:defRPr sz="3000" b="1">
                <a:solidFill>
                  <a:schemeClr val="tx1"/>
                </a:solidFill>
                <a:latin typeface="Arial" charset="0"/>
              </a:defRPr>
            </a:lvl9pPr>
          </a:lstStyle>
          <a:p>
            <a:endParaRPr lang="en-US" altLang="en-US"/>
          </a:p>
        </p:txBody>
      </p:sp>
      <p:sp>
        <p:nvSpPr>
          <p:cNvPr id="39942" name="Rectangle 6"/>
          <p:cNvSpPr>
            <a:spLocks noChangeArrowheads="1"/>
          </p:cNvSpPr>
          <p:nvPr/>
        </p:nvSpPr>
        <p:spPr bwMode="auto">
          <a:xfrm>
            <a:off x="4038600" y="3978275"/>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000" b="1">
                <a:solidFill>
                  <a:schemeClr val="tx1"/>
                </a:solidFill>
                <a:latin typeface="Arial" charset="0"/>
              </a:defRPr>
            </a:lvl1pPr>
            <a:lvl2pPr marL="742950" indent="-285750">
              <a:defRPr sz="3000" b="1">
                <a:solidFill>
                  <a:schemeClr val="tx1"/>
                </a:solidFill>
                <a:latin typeface="Arial" charset="0"/>
              </a:defRPr>
            </a:lvl2pPr>
            <a:lvl3pPr marL="1143000" indent="-228600">
              <a:defRPr sz="3000" b="1">
                <a:solidFill>
                  <a:schemeClr val="tx1"/>
                </a:solidFill>
                <a:latin typeface="Arial" charset="0"/>
              </a:defRPr>
            </a:lvl3pPr>
            <a:lvl4pPr marL="1600200" indent="-228600">
              <a:defRPr sz="3000" b="1">
                <a:solidFill>
                  <a:schemeClr val="tx1"/>
                </a:solidFill>
                <a:latin typeface="Arial" charset="0"/>
              </a:defRPr>
            </a:lvl4pPr>
            <a:lvl5pPr marL="2057400" indent="-228600">
              <a:defRPr sz="3000" b="1">
                <a:solidFill>
                  <a:schemeClr val="tx1"/>
                </a:solidFill>
                <a:latin typeface="Arial" charset="0"/>
              </a:defRPr>
            </a:lvl5pPr>
            <a:lvl6pPr marL="2514600" indent="-228600" eaLnBrk="0" fontAlgn="base" hangingPunct="0">
              <a:lnSpc>
                <a:spcPct val="90000"/>
              </a:lnSpc>
              <a:spcBef>
                <a:spcPct val="0"/>
              </a:spcBef>
              <a:spcAft>
                <a:spcPct val="0"/>
              </a:spcAft>
              <a:defRPr sz="3000" b="1">
                <a:solidFill>
                  <a:schemeClr val="tx1"/>
                </a:solidFill>
                <a:latin typeface="Arial" charset="0"/>
              </a:defRPr>
            </a:lvl6pPr>
            <a:lvl7pPr marL="2971800" indent="-228600" eaLnBrk="0" fontAlgn="base" hangingPunct="0">
              <a:lnSpc>
                <a:spcPct val="90000"/>
              </a:lnSpc>
              <a:spcBef>
                <a:spcPct val="0"/>
              </a:spcBef>
              <a:spcAft>
                <a:spcPct val="0"/>
              </a:spcAft>
              <a:defRPr sz="3000" b="1">
                <a:solidFill>
                  <a:schemeClr val="tx1"/>
                </a:solidFill>
                <a:latin typeface="Arial" charset="0"/>
              </a:defRPr>
            </a:lvl7pPr>
            <a:lvl8pPr marL="3429000" indent="-228600" eaLnBrk="0" fontAlgn="base" hangingPunct="0">
              <a:lnSpc>
                <a:spcPct val="90000"/>
              </a:lnSpc>
              <a:spcBef>
                <a:spcPct val="0"/>
              </a:spcBef>
              <a:spcAft>
                <a:spcPct val="0"/>
              </a:spcAft>
              <a:defRPr sz="3000" b="1">
                <a:solidFill>
                  <a:schemeClr val="tx1"/>
                </a:solidFill>
                <a:latin typeface="Arial" charset="0"/>
              </a:defRPr>
            </a:lvl8pPr>
            <a:lvl9pPr marL="3886200" indent="-228600" eaLnBrk="0" fontAlgn="base" hangingPunct="0">
              <a:lnSpc>
                <a:spcPct val="90000"/>
              </a:lnSpc>
              <a:spcBef>
                <a:spcPct val="0"/>
              </a:spcBef>
              <a:spcAft>
                <a:spcPct val="0"/>
              </a:spcAft>
              <a:defRPr sz="3000" b="1">
                <a:solidFill>
                  <a:schemeClr val="tx1"/>
                </a:solidFill>
                <a:latin typeface="Arial" charset="0"/>
              </a:defRPr>
            </a:lvl9pPr>
          </a:lstStyle>
          <a:p>
            <a:endParaRPr lang="en-US" altLang="en-US"/>
          </a:p>
        </p:txBody>
      </p:sp>
      <p:sp>
        <p:nvSpPr>
          <p:cNvPr id="39943" name="Rectangle 7"/>
          <p:cNvSpPr>
            <a:spLocks noChangeArrowheads="1"/>
          </p:cNvSpPr>
          <p:nvPr/>
        </p:nvSpPr>
        <p:spPr bwMode="auto">
          <a:xfrm>
            <a:off x="4953000" y="3978275"/>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000" b="1">
                <a:solidFill>
                  <a:schemeClr val="tx1"/>
                </a:solidFill>
                <a:latin typeface="Arial" charset="0"/>
              </a:defRPr>
            </a:lvl1pPr>
            <a:lvl2pPr marL="742950" indent="-285750">
              <a:defRPr sz="3000" b="1">
                <a:solidFill>
                  <a:schemeClr val="tx1"/>
                </a:solidFill>
                <a:latin typeface="Arial" charset="0"/>
              </a:defRPr>
            </a:lvl2pPr>
            <a:lvl3pPr marL="1143000" indent="-228600">
              <a:defRPr sz="3000" b="1">
                <a:solidFill>
                  <a:schemeClr val="tx1"/>
                </a:solidFill>
                <a:latin typeface="Arial" charset="0"/>
              </a:defRPr>
            </a:lvl3pPr>
            <a:lvl4pPr marL="1600200" indent="-228600">
              <a:defRPr sz="3000" b="1">
                <a:solidFill>
                  <a:schemeClr val="tx1"/>
                </a:solidFill>
                <a:latin typeface="Arial" charset="0"/>
              </a:defRPr>
            </a:lvl4pPr>
            <a:lvl5pPr marL="2057400" indent="-228600">
              <a:defRPr sz="3000" b="1">
                <a:solidFill>
                  <a:schemeClr val="tx1"/>
                </a:solidFill>
                <a:latin typeface="Arial" charset="0"/>
              </a:defRPr>
            </a:lvl5pPr>
            <a:lvl6pPr marL="2514600" indent="-228600" eaLnBrk="0" fontAlgn="base" hangingPunct="0">
              <a:lnSpc>
                <a:spcPct val="90000"/>
              </a:lnSpc>
              <a:spcBef>
                <a:spcPct val="0"/>
              </a:spcBef>
              <a:spcAft>
                <a:spcPct val="0"/>
              </a:spcAft>
              <a:defRPr sz="3000" b="1">
                <a:solidFill>
                  <a:schemeClr val="tx1"/>
                </a:solidFill>
                <a:latin typeface="Arial" charset="0"/>
              </a:defRPr>
            </a:lvl6pPr>
            <a:lvl7pPr marL="2971800" indent="-228600" eaLnBrk="0" fontAlgn="base" hangingPunct="0">
              <a:lnSpc>
                <a:spcPct val="90000"/>
              </a:lnSpc>
              <a:spcBef>
                <a:spcPct val="0"/>
              </a:spcBef>
              <a:spcAft>
                <a:spcPct val="0"/>
              </a:spcAft>
              <a:defRPr sz="3000" b="1">
                <a:solidFill>
                  <a:schemeClr val="tx1"/>
                </a:solidFill>
                <a:latin typeface="Arial" charset="0"/>
              </a:defRPr>
            </a:lvl7pPr>
            <a:lvl8pPr marL="3429000" indent="-228600" eaLnBrk="0" fontAlgn="base" hangingPunct="0">
              <a:lnSpc>
                <a:spcPct val="90000"/>
              </a:lnSpc>
              <a:spcBef>
                <a:spcPct val="0"/>
              </a:spcBef>
              <a:spcAft>
                <a:spcPct val="0"/>
              </a:spcAft>
              <a:defRPr sz="3000" b="1">
                <a:solidFill>
                  <a:schemeClr val="tx1"/>
                </a:solidFill>
                <a:latin typeface="Arial" charset="0"/>
              </a:defRPr>
            </a:lvl8pPr>
            <a:lvl9pPr marL="3886200" indent="-228600" eaLnBrk="0" fontAlgn="base" hangingPunct="0">
              <a:lnSpc>
                <a:spcPct val="90000"/>
              </a:lnSpc>
              <a:spcBef>
                <a:spcPct val="0"/>
              </a:spcBef>
              <a:spcAft>
                <a:spcPct val="0"/>
              </a:spcAft>
              <a:defRPr sz="3000" b="1">
                <a:solidFill>
                  <a:schemeClr val="tx1"/>
                </a:solidFill>
                <a:latin typeface="Arial" charset="0"/>
              </a:defRPr>
            </a:lvl9pPr>
          </a:lstStyle>
          <a:p>
            <a:endParaRPr lang="en-US" altLang="en-US"/>
          </a:p>
        </p:txBody>
      </p:sp>
      <p:sp>
        <p:nvSpPr>
          <p:cNvPr id="39944" name="Rectangle 8"/>
          <p:cNvSpPr>
            <a:spLocks noChangeArrowheads="1"/>
          </p:cNvSpPr>
          <p:nvPr/>
        </p:nvSpPr>
        <p:spPr bwMode="auto">
          <a:xfrm>
            <a:off x="5562600" y="3978275"/>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000" b="1">
                <a:solidFill>
                  <a:schemeClr val="tx1"/>
                </a:solidFill>
                <a:latin typeface="Arial" charset="0"/>
              </a:defRPr>
            </a:lvl1pPr>
            <a:lvl2pPr marL="742950" indent="-285750">
              <a:defRPr sz="3000" b="1">
                <a:solidFill>
                  <a:schemeClr val="tx1"/>
                </a:solidFill>
                <a:latin typeface="Arial" charset="0"/>
              </a:defRPr>
            </a:lvl2pPr>
            <a:lvl3pPr marL="1143000" indent="-228600">
              <a:defRPr sz="3000" b="1">
                <a:solidFill>
                  <a:schemeClr val="tx1"/>
                </a:solidFill>
                <a:latin typeface="Arial" charset="0"/>
              </a:defRPr>
            </a:lvl3pPr>
            <a:lvl4pPr marL="1600200" indent="-228600">
              <a:defRPr sz="3000" b="1">
                <a:solidFill>
                  <a:schemeClr val="tx1"/>
                </a:solidFill>
                <a:latin typeface="Arial" charset="0"/>
              </a:defRPr>
            </a:lvl4pPr>
            <a:lvl5pPr marL="2057400" indent="-228600">
              <a:defRPr sz="3000" b="1">
                <a:solidFill>
                  <a:schemeClr val="tx1"/>
                </a:solidFill>
                <a:latin typeface="Arial" charset="0"/>
              </a:defRPr>
            </a:lvl5pPr>
            <a:lvl6pPr marL="2514600" indent="-228600" eaLnBrk="0" fontAlgn="base" hangingPunct="0">
              <a:lnSpc>
                <a:spcPct val="90000"/>
              </a:lnSpc>
              <a:spcBef>
                <a:spcPct val="0"/>
              </a:spcBef>
              <a:spcAft>
                <a:spcPct val="0"/>
              </a:spcAft>
              <a:defRPr sz="3000" b="1">
                <a:solidFill>
                  <a:schemeClr val="tx1"/>
                </a:solidFill>
                <a:latin typeface="Arial" charset="0"/>
              </a:defRPr>
            </a:lvl6pPr>
            <a:lvl7pPr marL="2971800" indent="-228600" eaLnBrk="0" fontAlgn="base" hangingPunct="0">
              <a:lnSpc>
                <a:spcPct val="90000"/>
              </a:lnSpc>
              <a:spcBef>
                <a:spcPct val="0"/>
              </a:spcBef>
              <a:spcAft>
                <a:spcPct val="0"/>
              </a:spcAft>
              <a:defRPr sz="3000" b="1">
                <a:solidFill>
                  <a:schemeClr val="tx1"/>
                </a:solidFill>
                <a:latin typeface="Arial" charset="0"/>
              </a:defRPr>
            </a:lvl7pPr>
            <a:lvl8pPr marL="3429000" indent="-228600" eaLnBrk="0" fontAlgn="base" hangingPunct="0">
              <a:lnSpc>
                <a:spcPct val="90000"/>
              </a:lnSpc>
              <a:spcBef>
                <a:spcPct val="0"/>
              </a:spcBef>
              <a:spcAft>
                <a:spcPct val="0"/>
              </a:spcAft>
              <a:defRPr sz="3000" b="1">
                <a:solidFill>
                  <a:schemeClr val="tx1"/>
                </a:solidFill>
                <a:latin typeface="Arial" charset="0"/>
              </a:defRPr>
            </a:lvl8pPr>
            <a:lvl9pPr marL="3886200" indent="-228600" eaLnBrk="0" fontAlgn="base" hangingPunct="0">
              <a:lnSpc>
                <a:spcPct val="90000"/>
              </a:lnSpc>
              <a:spcBef>
                <a:spcPct val="0"/>
              </a:spcBef>
              <a:spcAft>
                <a:spcPct val="0"/>
              </a:spcAft>
              <a:defRPr sz="3000" b="1">
                <a:solidFill>
                  <a:schemeClr val="tx1"/>
                </a:solidFill>
                <a:latin typeface="Arial" charset="0"/>
              </a:defRPr>
            </a:lvl9pPr>
          </a:lstStyle>
          <a:p>
            <a:endParaRPr lang="en-US" altLang="en-US"/>
          </a:p>
        </p:txBody>
      </p:sp>
      <p:sp>
        <p:nvSpPr>
          <p:cNvPr id="39945" name="Rectangle 9"/>
          <p:cNvSpPr>
            <a:spLocks noChangeArrowheads="1"/>
          </p:cNvSpPr>
          <p:nvPr/>
        </p:nvSpPr>
        <p:spPr bwMode="auto">
          <a:xfrm>
            <a:off x="6324600" y="3978275"/>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000" b="1">
                <a:solidFill>
                  <a:schemeClr val="tx1"/>
                </a:solidFill>
                <a:latin typeface="Arial" charset="0"/>
              </a:defRPr>
            </a:lvl1pPr>
            <a:lvl2pPr marL="742950" indent="-285750">
              <a:defRPr sz="3000" b="1">
                <a:solidFill>
                  <a:schemeClr val="tx1"/>
                </a:solidFill>
                <a:latin typeface="Arial" charset="0"/>
              </a:defRPr>
            </a:lvl2pPr>
            <a:lvl3pPr marL="1143000" indent="-228600">
              <a:defRPr sz="3000" b="1">
                <a:solidFill>
                  <a:schemeClr val="tx1"/>
                </a:solidFill>
                <a:latin typeface="Arial" charset="0"/>
              </a:defRPr>
            </a:lvl3pPr>
            <a:lvl4pPr marL="1600200" indent="-228600">
              <a:defRPr sz="3000" b="1">
                <a:solidFill>
                  <a:schemeClr val="tx1"/>
                </a:solidFill>
                <a:latin typeface="Arial" charset="0"/>
              </a:defRPr>
            </a:lvl4pPr>
            <a:lvl5pPr marL="2057400" indent="-228600">
              <a:defRPr sz="3000" b="1">
                <a:solidFill>
                  <a:schemeClr val="tx1"/>
                </a:solidFill>
                <a:latin typeface="Arial" charset="0"/>
              </a:defRPr>
            </a:lvl5pPr>
            <a:lvl6pPr marL="2514600" indent="-228600" eaLnBrk="0" fontAlgn="base" hangingPunct="0">
              <a:lnSpc>
                <a:spcPct val="90000"/>
              </a:lnSpc>
              <a:spcBef>
                <a:spcPct val="0"/>
              </a:spcBef>
              <a:spcAft>
                <a:spcPct val="0"/>
              </a:spcAft>
              <a:defRPr sz="3000" b="1">
                <a:solidFill>
                  <a:schemeClr val="tx1"/>
                </a:solidFill>
                <a:latin typeface="Arial" charset="0"/>
              </a:defRPr>
            </a:lvl6pPr>
            <a:lvl7pPr marL="2971800" indent="-228600" eaLnBrk="0" fontAlgn="base" hangingPunct="0">
              <a:lnSpc>
                <a:spcPct val="90000"/>
              </a:lnSpc>
              <a:spcBef>
                <a:spcPct val="0"/>
              </a:spcBef>
              <a:spcAft>
                <a:spcPct val="0"/>
              </a:spcAft>
              <a:defRPr sz="3000" b="1">
                <a:solidFill>
                  <a:schemeClr val="tx1"/>
                </a:solidFill>
                <a:latin typeface="Arial" charset="0"/>
              </a:defRPr>
            </a:lvl7pPr>
            <a:lvl8pPr marL="3429000" indent="-228600" eaLnBrk="0" fontAlgn="base" hangingPunct="0">
              <a:lnSpc>
                <a:spcPct val="90000"/>
              </a:lnSpc>
              <a:spcBef>
                <a:spcPct val="0"/>
              </a:spcBef>
              <a:spcAft>
                <a:spcPct val="0"/>
              </a:spcAft>
              <a:defRPr sz="3000" b="1">
                <a:solidFill>
                  <a:schemeClr val="tx1"/>
                </a:solidFill>
                <a:latin typeface="Arial" charset="0"/>
              </a:defRPr>
            </a:lvl8pPr>
            <a:lvl9pPr marL="3886200" indent="-228600" eaLnBrk="0" fontAlgn="base" hangingPunct="0">
              <a:lnSpc>
                <a:spcPct val="90000"/>
              </a:lnSpc>
              <a:spcBef>
                <a:spcPct val="0"/>
              </a:spcBef>
              <a:spcAft>
                <a:spcPct val="0"/>
              </a:spcAft>
              <a:defRPr sz="3000" b="1">
                <a:solidFill>
                  <a:schemeClr val="tx1"/>
                </a:solidFill>
                <a:latin typeface="Arial" charset="0"/>
              </a:defRPr>
            </a:lvl9pPr>
          </a:lstStyle>
          <a:p>
            <a:endParaRPr lang="en-US" altLang="en-US"/>
          </a:p>
        </p:txBody>
      </p:sp>
      <p:pic>
        <p:nvPicPr>
          <p:cNvPr id="39946"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0" y="5368925"/>
            <a:ext cx="614363" cy="62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7" name="Text Box 11"/>
          <p:cNvSpPr txBox="1">
            <a:spLocks noChangeArrowheads="1"/>
          </p:cNvSpPr>
          <p:nvPr/>
        </p:nvSpPr>
        <p:spPr bwMode="auto">
          <a:xfrm>
            <a:off x="6470650" y="5589588"/>
            <a:ext cx="5397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000" b="1">
                <a:solidFill>
                  <a:schemeClr val="tx1"/>
                </a:solidFill>
                <a:latin typeface="Arial" charset="0"/>
              </a:defRPr>
            </a:lvl1pPr>
            <a:lvl2pPr marL="742950" indent="-285750">
              <a:defRPr sz="3000" b="1">
                <a:solidFill>
                  <a:schemeClr val="tx1"/>
                </a:solidFill>
                <a:latin typeface="Arial" charset="0"/>
              </a:defRPr>
            </a:lvl2pPr>
            <a:lvl3pPr marL="1143000" indent="-228600">
              <a:defRPr sz="3000" b="1">
                <a:solidFill>
                  <a:schemeClr val="tx1"/>
                </a:solidFill>
                <a:latin typeface="Arial" charset="0"/>
              </a:defRPr>
            </a:lvl3pPr>
            <a:lvl4pPr marL="1600200" indent="-228600">
              <a:defRPr sz="3000" b="1">
                <a:solidFill>
                  <a:schemeClr val="tx1"/>
                </a:solidFill>
                <a:latin typeface="Arial" charset="0"/>
              </a:defRPr>
            </a:lvl4pPr>
            <a:lvl5pPr marL="2057400" indent="-228600">
              <a:defRPr sz="3000" b="1">
                <a:solidFill>
                  <a:schemeClr val="tx1"/>
                </a:solidFill>
                <a:latin typeface="Arial" charset="0"/>
              </a:defRPr>
            </a:lvl5pPr>
            <a:lvl6pPr marL="2514600" indent="-228600" eaLnBrk="0" fontAlgn="base" hangingPunct="0">
              <a:lnSpc>
                <a:spcPct val="90000"/>
              </a:lnSpc>
              <a:spcBef>
                <a:spcPct val="0"/>
              </a:spcBef>
              <a:spcAft>
                <a:spcPct val="0"/>
              </a:spcAft>
              <a:defRPr sz="3000" b="1">
                <a:solidFill>
                  <a:schemeClr val="tx1"/>
                </a:solidFill>
                <a:latin typeface="Arial" charset="0"/>
              </a:defRPr>
            </a:lvl6pPr>
            <a:lvl7pPr marL="2971800" indent="-228600" eaLnBrk="0" fontAlgn="base" hangingPunct="0">
              <a:lnSpc>
                <a:spcPct val="90000"/>
              </a:lnSpc>
              <a:spcBef>
                <a:spcPct val="0"/>
              </a:spcBef>
              <a:spcAft>
                <a:spcPct val="0"/>
              </a:spcAft>
              <a:defRPr sz="3000" b="1">
                <a:solidFill>
                  <a:schemeClr val="tx1"/>
                </a:solidFill>
                <a:latin typeface="Arial" charset="0"/>
              </a:defRPr>
            </a:lvl7pPr>
            <a:lvl8pPr marL="3429000" indent="-228600" eaLnBrk="0" fontAlgn="base" hangingPunct="0">
              <a:lnSpc>
                <a:spcPct val="90000"/>
              </a:lnSpc>
              <a:spcBef>
                <a:spcPct val="0"/>
              </a:spcBef>
              <a:spcAft>
                <a:spcPct val="0"/>
              </a:spcAft>
              <a:defRPr sz="3000" b="1">
                <a:solidFill>
                  <a:schemeClr val="tx1"/>
                </a:solidFill>
                <a:latin typeface="Arial" charset="0"/>
              </a:defRPr>
            </a:lvl8pPr>
            <a:lvl9pPr marL="3886200" indent="-228600" eaLnBrk="0" fontAlgn="base" hangingPunct="0">
              <a:lnSpc>
                <a:spcPct val="90000"/>
              </a:lnSpc>
              <a:spcBef>
                <a:spcPct val="0"/>
              </a:spcBef>
              <a:spcAft>
                <a:spcPct val="0"/>
              </a:spcAft>
              <a:defRPr sz="3000" b="1">
                <a:solidFill>
                  <a:schemeClr val="tx1"/>
                </a:solidFill>
                <a:latin typeface="Arial" charset="0"/>
              </a:defRPr>
            </a:lvl9pPr>
          </a:lstStyle>
          <a:p>
            <a:r>
              <a:rPr lang="en-US" altLang="en-US" sz="1400" b="0">
                <a:solidFill>
                  <a:schemeClr val="bg1"/>
                </a:solidFill>
              </a:rPr>
              <a:t>DH7</a:t>
            </a:r>
          </a:p>
        </p:txBody>
      </p:sp>
    </p:spTree>
    <p:extLst>
      <p:ext uri="{BB962C8B-B14F-4D97-AF65-F5344CB8AC3E}">
        <p14:creationId xmlns:p14="http://schemas.microsoft.com/office/powerpoint/2010/main" val="10518589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spect="1" noChangeArrowheads="1"/>
          </p:cNvSpPr>
          <p:nvPr>
            <p:ph type="title"/>
          </p:nvPr>
        </p:nvSpPr>
        <p:spPr/>
        <p:txBody>
          <a:bodyPr/>
          <a:lstStyle/>
          <a:p>
            <a:r>
              <a:rPr lang="en-US" altLang="en-US"/>
              <a:t>IPSec Framework Protocols</a:t>
            </a:r>
          </a:p>
        </p:txBody>
      </p:sp>
      <p:sp>
        <p:nvSpPr>
          <p:cNvPr id="40963" name="Line 3"/>
          <p:cNvSpPr>
            <a:spLocks noChangeShapeType="1"/>
          </p:cNvSpPr>
          <p:nvPr/>
        </p:nvSpPr>
        <p:spPr bwMode="auto">
          <a:xfrm>
            <a:off x="2027238" y="2497138"/>
            <a:ext cx="5143500" cy="0"/>
          </a:xfrm>
          <a:prstGeom prst="line">
            <a:avLst/>
          </a:prstGeom>
          <a:noFill/>
          <a:ln w="50800">
            <a:solidFill>
              <a:schemeClr val="accent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238020" name="Rectangle 4"/>
          <p:cNvSpPr>
            <a:spLocks noChangeArrowheads="1"/>
          </p:cNvSpPr>
          <p:nvPr/>
        </p:nvSpPr>
        <p:spPr bwMode="auto">
          <a:xfrm>
            <a:off x="3748088" y="1976438"/>
            <a:ext cx="1296987" cy="846137"/>
          </a:xfrm>
          <a:prstGeom prst="rect">
            <a:avLst/>
          </a:prstGeom>
          <a:noFill/>
          <a:ln w="9525">
            <a:noFill/>
            <a:miter lim="800000"/>
            <a:headEnd/>
            <a:tailEnd/>
          </a:ln>
          <a:effectLst>
            <a:outerShdw dist="35921" dir="2700000" algn="ctr" rotWithShape="0">
              <a:schemeClr val="tx1"/>
            </a:outerShdw>
          </a:effectLst>
        </p:spPr>
        <p:txBody>
          <a:bodyPr wrap="none" anchor="ctr"/>
          <a:lstStyle/>
          <a:p>
            <a:pPr>
              <a:defRPr/>
            </a:pPr>
            <a:endParaRPr lang="en-US">
              <a:latin typeface="Arial" pitchFamily="34" charset="0"/>
            </a:endParaRPr>
          </a:p>
        </p:txBody>
      </p:sp>
      <p:sp>
        <p:nvSpPr>
          <p:cNvPr id="40965" name="Rectangle 5"/>
          <p:cNvSpPr>
            <a:spLocks noChangeArrowheads="1"/>
          </p:cNvSpPr>
          <p:nvPr/>
        </p:nvSpPr>
        <p:spPr bwMode="auto">
          <a:xfrm>
            <a:off x="3560763" y="2016125"/>
            <a:ext cx="2160587" cy="34925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2836" tIns="46418" rIns="92836" bIns="46418">
            <a:spAutoFit/>
          </a:bodyPr>
          <a:lstStyle>
            <a:lvl1pPr defTabSz="915988">
              <a:defRPr sz="3000" b="1">
                <a:solidFill>
                  <a:schemeClr val="tx1"/>
                </a:solidFill>
                <a:latin typeface="Arial" charset="0"/>
              </a:defRPr>
            </a:lvl1pPr>
            <a:lvl2pPr marL="742950" indent="-285750" defTabSz="915988">
              <a:defRPr sz="3000" b="1">
                <a:solidFill>
                  <a:schemeClr val="tx1"/>
                </a:solidFill>
                <a:latin typeface="Arial" charset="0"/>
              </a:defRPr>
            </a:lvl2pPr>
            <a:lvl3pPr marL="1143000" indent="-228600" defTabSz="915988">
              <a:defRPr sz="3000" b="1">
                <a:solidFill>
                  <a:schemeClr val="tx1"/>
                </a:solidFill>
                <a:latin typeface="Arial" charset="0"/>
              </a:defRPr>
            </a:lvl3pPr>
            <a:lvl4pPr marL="1600200" indent="-228600" defTabSz="915988">
              <a:defRPr sz="3000" b="1">
                <a:solidFill>
                  <a:schemeClr val="tx1"/>
                </a:solidFill>
                <a:latin typeface="Arial" charset="0"/>
              </a:defRPr>
            </a:lvl4pPr>
            <a:lvl5pPr marL="2057400" indent="-228600" defTabSz="915988">
              <a:defRPr sz="3000" b="1">
                <a:solidFill>
                  <a:schemeClr val="tx1"/>
                </a:solidFill>
                <a:latin typeface="Arial" charset="0"/>
              </a:defRPr>
            </a:lvl5pPr>
            <a:lvl6pPr marL="2514600" indent="-228600" defTabSz="915988" eaLnBrk="0" fontAlgn="base" hangingPunct="0">
              <a:lnSpc>
                <a:spcPct val="90000"/>
              </a:lnSpc>
              <a:spcBef>
                <a:spcPct val="0"/>
              </a:spcBef>
              <a:spcAft>
                <a:spcPct val="0"/>
              </a:spcAft>
              <a:defRPr sz="3000" b="1">
                <a:solidFill>
                  <a:schemeClr val="tx1"/>
                </a:solidFill>
                <a:latin typeface="Arial" charset="0"/>
              </a:defRPr>
            </a:lvl6pPr>
            <a:lvl7pPr marL="2971800" indent="-228600" defTabSz="915988" eaLnBrk="0" fontAlgn="base" hangingPunct="0">
              <a:lnSpc>
                <a:spcPct val="90000"/>
              </a:lnSpc>
              <a:spcBef>
                <a:spcPct val="0"/>
              </a:spcBef>
              <a:spcAft>
                <a:spcPct val="0"/>
              </a:spcAft>
              <a:defRPr sz="3000" b="1">
                <a:solidFill>
                  <a:schemeClr val="tx1"/>
                </a:solidFill>
                <a:latin typeface="Arial" charset="0"/>
              </a:defRPr>
            </a:lvl7pPr>
            <a:lvl8pPr marL="3429000" indent="-228600" defTabSz="915988" eaLnBrk="0" fontAlgn="base" hangingPunct="0">
              <a:lnSpc>
                <a:spcPct val="90000"/>
              </a:lnSpc>
              <a:spcBef>
                <a:spcPct val="0"/>
              </a:spcBef>
              <a:spcAft>
                <a:spcPct val="0"/>
              </a:spcAft>
              <a:defRPr sz="3000" b="1">
                <a:solidFill>
                  <a:schemeClr val="tx1"/>
                </a:solidFill>
                <a:latin typeface="Arial" charset="0"/>
              </a:defRPr>
            </a:lvl8pPr>
            <a:lvl9pPr marL="3886200" indent="-228600" defTabSz="915988" eaLnBrk="0" fontAlgn="base" hangingPunct="0">
              <a:lnSpc>
                <a:spcPct val="90000"/>
              </a:lnSpc>
              <a:spcBef>
                <a:spcPct val="0"/>
              </a:spcBef>
              <a:spcAft>
                <a:spcPct val="0"/>
              </a:spcAft>
              <a:defRPr sz="3000" b="1">
                <a:solidFill>
                  <a:schemeClr val="tx1"/>
                </a:solidFill>
                <a:latin typeface="Arial" charset="0"/>
              </a:defRPr>
            </a:lvl9pPr>
          </a:lstStyle>
          <a:p>
            <a:pPr algn="ctr"/>
            <a:r>
              <a:rPr lang="en-US" altLang="en-US" sz="1600" b="0"/>
              <a:t>All data is in plaintext.</a:t>
            </a:r>
          </a:p>
        </p:txBody>
      </p:sp>
      <p:sp>
        <p:nvSpPr>
          <p:cNvPr id="40966" name="Rectangle 6"/>
          <p:cNvSpPr>
            <a:spLocks noChangeArrowheads="1"/>
          </p:cNvSpPr>
          <p:nvPr/>
        </p:nvSpPr>
        <p:spPr bwMode="auto">
          <a:xfrm>
            <a:off x="1610119" y="1790700"/>
            <a:ext cx="581824" cy="463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836" tIns="46418" rIns="92836" bIns="46418">
            <a:spAutoFit/>
          </a:bodyPr>
          <a:lstStyle>
            <a:lvl1pPr defTabSz="915988">
              <a:defRPr sz="3000" b="1">
                <a:solidFill>
                  <a:schemeClr val="tx1"/>
                </a:solidFill>
                <a:latin typeface="Arial" charset="0"/>
              </a:defRPr>
            </a:lvl1pPr>
            <a:lvl2pPr marL="742950" indent="-285750" defTabSz="915988">
              <a:defRPr sz="3000" b="1">
                <a:solidFill>
                  <a:schemeClr val="tx1"/>
                </a:solidFill>
                <a:latin typeface="Arial" charset="0"/>
              </a:defRPr>
            </a:lvl2pPr>
            <a:lvl3pPr marL="1143000" indent="-228600" defTabSz="915988">
              <a:defRPr sz="3000" b="1">
                <a:solidFill>
                  <a:schemeClr val="tx1"/>
                </a:solidFill>
                <a:latin typeface="Arial" charset="0"/>
              </a:defRPr>
            </a:lvl3pPr>
            <a:lvl4pPr marL="1600200" indent="-228600" defTabSz="915988">
              <a:defRPr sz="3000" b="1">
                <a:solidFill>
                  <a:schemeClr val="tx1"/>
                </a:solidFill>
                <a:latin typeface="Arial" charset="0"/>
              </a:defRPr>
            </a:lvl4pPr>
            <a:lvl5pPr marL="2057400" indent="-228600" defTabSz="915988">
              <a:defRPr sz="3000" b="1">
                <a:solidFill>
                  <a:schemeClr val="tx1"/>
                </a:solidFill>
                <a:latin typeface="Arial" charset="0"/>
              </a:defRPr>
            </a:lvl5pPr>
            <a:lvl6pPr marL="2514600" indent="-228600" defTabSz="915988" eaLnBrk="0" fontAlgn="base" hangingPunct="0">
              <a:lnSpc>
                <a:spcPct val="90000"/>
              </a:lnSpc>
              <a:spcBef>
                <a:spcPct val="0"/>
              </a:spcBef>
              <a:spcAft>
                <a:spcPct val="0"/>
              </a:spcAft>
              <a:defRPr sz="3000" b="1">
                <a:solidFill>
                  <a:schemeClr val="tx1"/>
                </a:solidFill>
                <a:latin typeface="Arial" charset="0"/>
              </a:defRPr>
            </a:lvl6pPr>
            <a:lvl7pPr marL="2971800" indent="-228600" defTabSz="915988" eaLnBrk="0" fontAlgn="base" hangingPunct="0">
              <a:lnSpc>
                <a:spcPct val="90000"/>
              </a:lnSpc>
              <a:spcBef>
                <a:spcPct val="0"/>
              </a:spcBef>
              <a:spcAft>
                <a:spcPct val="0"/>
              </a:spcAft>
              <a:defRPr sz="3000" b="1">
                <a:solidFill>
                  <a:schemeClr val="tx1"/>
                </a:solidFill>
                <a:latin typeface="Arial" charset="0"/>
              </a:defRPr>
            </a:lvl7pPr>
            <a:lvl8pPr marL="3429000" indent="-228600" defTabSz="915988" eaLnBrk="0" fontAlgn="base" hangingPunct="0">
              <a:lnSpc>
                <a:spcPct val="90000"/>
              </a:lnSpc>
              <a:spcBef>
                <a:spcPct val="0"/>
              </a:spcBef>
              <a:spcAft>
                <a:spcPct val="0"/>
              </a:spcAft>
              <a:defRPr sz="3000" b="1">
                <a:solidFill>
                  <a:schemeClr val="tx1"/>
                </a:solidFill>
                <a:latin typeface="Arial" charset="0"/>
              </a:defRPr>
            </a:lvl8pPr>
            <a:lvl9pPr marL="3886200" indent="-228600" defTabSz="915988" eaLnBrk="0" fontAlgn="base" hangingPunct="0">
              <a:lnSpc>
                <a:spcPct val="90000"/>
              </a:lnSpc>
              <a:spcBef>
                <a:spcPct val="0"/>
              </a:spcBef>
              <a:spcAft>
                <a:spcPct val="0"/>
              </a:spcAft>
              <a:defRPr sz="3000" b="1">
                <a:solidFill>
                  <a:schemeClr val="tx1"/>
                </a:solidFill>
                <a:latin typeface="Arial" charset="0"/>
              </a:defRPr>
            </a:lvl9pPr>
          </a:lstStyle>
          <a:p>
            <a:pPr algn="ctr"/>
            <a:r>
              <a:rPr lang="en-US" altLang="en-US" sz="2400" b="0" dirty="0"/>
              <a:t>R1</a:t>
            </a:r>
          </a:p>
        </p:txBody>
      </p:sp>
      <p:sp>
        <p:nvSpPr>
          <p:cNvPr id="40967" name="Rectangle 7"/>
          <p:cNvSpPr>
            <a:spLocks noChangeArrowheads="1"/>
          </p:cNvSpPr>
          <p:nvPr/>
        </p:nvSpPr>
        <p:spPr bwMode="auto">
          <a:xfrm>
            <a:off x="7398144" y="1790700"/>
            <a:ext cx="581824" cy="463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836" tIns="46418" rIns="92836" bIns="46418">
            <a:spAutoFit/>
          </a:bodyPr>
          <a:lstStyle>
            <a:lvl1pPr defTabSz="915988">
              <a:defRPr sz="3000" b="1">
                <a:solidFill>
                  <a:schemeClr val="tx1"/>
                </a:solidFill>
                <a:latin typeface="Arial" charset="0"/>
              </a:defRPr>
            </a:lvl1pPr>
            <a:lvl2pPr marL="742950" indent="-285750" defTabSz="915988">
              <a:defRPr sz="3000" b="1">
                <a:solidFill>
                  <a:schemeClr val="tx1"/>
                </a:solidFill>
                <a:latin typeface="Arial" charset="0"/>
              </a:defRPr>
            </a:lvl2pPr>
            <a:lvl3pPr marL="1143000" indent="-228600" defTabSz="915988">
              <a:defRPr sz="3000" b="1">
                <a:solidFill>
                  <a:schemeClr val="tx1"/>
                </a:solidFill>
                <a:latin typeface="Arial" charset="0"/>
              </a:defRPr>
            </a:lvl3pPr>
            <a:lvl4pPr marL="1600200" indent="-228600" defTabSz="915988">
              <a:defRPr sz="3000" b="1">
                <a:solidFill>
                  <a:schemeClr val="tx1"/>
                </a:solidFill>
                <a:latin typeface="Arial" charset="0"/>
              </a:defRPr>
            </a:lvl4pPr>
            <a:lvl5pPr marL="2057400" indent="-228600" defTabSz="915988">
              <a:defRPr sz="3000" b="1">
                <a:solidFill>
                  <a:schemeClr val="tx1"/>
                </a:solidFill>
                <a:latin typeface="Arial" charset="0"/>
              </a:defRPr>
            </a:lvl5pPr>
            <a:lvl6pPr marL="2514600" indent="-228600" defTabSz="915988" eaLnBrk="0" fontAlgn="base" hangingPunct="0">
              <a:lnSpc>
                <a:spcPct val="90000"/>
              </a:lnSpc>
              <a:spcBef>
                <a:spcPct val="0"/>
              </a:spcBef>
              <a:spcAft>
                <a:spcPct val="0"/>
              </a:spcAft>
              <a:defRPr sz="3000" b="1">
                <a:solidFill>
                  <a:schemeClr val="tx1"/>
                </a:solidFill>
                <a:latin typeface="Arial" charset="0"/>
              </a:defRPr>
            </a:lvl6pPr>
            <a:lvl7pPr marL="2971800" indent="-228600" defTabSz="915988" eaLnBrk="0" fontAlgn="base" hangingPunct="0">
              <a:lnSpc>
                <a:spcPct val="90000"/>
              </a:lnSpc>
              <a:spcBef>
                <a:spcPct val="0"/>
              </a:spcBef>
              <a:spcAft>
                <a:spcPct val="0"/>
              </a:spcAft>
              <a:defRPr sz="3000" b="1">
                <a:solidFill>
                  <a:schemeClr val="tx1"/>
                </a:solidFill>
                <a:latin typeface="Arial" charset="0"/>
              </a:defRPr>
            </a:lvl7pPr>
            <a:lvl8pPr marL="3429000" indent="-228600" defTabSz="915988" eaLnBrk="0" fontAlgn="base" hangingPunct="0">
              <a:lnSpc>
                <a:spcPct val="90000"/>
              </a:lnSpc>
              <a:spcBef>
                <a:spcPct val="0"/>
              </a:spcBef>
              <a:spcAft>
                <a:spcPct val="0"/>
              </a:spcAft>
              <a:defRPr sz="3000" b="1">
                <a:solidFill>
                  <a:schemeClr val="tx1"/>
                </a:solidFill>
                <a:latin typeface="Arial" charset="0"/>
              </a:defRPr>
            </a:lvl8pPr>
            <a:lvl9pPr marL="3886200" indent="-228600" defTabSz="915988" eaLnBrk="0" fontAlgn="base" hangingPunct="0">
              <a:lnSpc>
                <a:spcPct val="90000"/>
              </a:lnSpc>
              <a:spcBef>
                <a:spcPct val="0"/>
              </a:spcBef>
              <a:spcAft>
                <a:spcPct val="0"/>
              </a:spcAft>
              <a:defRPr sz="3000" b="1">
                <a:solidFill>
                  <a:schemeClr val="tx1"/>
                </a:solidFill>
                <a:latin typeface="Arial" charset="0"/>
              </a:defRPr>
            </a:lvl9pPr>
          </a:lstStyle>
          <a:p>
            <a:pPr algn="ctr"/>
            <a:r>
              <a:rPr lang="en-US" altLang="en-US" sz="2400" b="0" dirty="0"/>
              <a:t>R2</a:t>
            </a:r>
          </a:p>
        </p:txBody>
      </p:sp>
      <p:pic>
        <p:nvPicPr>
          <p:cNvPr id="40968" name="Picture 8" descr="Rou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7938" y="2098675"/>
            <a:ext cx="1143000" cy="80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9" name="Picture 9" descr="Rou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64375" y="2098675"/>
            <a:ext cx="1143000" cy="80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70" name="Line 10"/>
          <p:cNvSpPr>
            <a:spLocks noChangeShapeType="1"/>
          </p:cNvSpPr>
          <p:nvPr/>
        </p:nvSpPr>
        <p:spPr bwMode="auto">
          <a:xfrm>
            <a:off x="1963738" y="5097463"/>
            <a:ext cx="5143500" cy="0"/>
          </a:xfrm>
          <a:prstGeom prst="line">
            <a:avLst/>
          </a:prstGeom>
          <a:noFill/>
          <a:ln w="50800">
            <a:solidFill>
              <a:schemeClr val="accent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238027" name="Rectangle 11"/>
          <p:cNvSpPr>
            <a:spLocks noChangeArrowheads="1"/>
          </p:cNvSpPr>
          <p:nvPr/>
        </p:nvSpPr>
        <p:spPr bwMode="auto">
          <a:xfrm>
            <a:off x="3684588" y="4576763"/>
            <a:ext cx="1296987" cy="846137"/>
          </a:xfrm>
          <a:prstGeom prst="rect">
            <a:avLst/>
          </a:prstGeom>
          <a:noFill/>
          <a:ln w="9525">
            <a:noFill/>
            <a:miter lim="800000"/>
            <a:headEnd/>
            <a:tailEnd/>
          </a:ln>
          <a:effectLst>
            <a:outerShdw dist="35921" dir="2700000" algn="ctr" rotWithShape="0">
              <a:schemeClr val="tx1"/>
            </a:outerShdw>
          </a:effectLst>
        </p:spPr>
        <p:txBody>
          <a:bodyPr wrap="none" anchor="ctr"/>
          <a:lstStyle/>
          <a:p>
            <a:pPr>
              <a:defRPr/>
            </a:pPr>
            <a:endParaRPr lang="en-US">
              <a:latin typeface="Arial" pitchFamily="34" charset="0"/>
            </a:endParaRPr>
          </a:p>
        </p:txBody>
      </p:sp>
      <p:sp>
        <p:nvSpPr>
          <p:cNvPr id="40972" name="Rectangle 12"/>
          <p:cNvSpPr>
            <a:spLocks noChangeArrowheads="1"/>
          </p:cNvSpPr>
          <p:nvPr/>
        </p:nvSpPr>
        <p:spPr bwMode="auto">
          <a:xfrm>
            <a:off x="3276600" y="4616450"/>
            <a:ext cx="2601913" cy="349250"/>
          </a:xfrm>
          <a:prstGeom prst="rect">
            <a:avLst/>
          </a:prstGeom>
          <a:solidFill>
            <a:schemeClr val="accent1"/>
          </a:solidFill>
          <a:ln w="12700">
            <a:solidFill>
              <a:schemeClr val="tx1"/>
            </a:solidFill>
            <a:miter lim="800000"/>
            <a:headEnd/>
            <a:tailEnd/>
          </a:ln>
        </p:spPr>
        <p:txBody>
          <a:bodyPr wrap="none" lIns="92836" tIns="46418" rIns="92836" bIns="46418">
            <a:spAutoFit/>
          </a:bodyPr>
          <a:lstStyle>
            <a:lvl1pPr defTabSz="915988">
              <a:defRPr sz="3000" b="1">
                <a:solidFill>
                  <a:schemeClr val="tx1"/>
                </a:solidFill>
                <a:latin typeface="Arial" charset="0"/>
              </a:defRPr>
            </a:lvl1pPr>
            <a:lvl2pPr marL="742950" indent="-285750" defTabSz="915988">
              <a:defRPr sz="3000" b="1">
                <a:solidFill>
                  <a:schemeClr val="tx1"/>
                </a:solidFill>
                <a:latin typeface="Arial" charset="0"/>
              </a:defRPr>
            </a:lvl2pPr>
            <a:lvl3pPr marL="1143000" indent="-228600" defTabSz="915988">
              <a:defRPr sz="3000" b="1">
                <a:solidFill>
                  <a:schemeClr val="tx1"/>
                </a:solidFill>
                <a:latin typeface="Arial" charset="0"/>
              </a:defRPr>
            </a:lvl3pPr>
            <a:lvl4pPr marL="1600200" indent="-228600" defTabSz="915988">
              <a:defRPr sz="3000" b="1">
                <a:solidFill>
                  <a:schemeClr val="tx1"/>
                </a:solidFill>
                <a:latin typeface="Arial" charset="0"/>
              </a:defRPr>
            </a:lvl4pPr>
            <a:lvl5pPr marL="2057400" indent="-228600" defTabSz="915988">
              <a:defRPr sz="3000" b="1">
                <a:solidFill>
                  <a:schemeClr val="tx1"/>
                </a:solidFill>
                <a:latin typeface="Arial" charset="0"/>
              </a:defRPr>
            </a:lvl5pPr>
            <a:lvl6pPr marL="2514600" indent="-228600" defTabSz="915988" eaLnBrk="0" fontAlgn="base" hangingPunct="0">
              <a:lnSpc>
                <a:spcPct val="90000"/>
              </a:lnSpc>
              <a:spcBef>
                <a:spcPct val="0"/>
              </a:spcBef>
              <a:spcAft>
                <a:spcPct val="0"/>
              </a:spcAft>
              <a:defRPr sz="3000" b="1">
                <a:solidFill>
                  <a:schemeClr val="tx1"/>
                </a:solidFill>
                <a:latin typeface="Arial" charset="0"/>
              </a:defRPr>
            </a:lvl6pPr>
            <a:lvl7pPr marL="2971800" indent="-228600" defTabSz="915988" eaLnBrk="0" fontAlgn="base" hangingPunct="0">
              <a:lnSpc>
                <a:spcPct val="90000"/>
              </a:lnSpc>
              <a:spcBef>
                <a:spcPct val="0"/>
              </a:spcBef>
              <a:spcAft>
                <a:spcPct val="0"/>
              </a:spcAft>
              <a:defRPr sz="3000" b="1">
                <a:solidFill>
                  <a:schemeClr val="tx1"/>
                </a:solidFill>
                <a:latin typeface="Arial" charset="0"/>
              </a:defRPr>
            </a:lvl7pPr>
            <a:lvl8pPr marL="3429000" indent="-228600" defTabSz="915988" eaLnBrk="0" fontAlgn="base" hangingPunct="0">
              <a:lnSpc>
                <a:spcPct val="90000"/>
              </a:lnSpc>
              <a:spcBef>
                <a:spcPct val="0"/>
              </a:spcBef>
              <a:spcAft>
                <a:spcPct val="0"/>
              </a:spcAft>
              <a:defRPr sz="3000" b="1">
                <a:solidFill>
                  <a:schemeClr val="tx1"/>
                </a:solidFill>
                <a:latin typeface="Arial" charset="0"/>
              </a:defRPr>
            </a:lvl8pPr>
            <a:lvl9pPr marL="3886200" indent="-228600" defTabSz="915988" eaLnBrk="0" fontAlgn="base" hangingPunct="0">
              <a:lnSpc>
                <a:spcPct val="90000"/>
              </a:lnSpc>
              <a:spcBef>
                <a:spcPct val="0"/>
              </a:spcBef>
              <a:spcAft>
                <a:spcPct val="0"/>
              </a:spcAft>
              <a:defRPr sz="3000" b="1">
                <a:solidFill>
                  <a:schemeClr val="tx1"/>
                </a:solidFill>
                <a:latin typeface="Arial" charset="0"/>
              </a:defRPr>
            </a:lvl9pPr>
          </a:lstStyle>
          <a:p>
            <a:pPr algn="ctr"/>
            <a:r>
              <a:rPr lang="en-US" altLang="en-US" sz="1600" b="0"/>
              <a:t>Data payload is encrypted.</a:t>
            </a:r>
          </a:p>
        </p:txBody>
      </p:sp>
      <p:sp>
        <p:nvSpPr>
          <p:cNvPr id="40973" name="Rectangle 13"/>
          <p:cNvSpPr>
            <a:spLocks noChangeArrowheads="1"/>
          </p:cNvSpPr>
          <p:nvPr/>
        </p:nvSpPr>
        <p:spPr bwMode="auto">
          <a:xfrm>
            <a:off x="1546619" y="4326630"/>
            <a:ext cx="581824" cy="463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836" tIns="46418" rIns="92836" bIns="46418">
            <a:spAutoFit/>
          </a:bodyPr>
          <a:lstStyle>
            <a:lvl1pPr defTabSz="915988">
              <a:defRPr sz="3000" b="1">
                <a:solidFill>
                  <a:schemeClr val="tx1"/>
                </a:solidFill>
                <a:latin typeface="Arial" charset="0"/>
              </a:defRPr>
            </a:lvl1pPr>
            <a:lvl2pPr marL="742950" indent="-285750" defTabSz="915988">
              <a:defRPr sz="3000" b="1">
                <a:solidFill>
                  <a:schemeClr val="tx1"/>
                </a:solidFill>
                <a:latin typeface="Arial" charset="0"/>
              </a:defRPr>
            </a:lvl2pPr>
            <a:lvl3pPr marL="1143000" indent="-228600" defTabSz="915988">
              <a:defRPr sz="3000" b="1">
                <a:solidFill>
                  <a:schemeClr val="tx1"/>
                </a:solidFill>
                <a:latin typeface="Arial" charset="0"/>
              </a:defRPr>
            </a:lvl3pPr>
            <a:lvl4pPr marL="1600200" indent="-228600" defTabSz="915988">
              <a:defRPr sz="3000" b="1">
                <a:solidFill>
                  <a:schemeClr val="tx1"/>
                </a:solidFill>
                <a:latin typeface="Arial" charset="0"/>
              </a:defRPr>
            </a:lvl4pPr>
            <a:lvl5pPr marL="2057400" indent="-228600" defTabSz="915988">
              <a:defRPr sz="3000" b="1">
                <a:solidFill>
                  <a:schemeClr val="tx1"/>
                </a:solidFill>
                <a:latin typeface="Arial" charset="0"/>
              </a:defRPr>
            </a:lvl5pPr>
            <a:lvl6pPr marL="2514600" indent="-228600" defTabSz="915988" eaLnBrk="0" fontAlgn="base" hangingPunct="0">
              <a:lnSpc>
                <a:spcPct val="90000"/>
              </a:lnSpc>
              <a:spcBef>
                <a:spcPct val="0"/>
              </a:spcBef>
              <a:spcAft>
                <a:spcPct val="0"/>
              </a:spcAft>
              <a:defRPr sz="3000" b="1">
                <a:solidFill>
                  <a:schemeClr val="tx1"/>
                </a:solidFill>
                <a:latin typeface="Arial" charset="0"/>
              </a:defRPr>
            </a:lvl6pPr>
            <a:lvl7pPr marL="2971800" indent="-228600" defTabSz="915988" eaLnBrk="0" fontAlgn="base" hangingPunct="0">
              <a:lnSpc>
                <a:spcPct val="90000"/>
              </a:lnSpc>
              <a:spcBef>
                <a:spcPct val="0"/>
              </a:spcBef>
              <a:spcAft>
                <a:spcPct val="0"/>
              </a:spcAft>
              <a:defRPr sz="3000" b="1">
                <a:solidFill>
                  <a:schemeClr val="tx1"/>
                </a:solidFill>
                <a:latin typeface="Arial" charset="0"/>
              </a:defRPr>
            </a:lvl7pPr>
            <a:lvl8pPr marL="3429000" indent="-228600" defTabSz="915988" eaLnBrk="0" fontAlgn="base" hangingPunct="0">
              <a:lnSpc>
                <a:spcPct val="90000"/>
              </a:lnSpc>
              <a:spcBef>
                <a:spcPct val="0"/>
              </a:spcBef>
              <a:spcAft>
                <a:spcPct val="0"/>
              </a:spcAft>
              <a:defRPr sz="3000" b="1">
                <a:solidFill>
                  <a:schemeClr val="tx1"/>
                </a:solidFill>
                <a:latin typeface="Arial" charset="0"/>
              </a:defRPr>
            </a:lvl8pPr>
            <a:lvl9pPr marL="3886200" indent="-228600" defTabSz="915988" eaLnBrk="0" fontAlgn="base" hangingPunct="0">
              <a:lnSpc>
                <a:spcPct val="90000"/>
              </a:lnSpc>
              <a:spcBef>
                <a:spcPct val="0"/>
              </a:spcBef>
              <a:spcAft>
                <a:spcPct val="0"/>
              </a:spcAft>
              <a:defRPr sz="3000" b="1">
                <a:solidFill>
                  <a:schemeClr val="tx1"/>
                </a:solidFill>
                <a:latin typeface="Arial" charset="0"/>
              </a:defRPr>
            </a:lvl9pPr>
          </a:lstStyle>
          <a:p>
            <a:pPr algn="ctr"/>
            <a:r>
              <a:rPr lang="en-US" altLang="en-US" sz="2400" b="0" dirty="0"/>
              <a:t>R1</a:t>
            </a:r>
          </a:p>
        </p:txBody>
      </p:sp>
      <p:sp>
        <p:nvSpPr>
          <p:cNvPr id="40974" name="Rectangle 14"/>
          <p:cNvSpPr>
            <a:spLocks noChangeArrowheads="1"/>
          </p:cNvSpPr>
          <p:nvPr/>
        </p:nvSpPr>
        <p:spPr bwMode="auto">
          <a:xfrm>
            <a:off x="7334644" y="4326630"/>
            <a:ext cx="581824" cy="463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836" tIns="46418" rIns="92836" bIns="46418">
            <a:spAutoFit/>
          </a:bodyPr>
          <a:lstStyle>
            <a:lvl1pPr defTabSz="915988">
              <a:defRPr sz="3000" b="1">
                <a:solidFill>
                  <a:schemeClr val="tx1"/>
                </a:solidFill>
                <a:latin typeface="Arial" charset="0"/>
              </a:defRPr>
            </a:lvl1pPr>
            <a:lvl2pPr marL="742950" indent="-285750" defTabSz="915988">
              <a:defRPr sz="3000" b="1">
                <a:solidFill>
                  <a:schemeClr val="tx1"/>
                </a:solidFill>
                <a:latin typeface="Arial" charset="0"/>
              </a:defRPr>
            </a:lvl2pPr>
            <a:lvl3pPr marL="1143000" indent="-228600" defTabSz="915988">
              <a:defRPr sz="3000" b="1">
                <a:solidFill>
                  <a:schemeClr val="tx1"/>
                </a:solidFill>
                <a:latin typeface="Arial" charset="0"/>
              </a:defRPr>
            </a:lvl3pPr>
            <a:lvl4pPr marL="1600200" indent="-228600" defTabSz="915988">
              <a:defRPr sz="3000" b="1">
                <a:solidFill>
                  <a:schemeClr val="tx1"/>
                </a:solidFill>
                <a:latin typeface="Arial" charset="0"/>
              </a:defRPr>
            </a:lvl4pPr>
            <a:lvl5pPr marL="2057400" indent="-228600" defTabSz="915988">
              <a:defRPr sz="3000" b="1">
                <a:solidFill>
                  <a:schemeClr val="tx1"/>
                </a:solidFill>
                <a:latin typeface="Arial" charset="0"/>
              </a:defRPr>
            </a:lvl5pPr>
            <a:lvl6pPr marL="2514600" indent="-228600" defTabSz="915988" eaLnBrk="0" fontAlgn="base" hangingPunct="0">
              <a:lnSpc>
                <a:spcPct val="90000"/>
              </a:lnSpc>
              <a:spcBef>
                <a:spcPct val="0"/>
              </a:spcBef>
              <a:spcAft>
                <a:spcPct val="0"/>
              </a:spcAft>
              <a:defRPr sz="3000" b="1">
                <a:solidFill>
                  <a:schemeClr val="tx1"/>
                </a:solidFill>
                <a:latin typeface="Arial" charset="0"/>
              </a:defRPr>
            </a:lvl6pPr>
            <a:lvl7pPr marL="2971800" indent="-228600" defTabSz="915988" eaLnBrk="0" fontAlgn="base" hangingPunct="0">
              <a:lnSpc>
                <a:spcPct val="90000"/>
              </a:lnSpc>
              <a:spcBef>
                <a:spcPct val="0"/>
              </a:spcBef>
              <a:spcAft>
                <a:spcPct val="0"/>
              </a:spcAft>
              <a:defRPr sz="3000" b="1">
                <a:solidFill>
                  <a:schemeClr val="tx1"/>
                </a:solidFill>
                <a:latin typeface="Arial" charset="0"/>
              </a:defRPr>
            </a:lvl7pPr>
            <a:lvl8pPr marL="3429000" indent="-228600" defTabSz="915988" eaLnBrk="0" fontAlgn="base" hangingPunct="0">
              <a:lnSpc>
                <a:spcPct val="90000"/>
              </a:lnSpc>
              <a:spcBef>
                <a:spcPct val="0"/>
              </a:spcBef>
              <a:spcAft>
                <a:spcPct val="0"/>
              </a:spcAft>
              <a:defRPr sz="3000" b="1">
                <a:solidFill>
                  <a:schemeClr val="tx1"/>
                </a:solidFill>
                <a:latin typeface="Arial" charset="0"/>
              </a:defRPr>
            </a:lvl8pPr>
            <a:lvl9pPr marL="3886200" indent="-228600" defTabSz="915988" eaLnBrk="0" fontAlgn="base" hangingPunct="0">
              <a:lnSpc>
                <a:spcPct val="90000"/>
              </a:lnSpc>
              <a:spcBef>
                <a:spcPct val="0"/>
              </a:spcBef>
              <a:spcAft>
                <a:spcPct val="0"/>
              </a:spcAft>
              <a:defRPr sz="3000" b="1">
                <a:solidFill>
                  <a:schemeClr val="tx1"/>
                </a:solidFill>
                <a:latin typeface="Arial" charset="0"/>
              </a:defRPr>
            </a:lvl9pPr>
          </a:lstStyle>
          <a:p>
            <a:pPr algn="ctr"/>
            <a:r>
              <a:rPr lang="en-US" altLang="en-US" sz="2400" b="0" dirty="0"/>
              <a:t>R2</a:t>
            </a:r>
          </a:p>
        </p:txBody>
      </p:sp>
      <p:pic>
        <p:nvPicPr>
          <p:cNvPr id="40975" name="Picture 15" descr="Rou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4438" y="4699000"/>
            <a:ext cx="1143000" cy="80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76" name="Picture 16" descr="Rou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00875" y="4699000"/>
            <a:ext cx="1143000" cy="80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77" name="Text Box 17"/>
          <p:cNvSpPr txBox="1">
            <a:spLocks noChangeArrowheads="1"/>
          </p:cNvSpPr>
          <p:nvPr/>
        </p:nvSpPr>
        <p:spPr bwMode="auto">
          <a:xfrm>
            <a:off x="444500" y="1355725"/>
            <a:ext cx="3214688"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lIns="82124" tIns="41061" rIns="82124" bIns="41061">
            <a:spAutoFit/>
          </a:bodyPr>
          <a:lstStyle>
            <a:lvl1pPr defTabSz="814388">
              <a:defRPr sz="3000" b="1">
                <a:solidFill>
                  <a:schemeClr val="tx1"/>
                </a:solidFill>
                <a:latin typeface="Arial" charset="0"/>
              </a:defRPr>
            </a:lvl1pPr>
            <a:lvl2pPr marL="742950" indent="-285750" defTabSz="814388">
              <a:defRPr sz="3000" b="1">
                <a:solidFill>
                  <a:schemeClr val="tx1"/>
                </a:solidFill>
                <a:latin typeface="Arial" charset="0"/>
              </a:defRPr>
            </a:lvl2pPr>
            <a:lvl3pPr marL="1143000" indent="-228600" defTabSz="814388">
              <a:defRPr sz="3000" b="1">
                <a:solidFill>
                  <a:schemeClr val="tx1"/>
                </a:solidFill>
                <a:latin typeface="Arial" charset="0"/>
              </a:defRPr>
            </a:lvl3pPr>
            <a:lvl4pPr marL="1600200" indent="-228600" defTabSz="814388">
              <a:defRPr sz="3000" b="1">
                <a:solidFill>
                  <a:schemeClr val="tx1"/>
                </a:solidFill>
                <a:latin typeface="Arial" charset="0"/>
              </a:defRPr>
            </a:lvl4pPr>
            <a:lvl5pPr marL="2057400" indent="-228600" defTabSz="814388">
              <a:defRPr sz="3000" b="1">
                <a:solidFill>
                  <a:schemeClr val="tx1"/>
                </a:solidFill>
                <a:latin typeface="Arial" charset="0"/>
              </a:defRPr>
            </a:lvl5pPr>
            <a:lvl6pPr marL="2514600" indent="-228600" defTabSz="814388" eaLnBrk="0" fontAlgn="base" hangingPunct="0">
              <a:lnSpc>
                <a:spcPct val="90000"/>
              </a:lnSpc>
              <a:spcBef>
                <a:spcPct val="0"/>
              </a:spcBef>
              <a:spcAft>
                <a:spcPct val="0"/>
              </a:spcAft>
              <a:defRPr sz="3000" b="1">
                <a:solidFill>
                  <a:schemeClr val="tx1"/>
                </a:solidFill>
                <a:latin typeface="Arial" charset="0"/>
              </a:defRPr>
            </a:lvl6pPr>
            <a:lvl7pPr marL="2971800" indent="-228600" defTabSz="814388" eaLnBrk="0" fontAlgn="base" hangingPunct="0">
              <a:lnSpc>
                <a:spcPct val="90000"/>
              </a:lnSpc>
              <a:spcBef>
                <a:spcPct val="0"/>
              </a:spcBef>
              <a:spcAft>
                <a:spcPct val="0"/>
              </a:spcAft>
              <a:defRPr sz="3000" b="1">
                <a:solidFill>
                  <a:schemeClr val="tx1"/>
                </a:solidFill>
                <a:latin typeface="Arial" charset="0"/>
              </a:defRPr>
            </a:lvl7pPr>
            <a:lvl8pPr marL="3429000" indent="-228600" defTabSz="814388" eaLnBrk="0" fontAlgn="base" hangingPunct="0">
              <a:lnSpc>
                <a:spcPct val="90000"/>
              </a:lnSpc>
              <a:spcBef>
                <a:spcPct val="0"/>
              </a:spcBef>
              <a:spcAft>
                <a:spcPct val="0"/>
              </a:spcAft>
              <a:defRPr sz="3000" b="1">
                <a:solidFill>
                  <a:schemeClr val="tx1"/>
                </a:solidFill>
                <a:latin typeface="Arial" charset="0"/>
              </a:defRPr>
            </a:lvl8pPr>
            <a:lvl9pPr marL="3886200" indent="-228600" defTabSz="814388" eaLnBrk="0" fontAlgn="base" hangingPunct="0">
              <a:lnSpc>
                <a:spcPct val="90000"/>
              </a:lnSpc>
              <a:spcBef>
                <a:spcPct val="0"/>
              </a:spcBef>
              <a:spcAft>
                <a:spcPct val="0"/>
              </a:spcAft>
              <a:defRPr sz="3000" b="1">
                <a:solidFill>
                  <a:schemeClr val="tx1"/>
                </a:solidFill>
                <a:latin typeface="Arial" charset="0"/>
              </a:defRPr>
            </a:lvl9pPr>
          </a:lstStyle>
          <a:p>
            <a:r>
              <a:rPr lang="en-US" altLang="en-US" sz="2400" b="0"/>
              <a:t>Authentication Header</a:t>
            </a:r>
          </a:p>
        </p:txBody>
      </p:sp>
      <p:sp>
        <p:nvSpPr>
          <p:cNvPr id="40978" name="Text Box 18"/>
          <p:cNvSpPr txBox="1">
            <a:spLocks noChangeArrowheads="1"/>
          </p:cNvSpPr>
          <p:nvPr/>
        </p:nvSpPr>
        <p:spPr bwMode="auto">
          <a:xfrm>
            <a:off x="381000" y="3895725"/>
            <a:ext cx="4498975"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lIns="82124" tIns="41061" rIns="82124" bIns="41061">
            <a:spAutoFit/>
          </a:bodyPr>
          <a:lstStyle>
            <a:lvl1pPr defTabSz="814388">
              <a:defRPr sz="3000" b="1">
                <a:solidFill>
                  <a:schemeClr val="tx1"/>
                </a:solidFill>
                <a:latin typeface="Arial" charset="0"/>
              </a:defRPr>
            </a:lvl1pPr>
            <a:lvl2pPr marL="742950" indent="-285750" defTabSz="814388">
              <a:defRPr sz="3000" b="1">
                <a:solidFill>
                  <a:schemeClr val="tx1"/>
                </a:solidFill>
                <a:latin typeface="Arial" charset="0"/>
              </a:defRPr>
            </a:lvl2pPr>
            <a:lvl3pPr marL="1143000" indent="-228600" defTabSz="814388">
              <a:defRPr sz="3000" b="1">
                <a:solidFill>
                  <a:schemeClr val="tx1"/>
                </a:solidFill>
                <a:latin typeface="Arial" charset="0"/>
              </a:defRPr>
            </a:lvl3pPr>
            <a:lvl4pPr marL="1600200" indent="-228600" defTabSz="814388">
              <a:defRPr sz="3000" b="1">
                <a:solidFill>
                  <a:schemeClr val="tx1"/>
                </a:solidFill>
                <a:latin typeface="Arial" charset="0"/>
              </a:defRPr>
            </a:lvl4pPr>
            <a:lvl5pPr marL="2057400" indent="-228600" defTabSz="814388">
              <a:defRPr sz="3000" b="1">
                <a:solidFill>
                  <a:schemeClr val="tx1"/>
                </a:solidFill>
                <a:latin typeface="Arial" charset="0"/>
              </a:defRPr>
            </a:lvl5pPr>
            <a:lvl6pPr marL="2514600" indent="-228600" defTabSz="814388" eaLnBrk="0" fontAlgn="base" hangingPunct="0">
              <a:lnSpc>
                <a:spcPct val="90000"/>
              </a:lnSpc>
              <a:spcBef>
                <a:spcPct val="0"/>
              </a:spcBef>
              <a:spcAft>
                <a:spcPct val="0"/>
              </a:spcAft>
              <a:defRPr sz="3000" b="1">
                <a:solidFill>
                  <a:schemeClr val="tx1"/>
                </a:solidFill>
                <a:latin typeface="Arial" charset="0"/>
              </a:defRPr>
            </a:lvl6pPr>
            <a:lvl7pPr marL="2971800" indent="-228600" defTabSz="814388" eaLnBrk="0" fontAlgn="base" hangingPunct="0">
              <a:lnSpc>
                <a:spcPct val="90000"/>
              </a:lnSpc>
              <a:spcBef>
                <a:spcPct val="0"/>
              </a:spcBef>
              <a:spcAft>
                <a:spcPct val="0"/>
              </a:spcAft>
              <a:defRPr sz="3000" b="1">
                <a:solidFill>
                  <a:schemeClr val="tx1"/>
                </a:solidFill>
                <a:latin typeface="Arial" charset="0"/>
              </a:defRPr>
            </a:lvl7pPr>
            <a:lvl8pPr marL="3429000" indent="-228600" defTabSz="814388" eaLnBrk="0" fontAlgn="base" hangingPunct="0">
              <a:lnSpc>
                <a:spcPct val="90000"/>
              </a:lnSpc>
              <a:spcBef>
                <a:spcPct val="0"/>
              </a:spcBef>
              <a:spcAft>
                <a:spcPct val="0"/>
              </a:spcAft>
              <a:defRPr sz="3000" b="1">
                <a:solidFill>
                  <a:schemeClr val="tx1"/>
                </a:solidFill>
                <a:latin typeface="Arial" charset="0"/>
              </a:defRPr>
            </a:lvl8pPr>
            <a:lvl9pPr marL="3886200" indent="-228600" defTabSz="814388" eaLnBrk="0" fontAlgn="base" hangingPunct="0">
              <a:lnSpc>
                <a:spcPct val="90000"/>
              </a:lnSpc>
              <a:spcBef>
                <a:spcPct val="0"/>
              </a:spcBef>
              <a:spcAft>
                <a:spcPct val="0"/>
              </a:spcAft>
              <a:defRPr sz="3000" b="1">
                <a:solidFill>
                  <a:schemeClr val="tx1"/>
                </a:solidFill>
                <a:latin typeface="Arial" charset="0"/>
              </a:defRPr>
            </a:lvl9pPr>
          </a:lstStyle>
          <a:p>
            <a:r>
              <a:rPr lang="en-US" altLang="en-US" sz="2400" b="0"/>
              <a:t>Encapsulating Security Payload</a:t>
            </a:r>
          </a:p>
        </p:txBody>
      </p:sp>
      <p:sp>
        <p:nvSpPr>
          <p:cNvPr id="40979" name="Text Box 19"/>
          <p:cNvSpPr txBox="1">
            <a:spLocks noChangeArrowheads="1"/>
          </p:cNvSpPr>
          <p:nvPr/>
        </p:nvSpPr>
        <p:spPr bwMode="auto">
          <a:xfrm>
            <a:off x="2565400" y="2574925"/>
            <a:ext cx="3101975"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lIns="82124" tIns="41061" rIns="82124" bIns="41061">
            <a:spAutoFit/>
          </a:bodyPr>
          <a:lstStyle>
            <a:lvl1pPr defTabSz="814388">
              <a:defRPr sz="3000" b="1">
                <a:solidFill>
                  <a:schemeClr val="tx1"/>
                </a:solidFill>
                <a:latin typeface="Arial" charset="0"/>
              </a:defRPr>
            </a:lvl1pPr>
            <a:lvl2pPr marL="342900" indent="-228600" defTabSz="814388">
              <a:defRPr sz="3000" b="1">
                <a:solidFill>
                  <a:schemeClr val="tx1"/>
                </a:solidFill>
                <a:latin typeface="Arial" charset="0"/>
              </a:defRPr>
            </a:lvl2pPr>
            <a:lvl3pPr marL="1143000" indent="-228600" defTabSz="814388">
              <a:defRPr sz="3000" b="1">
                <a:solidFill>
                  <a:schemeClr val="tx1"/>
                </a:solidFill>
                <a:latin typeface="Arial" charset="0"/>
              </a:defRPr>
            </a:lvl3pPr>
            <a:lvl4pPr marL="1600200" indent="-228600" defTabSz="814388">
              <a:defRPr sz="3000" b="1">
                <a:solidFill>
                  <a:schemeClr val="tx1"/>
                </a:solidFill>
                <a:latin typeface="Arial" charset="0"/>
              </a:defRPr>
            </a:lvl4pPr>
            <a:lvl5pPr marL="2057400" indent="-228600" defTabSz="814388">
              <a:defRPr sz="3000" b="1">
                <a:solidFill>
                  <a:schemeClr val="tx1"/>
                </a:solidFill>
                <a:latin typeface="Arial" charset="0"/>
              </a:defRPr>
            </a:lvl5pPr>
            <a:lvl6pPr marL="2514600" indent="-228600" defTabSz="814388" eaLnBrk="0" fontAlgn="base" hangingPunct="0">
              <a:lnSpc>
                <a:spcPct val="90000"/>
              </a:lnSpc>
              <a:spcBef>
                <a:spcPct val="0"/>
              </a:spcBef>
              <a:spcAft>
                <a:spcPct val="0"/>
              </a:spcAft>
              <a:defRPr sz="3000" b="1">
                <a:solidFill>
                  <a:schemeClr val="tx1"/>
                </a:solidFill>
                <a:latin typeface="Arial" charset="0"/>
              </a:defRPr>
            </a:lvl6pPr>
            <a:lvl7pPr marL="2971800" indent="-228600" defTabSz="814388" eaLnBrk="0" fontAlgn="base" hangingPunct="0">
              <a:lnSpc>
                <a:spcPct val="90000"/>
              </a:lnSpc>
              <a:spcBef>
                <a:spcPct val="0"/>
              </a:spcBef>
              <a:spcAft>
                <a:spcPct val="0"/>
              </a:spcAft>
              <a:defRPr sz="3000" b="1">
                <a:solidFill>
                  <a:schemeClr val="tx1"/>
                </a:solidFill>
                <a:latin typeface="Arial" charset="0"/>
              </a:defRPr>
            </a:lvl7pPr>
            <a:lvl8pPr marL="3429000" indent="-228600" defTabSz="814388" eaLnBrk="0" fontAlgn="base" hangingPunct="0">
              <a:lnSpc>
                <a:spcPct val="90000"/>
              </a:lnSpc>
              <a:spcBef>
                <a:spcPct val="0"/>
              </a:spcBef>
              <a:spcAft>
                <a:spcPct val="0"/>
              </a:spcAft>
              <a:defRPr sz="3000" b="1">
                <a:solidFill>
                  <a:schemeClr val="tx1"/>
                </a:solidFill>
                <a:latin typeface="Arial" charset="0"/>
              </a:defRPr>
            </a:lvl8pPr>
            <a:lvl9pPr marL="3886200" indent="-228600" defTabSz="814388" eaLnBrk="0" fontAlgn="base" hangingPunct="0">
              <a:lnSpc>
                <a:spcPct val="90000"/>
              </a:lnSpc>
              <a:spcBef>
                <a:spcPct val="0"/>
              </a:spcBef>
              <a:spcAft>
                <a:spcPct val="0"/>
              </a:spcAft>
              <a:defRPr sz="3000" b="1">
                <a:solidFill>
                  <a:schemeClr val="tx1"/>
                </a:solidFill>
                <a:latin typeface="Arial" charset="0"/>
              </a:defRPr>
            </a:lvl9pPr>
          </a:lstStyle>
          <a:p>
            <a:pPr>
              <a:lnSpc>
                <a:spcPct val="95000"/>
              </a:lnSpc>
              <a:spcBef>
                <a:spcPct val="35000"/>
              </a:spcBef>
            </a:pPr>
            <a:r>
              <a:rPr lang="en-US" altLang="en-US" sz="2000" b="0"/>
              <a:t>AH provides the following:</a:t>
            </a:r>
          </a:p>
          <a:p>
            <a:pPr lvl="1">
              <a:lnSpc>
                <a:spcPct val="95000"/>
              </a:lnSpc>
              <a:spcBef>
                <a:spcPct val="35000"/>
              </a:spcBef>
              <a:buClr>
                <a:schemeClr val="tx2"/>
              </a:buClr>
              <a:buFont typeface="Wingdings" charset="2"/>
              <a:buChar char="§"/>
            </a:pPr>
            <a:r>
              <a:rPr lang="en-US" altLang="en-US" sz="1600" b="0"/>
              <a:t>Authentication</a:t>
            </a:r>
          </a:p>
          <a:p>
            <a:pPr lvl="1">
              <a:lnSpc>
                <a:spcPct val="95000"/>
              </a:lnSpc>
              <a:spcBef>
                <a:spcPct val="35000"/>
              </a:spcBef>
              <a:buClr>
                <a:schemeClr val="tx2"/>
              </a:buClr>
              <a:buFont typeface="Wingdings" charset="2"/>
              <a:buChar char="§"/>
            </a:pPr>
            <a:r>
              <a:rPr lang="en-US" altLang="en-US" sz="1600" b="0"/>
              <a:t>Integrity</a:t>
            </a:r>
          </a:p>
        </p:txBody>
      </p:sp>
      <p:sp>
        <p:nvSpPr>
          <p:cNvPr id="40980" name="Text Box 20"/>
          <p:cNvSpPr txBox="1">
            <a:spLocks noChangeArrowheads="1"/>
          </p:cNvSpPr>
          <p:nvPr/>
        </p:nvSpPr>
        <p:spPr bwMode="auto">
          <a:xfrm>
            <a:off x="2501900" y="5153025"/>
            <a:ext cx="325755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lIns="82124" tIns="41061" rIns="82124" bIns="41061">
            <a:spAutoFit/>
          </a:bodyPr>
          <a:lstStyle>
            <a:lvl1pPr defTabSz="814388">
              <a:defRPr sz="3000" b="1">
                <a:solidFill>
                  <a:schemeClr val="tx1"/>
                </a:solidFill>
                <a:latin typeface="Arial" charset="0"/>
              </a:defRPr>
            </a:lvl1pPr>
            <a:lvl2pPr marL="342900" indent="-228600" defTabSz="814388">
              <a:defRPr sz="3000" b="1">
                <a:solidFill>
                  <a:schemeClr val="tx1"/>
                </a:solidFill>
                <a:latin typeface="Arial" charset="0"/>
              </a:defRPr>
            </a:lvl2pPr>
            <a:lvl3pPr marL="1143000" indent="-228600" defTabSz="814388">
              <a:defRPr sz="3000" b="1">
                <a:solidFill>
                  <a:schemeClr val="tx1"/>
                </a:solidFill>
                <a:latin typeface="Arial" charset="0"/>
              </a:defRPr>
            </a:lvl3pPr>
            <a:lvl4pPr marL="1600200" indent="-228600" defTabSz="814388">
              <a:defRPr sz="3000" b="1">
                <a:solidFill>
                  <a:schemeClr val="tx1"/>
                </a:solidFill>
                <a:latin typeface="Arial" charset="0"/>
              </a:defRPr>
            </a:lvl4pPr>
            <a:lvl5pPr marL="2057400" indent="-228600" defTabSz="814388">
              <a:defRPr sz="3000" b="1">
                <a:solidFill>
                  <a:schemeClr val="tx1"/>
                </a:solidFill>
                <a:latin typeface="Arial" charset="0"/>
              </a:defRPr>
            </a:lvl5pPr>
            <a:lvl6pPr marL="2514600" indent="-228600" defTabSz="814388" eaLnBrk="0" fontAlgn="base" hangingPunct="0">
              <a:lnSpc>
                <a:spcPct val="90000"/>
              </a:lnSpc>
              <a:spcBef>
                <a:spcPct val="0"/>
              </a:spcBef>
              <a:spcAft>
                <a:spcPct val="0"/>
              </a:spcAft>
              <a:defRPr sz="3000" b="1">
                <a:solidFill>
                  <a:schemeClr val="tx1"/>
                </a:solidFill>
                <a:latin typeface="Arial" charset="0"/>
              </a:defRPr>
            </a:lvl6pPr>
            <a:lvl7pPr marL="2971800" indent="-228600" defTabSz="814388" eaLnBrk="0" fontAlgn="base" hangingPunct="0">
              <a:lnSpc>
                <a:spcPct val="90000"/>
              </a:lnSpc>
              <a:spcBef>
                <a:spcPct val="0"/>
              </a:spcBef>
              <a:spcAft>
                <a:spcPct val="0"/>
              </a:spcAft>
              <a:defRPr sz="3000" b="1">
                <a:solidFill>
                  <a:schemeClr val="tx1"/>
                </a:solidFill>
                <a:latin typeface="Arial" charset="0"/>
              </a:defRPr>
            </a:lvl7pPr>
            <a:lvl8pPr marL="3429000" indent="-228600" defTabSz="814388" eaLnBrk="0" fontAlgn="base" hangingPunct="0">
              <a:lnSpc>
                <a:spcPct val="90000"/>
              </a:lnSpc>
              <a:spcBef>
                <a:spcPct val="0"/>
              </a:spcBef>
              <a:spcAft>
                <a:spcPct val="0"/>
              </a:spcAft>
              <a:defRPr sz="3000" b="1">
                <a:solidFill>
                  <a:schemeClr val="tx1"/>
                </a:solidFill>
                <a:latin typeface="Arial" charset="0"/>
              </a:defRPr>
            </a:lvl8pPr>
            <a:lvl9pPr marL="3886200" indent="-228600" defTabSz="814388" eaLnBrk="0" fontAlgn="base" hangingPunct="0">
              <a:lnSpc>
                <a:spcPct val="90000"/>
              </a:lnSpc>
              <a:spcBef>
                <a:spcPct val="0"/>
              </a:spcBef>
              <a:spcAft>
                <a:spcPct val="0"/>
              </a:spcAft>
              <a:defRPr sz="3000" b="1">
                <a:solidFill>
                  <a:schemeClr val="tx1"/>
                </a:solidFill>
                <a:latin typeface="Arial" charset="0"/>
              </a:defRPr>
            </a:lvl9pPr>
          </a:lstStyle>
          <a:p>
            <a:pPr>
              <a:lnSpc>
                <a:spcPct val="95000"/>
              </a:lnSpc>
              <a:spcBef>
                <a:spcPct val="35000"/>
              </a:spcBef>
            </a:pPr>
            <a:r>
              <a:rPr lang="en-US" altLang="en-US" sz="2000" b="0"/>
              <a:t>ESP provides the following:</a:t>
            </a:r>
          </a:p>
          <a:p>
            <a:pPr lvl="1">
              <a:lnSpc>
                <a:spcPct val="95000"/>
              </a:lnSpc>
              <a:spcBef>
                <a:spcPct val="35000"/>
              </a:spcBef>
              <a:buClr>
                <a:schemeClr val="tx2"/>
              </a:buClr>
              <a:buFont typeface="Wingdings" charset="2"/>
              <a:buChar char="§"/>
            </a:pPr>
            <a:r>
              <a:rPr lang="en-US" altLang="en-US" sz="1600">
                <a:solidFill>
                  <a:srgbClr val="000099"/>
                </a:solidFill>
              </a:rPr>
              <a:t>Encryption</a:t>
            </a:r>
          </a:p>
          <a:p>
            <a:pPr lvl="1">
              <a:lnSpc>
                <a:spcPct val="95000"/>
              </a:lnSpc>
              <a:spcBef>
                <a:spcPct val="35000"/>
              </a:spcBef>
              <a:buClr>
                <a:schemeClr val="tx2"/>
              </a:buClr>
              <a:buFont typeface="Wingdings" charset="2"/>
              <a:buChar char="§"/>
            </a:pPr>
            <a:r>
              <a:rPr lang="en-US" altLang="en-US" sz="1600" b="0"/>
              <a:t>Authentication</a:t>
            </a:r>
          </a:p>
          <a:p>
            <a:pPr lvl="1">
              <a:lnSpc>
                <a:spcPct val="95000"/>
              </a:lnSpc>
              <a:spcBef>
                <a:spcPct val="35000"/>
              </a:spcBef>
              <a:buClr>
                <a:schemeClr val="tx2"/>
              </a:buClr>
              <a:buFont typeface="Wingdings" charset="2"/>
              <a:buChar char="§"/>
            </a:pPr>
            <a:r>
              <a:rPr lang="en-US" altLang="en-US" sz="1600" b="0"/>
              <a:t>Integrity</a:t>
            </a:r>
          </a:p>
        </p:txBody>
      </p:sp>
      <mc:AlternateContent xmlns:mc="http://schemas.openxmlformats.org/markup-compatibility/2006">
        <mc:Choice xmlns:p14="http://schemas.microsoft.com/office/powerpoint/2010/main" Requires="p14">
          <p:contentPart p14:bwMode="auto" r:id="rId3">
            <p14:nvContentPartPr>
              <p14:cNvPr id="2" name="Ink 1">
                <a:extLst>
                  <a:ext uri="{FF2B5EF4-FFF2-40B4-BE49-F238E27FC236}">
                    <a16:creationId xmlns:a16="http://schemas.microsoft.com/office/drawing/2014/main" id="{09C05C4B-E0EB-40C9-8376-5E6117D0B189}"/>
                  </a:ext>
                </a:extLst>
              </p14:cNvPr>
              <p14:cNvContentPartPr/>
              <p14:nvPr/>
            </p14:nvContentPartPr>
            <p14:xfrm>
              <a:off x="3435480" y="1432080"/>
              <a:ext cx="2322360" cy="5016240"/>
            </p14:xfrm>
          </p:contentPart>
        </mc:Choice>
        <mc:Fallback>
          <p:pic>
            <p:nvPicPr>
              <p:cNvPr id="2" name="Ink 1">
                <a:extLst>
                  <a:ext uri="{FF2B5EF4-FFF2-40B4-BE49-F238E27FC236}">
                    <a16:creationId xmlns:a16="http://schemas.microsoft.com/office/drawing/2014/main" id="{09C05C4B-E0EB-40C9-8376-5E6117D0B189}"/>
                  </a:ext>
                </a:extLst>
              </p:cNvPr>
              <p:cNvPicPr/>
              <p:nvPr/>
            </p:nvPicPr>
            <p:blipFill>
              <a:blip r:embed="rId4"/>
              <a:stretch>
                <a:fillRect/>
              </a:stretch>
            </p:blipFill>
            <p:spPr>
              <a:xfrm>
                <a:off x="3426120" y="1422720"/>
                <a:ext cx="2341080" cy="5034960"/>
              </a:xfrm>
              <a:prstGeom prst="rect">
                <a:avLst/>
              </a:prstGeom>
            </p:spPr>
          </p:pic>
        </mc:Fallback>
      </mc:AlternateContent>
    </p:spTree>
    <p:extLst>
      <p:ext uri="{BB962C8B-B14F-4D97-AF65-F5344CB8AC3E}">
        <p14:creationId xmlns:p14="http://schemas.microsoft.com/office/powerpoint/2010/main" val="10959661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spect="1" noChangeArrowheads="1"/>
          </p:cNvSpPr>
          <p:nvPr>
            <p:ph type="title"/>
          </p:nvPr>
        </p:nvSpPr>
        <p:spPr/>
        <p:txBody>
          <a:bodyPr/>
          <a:lstStyle/>
          <a:p>
            <a:r>
              <a:rPr lang="en-US" altLang="en-US"/>
              <a:t>Authentication Header</a:t>
            </a:r>
          </a:p>
        </p:txBody>
      </p:sp>
      <p:pic>
        <p:nvPicPr>
          <p:cNvPr id="41987" name="Picture 3" descr="funne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97613" y="3505200"/>
            <a:ext cx="1066800" cy="74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8" name="Picture 4" descr="funne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450" y="1873250"/>
            <a:ext cx="1066800" cy="74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9" name="Line 5"/>
          <p:cNvSpPr>
            <a:spLocks noChangeShapeType="1"/>
          </p:cNvSpPr>
          <p:nvPr/>
        </p:nvSpPr>
        <p:spPr bwMode="auto">
          <a:xfrm flipV="1">
            <a:off x="2057400" y="2286000"/>
            <a:ext cx="4572000" cy="28194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41990" name="Picture 6" descr="Network_Cloud_Standar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03550" y="3057525"/>
            <a:ext cx="2711450" cy="138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91" name="AutoShape 7"/>
          <p:cNvSpPr>
            <a:spLocks noChangeArrowheads="1"/>
          </p:cNvSpPr>
          <p:nvPr/>
        </p:nvSpPr>
        <p:spPr bwMode="auto">
          <a:xfrm>
            <a:off x="1509713" y="2633663"/>
            <a:ext cx="471487" cy="428625"/>
          </a:xfrm>
          <a:prstGeom prst="downArrow">
            <a:avLst>
              <a:gd name="adj1" fmla="val 50000"/>
              <a:gd name="adj2" fmla="val 50014"/>
            </a:avLst>
          </a:prstGeom>
          <a:solidFill>
            <a:schemeClr val="accent2"/>
          </a:solidFill>
          <a:ln w="12700">
            <a:solidFill>
              <a:schemeClr val="tx1"/>
            </a:solidFill>
            <a:miter lim="800000"/>
            <a:headEnd/>
            <a:tailEnd/>
          </a:ln>
        </p:spPr>
        <p:txBody>
          <a:bodyPr wrap="none" anchor="ctr"/>
          <a:lstStyle>
            <a:lvl1pPr>
              <a:defRPr sz="3000" b="1">
                <a:solidFill>
                  <a:schemeClr val="tx1"/>
                </a:solidFill>
                <a:latin typeface="Arial" charset="0"/>
              </a:defRPr>
            </a:lvl1pPr>
            <a:lvl2pPr marL="742950" indent="-285750">
              <a:defRPr sz="3000" b="1">
                <a:solidFill>
                  <a:schemeClr val="tx1"/>
                </a:solidFill>
                <a:latin typeface="Arial" charset="0"/>
              </a:defRPr>
            </a:lvl2pPr>
            <a:lvl3pPr marL="1143000" indent="-228600">
              <a:defRPr sz="3000" b="1">
                <a:solidFill>
                  <a:schemeClr val="tx1"/>
                </a:solidFill>
                <a:latin typeface="Arial" charset="0"/>
              </a:defRPr>
            </a:lvl3pPr>
            <a:lvl4pPr marL="1600200" indent="-228600">
              <a:defRPr sz="3000" b="1">
                <a:solidFill>
                  <a:schemeClr val="tx1"/>
                </a:solidFill>
                <a:latin typeface="Arial" charset="0"/>
              </a:defRPr>
            </a:lvl4pPr>
            <a:lvl5pPr marL="2057400" indent="-228600">
              <a:defRPr sz="3000" b="1">
                <a:solidFill>
                  <a:schemeClr val="tx1"/>
                </a:solidFill>
                <a:latin typeface="Arial" charset="0"/>
              </a:defRPr>
            </a:lvl5pPr>
            <a:lvl6pPr marL="2514600" indent="-228600" eaLnBrk="0" fontAlgn="base" hangingPunct="0">
              <a:lnSpc>
                <a:spcPct val="90000"/>
              </a:lnSpc>
              <a:spcBef>
                <a:spcPct val="0"/>
              </a:spcBef>
              <a:spcAft>
                <a:spcPct val="0"/>
              </a:spcAft>
              <a:defRPr sz="3000" b="1">
                <a:solidFill>
                  <a:schemeClr val="tx1"/>
                </a:solidFill>
                <a:latin typeface="Arial" charset="0"/>
              </a:defRPr>
            </a:lvl6pPr>
            <a:lvl7pPr marL="2971800" indent="-228600" eaLnBrk="0" fontAlgn="base" hangingPunct="0">
              <a:lnSpc>
                <a:spcPct val="90000"/>
              </a:lnSpc>
              <a:spcBef>
                <a:spcPct val="0"/>
              </a:spcBef>
              <a:spcAft>
                <a:spcPct val="0"/>
              </a:spcAft>
              <a:defRPr sz="3000" b="1">
                <a:solidFill>
                  <a:schemeClr val="tx1"/>
                </a:solidFill>
                <a:latin typeface="Arial" charset="0"/>
              </a:defRPr>
            </a:lvl7pPr>
            <a:lvl8pPr marL="3429000" indent="-228600" eaLnBrk="0" fontAlgn="base" hangingPunct="0">
              <a:lnSpc>
                <a:spcPct val="90000"/>
              </a:lnSpc>
              <a:spcBef>
                <a:spcPct val="0"/>
              </a:spcBef>
              <a:spcAft>
                <a:spcPct val="0"/>
              </a:spcAft>
              <a:defRPr sz="3000" b="1">
                <a:solidFill>
                  <a:schemeClr val="tx1"/>
                </a:solidFill>
                <a:latin typeface="Arial" charset="0"/>
              </a:defRPr>
            </a:lvl8pPr>
            <a:lvl9pPr marL="3886200" indent="-228600" eaLnBrk="0" fontAlgn="base" hangingPunct="0">
              <a:lnSpc>
                <a:spcPct val="90000"/>
              </a:lnSpc>
              <a:spcBef>
                <a:spcPct val="0"/>
              </a:spcBef>
              <a:spcAft>
                <a:spcPct val="0"/>
              </a:spcAft>
              <a:defRPr sz="3000" b="1">
                <a:solidFill>
                  <a:schemeClr val="tx1"/>
                </a:solidFill>
                <a:latin typeface="Arial" charset="0"/>
              </a:defRPr>
            </a:lvl9pPr>
          </a:lstStyle>
          <a:p>
            <a:endParaRPr lang="en-US" altLang="en-US"/>
          </a:p>
        </p:txBody>
      </p:sp>
      <p:sp>
        <p:nvSpPr>
          <p:cNvPr id="41992" name="Rectangle 8"/>
          <p:cNvSpPr>
            <a:spLocks noChangeArrowheads="1"/>
          </p:cNvSpPr>
          <p:nvPr/>
        </p:nvSpPr>
        <p:spPr bwMode="auto">
          <a:xfrm>
            <a:off x="304800" y="3076575"/>
            <a:ext cx="2960688" cy="62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836" tIns="46418" rIns="92836" bIns="46418">
            <a:spAutoFit/>
          </a:bodyPr>
          <a:lstStyle>
            <a:lvl1pPr defTabSz="915988">
              <a:defRPr sz="3000" b="1">
                <a:solidFill>
                  <a:schemeClr val="tx1"/>
                </a:solidFill>
                <a:latin typeface="Arial" charset="0"/>
              </a:defRPr>
            </a:lvl1pPr>
            <a:lvl2pPr marL="742950" indent="-285750" defTabSz="915988">
              <a:defRPr sz="3000" b="1">
                <a:solidFill>
                  <a:schemeClr val="tx1"/>
                </a:solidFill>
                <a:latin typeface="Arial" charset="0"/>
              </a:defRPr>
            </a:lvl2pPr>
            <a:lvl3pPr marL="1143000" indent="-228600" defTabSz="915988">
              <a:defRPr sz="3000" b="1">
                <a:solidFill>
                  <a:schemeClr val="tx1"/>
                </a:solidFill>
                <a:latin typeface="Arial" charset="0"/>
              </a:defRPr>
            </a:lvl3pPr>
            <a:lvl4pPr marL="1600200" indent="-228600" defTabSz="915988">
              <a:defRPr sz="3000" b="1">
                <a:solidFill>
                  <a:schemeClr val="tx1"/>
                </a:solidFill>
                <a:latin typeface="Arial" charset="0"/>
              </a:defRPr>
            </a:lvl4pPr>
            <a:lvl5pPr marL="2057400" indent="-228600" defTabSz="915988">
              <a:defRPr sz="3000" b="1">
                <a:solidFill>
                  <a:schemeClr val="tx1"/>
                </a:solidFill>
                <a:latin typeface="Arial" charset="0"/>
              </a:defRPr>
            </a:lvl5pPr>
            <a:lvl6pPr marL="2514600" indent="-228600" defTabSz="915988" eaLnBrk="0" fontAlgn="base" hangingPunct="0">
              <a:lnSpc>
                <a:spcPct val="90000"/>
              </a:lnSpc>
              <a:spcBef>
                <a:spcPct val="0"/>
              </a:spcBef>
              <a:spcAft>
                <a:spcPct val="0"/>
              </a:spcAft>
              <a:defRPr sz="3000" b="1">
                <a:solidFill>
                  <a:schemeClr val="tx1"/>
                </a:solidFill>
                <a:latin typeface="Arial" charset="0"/>
              </a:defRPr>
            </a:lvl6pPr>
            <a:lvl7pPr marL="2971800" indent="-228600" defTabSz="915988" eaLnBrk="0" fontAlgn="base" hangingPunct="0">
              <a:lnSpc>
                <a:spcPct val="90000"/>
              </a:lnSpc>
              <a:spcBef>
                <a:spcPct val="0"/>
              </a:spcBef>
              <a:spcAft>
                <a:spcPct val="0"/>
              </a:spcAft>
              <a:defRPr sz="3000" b="1">
                <a:solidFill>
                  <a:schemeClr val="tx1"/>
                </a:solidFill>
                <a:latin typeface="Arial" charset="0"/>
              </a:defRPr>
            </a:lvl7pPr>
            <a:lvl8pPr marL="3429000" indent="-228600" defTabSz="915988" eaLnBrk="0" fontAlgn="base" hangingPunct="0">
              <a:lnSpc>
                <a:spcPct val="90000"/>
              </a:lnSpc>
              <a:spcBef>
                <a:spcPct val="0"/>
              </a:spcBef>
              <a:spcAft>
                <a:spcPct val="0"/>
              </a:spcAft>
              <a:defRPr sz="3000" b="1">
                <a:solidFill>
                  <a:schemeClr val="tx1"/>
                </a:solidFill>
                <a:latin typeface="Arial" charset="0"/>
              </a:defRPr>
            </a:lvl8pPr>
            <a:lvl9pPr marL="3886200" indent="-228600" defTabSz="915988" eaLnBrk="0" fontAlgn="base" hangingPunct="0">
              <a:lnSpc>
                <a:spcPct val="90000"/>
              </a:lnSpc>
              <a:spcBef>
                <a:spcPct val="0"/>
              </a:spcBef>
              <a:spcAft>
                <a:spcPct val="0"/>
              </a:spcAft>
              <a:defRPr sz="3000" b="1">
                <a:solidFill>
                  <a:schemeClr val="tx1"/>
                </a:solidFill>
                <a:latin typeface="Arial" charset="0"/>
              </a:defRPr>
            </a:lvl9pPr>
          </a:lstStyle>
          <a:p>
            <a:pPr algn="ctr"/>
            <a:r>
              <a:rPr lang="en-US" altLang="en-US" sz="2400" b="0"/>
              <a:t>Authentication Data </a:t>
            </a:r>
          </a:p>
          <a:p>
            <a:pPr algn="ctr"/>
            <a:r>
              <a:rPr lang="en-US" altLang="en-US" sz="1400" b="0"/>
              <a:t>(</a:t>
            </a:r>
            <a:r>
              <a:rPr lang="en-US" altLang="en-US" sz="1400">
                <a:solidFill>
                  <a:srgbClr val="000099"/>
                </a:solidFill>
              </a:rPr>
              <a:t>00ABCDEF</a:t>
            </a:r>
            <a:r>
              <a:rPr lang="en-US" altLang="en-US" sz="1400" b="0"/>
              <a:t>)</a:t>
            </a:r>
          </a:p>
        </p:txBody>
      </p:sp>
      <p:sp>
        <p:nvSpPr>
          <p:cNvPr id="41993" name="Rectangle 9"/>
          <p:cNvSpPr>
            <a:spLocks noChangeArrowheads="1"/>
          </p:cNvSpPr>
          <p:nvPr/>
        </p:nvSpPr>
        <p:spPr bwMode="auto">
          <a:xfrm>
            <a:off x="419100" y="1547813"/>
            <a:ext cx="3448050"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836" tIns="46418" rIns="92836" bIns="46418">
            <a:spAutoFit/>
          </a:bodyPr>
          <a:lstStyle>
            <a:lvl1pPr defTabSz="915988">
              <a:defRPr sz="3000" b="1">
                <a:solidFill>
                  <a:schemeClr val="tx1"/>
                </a:solidFill>
                <a:latin typeface="Arial" charset="0"/>
              </a:defRPr>
            </a:lvl1pPr>
            <a:lvl2pPr marL="742950" indent="-285750" defTabSz="915988">
              <a:defRPr sz="3000" b="1">
                <a:solidFill>
                  <a:schemeClr val="tx1"/>
                </a:solidFill>
                <a:latin typeface="Arial" charset="0"/>
              </a:defRPr>
            </a:lvl2pPr>
            <a:lvl3pPr marL="1143000" indent="-228600" defTabSz="915988">
              <a:defRPr sz="3000" b="1">
                <a:solidFill>
                  <a:schemeClr val="tx1"/>
                </a:solidFill>
                <a:latin typeface="Arial" charset="0"/>
              </a:defRPr>
            </a:lvl3pPr>
            <a:lvl4pPr marL="1600200" indent="-228600" defTabSz="915988">
              <a:defRPr sz="3000" b="1">
                <a:solidFill>
                  <a:schemeClr val="tx1"/>
                </a:solidFill>
                <a:latin typeface="Arial" charset="0"/>
              </a:defRPr>
            </a:lvl4pPr>
            <a:lvl5pPr marL="2057400" indent="-228600" defTabSz="915988">
              <a:defRPr sz="3000" b="1">
                <a:solidFill>
                  <a:schemeClr val="tx1"/>
                </a:solidFill>
                <a:latin typeface="Arial" charset="0"/>
              </a:defRPr>
            </a:lvl5pPr>
            <a:lvl6pPr marL="2514600" indent="-228600" defTabSz="915988" eaLnBrk="0" fontAlgn="base" hangingPunct="0">
              <a:lnSpc>
                <a:spcPct val="90000"/>
              </a:lnSpc>
              <a:spcBef>
                <a:spcPct val="0"/>
              </a:spcBef>
              <a:spcAft>
                <a:spcPct val="0"/>
              </a:spcAft>
              <a:defRPr sz="3000" b="1">
                <a:solidFill>
                  <a:schemeClr val="tx1"/>
                </a:solidFill>
                <a:latin typeface="Arial" charset="0"/>
              </a:defRPr>
            </a:lvl6pPr>
            <a:lvl7pPr marL="2971800" indent="-228600" defTabSz="915988" eaLnBrk="0" fontAlgn="base" hangingPunct="0">
              <a:lnSpc>
                <a:spcPct val="90000"/>
              </a:lnSpc>
              <a:spcBef>
                <a:spcPct val="0"/>
              </a:spcBef>
              <a:spcAft>
                <a:spcPct val="0"/>
              </a:spcAft>
              <a:defRPr sz="3000" b="1">
                <a:solidFill>
                  <a:schemeClr val="tx1"/>
                </a:solidFill>
                <a:latin typeface="Arial" charset="0"/>
              </a:defRPr>
            </a:lvl7pPr>
            <a:lvl8pPr marL="3429000" indent="-228600" defTabSz="915988" eaLnBrk="0" fontAlgn="base" hangingPunct="0">
              <a:lnSpc>
                <a:spcPct val="90000"/>
              </a:lnSpc>
              <a:spcBef>
                <a:spcPct val="0"/>
              </a:spcBef>
              <a:spcAft>
                <a:spcPct val="0"/>
              </a:spcAft>
              <a:defRPr sz="3000" b="1">
                <a:solidFill>
                  <a:schemeClr val="tx1"/>
                </a:solidFill>
                <a:latin typeface="Arial" charset="0"/>
              </a:defRPr>
            </a:lvl8pPr>
            <a:lvl9pPr marL="3886200" indent="-228600" defTabSz="915988" eaLnBrk="0" fontAlgn="base" hangingPunct="0">
              <a:lnSpc>
                <a:spcPct val="90000"/>
              </a:lnSpc>
              <a:spcBef>
                <a:spcPct val="0"/>
              </a:spcBef>
              <a:spcAft>
                <a:spcPct val="0"/>
              </a:spcAft>
              <a:defRPr sz="3000" b="1">
                <a:solidFill>
                  <a:schemeClr val="tx1"/>
                </a:solidFill>
                <a:latin typeface="Arial" charset="0"/>
              </a:defRPr>
            </a:lvl9pPr>
          </a:lstStyle>
          <a:p>
            <a:pPr algn="ctr"/>
            <a:r>
              <a:rPr lang="en-US" altLang="en-US" sz="2400" b="0"/>
              <a:t>IP Header + Data + Key</a:t>
            </a:r>
          </a:p>
        </p:txBody>
      </p:sp>
      <p:sp>
        <p:nvSpPr>
          <p:cNvPr id="41994" name="Rectangle 11"/>
          <p:cNvSpPr>
            <a:spLocks noChangeArrowheads="1"/>
          </p:cNvSpPr>
          <p:nvPr/>
        </p:nvSpPr>
        <p:spPr bwMode="auto">
          <a:xfrm>
            <a:off x="1279525" y="5510213"/>
            <a:ext cx="4826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836" tIns="46418" rIns="92836" bIns="46418">
            <a:spAutoFit/>
          </a:bodyPr>
          <a:lstStyle>
            <a:lvl1pPr defTabSz="915988">
              <a:defRPr sz="3000" b="1">
                <a:solidFill>
                  <a:schemeClr val="tx1"/>
                </a:solidFill>
                <a:latin typeface="Arial" charset="0"/>
              </a:defRPr>
            </a:lvl1pPr>
            <a:lvl2pPr marL="742950" indent="-285750" defTabSz="915988">
              <a:defRPr sz="3000" b="1">
                <a:solidFill>
                  <a:schemeClr val="tx1"/>
                </a:solidFill>
                <a:latin typeface="Arial" charset="0"/>
              </a:defRPr>
            </a:lvl2pPr>
            <a:lvl3pPr marL="1143000" indent="-228600" defTabSz="915988">
              <a:defRPr sz="3000" b="1">
                <a:solidFill>
                  <a:schemeClr val="tx1"/>
                </a:solidFill>
                <a:latin typeface="Arial" charset="0"/>
              </a:defRPr>
            </a:lvl3pPr>
            <a:lvl4pPr marL="1600200" indent="-228600" defTabSz="915988">
              <a:defRPr sz="3000" b="1">
                <a:solidFill>
                  <a:schemeClr val="tx1"/>
                </a:solidFill>
                <a:latin typeface="Arial" charset="0"/>
              </a:defRPr>
            </a:lvl4pPr>
            <a:lvl5pPr marL="2057400" indent="-228600" defTabSz="915988">
              <a:defRPr sz="3000" b="1">
                <a:solidFill>
                  <a:schemeClr val="tx1"/>
                </a:solidFill>
                <a:latin typeface="Arial" charset="0"/>
              </a:defRPr>
            </a:lvl5pPr>
            <a:lvl6pPr marL="2514600" indent="-228600" defTabSz="915988" eaLnBrk="0" fontAlgn="base" hangingPunct="0">
              <a:lnSpc>
                <a:spcPct val="90000"/>
              </a:lnSpc>
              <a:spcBef>
                <a:spcPct val="0"/>
              </a:spcBef>
              <a:spcAft>
                <a:spcPct val="0"/>
              </a:spcAft>
              <a:defRPr sz="3000" b="1">
                <a:solidFill>
                  <a:schemeClr val="tx1"/>
                </a:solidFill>
                <a:latin typeface="Arial" charset="0"/>
              </a:defRPr>
            </a:lvl6pPr>
            <a:lvl7pPr marL="2971800" indent="-228600" defTabSz="915988" eaLnBrk="0" fontAlgn="base" hangingPunct="0">
              <a:lnSpc>
                <a:spcPct val="90000"/>
              </a:lnSpc>
              <a:spcBef>
                <a:spcPct val="0"/>
              </a:spcBef>
              <a:spcAft>
                <a:spcPct val="0"/>
              </a:spcAft>
              <a:defRPr sz="3000" b="1">
                <a:solidFill>
                  <a:schemeClr val="tx1"/>
                </a:solidFill>
                <a:latin typeface="Arial" charset="0"/>
              </a:defRPr>
            </a:lvl7pPr>
            <a:lvl8pPr marL="3429000" indent="-228600" defTabSz="915988" eaLnBrk="0" fontAlgn="base" hangingPunct="0">
              <a:lnSpc>
                <a:spcPct val="90000"/>
              </a:lnSpc>
              <a:spcBef>
                <a:spcPct val="0"/>
              </a:spcBef>
              <a:spcAft>
                <a:spcPct val="0"/>
              </a:spcAft>
              <a:defRPr sz="3000" b="1">
                <a:solidFill>
                  <a:schemeClr val="tx1"/>
                </a:solidFill>
                <a:latin typeface="Arial" charset="0"/>
              </a:defRPr>
            </a:lvl8pPr>
            <a:lvl9pPr marL="3886200" indent="-228600" defTabSz="915988" eaLnBrk="0" fontAlgn="base" hangingPunct="0">
              <a:lnSpc>
                <a:spcPct val="90000"/>
              </a:lnSpc>
              <a:spcBef>
                <a:spcPct val="0"/>
              </a:spcBef>
              <a:spcAft>
                <a:spcPct val="0"/>
              </a:spcAft>
              <a:defRPr sz="3000" b="1">
                <a:solidFill>
                  <a:schemeClr val="tx1"/>
                </a:solidFill>
                <a:latin typeface="Arial" charset="0"/>
              </a:defRPr>
            </a:lvl9pPr>
          </a:lstStyle>
          <a:p>
            <a:r>
              <a:rPr lang="en-US" altLang="en-US" sz="1800" b="0"/>
              <a:t>R1</a:t>
            </a:r>
          </a:p>
        </p:txBody>
      </p:sp>
      <p:sp>
        <p:nvSpPr>
          <p:cNvPr id="41995" name="Rectangle 12"/>
          <p:cNvSpPr>
            <a:spLocks noChangeArrowheads="1"/>
          </p:cNvSpPr>
          <p:nvPr/>
        </p:nvSpPr>
        <p:spPr bwMode="auto">
          <a:xfrm>
            <a:off x="7467600" y="1676400"/>
            <a:ext cx="4826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836" tIns="46418" rIns="92836" bIns="46418">
            <a:spAutoFit/>
          </a:bodyPr>
          <a:lstStyle>
            <a:lvl1pPr defTabSz="915988">
              <a:defRPr sz="3000" b="1">
                <a:solidFill>
                  <a:schemeClr val="tx1"/>
                </a:solidFill>
                <a:latin typeface="Arial" charset="0"/>
              </a:defRPr>
            </a:lvl1pPr>
            <a:lvl2pPr marL="742950" indent="-285750" defTabSz="915988">
              <a:defRPr sz="3000" b="1">
                <a:solidFill>
                  <a:schemeClr val="tx1"/>
                </a:solidFill>
                <a:latin typeface="Arial" charset="0"/>
              </a:defRPr>
            </a:lvl2pPr>
            <a:lvl3pPr marL="1143000" indent="-228600" defTabSz="915988">
              <a:defRPr sz="3000" b="1">
                <a:solidFill>
                  <a:schemeClr val="tx1"/>
                </a:solidFill>
                <a:latin typeface="Arial" charset="0"/>
              </a:defRPr>
            </a:lvl3pPr>
            <a:lvl4pPr marL="1600200" indent="-228600" defTabSz="915988">
              <a:defRPr sz="3000" b="1">
                <a:solidFill>
                  <a:schemeClr val="tx1"/>
                </a:solidFill>
                <a:latin typeface="Arial" charset="0"/>
              </a:defRPr>
            </a:lvl4pPr>
            <a:lvl5pPr marL="2057400" indent="-228600" defTabSz="915988">
              <a:defRPr sz="3000" b="1">
                <a:solidFill>
                  <a:schemeClr val="tx1"/>
                </a:solidFill>
                <a:latin typeface="Arial" charset="0"/>
              </a:defRPr>
            </a:lvl5pPr>
            <a:lvl6pPr marL="2514600" indent="-228600" defTabSz="915988" eaLnBrk="0" fontAlgn="base" hangingPunct="0">
              <a:lnSpc>
                <a:spcPct val="90000"/>
              </a:lnSpc>
              <a:spcBef>
                <a:spcPct val="0"/>
              </a:spcBef>
              <a:spcAft>
                <a:spcPct val="0"/>
              </a:spcAft>
              <a:defRPr sz="3000" b="1">
                <a:solidFill>
                  <a:schemeClr val="tx1"/>
                </a:solidFill>
                <a:latin typeface="Arial" charset="0"/>
              </a:defRPr>
            </a:lvl6pPr>
            <a:lvl7pPr marL="2971800" indent="-228600" defTabSz="915988" eaLnBrk="0" fontAlgn="base" hangingPunct="0">
              <a:lnSpc>
                <a:spcPct val="90000"/>
              </a:lnSpc>
              <a:spcBef>
                <a:spcPct val="0"/>
              </a:spcBef>
              <a:spcAft>
                <a:spcPct val="0"/>
              </a:spcAft>
              <a:defRPr sz="3000" b="1">
                <a:solidFill>
                  <a:schemeClr val="tx1"/>
                </a:solidFill>
                <a:latin typeface="Arial" charset="0"/>
              </a:defRPr>
            </a:lvl7pPr>
            <a:lvl8pPr marL="3429000" indent="-228600" defTabSz="915988" eaLnBrk="0" fontAlgn="base" hangingPunct="0">
              <a:lnSpc>
                <a:spcPct val="90000"/>
              </a:lnSpc>
              <a:spcBef>
                <a:spcPct val="0"/>
              </a:spcBef>
              <a:spcAft>
                <a:spcPct val="0"/>
              </a:spcAft>
              <a:defRPr sz="3000" b="1">
                <a:solidFill>
                  <a:schemeClr val="tx1"/>
                </a:solidFill>
                <a:latin typeface="Arial" charset="0"/>
              </a:defRPr>
            </a:lvl8pPr>
            <a:lvl9pPr marL="3886200" indent="-228600" defTabSz="915988" eaLnBrk="0" fontAlgn="base" hangingPunct="0">
              <a:lnSpc>
                <a:spcPct val="90000"/>
              </a:lnSpc>
              <a:spcBef>
                <a:spcPct val="0"/>
              </a:spcBef>
              <a:spcAft>
                <a:spcPct val="0"/>
              </a:spcAft>
              <a:defRPr sz="3000" b="1">
                <a:solidFill>
                  <a:schemeClr val="tx1"/>
                </a:solidFill>
                <a:latin typeface="Arial" charset="0"/>
              </a:defRPr>
            </a:lvl9pPr>
          </a:lstStyle>
          <a:p>
            <a:r>
              <a:rPr lang="en-US" altLang="en-US" sz="1800" b="0"/>
              <a:t>R2</a:t>
            </a:r>
          </a:p>
        </p:txBody>
      </p:sp>
      <p:sp>
        <p:nvSpPr>
          <p:cNvPr id="41996" name="Rectangle 13"/>
          <p:cNvSpPr>
            <a:spLocks noChangeArrowheads="1"/>
          </p:cNvSpPr>
          <p:nvPr/>
        </p:nvSpPr>
        <p:spPr bwMode="auto">
          <a:xfrm>
            <a:off x="2133600" y="2208213"/>
            <a:ext cx="717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type="none" w="sm" len="sm"/>
                <a:tailEnd type="none" w="sm" len="sm"/>
              </a14:hiddenLine>
            </a:ext>
          </a:extLst>
        </p:spPr>
        <p:txBody>
          <a:bodyPr wrap="none" anchor="ctr">
            <a:spAutoFit/>
          </a:bodyPr>
          <a:lstStyle>
            <a:lvl1pPr>
              <a:defRPr sz="3000" b="1">
                <a:solidFill>
                  <a:schemeClr val="tx1"/>
                </a:solidFill>
                <a:latin typeface="Arial" charset="0"/>
              </a:defRPr>
            </a:lvl1pPr>
            <a:lvl2pPr marL="742950" indent="-285750">
              <a:defRPr sz="3000" b="1">
                <a:solidFill>
                  <a:schemeClr val="tx1"/>
                </a:solidFill>
                <a:latin typeface="Arial" charset="0"/>
              </a:defRPr>
            </a:lvl2pPr>
            <a:lvl3pPr marL="1143000" indent="-228600">
              <a:defRPr sz="3000" b="1">
                <a:solidFill>
                  <a:schemeClr val="tx1"/>
                </a:solidFill>
                <a:latin typeface="Arial" charset="0"/>
              </a:defRPr>
            </a:lvl3pPr>
            <a:lvl4pPr marL="1600200" indent="-228600">
              <a:defRPr sz="3000" b="1">
                <a:solidFill>
                  <a:schemeClr val="tx1"/>
                </a:solidFill>
                <a:latin typeface="Arial" charset="0"/>
              </a:defRPr>
            </a:lvl4pPr>
            <a:lvl5pPr marL="2057400" indent="-228600">
              <a:defRPr sz="3000" b="1">
                <a:solidFill>
                  <a:schemeClr val="tx1"/>
                </a:solidFill>
                <a:latin typeface="Arial" charset="0"/>
              </a:defRPr>
            </a:lvl5pPr>
            <a:lvl6pPr marL="2514600" indent="-228600" eaLnBrk="0" fontAlgn="base" hangingPunct="0">
              <a:lnSpc>
                <a:spcPct val="90000"/>
              </a:lnSpc>
              <a:spcBef>
                <a:spcPct val="0"/>
              </a:spcBef>
              <a:spcAft>
                <a:spcPct val="0"/>
              </a:spcAft>
              <a:defRPr sz="3000" b="1">
                <a:solidFill>
                  <a:schemeClr val="tx1"/>
                </a:solidFill>
                <a:latin typeface="Arial" charset="0"/>
              </a:defRPr>
            </a:lvl6pPr>
            <a:lvl7pPr marL="2971800" indent="-228600" eaLnBrk="0" fontAlgn="base" hangingPunct="0">
              <a:lnSpc>
                <a:spcPct val="90000"/>
              </a:lnSpc>
              <a:spcBef>
                <a:spcPct val="0"/>
              </a:spcBef>
              <a:spcAft>
                <a:spcPct val="0"/>
              </a:spcAft>
              <a:defRPr sz="3000" b="1">
                <a:solidFill>
                  <a:schemeClr val="tx1"/>
                </a:solidFill>
                <a:latin typeface="Arial" charset="0"/>
              </a:defRPr>
            </a:lvl7pPr>
            <a:lvl8pPr marL="3429000" indent="-228600" eaLnBrk="0" fontAlgn="base" hangingPunct="0">
              <a:lnSpc>
                <a:spcPct val="90000"/>
              </a:lnSpc>
              <a:spcBef>
                <a:spcPct val="0"/>
              </a:spcBef>
              <a:spcAft>
                <a:spcPct val="0"/>
              </a:spcAft>
              <a:defRPr sz="3000" b="1">
                <a:solidFill>
                  <a:schemeClr val="tx1"/>
                </a:solidFill>
                <a:latin typeface="Arial" charset="0"/>
              </a:defRPr>
            </a:lvl8pPr>
            <a:lvl9pPr marL="3886200" indent="-228600" eaLnBrk="0" fontAlgn="base" hangingPunct="0">
              <a:lnSpc>
                <a:spcPct val="90000"/>
              </a:lnSpc>
              <a:spcBef>
                <a:spcPct val="0"/>
              </a:spcBef>
              <a:spcAft>
                <a:spcPct val="0"/>
              </a:spcAft>
              <a:defRPr sz="3000" b="1">
                <a:solidFill>
                  <a:schemeClr val="tx1"/>
                </a:solidFill>
                <a:latin typeface="Arial" charset="0"/>
              </a:defRPr>
            </a:lvl9pPr>
          </a:lstStyle>
          <a:p>
            <a:pPr algn="ctr"/>
            <a:r>
              <a:rPr lang="en-US" altLang="en-US" b="0"/>
              <a:t>Hash</a:t>
            </a:r>
          </a:p>
        </p:txBody>
      </p:sp>
      <p:sp>
        <p:nvSpPr>
          <p:cNvPr id="41997" name="AutoShape 14"/>
          <p:cNvSpPr>
            <a:spLocks noChangeArrowheads="1"/>
          </p:cNvSpPr>
          <p:nvPr/>
        </p:nvSpPr>
        <p:spPr bwMode="auto">
          <a:xfrm>
            <a:off x="1966913" y="3724275"/>
            <a:ext cx="471487" cy="428625"/>
          </a:xfrm>
          <a:prstGeom prst="downArrow">
            <a:avLst>
              <a:gd name="adj1" fmla="val 50000"/>
              <a:gd name="adj2" fmla="val 50014"/>
            </a:avLst>
          </a:prstGeom>
          <a:solidFill>
            <a:schemeClr val="accent2"/>
          </a:solidFill>
          <a:ln w="12700">
            <a:solidFill>
              <a:schemeClr val="tx1"/>
            </a:solidFill>
            <a:miter lim="800000"/>
            <a:headEnd/>
            <a:tailEnd/>
          </a:ln>
        </p:spPr>
        <p:txBody>
          <a:bodyPr wrap="none" anchor="ctr"/>
          <a:lstStyle>
            <a:lvl1pPr>
              <a:defRPr sz="3000" b="1">
                <a:solidFill>
                  <a:schemeClr val="tx1"/>
                </a:solidFill>
                <a:latin typeface="Arial" charset="0"/>
              </a:defRPr>
            </a:lvl1pPr>
            <a:lvl2pPr marL="742950" indent="-285750">
              <a:defRPr sz="3000" b="1">
                <a:solidFill>
                  <a:schemeClr val="tx1"/>
                </a:solidFill>
                <a:latin typeface="Arial" charset="0"/>
              </a:defRPr>
            </a:lvl2pPr>
            <a:lvl3pPr marL="1143000" indent="-228600">
              <a:defRPr sz="3000" b="1">
                <a:solidFill>
                  <a:schemeClr val="tx1"/>
                </a:solidFill>
                <a:latin typeface="Arial" charset="0"/>
              </a:defRPr>
            </a:lvl3pPr>
            <a:lvl4pPr marL="1600200" indent="-228600">
              <a:defRPr sz="3000" b="1">
                <a:solidFill>
                  <a:schemeClr val="tx1"/>
                </a:solidFill>
                <a:latin typeface="Arial" charset="0"/>
              </a:defRPr>
            </a:lvl4pPr>
            <a:lvl5pPr marL="2057400" indent="-228600">
              <a:defRPr sz="3000" b="1">
                <a:solidFill>
                  <a:schemeClr val="tx1"/>
                </a:solidFill>
                <a:latin typeface="Arial" charset="0"/>
              </a:defRPr>
            </a:lvl5pPr>
            <a:lvl6pPr marL="2514600" indent="-228600" eaLnBrk="0" fontAlgn="base" hangingPunct="0">
              <a:lnSpc>
                <a:spcPct val="90000"/>
              </a:lnSpc>
              <a:spcBef>
                <a:spcPct val="0"/>
              </a:spcBef>
              <a:spcAft>
                <a:spcPct val="0"/>
              </a:spcAft>
              <a:defRPr sz="3000" b="1">
                <a:solidFill>
                  <a:schemeClr val="tx1"/>
                </a:solidFill>
                <a:latin typeface="Arial" charset="0"/>
              </a:defRPr>
            </a:lvl6pPr>
            <a:lvl7pPr marL="2971800" indent="-228600" eaLnBrk="0" fontAlgn="base" hangingPunct="0">
              <a:lnSpc>
                <a:spcPct val="90000"/>
              </a:lnSpc>
              <a:spcBef>
                <a:spcPct val="0"/>
              </a:spcBef>
              <a:spcAft>
                <a:spcPct val="0"/>
              </a:spcAft>
              <a:defRPr sz="3000" b="1">
                <a:solidFill>
                  <a:schemeClr val="tx1"/>
                </a:solidFill>
                <a:latin typeface="Arial" charset="0"/>
              </a:defRPr>
            </a:lvl7pPr>
            <a:lvl8pPr marL="3429000" indent="-228600" eaLnBrk="0" fontAlgn="base" hangingPunct="0">
              <a:lnSpc>
                <a:spcPct val="90000"/>
              </a:lnSpc>
              <a:spcBef>
                <a:spcPct val="0"/>
              </a:spcBef>
              <a:spcAft>
                <a:spcPct val="0"/>
              </a:spcAft>
              <a:defRPr sz="3000" b="1">
                <a:solidFill>
                  <a:schemeClr val="tx1"/>
                </a:solidFill>
                <a:latin typeface="Arial" charset="0"/>
              </a:defRPr>
            </a:lvl8pPr>
            <a:lvl9pPr marL="3886200" indent="-228600" eaLnBrk="0" fontAlgn="base" hangingPunct="0">
              <a:lnSpc>
                <a:spcPct val="90000"/>
              </a:lnSpc>
              <a:spcBef>
                <a:spcPct val="0"/>
              </a:spcBef>
              <a:spcAft>
                <a:spcPct val="0"/>
              </a:spcAft>
              <a:defRPr sz="3000" b="1">
                <a:solidFill>
                  <a:schemeClr val="tx1"/>
                </a:solidFill>
                <a:latin typeface="Arial" charset="0"/>
              </a:defRPr>
            </a:lvl9pPr>
          </a:lstStyle>
          <a:p>
            <a:endParaRPr lang="en-US" altLang="en-US"/>
          </a:p>
        </p:txBody>
      </p:sp>
      <p:sp>
        <p:nvSpPr>
          <p:cNvPr id="41998" name="AutoShape 15"/>
          <p:cNvSpPr>
            <a:spLocks noChangeArrowheads="1"/>
          </p:cNvSpPr>
          <p:nvPr/>
        </p:nvSpPr>
        <p:spPr bwMode="auto">
          <a:xfrm>
            <a:off x="6602413" y="4270375"/>
            <a:ext cx="471487" cy="428625"/>
          </a:xfrm>
          <a:prstGeom prst="downArrow">
            <a:avLst>
              <a:gd name="adj1" fmla="val 50000"/>
              <a:gd name="adj2" fmla="val 50014"/>
            </a:avLst>
          </a:prstGeom>
          <a:solidFill>
            <a:schemeClr val="accent2"/>
          </a:solidFill>
          <a:ln w="12700">
            <a:solidFill>
              <a:schemeClr val="tx1"/>
            </a:solidFill>
            <a:miter lim="800000"/>
            <a:headEnd/>
            <a:tailEnd/>
          </a:ln>
        </p:spPr>
        <p:txBody>
          <a:bodyPr wrap="none" anchor="ctr"/>
          <a:lstStyle>
            <a:lvl1pPr>
              <a:defRPr sz="3000" b="1">
                <a:solidFill>
                  <a:schemeClr val="tx1"/>
                </a:solidFill>
                <a:latin typeface="Arial" charset="0"/>
              </a:defRPr>
            </a:lvl1pPr>
            <a:lvl2pPr marL="742950" indent="-285750">
              <a:defRPr sz="3000" b="1">
                <a:solidFill>
                  <a:schemeClr val="tx1"/>
                </a:solidFill>
                <a:latin typeface="Arial" charset="0"/>
              </a:defRPr>
            </a:lvl2pPr>
            <a:lvl3pPr marL="1143000" indent="-228600">
              <a:defRPr sz="3000" b="1">
                <a:solidFill>
                  <a:schemeClr val="tx1"/>
                </a:solidFill>
                <a:latin typeface="Arial" charset="0"/>
              </a:defRPr>
            </a:lvl3pPr>
            <a:lvl4pPr marL="1600200" indent="-228600">
              <a:defRPr sz="3000" b="1">
                <a:solidFill>
                  <a:schemeClr val="tx1"/>
                </a:solidFill>
                <a:latin typeface="Arial" charset="0"/>
              </a:defRPr>
            </a:lvl4pPr>
            <a:lvl5pPr marL="2057400" indent="-228600">
              <a:defRPr sz="3000" b="1">
                <a:solidFill>
                  <a:schemeClr val="tx1"/>
                </a:solidFill>
                <a:latin typeface="Arial" charset="0"/>
              </a:defRPr>
            </a:lvl5pPr>
            <a:lvl6pPr marL="2514600" indent="-228600" eaLnBrk="0" fontAlgn="base" hangingPunct="0">
              <a:lnSpc>
                <a:spcPct val="90000"/>
              </a:lnSpc>
              <a:spcBef>
                <a:spcPct val="0"/>
              </a:spcBef>
              <a:spcAft>
                <a:spcPct val="0"/>
              </a:spcAft>
              <a:defRPr sz="3000" b="1">
                <a:solidFill>
                  <a:schemeClr val="tx1"/>
                </a:solidFill>
                <a:latin typeface="Arial" charset="0"/>
              </a:defRPr>
            </a:lvl6pPr>
            <a:lvl7pPr marL="2971800" indent="-228600" eaLnBrk="0" fontAlgn="base" hangingPunct="0">
              <a:lnSpc>
                <a:spcPct val="90000"/>
              </a:lnSpc>
              <a:spcBef>
                <a:spcPct val="0"/>
              </a:spcBef>
              <a:spcAft>
                <a:spcPct val="0"/>
              </a:spcAft>
              <a:defRPr sz="3000" b="1">
                <a:solidFill>
                  <a:schemeClr val="tx1"/>
                </a:solidFill>
                <a:latin typeface="Arial" charset="0"/>
              </a:defRPr>
            </a:lvl7pPr>
            <a:lvl8pPr marL="3429000" indent="-228600" eaLnBrk="0" fontAlgn="base" hangingPunct="0">
              <a:lnSpc>
                <a:spcPct val="90000"/>
              </a:lnSpc>
              <a:spcBef>
                <a:spcPct val="0"/>
              </a:spcBef>
              <a:spcAft>
                <a:spcPct val="0"/>
              </a:spcAft>
              <a:defRPr sz="3000" b="1">
                <a:solidFill>
                  <a:schemeClr val="tx1"/>
                </a:solidFill>
                <a:latin typeface="Arial" charset="0"/>
              </a:defRPr>
            </a:lvl8pPr>
            <a:lvl9pPr marL="3886200" indent="-228600" eaLnBrk="0" fontAlgn="base" hangingPunct="0">
              <a:lnSpc>
                <a:spcPct val="90000"/>
              </a:lnSpc>
              <a:spcBef>
                <a:spcPct val="0"/>
              </a:spcBef>
              <a:spcAft>
                <a:spcPct val="0"/>
              </a:spcAft>
              <a:defRPr sz="3000" b="1">
                <a:solidFill>
                  <a:schemeClr val="tx1"/>
                </a:solidFill>
                <a:latin typeface="Arial" charset="0"/>
              </a:defRPr>
            </a:lvl9pPr>
          </a:lstStyle>
          <a:p>
            <a:endParaRPr lang="en-US" altLang="en-US"/>
          </a:p>
        </p:txBody>
      </p:sp>
      <p:sp>
        <p:nvSpPr>
          <p:cNvPr id="41999" name="Rectangle 16"/>
          <p:cNvSpPr>
            <a:spLocks noChangeArrowheads="1"/>
          </p:cNvSpPr>
          <p:nvPr/>
        </p:nvSpPr>
        <p:spPr bwMode="auto">
          <a:xfrm>
            <a:off x="5662613" y="4722813"/>
            <a:ext cx="1935162"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836" tIns="46418" rIns="92836" bIns="46418">
            <a:spAutoFit/>
          </a:bodyPr>
          <a:lstStyle>
            <a:lvl1pPr defTabSz="915988">
              <a:defRPr sz="3000" b="1">
                <a:solidFill>
                  <a:schemeClr val="tx1"/>
                </a:solidFill>
                <a:latin typeface="Arial" charset="0"/>
              </a:defRPr>
            </a:lvl1pPr>
            <a:lvl2pPr marL="742950" indent="-285750" defTabSz="915988">
              <a:defRPr sz="3000" b="1">
                <a:solidFill>
                  <a:schemeClr val="tx1"/>
                </a:solidFill>
                <a:latin typeface="Arial" charset="0"/>
              </a:defRPr>
            </a:lvl2pPr>
            <a:lvl3pPr marL="1143000" indent="-228600" defTabSz="915988">
              <a:defRPr sz="3000" b="1">
                <a:solidFill>
                  <a:schemeClr val="tx1"/>
                </a:solidFill>
                <a:latin typeface="Arial" charset="0"/>
              </a:defRPr>
            </a:lvl3pPr>
            <a:lvl4pPr marL="1600200" indent="-228600" defTabSz="915988">
              <a:defRPr sz="3000" b="1">
                <a:solidFill>
                  <a:schemeClr val="tx1"/>
                </a:solidFill>
                <a:latin typeface="Arial" charset="0"/>
              </a:defRPr>
            </a:lvl4pPr>
            <a:lvl5pPr marL="2057400" indent="-228600" defTabSz="915988">
              <a:defRPr sz="3000" b="1">
                <a:solidFill>
                  <a:schemeClr val="tx1"/>
                </a:solidFill>
                <a:latin typeface="Arial" charset="0"/>
              </a:defRPr>
            </a:lvl5pPr>
            <a:lvl6pPr marL="2514600" indent="-228600" defTabSz="915988" eaLnBrk="0" fontAlgn="base" hangingPunct="0">
              <a:lnSpc>
                <a:spcPct val="90000"/>
              </a:lnSpc>
              <a:spcBef>
                <a:spcPct val="0"/>
              </a:spcBef>
              <a:spcAft>
                <a:spcPct val="0"/>
              </a:spcAft>
              <a:defRPr sz="3000" b="1">
                <a:solidFill>
                  <a:schemeClr val="tx1"/>
                </a:solidFill>
                <a:latin typeface="Arial" charset="0"/>
              </a:defRPr>
            </a:lvl6pPr>
            <a:lvl7pPr marL="2971800" indent="-228600" defTabSz="915988" eaLnBrk="0" fontAlgn="base" hangingPunct="0">
              <a:lnSpc>
                <a:spcPct val="90000"/>
              </a:lnSpc>
              <a:spcBef>
                <a:spcPct val="0"/>
              </a:spcBef>
              <a:spcAft>
                <a:spcPct val="0"/>
              </a:spcAft>
              <a:defRPr sz="3000" b="1">
                <a:solidFill>
                  <a:schemeClr val="tx1"/>
                </a:solidFill>
                <a:latin typeface="Arial" charset="0"/>
              </a:defRPr>
            </a:lvl7pPr>
            <a:lvl8pPr marL="3429000" indent="-228600" defTabSz="915988" eaLnBrk="0" fontAlgn="base" hangingPunct="0">
              <a:lnSpc>
                <a:spcPct val="90000"/>
              </a:lnSpc>
              <a:spcBef>
                <a:spcPct val="0"/>
              </a:spcBef>
              <a:spcAft>
                <a:spcPct val="0"/>
              </a:spcAft>
              <a:defRPr sz="3000" b="1">
                <a:solidFill>
                  <a:schemeClr val="tx1"/>
                </a:solidFill>
                <a:latin typeface="Arial" charset="0"/>
              </a:defRPr>
            </a:lvl8pPr>
            <a:lvl9pPr marL="3886200" indent="-228600" defTabSz="915988" eaLnBrk="0" fontAlgn="base" hangingPunct="0">
              <a:lnSpc>
                <a:spcPct val="90000"/>
              </a:lnSpc>
              <a:spcBef>
                <a:spcPct val="0"/>
              </a:spcBef>
              <a:spcAft>
                <a:spcPct val="0"/>
              </a:spcAft>
              <a:defRPr sz="3000" b="1">
                <a:solidFill>
                  <a:schemeClr val="tx1"/>
                </a:solidFill>
                <a:latin typeface="Arial" charset="0"/>
              </a:defRPr>
            </a:lvl9pPr>
          </a:lstStyle>
          <a:p>
            <a:pPr algn="ctr"/>
            <a:r>
              <a:rPr lang="en-US" altLang="en-US" sz="2400" b="0"/>
              <a:t>Recomputed</a:t>
            </a:r>
          </a:p>
          <a:p>
            <a:pPr algn="ctr"/>
            <a:r>
              <a:rPr lang="en-US" altLang="en-US" sz="2400" b="0"/>
              <a:t>Hash </a:t>
            </a:r>
          </a:p>
          <a:p>
            <a:pPr algn="ctr"/>
            <a:r>
              <a:rPr lang="en-US" altLang="en-US" sz="1400" b="0"/>
              <a:t>(</a:t>
            </a:r>
            <a:r>
              <a:rPr lang="en-US" altLang="en-US" sz="1400">
                <a:solidFill>
                  <a:srgbClr val="990000"/>
                </a:solidFill>
              </a:rPr>
              <a:t>00ABCDEF</a:t>
            </a:r>
            <a:r>
              <a:rPr lang="en-US" altLang="en-US" sz="1400" b="0"/>
              <a:t>)</a:t>
            </a:r>
          </a:p>
        </p:txBody>
      </p:sp>
      <p:sp>
        <p:nvSpPr>
          <p:cNvPr id="42000" name="Rectangle 17"/>
          <p:cNvSpPr>
            <a:spLocks noChangeArrowheads="1"/>
          </p:cNvSpPr>
          <p:nvPr/>
        </p:nvSpPr>
        <p:spPr bwMode="auto">
          <a:xfrm>
            <a:off x="5181600" y="3087688"/>
            <a:ext cx="3448050"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836" tIns="46418" rIns="92836" bIns="46418">
            <a:spAutoFit/>
          </a:bodyPr>
          <a:lstStyle>
            <a:lvl1pPr defTabSz="915988">
              <a:defRPr sz="3000" b="1">
                <a:solidFill>
                  <a:schemeClr val="tx1"/>
                </a:solidFill>
                <a:latin typeface="Arial" charset="0"/>
              </a:defRPr>
            </a:lvl1pPr>
            <a:lvl2pPr marL="742950" indent="-285750" defTabSz="915988">
              <a:defRPr sz="3000" b="1">
                <a:solidFill>
                  <a:schemeClr val="tx1"/>
                </a:solidFill>
                <a:latin typeface="Arial" charset="0"/>
              </a:defRPr>
            </a:lvl2pPr>
            <a:lvl3pPr marL="1143000" indent="-228600" defTabSz="915988">
              <a:defRPr sz="3000" b="1">
                <a:solidFill>
                  <a:schemeClr val="tx1"/>
                </a:solidFill>
                <a:latin typeface="Arial" charset="0"/>
              </a:defRPr>
            </a:lvl3pPr>
            <a:lvl4pPr marL="1600200" indent="-228600" defTabSz="915988">
              <a:defRPr sz="3000" b="1">
                <a:solidFill>
                  <a:schemeClr val="tx1"/>
                </a:solidFill>
                <a:latin typeface="Arial" charset="0"/>
              </a:defRPr>
            </a:lvl4pPr>
            <a:lvl5pPr marL="2057400" indent="-228600" defTabSz="915988">
              <a:defRPr sz="3000" b="1">
                <a:solidFill>
                  <a:schemeClr val="tx1"/>
                </a:solidFill>
                <a:latin typeface="Arial" charset="0"/>
              </a:defRPr>
            </a:lvl5pPr>
            <a:lvl6pPr marL="2514600" indent="-228600" defTabSz="915988" eaLnBrk="0" fontAlgn="base" hangingPunct="0">
              <a:lnSpc>
                <a:spcPct val="90000"/>
              </a:lnSpc>
              <a:spcBef>
                <a:spcPct val="0"/>
              </a:spcBef>
              <a:spcAft>
                <a:spcPct val="0"/>
              </a:spcAft>
              <a:defRPr sz="3000" b="1">
                <a:solidFill>
                  <a:schemeClr val="tx1"/>
                </a:solidFill>
                <a:latin typeface="Arial" charset="0"/>
              </a:defRPr>
            </a:lvl6pPr>
            <a:lvl7pPr marL="2971800" indent="-228600" defTabSz="915988" eaLnBrk="0" fontAlgn="base" hangingPunct="0">
              <a:lnSpc>
                <a:spcPct val="90000"/>
              </a:lnSpc>
              <a:spcBef>
                <a:spcPct val="0"/>
              </a:spcBef>
              <a:spcAft>
                <a:spcPct val="0"/>
              </a:spcAft>
              <a:defRPr sz="3000" b="1">
                <a:solidFill>
                  <a:schemeClr val="tx1"/>
                </a:solidFill>
                <a:latin typeface="Arial" charset="0"/>
              </a:defRPr>
            </a:lvl7pPr>
            <a:lvl8pPr marL="3429000" indent="-228600" defTabSz="915988" eaLnBrk="0" fontAlgn="base" hangingPunct="0">
              <a:lnSpc>
                <a:spcPct val="90000"/>
              </a:lnSpc>
              <a:spcBef>
                <a:spcPct val="0"/>
              </a:spcBef>
              <a:spcAft>
                <a:spcPct val="0"/>
              </a:spcAft>
              <a:defRPr sz="3000" b="1">
                <a:solidFill>
                  <a:schemeClr val="tx1"/>
                </a:solidFill>
                <a:latin typeface="Arial" charset="0"/>
              </a:defRPr>
            </a:lvl8pPr>
            <a:lvl9pPr marL="3886200" indent="-228600" defTabSz="915988" eaLnBrk="0" fontAlgn="base" hangingPunct="0">
              <a:lnSpc>
                <a:spcPct val="90000"/>
              </a:lnSpc>
              <a:spcBef>
                <a:spcPct val="0"/>
              </a:spcBef>
              <a:spcAft>
                <a:spcPct val="0"/>
              </a:spcAft>
              <a:defRPr sz="3000" b="1">
                <a:solidFill>
                  <a:schemeClr val="tx1"/>
                </a:solidFill>
                <a:latin typeface="Arial" charset="0"/>
              </a:defRPr>
            </a:lvl9pPr>
          </a:lstStyle>
          <a:p>
            <a:pPr algn="ctr"/>
            <a:r>
              <a:rPr lang="en-US" altLang="en-US" sz="2400" b="0"/>
              <a:t>IP Header + Data + Key</a:t>
            </a:r>
          </a:p>
        </p:txBody>
      </p:sp>
      <p:sp>
        <p:nvSpPr>
          <p:cNvPr id="42001" name="Rectangle 18"/>
          <p:cNvSpPr>
            <a:spLocks noChangeArrowheads="1"/>
          </p:cNvSpPr>
          <p:nvPr/>
        </p:nvSpPr>
        <p:spPr bwMode="auto">
          <a:xfrm>
            <a:off x="7265988" y="3733800"/>
            <a:ext cx="717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type="none" w="sm" len="sm"/>
                <a:tailEnd type="none" w="sm" len="sm"/>
              </a14:hiddenLine>
            </a:ext>
          </a:extLst>
        </p:spPr>
        <p:txBody>
          <a:bodyPr wrap="none" anchor="ctr">
            <a:spAutoFit/>
          </a:bodyPr>
          <a:lstStyle>
            <a:lvl1pPr>
              <a:defRPr sz="3000" b="1">
                <a:solidFill>
                  <a:schemeClr val="tx1"/>
                </a:solidFill>
                <a:latin typeface="Arial" charset="0"/>
              </a:defRPr>
            </a:lvl1pPr>
            <a:lvl2pPr marL="742950" indent="-285750">
              <a:defRPr sz="3000" b="1">
                <a:solidFill>
                  <a:schemeClr val="tx1"/>
                </a:solidFill>
                <a:latin typeface="Arial" charset="0"/>
              </a:defRPr>
            </a:lvl2pPr>
            <a:lvl3pPr marL="1143000" indent="-228600">
              <a:defRPr sz="3000" b="1">
                <a:solidFill>
                  <a:schemeClr val="tx1"/>
                </a:solidFill>
                <a:latin typeface="Arial" charset="0"/>
              </a:defRPr>
            </a:lvl3pPr>
            <a:lvl4pPr marL="1600200" indent="-228600">
              <a:defRPr sz="3000" b="1">
                <a:solidFill>
                  <a:schemeClr val="tx1"/>
                </a:solidFill>
                <a:latin typeface="Arial" charset="0"/>
              </a:defRPr>
            </a:lvl4pPr>
            <a:lvl5pPr marL="2057400" indent="-228600">
              <a:defRPr sz="3000" b="1">
                <a:solidFill>
                  <a:schemeClr val="tx1"/>
                </a:solidFill>
                <a:latin typeface="Arial" charset="0"/>
              </a:defRPr>
            </a:lvl5pPr>
            <a:lvl6pPr marL="2514600" indent="-228600" eaLnBrk="0" fontAlgn="base" hangingPunct="0">
              <a:lnSpc>
                <a:spcPct val="90000"/>
              </a:lnSpc>
              <a:spcBef>
                <a:spcPct val="0"/>
              </a:spcBef>
              <a:spcAft>
                <a:spcPct val="0"/>
              </a:spcAft>
              <a:defRPr sz="3000" b="1">
                <a:solidFill>
                  <a:schemeClr val="tx1"/>
                </a:solidFill>
                <a:latin typeface="Arial" charset="0"/>
              </a:defRPr>
            </a:lvl6pPr>
            <a:lvl7pPr marL="2971800" indent="-228600" eaLnBrk="0" fontAlgn="base" hangingPunct="0">
              <a:lnSpc>
                <a:spcPct val="90000"/>
              </a:lnSpc>
              <a:spcBef>
                <a:spcPct val="0"/>
              </a:spcBef>
              <a:spcAft>
                <a:spcPct val="0"/>
              </a:spcAft>
              <a:defRPr sz="3000" b="1">
                <a:solidFill>
                  <a:schemeClr val="tx1"/>
                </a:solidFill>
                <a:latin typeface="Arial" charset="0"/>
              </a:defRPr>
            </a:lvl7pPr>
            <a:lvl8pPr marL="3429000" indent="-228600" eaLnBrk="0" fontAlgn="base" hangingPunct="0">
              <a:lnSpc>
                <a:spcPct val="90000"/>
              </a:lnSpc>
              <a:spcBef>
                <a:spcPct val="0"/>
              </a:spcBef>
              <a:spcAft>
                <a:spcPct val="0"/>
              </a:spcAft>
              <a:defRPr sz="3000" b="1">
                <a:solidFill>
                  <a:schemeClr val="tx1"/>
                </a:solidFill>
                <a:latin typeface="Arial" charset="0"/>
              </a:defRPr>
            </a:lvl8pPr>
            <a:lvl9pPr marL="3886200" indent="-228600" eaLnBrk="0" fontAlgn="base" hangingPunct="0">
              <a:lnSpc>
                <a:spcPct val="90000"/>
              </a:lnSpc>
              <a:spcBef>
                <a:spcPct val="0"/>
              </a:spcBef>
              <a:spcAft>
                <a:spcPct val="0"/>
              </a:spcAft>
              <a:defRPr sz="3000" b="1">
                <a:solidFill>
                  <a:schemeClr val="tx1"/>
                </a:solidFill>
                <a:latin typeface="Arial" charset="0"/>
              </a:defRPr>
            </a:lvl9pPr>
          </a:lstStyle>
          <a:p>
            <a:pPr algn="ctr"/>
            <a:r>
              <a:rPr lang="en-US" altLang="en-US" b="0"/>
              <a:t>Hash</a:t>
            </a:r>
          </a:p>
        </p:txBody>
      </p:sp>
      <p:sp>
        <p:nvSpPr>
          <p:cNvPr id="42002" name="Rectangle 19"/>
          <p:cNvSpPr>
            <a:spLocks noChangeArrowheads="1"/>
          </p:cNvSpPr>
          <p:nvPr/>
        </p:nvSpPr>
        <p:spPr bwMode="auto">
          <a:xfrm>
            <a:off x="7518400" y="4706938"/>
            <a:ext cx="14732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836" tIns="46418" rIns="92836" bIns="46418">
            <a:spAutoFit/>
          </a:bodyPr>
          <a:lstStyle>
            <a:lvl1pPr defTabSz="915988">
              <a:defRPr sz="3000" b="1">
                <a:solidFill>
                  <a:schemeClr val="tx1"/>
                </a:solidFill>
                <a:latin typeface="Arial" charset="0"/>
              </a:defRPr>
            </a:lvl1pPr>
            <a:lvl2pPr marL="742950" indent="-285750" defTabSz="915988">
              <a:defRPr sz="3000" b="1">
                <a:solidFill>
                  <a:schemeClr val="tx1"/>
                </a:solidFill>
                <a:latin typeface="Arial" charset="0"/>
              </a:defRPr>
            </a:lvl2pPr>
            <a:lvl3pPr marL="1143000" indent="-228600" defTabSz="915988">
              <a:defRPr sz="3000" b="1">
                <a:solidFill>
                  <a:schemeClr val="tx1"/>
                </a:solidFill>
                <a:latin typeface="Arial" charset="0"/>
              </a:defRPr>
            </a:lvl3pPr>
            <a:lvl4pPr marL="1600200" indent="-228600" defTabSz="915988">
              <a:defRPr sz="3000" b="1">
                <a:solidFill>
                  <a:schemeClr val="tx1"/>
                </a:solidFill>
                <a:latin typeface="Arial" charset="0"/>
              </a:defRPr>
            </a:lvl4pPr>
            <a:lvl5pPr marL="2057400" indent="-228600" defTabSz="915988">
              <a:defRPr sz="3000" b="1">
                <a:solidFill>
                  <a:schemeClr val="tx1"/>
                </a:solidFill>
                <a:latin typeface="Arial" charset="0"/>
              </a:defRPr>
            </a:lvl5pPr>
            <a:lvl6pPr marL="2514600" indent="-228600" defTabSz="915988" eaLnBrk="0" fontAlgn="base" hangingPunct="0">
              <a:lnSpc>
                <a:spcPct val="90000"/>
              </a:lnSpc>
              <a:spcBef>
                <a:spcPct val="0"/>
              </a:spcBef>
              <a:spcAft>
                <a:spcPct val="0"/>
              </a:spcAft>
              <a:defRPr sz="3000" b="1">
                <a:solidFill>
                  <a:schemeClr val="tx1"/>
                </a:solidFill>
                <a:latin typeface="Arial" charset="0"/>
              </a:defRPr>
            </a:lvl6pPr>
            <a:lvl7pPr marL="2971800" indent="-228600" defTabSz="915988" eaLnBrk="0" fontAlgn="base" hangingPunct="0">
              <a:lnSpc>
                <a:spcPct val="90000"/>
              </a:lnSpc>
              <a:spcBef>
                <a:spcPct val="0"/>
              </a:spcBef>
              <a:spcAft>
                <a:spcPct val="0"/>
              </a:spcAft>
              <a:defRPr sz="3000" b="1">
                <a:solidFill>
                  <a:schemeClr val="tx1"/>
                </a:solidFill>
                <a:latin typeface="Arial" charset="0"/>
              </a:defRPr>
            </a:lvl7pPr>
            <a:lvl8pPr marL="3429000" indent="-228600" defTabSz="915988" eaLnBrk="0" fontAlgn="base" hangingPunct="0">
              <a:lnSpc>
                <a:spcPct val="90000"/>
              </a:lnSpc>
              <a:spcBef>
                <a:spcPct val="0"/>
              </a:spcBef>
              <a:spcAft>
                <a:spcPct val="0"/>
              </a:spcAft>
              <a:defRPr sz="3000" b="1">
                <a:solidFill>
                  <a:schemeClr val="tx1"/>
                </a:solidFill>
                <a:latin typeface="Arial" charset="0"/>
              </a:defRPr>
            </a:lvl8pPr>
            <a:lvl9pPr marL="3886200" indent="-228600" defTabSz="915988" eaLnBrk="0" fontAlgn="base" hangingPunct="0">
              <a:lnSpc>
                <a:spcPct val="90000"/>
              </a:lnSpc>
              <a:spcBef>
                <a:spcPct val="0"/>
              </a:spcBef>
              <a:spcAft>
                <a:spcPct val="0"/>
              </a:spcAft>
              <a:defRPr sz="3000" b="1">
                <a:solidFill>
                  <a:schemeClr val="tx1"/>
                </a:solidFill>
                <a:latin typeface="Arial" charset="0"/>
              </a:defRPr>
            </a:lvl9pPr>
          </a:lstStyle>
          <a:p>
            <a:pPr algn="ctr"/>
            <a:r>
              <a:rPr lang="en-US" altLang="en-US" sz="2400" b="0"/>
              <a:t>Received</a:t>
            </a:r>
          </a:p>
          <a:p>
            <a:pPr algn="ctr"/>
            <a:r>
              <a:rPr lang="en-US" altLang="en-US" sz="2400" b="0"/>
              <a:t>Hash</a:t>
            </a:r>
          </a:p>
          <a:p>
            <a:pPr algn="ctr"/>
            <a:r>
              <a:rPr lang="en-US" altLang="en-US" sz="1400" b="0"/>
              <a:t>(</a:t>
            </a:r>
            <a:r>
              <a:rPr lang="en-US" altLang="en-US" sz="1400">
                <a:solidFill>
                  <a:srgbClr val="000099"/>
                </a:solidFill>
              </a:rPr>
              <a:t>00ABCDEF</a:t>
            </a:r>
            <a:r>
              <a:rPr lang="en-US" altLang="en-US" sz="1400" b="0"/>
              <a:t>)</a:t>
            </a:r>
          </a:p>
        </p:txBody>
      </p:sp>
      <p:sp>
        <p:nvSpPr>
          <p:cNvPr id="42003" name="Text Box 20"/>
          <p:cNvSpPr txBox="1">
            <a:spLocks noChangeArrowheads="1"/>
          </p:cNvSpPr>
          <p:nvPr/>
        </p:nvSpPr>
        <p:spPr bwMode="auto">
          <a:xfrm>
            <a:off x="7150100" y="5126038"/>
            <a:ext cx="3175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defRPr sz="3000" b="1">
                <a:solidFill>
                  <a:schemeClr val="tx1"/>
                </a:solidFill>
                <a:latin typeface="Arial" charset="0"/>
              </a:defRPr>
            </a:lvl1pPr>
            <a:lvl2pPr marL="742950" indent="-285750">
              <a:defRPr sz="3000" b="1">
                <a:solidFill>
                  <a:schemeClr val="tx1"/>
                </a:solidFill>
                <a:latin typeface="Arial" charset="0"/>
              </a:defRPr>
            </a:lvl2pPr>
            <a:lvl3pPr marL="1143000" indent="-228600">
              <a:defRPr sz="3000" b="1">
                <a:solidFill>
                  <a:schemeClr val="tx1"/>
                </a:solidFill>
                <a:latin typeface="Arial" charset="0"/>
              </a:defRPr>
            </a:lvl3pPr>
            <a:lvl4pPr marL="1600200" indent="-228600">
              <a:defRPr sz="3000" b="1">
                <a:solidFill>
                  <a:schemeClr val="tx1"/>
                </a:solidFill>
                <a:latin typeface="Arial" charset="0"/>
              </a:defRPr>
            </a:lvl4pPr>
            <a:lvl5pPr marL="2057400" indent="-228600">
              <a:defRPr sz="3000" b="1">
                <a:solidFill>
                  <a:schemeClr val="tx1"/>
                </a:solidFill>
                <a:latin typeface="Arial" charset="0"/>
              </a:defRPr>
            </a:lvl5pPr>
            <a:lvl6pPr marL="2514600" indent="-228600" eaLnBrk="0" fontAlgn="base" hangingPunct="0">
              <a:lnSpc>
                <a:spcPct val="90000"/>
              </a:lnSpc>
              <a:spcBef>
                <a:spcPct val="0"/>
              </a:spcBef>
              <a:spcAft>
                <a:spcPct val="0"/>
              </a:spcAft>
              <a:defRPr sz="3000" b="1">
                <a:solidFill>
                  <a:schemeClr val="tx1"/>
                </a:solidFill>
                <a:latin typeface="Arial" charset="0"/>
              </a:defRPr>
            </a:lvl6pPr>
            <a:lvl7pPr marL="2971800" indent="-228600" eaLnBrk="0" fontAlgn="base" hangingPunct="0">
              <a:lnSpc>
                <a:spcPct val="90000"/>
              </a:lnSpc>
              <a:spcBef>
                <a:spcPct val="0"/>
              </a:spcBef>
              <a:spcAft>
                <a:spcPct val="0"/>
              </a:spcAft>
              <a:defRPr sz="3000" b="1">
                <a:solidFill>
                  <a:schemeClr val="tx1"/>
                </a:solidFill>
                <a:latin typeface="Arial" charset="0"/>
              </a:defRPr>
            </a:lvl7pPr>
            <a:lvl8pPr marL="3429000" indent="-228600" eaLnBrk="0" fontAlgn="base" hangingPunct="0">
              <a:lnSpc>
                <a:spcPct val="90000"/>
              </a:lnSpc>
              <a:spcBef>
                <a:spcPct val="0"/>
              </a:spcBef>
              <a:spcAft>
                <a:spcPct val="0"/>
              </a:spcAft>
              <a:defRPr sz="3000" b="1">
                <a:solidFill>
                  <a:schemeClr val="tx1"/>
                </a:solidFill>
                <a:latin typeface="Arial" charset="0"/>
              </a:defRPr>
            </a:lvl8pPr>
            <a:lvl9pPr marL="3886200" indent="-228600" eaLnBrk="0" fontAlgn="base" hangingPunct="0">
              <a:lnSpc>
                <a:spcPct val="90000"/>
              </a:lnSpc>
              <a:spcBef>
                <a:spcPct val="0"/>
              </a:spcBef>
              <a:spcAft>
                <a:spcPct val="0"/>
              </a:spcAft>
              <a:defRPr sz="3000" b="1">
                <a:solidFill>
                  <a:schemeClr val="tx1"/>
                </a:solidFill>
                <a:latin typeface="Arial" charset="0"/>
              </a:defRPr>
            </a:lvl9pPr>
          </a:lstStyle>
          <a:p>
            <a:r>
              <a:rPr lang="en-US" altLang="en-US"/>
              <a:t>=</a:t>
            </a:r>
          </a:p>
        </p:txBody>
      </p:sp>
      <p:sp>
        <p:nvSpPr>
          <p:cNvPr id="42004" name="Rectangle 21"/>
          <p:cNvSpPr>
            <a:spLocks noChangeArrowheads="1"/>
          </p:cNvSpPr>
          <p:nvPr/>
        </p:nvSpPr>
        <p:spPr bwMode="auto">
          <a:xfrm>
            <a:off x="147638" y="4281488"/>
            <a:ext cx="3179762" cy="457200"/>
          </a:xfrm>
          <a:prstGeom prst="rect">
            <a:avLst/>
          </a:prstGeom>
          <a:solidFill>
            <a:schemeClr val="accent2"/>
          </a:solidFill>
          <a:ln w="12700">
            <a:solidFill>
              <a:schemeClr val="bg2"/>
            </a:solidFill>
            <a:miter lim="800000"/>
            <a:headEnd/>
            <a:tailEnd/>
          </a:ln>
        </p:spPr>
        <p:txBody>
          <a:bodyPr wrap="none" anchor="ctr"/>
          <a:lstStyle>
            <a:lvl1pPr>
              <a:defRPr sz="3000" b="1">
                <a:solidFill>
                  <a:schemeClr val="tx1"/>
                </a:solidFill>
                <a:latin typeface="Arial" charset="0"/>
              </a:defRPr>
            </a:lvl1pPr>
            <a:lvl2pPr marL="742950" indent="-285750">
              <a:defRPr sz="3000" b="1">
                <a:solidFill>
                  <a:schemeClr val="tx1"/>
                </a:solidFill>
                <a:latin typeface="Arial" charset="0"/>
              </a:defRPr>
            </a:lvl2pPr>
            <a:lvl3pPr marL="1143000" indent="-228600">
              <a:defRPr sz="3000" b="1">
                <a:solidFill>
                  <a:schemeClr val="tx1"/>
                </a:solidFill>
                <a:latin typeface="Arial" charset="0"/>
              </a:defRPr>
            </a:lvl3pPr>
            <a:lvl4pPr marL="1600200" indent="-228600">
              <a:defRPr sz="3000" b="1">
                <a:solidFill>
                  <a:schemeClr val="tx1"/>
                </a:solidFill>
                <a:latin typeface="Arial" charset="0"/>
              </a:defRPr>
            </a:lvl4pPr>
            <a:lvl5pPr marL="2057400" indent="-228600">
              <a:defRPr sz="3000" b="1">
                <a:solidFill>
                  <a:schemeClr val="tx1"/>
                </a:solidFill>
                <a:latin typeface="Arial" charset="0"/>
              </a:defRPr>
            </a:lvl5pPr>
            <a:lvl6pPr marL="2514600" indent="-228600" eaLnBrk="0" fontAlgn="base" hangingPunct="0">
              <a:lnSpc>
                <a:spcPct val="90000"/>
              </a:lnSpc>
              <a:spcBef>
                <a:spcPct val="0"/>
              </a:spcBef>
              <a:spcAft>
                <a:spcPct val="0"/>
              </a:spcAft>
              <a:defRPr sz="3000" b="1">
                <a:solidFill>
                  <a:schemeClr val="tx1"/>
                </a:solidFill>
                <a:latin typeface="Arial" charset="0"/>
              </a:defRPr>
            </a:lvl6pPr>
            <a:lvl7pPr marL="2971800" indent="-228600" eaLnBrk="0" fontAlgn="base" hangingPunct="0">
              <a:lnSpc>
                <a:spcPct val="90000"/>
              </a:lnSpc>
              <a:spcBef>
                <a:spcPct val="0"/>
              </a:spcBef>
              <a:spcAft>
                <a:spcPct val="0"/>
              </a:spcAft>
              <a:defRPr sz="3000" b="1">
                <a:solidFill>
                  <a:schemeClr val="tx1"/>
                </a:solidFill>
                <a:latin typeface="Arial" charset="0"/>
              </a:defRPr>
            </a:lvl7pPr>
            <a:lvl8pPr marL="3429000" indent="-228600" eaLnBrk="0" fontAlgn="base" hangingPunct="0">
              <a:lnSpc>
                <a:spcPct val="90000"/>
              </a:lnSpc>
              <a:spcBef>
                <a:spcPct val="0"/>
              </a:spcBef>
              <a:spcAft>
                <a:spcPct val="0"/>
              </a:spcAft>
              <a:defRPr sz="3000" b="1">
                <a:solidFill>
                  <a:schemeClr val="tx1"/>
                </a:solidFill>
                <a:latin typeface="Arial" charset="0"/>
              </a:defRPr>
            </a:lvl8pPr>
            <a:lvl9pPr marL="3886200" indent="-228600" eaLnBrk="0" fontAlgn="base" hangingPunct="0">
              <a:lnSpc>
                <a:spcPct val="90000"/>
              </a:lnSpc>
              <a:spcBef>
                <a:spcPct val="0"/>
              </a:spcBef>
              <a:spcAft>
                <a:spcPct val="0"/>
              </a:spcAft>
              <a:defRPr sz="3000" b="1">
                <a:solidFill>
                  <a:schemeClr val="tx1"/>
                </a:solidFill>
                <a:latin typeface="Arial" charset="0"/>
              </a:defRPr>
            </a:lvl9pPr>
          </a:lstStyle>
          <a:p>
            <a:endParaRPr lang="en-US" altLang="en-US"/>
          </a:p>
        </p:txBody>
      </p:sp>
      <p:sp>
        <p:nvSpPr>
          <p:cNvPr id="42005" name="Rectangle 22"/>
          <p:cNvSpPr>
            <a:spLocks noChangeArrowheads="1"/>
          </p:cNvSpPr>
          <p:nvPr/>
        </p:nvSpPr>
        <p:spPr bwMode="auto">
          <a:xfrm>
            <a:off x="149225" y="4281488"/>
            <a:ext cx="1123950" cy="457200"/>
          </a:xfrm>
          <a:prstGeom prst="rect">
            <a:avLst/>
          </a:prstGeom>
          <a:solidFill>
            <a:schemeClr val="accent1"/>
          </a:solidFill>
          <a:ln w="12700">
            <a:solidFill>
              <a:schemeClr val="tx1"/>
            </a:solidFill>
            <a:miter lim="800000"/>
            <a:headEnd/>
            <a:tailEnd/>
          </a:ln>
        </p:spPr>
        <p:txBody>
          <a:bodyPr wrap="none" anchor="ctr"/>
          <a:lstStyle>
            <a:lvl1pPr>
              <a:defRPr sz="3000" b="1">
                <a:solidFill>
                  <a:schemeClr val="tx1"/>
                </a:solidFill>
                <a:latin typeface="Arial" charset="0"/>
              </a:defRPr>
            </a:lvl1pPr>
            <a:lvl2pPr marL="742950" indent="-285750">
              <a:defRPr sz="3000" b="1">
                <a:solidFill>
                  <a:schemeClr val="tx1"/>
                </a:solidFill>
                <a:latin typeface="Arial" charset="0"/>
              </a:defRPr>
            </a:lvl2pPr>
            <a:lvl3pPr marL="1143000" indent="-228600">
              <a:defRPr sz="3000" b="1">
                <a:solidFill>
                  <a:schemeClr val="tx1"/>
                </a:solidFill>
                <a:latin typeface="Arial" charset="0"/>
              </a:defRPr>
            </a:lvl3pPr>
            <a:lvl4pPr marL="1600200" indent="-228600">
              <a:defRPr sz="3000" b="1">
                <a:solidFill>
                  <a:schemeClr val="tx1"/>
                </a:solidFill>
                <a:latin typeface="Arial" charset="0"/>
              </a:defRPr>
            </a:lvl4pPr>
            <a:lvl5pPr marL="2057400" indent="-228600">
              <a:defRPr sz="3000" b="1">
                <a:solidFill>
                  <a:schemeClr val="tx1"/>
                </a:solidFill>
                <a:latin typeface="Arial" charset="0"/>
              </a:defRPr>
            </a:lvl5pPr>
            <a:lvl6pPr marL="2514600" indent="-228600" eaLnBrk="0" fontAlgn="base" hangingPunct="0">
              <a:lnSpc>
                <a:spcPct val="90000"/>
              </a:lnSpc>
              <a:spcBef>
                <a:spcPct val="0"/>
              </a:spcBef>
              <a:spcAft>
                <a:spcPct val="0"/>
              </a:spcAft>
              <a:defRPr sz="3000" b="1">
                <a:solidFill>
                  <a:schemeClr val="tx1"/>
                </a:solidFill>
                <a:latin typeface="Arial" charset="0"/>
              </a:defRPr>
            </a:lvl6pPr>
            <a:lvl7pPr marL="2971800" indent="-228600" eaLnBrk="0" fontAlgn="base" hangingPunct="0">
              <a:lnSpc>
                <a:spcPct val="90000"/>
              </a:lnSpc>
              <a:spcBef>
                <a:spcPct val="0"/>
              </a:spcBef>
              <a:spcAft>
                <a:spcPct val="0"/>
              </a:spcAft>
              <a:defRPr sz="3000" b="1">
                <a:solidFill>
                  <a:schemeClr val="tx1"/>
                </a:solidFill>
                <a:latin typeface="Arial" charset="0"/>
              </a:defRPr>
            </a:lvl7pPr>
            <a:lvl8pPr marL="3429000" indent="-228600" eaLnBrk="0" fontAlgn="base" hangingPunct="0">
              <a:lnSpc>
                <a:spcPct val="90000"/>
              </a:lnSpc>
              <a:spcBef>
                <a:spcPct val="0"/>
              </a:spcBef>
              <a:spcAft>
                <a:spcPct val="0"/>
              </a:spcAft>
              <a:defRPr sz="3000" b="1">
                <a:solidFill>
                  <a:schemeClr val="tx1"/>
                </a:solidFill>
                <a:latin typeface="Arial" charset="0"/>
              </a:defRPr>
            </a:lvl8pPr>
            <a:lvl9pPr marL="3886200" indent="-228600" eaLnBrk="0" fontAlgn="base" hangingPunct="0">
              <a:lnSpc>
                <a:spcPct val="90000"/>
              </a:lnSpc>
              <a:spcBef>
                <a:spcPct val="0"/>
              </a:spcBef>
              <a:spcAft>
                <a:spcPct val="0"/>
              </a:spcAft>
              <a:defRPr sz="3000" b="1">
                <a:solidFill>
                  <a:schemeClr val="tx1"/>
                </a:solidFill>
                <a:latin typeface="Arial" charset="0"/>
              </a:defRPr>
            </a:lvl9pPr>
          </a:lstStyle>
          <a:p>
            <a:endParaRPr lang="en-US" altLang="en-US"/>
          </a:p>
        </p:txBody>
      </p:sp>
      <p:sp>
        <p:nvSpPr>
          <p:cNvPr id="42006" name="Rectangle 23"/>
          <p:cNvSpPr>
            <a:spLocks noChangeArrowheads="1"/>
          </p:cNvSpPr>
          <p:nvPr/>
        </p:nvSpPr>
        <p:spPr bwMode="auto">
          <a:xfrm>
            <a:off x="2033588" y="4281488"/>
            <a:ext cx="1293812" cy="457200"/>
          </a:xfrm>
          <a:prstGeom prst="rect">
            <a:avLst/>
          </a:prstGeom>
          <a:solidFill>
            <a:schemeClr val="hlink"/>
          </a:solidFill>
          <a:ln w="12700">
            <a:solidFill>
              <a:schemeClr val="tx1"/>
            </a:solidFill>
            <a:miter lim="800000"/>
            <a:headEnd/>
            <a:tailEnd/>
          </a:ln>
        </p:spPr>
        <p:txBody>
          <a:bodyPr wrap="none" anchor="ctr"/>
          <a:lstStyle>
            <a:lvl1pPr>
              <a:defRPr sz="3000" b="1">
                <a:solidFill>
                  <a:schemeClr val="tx1"/>
                </a:solidFill>
                <a:latin typeface="Arial" charset="0"/>
              </a:defRPr>
            </a:lvl1pPr>
            <a:lvl2pPr marL="742950" indent="-285750">
              <a:defRPr sz="3000" b="1">
                <a:solidFill>
                  <a:schemeClr val="tx1"/>
                </a:solidFill>
                <a:latin typeface="Arial" charset="0"/>
              </a:defRPr>
            </a:lvl2pPr>
            <a:lvl3pPr marL="1143000" indent="-228600">
              <a:defRPr sz="3000" b="1">
                <a:solidFill>
                  <a:schemeClr val="tx1"/>
                </a:solidFill>
                <a:latin typeface="Arial" charset="0"/>
              </a:defRPr>
            </a:lvl3pPr>
            <a:lvl4pPr marL="1600200" indent="-228600">
              <a:defRPr sz="3000" b="1">
                <a:solidFill>
                  <a:schemeClr val="tx1"/>
                </a:solidFill>
                <a:latin typeface="Arial" charset="0"/>
              </a:defRPr>
            </a:lvl4pPr>
            <a:lvl5pPr marL="2057400" indent="-228600">
              <a:defRPr sz="3000" b="1">
                <a:solidFill>
                  <a:schemeClr val="tx1"/>
                </a:solidFill>
                <a:latin typeface="Arial" charset="0"/>
              </a:defRPr>
            </a:lvl5pPr>
            <a:lvl6pPr marL="2514600" indent="-228600" eaLnBrk="0" fontAlgn="base" hangingPunct="0">
              <a:lnSpc>
                <a:spcPct val="90000"/>
              </a:lnSpc>
              <a:spcBef>
                <a:spcPct val="0"/>
              </a:spcBef>
              <a:spcAft>
                <a:spcPct val="0"/>
              </a:spcAft>
              <a:defRPr sz="3000" b="1">
                <a:solidFill>
                  <a:schemeClr val="tx1"/>
                </a:solidFill>
                <a:latin typeface="Arial" charset="0"/>
              </a:defRPr>
            </a:lvl6pPr>
            <a:lvl7pPr marL="2971800" indent="-228600" eaLnBrk="0" fontAlgn="base" hangingPunct="0">
              <a:lnSpc>
                <a:spcPct val="90000"/>
              </a:lnSpc>
              <a:spcBef>
                <a:spcPct val="0"/>
              </a:spcBef>
              <a:spcAft>
                <a:spcPct val="0"/>
              </a:spcAft>
              <a:defRPr sz="3000" b="1">
                <a:solidFill>
                  <a:schemeClr val="tx1"/>
                </a:solidFill>
                <a:latin typeface="Arial" charset="0"/>
              </a:defRPr>
            </a:lvl7pPr>
            <a:lvl8pPr marL="3429000" indent="-228600" eaLnBrk="0" fontAlgn="base" hangingPunct="0">
              <a:lnSpc>
                <a:spcPct val="90000"/>
              </a:lnSpc>
              <a:spcBef>
                <a:spcPct val="0"/>
              </a:spcBef>
              <a:spcAft>
                <a:spcPct val="0"/>
              </a:spcAft>
              <a:defRPr sz="3000" b="1">
                <a:solidFill>
                  <a:schemeClr val="tx1"/>
                </a:solidFill>
                <a:latin typeface="Arial" charset="0"/>
              </a:defRPr>
            </a:lvl8pPr>
            <a:lvl9pPr marL="3886200" indent="-228600" eaLnBrk="0" fontAlgn="base" hangingPunct="0">
              <a:lnSpc>
                <a:spcPct val="90000"/>
              </a:lnSpc>
              <a:spcBef>
                <a:spcPct val="0"/>
              </a:spcBef>
              <a:spcAft>
                <a:spcPct val="0"/>
              </a:spcAft>
              <a:defRPr sz="3000" b="1">
                <a:solidFill>
                  <a:schemeClr val="tx1"/>
                </a:solidFill>
                <a:latin typeface="Arial" charset="0"/>
              </a:defRPr>
            </a:lvl9pPr>
          </a:lstStyle>
          <a:p>
            <a:endParaRPr lang="en-US" altLang="en-US"/>
          </a:p>
        </p:txBody>
      </p:sp>
      <p:sp>
        <p:nvSpPr>
          <p:cNvPr id="42007" name="Rectangle 24"/>
          <p:cNvSpPr>
            <a:spLocks noChangeArrowheads="1"/>
          </p:cNvSpPr>
          <p:nvPr/>
        </p:nvSpPr>
        <p:spPr bwMode="auto">
          <a:xfrm flipH="1">
            <a:off x="2309813" y="4305300"/>
            <a:ext cx="838200"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836" tIns="46418" rIns="92836" bIns="46418">
            <a:spAutoFit/>
          </a:bodyPr>
          <a:lstStyle>
            <a:lvl1pPr defTabSz="915988">
              <a:defRPr sz="3000" b="1">
                <a:solidFill>
                  <a:schemeClr val="tx1"/>
                </a:solidFill>
                <a:latin typeface="Arial" charset="0"/>
              </a:defRPr>
            </a:lvl1pPr>
            <a:lvl2pPr marL="742950" indent="-285750" defTabSz="915988">
              <a:defRPr sz="3000" b="1">
                <a:solidFill>
                  <a:schemeClr val="tx1"/>
                </a:solidFill>
                <a:latin typeface="Arial" charset="0"/>
              </a:defRPr>
            </a:lvl2pPr>
            <a:lvl3pPr marL="1143000" indent="-228600" defTabSz="915988">
              <a:defRPr sz="3000" b="1">
                <a:solidFill>
                  <a:schemeClr val="tx1"/>
                </a:solidFill>
                <a:latin typeface="Arial" charset="0"/>
              </a:defRPr>
            </a:lvl3pPr>
            <a:lvl4pPr marL="1600200" indent="-228600" defTabSz="915988">
              <a:defRPr sz="3000" b="1">
                <a:solidFill>
                  <a:schemeClr val="tx1"/>
                </a:solidFill>
                <a:latin typeface="Arial" charset="0"/>
              </a:defRPr>
            </a:lvl4pPr>
            <a:lvl5pPr marL="2057400" indent="-228600" defTabSz="915988">
              <a:defRPr sz="3000" b="1">
                <a:solidFill>
                  <a:schemeClr val="tx1"/>
                </a:solidFill>
                <a:latin typeface="Arial" charset="0"/>
              </a:defRPr>
            </a:lvl5pPr>
            <a:lvl6pPr marL="2514600" indent="-228600" defTabSz="915988" eaLnBrk="0" fontAlgn="base" hangingPunct="0">
              <a:lnSpc>
                <a:spcPct val="90000"/>
              </a:lnSpc>
              <a:spcBef>
                <a:spcPct val="0"/>
              </a:spcBef>
              <a:spcAft>
                <a:spcPct val="0"/>
              </a:spcAft>
              <a:defRPr sz="3000" b="1">
                <a:solidFill>
                  <a:schemeClr val="tx1"/>
                </a:solidFill>
                <a:latin typeface="Arial" charset="0"/>
              </a:defRPr>
            </a:lvl6pPr>
            <a:lvl7pPr marL="2971800" indent="-228600" defTabSz="915988" eaLnBrk="0" fontAlgn="base" hangingPunct="0">
              <a:lnSpc>
                <a:spcPct val="90000"/>
              </a:lnSpc>
              <a:spcBef>
                <a:spcPct val="0"/>
              </a:spcBef>
              <a:spcAft>
                <a:spcPct val="0"/>
              </a:spcAft>
              <a:defRPr sz="3000" b="1">
                <a:solidFill>
                  <a:schemeClr val="tx1"/>
                </a:solidFill>
                <a:latin typeface="Arial" charset="0"/>
              </a:defRPr>
            </a:lvl7pPr>
            <a:lvl8pPr marL="3429000" indent="-228600" defTabSz="915988" eaLnBrk="0" fontAlgn="base" hangingPunct="0">
              <a:lnSpc>
                <a:spcPct val="90000"/>
              </a:lnSpc>
              <a:spcBef>
                <a:spcPct val="0"/>
              </a:spcBef>
              <a:spcAft>
                <a:spcPct val="0"/>
              </a:spcAft>
              <a:defRPr sz="3000" b="1">
                <a:solidFill>
                  <a:schemeClr val="tx1"/>
                </a:solidFill>
                <a:latin typeface="Arial" charset="0"/>
              </a:defRPr>
            </a:lvl8pPr>
            <a:lvl9pPr marL="3886200" indent="-228600" defTabSz="915988" eaLnBrk="0" fontAlgn="base" hangingPunct="0">
              <a:lnSpc>
                <a:spcPct val="90000"/>
              </a:lnSpc>
              <a:spcBef>
                <a:spcPct val="0"/>
              </a:spcBef>
              <a:spcAft>
                <a:spcPct val="0"/>
              </a:spcAft>
              <a:defRPr sz="3000" b="1">
                <a:solidFill>
                  <a:schemeClr val="tx1"/>
                </a:solidFill>
                <a:latin typeface="Arial" charset="0"/>
              </a:defRPr>
            </a:lvl9pPr>
          </a:lstStyle>
          <a:p>
            <a:r>
              <a:rPr lang="en-US" altLang="en-US" sz="2400" b="0"/>
              <a:t>Data</a:t>
            </a:r>
          </a:p>
        </p:txBody>
      </p:sp>
      <p:sp>
        <p:nvSpPr>
          <p:cNvPr id="42008" name="Rectangle 25"/>
          <p:cNvSpPr>
            <a:spLocks noChangeArrowheads="1"/>
          </p:cNvSpPr>
          <p:nvPr/>
        </p:nvSpPr>
        <p:spPr bwMode="auto">
          <a:xfrm flipH="1">
            <a:off x="1404938" y="4324350"/>
            <a:ext cx="633412"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836" tIns="46418" rIns="92836" bIns="46418">
            <a:spAutoFit/>
          </a:bodyPr>
          <a:lstStyle>
            <a:lvl1pPr defTabSz="915988">
              <a:defRPr sz="3000" b="1">
                <a:solidFill>
                  <a:schemeClr val="tx1"/>
                </a:solidFill>
                <a:latin typeface="Arial" charset="0"/>
              </a:defRPr>
            </a:lvl1pPr>
            <a:lvl2pPr marL="742950" indent="-285750" defTabSz="915988">
              <a:defRPr sz="3000" b="1">
                <a:solidFill>
                  <a:schemeClr val="tx1"/>
                </a:solidFill>
                <a:latin typeface="Arial" charset="0"/>
              </a:defRPr>
            </a:lvl2pPr>
            <a:lvl3pPr marL="1143000" indent="-228600" defTabSz="915988">
              <a:defRPr sz="3000" b="1">
                <a:solidFill>
                  <a:schemeClr val="tx1"/>
                </a:solidFill>
                <a:latin typeface="Arial" charset="0"/>
              </a:defRPr>
            </a:lvl3pPr>
            <a:lvl4pPr marL="1600200" indent="-228600" defTabSz="915988">
              <a:defRPr sz="3000" b="1">
                <a:solidFill>
                  <a:schemeClr val="tx1"/>
                </a:solidFill>
                <a:latin typeface="Arial" charset="0"/>
              </a:defRPr>
            </a:lvl4pPr>
            <a:lvl5pPr marL="2057400" indent="-228600" defTabSz="915988">
              <a:defRPr sz="3000" b="1">
                <a:solidFill>
                  <a:schemeClr val="tx1"/>
                </a:solidFill>
                <a:latin typeface="Arial" charset="0"/>
              </a:defRPr>
            </a:lvl5pPr>
            <a:lvl6pPr marL="2514600" indent="-228600" defTabSz="915988" eaLnBrk="0" fontAlgn="base" hangingPunct="0">
              <a:lnSpc>
                <a:spcPct val="90000"/>
              </a:lnSpc>
              <a:spcBef>
                <a:spcPct val="0"/>
              </a:spcBef>
              <a:spcAft>
                <a:spcPct val="0"/>
              </a:spcAft>
              <a:defRPr sz="3000" b="1">
                <a:solidFill>
                  <a:schemeClr val="tx1"/>
                </a:solidFill>
                <a:latin typeface="Arial" charset="0"/>
              </a:defRPr>
            </a:lvl6pPr>
            <a:lvl7pPr marL="2971800" indent="-228600" defTabSz="915988" eaLnBrk="0" fontAlgn="base" hangingPunct="0">
              <a:lnSpc>
                <a:spcPct val="90000"/>
              </a:lnSpc>
              <a:spcBef>
                <a:spcPct val="0"/>
              </a:spcBef>
              <a:spcAft>
                <a:spcPct val="0"/>
              </a:spcAft>
              <a:defRPr sz="3000" b="1">
                <a:solidFill>
                  <a:schemeClr val="tx1"/>
                </a:solidFill>
                <a:latin typeface="Arial" charset="0"/>
              </a:defRPr>
            </a:lvl7pPr>
            <a:lvl8pPr marL="3429000" indent="-228600" defTabSz="915988" eaLnBrk="0" fontAlgn="base" hangingPunct="0">
              <a:lnSpc>
                <a:spcPct val="90000"/>
              </a:lnSpc>
              <a:spcBef>
                <a:spcPct val="0"/>
              </a:spcBef>
              <a:spcAft>
                <a:spcPct val="0"/>
              </a:spcAft>
              <a:defRPr sz="3000" b="1">
                <a:solidFill>
                  <a:schemeClr val="tx1"/>
                </a:solidFill>
                <a:latin typeface="Arial" charset="0"/>
              </a:defRPr>
            </a:lvl8pPr>
            <a:lvl9pPr marL="3886200" indent="-228600" defTabSz="915988" eaLnBrk="0" fontAlgn="base" hangingPunct="0">
              <a:lnSpc>
                <a:spcPct val="90000"/>
              </a:lnSpc>
              <a:spcBef>
                <a:spcPct val="0"/>
              </a:spcBef>
              <a:spcAft>
                <a:spcPct val="0"/>
              </a:spcAft>
              <a:defRPr sz="3000" b="1">
                <a:solidFill>
                  <a:schemeClr val="tx1"/>
                </a:solidFill>
                <a:latin typeface="Arial" charset="0"/>
              </a:defRPr>
            </a:lvl9pPr>
          </a:lstStyle>
          <a:p>
            <a:r>
              <a:rPr lang="en-US" altLang="en-US" sz="2400">
                <a:solidFill>
                  <a:schemeClr val="bg1"/>
                </a:solidFill>
              </a:rPr>
              <a:t>AH</a:t>
            </a:r>
          </a:p>
        </p:txBody>
      </p:sp>
      <p:sp>
        <p:nvSpPr>
          <p:cNvPr id="42009" name="Rectangle 26"/>
          <p:cNvSpPr>
            <a:spLocks noChangeArrowheads="1"/>
          </p:cNvSpPr>
          <p:nvPr/>
        </p:nvSpPr>
        <p:spPr bwMode="auto">
          <a:xfrm flipH="1">
            <a:off x="188913" y="4318000"/>
            <a:ext cx="1052512"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836" tIns="46418" rIns="92836" bIns="46418">
            <a:spAutoFit/>
          </a:bodyPr>
          <a:lstStyle>
            <a:lvl1pPr defTabSz="915988">
              <a:defRPr sz="3000" b="1">
                <a:solidFill>
                  <a:schemeClr val="tx1"/>
                </a:solidFill>
                <a:latin typeface="Arial" charset="0"/>
              </a:defRPr>
            </a:lvl1pPr>
            <a:lvl2pPr marL="742950" indent="-285750" defTabSz="915988">
              <a:defRPr sz="3000" b="1">
                <a:solidFill>
                  <a:schemeClr val="tx1"/>
                </a:solidFill>
                <a:latin typeface="Arial" charset="0"/>
              </a:defRPr>
            </a:lvl2pPr>
            <a:lvl3pPr marL="1143000" indent="-228600" defTabSz="915988">
              <a:defRPr sz="3000" b="1">
                <a:solidFill>
                  <a:schemeClr val="tx1"/>
                </a:solidFill>
                <a:latin typeface="Arial" charset="0"/>
              </a:defRPr>
            </a:lvl3pPr>
            <a:lvl4pPr marL="1600200" indent="-228600" defTabSz="915988">
              <a:defRPr sz="3000" b="1">
                <a:solidFill>
                  <a:schemeClr val="tx1"/>
                </a:solidFill>
                <a:latin typeface="Arial" charset="0"/>
              </a:defRPr>
            </a:lvl4pPr>
            <a:lvl5pPr marL="2057400" indent="-228600" defTabSz="915988">
              <a:defRPr sz="3000" b="1">
                <a:solidFill>
                  <a:schemeClr val="tx1"/>
                </a:solidFill>
                <a:latin typeface="Arial" charset="0"/>
              </a:defRPr>
            </a:lvl5pPr>
            <a:lvl6pPr marL="2514600" indent="-228600" defTabSz="915988" eaLnBrk="0" fontAlgn="base" hangingPunct="0">
              <a:lnSpc>
                <a:spcPct val="90000"/>
              </a:lnSpc>
              <a:spcBef>
                <a:spcPct val="0"/>
              </a:spcBef>
              <a:spcAft>
                <a:spcPct val="0"/>
              </a:spcAft>
              <a:defRPr sz="3000" b="1">
                <a:solidFill>
                  <a:schemeClr val="tx1"/>
                </a:solidFill>
                <a:latin typeface="Arial" charset="0"/>
              </a:defRPr>
            </a:lvl6pPr>
            <a:lvl7pPr marL="2971800" indent="-228600" defTabSz="915988" eaLnBrk="0" fontAlgn="base" hangingPunct="0">
              <a:lnSpc>
                <a:spcPct val="90000"/>
              </a:lnSpc>
              <a:spcBef>
                <a:spcPct val="0"/>
              </a:spcBef>
              <a:spcAft>
                <a:spcPct val="0"/>
              </a:spcAft>
              <a:defRPr sz="3000" b="1">
                <a:solidFill>
                  <a:schemeClr val="tx1"/>
                </a:solidFill>
                <a:latin typeface="Arial" charset="0"/>
              </a:defRPr>
            </a:lvl7pPr>
            <a:lvl8pPr marL="3429000" indent="-228600" defTabSz="915988" eaLnBrk="0" fontAlgn="base" hangingPunct="0">
              <a:lnSpc>
                <a:spcPct val="90000"/>
              </a:lnSpc>
              <a:spcBef>
                <a:spcPct val="0"/>
              </a:spcBef>
              <a:spcAft>
                <a:spcPct val="0"/>
              </a:spcAft>
              <a:defRPr sz="3000" b="1">
                <a:solidFill>
                  <a:schemeClr val="tx1"/>
                </a:solidFill>
                <a:latin typeface="Arial" charset="0"/>
              </a:defRPr>
            </a:lvl8pPr>
            <a:lvl9pPr marL="3886200" indent="-228600" defTabSz="915988" eaLnBrk="0" fontAlgn="base" hangingPunct="0">
              <a:lnSpc>
                <a:spcPct val="90000"/>
              </a:lnSpc>
              <a:spcBef>
                <a:spcPct val="0"/>
              </a:spcBef>
              <a:spcAft>
                <a:spcPct val="0"/>
              </a:spcAft>
              <a:defRPr sz="3000" b="1">
                <a:solidFill>
                  <a:schemeClr val="tx1"/>
                </a:solidFill>
                <a:latin typeface="Arial" charset="0"/>
              </a:defRPr>
            </a:lvl9pPr>
          </a:lstStyle>
          <a:p>
            <a:r>
              <a:rPr lang="en-US" altLang="en-US" sz="2000" b="0"/>
              <a:t>IP HDR</a:t>
            </a:r>
          </a:p>
        </p:txBody>
      </p:sp>
      <p:sp>
        <p:nvSpPr>
          <p:cNvPr id="42010" name="Rectangle 27"/>
          <p:cNvSpPr>
            <a:spLocks noChangeArrowheads="1"/>
          </p:cNvSpPr>
          <p:nvPr/>
        </p:nvSpPr>
        <p:spPr bwMode="auto">
          <a:xfrm>
            <a:off x="5468938" y="2476500"/>
            <a:ext cx="3179762" cy="457200"/>
          </a:xfrm>
          <a:prstGeom prst="rect">
            <a:avLst/>
          </a:prstGeom>
          <a:solidFill>
            <a:schemeClr val="accent2"/>
          </a:solidFill>
          <a:ln w="12700">
            <a:solidFill>
              <a:schemeClr val="bg2"/>
            </a:solidFill>
            <a:miter lim="800000"/>
            <a:headEnd/>
            <a:tailEnd/>
          </a:ln>
        </p:spPr>
        <p:txBody>
          <a:bodyPr wrap="none" anchor="ctr"/>
          <a:lstStyle>
            <a:lvl1pPr>
              <a:defRPr sz="3000" b="1">
                <a:solidFill>
                  <a:schemeClr val="tx1"/>
                </a:solidFill>
                <a:latin typeface="Arial" charset="0"/>
              </a:defRPr>
            </a:lvl1pPr>
            <a:lvl2pPr marL="742950" indent="-285750">
              <a:defRPr sz="3000" b="1">
                <a:solidFill>
                  <a:schemeClr val="tx1"/>
                </a:solidFill>
                <a:latin typeface="Arial" charset="0"/>
              </a:defRPr>
            </a:lvl2pPr>
            <a:lvl3pPr marL="1143000" indent="-228600">
              <a:defRPr sz="3000" b="1">
                <a:solidFill>
                  <a:schemeClr val="tx1"/>
                </a:solidFill>
                <a:latin typeface="Arial" charset="0"/>
              </a:defRPr>
            </a:lvl3pPr>
            <a:lvl4pPr marL="1600200" indent="-228600">
              <a:defRPr sz="3000" b="1">
                <a:solidFill>
                  <a:schemeClr val="tx1"/>
                </a:solidFill>
                <a:latin typeface="Arial" charset="0"/>
              </a:defRPr>
            </a:lvl4pPr>
            <a:lvl5pPr marL="2057400" indent="-228600">
              <a:defRPr sz="3000" b="1">
                <a:solidFill>
                  <a:schemeClr val="tx1"/>
                </a:solidFill>
                <a:latin typeface="Arial" charset="0"/>
              </a:defRPr>
            </a:lvl5pPr>
            <a:lvl6pPr marL="2514600" indent="-228600" eaLnBrk="0" fontAlgn="base" hangingPunct="0">
              <a:lnSpc>
                <a:spcPct val="90000"/>
              </a:lnSpc>
              <a:spcBef>
                <a:spcPct val="0"/>
              </a:spcBef>
              <a:spcAft>
                <a:spcPct val="0"/>
              </a:spcAft>
              <a:defRPr sz="3000" b="1">
                <a:solidFill>
                  <a:schemeClr val="tx1"/>
                </a:solidFill>
                <a:latin typeface="Arial" charset="0"/>
              </a:defRPr>
            </a:lvl6pPr>
            <a:lvl7pPr marL="2971800" indent="-228600" eaLnBrk="0" fontAlgn="base" hangingPunct="0">
              <a:lnSpc>
                <a:spcPct val="90000"/>
              </a:lnSpc>
              <a:spcBef>
                <a:spcPct val="0"/>
              </a:spcBef>
              <a:spcAft>
                <a:spcPct val="0"/>
              </a:spcAft>
              <a:defRPr sz="3000" b="1">
                <a:solidFill>
                  <a:schemeClr val="tx1"/>
                </a:solidFill>
                <a:latin typeface="Arial" charset="0"/>
              </a:defRPr>
            </a:lvl7pPr>
            <a:lvl8pPr marL="3429000" indent="-228600" eaLnBrk="0" fontAlgn="base" hangingPunct="0">
              <a:lnSpc>
                <a:spcPct val="90000"/>
              </a:lnSpc>
              <a:spcBef>
                <a:spcPct val="0"/>
              </a:spcBef>
              <a:spcAft>
                <a:spcPct val="0"/>
              </a:spcAft>
              <a:defRPr sz="3000" b="1">
                <a:solidFill>
                  <a:schemeClr val="tx1"/>
                </a:solidFill>
                <a:latin typeface="Arial" charset="0"/>
              </a:defRPr>
            </a:lvl8pPr>
            <a:lvl9pPr marL="3886200" indent="-228600" eaLnBrk="0" fontAlgn="base" hangingPunct="0">
              <a:lnSpc>
                <a:spcPct val="90000"/>
              </a:lnSpc>
              <a:spcBef>
                <a:spcPct val="0"/>
              </a:spcBef>
              <a:spcAft>
                <a:spcPct val="0"/>
              </a:spcAft>
              <a:defRPr sz="3000" b="1">
                <a:solidFill>
                  <a:schemeClr val="tx1"/>
                </a:solidFill>
                <a:latin typeface="Arial" charset="0"/>
              </a:defRPr>
            </a:lvl9pPr>
          </a:lstStyle>
          <a:p>
            <a:endParaRPr lang="en-US" altLang="en-US"/>
          </a:p>
        </p:txBody>
      </p:sp>
      <p:sp>
        <p:nvSpPr>
          <p:cNvPr id="42011" name="Rectangle 28"/>
          <p:cNvSpPr>
            <a:spLocks noChangeArrowheads="1"/>
          </p:cNvSpPr>
          <p:nvPr/>
        </p:nvSpPr>
        <p:spPr bwMode="auto">
          <a:xfrm>
            <a:off x="5470525" y="2476500"/>
            <a:ext cx="1123950" cy="457200"/>
          </a:xfrm>
          <a:prstGeom prst="rect">
            <a:avLst/>
          </a:prstGeom>
          <a:solidFill>
            <a:schemeClr val="accent1"/>
          </a:solidFill>
          <a:ln w="12700">
            <a:solidFill>
              <a:schemeClr val="tx1"/>
            </a:solidFill>
            <a:miter lim="800000"/>
            <a:headEnd/>
            <a:tailEnd/>
          </a:ln>
        </p:spPr>
        <p:txBody>
          <a:bodyPr wrap="none" anchor="ctr"/>
          <a:lstStyle>
            <a:lvl1pPr>
              <a:defRPr sz="3000" b="1">
                <a:solidFill>
                  <a:schemeClr val="tx1"/>
                </a:solidFill>
                <a:latin typeface="Arial" charset="0"/>
              </a:defRPr>
            </a:lvl1pPr>
            <a:lvl2pPr marL="742950" indent="-285750">
              <a:defRPr sz="3000" b="1">
                <a:solidFill>
                  <a:schemeClr val="tx1"/>
                </a:solidFill>
                <a:latin typeface="Arial" charset="0"/>
              </a:defRPr>
            </a:lvl2pPr>
            <a:lvl3pPr marL="1143000" indent="-228600">
              <a:defRPr sz="3000" b="1">
                <a:solidFill>
                  <a:schemeClr val="tx1"/>
                </a:solidFill>
                <a:latin typeface="Arial" charset="0"/>
              </a:defRPr>
            </a:lvl3pPr>
            <a:lvl4pPr marL="1600200" indent="-228600">
              <a:defRPr sz="3000" b="1">
                <a:solidFill>
                  <a:schemeClr val="tx1"/>
                </a:solidFill>
                <a:latin typeface="Arial" charset="0"/>
              </a:defRPr>
            </a:lvl4pPr>
            <a:lvl5pPr marL="2057400" indent="-228600">
              <a:defRPr sz="3000" b="1">
                <a:solidFill>
                  <a:schemeClr val="tx1"/>
                </a:solidFill>
                <a:latin typeface="Arial" charset="0"/>
              </a:defRPr>
            </a:lvl5pPr>
            <a:lvl6pPr marL="2514600" indent="-228600" eaLnBrk="0" fontAlgn="base" hangingPunct="0">
              <a:lnSpc>
                <a:spcPct val="90000"/>
              </a:lnSpc>
              <a:spcBef>
                <a:spcPct val="0"/>
              </a:spcBef>
              <a:spcAft>
                <a:spcPct val="0"/>
              </a:spcAft>
              <a:defRPr sz="3000" b="1">
                <a:solidFill>
                  <a:schemeClr val="tx1"/>
                </a:solidFill>
                <a:latin typeface="Arial" charset="0"/>
              </a:defRPr>
            </a:lvl6pPr>
            <a:lvl7pPr marL="2971800" indent="-228600" eaLnBrk="0" fontAlgn="base" hangingPunct="0">
              <a:lnSpc>
                <a:spcPct val="90000"/>
              </a:lnSpc>
              <a:spcBef>
                <a:spcPct val="0"/>
              </a:spcBef>
              <a:spcAft>
                <a:spcPct val="0"/>
              </a:spcAft>
              <a:defRPr sz="3000" b="1">
                <a:solidFill>
                  <a:schemeClr val="tx1"/>
                </a:solidFill>
                <a:latin typeface="Arial" charset="0"/>
              </a:defRPr>
            </a:lvl7pPr>
            <a:lvl8pPr marL="3429000" indent="-228600" eaLnBrk="0" fontAlgn="base" hangingPunct="0">
              <a:lnSpc>
                <a:spcPct val="90000"/>
              </a:lnSpc>
              <a:spcBef>
                <a:spcPct val="0"/>
              </a:spcBef>
              <a:spcAft>
                <a:spcPct val="0"/>
              </a:spcAft>
              <a:defRPr sz="3000" b="1">
                <a:solidFill>
                  <a:schemeClr val="tx1"/>
                </a:solidFill>
                <a:latin typeface="Arial" charset="0"/>
              </a:defRPr>
            </a:lvl8pPr>
            <a:lvl9pPr marL="3886200" indent="-228600" eaLnBrk="0" fontAlgn="base" hangingPunct="0">
              <a:lnSpc>
                <a:spcPct val="90000"/>
              </a:lnSpc>
              <a:spcBef>
                <a:spcPct val="0"/>
              </a:spcBef>
              <a:spcAft>
                <a:spcPct val="0"/>
              </a:spcAft>
              <a:defRPr sz="3000" b="1">
                <a:solidFill>
                  <a:schemeClr val="tx1"/>
                </a:solidFill>
                <a:latin typeface="Arial" charset="0"/>
              </a:defRPr>
            </a:lvl9pPr>
          </a:lstStyle>
          <a:p>
            <a:endParaRPr lang="en-US" altLang="en-US"/>
          </a:p>
        </p:txBody>
      </p:sp>
      <p:sp>
        <p:nvSpPr>
          <p:cNvPr id="42012" name="Rectangle 29"/>
          <p:cNvSpPr>
            <a:spLocks noChangeArrowheads="1"/>
          </p:cNvSpPr>
          <p:nvPr/>
        </p:nvSpPr>
        <p:spPr bwMode="auto">
          <a:xfrm>
            <a:off x="7354888" y="2476500"/>
            <a:ext cx="1293812" cy="457200"/>
          </a:xfrm>
          <a:prstGeom prst="rect">
            <a:avLst/>
          </a:prstGeom>
          <a:solidFill>
            <a:schemeClr val="hlink"/>
          </a:solidFill>
          <a:ln w="12700">
            <a:solidFill>
              <a:schemeClr val="tx1"/>
            </a:solidFill>
            <a:miter lim="800000"/>
            <a:headEnd/>
            <a:tailEnd/>
          </a:ln>
        </p:spPr>
        <p:txBody>
          <a:bodyPr wrap="none" anchor="ctr"/>
          <a:lstStyle>
            <a:lvl1pPr>
              <a:defRPr sz="3000" b="1">
                <a:solidFill>
                  <a:schemeClr val="tx1"/>
                </a:solidFill>
                <a:latin typeface="Arial" charset="0"/>
              </a:defRPr>
            </a:lvl1pPr>
            <a:lvl2pPr marL="742950" indent="-285750">
              <a:defRPr sz="3000" b="1">
                <a:solidFill>
                  <a:schemeClr val="tx1"/>
                </a:solidFill>
                <a:latin typeface="Arial" charset="0"/>
              </a:defRPr>
            </a:lvl2pPr>
            <a:lvl3pPr marL="1143000" indent="-228600">
              <a:defRPr sz="3000" b="1">
                <a:solidFill>
                  <a:schemeClr val="tx1"/>
                </a:solidFill>
                <a:latin typeface="Arial" charset="0"/>
              </a:defRPr>
            </a:lvl3pPr>
            <a:lvl4pPr marL="1600200" indent="-228600">
              <a:defRPr sz="3000" b="1">
                <a:solidFill>
                  <a:schemeClr val="tx1"/>
                </a:solidFill>
                <a:latin typeface="Arial" charset="0"/>
              </a:defRPr>
            </a:lvl4pPr>
            <a:lvl5pPr marL="2057400" indent="-228600">
              <a:defRPr sz="3000" b="1">
                <a:solidFill>
                  <a:schemeClr val="tx1"/>
                </a:solidFill>
                <a:latin typeface="Arial" charset="0"/>
              </a:defRPr>
            </a:lvl5pPr>
            <a:lvl6pPr marL="2514600" indent="-228600" eaLnBrk="0" fontAlgn="base" hangingPunct="0">
              <a:lnSpc>
                <a:spcPct val="90000"/>
              </a:lnSpc>
              <a:spcBef>
                <a:spcPct val="0"/>
              </a:spcBef>
              <a:spcAft>
                <a:spcPct val="0"/>
              </a:spcAft>
              <a:defRPr sz="3000" b="1">
                <a:solidFill>
                  <a:schemeClr val="tx1"/>
                </a:solidFill>
                <a:latin typeface="Arial" charset="0"/>
              </a:defRPr>
            </a:lvl6pPr>
            <a:lvl7pPr marL="2971800" indent="-228600" eaLnBrk="0" fontAlgn="base" hangingPunct="0">
              <a:lnSpc>
                <a:spcPct val="90000"/>
              </a:lnSpc>
              <a:spcBef>
                <a:spcPct val="0"/>
              </a:spcBef>
              <a:spcAft>
                <a:spcPct val="0"/>
              </a:spcAft>
              <a:defRPr sz="3000" b="1">
                <a:solidFill>
                  <a:schemeClr val="tx1"/>
                </a:solidFill>
                <a:latin typeface="Arial" charset="0"/>
              </a:defRPr>
            </a:lvl7pPr>
            <a:lvl8pPr marL="3429000" indent="-228600" eaLnBrk="0" fontAlgn="base" hangingPunct="0">
              <a:lnSpc>
                <a:spcPct val="90000"/>
              </a:lnSpc>
              <a:spcBef>
                <a:spcPct val="0"/>
              </a:spcBef>
              <a:spcAft>
                <a:spcPct val="0"/>
              </a:spcAft>
              <a:defRPr sz="3000" b="1">
                <a:solidFill>
                  <a:schemeClr val="tx1"/>
                </a:solidFill>
                <a:latin typeface="Arial" charset="0"/>
              </a:defRPr>
            </a:lvl8pPr>
            <a:lvl9pPr marL="3886200" indent="-228600" eaLnBrk="0" fontAlgn="base" hangingPunct="0">
              <a:lnSpc>
                <a:spcPct val="90000"/>
              </a:lnSpc>
              <a:spcBef>
                <a:spcPct val="0"/>
              </a:spcBef>
              <a:spcAft>
                <a:spcPct val="0"/>
              </a:spcAft>
              <a:defRPr sz="3000" b="1">
                <a:solidFill>
                  <a:schemeClr val="tx1"/>
                </a:solidFill>
                <a:latin typeface="Arial" charset="0"/>
              </a:defRPr>
            </a:lvl9pPr>
          </a:lstStyle>
          <a:p>
            <a:endParaRPr lang="en-US" altLang="en-US"/>
          </a:p>
        </p:txBody>
      </p:sp>
      <p:sp>
        <p:nvSpPr>
          <p:cNvPr id="42013" name="Rectangle 30"/>
          <p:cNvSpPr>
            <a:spLocks noChangeArrowheads="1"/>
          </p:cNvSpPr>
          <p:nvPr/>
        </p:nvSpPr>
        <p:spPr bwMode="auto">
          <a:xfrm flipH="1">
            <a:off x="7631113" y="2516188"/>
            <a:ext cx="838200"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836" tIns="46418" rIns="92836" bIns="46418">
            <a:spAutoFit/>
          </a:bodyPr>
          <a:lstStyle>
            <a:lvl1pPr defTabSz="915988">
              <a:defRPr sz="3000" b="1">
                <a:solidFill>
                  <a:schemeClr val="tx1"/>
                </a:solidFill>
                <a:latin typeface="Arial" charset="0"/>
              </a:defRPr>
            </a:lvl1pPr>
            <a:lvl2pPr marL="742950" indent="-285750" defTabSz="915988">
              <a:defRPr sz="3000" b="1">
                <a:solidFill>
                  <a:schemeClr val="tx1"/>
                </a:solidFill>
                <a:latin typeface="Arial" charset="0"/>
              </a:defRPr>
            </a:lvl2pPr>
            <a:lvl3pPr marL="1143000" indent="-228600" defTabSz="915988">
              <a:defRPr sz="3000" b="1">
                <a:solidFill>
                  <a:schemeClr val="tx1"/>
                </a:solidFill>
                <a:latin typeface="Arial" charset="0"/>
              </a:defRPr>
            </a:lvl3pPr>
            <a:lvl4pPr marL="1600200" indent="-228600" defTabSz="915988">
              <a:defRPr sz="3000" b="1">
                <a:solidFill>
                  <a:schemeClr val="tx1"/>
                </a:solidFill>
                <a:latin typeface="Arial" charset="0"/>
              </a:defRPr>
            </a:lvl4pPr>
            <a:lvl5pPr marL="2057400" indent="-228600" defTabSz="915988">
              <a:defRPr sz="3000" b="1">
                <a:solidFill>
                  <a:schemeClr val="tx1"/>
                </a:solidFill>
                <a:latin typeface="Arial" charset="0"/>
              </a:defRPr>
            </a:lvl5pPr>
            <a:lvl6pPr marL="2514600" indent="-228600" defTabSz="915988" eaLnBrk="0" fontAlgn="base" hangingPunct="0">
              <a:lnSpc>
                <a:spcPct val="90000"/>
              </a:lnSpc>
              <a:spcBef>
                <a:spcPct val="0"/>
              </a:spcBef>
              <a:spcAft>
                <a:spcPct val="0"/>
              </a:spcAft>
              <a:defRPr sz="3000" b="1">
                <a:solidFill>
                  <a:schemeClr val="tx1"/>
                </a:solidFill>
                <a:latin typeface="Arial" charset="0"/>
              </a:defRPr>
            </a:lvl6pPr>
            <a:lvl7pPr marL="2971800" indent="-228600" defTabSz="915988" eaLnBrk="0" fontAlgn="base" hangingPunct="0">
              <a:lnSpc>
                <a:spcPct val="90000"/>
              </a:lnSpc>
              <a:spcBef>
                <a:spcPct val="0"/>
              </a:spcBef>
              <a:spcAft>
                <a:spcPct val="0"/>
              </a:spcAft>
              <a:defRPr sz="3000" b="1">
                <a:solidFill>
                  <a:schemeClr val="tx1"/>
                </a:solidFill>
                <a:latin typeface="Arial" charset="0"/>
              </a:defRPr>
            </a:lvl7pPr>
            <a:lvl8pPr marL="3429000" indent="-228600" defTabSz="915988" eaLnBrk="0" fontAlgn="base" hangingPunct="0">
              <a:lnSpc>
                <a:spcPct val="90000"/>
              </a:lnSpc>
              <a:spcBef>
                <a:spcPct val="0"/>
              </a:spcBef>
              <a:spcAft>
                <a:spcPct val="0"/>
              </a:spcAft>
              <a:defRPr sz="3000" b="1">
                <a:solidFill>
                  <a:schemeClr val="tx1"/>
                </a:solidFill>
                <a:latin typeface="Arial" charset="0"/>
              </a:defRPr>
            </a:lvl8pPr>
            <a:lvl9pPr marL="3886200" indent="-228600" defTabSz="915988" eaLnBrk="0" fontAlgn="base" hangingPunct="0">
              <a:lnSpc>
                <a:spcPct val="90000"/>
              </a:lnSpc>
              <a:spcBef>
                <a:spcPct val="0"/>
              </a:spcBef>
              <a:spcAft>
                <a:spcPct val="0"/>
              </a:spcAft>
              <a:defRPr sz="3000" b="1">
                <a:solidFill>
                  <a:schemeClr val="tx1"/>
                </a:solidFill>
                <a:latin typeface="Arial" charset="0"/>
              </a:defRPr>
            </a:lvl9pPr>
          </a:lstStyle>
          <a:p>
            <a:r>
              <a:rPr lang="en-US" altLang="en-US" sz="2400" b="0"/>
              <a:t>Data</a:t>
            </a:r>
          </a:p>
        </p:txBody>
      </p:sp>
      <p:sp>
        <p:nvSpPr>
          <p:cNvPr id="42014" name="Rectangle 31"/>
          <p:cNvSpPr>
            <a:spLocks noChangeArrowheads="1"/>
          </p:cNvSpPr>
          <p:nvPr/>
        </p:nvSpPr>
        <p:spPr bwMode="auto">
          <a:xfrm flipH="1">
            <a:off x="6753225" y="2554288"/>
            <a:ext cx="633413"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836" tIns="46418" rIns="92836" bIns="46418">
            <a:spAutoFit/>
          </a:bodyPr>
          <a:lstStyle>
            <a:lvl1pPr defTabSz="915988">
              <a:defRPr sz="3000" b="1">
                <a:solidFill>
                  <a:schemeClr val="tx1"/>
                </a:solidFill>
                <a:latin typeface="Arial" charset="0"/>
              </a:defRPr>
            </a:lvl1pPr>
            <a:lvl2pPr marL="742950" indent="-285750" defTabSz="915988">
              <a:defRPr sz="3000" b="1">
                <a:solidFill>
                  <a:schemeClr val="tx1"/>
                </a:solidFill>
                <a:latin typeface="Arial" charset="0"/>
              </a:defRPr>
            </a:lvl2pPr>
            <a:lvl3pPr marL="1143000" indent="-228600" defTabSz="915988">
              <a:defRPr sz="3000" b="1">
                <a:solidFill>
                  <a:schemeClr val="tx1"/>
                </a:solidFill>
                <a:latin typeface="Arial" charset="0"/>
              </a:defRPr>
            </a:lvl3pPr>
            <a:lvl4pPr marL="1600200" indent="-228600" defTabSz="915988">
              <a:defRPr sz="3000" b="1">
                <a:solidFill>
                  <a:schemeClr val="tx1"/>
                </a:solidFill>
                <a:latin typeface="Arial" charset="0"/>
              </a:defRPr>
            </a:lvl4pPr>
            <a:lvl5pPr marL="2057400" indent="-228600" defTabSz="915988">
              <a:defRPr sz="3000" b="1">
                <a:solidFill>
                  <a:schemeClr val="tx1"/>
                </a:solidFill>
                <a:latin typeface="Arial" charset="0"/>
              </a:defRPr>
            </a:lvl5pPr>
            <a:lvl6pPr marL="2514600" indent="-228600" defTabSz="915988" eaLnBrk="0" fontAlgn="base" hangingPunct="0">
              <a:lnSpc>
                <a:spcPct val="90000"/>
              </a:lnSpc>
              <a:spcBef>
                <a:spcPct val="0"/>
              </a:spcBef>
              <a:spcAft>
                <a:spcPct val="0"/>
              </a:spcAft>
              <a:defRPr sz="3000" b="1">
                <a:solidFill>
                  <a:schemeClr val="tx1"/>
                </a:solidFill>
                <a:latin typeface="Arial" charset="0"/>
              </a:defRPr>
            </a:lvl6pPr>
            <a:lvl7pPr marL="2971800" indent="-228600" defTabSz="915988" eaLnBrk="0" fontAlgn="base" hangingPunct="0">
              <a:lnSpc>
                <a:spcPct val="90000"/>
              </a:lnSpc>
              <a:spcBef>
                <a:spcPct val="0"/>
              </a:spcBef>
              <a:spcAft>
                <a:spcPct val="0"/>
              </a:spcAft>
              <a:defRPr sz="3000" b="1">
                <a:solidFill>
                  <a:schemeClr val="tx1"/>
                </a:solidFill>
                <a:latin typeface="Arial" charset="0"/>
              </a:defRPr>
            </a:lvl7pPr>
            <a:lvl8pPr marL="3429000" indent="-228600" defTabSz="915988" eaLnBrk="0" fontAlgn="base" hangingPunct="0">
              <a:lnSpc>
                <a:spcPct val="90000"/>
              </a:lnSpc>
              <a:spcBef>
                <a:spcPct val="0"/>
              </a:spcBef>
              <a:spcAft>
                <a:spcPct val="0"/>
              </a:spcAft>
              <a:defRPr sz="3000" b="1">
                <a:solidFill>
                  <a:schemeClr val="tx1"/>
                </a:solidFill>
                <a:latin typeface="Arial" charset="0"/>
              </a:defRPr>
            </a:lvl8pPr>
            <a:lvl9pPr marL="3886200" indent="-228600" defTabSz="915988" eaLnBrk="0" fontAlgn="base" hangingPunct="0">
              <a:lnSpc>
                <a:spcPct val="90000"/>
              </a:lnSpc>
              <a:spcBef>
                <a:spcPct val="0"/>
              </a:spcBef>
              <a:spcAft>
                <a:spcPct val="0"/>
              </a:spcAft>
              <a:defRPr sz="3000" b="1">
                <a:solidFill>
                  <a:schemeClr val="tx1"/>
                </a:solidFill>
                <a:latin typeface="Arial" charset="0"/>
              </a:defRPr>
            </a:lvl9pPr>
          </a:lstStyle>
          <a:p>
            <a:r>
              <a:rPr lang="en-US" altLang="en-US" sz="2400">
                <a:solidFill>
                  <a:schemeClr val="bg1"/>
                </a:solidFill>
              </a:rPr>
              <a:t>AH</a:t>
            </a:r>
          </a:p>
        </p:txBody>
      </p:sp>
      <p:sp>
        <p:nvSpPr>
          <p:cNvPr id="42015" name="Rectangle 32"/>
          <p:cNvSpPr>
            <a:spLocks noChangeArrowheads="1"/>
          </p:cNvSpPr>
          <p:nvPr/>
        </p:nvSpPr>
        <p:spPr bwMode="auto">
          <a:xfrm flipH="1">
            <a:off x="5510213" y="2528888"/>
            <a:ext cx="1052512"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836" tIns="46418" rIns="92836" bIns="46418">
            <a:spAutoFit/>
          </a:bodyPr>
          <a:lstStyle>
            <a:lvl1pPr defTabSz="915988">
              <a:defRPr sz="3000" b="1">
                <a:solidFill>
                  <a:schemeClr val="tx1"/>
                </a:solidFill>
                <a:latin typeface="Arial" charset="0"/>
              </a:defRPr>
            </a:lvl1pPr>
            <a:lvl2pPr marL="742950" indent="-285750" defTabSz="915988">
              <a:defRPr sz="3000" b="1">
                <a:solidFill>
                  <a:schemeClr val="tx1"/>
                </a:solidFill>
                <a:latin typeface="Arial" charset="0"/>
              </a:defRPr>
            </a:lvl2pPr>
            <a:lvl3pPr marL="1143000" indent="-228600" defTabSz="915988">
              <a:defRPr sz="3000" b="1">
                <a:solidFill>
                  <a:schemeClr val="tx1"/>
                </a:solidFill>
                <a:latin typeface="Arial" charset="0"/>
              </a:defRPr>
            </a:lvl3pPr>
            <a:lvl4pPr marL="1600200" indent="-228600" defTabSz="915988">
              <a:defRPr sz="3000" b="1">
                <a:solidFill>
                  <a:schemeClr val="tx1"/>
                </a:solidFill>
                <a:latin typeface="Arial" charset="0"/>
              </a:defRPr>
            </a:lvl4pPr>
            <a:lvl5pPr marL="2057400" indent="-228600" defTabSz="915988">
              <a:defRPr sz="3000" b="1">
                <a:solidFill>
                  <a:schemeClr val="tx1"/>
                </a:solidFill>
                <a:latin typeface="Arial" charset="0"/>
              </a:defRPr>
            </a:lvl5pPr>
            <a:lvl6pPr marL="2514600" indent="-228600" defTabSz="915988" eaLnBrk="0" fontAlgn="base" hangingPunct="0">
              <a:lnSpc>
                <a:spcPct val="90000"/>
              </a:lnSpc>
              <a:spcBef>
                <a:spcPct val="0"/>
              </a:spcBef>
              <a:spcAft>
                <a:spcPct val="0"/>
              </a:spcAft>
              <a:defRPr sz="3000" b="1">
                <a:solidFill>
                  <a:schemeClr val="tx1"/>
                </a:solidFill>
                <a:latin typeface="Arial" charset="0"/>
              </a:defRPr>
            </a:lvl6pPr>
            <a:lvl7pPr marL="2971800" indent="-228600" defTabSz="915988" eaLnBrk="0" fontAlgn="base" hangingPunct="0">
              <a:lnSpc>
                <a:spcPct val="90000"/>
              </a:lnSpc>
              <a:spcBef>
                <a:spcPct val="0"/>
              </a:spcBef>
              <a:spcAft>
                <a:spcPct val="0"/>
              </a:spcAft>
              <a:defRPr sz="3000" b="1">
                <a:solidFill>
                  <a:schemeClr val="tx1"/>
                </a:solidFill>
                <a:latin typeface="Arial" charset="0"/>
              </a:defRPr>
            </a:lvl7pPr>
            <a:lvl8pPr marL="3429000" indent="-228600" defTabSz="915988" eaLnBrk="0" fontAlgn="base" hangingPunct="0">
              <a:lnSpc>
                <a:spcPct val="90000"/>
              </a:lnSpc>
              <a:spcBef>
                <a:spcPct val="0"/>
              </a:spcBef>
              <a:spcAft>
                <a:spcPct val="0"/>
              </a:spcAft>
              <a:defRPr sz="3000" b="1">
                <a:solidFill>
                  <a:schemeClr val="tx1"/>
                </a:solidFill>
                <a:latin typeface="Arial" charset="0"/>
              </a:defRPr>
            </a:lvl8pPr>
            <a:lvl9pPr marL="3886200" indent="-228600" defTabSz="915988" eaLnBrk="0" fontAlgn="base" hangingPunct="0">
              <a:lnSpc>
                <a:spcPct val="90000"/>
              </a:lnSpc>
              <a:spcBef>
                <a:spcPct val="0"/>
              </a:spcBef>
              <a:spcAft>
                <a:spcPct val="0"/>
              </a:spcAft>
              <a:defRPr sz="3000" b="1">
                <a:solidFill>
                  <a:schemeClr val="tx1"/>
                </a:solidFill>
                <a:latin typeface="Arial" charset="0"/>
              </a:defRPr>
            </a:lvl9pPr>
          </a:lstStyle>
          <a:p>
            <a:r>
              <a:rPr lang="en-US" altLang="en-US" sz="2000" b="0"/>
              <a:t>IP HDR</a:t>
            </a:r>
          </a:p>
        </p:txBody>
      </p:sp>
      <p:sp>
        <p:nvSpPr>
          <p:cNvPr id="42016" name="Text Box 33"/>
          <p:cNvSpPr txBox="1">
            <a:spLocks noChangeAspect="1" noChangeArrowheads="1"/>
          </p:cNvSpPr>
          <p:nvPr/>
        </p:nvSpPr>
        <p:spPr bwMode="auto">
          <a:xfrm>
            <a:off x="3657600" y="3519488"/>
            <a:ext cx="9588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3000" b="1">
                <a:solidFill>
                  <a:schemeClr val="tx1"/>
                </a:solidFill>
                <a:latin typeface="Arial" charset="0"/>
              </a:defRPr>
            </a:lvl1pPr>
            <a:lvl2pPr marL="742950" indent="-285750">
              <a:defRPr sz="3000" b="1">
                <a:solidFill>
                  <a:schemeClr val="tx1"/>
                </a:solidFill>
                <a:latin typeface="Arial" charset="0"/>
              </a:defRPr>
            </a:lvl2pPr>
            <a:lvl3pPr marL="1143000" indent="-228600">
              <a:defRPr sz="3000" b="1">
                <a:solidFill>
                  <a:schemeClr val="tx1"/>
                </a:solidFill>
                <a:latin typeface="Arial" charset="0"/>
              </a:defRPr>
            </a:lvl3pPr>
            <a:lvl4pPr marL="1600200" indent="-228600">
              <a:defRPr sz="3000" b="1">
                <a:solidFill>
                  <a:schemeClr val="tx1"/>
                </a:solidFill>
                <a:latin typeface="Arial" charset="0"/>
              </a:defRPr>
            </a:lvl4pPr>
            <a:lvl5pPr marL="2057400" indent="-228600">
              <a:defRPr sz="3000" b="1">
                <a:solidFill>
                  <a:schemeClr val="tx1"/>
                </a:solidFill>
                <a:latin typeface="Arial" charset="0"/>
              </a:defRPr>
            </a:lvl5pPr>
            <a:lvl6pPr marL="2514600" indent="-228600" eaLnBrk="0" fontAlgn="base" hangingPunct="0">
              <a:lnSpc>
                <a:spcPct val="90000"/>
              </a:lnSpc>
              <a:spcBef>
                <a:spcPct val="0"/>
              </a:spcBef>
              <a:spcAft>
                <a:spcPct val="0"/>
              </a:spcAft>
              <a:defRPr sz="3000" b="1">
                <a:solidFill>
                  <a:schemeClr val="tx1"/>
                </a:solidFill>
                <a:latin typeface="Arial" charset="0"/>
              </a:defRPr>
            </a:lvl6pPr>
            <a:lvl7pPr marL="2971800" indent="-228600" eaLnBrk="0" fontAlgn="base" hangingPunct="0">
              <a:lnSpc>
                <a:spcPct val="90000"/>
              </a:lnSpc>
              <a:spcBef>
                <a:spcPct val="0"/>
              </a:spcBef>
              <a:spcAft>
                <a:spcPct val="0"/>
              </a:spcAft>
              <a:defRPr sz="3000" b="1">
                <a:solidFill>
                  <a:schemeClr val="tx1"/>
                </a:solidFill>
                <a:latin typeface="Arial" charset="0"/>
              </a:defRPr>
            </a:lvl7pPr>
            <a:lvl8pPr marL="3429000" indent="-228600" eaLnBrk="0" fontAlgn="base" hangingPunct="0">
              <a:lnSpc>
                <a:spcPct val="90000"/>
              </a:lnSpc>
              <a:spcBef>
                <a:spcPct val="0"/>
              </a:spcBef>
              <a:spcAft>
                <a:spcPct val="0"/>
              </a:spcAft>
              <a:defRPr sz="3000" b="1">
                <a:solidFill>
                  <a:schemeClr val="tx1"/>
                </a:solidFill>
                <a:latin typeface="Arial" charset="0"/>
              </a:defRPr>
            </a:lvl8pPr>
            <a:lvl9pPr marL="3886200" indent="-228600" eaLnBrk="0" fontAlgn="base" hangingPunct="0">
              <a:lnSpc>
                <a:spcPct val="90000"/>
              </a:lnSpc>
              <a:spcBef>
                <a:spcPct val="0"/>
              </a:spcBef>
              <a:spcAft>
                <a:spcPct val="0"/>
              </a:spcAft>
              <a:defRPr sz="3000" b="1">
                <a:solidFill>
                  <a:schemeClr val="tx1"/>
                </a:solidFill>
                <a:latin typeface="Arial" charset="0"/>
              </a:defRPr>
            </a:lvl9pPr>
          </a:lstStyle>
          <a:p>
            <a:r>
              <a:rPr lang="en-US" altLang="en-US" b="0"/>
              <a:t>Internet</a:t>
            </a:r>
          </a:p>
        </p:txBody>
      </p:sp>
      <p:pic>
        <p:nvPicPr>
          <p:cNvPr id="42017" name="Picture 34" descr="Rout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3813" y="4975225"/>
            <a:ext cx="838200" cy="588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018" name="Picture 35" descr="Rout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65900" y="1795463"/>
            <a:ext cx="838200" cy="588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019" name="Picture 38" descr="MCj04339030000[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86200" y="1371600"/>
            <a:ext cx="533400" cy="5334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42020" name="Picture 39" descr="MCj04339030000[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34400" y="3048000"/>
            <a:ext cx="533400" cy="5334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40" name="TextBox 39"/>
          <p:cNvSpPr txBox="1"/>
          <p:nvPr/>
        </p:nvSpPr>
        <p:spPr>
          <a:xfrm>
            <a:off x="1447800" y="1219200"/>
            <a:ext cx="5516563" cy="369888"/>
          </a:xfrm>
          <a:prstGeom prst="rect">
            <a:avLst/>
          </a:prstGeom>
          <a:solidFill>
            <a:schemeClr val="bg1">
              <a:lumMod val="85000"/>
            </a:schemeClr>
          </a:solidFill>
        </p:spPr>
        <p:txBody>
          <a:bodyPr wrap="none">
            <a:spAutoFit/>
          </a:bodyPr>
          <a:lstStyle/>
          <a:p>
            <a:pPr>
              <a:defRPr/>
            </a:pPr>
            <a:r>
              <a:rPr lang="en-US" sz="2000" b="0" dirty="0">
                <a:solidFill>
                  <a:srgbClr val="005569"/>
                </a:solidFill>
              </a:rPr>
              <a:t>1. </a:t>
            </a:r>
            <a:r>
              <a:rPr lang="en-US" sz="2000" b="0" dirty="0"/>
              <a:t>The IP Header and data payload are hashed</a:t>
            </a:r>
          </a:p>
        </p:txBody>
      </p:sp>
      <p:sp>
        <p:nvSpPr>
          <p:cNvPr id="41" name="TextBox 40"/>
          <p:cNvSpPr txBox="1"/>
          <p:nvPr/>
        </p:nvSpPr>
        <p:spPr>
          <a:xfrm>
            <a:off x="362743" y="5876925"/>
            <a:ext cx="3560763" cy="923925"/>
          </a:xfrm>
          <a:prstGeom prst="rect">
            <a:avLst/>
          </a:prstGeom>
          <a:solidFill>
            <a:schemeClr val="bg1">
              <a:lumMod val="85000"/>
            </a:schemeClr>
          </a:solidFill>
        </p:spPr>
        <p:txBody>
          <a:bodyPr wrap="none">
            <a:spAutoFit/>
          </a:bodyPr>
          <a:lstStyle/>
          <a:p>
            <a:pPr marL="293688" indent="-293688">
              <a:defRPr/>
            </a:pPr>
            <a:r>
              <a:rPr lang="en-US" sz="2000" b="0" dirty="0">
                <a:solidFill>
                  <a:srgbClr val="005569"/>
                </a:solidFill>
              </a:rPr>
              <a:t>2.</a:t>
            </a:r>
            <a:r>
              <a:rPr lang="en-US" sz="2000" b="0" dirty="0"/>
              <a:t> The hash builds a new AH </a:t>
            </a:r>
          </a:p>
          <a:p>
            <a:pPr marL="293688" indent="-293688">
              <a:defRPr/>
            </a:pPr>
            <a:r>
              <a:rPr lang="en-US" sz="2000" b="0" dirty="0"/>
              <a:t>	header which is </a:t>
            </a:r>
            <a:r>
              <a:rPr lang="en-US" sz="2000" b="0" dirty="0" err="1"/>
              <a:t>prepended</a:t>
            </a:r>
            <a:br>
              <a:rPr lang="en-US" sz="2000" b="0" dirty="0"/>
            </a:br>
            <a:r>
              <a:rPr lang="en-US" sz="2000" b="0" dirty="0"/>
              <a:t>to the original packet</a:t>
            </a:r>
          </a:p>
        </p:txBody>
      </p:sp>
      <p:sp>
        <p:nvSpPr>
          <p:cNvPr id="42" name="TextBox 41"/>
          <p:cNvSpPr txBox="1"/>
          <p:nvPr/>
        </p:nvSpPr>
        <p:spPr>
          <a:xfrm>
            <a:off x="3124200" y="3495675"/>
            <a:ext cx="2600325" cy="923925"/>
          </a:xfrm>
          <a:prstGeom prst="rect">
            <a:avLst/>
          </a:prstGeom>
          <a:solidFill>
            <a:schemeClr val="bg1">
              <a:lumMod val="85000"/>
            </a:schemeClr>
          </a:solidFill>
        </p:spPr>
        <p:txBody>
          <a:bodyPr wrap="none">
            <a:spAutoFit/>
          </a:bodyPr>
          <a:lstStyle/>
          <a:p>
            <a:pPr marL="293688" indent="-293688">
              <a:defRPr/>
            </a:pPr>
            <a:r>
              <a:rPr lang="en-US" sz="2000" b="0" dirty="0">
                <a:solidFill>
                  <a:srgbClr val="005569"/>
                </a:solidFill>
              </a:rPr>
              <a:t>3.</a:t>
            </a:r>
            <a:r>
              <a:rPr lang="en-US" sz="2000" b="0" dirty="0"/>
              <a:t> The new packet is </a:t>
            </a:r>
            <a:br>
              <a:rPr lang="en-US" sz="2000" b="0" dirty="0"/>
            </a:br>
            <a:r>
              <a:rPr lang="en-US" sz="2000" b="0" dirty="0"/>
              <a:t>transmitted to the </a:t>
            </a:r>
            <a:br>
              <a:rPr lang="en-US" sz="2000" b="0" dirty="0"/>
            </a:br>
            <a:r>
              <a:rPr lang="en-US" sz="2000" b="0" dirty="0"/>
              <a:t>IPSec peer router</a:t>
            </a:r>
          </a:p>
        </p:txBody>
      </p:sp>
      <p:sp>
        <p:nvSpPr>
          <p:cNvPr id="43" name="TextBox 42"/>
          <p:cNvSpPr txBox="1"/>
          <p:nvPr/>
        </p:nvSpPr>
        <p:spPr>
          <a:xfrm>
            <a:off x="4343400" y="5854656"/>
            <a:ext cx="4724400" cy="923925"/>
          </a:xfrm>
          <a:prstGeom prst="rect">
            <a:avLst/>
          </a:prstGeom>
          <a:solidFill>
            <a:schemeClr val="bg1">
              <a:lumMod val="85000"/>
            </a:schemeClr>
          </a:solidFill>
        </p:spPr>
        <p:txBody>
          <a:bodyPr>
            <a:spAutoFit/>
          </a:bodyPr>
          <a:lstStyle/>
          <a:p>
            <a:pPr marL="293688" indent="-293688">
              <a:defRPr/>
            </a:pPr>
            <a:r>
              <a:rPr lang="en-US" sz="2000" b="0" dirty="0">
                <a:solidFill>
                  <a:srgbClr val="005569"/>
                </a:solidFill>
              </a:rPr>
              <a:t>4.</a:t>
            </a:r>
            <a:r>
              <a:rPr lang="en-US" sz="2000" b="0" dirty="0"/>
              <a:t> The peer router hashes the IP </a:t>
            </a:r>
            <a:br>
              <a:rPr lang="en-US" sz="2000" b="0" dirty="0"/>
            </a:br>
            <a:r>
              <a:rPr lang="en-US" sz="2000" b="0" dirty="0"/>
              <a:t>header and data payload, extracts </a:t>
            </a:r>
            <a:br>
              <a:rPr lang="en-US" sz="2000" b="0" dirty="0"/>
            </a:br>
            <a:r>
              <a:rPr lang="en-US" sz="2000" b="0" dirty="0"/>
              <a:t>the transmitted hash and compares</a:t>
            </a:r>
          </a:p>
        </p:txBody>
      </p:sp>
      <mc:AlternateContent xmlns:mc="http://schemas.openxmlformats.org/markup-compatibility/2006">
        <mc:Choice xmlns:p14="http://schemas.microsoft.com/office/powerpoint/2010/main" Requires="p14">
          <p:contentPart p14:bwMode="auto" r:id="rId6">
            <p14:nvContentPartPr>
              <p14:cNvPr id="2" name="Ink 1">
                <a:extLst>
                  <a:ext uri="{FF2B5EF4-FFF2-40B4-BE49-F238E27FC236}">
                    <a16:creationId xmlns:a16="http://schemas.microsoft.com/office/drawing/2014/main" id="{FD8102F6-BCAF-40EF-B08D-CD017DBF48DF}"/>
                  </a:ext>
                </a:extLst>
              </p14:cNvPr>
              <p14:cNvContentPartPr/>
              <p14:nvPr/>
            </p14:nvContentPartPr>
            <p14:xfrm>
              <a:off x="473040" y="143280"/>
              <a:ext cx="6814080" cy="4256640"/>
            </p14:xfrm>
          </p:contentPart>
        </mc:Choice>
        <mc:Fallback>
          <p:pic>
            <p:nvPicPr>
              <p:cNvPr id="2" name="Ink 1">
                <a:extLst>
                  <a:ext uri="{FF2B5EF4-FFF2-40B4-BE49-F238E27FC236}">
                    <a16:creationId xmlns:a16="http://schemas.microsoft.com/office/drawing/2014/main" id="{FD8102F6-BCAF-40EF-B08D-CD017DBF48DF}"/>
                  </a:ext>
                </a:extLst>
              </p:cNvPr>
              <p:cNvPicPr/>
              <p:nvPr/>
            </p:nvPicPr>
            <p:blipFill>
              <a:blip r:embed="rId7"/>
              <a:stretch>
                <a:fillRect/>
              </a:stretch>
            </p:blipFill>
            <p:spPr>
              <a:xfrm>
                <a:off x="463680" y="133920"/>
                <a:ext cx="6832800" cy="4275360"/>
              </a:xfrm>
              <a:prstGeom prst="rect">
                <a:avLst/>
              </a:prstGeom>
            </p:spPr>
          </p:pic>
        </mc:Fallback>
      </mc:AlternateContent>
    </p:spTree>
    <p:extLst>
      <p:ext uri="{BB962C8B-B14F-4D97-AF65-F5344CB8AC3E}">
        <p14:creationId xmlns:p14="http://schemas.microsoft.com/office/powerpoint/2010/main" val="1041522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2000"/>
                                        <p:tgtEl>
                                          <p:spTgt spid="40"/>
                                        </p:tgtEl>
                                      </p:cBhvr>
                                    </p:animEffect>
                                  </p:childTnLst>
                                </p:cTn>
                              </p:par>
                            </p:childTnLst>
                          </p:cTn>
                        </p:par>
                        <p:par>
                          <p:cTn id="8" fill="hold" nodeType="afterGroup">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Effect transition="in" filter="fade">
                                      <p:cBhvr>
                                        <p:cTn id="11" dur="2000"/>
                                        <p:tgtEl>
                                          <p:spTgt spid="41"/>
                                        </p:tgtEl>
                                      </p:cBhvr>
                                    </p:animEffect>
                                  </p:childTnLst>
                                </p:cTn>
                              </p:par>
                            </p:childTnLst>
                          </p:cTn>
                        </p:par>
                        <p:par>
                          <p:cTn id="12" fill="hold" nodeType="afterGroup">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2000"/>
                                        <p:tgtEl>
                                          <p:spTgt spid="42"/>
                                        </p:tgtEl>
                                      </p:cBhvr>
                                    </p:animEffect>
                                  </p:childTnLst>
                                </p:cTn>
                              </p:par>
                            </p:childTnLst>
                          </p:cTn>
                        </p:par>
                        <p:par>
                          <p:cTn id="16" fill="hold" nodeType="afterGroup">
                            <p:stCondLst>
                              <p:cond delay="6000"/>
                            </p:stCondLst>
                            <p:childTnLst>
                              <p:par>
                                <p:cTn id="17" presetID="10" presetClass="entr" presetSubtype="0" fill="hold" grpId="0"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fade">
                                      <p:cBhvr>
                                        <p:cTn id="19" dur="2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42" grpId="0" animBg="1"/>
      <p:bldP spid="4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p14="http://schemas.microsoft.com/office/powerpoint/2010/main" Requires="p14">
          <p:contentPart p14:bwMode="auto" r:id="rId2">
            <p14:nvContentPartPr>
              <p14:cNvPr id="2" name="Ink 1">
                <a:extLst>
                  <a:ext uri="{FF2B5EF4-FFF2-40B4-BE49-F238E27FC236}">
                    <a16:creationId xmlns:a16="http://schemas.microsoft.com/office/drawing/2014/main" id="{25020705-E15D-48D5-A4C6-C7577D6D4F36}"/>
                  </a:ext>
                </a:extLst>
              </p14:cNvPr>
              <p14:cNvContentPartPr/>
              <p14:nvPr/>
            </p14:nvContentPartPr>
            <p14:xfrm>
              <a:off x="160200" y="211680"/>
              <a:ext cx="8888040" cy="6190560"/>
            </p14:xfrm>
          </p:contentPart>
        </mc:Choice>
        <mc:Fallback>
          <p:pic>
            <p:nvPicPr>
              <p:cNvPr id="2" name="Ink 1">
                <a:extLst>
                  <a:ext uri="{FF2B5EF4-FFF2-40B4-BE49-F238E27FC236}">
                    <a16:creationId xmlns:a16="http://schemas.microsoft.com/office/drawing/2014/main" id="{25020705-E15D-48D5-A4C6-C7577D6D4F36}"/>
                  </a:ext>
                </a:extLst>
              </p:cNvPr>
              <p:cNvPicPr/>
              <p:nvPr/>
            </p:nvPicPr>
            <p:blipFill>
              <a:blip r:embed="rId3"/>
              <a:stretch>
                <a:fillRect/>
              </a:stretch>
            </p:blipFill>
            <p:spPr>
              <a:xfrm>
                <a:off x="150840" y="202320"/>
                <a:ext cx="8906760" cy="6209280"/>
              </a:xfrm>
              <a:prstGeom prst="rect">
                <a:avLst/>
              </a:prstGeom>
            </p:spPr>
          </p:pic>
        </mc:Fallback>
      </mc:AlternateContent>
    </p:spTree>
    <p:extLst>
      <p:ext uri="{BB962C8B-B14F-4D97-AF65-F5344CB8AC3E}">
        <p14:creationId xmlns:p14="http://schemas.microsoft.com/office/powerpoint/2010/main" val="13423379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Oval 2"/>
          <p:cNvSpPr>
            <a:spLocks noChangeArrowheads="1"/>
          </p:cNvSpPr>
          <p:nvPr/>
        </p:nvSpPr>
        <p:spPr bwMode="auto">
          <a:xfrm>
            <a:off x="4419600" y="1371600"/>
            <a:ext cx="1524000" cy="1371600"/>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3000" b="1">
                <a:solidFill>
                  <a:schemeClr val="tx1"/>
                </a:solidFill>
                <a:latin typeface="Arial" charset="0"/>
              </a:defRPr>
            </a:lvl1pPr>
            <a:lvl2pPr marL="742950" indent="-285750">
              <a:defRPr sz="3000" b="1">
                <a:solidFill>
                  <a:schemeClr val="tx1"/>
                </a:solidFill>
                <a:latin typeface="Arial" charset="0"/>
              </a:defRPr>
            </a:lvl2pPr>
            <a:lvl3pPr marL="1143000" indent="-228600">
              <a:defRPr sz="3000" b="1">
                <a:solidFill>
                  <a:schemeClr val="tx1"/>
                </a:solidFill>
                <a:latin typeface="Arial" charset="0"/>
              </a:defRPr>
            </a:lvl3pPr>
            <a:lvl4pPr marL="1600200" indent="-228600">
              <a:defRPr sz="3000" b="1">
                <a:solidFill>
                  <a:schemeClr val="tx1"/>
                </a:solidFill>
                <a:latin typeface="Arial" charset="0"/>
              </a:defRPr>
            </a:lvl4pPr>
            <a:lvl5pPr marL="2057400" indent="-228600">
              <a:defRPr sz="3000" b="1">
                <a:solidFill>
                  <a:schemeClr val="tx1"/>
                </a:solidFill>
                <a:latin typeface="Arial" charset="0"/>
              </a:defRPr>
            </a:lvl5pPr>
            <a:lvl6pPr marL="2514600" indent="-228600" eaLnBrk="0" fontAlgn="base" hangingPunct="0">
              <a:lnSpc>
                <a:spcPct val="90000"/>
              </a:lnSpc>
              <a:spcBef>
                <a:spcPct val="0"/>
              </a:spcBef>
              <a:spcAft>
                <a:spcPct val="0"/>
              </a:spcAft>
              <a:defRPr sz="3000" b="1">
                <a:solidFill>
                  <a:schemeClr val="tx1"/>
                </a:solidFill>
                <a:latin typeface="Arial" charset="0"/>
              </a:defRPr>
            </a:lvl6pPr>
            <a:lvl7pPr marL="2971800" indent="-228600" eaLnBrk="0" fontAlgn="base" hangingPunct="0">
              <a:lnSpc>
                <a:spcPct val="90000"/>
              </a:lnSpc>
              <a:spcBef>
                <a:spcPct val="0"/>
              </a:spcBef>
              <a:spcAft>
                <a:spcPct val="0"/>
              </a:spcAft>
              <a:defRPr sz="3000" b="1">
                <a:solidFill>
                  <a:schemeClr val="tx1"/>
                </a:solidFill>
                <a:latin typeface="Arial" charset="0"/>
              </a:defRPr>
            </a:lvl7pPr>
            <a:lvl8pPr marL="3429000" indent="-228600" eaLnBrk="0" fontAlgn="base" hangingPunct="0">
              <a:lnSpc>
                <a:spcPct val="90000"/>
              </a:lnSpc>
              <a:spcBef>
                <a:spcPct val="0"/>
              </a:spcBef>
              <a:spcAft>
                <a:spcPct val="0"/>
              </a:spcAft>
              <a:defRPr sz="3000" b="1">
                <a:solidFill>
                  <a:schemeClr val="tx1"/>
                </a:solidFill>
                <a:latin typeface="Arial" charset="0"/>
              </a:defRPr>
            </a:lvl8pPr>
            <a:lvl9pPr marL="3886200" indent="-228600" eaLnBrk="0" fontAlgn="base" hangingPunct="0">
              <a:lnSpc>
                <a:spcPct val="90000"/>
              </a:lnSpc>
              <a:spcBef>
                <a:spcPct val="0"/>
              </a:spcBef>
              <a:spcAft>
                <a:spcPct val="0"/>
              </a:spcAft>
              <a:defRPr sz="3000" b="1">
                <a:solidFill>
                  <a:schemeClr val="tx1"/>
                </a:solidFill>
                <a:latin typeface="Arial" charset="0"/>
              </a:defRPr>
            </a:lvl9pPr>
          </a:lstStyle>
          <a:p>
            <a:endParaRPr lang="en-US" altLang="en-US"/>
          </a:p>
        </p:txBody>
      </p:sp>
      <p:sp>
        <p:nvSpPr>
          <p:cNvPr id="16387" name="Oval 3"/>
          <p:cNvSpPr>
            <a:spLocks noChangeArrowheads="1"/>
          </p:cNvSpPr>
          <p:nvPr/>
        </p:nvSpPr>
        <p:spPr bwMode="auto">
          <a:xfrm>
            <a:off x="2057400" y="1255713"/>
            <a:ext cx="2019300" cy="1449387"/>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3000" b="1">
                <a:solidFill>
                  <a:schemeClr val="tx1"/>
                </a:solidFill>
                <a:latin typeface="Arial" charset="0"/>
              </a:defRPr>
            </a:lvl1pPr>
            <a:lvl2pPr marL="742950" indent="-285750">
              <a:defRPr sz="3000" b="1">
                <a:solidFill>
                  <a:schemeClr val="tx1"/>
                </a:solidFill>
                <a:latin typeface="Arial" charset="0"/>
              </a:defRPr>
            </a:lvl2pPr>
            <a:lvl3pPr marL="1143000" indent="-228600">
              <a:defRPr sz="3000" b="1">
                <a:solidFill>
                  <a:schemeClr val="tx1"/>
                </a:solidFill>
                <a:latin typeface="Arial" charset="0"/>
              </a:defRPr>
            </a:lvl3pPr>
            <a:lvl4pPr marL="1600200" indent="-228600">
              <a:defRPr sz="3000" b="1">
                <a:solidFill>
                  <a:schemeClr val="tx1"/>
                </a:solidFill>
                <a:latin typeface="Arial" charset="0"/>
              </a:defRPr>
            </a:lvl4pPr>
            <a:lvl5pPr marL="2057400" indent="-228600">
              <a:defRPr sz="3000" b="1">
                <a:solidFill>
                  <a:schemeClr val="tx1"/>
                </a:solidFill>
                <a:latin typeface="Arial" charset="0"/>
              </a:defRPr>
            </a:lvl5pPr>
            <a:lvl6pPr marL="2514600" indent="-228600" eaLnBrk="0" fontAlgn="base" hangingPunct="0">
              <a:lnSpc>
                <a:spcPct val="90000"/>
              </a:lnSpc>
              <a:spcBef>
                <a:spcPct val="0"/>
              </a:spcBef>
              <a:spcAft>
                <a:spcPct val="0"/>
              </a:spcAft>
              <a:defRPr sz="3000" b="1">
                <a:solidFill>
                  <a:schemeClr val="tx1"/>
                </a:solidFill>
                <a:latin typeface="Arial" charset="0"/>
              </a:defRPr>
            </a:lvl6pPr>
            <a:lvl7pPr marL="2971800" indent="-228600" eaLnBrk="0" fontAlgn="base" hangingPunct="0">
              <a:lnSpc>
                <a:spcPct val="90000"/>
              </a:lnSpc>
              <a:spcBef>
                <a:spcPct val="0"/>
              </a:spcBef>
              <a:spcAft>
                <a:spcPct val="0"/>
              </a:spcAft>
              <a:defRPr sz="3000" b="1">
                <a:solidFill>
                  <a:schemeClr val="tx1"/>
                </a:solidFill>
                <a:latin typeface="Arial" charset="0"/>
              </a:defRPr>
            </a:lvl7pPr>
            <a:lvl8pPr marL="3429000" indent="-228600" eaLnBrk="0" fontAlgn="base" hangingPunct="0">
              <a:lnSpc>
                <a:spcPct val="90000"/>
              </a:lnSpc>
              <a:spcBef>
                <a:spcPct val="0"/>
              </a:spcBef>
              <a:spcAft>
                <a:spcPct val="0"/>
              </a:spcAft>
              <a:defRPr sz="3000" b="1">
                <a:solidFill>
                  <a:schemeClr val="tx1"/>
                </a:solidFill>
                <a:latin typeface="Arial" charset="0"/>
              </a:defRPr>
            </a:lvl8pPr>
            <a:lvl9pPr marL="3886200" indent="-228600" eaLnBrk="0" fontAlgn="base" hangingPunct="0">
              <a:lnSpc>
                <a:spcPct val="90000"/>
              </a:lnSpc>
              <a:spcBef>
                <a:spcPct val="0"/>
              </a:spcBef>
              <a:spcAft>
                <a:spcPct val="0"/>
              </a:spcAft>
              <a:defRPr sz="3000" b="1">
                <a:solidFill>
                  <a:schemeClr val="tx1"/>
                </a:solidFill>
                <a:latin typeface="Arial" charset="0"/>
              </a:defRPr>
            </a:lvl9pPr>
          </a:lstStyle>
          <a:p>
            <a:endParaRPr lang="en-US" altLang="en-US"/>
          </a:p>
        </p:txBody>
      </p:sp>
      <p:sp>
        <p:nvSpPr>
          <p:cNvPr id="16388" name="Rectangle 4"/>
          <p:cNvSpPr>
            <a:spLocks noGrp="1" noChangeAspect="1" noChangeArrowheads="1"/>
          </p:cNvSpPr>
          <p:nvPr>
            <p:ph type="title"/>
          </p:nvPr>
        </p:nvSpPr>
        <p:spPr/>
        <p:txBody>
          <a:bodyPr/>
          <a:lstStyle/>
          <a:p>
            <a:r>
              <a:rPr lang="en-US" altLang="en-US"/>
              <a:t>What is a VPN?</a:t>
            </a:r>
          </a:p>
        </p:txBody>
      </p:sp>
      <p:sp>
        <p:nvSpPr>
          <p:cNvPr id="16389" name="Rectangle 5"/>
          <p:cNvSpPr>
            <a:spLocks noGrp="1" noChangeArrowheads="1"/>
          </p:cNvSpPr>
          <p:nvPr>
            <p:ph type="body" idx="1"/>
          </p:nvPr>
        </p:nvSpPr>
        <p:spPr>
          <a:xfrm>
            <a:off x="2514600" y="5105400"/>
            <a:ext cx="6019800" cy="1143000"/>
          </a:xfrm>
          <a:noFill/>
        </p:spPr>
        <p:txBody>
          <a:bodyPr>
            <a:normAutofit lnSpcReduction="10000"/>
          </a:bodyPr>
          <a:lstStyle/>
          <a:p>
            <a:pPr marL="623888" lvl="1" defTabSz="571500"/>
            <a:r>
              <a:rPr lang="en-US" altLang="en-US" sz="2000" b="1"/>
              <a:t>Virtual:</a:t>
            </a:r>
            <a:r>
              <a:rPr lang="en-US" altLang="en-US" sz="2000"/>
              <a:t> Information within a private network is transported over a public network.</a:t>
            </a:r>
          </a:p>
          <a:p>
            <a:pPr marL="623888" lvl="1" defTabSz="571500"/>
            <a:r>
              <a:rPr lang="en-US" altLang="en-US" sz="2000" b="1"/>
              <a:t>Private:</a:t>
            </a:r>
            <a:r>
              <a:rPr lang="en-US" altLang="en-US" sz="2000"/>
              <a:t> The traffic is encrypted to keep the data confidential.</a:t>
            </a:r>
          </a:p>
        </p:txBody>
      </p:sp>
      <p:sp>
        <p:nvSpPr>
          <p:cNvPr id="16390" name="Oval 12"/>
          <p:cNvSpPr>
            <a:spLocks noChangeArrowheads="1"/>
          </p:cNvSpPr>
          <p:nvPr/>
        </p:nvSpPr>
        <p:spPr bwMode="auto">
          <a:xfrm>
            <a:off x="685800" y="5073650"/>
            <a:ext cx="1981200" cy="1327150"/>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3000" b="1">
                <a:solidFill>
                  <a:schemeClr val="tx1"/>
                </a:solidFill>
                <a:latin typeface="Arial" charset="0"/>
              </a:defRPr>
            </a:lvl1pPr>
            <a:lvl2pPr marL="742950" indent="-285750">
              <a:defRPr sz="3000" b="1">
                <a:solidFill>
                  <a:schemeClr val="tx1"/>
                </a:solidFill>
                <a:latin typeface="Arial" charset="0"/>
              </a:defRPr>
            </a:lvl2pPr>
            <a:lvl3pPr marL="1143000" indent="-228600">
              <a:defRPr sz="3000" b="1">
                <a:solidFill>
                  <a:schemeClr val="tx1"/>
                </a:solidFill>
                <a:latin typeface="Arial" charset="0"/>
              </a:defRPr>
            </a:lvl3pPr>
            <a:lvl4pPr marL="1600200" indent="-228600">
              <a:defRPr sz="3000" b="1">
                <a:solidFill>
                  <a:schemeClr val="tx1"/>
                </a:solidFill>
                <a:latin typeface="Arial" charset="0"/>
              </a:defRPr>
            </a:lvl4pPr>
            <a:lvl5pPr marL="2057400" indent="-228600">
              <a:defRPr sz="3000" b="1">
                <a:solidFill>
                  <a:schemeClr val="tx1"/>
                </a:solidFill>
                <a:latin typeface="Arial" charset="0"/>
              </a:defRPr>
            </a:lvl5pPr>
            <a:lvl6pPr marL="2514600" indent="-228600" eaLnBrk="0" fontAlgn="base" hangingPunct="0">
              <a:lnSpc>
                <a:spcPct val="90000"/>
              </a:lnSpc>
              <a:spcBef>
                <a:spcPct val="0"/>
              </a:spcBef>
              <a:spcAft>
                <a:spcPct val="0"/>
              </a:spcAft>
              <a:defRPr sz="3000" b="1">
                <a:solidFill>
                  <a:schemeClr val="tx1"/>
                </a:solidFill>
                <a:latin typeface="Arial" charset="0"/>
              </a:defRPr>
            </a:lvl6pPr>
            <a:lvl7pPr marL="2971800" indent="-228600" eaLnBrk="0" fontAlgn="base" hangingPunct="0">
              <a:lnSpc>
                <a:spcPct val="90000"/>
              </a:lnSpc>
              <a:spcBef>
                <a:spcPct val="0"/>
              </a:spcBef>
              <a:spcAft>
                <a:spcPct val="0"/>
              </a:spcAft>
              <a:defRPr sz="3000" b="1">
                <a:solidFill>
                  <a:schemeClr val="tx1"/>
                </a:solidFill>
                <a:latin typeface="Arial" charset="0"/>
              </a:defRPr>
            </a:lvl7pPr>
            <a:lvl8pPr marL="3429000" indent="-228600" eaLnBrk="0" fontAlgn="base" hangingPunct="0">
              <a:lnSpc>
                <a:spcPct val="90000"/>
              </a:lnSpc>
              <a:spcBef>
                <a:spcPct val="0"/>
              </a:spcBef>
              <a:spcAft>
                <a:spcPct val="0"/>
              </a:spcAft>
              <a:defRPr sz="3000" b="1">
                <a:solidFill>
                  <a:schemeClr val="tx1"/>
                </a:solidFill>
                <a:latin typeface="Arial" charset="0"/>
              </a:defRPr>
            </a:lvl8pPr>
            <a:lvl9pPr marL="3886200" indent="-228600" eaLnBrk="0" fontAlgn="base" hangingPunct="0">
              <a:lnSpc>
                <a:spcPct val="90000"/>
              </a:lnSpc>
              <a:spcBef>
                <a:spcPct val="0"/>
              </a:spcBef>
              <a:spcAft>
                <a:spcPct val="0"/>
              </a:spcAft>
              <a:defRPr sz="3000" b="1">
                <a:solidFill>
                  <a:schemeClr val="tx1"/>
                </a:solidFill>
                <a:latin typeface="Arial" charset="0"/>
              </a:defRPr>
            </a:lvl9pPr>
          </a:lstStyle>
          <a:p>
            <a:endParaRPr lang="en-US" altLang="en-US"/>
          </a:p>
        </p:txBody>
      </p:sp>
      <p:sp>
        <p:nvSpPr>
          <p:cNvPr id="16391" name="Line 13"/>
          <p:cNvSpPr>
            <a:spLocks noChangeShapeType="1"/>
          </p:cNvSpPr>
          <p:nvPr/>
        </p:nvSpPr>
        <p:spPr bwMode="auto">
          <a:xfrm flipV="1">
            <a:off x="2438400" y="4159250"/>
            <a:ext cx="1524000" cy="1066800"/>
          </a:xfrm>
          <a:prstGeom prst="line">
            <a:avLst/>
          </a:prstGeom>
          <a:noFill/>
          <a:ln w="57150">
            <a:solidFill>
              <a:srgbClr val="000099"/>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392" name="Line 14"/>
          <p:cNvSpPr>
            <a:spLocks noChangeShapeType="1"/>
          </p:cNvSpPr>
          <p:nvPr/>
        </p:nvSpPr>
        <p:spPr bwMode="auto">
          <a:xfrm>
            <a:off x="4343400" y="4159250"/>
            <a:ext cx="23622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16393" name="Picture 15" descr="IOSfirew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3702050"/>
            <a:ext cx="609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4" name="Picture 18"/>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67000" y="4343400"/>
            <a:ext cx="990600"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5" name="Text Box 19"/>
          <p:cNvSpPr txBox="1">
            <a:spLocks noChangeArrowheads="1"/>
          </p:cNvSpPr>
          <p:nvPr/>
        </p:nvSpPr>
        <p:spPr bwMode="auto">
          <a:xfrm>
            <a:off x="2133600" y="5500688"/>
            <a:ext cx="5334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000" b="1">
                <a:solidFill>
                  <a:schemeClr val="tx1"/>
                </a:solidFill>
                <a:latin typeface="Arial" charset="0"/>
              </a:defRPr>
            </a:lvl1pPr>
            <a:lvl2pPr marL="742950" indent="-285750">
              <a:defRPr sz="3000" b="1">
                <a:solidFill>
                  <a:schemeClr val="tx1"/>
                </a:solidFill>
                <a:latin typeface="Arial" charset="0"/>
              </a:defRPr>
            </a:lvl2pPr>
            <a:lvl3pPr marL="1143000" indent="-228600">
              <a:defRPr sz="3000" b="1">
                <a:solidFill>
                  <a:schemeClr val="tx1"/>
                </a:solidFill>
                <a:latin typeface="Arial" charset="0"/>
              </a:defRPr>
            </a:lvl3pPr>
            <a:lvl4pPr marL="1600200" indent="-228600">
              <a:defRPr sz="3000" b="1">
                <a:solidFill>
                  <a:schemeClr val="tx1"/>
                </a:solidFill>
                <a:latin typeface="Arial" charset="0"/>
              </a:defRPr>
            </a:lvl4pPr>
            <a:lvl5pPr marL="2057400" indent="-228600">
              <a:defRPr sz="3000" b="1">
                <a:solidFill>
                  <a:schemeClr val="tx1"/>
                </a:solidFill>
                <a:latin typeface="Arial" charset="0"/>
              </a:defRPr>
            </a:lvl5pPr>
            <a:lvl6pPr marL="2514600" indent="-228600" eaLnBrk="0" fontAlgn="base" hangingPunct="0">
              <a:lnSpc>
                <a:spcPct val="90000"/>
              </a:lnSpc>
              <a:spcBef>
                <a:spcPct val="0"/>
              </a:spcBef>
              <a:spcAft>
                <a:spcPct val="0"/>
              </a:spcAft>
              <a:defRPr sz="3000" b="1">
                <a:solidFill>
                  <a:schemeClr val="tx1"/>
                </a:solidFill>
                <a:latin typeface="Arial" charset="0"/>
              </a:defRPr>
            </a:lvl6pPr>
            <a:lvl7pPr marL="2971800" indent="-228600" eaLnBrk="0" fontAlgn="base" hangingPunct="0">
              <a:lnSpc>
                <a:spcPct val="90000"/>
              </a:lnSpc>
              <a:spcBef>
                <a:spcPct val="0"/>
              </a:spcBef>
              <a:spcAft>
                <a:spcPct val="0"/>
              </a:spcAft>
              <a:defRPr sz="3000" b="1">
                <a:solidFill>
                  <a:schemeClr val="tx1"/>
                </a:solidFill>
                <a:latin typeface="Arial" charset="0"/>
              </a:defRPr>
            </a:lvl7pPr>
            <a:lvl8pPr marL="3429000" indent="-228600" eaLnBrk="0" fontAlgn="base" hangingPunct="0">
              <a:lnSpc>
                <a:spcPct val="90000"/>
              </a:lnSpc>
              <a:spcBef>
                <a:spcPct val="0"/>
              </a:spcBef>
              <a:spcAft>
                <a:spcPct val="0"/>
              </a:spcAft>
              <a:defRPr sz="3000" b="1">
                <a:solidFill>
                  <a:schemeClr val="tx1"/>
                </a:solidFill>
                <a:latin typeface="Arial" charset="0"/>
              </a:defRPr>
            </a:lvl8pPr>
            <a:lvl9pPr marL="3886200" indent="-228600" eaLnBrk="0" fontAlgn="base" hangingPunct="0">
              <a:lnSpc>
                <a:spcPct val="90000"/>
              </a:lnSpc>
              <a:spcBef>
                <a:spcPct val="0"/>
              </a:spcBef>
              <a:spcAft>
                <a:spcPct val="0"/>
              </a:spcAft>
              <a:defRPr sz="3000" b="1">
                <a:solidFill>
                  <a:schemeClr val="tx1"/>
                </a:solidFill>
                <a:latin typeface="Arial" charset="0"/>
              </a:defRPr>
            </a:lvl9pPr>
          </a:lstStyle>
          <a:p>
            <a:pPr>
              <a:spcBef>
                <a:spcPct val="50000"/>
              </a:spcBef>
            </a:pPr>
            <a:r>
              <a:rPr lang="en-US" altLang="en-US" sz="800" b="0"/>
              <a:t>VPN</a:t>
            </a:r>
            <a:endParaRPr lang="en-US" altLang="en-US" sz="900" b="0"/>
          </a:p>
        </p:txBody>
      </p:sp>
      <p:sp>
        <p:nvSpPr>
          <p:cNvPr id="16396" name="Text Box 20"/>
          <p:cNvSpPr txBox="1">
            <a:spLocks noChangeArrowheads="1"/>
          </p:cNvSpPr>
          <p:nvPr/>
        </p:nvSpPr>
        <p:spPr bwMode="auto">
          <a:xfrm>
            <a:off x="3857625" y="4281488"/>
            <a:ext cx="5334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000" b="1">
                <a:solidFill>
                  <a:schemeClr val="tx1"/>
                </a:solidFill>
                <a:latin typeface="Arial" charset="0"/>
              </a:defRPr>
            </a:lvl1pPr>
            <a:lvl2pPr marL="742950" indent="-285750">
              <a:defRPr sz="3000" b="1">
                <a:solidFill>
                  <a:schemeClr val="tx1"/>
                </a:solidFill>
                <a:latin typeface="Arial" charset="0"/>
              </a:defRPr>
            </a:lvl2pPr>
            <a:lvl3pPr marL="1143000" indent="-228600">
              <a:defRPr sz="3000" b="1">
                <a:solidFill>
                  <a:schemeClr val="tx1"/>
                </a:solidFill>
                <a:latin typeface="Arial" charset="0"/>
              </a:defRPr>
            </a:lvl3pPr>
            <a:lvl4pPr marL="1600200" indent="-228600">
              <a:defRPr sz="3000" b="1">
                <a:solidFill>
                  <a:schemeClr val="tx1"/>
                </a:solidFill>
                <a:latin typeface="Arial" charset="0"/>
              </a:defRPr>
            </a:lvl4pPr>
            <a:lvl5pPr marL="2057400" indent="-228600">
              <a:defRPr sz="3000" b="1">
                <a:solidFill>
                  <a:schemeClr val="tx1"/>
                </a:solidFill>
                <a:latin typeface="Arial" charset="0"/>
              </a:defRPr>
            </a:lvl5pPr>
            <a:lvl6pPr marL="2514600" indent="-228600" eaLnBrk="0" fontAlgn="base" hangingPunct="0">
              <a:lnSpc>
                <a:spcPct val="90000"/>
              </a:lnSpc>
              <a:spcBef>
                <a:spcPct val="0"/>
              </a:spcBef>
              <a:spcAft>
                <a:spcPct val="0"/>
              </a:spcAft>
              <a:defRPr sz="3000" b="1">
                <a:solidFill>
                  <a:schemeClr val="tx1"/>
                </a:solidFill>
                <a:latin typeface="Arial" charset="0"/>
              </a:defRPr>
            </a:lvl6pPr>
            <a:lvl7pPr marL="2971800" indent="-228600" eaLnBrk="0" fontAlgn="base" hangingPunct="0">
              <a:lnSpc>
                <a:spcPct val="90000"/>
              </a:lnSpc>
              <a:spcBef>
                <a:spcPct val="0"/>
              </a:spcBef>
              <a:spcAft>
                <a:spcPct val="0"/>
              </a:spcAft>
              <a:defRPr sz="3000" b="1">
                <a:solidFill>
                  <a:schemeClr val="tx1"/>
                </a:solidFill>
                <a:latin typeface="Arial" charset="0"/>
              </a:defRPr>
            </a:lvl7pPr>
            <a:lvl8pPr marL="3429000" indent="-228600" eaLnBrk="0" fontAlgn="base" hangingPunct="0">
              <a:lnSpc>
                <a:spcPct val="90000"/>
              </a:lnSpc>
              <a:spcBef>
                <a:spcPct val="0"/>
              </a:spcBef>
              <a:spcAft>
                <a:spcPct val="0"/>
              </a:spcAft>
              <a:defRPr sz="3000" b="1">
                <a:solidFill>
                  <a:schemeClr val="tx1"/>
                </a:solidFill>
                <a:latin typeface="Arial" charset="0"/>
              </a:defRPr>
            </a:lvl8pPr>
            <a:lvl9pPr marL="3886200" indent="-228600" eaLnBrk="0" fontAlgn="base" hangingPunct="0">
              <a:lnSpc>
                <a:spcPct val="90000"/>
              </a:lnSpc>
              <a:spcBef>
                <a:spcPct val="0"/>
              </a:spcBef>
              <a:spcAft>
                <a:spcPct val="0"/>
              </a:spcAft>
              <a:defRPr sz="3000" b="1">
                <a:solidFill>
                  <a:schemeClr val="tx1"/>
                </a:solidFill>
                <a:latin typeface="Arial" charset="0"/>
              </a:defRPr>
            </a:lvl9pPr>
          </a:lstStyle>
          <a:p>
            <a:pPr>
              <a:spcBef>
                <a:spcPct val="50000"/>
              </a:spcBef>
            </a:pPr>
            <a:r>
              <a:rPr lang="en-US" altLang="en-US" sz="800" b="0"/>
              <a:t>VPN</a:t>
            </a:r>
            <a:endParaRPr lang="en-US" altLang="en-US" sz="900" b="0"/>
          </a:p>
        </p:txBody>
      </p:sp>
      <p:sp>
        <p:nvSpPr>
          <p:cNvPr id="16397" name="Text Box 24"/>
          <p:cNvSpPr txBox="1">
            <a:spLocks noChangeArrowheads="1"/>
          </p:cNvSpPr>
          <p:nvPr/>
        </p:nvSpPr>
        <p:spPr bwMode="auto">
          <a:xfrm>
            <a:off x="4648200" y="3549650"/>
            <a:ext cx="7620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000" b="1">
                <a:solidFill>
                  <a:schemeClr val="tx1"/>
                </a:solidFill>
                <a:latin typeface="Arial" charset="0"/>
              </a:defRPr>
            </a:lvl1pPr>
            <a:lvl2pPr marL="742950" indent="-285750">
              <a:defRPr sz="3000" b="1">
                <a:solidFill>
                  <a:schemeClr val="tx1"/>
                </a:solidFill>
                <a:latin typeface="Arial" charset="0"/>
              </a:defRPr>
            </a:lvl2pPr>
            <a:lvl3pPr marL="1143000" indent="-228600">
              <a:defRPr sz="3000" b="1">
                <a:solidFill>
                  <a:schemeClr val="tx1"/>
                </a:solidFill>
                <a:latin typeface="Arial" charset="0"/>
              </a:defRPr>
            </a:lvl3pPr>
            <a:lvl4pPr marL="1600200" indent="-228600">
              <a:defRPr sz="3000" b="1">
                <a:solidFill>
                  <a:schemeClr val="tx1"/>
                </a:solidFill>
                <a:latin typeface="Arial" charset="0"/>
              </a:defRPr>
            </a:lvl4pPr>
            <a:lvl5pPr marL="2057400" indent="-228600">
              <a:defRPr sz="3000" b="1">
                <a:solidFill>
                  <a:schemeClr val="tx1"/>
                </a:solidFill>
                <a:latin typeface="Arial" charset="0"/>
              </a:defRPr>
            </a:lvl5pPr>
            <a:lvl6pPr marL="2514600" indent="-228600" eaLnBrk="0" fontAlgn="base" hangingPunct="0">
              <a:lnSpc>
                <a:spcPct val="90000"/>
              </a:lnSpc>
              <a:spcBef>
                <a:spcPct val="0"/>
              </a:spcBef>
              <a:spcAft>
                <a:spcPct val="0"/>
              </a:spcAft>
              <a:defRPr sz="3000" b="1">
                <a:solidFill>
                  <a:schemeClr val="tx1"/>
                </a:solidFill>
                <a:latin typeface="Arial" charset="0"/>
              </a:defRPr>
            </a:lvl6pPr>
            <a:lvl7pPr marL="2971800" indent="-228600" eaLnBrk="0" fontAlgn="base" hangingPunct="0">
              <a:lnSpc>
                <a:spcPct val="90000"/>
              </a:lnSpc>
              <a:spcBef>
                <a:spcPct val="0"/>
              </a:spcBef>
              <a:spcAft>
                <a:spcPct val="0"/>
              </a:spcAft>
              <a:defRPr sz="3000" b="1">
                <a:solidFill>
                  <a:schemeClr val="tx1"/>
                </a:solidFill>
                <a:latin typeface="Arial" charset="0"/>
              </a:defRPr>
            </a:lvl7pPr>
            <a:lvl8pPr marL="3429000" indent="-228600" eaLnBrk="0" fontAlgn="base" hangingPunct="0">
              <a:lnSpc>
                <a:spcPct val="90000"/>
              </a:lnSpc>
              <a:spcBef>
                <a:spcPct val="0"/>
              </a:spcBef>
              <a:spcAft>
                <a:spcPct val="0"/>
              </a:spcAft>
              <a:defRPr sz="3000" b="1">
                <a:solidFill>
                  <a:schemeClr val="tx1"/>
                </a:solidFill>
                <a:latin typeface="Arial" charset="0"/>
              </a:defRPr>
            </a:lvl8pPr>
            <a:lvl9pPr marL="3886200" indent="-228600" eaLnBrk="0" fontAlgn="base" hangingPunct="0">
              <a:lnSpc>
                <a:spcPct val="90000"/>
              </a:lnSpc>
              <a:spcBef>
                <a:spcPct val="0"/>
              </a:spcBef>
              <a:spcAft>
                <a:spcPct val="0"/>
              </a:spcAft>
              <a:defRPr sz="3000" b="1">
                <a:solidFill>
                  <a:schemeClr val="tx1"/>
                </a:solidFill>
                <a:latin typeface="Arial" charset="0"/>
              </a:defRPr>
            </a:lvl9pPr>
          </a:lstStyle>
          <a:p>
            <a:pPr>
              <a:spcBef>
                <a:spcPct val="50000"/>
              </a:spcBef>
            </a:pPr>
            <a:r>
              <a:rPr lang="en-US" altLang="en-US" sz="800" b="0"/>
              <a:t>Firewall</a:t>
            </a:r>
            <a:endParaRPr lang="en-US" altLang="en-US" sz="900" b="0"/>
          </a:p>
        </p:txBody>
      </p:sp>
      <p:pic>
        <p:nvPicPr>
          <p:cNvPr id="16398" name="Picture 35" descr="Router with firewal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81200" y="5073650"/>
            <a:ext cx="6858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9" name="Text Box 54"/>
          <p:cNvSpPr txBox="1">
            <a:spLocks noChangeArrowheads="1"/>
          </p:cNvSpPr>
          <p:nvPr/>
        </p:nvSpPr>
        <p:spPr bwMode="auto">
          <a:xfrm>
            <a:off x="8077200" y="2849563"/>
            <a:ext cx="5334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000" b="1">
                <a:solidFill>
                  <a:schemeClr val="tx1"/>
                </a:solidFill>
                <a:latin typeface="Arial" charset="0"/>
              </a:defRPr>
            </a:lvl1pPr>
            <a:lvl2pPr marL="742950" indent="-285750">
              <a:defRPr sz="3000" b="1">
                <a:solidFill>
                  <a:schemeClr val="tx1"/>
                </a:solidFill>
                <a:latin typeface="Arial" charset="0"/>
              </a:defRPr>
            </a:lvl2pPr>
            <a:lvl3pPr marL="1143000" indent="-228600">
              <a:defRPr sz="3000" b="1">
                <a:solidFill>
                  <a:schemeClr val="tx1"/>
                </a:solidFill>
                <a:latin typeface="Arial" charset="0"/>
              </a:defRPr>
            </a:lvl3pPr>
            <a:lvl4pPr marL="1600200" indent="-228600">
              <a:defRPr sz="3000" b="1">
                <a:solidFill>
                  <a:schemeClr val="tx1"/>
                </a:solidFill>
                <a:latin typeface="Arial" charset="0"/>
              </a:defRPr>
            </a:lvl4pPr>
            <a:lvl5pPr marL="2057400" indent="-228600">
              <a:defRPr sz="3000" b="1">
                <a:solidFill>
                  <a:schemeClr val="tx1"/>
                </a:solidFill>
                <a:latin typeface="Arial" charset="0"/>
              </a:defRPr>
            </a:lvl5pPr>
            <a:lvl6pPr marL="2514600" indent="-228600" eaLnBrk="0" fontAlgn="base" hangingPunct="0">
              <a:lnSpc>
                <a:spcPct val="90000"/>
              </a:lnSpc>
              <a:spcBef>
                <a:spcPct val="0"/>
              </a:spcBef>
              <a:spcAft>
                <a:spcPct val="0"/>
              </a:spcAft>
              <a:defRPr sz="3000" b="1">
                <a:solidFill>
                  <a:schemeClr val="tx1"/>
                </a:solidFill>
                <a:latin typeface="Arial" charset="0"/>
              </a:defRPr>
            </a:lvl6pPr>
            <a:lvl7pPr marL="2971800" indent="-228600" eaLnBrk="0" fontAlgn="base" hangingPunct="0">
              <a:lnSpc>
                <a:spcPct val="90000"/>
              </a:lnSpc>
              <a:spcBef>
                <a:spcPct val="0"/>
              </a:spcBef>
              <a:spcAft>
                <a:spcPct val="0"/>
              </a:spcAft>
              <a:defRPr sz="3000" b="1">
                <a:solidFill>
                  <a:schemeClr val="tx1"/>
                </a:solidFill>
                <a:latin typeface="Arial" charset="0"/>
              </a:defRPr>
            </a:lvl7pPr>
            <a:lvl8pPr marL="3429000" indent="-228600" eaLnBrk="0" fontAlgn="base" hangingPunct="0">
              <a:lnSpc>
                <a:spcPct val="90000"/>
              </a:lnSpc>
              <a:spcBef>
                <a:spcPct val="0"/>
              </a:spcBef>
              <a:spcAft>
                <a:spcPct val="0"/>
              </a:spcAft>
              <a:defRPr sz="3000" b="1">
                <a:solidFill>
                  <a:schemeClr val="tx1"/>
                </a:solidFill>
                <a:latin typeface="Arial" charset="0"/>
              </a:defRPr>
            </a:lvl8pPr>
            <a:lvl9pPr marL="3886200" indent="-228600" eaLnBrk="0" fontAlgn="base" hangingPunct="0">
              <a:lnSpc>
                <a:spcPct val="90000"/>
              </a:lnSpc>
              <a:spcBef>
                <a:spcPct val="0"/>
              </a:spcBef>
              <a:spcAft>
                <a:spcPct val="0"/>
              </a:spcAft>
              <a:defRPr sz="3000" b="1">
                <a:solidFill>
                  <a:schemeClr val="tx1"/>
                </a:solidFill>
                <a:latin typeface="Arial" charset="0"/>
              </a:defRPr>
            </a:lvl9pPr>
          </a:lstStyle>
          <a:p>
            <a:pPr>
              <a:spcBef>
                <a:spcPct val="50000"/>
              </a:spcBef>
            </a:pPr>
            <a:r>
              <a:rPr lang="en-US" altLang="en-US" sz="800">
                <a:solidFill>
                  <a:schemeClr val="bg1"/>
                </a:solidFill>
              </a:rPr>
              <a:t>CSA</a:t>
            </a:r>
          </a:p>
        </p:txBody>
      </p:sp>
      <p:sp>
        <p:nvSpPr>
          <p:cNvPr id="16400" name="Text Box 55"/>
          <p:cNvSpPr txBox="1">
            <a:spLocks noChangeArrowheads="1"/>
          </p:cNvSpPr>
          <p:nvPr/>
        </p:nvSpPr>
        <p:spPr bwMode="auto">
          <a:xfrm>
            <a:off x="757238" y="5745163"/>
            <a:ext cx="1752600"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lIns="82124" tIns="41061" rIns="82124" bIns="41061">
            <a:spAutoFit/>
          </a:bodyPr>
          <a:lstStyle>
            <a:lvl1pPr defTabSz="814388">
              <a:defRPr sz="3000" b="1">
                <a:solidFill>
                  <a:schemeClr val="tx1"/>
                </a:solidFill>
                <a:latin typeface="Arial" charset="0"/>
              </a:defRPr>
            </a:lvl1pPr>
            <a:lvl2pPr marL="742950" indent="-285750" defTabSz="814388">
              <a:defRPr sz="3000" b="1">
                <a:solidFill>
                  <a:schemeClr val="tx1"/>
                </a:solidFill>
                <a:latin typeface="Arial" charset="0"/>
              </a:defRPr>
            </a:lvl2pPr>
            <a:lvl3pPr marL="1143000" indent="-228600" defTabSz="814388">
              <a:defRPr sz="3000" b="1">
                <a:solidFill>
                  <a:schemeClr val="tx1"/>
                </a:solidFill>
                <a:latin typeface="Arial" charset="0"/>
              </a:defRPr>
            </a:lvl3pPr>
            <a:lvl4pPr marL="1600200" indent="-228600" defTabSz="814388">
              <a:defRPr sz="3000" b="1">
                <a:solidFill>
                  <a:schemeClr val="tx1"/>
                </a:solidFill>
                <a:latin typeface="Arial" charset="0"/>
              </a:defRPr>
            </a:lvl4pPr>
            <a:lvl5pPr marL="2057400" indent="-228600" defTabSz="814388">
              <a:defRPr sz="3000" b="1">
                <a:solidFill>
                  <a:schemeClr val="tx1"/>
                </a:solidFill>
                <a:latin typeface="Arial" charset="0"/>
              </a:defRPr>
            </a:lvl5pPr>
            <a:lvl6pPr marL="2514600" indent="-228600" defTabSz="814388" eaLnBrk="0" fontAlgn="base" hangingPunct="0">
              <a:lnSpc>
                <a:spcPct val="90000"/>
              </a:lnSpc>
              <a:spcBef>
                <a:spcPct val="0"/>
              </a:spcBef>
              <a:spcAft>
                <a:spcPct val="0"/>
              </a:spcAft>
              <a:defRPr sz="3000" b="1">
                <a:solidFill>
                  <a:schemeClr val="tx1"/>
                </a:solidFill>
                <a:latin typeface="Arial" charset="0"/>
              </a:defRPr>
            </a:lvl6pPr>
            <a:lvl7pPr marL="2971800" indent="-228600" defTabSz="814388" eaLnBrk="0" fontAlgn="base" hangingPunct="0">
              <a:lnSpc>
                <a:spcPct val="90000"/>
              </a:lnSpc>
              <a:spcBef>
                <a:spcPct val="0"/>
              </a:spcBef>
              <a:spcAft>
                <a:spcPct val="0"/>
              </a:spcAft>
              <a:defRPr sz="3000" b="1">
                <a:solidFill>
                  <a:schemeClr val="tx1"/>
                </a:solidFill>
                <a:latin typeface="Arial" charset="0"/>
              </a:defRPr>
            </a:lvl7pPr>
            <a:lvl8pPr marL="3429000" indent="-228600" defTabSz="814388" eaLnBrk="0" fontAlgn="base" hangingPunct="0">
              <a:lnSpc>
                <a:spcPct val="90000"/>
              </a:lnSpc>
              <a:spcBef>
                <a:spcPct val="0"/>
              </a:spcBef>
              <a:spcAft>
                <a:spcPct val="0"/>
              </a:spcAft>
              <a:defRPr sz="3000" b="1">
                <a:solidFill>
                  <a:schemeClr val="tx1"/>
                </a:solidFill>
                <a:latin typeface="Arial" charset="0"/>
              </a:defRPr>
            </a:lvl8pPr>
            <a:lvl9pPr marL="3886200" indent="-228600" defTabSz="814388" eaLnBrk="0" fontAlgn="base" hangingPunct="0">
              <a:lnSpc>
                <a:spcPct val="90000"/>
              </a:lnSpc>
              <a:spcBef>
                <a:spcPct val="0"/>
              </a:spcBef>
              <a:spcAft>
                <a:spcPct val="0"/>
              </a:spcAft>
              <a:defRPr sz="3000" b="1">
                <a:solidFill>
                  <a:schemeClr val="tx1"/>
                </a:solidFill>
                <a:latin typeface="Arial" charset="0"/>
              </a:defRPr>
            </a:lvl9pPr>
          </a:lstStyle>
          <a:p>
            <a:pPr algn="ctr"/>
            <a:r>
              <a:rPr lang="en-US" altLang="en-US" sz="1200"/>
              <a:t>Regional branch with </a:t>
            </a:r>
          </a:p>
          <a:p>
            <a:pPr algn="ctr"/>
            <a:r>
              <a:rPr lang="en-US" altLang="en-US" sz="1200"/>
              <a:t>a VPN enabled </a:t>
            </a:r>
          </a:p>
          <a:p>
            <a:pPr algn="ctr"/>
            <a:r>
              <a:rPr lang="en-US" altLang="en-US" sz="1200"/>
              <a:t>Cisco ISR router</a:t>
            </a:r>
          </a:p>
        </p:txBody>
      </p:sp>
      <p:sp>
        <p:nvSpPr>
          <p:cNvPr id="16401" name="Oval 56"/>
          <p:cNvSpPr>
            <a:spLocks noChangeArrowheads="1"/>
          </p:cNvSpPr>
          <p:nvPr/>
        </p:nvSpPr>
        <p:spPr bwMode="auto">
          <a:xfrm>
            <a:off x="609600" y="2741613"/>
            <a:ext cx="2019300" cy="1449387"/>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3000" b="1">
                <a:solidFill>
                  <a:schemeClr val="tx1"/>
                </a:solidFill>
                <a:latin typeface="Arial" charset="0"/>
              </a:defRPr>
            </a:lvl1pPr>
            <a:lvl2pPr marL="742950" indent="-285750">
              <a:defRPr sz="3000" b="1">
                <a:solidFill>
                  <a:schemeClr val="tx1"/>
                </a:solidFill>
                <a:latin typeface="Arial" charset="0"/>
              </a:defRPr>
            </a:lvl2pPr>
            <a:lvl3pPr marL="1143000" indent="-228600">
              <a:defRPr sz="3000" b="1">
                <a:solidFill>
                  <a:schemeClr val="tx1"/>
                </a:solidFill>
                <a:latin typeface="Arial" charset="0"/>
              </a:defRPr>
            </a:lvl3pPr>
            <a:lvl4pPr marL="1600200" indent="-228600">
              <a:defRPr sz="3000" b="1">
                <a:solidFill>
                  <a:schemeClr val="tx1"/>
                </a:solidFill>
                <a:latin typeface="Arial" charset="0"/>
              </a:defRPr>
            </a:lvl4pPr>
            <a:lvl5pPr marL="2057400" indent="-228600">
              <a:defRPr sz="3000" b="1">
                <a:solidFill>
                  <a:schemeClr val="tx1"/>
                </a:solidFill>
                <a:latin typeface="Arial" charset="0"/>
              </a:defRPr>
            </a:lvl5pPr>
            <a:lvl6pPr marL="2514600" indent="-228600" eaLnBrk="0" fontAlgn="base" hangingPunct="0">
              <a:lnSpc>
                <a:spcPct val="90000"/>
              </a:lnSpc>
              <a:spcBef>
                <a:spcPct val="0"/>
              </a:spcBef>
              <a:spcAft>
                <a:spcPct val="0"/>
              </a:spcAft>
              <a:defRPr sz="3000" b="1">
                <a:solidFill>
                  <a:schemeClr val="tx1"/>
                </a:solidFill>
                <a:latin typeface="Arial" charset="0"/>
              </a:defRPr>
            </a:lvl6pPr>
            <a:lvl7pPr marL="2971800" indent="-228600" eaLnBrk="0" fontAlgn="base" hangingPunct="0">
              <a:lnSpc>
                <a:spcPct val="90000"/>
              </a:lnSpc>
              <a:spcBef>
                <a:spcPct val="0"/>
              </a:spcBef>
              <a:spcAft>
                <a:spcPct val="0"/>
              </a:spcAft>
              <a:defRPr sz="3000" b="1">
                <a:solidFill>
                  <a:schemeClr val="tx1"/>
                </a:solidFill>
                <a:latin typeface="Arial" charset="0"/>
              </a:defRPr>
            </a:lvl7pPr>
            <a:lvl8pPr marL="3429000" indent="-228600" eaLnBrk="0" fontAlgn="base" hangingPunct="0">
              <a:lnSpc>
                <a:spcPct val="90000"/>
              </a:lnSpc>
              <a:spcBef>
                <a:spcPct val="0"/>
              </a:spcBef>
              <a:spcAft>
                <a:spcPct val="0"/>
              </a:spcAft>
              <a:defRPr sz="3000" b="1">
                <a:solidFill>
                  <a:schemeClr val="tx1"/>
                </a:solidFill>
                <a:latin typeface="Arial" charset="0"/>
              </a:defRPr>
            </a:lvl8pPr>
            <a:lvl9pPr marL="3886200" indent="-228600" eaLnBrk="0" fontAlgn="base" hangingPunct="0">
              <a:lnSpc>
                <a:spcPct val="90000"/>
              </a:lnSpc>
              <a:spcBef>
                <a:spcPct val="0"/>
              </a:spcBef>
              <a:spcAft>
                <a:spcPct val="0"/>
              </a:spcAft>
              <a:defRPr sz="3000" b="1">
                <a:solidFill>
                  <a:schemeClr val="tx1"/>
                </a:solidFill>
                <a:latin typeface="Arial" charset="0"/>
              </a:defRPr>
            </a:lvl9pPr>
          </a:lstStyle>
          <a:p>
            <a:endParaRPr lang="en-US" altLang="en-US"/>
          </a:p>
        </p:txBody>
      </p:sp>
      <p:sp>
        <p:nvSpPr>
          <p:cNvPr id="16402" name="Line 57"/>
          <p:cNvSpPr>
            <a:spLocks noChangeShapeType="1"/>
          </p:cNvSpPr>
          <p:nvPr/>
        </p:nvSpPr>
        <p:spPr bwMode="auto">
          <a:xfrm>
            <a:off x="3429000" y="3733800"/>
            <a:ext cx="419100" cy="379413"/>
          </a:xfrm>
          <a:prstGeom prst="line">
            <a:avLst/>
          </a:prstGeom>
          <a:noFill/>
          <a:ln w="57150">
            <a:solidFill>
              <a:srgbClr val="000099"/>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16403" name="Picture 58" descr="RouterSecurity"/>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66900" y="3046413"/>
            <a:ext cx="628650" cy="373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04" name="Text Box 59"/>
          <p:cNvSpPr txBox="1">
            <a:spLocks noChangeArrowheads="1"/>
          </p:cNvSpPr>
          <p:nvPr/>
        </p:nvSpPr>
        <p:spPr bwMode="auto">
          <a:xfrm>
            <a:off x="881063" y="3625850"/>
            <a:ext cx="1633537"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lIns="82124" tIns="41061" rIns="82124" bIns="41061">
            <a:spAutoFit/>
          </a:bodyPr>
          <a:lstStyle>
            <a:lvl1pPr defTabSz="814388">
              <a:defRPr sz="3000" b="1">
                <a:solidFill>
                  <a:schemeClr val="tx1"/>
                </a:solidFill>
                <a:latin typeface="Arial" charset="0"/>
              </a:defRPr>
            </a:lvl1pPr>
            <a:lvl2pPr marL="742950" indent="-285750" defTabSz="814388">
              <a:defRPr sz="3000" b="1">
                <a:solidFill>
                  <a:schemeClr val="tx1"/>
                </a:solidFill>
                <a:latin typeface="Arial" charset="0"/>
              </a:defRPr>
            </a:lvl2pPr>
            <a:lvl3pPr marL="1143000" indent="-228600" defTabSz="814388">
              <a:defRPr sz="3000" b="1">
                <a:solidFill>
                  <a:schemeClr val="tx1"/>
                </a:solidFill>
                <a:latin typeface="Arial" charset="0"/>
              </a:defRPr>
            </a:lvl3pPr>
            <a:lvl4pPr marL="1600200" indent="-228600" defTabSz="814388">
              <a:defRPr sz="3000" b="1">
                <a:solidFill>
                  <a:schemeClr val="tx1"/>
                </a:solidFill>
                <a:latin typeface="Arial" charset="0"/>
              </a:defRPr>
            </a:lvl4pPr>
            <a:lvl5pPr marL="2057400" indent="-228600" defTabSz="814388">
              <a:defRPr sz="3000" b="1">
                <a:solidFill>
                  <a:schemeClr val="tx1"/>
                </a:solidFill>
                <a:latin typeface="Arial" charset="0"/>
              </a:defRPr>
            </a:lvl5pPr>
            <a:lvl6pPr marL="2514600" indent="-228600" defTabSz="814388" eaLnBrk="0" fontAlgn="base" hangingPunct="0">
              <a:lnSpc>
                <a:spcPct val="90000"/>
              </a:lnSpc>
              <a:spcBef>
                <a:spcPct val="0"/>
              </a:spcBef>
              <a:spcAft>
                <a:spcPct val="0"/>
              </a:spcAft>
              <a:defRPr sz="3000" b="1">
                <a:solidFill>
                  <a:schemeClr val="tx1"/>
                </a:solidFill>
                <a:latin typeface="Arial" charset="0"/>
              </a:defRPr>
            </a:lvl6pPr>
            <a:lvl7pPr marL="2971800" indent="-228600" defTabSz="814388" eaLnBrk="0" fontAlgn="base" hangingPunct="0">
              <a:lnSpc>
                <a:spcPct val="90000"/>
              </a:lnSpc>
              <a:spcBef>
                <a:spcPct val="0"/>
              </a:spcBef>
              <a:spcAft>
                <a:spcPct val="0"/>
              </a:spcAft>
              <a:defRPr sz="3000" b="1">
                <a:solidFill>
                  <a:schemeClr val="tx1"/>
                </a:solidFill>
                <a:latin typeface="Arial" charset="0"/>
              </a:defRPr>
            </a:lvl7pPr>
            <a:lvl8pPr marL="3429000" indent="-228600" defTabSz="814388" eaLnBrk="0" fontAlgn="base" hangingPunct="0">
              <a:lnSpc>
                <a:spcPct val="90000"/>
              </a:lnSpc>
              <a:spcBef>
                <a:spcPct val="0"/>
              </a:spcBef>
              <a:spcAft>
                <a:spcPct val="0"/>
              </a:spcAft>
              <a:defRPr sz="3000" b="1">
                <a:solidFill>
                  <a:schemeClr val="tx1"/>
                </a:solidFill>
                <a:latin typeface="Arial" charset="0"/>
              </a:defRPr>
            </a:lvl8pPr>
            <a:lvl9pPr marL="3886200" indent="-228600" defTabSz="814388" eaLnBrk="0" fontAlgn="base" hangingPunct="0">
              <a:lnSpc>
                <a:spcPct val="90000"/>
              </a:lnSpc>
              <a:spcBef>
                <a:spcPct val="0"/>
              </a:spcBef>
              <a:spcAft>
                <a:spcPct val="0"/>
              </a:spcAft>
              <a:defRPr sz="3000" b="1">
                <a:solidFill>
                  <a:schemeClr val="tx1"/>
                </a:solidFill>
                <a:latin typeface="Arial" charset="0"/>
              </a:defRPr>
            </a:lvl9pPr>
          </a:lstStyle>
          <a:p>
            <a:pPr algn="ctr"/>
            <a:r>
              <a:rPr lang="en-US" altLang="en-US" sz="1200"/>
              <a:t>SOHO with a Cisco DSL Router</a:t>
            </a:r>
          </a:p>
        </p:txBody>
      </p:sp>
      <p:sp>
        <p:nvSpPr>
          <p:cNvPr id="16405" name="Text Box 60"/>
          <p:cNvSpPr txBox="1">
            <a:spLocks noChangeArrowheads="1"/>
          </p:cNvSpPr>
          <p:nvPr/>
        </p:nvSpPr>
        <p:spPr bwMode="auto">
          <a:xfrm>
            <a:off x="1981200" y="3379788"/>
            <a:ext cx="457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000" b="1">
                <a:solidFill>
                  <a:schemeClr val="tx1"/>
                </a:solidFill>
                <a:latin typeface="Arial" charset="0"/>
              </a:defRPr>
            </a:lvl1pPr>
            <a:lvl2pPr marL="742950" indent="-285750">
              <a:defRPr sz="3000" b="1">
                <a:solidFill>
                  <a:schemeClr val="tx1"/>
                </a:solidFill>
                <a:latin typeface="Arial" charset="0"/>
              </a:defRPr>
            </a:lvl2pPr>
            <a:lvl3pPr marL="1143000" indent="-228600">
              <a:defRPr sz="3000" b="1">
                <a:solidFill>
                  <a:schemeClr val="tx1"/>
                </a:solidFill>
                <a:latin typeface="Arial" charset="0"/>
              </a:defRPr>
            </a:lvl3pPr>
            <a:lvl4pPr marL="1600200" indent="-228600">
              <a:defRPr sz="3000" b="1">
                <a:solidFill>
                  <a:schemeClr val="tx1"/>
                </a:solidFill>
                <a:latin typeface="Arial" charset="0"/>
              </a:defRPr>
            </a:lvl4pPr>
            <a:lvl5pPr marL="2057400" indent="-228600">
              <a:defRPr sz="3000" b="1">
                <a:solidFill>
                  <a:schemeClr val="tx1"/>
                </a:solidFill>
                <a:latin typeface="Arial" charset="0"/>
              </a:defRPr>
            </a:lvl5pPr>
            <a:lvl6pPr marL="2514600" indent="-228600" eaLnBrk="0" fontAlgn="base" hangingPunct="0">
              <a:lnSpc>
                <a:spcPct val="90000"/>
              </a:lnSpc>
              <a:spcBef>
                <a:spcPct val="0"/>
              </a:spcBef>
              <a:spcAft>
                <a:spcPct val="0"/>
              </a:spcAft>
              <a:defRPr sz="3000" b="1">
                <a:solidFill>
                  <a:schemeClr val="tx1"/>
                </a:solidFill>
                <a:latin typeface="Arial" charset="0"/>
              </a:defRPr>
            </a:lvl6pPr>
            <a:lvl7pPr marL="2971800" indent="-228600" eaLnBrk="0" fontAlgn="base" hangingPunct="0">
              <a:lnSpc>
                <a:spcPct val="90000"/>
              </a:lnSpc>
              <a:spcBef>
                <a:spcPct val="0"/>
              </a:spcBef>
              <a:spcAft>
                <a:spcPct val="0"/>
              </a:spcAft>
              <a:defRPr sz="3000" b="1">
                <a:solidFill>
                  <a:schemeClr val="tx1"/>
                </a:solidFill>
                <a:latin typeface="Arial" charset="0"/>
              </a:defRPr>
            </a:lvl7pPr>
            <a:lvl8pPr marL="3429000" indent="-228600" eaLnBrk="0" fontAlgn="base" hangingPunct="0">
              <a:lnSpc>
                <a:spcPct val="90000"/>
              </a:lnSpc>
              <a:spcBef>
                <a:spcPct val="0"/>
              </a:spcBef>
              <a:spcAft>
                <a:spcPct val="0"/>
              </a:spcAft>
              <a:defRPr sz="3000" b="1">
                <a:solidFill>
                  <a:schemeClr val="tx1"/>
                </a:solidFill>
                <a:latin typeface="Arial" charset="0"/>
              </a:defRPr>
            </a:lvl8pPr>
            <a:lvl9pPr marL="3886200" indent="-228600" eaLnBrk="0" fontAlgn="base" hangingPunct="0">
              <a:lnSpc>
                <a:spcPct val="90000"/>
              </a:lnSpc>
              <a:spcBef>
                <a:spcPct val="0"/>
              </a:spcBef>
              <a:spcAft>
                <a:spcPct val="0"/>
              </a:spcAft>
              <a:defRPr sz="3000" b="1">
                <a:solidFill>
                  <a:schemeClr val="tx1"/>
                </a:solidFill>
                <a:latin typeface="Arial" charset="0"/>
              </a:defRPr>
            </a:lvl9pPr>
          </a:lstStyle>
          <a:p>
            <a:pPr>
              <a:spcBef>
                <a:spcPct val="50000"/>
              </a:spcBef>
            </a:pPr>
            <a:r>
              <a:rPr lang="en-US" altLang="en-US" sz="800" b="0"/>
              <a:t>VPN</a:t>
            </a:r>
            <a:endParaRPr lang="en-US" altLang="en-US" sz="900" b="0"/>
          </a:p>
        </p:txBody>
      </p:sp>
      <p:pic>
        <p:nvPicPr>
          <p:cNvPr id="16406" name="Picture 61" descr="RouterSecurity"/>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33800" y="3930650"/>
            <a:ext cx="628650" cy="37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07" name="Line 62"/>
          <p:cNvSpPr>
            <a:spLocks noChangeShapeType="1"/>
          </p:cNvSpPr>
          <p:nvPr/>
        </p:nvSpPr>
        <p:spPr bwMode="auto">
          <a:xfrm flipH="1">
            <a:off x="3505200" y="2438400"/>
            <a:ext cx="1066800" cy="1066800"/>
          </a:xfrm>
          <a:prstGeom prst="line">
            <a:avLst/>
          </a:prstGeom>
          <a:noFill/>
          <a:ln w="57150">
            <a:solidFill>
              <a:srgbClr val="000099"/>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08" name="Line 63"/>
          <p:cNvSpPr>
            <a:spLocks noChangeShapeType="1"/>
          </p:cNvSpPr>
          <p:nvPr/>
        </p:nvSpPr>
        <p:spPr bwMode="auto">
          <a:xfrm flipH="1">
            <a:off x="3286125" y="2438400"/>
            <a:ext cx="0" cy="914400"/>
          </a:xfrm>
          <a:prstGeom prst="line">
            <a:avLst/>
          </a:prstGeom>
          <a:noFill/>
          <a:ln w="57150">
            <a:solidFill>
              <a:srgbClr val="000099"/>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16409" name="Picture 64" descr="Running_Woman"/>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19600" y="1878013"/>
            <a:ext cx="419100"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10" name="Text Box 65"/>
          <p:cNvSpPr txBox="1">
            <a:spLocks noChangeArrowheads="1"/>
          </p:cNvSpPr>
          <p:nvPr/>
        </p:nvSpPr>
        <p:spPr bwMode="auto">
          <a:xfrm>
            <a:off x="4648200" y="1676400"/>
            <a:ext cx="1295400"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lIns="82124" tIns="41061" rIns="82124" bIns="41061">
            <a:spAutoFit/>
          </a:bodyPr>
          <a:lstStyle>
            <a:lvl1pPr defTabSz="814388">
              <a:defRPr sz="3000" b="1">
                <a:solidFill>
                  <a:schemeClr val="tx1"/>
                </a:solidFill>
                <a:latin typeface="Arial" charset="0"/>
              </a:defRPr>
            </a:lvl1pPr>
            <a:lvl2pPr marL="742950" indent="-285750" defTabSz="814388">
              <a:defRPr sz="3000" b="1">
                <a:solidFill>
                  <a:schemeClr val="tx1"/>
                </a:solidFill>
                <a:latin typeface="Arial" charset="0"/>
              </a:defRPr>
            </a:lvl2pPr>
            <a:lvl3pPr marL="1143000" indent="-228600" defTabSz="814388">
              <a:defRPr sz="3000" b="1">
                <a:solidFill>
                  <a:schemeClr val="tx1"/>
                </a:solidFill>
                <a:latin typeface="Arial" charset="0"/>
              </a:defRPr>
            </a:lvl3pPr>
            <a:lvl4pPr marL="1600200" indent="-228600" defTabSz="814388">
              <a:defRPr sz="3000" b="1">
                <a:solidFill>
                  <a:schemeClr val="tx1"/>
                </a:solidFill>
                <a:latin typeface="Arial" charset="0"/>
              </a:defRPr>
            </a:lvl4pPr>
            <a:lvl5pPr marL="2057400" indent="-228600" defTabSz="814388">
              <a:defRPr sz="3000" b="1">
                <a:solidFill>
                  <a:schemeClr val="tx1"/>
                </a:solidFill>
                <a:latin typeface="Arial" charset="0"/>
              </a:defRPr>
            </a:lvl5pPr>
            <a:lvl6pPr marL="2514600" indent="-228600" defTabSz="814388" eaLnBrk="0" fontAlgn="base" hangingPunct="0">
              <a:lnSpc>
                <a:spcPct val="90000"/>
              </a:lnSpc>
              <a:spcBef>
                <a:spcPct val="0"/>
              </a:spcBef>
              <a:spcAft>
                <a:spcPct val="0"/>
              </a:spcAft>
              <a:defRPr sz="3000" b="1">
                <a:solidFill>
                  <a:schemeClr val="tx1"/>
                </a:solidFill>
                <a:latin typeface="Arial" charset="0"/>
              </a:defRPr>
            </a:lvl6pPr>
            <a:lvl7pPr marL="2971800" indent="-228600" defTabSz="814388" eaLnBrk="0" fontAlgn="base" hangingPunct="0">
              <a:lnSpc>
                <a:spcPct val="90000"/>
              </a:lnSpc>
              <a:spcBef>
                <a:spcPct val="0"/>
              </a:spcBef>
              <a:spcAft>
                <a:spcPct val="0"/>
              </a:spcAft>
              <a:defRPr sz="3000" b="1">
                <a:solidFill>
                  <a:schemeClr val="tx1"/>
                </a:solidFill>
                <a:latin typeface="Arial" charset="0"/>
              </a:defRPr>
            </a:lvl7pPr>
            <a:lvl8pPr marL="3429000" indent="-228600" defTabSz="814388" eaLnBrk="0" fontAlgn="base" hangingPunct="0">
              <a:lnSpc>
                <a:spcPct val="90000"/>
              </a:lnSpc>
              <a:spcBef>
                <a:spcPct val="0"/>
              </a:spcBef>
              <a:spcAft>
                <a:spcPct val="0"/>
              </a:spcAft>
              <a:defRPr sz="3000" b="1">
                <a:solidFill>
                  <a:schemeClr val="tx1"/>
                </a:solidFill>
                <a:latin typeface="Arial" charset="0"/>
              </a:defRPr>
            </a:lvl8pPr>
            <a:lvl9pPr marL="3886200" indent="-228600" defTabSz="814388" eaLnBrk="0" fontAlgn="base" hangingPunct="0">
              <a:lnSpc>
                <a:spcPct val="90000"/>
              </a:lnSpc>
              <a:spcBef>
                <a:spcPct val="0"/>
              </a:spcBef>
              <a:spcAft>
                <a:spcPct val="0"/>
              </a:spcAft>
              <a:defRPr sz="3000" b="1">
                <a:solidFill>
                  <a:schemeClr val="tx1"/>
                </a:solidFill>
                <a:latin typeface="Arial" charset="0"/>
              </a:defRPr>
            </a:lvl9pPr>
          </a:lstStyle>
          <a:p>
            <a:pPr algn="ctr"/>
            <a:r>
              <a:rPr lang="en-US" altLang="en-US" sz="1200"/>
              <a:t>Mobile Worker </a:t>
            </a:r>
          </a:p>
          <a:p>
            <a:pPr algn="ctr"/>
            <a:r>
              <a:rPr lang="en-US" altLang="en-US" sz="1200"/>
              <a:t>with a Cisco </a:t>
            </a:r>
          </a:p>
          <a:p>
            <a:pPr algn="ctr"/>
            <a:r>
              <a:rPr lang="en-US" altLang="en-US" sz="1200"/>
              <a:t>VPN Client</a:t>
            </a:r>
          </a:p>
        </p:txBody>
      </p:sp>
      <p:sp>
        <p:nvSpPr>
          <p:cNvPr id="16411" name="Text Box 66"/>
          <p:cNvSpPr txBox="1">
            <a:spLocks noChangeArrowheads="1"/>
          </p:cNvSpPr>
          <p:nvPr/>
        </p:nvSpPr>
        <p:spPr bwMode="auto">
          <a:xfrm>
            <a:off x="2305050" y="1387475"/>
            <a:ext cx="1703388"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lIns="82124" tIns="41061" rIns="82124" bIns="41061">
            <a:spAutoFit/>
          </a:bodyPr>
          <a:lstStyle>
            <a:lvl1pPr defTabSz="814388">
              <a:defRPr sz="3000" b="1">
                <a:solidFill>
                  <a:schemeClr val="tx1"/>
                </a:solidFill>
                <a:latin typeface="Arial" charset="0"/>
              </a:defRPr>
            </a:lvl1pPr>
            <a:lvl2pPr marL="742950" indent="-285750" defTabSz="814388">
              <a:defRPr sz="3000" b="1">
                <a:solidFill>
                  <a:schemeClr val="tx1"/>
                </a:solidFill>
                <a:latin typeface="Arial" charset="0"/>
              </a:defRPr>
            </a:lvl2pPr>
            <a:lvl3pPr marL="1143000" indent="-228600" defTabSz="814388">
              <a:defRPr sz="3000" b="1">
                <a:solidFill>
                  <a:schemeClr val="tx1"/>
                </a:solidFill>
                <a:latin typeface="Arial" charset="0"/>
              </a:defRPr>
            </a:lvl3pPr>
            <a:lvl4pPr marL="1600200" indent="-228600" defTabSz="814388">
              <a:defRPr sz="3000" b="1">
                <a:solidFill>
                  <a:schemeClr val="tx1"/>
                </a:solidFill>
                <a:latin typeface="Arial" charset="0"/>
              </a:defRPr>
            </a:lvl4pPr>
            <a:lvl5pPr marL="2057400" indent="-228600" defTabSz="814388">
              <a:defRPr sz="3000" b="1">
                <a:solidFill>
                  <a:schemeClr val="tx1"/>
                </a:solidFill>
                <a:latin typeface="Arial" charset="0"/>
              </a:defRPr>
            </a:lvl5pPr>
            <a:lvl6pPr marL="2514600" indent="-228600" defTabSz="814388" eaLnBrk="0" fontAlgn="base" hangingPunct="0">
              <a:lnSpc>
                <a:spcPct val="90000"/>
              </a:lnSpc>
              <a:spcBef>
                <a:spcPct val="0"/>
              </a:spcBef>
              <a:spcAft>
                <a:spcPct val="0"/>
              </a:spcAft>
              <a:defRPr sz="3000" b="1">
                <a:solidFill>
                  <a:schemeClr val="tx1"/>
                </a:solidFill>
                <a:latin typeface="Arial" charset="0"/>
              </a:defRPr>
            </a:lvl6pPr>
            <a:lvl7pPr marL="2971800" indent="-228600" defTabSz="814388" eaLnBrk="0" fontAlgn="base" hangingPunct="0">
              <a:lnSpc>
                <a:spcPct val="90000"/>
              </a:lnSpc>
              <a:spcBef>
                <a:spcPct val="0"/>
              </a:spcBef>
              <a:spcAft>
                <a:spcPct val="0"/>
              </a:spcAft>
              <a:defRPr sz="3000" b="1">
                <a:solidFill>
                  <a:schemeClr val="tx1"/>
                </a:solidFill>
                <a:latin typeface="Arial" charset="0"/>
              </a:defRPr>
            </a:lvl7pPr>
            <a:lvl8pPr marL="3429000" indent="-228600" defTabSz="814388" eaLnBrk="0" fontAlgn="base" hangingPunct="0">
              <a:lnSpc>
                <a:spcPct val="90000"/>
              </a:lnSpc>
              <a:spcBef>
                <a:spcPct val="0"/>
              </a:spcBef>
              <a:spcAft>
                <a:spcPct val="0"/>
              </a:spcAft>
              <a:defRPr sz="3000" b="1">
                <a:solidFill>
                  <a:schemeClr val="tx1"/>
                </a:solidFill>
                <a:latin typeface="Arial" charset="0"/>
              </a:defRPr>
            </a:lvl8pPr>
            <a:lvl9pPr marL="3886200" indent="-228600" defTabSz="814388" eaLnBrk="0" fontAlgn="base" hangingPunct="0">
              <a:lnSpc>
                <a:spcPct val="90000"/>
              </a:lnSpc>
              <a:spcBef>
                <a:spcPct val="0"/>
              </a:spcBef>
              <a:spcAft>
                <a:spcPct val="0"/>
              </a:spcAft>
              <a:defRPr sz="3000" b="1">
                <a:solidFill>
                  <a:schemeClr val="tx1"/>
                </a:solidFill>
                <a:latin typeface="Arial" charset="0"/>
              </a:defRPr>
            </a:lvl9pPr>
          </a:lstStyle>
          <a:p>
            <a:pPr algn="ctr"/>
            <a:r>
              <a:rPr lang="en-US" altLang="en-US" sz="1200"/>
              <a:t>Business Partner</a:t>
            </a:r>
          </a:p>
          <a:p>
            <a:pPr algn="ctr"/>
            <a:r>
              <a:rPr lang="en-US" altLang="en-US" sz="1200"/>
              <a:t>with a Cisco Router</a:t>
            </a:r>
          </a:p>
        </p:txBody>
      </p:sp>
      <p:pic>
        <p:nvPicPr>
          <p:cNvPr id="16412" name="Picture 67" descr="Route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76550" y="1957388"/>
            <a:ext cx="685800" cy="4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13" name="Picture 68" descr="Branch_Office_Subdued"/>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354263" y="1846263"/>
            <a:ext cx="493712" cy="735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14" name="Picture 69" descr="Branch_Office_Subdued"/>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371600" y="4876800"/>
            <a:ext cx="493713" cy="735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15" name="Picture 70" descr="Telecommuter_House_Subdued"/>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219200" y="2895600"/>
            <a:ext cx="609600" cy="53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16" name="Line 71"/>
          <p:cNvSpPr>
            <a:spLocks noChangeShapeType="1"/>
          </p:cNvSpPr>
          <p:nvPr/>
        </p:nvSpPr>
        <p:spPr bwMode="auto">
          <a:xfrm>
            <a:off x="2438400" y="3276600"/>
            <a:ext cx="609600" cy="152400"/>
          </a:xfrm>
          <a:prstGeom prst="line">
            <a:avLst/>
          </a:prstGeom>
          <a:noFill/>
          <a:ln w="57150">
            <a:solidFill>
              <a:srgbClr val="000099"/>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16417" name="Picture 72"/>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67000" y="3124200"/>
            <a:ext cx="1066800" cy="763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18" name="Picture 73"/>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6400" y="3429000"/>
            <a:ext cx="3124200" cy="1447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6419" name="Text Box 74"/>
          <p:cNvSpPr txBox="1">
            <a:spLocks noChangeArrowheads="1"/>
          </p:cNvSpPr>
          <p:nvPr/>
        </p:nvSpPr>
        <p:spPr bwMode="auto">
          <a:xfrm>
            <a:off x="6172200" y="3733800"/>
            <a:ext cx="21336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000" b="1">
                <a:solidFill>
                  <a:schemeClr val="tx1"/>
                </a:solidFill>
                <a:latin typeface="Arial" charset="0"/>
              </a:defRPr>
            </a:lvl1pPr>
            <a:lvl2pPr marL="742950" indent="-285750">
              <a:defRPr sz="3000" b="1">
                <a:solidFill>
                  <a:schemeClr val="tx1"/>
                </a:solidFill>
                <a:latin typeface="Arial" charset="0"/>
              </a:defRPr>
            </a:lvl2pPr>
            <a:lvl3pPr marL="1143000" indent="-228600">
              <a:defRPr sz="3000" b="1">
                <a:solidFill>
                  <a:schemeClr val="tx1"/>
                </a:solidFill>
                <a:latin typeface="Arial" charset="0"/>
              </a:defRPr>
            </a:lvl3pPr>
            <a:lvl4pPr marL="1600200" indent="-228600">
              <a:defRPr sz="3000" b="1">
                <a:solidFill>
                  <a:schemeClr val="tx1"/>
                </a:solidFill>
                <a:latin typeface="Arial" charset="0"/>
              </a:defRPr>
            </a:lvl4pPr>
            <a:lvl5pPr marL="2057400" indent="-228600">
              <a:defRPr sz="3000" b="1">
                <a:solidFill>
                  <a:schemeClr val="tx1"/>
                </a:solidFill>
                <a:latin typeface="Arial" charset="0"/>
              </a:defRPr>
            </a:lvl5pPr>
            <a:lvl6pPr marL="2514600" indent="-228600" eaLnBrk="0" fontAlgn="base" hangingPunct="0">
              <a:lnSpc>
                <a:spcPct val="90000"/>
              </a:lnSpc>
              <a:spcBef>
                <a:spcPct val="0"/>
              </a:spcBef>
              <a:spcAft>
                <a:spcPct val="0"/>
              </a:spcAft>
              <a:defRPr sz="3000" b="1">
                <a:solidFill>
                  <a:schemeClr val="tx1"/>
                </a:solidFill>
                <a:latin typeface="Arial" charset="0"/>
              </a:defRPr>
            </a:lvl6pPr>
            <a:lvl7pPr marL="2971800" indent="-228600" eaLnBrk="0" fontAlgn="base" hangingPunct="0">
              <a:lnSpc>
                <a:spcPct val="90000"/>
              </a:lnSpc>
              <a:spcBef>
                <a:spcPct val="0"/>
              </a:spcBef>
              <a:spcAft>
                <a:spcPct val="0"/>
              </a:spcAft>
              <a:defRPr sz="3000" b="1">
                <a:solidFill>
                  <a:schemeClr val="tx1"/>
                </a:solidFill>
                <a:latin typeface="Arial" charset="0"/>
              </a:defRPr>
            </a:lvl7pPr>
            <a:lvl8pPr marL="3429000" indent="-228600" eaLnBrk="0" fontAlgn="base" hangingPunct="0">
              <a:lnSpc>
                <a:spcPct val="90000"/>
              </a:lnSpc>
              <a:spcBef>
                <a:spcPct val="0"/>
              </a:spcBef>
              <a:spcAft>
                <a:spcPct val="0"/>
              </a:spcAft>
              <a:defRPr sz="3000" b="1">
                <a:solidFill>
                  <a:schemeClr val="tx1"/>
                </a:solidFill>
                <a:latin typeface="Arial" charset="0"/>
              </a:defRPr>
            </a:lvl8pPr>
            <a:lvl9pPr marL="3886200" indent="-228600" eaLnBrk="0" fontAlgn="base" hangingPunct="0">
              <a:lnSpc>
                <a:spcPct val="90000"/>
              </a:lnSpc>
              <a:spcBef>
                <a:spcPct val="0"/>
              </a:spcBef>
              <a:spcAft>
                <a:spcPct val="0"/>
              </a:spcAft>
              <a:defRPr sz="3000" b="1">
                <a:solidFill>
                  <a:schemeClr val="tx1"/>
                </a:solidFill>
                <a:latin typeface="Arial" charset="0"/>
              </a:defRPr>
            </a:lvl9pPr>
          </a:lstStyle>
          <a:p>
            <a:pPr>
              <a:spcBef>
                <a:spcPct val="50000"/>
              </a:spcBef>
            </a:pPr>
            <a:r>
              <a:rPr lang="en-US" altLang="en-US"/>
              <a:t>Corporate Network</a:t>
            </a:r>
          </a:p>
        </p:txBody>
      </p:sp>
      <p:sp>
        <p:nvSpPr>
          <p:cNvPr id="16420" name="Text Box 75"/>
          <p:cNvSpPr txBox="1">
            <a:spLocks noChangeArrowheads="1"/>
          </p:cNvSpPr>
          <p:nvPr/>
        </p:nvSpPr>
        <p:spPr bwMode="auto">
          <a:xfrm>
            <a:off x="2895600" y="4495800"/>
            <a:ext cx="762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000" b="1">
                <a:solidFill>
                  <a:schemeClr val="tx1"/>
                </a:solidFill>
                <a:latin typeface="Arial" charset="0"/>
              </a:defRPr>
            </a:lvl1pPr>
            <a:lvl2pPr marL="742950" indent="-285750">
              <a:defRPr sz="3000" b="1">
                <a:solidFill>
                  <a:schemeClr val="tx1"/>
                </a:solidFill>
                <a:latin typeface="Arial" charset="0"/>
              </a:defRPr>
            </a:lvl2pPr>
            <a:lvl3pPr marL="1143000" indent="-228600">
              <a:defRPr sz="3000" b="1">
                <a:solidFill>
                  <a:schemeClr val="tx1"/>
                </a:solidFill>
                <a:latin typeface="Arial" charset="0"/>
              </a:defRPr>
            </a:lvl3pPr>
            <a:lvl4pPr marL="1600200" indent="-228600">
              <a:defRPr sz="3000" b="1">
                <a:solidFill>
                  <a:schemeClr val="tx1"/>
                </a:solidFill>
                <a:latin typeface="Arial" charset="0"/>
              </a:defRPr>
            </a:lvl4pPr>
            <a:lvl5pPr marL="2057400" indent="-228600">
              <a:defRPr sz="3000" b="1">
                <a:solidFill>
                  <a:schemeClr val="tx1"/>
                </a:solidFill>
                <a:latin typeface="Arial" charset="0"/>
              </a:defRPr>
            </a:lvl5pPr>
            <a:lvl6pPr marL="2514600" indent="-228600" eaLnBrk="0" fontAlgn="base" hangingPunct="0">
              <a:lnSpc>
                <a:spcPct val="90000"/>
              </a:lnSpc>
              <a:spcBef>
                <a:spcPct val="0"/>
              </a:spcBef>
              <a:spcAft>
                <a:spcPct val="0"/>
              </a:spcAft>
              <a:defRPr sz="3000" b="1">
                <a:solidFill>
                  <a:schemeClr val="tx1"/>
                </a:solidFill>
                <a:latin typeface="Arial" charset="0"/>
              </a:defRPr>
            </a:lvl6pPr>
            <a:lvl7pPr marL="2971800" indent="-228600" eaLnBrk="0" fontAlgn="base" hangingPunct="0">
              <a:lnSpc>
                <a:spcPct val="90000"/>
              </a:lnSpc>
              <a:spcBef>
                <a:spcPct val="0"/>
              </a:spcBef>
              <a:spcAft>
                <a:spcPct val="0"/>
              </a:spcAft>
              <a:defRPr sz="3000" b="1">
                <a:solidFill>
                  <a:schemeClr val="tx1"/>
                </a:solidFill>
                <a:latin typeface="Arial" charset="0"/>
              </a:defRPr>
            </a:lvl7pPr>
            <a:lvl8pPr marL="3429000" indent="-228600" eaLnBrk="0" fontAlgn="base" hangingPunct="0">
              <a:lnSpc>
                <a:spcPct val="90000"/>
              </a:lnSpc>
              <a:spcBef>
                <a:spcPct val="0"/>
              </a:spcBef>
              <a:spcAft>
                <a:spcPct val="0"/>
              </a:spcAft>
              <a:defRPr sz="3000" b="1">
                <a:solidFill>
                  <a:schemeClr val="tx1"/>
                </a:solidFill>
                <a:latin typeface="Arial" charset="0"/>
              </a:defRPr>
            </a:lvl8pPr>
            <a:lvl9pPr marL="3886200" indent="-228600" eaLnBrk="0" fontAlgn="base" hangingPunct="0">
              <a:lnSpc>
                <a:spcPct val="90000"/>
              </a:lnSpc>
              <a:spcBef>
                <a:spcPct val="0"/>
              </a:spcBef>
              <a:spcAft>
                <a:spcPct val="0"/>
              </a:spcAft>
              <a:defRPr sz="3000" b="1">
                <a:solidFill>
                  <a:schemeClr val="tx1"/>
                </a:solidFill>
                <a:latin typeface="Arial" charset="0"/>
              </a:defRPr>
            </a:lvl9pPr>
          </a:lstStyle>
          <a:p>
            <a:pPr>
              <a:spcBef>
                <a:spcPct val="50000"/>
              </a:spcBef>
            </a:pPr>
            <a:r>
              <a:rPr lang="en-US" altLang="en-US" sz="1200"/>
              <a:t>WAN</a:t>
            </a:r>
          </a:p>
        </p:txBody>
      </p:sp>
      <p:sp>
        <p:nvSpPr>
          <p:cNvPr id="16421" name="Text Box 76"/>
          <p:cNvSpPr txBox="1">
            <a:spLocks noChangeArrowheads="1"/>
          </p:cNvSpPr>
          <p:nvPr/>
        </p:nvSpPr>
        <p:spPr bwMode="auto">
          <a:xfrm>
            <a:off x="2819400" y="3429000"/>
            <a:ext cx="762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000" b="1">
                <a:solidFill>
                  <a:schemeClr val="tx1"/>
                </a:solidFill>
                <a:latin typeface="Arial" charset="0"/>
              </a:defRPr>
            </a:lvl1pPr>
            <a:lvl2pPr marL="742950" indent="-285750">
              <a:defRPr sz="3000" b="1">
                <a:solidFill>
                  <a:schemeClr val="tx1"/>
                </a:solidFill>
                <a:latin typeface="Arial" charset="0"/>
              </a:defRPr>
            </a:lvl2pPr>
            <a:lvl3pPr marL="1143000" indent="-228600">
              <a:defRPr sz="3000" b="1">
                <a:solidFill>
                  <a:schemeClr val="tx1"/>
                </a:solidFill>
                <a:latin typeface="Arial" charset="0"/>
              </a:defRPr>
            </a:lvl3pPr>
            <a:lvl4pPr marL="1600200" indent="-228600">
              <a:defRPr sz="3000" b="1">
                <a:solidFill>
                  <a:schemeClr val="tx1"/>
                </a:solidFill>
                <a:latin typeface="Arial" charset="0"/>
              </a:defRPr>
            </a:lvl4pPr>
            <a:lvl5pPr marL="2057400" indent="-228600">
              <a:defRPr sz="3000" b="1">
                <a:solidFill>
                  <a:schemeClr val="tx1"/>
                </a:solidFill>
                <a:latin typeface="Arial" charset="0"/>
              </a:defRPr>
            </a:lvl5pPr>
            <a:lvl6pPr marL="2514600" indent="-228600" eaLnBrk="0" fontAlgn="base" hangingPunct="0">
              <a:lnSpc>
                <a:spcPct val="90000"/>
              </a:lnSpc>
              <a:spcBef>
                <a:spcPct val="0"/>
              </a:spcBef>
              <a:spcAft>
                <a:spcPct val="0"/>
              </a:spcAft>
              <a:defRPr sz="3000" b="1">
                <a:solidFill>
                  <a:schemeClr val="tx1"/>
                </a:solidFill>
                <a:latin typeface="Arial" charset="0"/>
              </a:defRPr>
            </a:lvl6pPr>
            <a:lvl7pPr marL="2971800" indent="-228600" eaLnBrk="0" fontAlgn="base" hangingPunct="0">
              <a:lnSpc>
                <a:spcPct val="90000"/>
              </a:lnSpc>
              <a:spcBef>
                <a:spcPct val="0"/>
              </a:spcBef>
              <a:spcAft>
                <a:spcPct val="0"/>
              </a:spcAft>
              <a:defRPr sz="3000" b="1">
                <a:solidFill>
                  <a:schemeClr val="tx1"/>
                </a:solidFill>
                <a:latin typeface="Arial" charset="0"/>
              </a:defRPr>
            </a:lvl7pPr>
            <a:lvl8pPr marL="3429000" indent="-228600" eaLnBrk="0" fontAlgn="base" hangingPunct="0">
              <a:lnSpc>
                <a:spcPct val="90000"/>
              </a:lnSpc>
              <a:spcBef>
                <a:spcPct val="0"/>
              </a:spcBef>
              <a:spcAft>
                <a:spcPct val="0"/>
              </a:spcAft>
              <a:defRPr sz="3000" b="1">
                <a:solidFill>
                  <a:schemeClr val="tx1"/>
                </a:solidFill>
                <a:latin typeface="Arial" charset="0"/>
              </a:defRPr>
            </a:lvl8pPr>
            <a:lvl9pPr marL="3886200" indent="-228600" eaLnBrk="0" fontAlgn="base" hangingPunct="0">
              <a:lnSpc>
                <a:spcPct val="90000"/>
              </a:lnSpc>
              <a:spcBef>
                <a:spcPct val="0"/>
              </a:spcBef>
              <a:spcAft>
                <a:spcPct val="0"/>
              </a:spcAft>
              <a:defRPr sz="3000" b="1">
                <a:solidFill>
                  <a:schemeClr val="tx1"/>
                </a:solidFill>
                <a:latin typeface="Arial" charset="0"/>
              </a:defRPr>
            </a:lvl9pPr>
          </a:lstStyle>
          <a:p>
            <a:pPr>
              <a:spcBef>
                <a:spcPct val="50000"/>
              </a:spcBef>
            </a:pPr>
            <a:r>
              <a:rPr lang="en-US" altLang="en-US" sz="1200"/>
              <a:t>Internet</a:t>
            </a:r>
          </a:p>
        </p:txBody>
      </p:sp>
      <mc:AlternateContent xmlns:mc="http://schemas.openxmlformats.org/markup-compatibility/2006">
        <mc:Choice xmlns:p14="http://schemas.microsoft.com/office/powerpoint/2010/main" Requires="p14">
          <p:contentPart p14:bwMode="auto" r:id="rId11">
            <p14:nvContentPartPr>
              <p14:cNvPr id="2" name="Ink 1">
                <a:extLst>
                  <a:ext uri="{FF2B5EF4-FFF2-40B4-BE49-F238E27FC236}">
                    <a16:creationId xmlns:a16="http://schemas.microsoft.com/office/drawing/2014/main" id="{7F32AE10-8EB1-440B-AEFC-D987498ABAE0}"/>
                  </a:ext>
                </a:extLst>
              </p14:cNvPr>
              <p14:cNvContentPartPr/>
              <p14:nvPr/>
            </p14:nvContentPartPr>
            <p14:xfrm>
              <a:off x="2228760" y="604080"/>
              <a:ext cx="5891400" cy="4677120"/>
            </p14:xfrm>
          </p:contentPart>
        </mc:Choice>
        <mc:Fallback>
          <p:pic>
            <p:nvPicPr>
              <p:cNvPr id="2" name="Ink 1">
                <a:extLst>
                  <a:ext uri="{FF2B5EF4-FFF2-40B4-BE49-F238E27FC236}">
                    <a16:creationId xmlns:a16="http://schemas.microsoft.com/office/drawing/2014/main" id="{7F32AE10-8EB1-440B-AEFC-D987498ABAE0}"/>
                  </a:ext>
                </a:extLst>
              </p:cNvPr>
              <p:cNvPicPr/>
              <p:nvPr/>
            </p:nvPicPr>
            <p:blipFill>
              <a:blip r:embed="rId12"/>
              <a:stretch>
                <a:fillRect/>
              </a:stretch>
            </p:blipFill>
            <p:spPr>
              <a:xfrm>
                <a:off x="2219400" y="594720"/>
                <a:ext cx="5910120" cy="4695840"/>
              </a:xfrm>
              <a:prstGeom prst="rect">
                <a:avLst/>
              </a:prstGeom>
            </p:spPr>
          </p:pic>
        </mc:Fallback>
      </mc:AlternateContent>
    </p:spTree>
    <p:extLst>
      <p:ext uri="{BB962C8B-B14F-4D97-AF65-F5344CB8AC3E}">
        <p14:creationId xmlns:p14="http://schemas.microsoft.com/office/powerpoint/2010/main" val="2828282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spect="1" noChangeArrowheads="1"/>
          </p:cNvSpPr>
          <p:nvPr>
            <p:ph type="title"/>
          </p:nvPr>
        </p:nvSpPr>
        <p:spPr/>
        <p:txBody>
          <a:bodyPr/>
          <a:lstStyle/>
          <a:p>
            <a:r>
              <a:rPr lang="en-US" altLang="en-US"/>
              <a:t>ESP</a:t>
            </a:r>
          </a:p>
        </p:txBody>
      </p:sp>
      <p:pic>
        <p:nvPicPr>
          <p:cNvPr id="430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43075" y="1546225"/>
            <a:ext cx="5867400" cy="447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2" name="Text Box 4"/>
          <p:cNvSpPr txBox="1">
            <a:spLocks noChangeArrowheads="1"/>
          </p:cNvSpPr>
          <p:nvPr/>
        </p:nvSpPr>
        <p:spPr bwMode="auto">
          <a:xfrm>
            <a:off x="1447800" y="5511800"/>
            <a:ext cx="1676400" cy="304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000" b="1">
                <a:solidFill>
                  <a:schemeClr val="tx1"/>
                </a:solidFill>
                <a:latin typeface="Arial" charset="0"/>
              </a:defRPr>
            </a:lvl1pPr>
            <a:lvl2pPr marL="742950" indent="-285750">
              <a:defRPr sz="3000" b="1">
                <a:solidFill>
                  <a:schemeClr val="tx1"/>
                </a:solidFill>
                <a:latin typeface="Arial" charset="0"/>
              </a:defRPr>
            </a:lvl2pPr>
            <a:lvl3pPr marL="1143000" indent="-228600">
              <a:defRPr sz="3000" b="1">
                <a:solidFill>
                  <a:schemeClr val="tx1"/>
                </a:solidFill>
                <a:latin typeface="Arial" charset="0"/>
              </a:defRPr>
            </a:lvl3pPr>
            <a:lvl4pPr marL="1600200" indent="-228600">
              <a:defRPr sz="3000" b="1">
                <a:solidFill>
                  <a:schemeClr val="tx1"/>
                </a:solidFill>
                <a:latin typeface="Arial" charset="0"/>
              </a:defRPr>
            </a:lvl4pPr>
            <a:lvl5pPr marL="2057400" indent="-228600">
              <a:defRPr sz="3000" b="1">
                <a:solidFill>
                  <a:schemeClr val="tx1"/>
                </a:solidFill>
                <a:latin typeface="Arial" charset="0"/>
              </a:defRPr>
            </a:lvl5pPr>
            <a:lvl6pPr marL="2514600" indent="-228600" eaLnBrk="0" fontAlgn="base" hangingPunct="0">
              <a:lnSpc>
                <a:spcPct val="90000"/>
              </a:lnSpc>
              <a:spcBef>
                <a:spcPct val="0"/>
              </a:spcBef>
              <a:spcAft>
                <a:spcPct val="0"/>
              </a:spcAft>
              <a:defRPr sz="3000" b="1">
                <a:solidFill>
                  <a:schemeClr val="tx1"/>
                </a:solidFill>
                <a:latin typeface="Arial" charset="0"/>
              </a:defRPr>
            </a:lvl6pPr>
            <a:lvl7pPr marL="2971800" indent="-228600" eaLnBrk="0" fontAlgn="base" hangingPunct="0">
              <a:lnSpc>
                <a:spcPct val="90000"/>
              </a:lnSpc>
              <a:spcBef>
                <a:spcPct val="0"/>
              </a:spcBef>
              <a:spcAft>
                <a:spcPct val="0"/>
              </a:spcAft>
              <a:defRPr sz="3000" b="1">
                <a:solidFill>
                  <a:schemeClr val="tx1"/>
                </a:solidFill>
                <a:latin typeface="Arial" charset="0"/>
              </a:defRPr>
            </a:lvl7pPr>
            <a:lvl8pPr marL="3429000" indent="-228600" eaLnBrk="0" fontAlgn="base" hangingPunct="0">
              <a:lnSpc>
                <a:spcPct val="90000"/>
              </a:lnSpc>
              <a:spcBef>
                <a:spcPct val="0"/>
              </a:spcBef>
              <a:spcAft>
                <a:spcPct val="0"/>
              </a:spcAft>
              <a:defRPr sz="3000" b="1">
                <a:solidFill>
                  <a:schemeClr val="tx1"/>
                </a:solidFill>
                <a:latin typeface="Arial" charset="0"/>
              </a:defRPr>
            </a:lvl8pPr>
            <a:lvl9pPr marL="3886200" indent="-228600" eaLnBrk="0" fontAlgn="base" hangingPunct="0">
              <a:lnSpc>
                <a:spcPct val="90000"/>
              </a:lnSpc>
              <a:spcBef>
                <a:spcPct val="0"/>
              </a:spcBef>
              <a:spcAft>
                <a:spcPct val="0"/>
              </a:spcAft>
              <a:defRPr sz="3000" b="1">
                <a:solidFill>
                  <a:schemeClr val="tx1"/>
                </a:solidFill>
                <a:latin typeface="Arial" charset="0"/>
              </a:defRPr>
            </a:lvl9pPr>
          </a:lstStyle>
          <a:p>
            <a:pPr algn="r">
              <a:spcBef>
                <a:spcPct val="50000"/>
              </a:spcBef>
            </a:pPr>
            <a:r>
              <a:rPr lang="en-US" altLang="en-US" sz="1400" b="0"/>
              <a:t>Diffie-Hellman</a:t>
            </a:r>
          </a:p>
        </p:txBody>
      </p:sp>
      <p:grpSp>
        <p:nvGrpSpPr>
          <p:cNvPr id="43013" name="Group 5"/>
          <p:cNvGrpSpPr>
            <a:grpSpLocks/>
          </p:cNvGrpSpPr>
          <p:nvPr/>
        </p:nvGrpSpPr>
        <p:grpSpPr bwMode="auto">
          <a:xfrm>
            <a:off x="6629400" y="5359400"/>
            <a:ext cx="685800" cy="609600"/>
            <a:chOff x="4548" y="2631"/>
            <a:chExt cx="443" cy="393"/>
          </a:xfrm>
        </p:grpSpPr>
        <p:pic>
          <p:nvPicPr>
            <p:cNvPr id="43014"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52" y="2631"/>
              <a:ext cx="387" cy="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5" name="Text Box 7"/>
            <p:cNvSpPr txBox="1">
              <a:spLocks noChangeArrowheads="1"/>
            </p:cNvSpPr>
            <p:nvPr/>
          </p:nvSpPr>
          <p:spPr bwMode="auto">
            <a:xfrm>
              <a:off x="4548" y="2770"/>
              <a:ext cx="443" cy="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000" b="1">
                  <a:solidFill>
                    <a:schemeClr val="tx1"/>
                  </a:solidFill>
                  <a:latin typeface="Arial" charset="0"/>
                </a:defRPr>
              </a:lvl1pPr>
              <a:lvl2pPr marL="742950" indent="-285750">
                <a:defRPr sz="3000" b="1">
                  <a:solidFill>
                    <a:schemeClr val="tx1"/>
                  </a:solidFill>
                  <a:latin typeface="Arial" charset="0"/>
                </a:defRPr>
              </a:lvl2pPr>
              <a:lvl3pPr marL="1143000" indent="-228600">
                <a:defRPr sz="3000" b="1">
                  <a:solidFill>
                    <a:schemeClr val="tx1"/>
                  </a:solidFill>
                  <a:latin typeface="Arial" charset="0"/>
                </a:defRPr>
              </a:lvl3pPr>
              <a:lvl4pPr marL="1600200" indent="-228600">
                <a:defRPr sz="3000" b="1">
                  <a:solidFill>
                    <a:schemeClr val="tx1"/>
                  </a:solidFill>
                  <a:latin typeface="Arial" charset="0"/>
                </a:defRPr>
              </a:lvl4pPr>
              <a:lvl5pPr marL="2057400" indent="-228600">
                <a:defRPr sz="3000" b="1">
                  <a:solidFill>
                    <a:schemeClr val="tx1"/>
                  </a:solidFill>
                  <a:latin typeface="Arial" charset="0"/>
                </a:defRPr>
              </a:lvl5pPr>
              <a:lvl6pPr marL="2514600" indent="-228600" eaLnBrk="0" fontAlgn="base" hangingPunct="0">
                <a:lnSpc>
                  <a:spcPct val="90000"/>
                </a:lnSpc>
                <a:spcBef>
                  <a:spcPct val="0"/>
                </a:spcBef>
                <a:spcAft>
                  <a:spcPct val="0"/>
                </a:spcAft>
                <a:defRPr sz="3000" b="1">
                  <a:solidFill>
                    <a:schemeClr val="tx1"/>
                  </a:solidFill>
                  <a:latin typeface="Arial" charset="0"/>
                </a:defRPr>
              </a:lvl6pPr>
              <a:lvl7pPr marL="2971800" indent="-228600" eaLnBrk="0" fontAlgn="base" hangingPunct="0">
                <a:lnSpc>
                  <a:spcPct val="90000"/>
                </a:lnSpc>
                <a:spcBef>
                  <a:spcPct val="0"/>
                </a:spcBef>
                <a:spcAft>
                  <a:spcPct val="0"/>
                </a:spcAft>
                <a:defRPr sz="3000" b="1">
                  <a:solidFill>
                    <a:schemeClr val="tx1"/>
                  </a:solidFill>
                  <a:latin typeface="Arial" charset="0"/>
                </a:defRPr>
              </a:lvl7pPr>
              <a:lvl8pPr marL="3429000" indent="-228600" eaLnBrk="0" fontAlgn="base" hangingPunct="0">
                <a:lnSpc>
                  <a:spcPct val="90000"/>
                </a:lnSpc>
                <a:spcBef>
                  <a:spcPct val="0"/>
                </a:spcBef>
                <a:spcAft>
                  <a:spcPct val="0"/>
                </a:spcAft>
                <a:defRPr sz="3000" b="1">
                  <a:solidFill>
                    <a:schemeClr val="tx1"/>
                  </a:solidFill>
                  <a:latin typeface="Arial" charset="0"/>
                </a:defRPr>
              </a:lvl8pPr>
              <a:lvl9pPr marL="3886200" indent="-228600" eaLnBrk="0" fontAlgn="base" hangingPunct="0">
                <a:lnSpc>
                  <a:spcPct val="90000"/>
                </a:lnSpc>
                <a:spcBef>
                  <a:spcPct val="0"/>
                </a:spcBef>
                <a:spcAft>
                  <a:spcPct val="0"/>
                </a:spcAft>
                <a:defRPr sz="3000" b="1">
                  <a:solidFill>
                    <a:schemeClr val="tx1"/>
                  </a:solidFill>
                  <a:latin typeface="Arial" charset="0"/>
                </a:defRPr>
              </a:lvl9pPr>
            </a:lstStyle>
            <a:p>
              <a:r>
                <a:rPr lang="en-US" altLang="en-US" sz="1400" b="0">
                  <a:solidFill>
                    <a:schemeClr val="bg1"/>
                  </a:solidFill>
                </a:rPr>
                <a:t>DH7</a:t>
              </a:r>
            </a:p>
          </p:txBody>
        </p:sp>
      </p:grpSp>
      <mc:AlternateContent xmlns:mc="http://schemas.openxmlformats.org/markup-compatibility/2006">
        <mc:Choice xmlns:p14="http://schemas.microsoft.com/office/powerpoint/2010/main" Requires="p14">
          <p:contentPart p14:bwMode="auto" r:id="rId5">
            <p14:nvContentPartPr>
              <p14:cNvPr id="2" name="Ink 1">
                <a:extLst>
                  <a:ext uri="{FF2B5EF4-FFF2-40B4-BE49-F238E27FC236}">
                    <a16:creationId xmlns:a16="http://schemas.microsoft.com/office/drawing/2014/main" id="{7189B75D-D823-4DFE-B0B0-0CA258E24C95}"/>
                  </a:ext>
                </a:extLst>
              </p14:cNvPr>
              <p14:cNvContentPartPr/>
              <p14:nvPr/>
            </p14:nvContentPartPr>
            <p14:xfrm>
              <a:off x="4005360" y="1106640"/>
              <a:ext cx="4445640" cy="3332520"/>
            </p14:xfrm>
          </p:contentPart>
        </mc:Choice>
        <mc:Fallback>
          <p:pic>
            <p:nvPicPr>
              <p:cNvPr id="2" name="Ink 1">
                <a:extLst>
                  <a:ext uri="{FF2B5EF4-FFF2-40B4-BE49-F238E27FC236}">
                    <a16:creationId xmlns:a16="http://schemas.microsoft.com/office/drawing/2014/main" id="{7189B75D-D823-4DFE-B0B0-0CA258E24C95}"/>
                  </a:ext>
                </a:extLst>
              </p:cNvPr>
              <p:cNvPicPr/>
              <p:nvPr/>
            </p:nvPicPr>
            <p:blipFill>
              <a:blip r:embed="rId6"/>
              <a:stretch>
                <a:fillRect/>
              </a:stretch>
            </p:blipFill>
            <p:spPr>
              <a:xfrm>
                <a:off x="3996000" y="1097280"/>
                <a:ext cx="4464360" cy="3351240"/>
              </a:xfrm>
              <a:prstGeom prst="rect">
                <a:avLst/>
              </a:prstGeom>
            </p:spPr>
          </p:pic>
        </mc:Fallback>
      </mc:AlternateContent>
    </p:spTree>
    <p:extLst>
      <p:ext uri="{BB962C8B-B14F-4D97-AF65-F5344CB8AC3E}">
        <p14:creationId xmlns:p14="http://schemas.microsoft.com/office/powerpoint/2010/main" val="17488063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spect="1" noChangeArrowheads="1"/>
          </p:cNvSpPr>
          <p:nvPr>
            <p:ph type="title"/>
          </p:nvPr>
        </p:nvSpPr>
        <p:spPr/>
        <p:txBody>
          <a:bodyPr/>
          <a:lstStyle/>
          <a:p>
            <a:r>
              <a:rPr lang="en-US" altLang="en-US"/>
              <a:t>Function of ESP</a:t>
            </a:r>
          </a:p>
        </p:txBody>
      </p:sp>
      <p:sp>
        <p:nvSpPr>
          <p:cNvPr id="44035" name="Line 3"/>
          <p:cNvSpPr>
            <a:spLocks noChangeShapeType="1"/>
          </p:cNvSpPr>
          <p:nvPr/>
        </p:nvSpPr>
        <p:spPr bwMode="auto">
          <a:xfrm>
            <a:off x="1295400" y="2044700"/>
            <a:ext cx="6553200" cy="0"/>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lIns="82124" tIns="41061" rIns="82124" bIns="41061"/>
          <a:lstStyle/>
          <a:p>
            <a:endParaRPr lang="en-US"/>
          </a:p>
        </p:txBody>
      </p:sp>
      <p:sp>
        <p:nvSpPr>
          <p:cNvPr id="44036" name="Rectangle 4"/>
          <p:cNvSpPr>
            <a:spLocks noChangeArrowheads="1"/>
          </p:cNvSpPr>
          <p:nvPr/>
        </p:nvSpPr>
        <p:spPr bwMode="auto">
          <a:xfrm>
            <a:off x="5541963" y="3721100"/>
            <a:ext cx="549275" cy="415925"/>
          </a:xfrm>
          <a:prstGeom prst="rect">
            <a:avLst/>
          </a:prstGeom>
          <a:solidFill>
            <a:srgbClr val="697E1C"/>
          </a:solidFill>
          <a:ln w="12700">
            <a:solidFill>
              <a:schemeClr val="tx1"/>
            </a:solidFill>
            <a:miter lim="800000"/>
            <a:headEnd/>
            <a:tailEnd/>
          </a:ln>
        </p:spPr>
        <p:txBody>
          <a:bodyPr wrap="none" anchor="ctr"/>
          <a:lstStyle>
            <a:lvl1pPr>
              <a:defRPr sz="3000" b="1">
                <a:solidFill>
                  <a:schemeClr val="tx1"/>
                </a:solidFill>
                <a:latin typeface="Arial" charset="0"/>
              </a:defRPr>
            </a:lvl1pPr>
            <a:lvl2pPr marL="742950" indent="-285750">
              <a:defRPr sz="3000" b="1">
                <a:solidFill>
                  <a:schemeClr val="tx1"/>
                </a:solidFill>
                <a:latin typeface="Arial" charset="0"/>
              </a:defRPr>
            </a:lvl2pPr>
            <a:lvl3pPr marL="1143000" indent="-228600">
              <a:defRPr sz="3000" b="1">
                <a:solidFill>
                  <a:schemeClr val="tx1"/>
                </a:solidFill>
                <a:latin typeface="Arial" charset="0"/>
              </a:defRPr>
            </a:lvl3pPr>
            <a:lvl4pPr marL="1600200" indent="-228600">
              <a:defRPr sz="3000" b="1">
                <a:solidFill>
                  <a:schemeClr val="tx1"/>
                </a:solidFill>
                <a:latin typeface="Arial" charset="0"/>
              </a:defRPr>
            </a:lvl4pPr>
            <a:lvl5pPr marL="2057400" indent="-228600">
              <a:defRPr sz="3000" b="1">
                <a:solidFill>
                  <a:schemeClr val="tx1"/>
                </a:solidFill>
                <a:latin typeface="Arial" charset="0"/>
              </a:defRPr>
            </a:lvl5pPr>
            <a:lvl6pPr marL="2514600" indent="-228600" eaLnBrk="0" fontAlgn="base" hangingPunct="0">
              <a:lnSpc>
                <a:spcPct val="90000"/>
              </a:lnSpc>
              <a:spcBef>
                <a:spcPct val="0"/>
              </a:spcBef>
              <a:spcAft>
                <a:spcPct val="0"/>
              </a:spcAft>
              <a:defRPr sz="3000" b="1">
                <a:solidFill>
                  <a:schemeClr val="tx1"/>
                </a:solidFill>
                <a:latin typeface="Arial" charset="0"/>
              </a:defRPr>
            </a:lvl6pPr>
            <a:lvl7pPr marL="2971800" indent="-228600" eaLnBrk="0" fontAlgn="base" hangingPunct="0">
              <a:lnSpc>
                <a:spcPct val="90000"/>
              </a:lnSpc>
              <a:spcBef>
                <a:spcPct val="0"/>
              </a:spcBef>
              <a:spcAft>
                <a:spcPct val="0"/>
              </a:spcAft>
              <a:defRPr sz="3000" b="1">
                <a:solidFill>
                  <a:schemeClr val="tx1"/>
                </a:solidFill>
                <a:latin typeface="Arial" charset="0"/>
              </a:defRPr>
            </a:lvl7pPr>
            <a:lvl8pPr marL="3429000" indent="-228600" eaLnBrk="0" fontAlgn="base" hangingPunct="0">
              <a:lnSpc>
                <a:spcPct val="90000"/>
              </a:lnSpc>
              <a:spcBef>
                <a:spcPct val="0"/>
              </a:spcBef>
              <a:spcAft>
                <a:spcPct val="0"/>
              </a:spcAft>
              <a:defRPr sz="3000" b="1">
                <a:solidFill>
                  <a:schemeClr val="tx1"/>
                </a:solidFill>
                <a:latin typeface="Arial" charset="0"/>
              </a:defRPr>
            </a:lvl8pPr>
            <a:lvl9pPr marL="3886200" indent="-228600" eaLnBrk="0" fontAlgn="base" hangingPunct="0">
              <a:lnSpc>
                <a:spcPct val="90000"/>
              </a:lnSpc>
              <a:spcBef>
                <a:spcPct val="0"/>
              </a:spcBef>
              <a:spcAft>
                <a:spcPct val="0"/>
              </a:spcAft>
              <a:defRPr sz="3000" b="1">
                <a:solidFill>
                  <a:schemeClr val="tx1"/>
                </a:solidFill>
                <a:latin typeface="Arial" charset="0"/>
              </a:defRPr>
            </a:lvl9pPr>
          </a:lstStyle>
          <a:p>
            <a:endParaRPr lang="en-US" altLang="en-US"/>
          </a:p>
        </p:txBody>
      </p:sp>
      <p:sp>
        <p:nvSpPr>
          <p:cNvPr id="44037" name="Rectangle 5"/>
          <p:cNvSpPr>
            <a:spLocks noChangeArrowheads="1"/>
          </p:cNvSpPr>
          <p:nvPr/>
        </p:nvSpPr>
        <p:spPr bwMode="auto">
          <a:xfrm>
            <a:off x="6094413" y="3721100"/>
            <a:ext cx="587375" cy="415925"/>
          </a:xfrm>
          <a:prstGeom prst="rect">
            <a:avLst/>
          </a:prstGeom>
          <a:solidFill>
            <a:srgbClr val="697E1C"/>
          </a:solidFill>
          <a:ln w="12700">
            <a:solidFill>
              <a:schemeClr val="tx1"/>
            </a:solidFill>
            <a:miter lim="800000"/>
            <a:headEnd/>
            <a:tailEnd/>
          </a:ln>
        </p:spPr>
        <p:txBody>
          <a:bodyPr lIns="92836" tIns="46418" rIns="92836" bIns="46418">
            <a:spAutoFit/>
          </a:bodyPr>
          <a:lstStyle>
            <a:lvl1pPr>
              <a:defRPr sz="3000" b="1">
                <a:solidFill>
                  <a:schemeClr val="tx1"/>
                </a:solidFill>
                <a:latin typeface="Arial" charset="0"/>
              </a:defRPr>
            </a:lvl1pPr>
            <a:lvl2pPr marL="742950" indent="-285750">
              <a:defRPr sz="3000" b="1">
                <a:solidFill>
                  <a:schemeClr val="tx1"/>
                </a:solidFill>
                <a:latin typeface="Arial" charset="0"/>
              </a:defRPr>
            </a:lvl2pPr>
            <a:lvl3pPr marL="1143000" indent="-228600">
              <a:defRPr sz="3000" b="1">
                <a:solidFill>
                  <a:schemeClr val="tx1"/>
                </a:solidFill>
                <a:latin typeface="Arial" charset="0"/>
              </a:defRPr>
            </a:lvl3pPr>
            <a:lvl4pPr marL="1600200" indent="-228600">
              <a:defRPr sz="3000" b="1">
                <a:solidFill>
                  <a:schemeClr val="tx1"/>
                </a:solidFill>
                <a:latin typeface="Arial" charset="0"/>
              </a:defRPr>
            </a:lvl4pPr>
            <a:lvl5pPr marL="2057400" indent="-228600">
              <a:defRPr sz="3000" b="1">
                <a:solidFill>
                  <a:schemeClr val="tx1"/>
                </a:solidFill>
                <a:latin typeface="Arial" charset="0"/>
              </a:defRPr>
            </a:lvl5pPr>
            <a:lvl6pPr marL="2514600" indent="-228600" eaLnBrk="0" fontAlgn="base" hangingPunct="0">
              <a:lnSpc>
                <a:spcPct val="90000"/>
              </a:lnSpc>
              <a:spcBef>
                <a:spcPct val="0"/>
              </a:spcBef>
              <a:spcAft>
                <a:spcPct val="0"/>
              </a:spcAft>
              <a:defRPr sz="3000" b="1">
                <a:solidFill>
                  <a:schemeClr val="tx1"/>
                </a:solidFill>
                <a:latin typeface="Arial" charset="0"/>
              </a:defRPr>
            </a:lvl6pPr>
            <a:lvl7pPr marL="2971800" indent="-228600" eaLnBrk="0" fontAlgn="base" hangingPunct="0">
              <a:lnSpc>
                <a:spcPct val="90000"/>
              </a:lnSpc>
              <a:spcBef>
                <a:spcPct val="0"/>
              </a:spcBef>
              <a:spcAft>
                <a:spcPct val="0"/>
              </a:spcAft>
              <a:defRPr sz="3000" b="1">
                <a:solidFill>
                  <a:schemeClr val="tx1"/>
                </a:solidFill>
                <a:latin typeface="Arial" charset="0"/>
              </a:defRPr>
            </a:lvl7pPr>
            <a:lvl8pPr marL="3429000" indent="-228600" eaLnBrk="0" fontAlgn="base" hangingPunct="0">
              <a:lnSpc>
                <a:spcPct val="90000"/>
              </a:lnSpc>
              <a:spcBef>
                <a:spcPct val="0"/>
              </a:spcBef>
              <a:spcAft>
                <a:spcPct val="0"/>
              </a:spcAft>
              <a:defRPr sz="3000" b="1">
                <a:solidFill>
                  <a:schemeClr val="tx1"/>
                </a:solidFill>
                <a:latin typeface="Arial" charset="0"/>
              </a:defRPr>
            </a:lvl8pPr>
            <a:lvl9pPr marL="3886200" indent="-228600" eaLnBrk="0" fontAlgn="base" hangingPunct="0">
              <a:lnSpc>
                <a:spcPct val="90000"/>
              </a:lnSpc>
              <a:spcBef>
                <a:spcPct val="0"/>
              </a:spcBef>
              <a:spcAft>
                <a:spcPct val="0"/>
              </a:spcAft>
              <a:defRPr sz="3000" b="1">
                <a:solidFill>
                  <a:schemeClr val="tx1"/>
                </a:solidFill>
                <a:latin typeface="Arial" charset="0"/>
              </a:defRPr>
            </a:lvl9pPr>
          </a:lstStyle>
          <a:p>
            <a:endParaRPr lang="en-US" altLang="en-US"/>
          </a:p>
        </p:txBody>
      </p:sp>
      <p:sp>
        <p:nvSpPr>
          <p:cNvPr id="1243142" name="Rectangle 6"/>
          <p:cNvSpPr>
            <a:spLocks noChangeArrowheads="1"/>
          </p:cNvSpPr>
          <p:nvPr/>
        </p:nvSpPr>
        <p:spPr bwMode="auto">
          <a:xfrm>
            <a:off x="5497513" y="3697288"/>
            <a:ext cx="654050" cy="488950"/>
          </a:xfrm>
          <a:prstGeom prst="rect">
            <a:avLst/>
          </a:prstGeom>
          <a:noFill/>
          <a:ln w="9525">
            <a:noFill/>
            <a:miter lim="800000"/>
            <a:headEnd/>
            <a:tailEnd/>
          </a:ln>
          <a:effectLst/>
        </p:spPr>
        <p:txBody>
          <a:bodyPr wrap="none" lIns="92836" tIns="46418" rIns="92836" bIns="46418">
            <a:spAutoFit/>
          </a:bodyPr>
          <a:lstStyle/>
          <a:p>
            <a:pPr algn="ctr" defTabSz="915988">
              <a:defRPr/>
            </a:pPr>
            <a:r>
              <a:rPr lang="en-US" sz="1300" b="0">
                <a:latin typeface="Arial" pitchFamily="34" charset="0"/>
              </a:rPr>
              <a:t>ESP </a:t>
            </a:r>
          </a:p>
          <a:p>
            <a:pPr algn="ctr" defTabSz="915988">
              <a:defRPr/>
            </a:pPr>
            <a:r>
              <a:rPr lang="en-US" sz="1300" b="0">
                <a:latin typeface="Arial" pitchFamily="34" charset="0"/>
              </a:rPr>
              <a:t>Trailer</a:t>
            </a:r>
            <a:endParaRPr lang="en-US" sz="1300" b="0">
              <a:effectLst>
                <a:outerShdw blurRad="38100" dist="38100" dir="2700000" algn="tl">
                  <a:srgbClr val="C0C0C0"/>
                </a:outerShdw>
              </a:effectLst>
              <a:latin typeface="Arial" pitchFamily="34" charset="0"/>
            </a:endParaRPr>
          </a:p>
        </p:txBody>
      </p:sp>
      <p:sp>
        <p:nvSpPr>
          <p:cNvPr id="1243143" name="Rectangle 7"/>
          <p:cNvSpPr>
            <a:spLocks noChangeArrowheads="1"/>
          </p:cNvSpPr>
          <p:nvPr/>
        </p:nvSpPr>
        <p:spPr bwMode="auto">
          <a:xfrm>
            <a:off x="6111875" y="3697288"/>
            <a:ext cx="561975" cy="488950"/>
          </a:xfrm>
          <a:prstGeom prst="rect">
            <a:avLst/>
          </a:prstGeom>
          <a:noFill/>
          <a:ln w="9525">
            <a:noFill/>
            <a:miter lim="800000"/>
            <a:headEnd/>
            <a:tailEnd/>
          </a:ln>
          <a:effectLst/>
        </p:spPr>
        <p:txBody>
          <a:bodyPr wrap="none" lIns="92836" tIns="46418" rIns="92836" bIns="46418">
            <a:spAutoFit/>
          </a:bodyPr>
          <a:lstStyle/>
          <a:p>
            <a:pPr algn="ctr" defTabSz="915988">
              <a:defRPr/>
            </a:pPr>
            <a:r>
              <a:rPr lang="en-US" sz="1300" b="0">
                <a:latin typeface="Arial" pitchFamily="34" charset="0"/>
              </a:rPr>
              <a:t>ESP </a:t>
            </a:r>
          </a:p>
          <a:p>
            <a:pPr algn="ctr" defTabSz="915988">
              <a:defRPr/>
            </a:pPr>
            <a:r>
              <a:rPr lang="en-US" sz="1300" b="0">
                <a:latin typeface="Arial" pitchFamily="34" charset="0"/>
              </a:rPr>
              <a:t>Auth</a:t>
            </a:r>
            <a:endParaRPr lang="en-US" sz="1300" b="0">
              <a:effectLst>
                <a:outerShdw blurRad="38100" dist="38100" dir="2700000" algn="tl">
                  <a:srgbClr val="C0C0C0"/>
                </a:outerShdw>
              </a:effectLst>
              <a:latin typeface="Arial" pitchFamily="34" charset="0"/>
            </a:endParaRPr>
          </a:p>
        </p:txBody>
      </p:sp>
      <p:pic>
        <p:nvPicPr>
          <p:cNvPr id="44040" name="Picture 8" descr="Network_Cloud_Dar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11513" y="1354138"/>
            <a:ext cx="2971800" cy="151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41" name="Rectangle 9"/>
          <p:cNvSpPr>
            <a:spLocks noGrp="1" noChangeArrowheads="1"/>
          </p:cNvSpPr>
          <p:nvPr>
            <p:ph type="body" sz="half" idx="1"/>
          </p:nvPr>
        </p:nvSpPr>
        <p:spPr>
          <a:xfrm>
            <a:off x="2209800" y="5080000"/>
            <a:ext cx="5029200" cy="1168400"/>
          </a:xfrm>
          <a:noFill/>
        </p:spPr>
        <p:txBody>
          <a:bodyPr/>
          <a:lstStyle/>
          <a:p>
            <a:pPr marL="227013" indent="-227013"/>
            <a:r>
              <a:rPr lang="en-US" altLang="en-US" sz="1600"/>
              <a:t>Provides confidentiality with encryption</a:t>
            </a:r>
          </a:p>
          <a:p>
            <a:pPr marL="227013" indent="-227013"/>
            <a:r>
              <a:rPr lang="en-US" altLang="en-US" sz="1600"/>
              <a:t>Provides integrity with authentication</a:t>
            </a:r>
          </a:p>
        </p:txBody>
      </p:sp>
      <p:sp>
        <p:nvSpPr>
          <p:cNvPr id="44042" name="Rectangle 10"/>
          <p:cNvSpPr>
            <a:spLocks noChangeArrowheads="1"/>
          </p:cNvSpPr>
          <p:nvPr/>
        </p:nvSpPr>
        <p:spPr bwMode="auto">
          <a:xfrm>
            <a:off x="1538288" y="2327275"/>
            <a:ext cx="946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2836" tIns="46418" rIns="92836" bIns="46418">
            <a:spAutoFit/>
          </a:bodyPr>
          <a:lstStyle>
            <a:lvl1pPr defTabSz="915988">
              <a:defRPr sz="3000" b="1">
                <a:solidFill>
                  <a:schemeClr val="tx1"/>
                </a:solidFill>
                <a:latin typeface="Arial" charset="0"/>
              </a:defRPr>
            </a:lvl1pPr>
            <a:lvl2pPr marL="742950" indent="-285750" defTabSz="915988">
              <a:defRPr sz="3000" b="1">
                <a:solidFill>
                  <a:schemeClr val="tx1"/>
                </a:solidFill>
                <a:latin typeface="Arial" charset="0"/>
              </a:defRPr>
            </a:lvl2pPr>
            <a:lvl3pPr marL="1143000" indent="-228600" defTabSz="915988">
              <a:defRPr sz="3000" b="1">
                <a:solidFill>
                  <a:schemeClr val="tx1"/>
                </a:solidFill>
                <a:latin typeface="Arial" charset="0"/>
              </a:defRPr>
            </a:lvl3pPr>
            <a:lvl4pPr marL="1600200" indent="-228600" defTabSz="915988">
              <a:defRPr sz="3000" b="1">
                <a:solidFill>
                  <a:schemeClr val="tx1"/>
                </a:solidFill>
                <a:latin typeface="Arial" charset="0"/>
              </a:defRPr>
            </a:lvl4pPr>
            <a:lvl5pPr marL="2057400" indent="-228600" defTabSz="915988">
              <a:defRPr sz="3000" b="1">
                <a:solidFill>
                  <a:schemeClr val="tx1"/>
                </a:solidFill>
                <a:latin typeface="Arial" charset="0"/>
              </a:defRPr>
            </a:lvl5pPr>
            <a:lvl6pPr marL="2514600" indent="-228600" defTabSz="915988" eaLnBrk="0" fontAlgn="base" hangingPunct="0">
              <a:lnSpc>
                <a:spcPct val="90000"/>
              </a:lnSpc>
              <a:spcBef>
                <a:spcPct val="0"/>
              </a:spcBef>
              <a:spcAft>
                <a:spcPct val="0"/>
              </a:spcAft>
              <a:defRPr sz="3000" b="1">
                <a:solidFill>
                  <a:schemeClr val="tx1"/>
                </a:solidFill>
                <a:latin typeface="Arial" charset="0"/>
              </a:defRPr>
            </a:lvl6pPr>
            <a:lvl7pPr marL="2971800" indent="-228600" defTabSz="915988" eaLnBrk="0" fontAlgn="base" hangingPunct="0">
              <a:lnSpc>
                <a:spcPct val="90000"/>
              </a:lnSpc>
              <a:spcBef>
                <a:spcPct val="0"/>
              </a:spcBef>
              <a:spcAft>
                <a:spcPct val="0"/>
              </a:spcAft>
              <a:defRPr sz="3000" b="1">
                <a:solidFill>
                  <a:schemeClr val="tx1"/>
                </a:solidFill>
                <a:latin typeface="Arial" charset="0"/>
              </a:defRPr>
            </a:lvl7pPr>
            <a:lvl8pPr marL="3429000" indent="-228600" defTabSz="915988" eaLnBrk="0" fontAlgn="base" hangingPunct="0">
              <a:lnSpc>
                <a:spcPct val="90000"/>
              </a:lnSpc>
              <a:spcBef>
                <a:spcPct val="0"/>
              </a:spcBef>
              <a:spcAft>
                <a:spcPct val="0"/>
              </a:spcAft>
              <a:defRPr sz="3000" b="1">
                <a:solidFill>
                  <a:schemeClr val="tx1"/>
                </a:solidFill>
                <a:latin typeface="Arial" charset="0"/>
              </a:defRPr>
            </a:lvl8pPr>
            <a:lvl9pPr marL="3886200" indent="-228600" defTabSz="915988" eaLnBrk="0" fontAlgn="base" hangingPunct="0">
              <a:lnSpc>
                <a:spcPct val="90000"/>
              </a:lnSpc>
              <a:spcBef>
                <a:spcPct val="0"/>
              </a:spcBef>
              <a:spcAft>
                <a:spcPct val="0"/>
              </a:spcAft>
              <a:defRPr sz="3000" b="1">
                <a:solidFill>
                  <a:schemeClr val="tx1"/>
                </a:solidFill>
                <a:latin typeface="Arial" charset="0"/>
              </a:defRPr>
            </a:lvl9pPr>
          </a:lstStyle>
          <a:p>
            <a:pPr algn="ctr"/>
            <a:r>
              <a:rPr lang="en-US" altLang="en-US" sz="2000" b="0">
                <a:solidFill>
                  <a:schemeClr val="bg2"/>
                </a:solidFill>
              </a:rPr>
              <a:t>Router</a:t>
            </a:r>
          </a:p>
        </p:txBody>
      </p:sp>
      <p:sp>
        <p:nvSpPr>
          <p:cNvPr id="44043" name="Rectangle 11"/>
          <p:cNvSpPr>
            <a:spLocks noChangeArrowheads="1"/>
          </p:cNvSpPr>
          <p:nvPr/>
        </p:nvSpPr>
        <p:spPr bwMode="auto">
          <a:xfrm>
            <a:off x="6677025" y="2317750"/>
            <a:ext cx="946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2836" tIns="46418" rIns="92836" bIns="46418">
            <a:spAutoFit/>
          </a:bodyPr>
          <a:lstStyle>
            <a:lvl1pPr defTabSz="915988">
              <a:defRPr sz="3000" b="1">
                <a:solidFill>
                  <a:schemeClr val="tx1"/>
                </a:solidFill>
                <a:latin typeface="Arial" charset="0"/>
              </a:defRPr>
            </a:lvl1pPr>
            <a:lvl2pPr marL="742950" indent="-285750" defTabSz="915988">
              <a:defRPr sz="3000" b="1">
                <a:solidFill>
                  <a:schemeClr val="tx1"/>
                </a:solidFill>
                <a:latin typeface="Arial" charset="0"/>
              </a:defRPr>
            </a:lvl2pPr>
            <a:lvl3pPr marL="1143000" indent="-228600" defTabSz="915988">
              <a:defRPr sz="3000" b="1">
                <a:solidFill>
                  <a:schemeClr val="tx1"/>
                </a:solidFill>
                <a:latin typeface="Arial" charset="0"/>
              </a:defRPr>
            </a:lvl3pPr>
            <a:lvl4pPr marL="1600200" indent="-228600" defTabSz="915988">
              <a:defRPr sz="3000" b="1">
                <a:solidFill>
                  <a:schemeClr val="tx1"/>
                </a:solidFill>
                <a:latin typeface="Arial" charset="0"/>
              </a:defRPr>
            </a:lvl4pPr>
            <a:lvl5pPr marL="2057400" indent="-228600" defTabSz="915988">
              <a:defRPr sz="3000" b="1">
                <a:solidFill>
                  <a:schemeClr val="tx1"/>
                </a:solidFill>
                <a:latin typeface="Arial" charset="0"/>
              </a:defRPr>
            </a:lvl5pPr>
            <a:lvl6pPr marL="2514600" indent="-228600" defTabSz="915988" eaLnBrk="0" fontAlgn="base" hangingPunct="0">
              <a:lnSpc>
                <a:spcPct val="90000"/>
              </a:lnSpc>
              <a:spcBef>
                <a:spcPct val="0"/>
              </a:spcBef>
              <a:spcAft>
                <a:spcPct val="0"/>
              </a:spcAft>
              <a:defRPr sz="3000" b="1">
                <a:solidFill>
                  <a:schemeClr val="tx1"/>
                </a:solidFill>
                <a:latin typeface="Arial" charset="0"/>
              </a:defRPr>
            </a:lvl6pPr>
            <a:lvl7pPr marL="2971800" indent="-228600" defTabSz="915988" eaLnBrk="0" fontAlgn="base" hangingPunct="0">
              <a:lnSpc>
                <a:spcPct val="90000"/>
              </a:lnSpc>
              <a:spcBef>
                <a:spcPct val="0"/>
              </a:spcBef>
              <a:spcAft>
                <a:spcPct val="0"/>
              </a:spcAft>
              <a:defRPr sz="3000" b="1">
                <a:solidFill>
                  <a:schemeClr val="tx1"/>
                </a:solidFill>
                <a:latin typeface="Arial" charset="0"/>
              </a:defRPr>
            </a:lvl7pPr>
            <a:lvl8pPr marL="3429000" indent="-228600" defTabSz="915988" eaLnBrk="0" fontAlgn="base" hangingPunct="0">
              <a:lnSpc>
                <a:spcPct val="90000"/>
              </a:lnSpc>
              <a:spcBef>
                <a:spcPct val="0"/>
              </a:spcBef>
              <a:spcAft>
                <a:spcPct val="0"/>
              </a:spcAft>
              <a:defRPr sz="3000" b="1">
                <a:solidFill>
                  <a:schemeClr val="tx1"/>
                </a:solidFill>
                <a:latin typeface="Arial" charset="0"/>
              </a:defRPr>
            </a:lvl8pPr>
            <a:lvl9pPr marL="3886200" indent="-228600" defTabSz="915988" eaLnBrk="0" fontAlgn="base" hangingPunct="0">
              <a:lnSpc>
                <a:spcPct val="90000"/>
              </a:lnSpc>
              <a:spcBef>
                <a:spcPct val="0"/>
              </a:spcBef>
              <a:spcAft>
                <a:spcPct val="0"/>
              </a:spcAft>
              <a:defRPr sz="3000" b="1">
                <a:solidFill>
                  <a:schemeClr val="tx1"/>
                </a:solidFill>
                <a:latin typeface="Arial" charset="0"/>
              </a:defRPr>
            </a:lvl9pPr>
          </a:lstStyle>
          <a:p>
            <a:pPr algn="ctr"/>
            <a:r>
              <a:rPr lang="en-US" altLang="en-US" sz="2000" b="0">
                <a:solidFill>
                  <a:schemeClr val="bg2"/>
                </a:solidFill>
              </a:rPr>
              <a:t>Router</a:t>
            </a:r>
          </a:p>
        </p:txBody>
      </p:sp>
      <p:sp>
        <p:nvSpPr>
          <p:cNvPr id="44044" name="Rectangle 12"/>
          <p:cNvSpPr>
            <a:spLocks noChangeArrowheads="1"/>
          </p:cNvSpPr>
          <p:nvPr/>
        </p:nvSpPr>
        <p:spPr bwMode="auto">
          <a:xfrm>
            <a:off x="323850" y="2771775"/>
            <a:ext cx="1058863" cy="415925"/>
          </a:xfrm>
          <a:prstGeom prst="rect">
            <a:avLst/>
          </a:prstGeom>
          <a:solidFill>
            <a:schemeClr val="accent2"/>
          </a:solidFill>
          <a:ln w="12700">
            <a:solidFill>
              <a:schemeClr val="tx1"/>
            </a:solidFill>
            <a:miter lim="800000"/>
            <a:headEnd/>
            <a:tailEnd/>
          </a:ln>
        </p:spPr>
        <p:txBody>
          <a:bodyPr wrap="none" anchor="ctr"/>
          <a:lstStyle>
            <a:lvl1pPr>
              <a:defRPr sz="3000" b="1">
                <a:solidFill>
                  <a:schemeClr val="tx1"/>
                </a:solidFill>
                <a:latin typeface="Arial" charset="0"/>
              </a:defRPr>
            </a:lvl1pPr>
            <a:lvl2pPr marL="742950" indent="-285750">
              <a:defRPr sz="3000" b="1">
                <a:solidFill>
                  <a:schemeClr val="tx1"/>
                </a:solidFill>
                <a:latin typeface="Arial" charset="0"/>
              </a:defRPr>
            </a:lvl2pPr>
            <a:lvl3pPr marL="1143000" indent="-228600">
              <a:defRPr sz="3000" b="1">
                <a:solidFill>
                  <a:schemeClr val="tx1"/>
                </a:solidFill>
                <a:latin typeface="Arial" charset="0"/>
              </a:defRPr>
            </a:lvl3pPr>
            <a:lvl4pPr marL="1600200" indent="-228600">
              <a:defRPr sz="3000" b="1">
                <a:solidFill>
                  <a:schemeClr val="tx1"/>
                </a:solidFill>
                <a:latin typeface="Arial" charset="0"/>
              </a:defRPr>
            </a:lvl4pPr>
            <a:lvl5pPr marL="2057400" indent="-228600">
              <a:defRPr sz="3000" b="1">
                <a:solidFill>
                  <a:schemeClr val="tx1"/>
                </a:solidFill>
                <a:latin typeface="Arial" charset="0"/>
              </a:defRPr>
            </a:lvl5pPr>
            <a:lvl6pPr marL="2514600" indent="-228600" eaLnBrk="0" fontAlgn="base" hangingPunct="0">
              <a:lnSpc>
                <a:spcPct val="90000"/>
              </a:lnSpc>
              <a:spcBef>
                <a:spcPct val="0"/>
              </a:spcBef>
              <a:spcAft>
                <a:spcPct val="0"/>
              </a:spcAft>
              <a:defRPr sz="3000" b="1">
                <a:solidFill>
                  <a:schemeClr val="tx1"/>
                </a:solidFill>
                <a:latin typeface="Arial" charset="0"/>
              </a:defRPr>
            </a:lvl6pPr>
            <a:lvl7pPr marL="2971800" indent="-228600" eaLnBrk="0" fontAlgn="base" hangingPunct="0">
              <a:lnSpc>
                <a:spcPct val="90000"/>
              </a:lnSpc>
              <a:spcBef>
                <a:spcPct val="0"/>
              </a:spcBef>
              <a:spcAft>
                <a:spcPct val="0"/>
              </a:spcAft>
              <a:defRPr sz="3000" b="1">
                <a:solidFill>
                  <a:schemeClr val="tx1"/>
                </a:solidFill>
                <a:latin typeface="Arial" charset="0"/>
              </a:defRPr>
            </a:lvl7pPr>
            <a:lvl8pPr marL="3429000" indent="-228600" eaLnBrk="0" fontAlgn="base" hangingPunct="0">
              <a:lnSpc>
                <a:spcPct val="90000"/>
              </a:lnSpc>
              <a:spcBef>
                <a:spcPct val="0"/>
              </a:spcBef>
              <a:spcAft>
                <a:spcPct val="0"/>
              </a:spcAft>
              <a:defRPr sz="3000" b="1">
                <a:solidFill>
                  <a:schemeClr val="tx1"/>
                </a:solidFill>
                <a:latin typeface="Arial" charset="0"/>
              </a:defRPr>
            </a:lvl8pPr>
            <a:lvl9pPr marL="3886200" indent="-228600" eaLnBrk="0" fontAlgn="base" hangingPunct="0">
              <a:lnSpc>
                <a:spcPct val="90000"/>
              </a:lnSpc>
              <a:spcBef>
                <a:spcPct val="0"/>
              </a:spcBef>
              <a:spcAft>
                <a:spcPct val="0"/>
              </a:spcAft>
              <a:defRPr sz="3000" b="1">
                <a:solidFill>
                  <a:schemeClr val="tx1"/>
                </a:solidFill>
                <a:latin typeface="Arial" charset="0"/>
              </a:defRPr>
            </a:lvl9pPr>
          </a:lstStyle>
          <a:p>
            <a:endParaRPr lang="en-US" altLang="en-US"/>
          </a:p>
        </p:txBody>
      </p:sp>
      <p:sp>
        <p:nvSpPr>
          <p:cNvPr id="1243149" name="Rectangle 13"/>
          <p:cNvSpPr>
            <a:spLocks noChangeArrowheads="1"/>
          </p:cNvSpPr>
          <p:nvPr/>
        </p:nvSpPr>
        <p:spPr bwMode="auto">
          <a:xfrm>
            <a:off x="392113" y="2790825"/>
            <a:ext cx="871537" cy="336550"/>
          </a:xfrm>
          <a:prstGeom prst="rect">
            <a:avLst/>
          </a:prstGeom>
          <a:noFill/>
          <a:ln w="9525">
            <a:noFill/>
            <a:miter lim="800000"/>
            <a:headEnd/>
            <a:tailEnd/>
          </a:ln>
          <a:effectLst/>
        </p:spPr>
        <p:txBody>
          <a:bodyPr wrap="none" lIns="92836" tIns="46418" rIns="92836" bIns="46418">
            <a:spAutoFit/>
          </a:bodyPr>
          <a:lstStyle/>
          <a:p>
            <a:pPr algn="ctr" defTabSz="915988">
              <a:defRPr/>
            </a:pPr>
            <a:r>
              <a:rPr lang="en-US" sz="1600" b="0">
                <a:solidFill>
                  <a:schemeClr val="bg1"/>
                </a:solidFill>
                <a:latin typeface="Arial" pitchFamily="34" charset="0"/>
              </a:rPr>
              <a:t>IP HDR</a:t>
            </a:r>
            <a:endParaRPr lang="en-US" sz="1600" b="0">
              <a:solidFill>
                <a:schemeClr val="bg1"/>
              </a:solidFill>
              <a:effectLst>
                <a:outerShdw blurRad="38100" dist="38100" dir="2700000" algn="tl">
                  <a:srgbClr val="C0C0C0"/>
                </a:outerShdw>
              </a:effectLst>
              <a:latin typeface="Arial" pitchFamily="34" charset="0"/>
            </a:endParaRPr>
          </a:p>
        </p:txBody>
      </p:sp>
      <p:sp>
        <p:nvSpPr>
          <p:cNvPr id="44046" name="Rectangle 14"/>
          <p:cNvSpPr>
            <a:spLocks noChangeArrowheads="1"/>
          </p:cNvSpPr>
          <p:nvPr/>
        </p:nvSpPr>
        <p:spPr bwMode="auto">
          <a:xfrm>
            <a:off x="1371600" y="2771775"/>
            <a:ext cx="984250" cy="415925"/>
          </a:xfrm>
          <a:prstGeom prst="rect">
            <a:avLst/>
          </a:prstGeom>
          <a:solidFill>
            <a:schemeClr val="hlink"/>
          </a:solidFill>
          <a:ln w="12700">
            <a:solidFill>
              <a:schemeClr val="tx1"/>
            </a:solidFill>
            <a:miter lim="800000"/>
            <a:headEnd/>
            <a:tailEnd/>
          </a:ln>
        </p:spPr>
        <p:txBody>
          <a:bodyPr wrap="none" anchor="ctr"/>
          <a:lstStyle>
            <a:lvl1pPr>
              <a:defRPr sz="3000" b="1">
                <a:solidFill>
                  <a:schemeClr val="tx1"/>
                </a:solidFill>
                <a:latin typeface="Arial" charset="0"/>
              </a:defRPr>
            </a:lvl1pPr>
            <a:lvl2pPr marL="742950" indent="-285750">
              <a:defRPr sz="3000" b="1">
                <a:solidFill>
                  <a:schemeClr val="tx1"/>
                </a:solidFill>
                <a:latin typeface="Arial" charset="0"/>
              </a:defRPr>
            </a:lvl2pPr>
            <a:lvl3pPr marL="1143000" indent="-228600">
              <a:defRPr sz="3000" b="1">
                <a:solidFill>
                  <a:schemeClr val="tx1"/>
                </a:solidFill>
                <a:latin typeface="Arial" charset="0"/>
              </a:defRPr>
            </a:lvl3pPr>
            <a:lvl4pPr marL="1600200" indent="-228600">
              <a:defRPr sz="3000" b="1">
                <a:solidFill>
                  <a:schemeClr val="tx1"/>
                </a:solidFill>
                <a:latin typeface="Arial" charset="0"/>
              </a:defRPr>
            </a:lvl4pPr>
            <a:lvl5pPr marL="2057400" indent="-228600">
              <a:defRPr sz="3000" b="1">
                <a:solidFill>
                  <a:schemeClr val="tx1"/>
                </a:solidFill>
                <a:latin typeface="Arial" charset="0"/>
              </a:defRPr>
            </a:lvl5pPr>
            <a:lvl6pPr marL="2514600" indent="-228600" eaLnBrk="0" fontAlgn="base" hangingPunct="0">
              <a:lnSpc>
                <a:spcPct val="90000"/>
              </a:lnSpc>
              <a:spcBef>
                <a:spcPct val="0"/>
              </a:spcBef>
              <a:spcAft>
                <a:spcPct val="0"/>
              </a:spcAft>
              <a:defRPr sz="3000" b="1">
                <a:solidFill>
                  <a:schemeClr val="tx1"/>
                </a:solidFill>
                <a:latin typeface="Arial" charset="0"/>
              </a:defRPr>
            </a:lvl6pPr>
            <a:lvl7pPr marL="2971800" indent="-228600" eaLnBrk="0" fontAlgn="base" hangingPunct="0">
              <a:lnSpc>
                <a:spcPct val="90000"/>
              </a:lnSpc>
              <a:spcBef>
                <a:spcPct val="0"/>
              </a:spcBef>
              <a:spcAft>
                <a:spcPct val="0"/>
              </a:spcAft>
              <a:defRPr sz="3000" b="1">
                <a:solidFill>
                  <a:schemeClr val="tx1"/>
                </a:solidFill>
                <a:latin typeface="Arial" charset="0"/>
              </a:defRPr>
            </a:lvl7pPr>
            <a:lvl8pPr marL="3429000" indent="-228600" eaLnBrk="0" fontAlgn="base" hangingPunct="0">
              <a:lnSpc>
                <a:spcPct val="90000"/>
              </a:lnSpc>
              <a:spcBef>
                <a:spcPct val="0"/>
              </a:spcBef>
              <a:spcAft>
                <a:spcPct val="0"/>
              </a:spcAft>
              <a:defRPr sz="3000" b="1">
                <a:solidFill>
                  <a:schemeClr val="tx1"/>
                </a:solidFill>
                <a:latin typeface="Arial" charset="0"/>
              </a:defRPr>
            </a:lvl8pPr>
            <a:lvl9pPr marL="3886200" indent="-228600" eaLnBrk="0" fontAlgn="base" hangingPunct="0">
              <a:lnSpc>
                <a:spcPct val="90000"/>
              </a:lnSpc>
              <a:spcBef>
                <a:spcPct val="0"/>
              </a:spcBef>
              <a:spcAft>
                <a:spcPct val="0"/>
              </a:spcAft>
              <a:defRPr sz="3000" b="1">
                <a:solidFill>
                  <a:schemeClr val="tx1"/>
                </a:solidFill>
                <a:latin typeface="Arial" charset="0"/>
              </a:defRPr>
            </a:lvl9pPr>
          </a:lstStyle>
          <a:p>
            <a:endParaRPr lang="en-US" altLang="en-US"/>
          </a:p>
        </p:txBody>
      </p:sp>
      <p:sp>
        <p:nvSpPr>
          <p:cNvPr id="1243151" name="Rectangle 15"/>
          <p:cNvSpPr>
            <a:spLocks noChangeArrowheads="1"/>
          </p:cNvSpPr>
          <p:nvPr/>
        </p:nvSpPr>
        <p:spPr bwMode="auto">
          <a:xfrm>
            <a:off x="1530350" y="2792413"/>
            <a:ext cx="612775" cy="336550"/>
          </a:xfrm>
          <a:prstGeom prst="rect">
            <a:avLst/>
          </a:prstGeom>
          <a:noFill/>
          <a:ln w="9525">
            <a:noFill/>
            <a:miter lim="800000"/>
            <a:headEnd/>
            <a:tailEnd/>
          </a:ln>
          <a:effectLst/>
        </p:spPr>
        <p:txBody>
          <a:bodyPr wrap="none" lIns="92836" tIns="46418" rIns="92836" bIns="46418">
            <a:spAutoFit/>
          </a:bodyPr>
          <a:lstStyle/>
          <a:p>
            <a:pPr algn="ctr" defTabSz="915988">
              <a:defRPr/>
            </a:pPr>
            <a:r>
              <a:rPr lang="en-US" sz="1600" b="0">
                <a:latin typeface="Arial" pitchFamily="34" charset="0"/>
              </a:rPr>
              <a:t>Data</a:t>
            </a:r>
            <a:endParaRPr lang="en-US" sz="1600" b="0">
              <a:effectLst>
                <a:outerShdw blurRad="38100" dist="38100" dir="2700000" algn="tl">
                  <a:srgbClr val="C0C0C0"/>
                </a:outerShdw>
              </a:effectLst>
              <a:latin typeface="Arial" pitchFamily="34" charset="0"/>
            </a:endParaRPr>
          </a:p>
        </p:txBody>
      </p:sp>
      <p:sp>
        <p:nvSpPr>
          <p:cNvPr id="1243152" name="Rectangle 16"/>
          <p:cNvSpPr>
            <a:spLocks noChangeArrowheads="1"/>
          </p:cNvSpPr>
          <p:nvPr/>
        </p:nvSpPr>
        <p:spPr bwMode="auto">
          <a:xfrm>
            <a:off x="3373438" y="3830638"/>
            <a:ext cx="1168400" cy="714375"/>
          </a:xfrm>
          <a:prstGeom prst="rect">
            <a:avLst/>
          </a:prstGeom>
          <a:noFill/>
          <a:ln w="9525">
            <a:noFill/>
            <a:miter lim="800000"/>
            <a:headEnd/>
            <a:tailEnd/>
          </a:ln>
          <a:effectLst>
            <a:outerShdw dist="35921" dir="2700000" algn="ctr" rotWithShape="0">
              <a:schemeClr val="tx1"/>
            </a:outerShdw>
          </a:effectLst>
        </p:spPr>
        <p:txBody>
          <a:bodyPr wrap="none" anchor="ctr"/>
          <a:lstStyle/>
          <a:p>
            <a:pPr>
              <a:defRPr/>
            </a:pPr>
            <a:endParaRPr lang="en-US">
              <a:latin typeface="Arial" pitchFamily="34" charset="0"/>
            </a:endParaRPr>
          </a:p>
        </p:txBody>
      </p:sp>
      <p:sp>
        <p:nvSpPr>
          <p:cNvPr id="44049" name="Rectangle 17"/>
          <p:cNvSpPr>
            <a:spLocks noChangeArrowheads="1"/>
          </p:cNvSpPr>
          <p:nvPr/>
        </p:nvSpPr>
        <p:spPr bwMode="auto">
          <a:xfrm>
            <a:off x="609600" y="3721100"/>
            <a:ext cx="1604963" cy="415925"/>
          </a:xfrm>
          <a:prstGeom prst="rect">
            <a:avLst/>
          </a:prstGeom>
          <a:solidFill>
            <a:schemeClr val="folHlink"/>
          </a:solidFill>
          <a:ln w="12700">
            <a:solidFill>
              <a:schemeClr val="tx1"/>
            </a:solidFill>
            <a:miter lim="800000"/>
            <a:headEnd/>
            <a:tailEnd/>
          </a:ln>
        </p:spPr>
        <p:txBody>
          <a:bodyPr wrap="none" anchor="ctr"/>
          <a:lstStyle>
            <a:lvl1pPr>
              <a:defRPr sz="3000" b="1">
                <a:solidFill>
                  <a:schemeClr val="tx1"/>
                </a:solidFill>
                <a:latin typeface="Arial" charset="0"/>
              </a:defRPr>
            </a:lvl1pPr>
            <a:lvl2pPr marL="742950" indent="-285750">
              <a:defRPr sz="3000" b="1">
                <a:solidFill>
                  <a:schemeClr val="tx1"/>
                </a:solidFill>
                <a:latin typeface="Arial" charset="0"/>
              </a:defRPr>
            </a:lvl2pPr>
            <a:lvl3pPr marL="1143000" indent="-228600">
              <a:defRPr sz="3000" b="1">
                <a:solidFill>
                  <a:schemeClr val="tx1"/>
                </a:solidFill>
                <a:latin typeface="Arial" charset="0"/>
              </a:defRPr>
            </a:lvl3pPr>
            <a:lvl4pPr marL="1600200" indent="-228600">
              <a:defRPr sz="3000" b="1">
                <a:solidFill>
                  <a:schemeClr val="tx1"/>
                </a:solidFill>
                <a:latin typeface="Arial" charset="0"/>
              </a:defRPr>
            </a:lvl4pPr>
            <a:lvl5pPr marL="2057400" indent="-228600">
              <a:defRPr sz="3000" b="1">
                <a:solidFill>
                  <a:schemeClr val="tx1"/>
                </a:solidFill>
                <a:latin typeface="Arial" charset="0"/>
              </a:defRPr>
            </a:lvl5pPr>
            <a:lvl6pPr marL="2514600" indent="-228600" eaLnBrk="0" fontAlgn="base" hangingPunct="0">
              <a:lnSpc>
                <a:spcPct val="90000"/>
              </a:lnSpc>
              <a:spcBef>
                <a:spcPct val="0"/>
              </a:spcBef>
              <a:spcAft>
                <a:spcPct val="0"/>
              </a:spcAft>
              <a:defRPr sz="3000" b="1">
                <a:solidFill>
                  <a:schemeClr val="tx1"/>
                </a:solidFill>
                <a:latin typeface="Arial" charset="0"/>
              </a:defRPr>
            </a:lvl6pPr>
            <a:lvl7pPr marL="2971800" indent="-228600" eaLnBrk="0" fontAlgn="base" hangingPunct="0">
              <a:lnSpc>
                <a:spcPct val="90000"/>
              </a:lnSpc>
              <a:spcBef>
                <a:spcPct val="0"/>
              </a:spcBef>
              <a:spcAft>
                <a:spcPct val="0"/>
              </a:spcAft>
              <a:defRPr sz="3000" b="1">
                <a:solidFill>
                  <a:schemeClr val="tx1"/>
                </a:solidFill>
                <a:latin typeface="Arial" charset="0"/>
              </a:defRPr>
            </a:lvl7pPr>
            <a:lvl8pPr marL="3429000" indent="-228600" eaLnBrk="0" fontAlgn="base" hangingPunct="0">
              <a:lnSpc>
                <a:spcPct val="90000"/>
              </a:lnSpc>
              <a:spcBef>
                <a:spcPct val="0"/>
              </a:spcBef>
              <a:spcAft>
                <a:spcPct val="0"/>
              </a:spcAft>
              <a:defRPr sz="3000" b="1">
                <a:solidFill>
                  <a:schemeClr val="tx1"/>
                </a:solidFill>
                <a:latin typeface="Arial" charset="0"/>
              </a:defRPr>
            </a:lvl8pPr>
            <a:lvl9pPr marL="3886200" indent="-228600" eaLnBrk="0" fontAlgn="base" hangingPunct="0">
              <a:lnSpc>
                <a:spcPct val="90000"/>
              </a:lnSpc>
              <a:spcBef>
                <a:spcPct val="0"/>
              </a:spcBef>
              <a:spcAft>
                <a:spcPct val="0"/>
              </a:spcAft>
              <a:defRPr sz="3000" b="1">
                <a:solidFill>
                  <a:schemeClr val="tx1"/>
                </a:solidFill>
                <a:latin typeface="Arial" charset="0"/>
              </a:defRPr>
            </a:lvl9pPr>
          </a:lstStyle>
          <a:p>
            <a:endParaRPr lang="en-US" altLang="en-US"/>
          </a:p>
        </p:txBody>
      </p:sp>
      <p:sp>
        <p:nvSpPr>
          <p:cNvPr id="44050" name="Rectangle 18"/>
          <p:cNvSpPr>
            <a:spLocks noChangeArrowheads="1"/>
          </p:cNvSpPr>
          <p:nvPr/>
        </p:nvSpPr>
        <p:spPr bwMode="auto">
          <a:xfrm>
            <a:off x="2220913" y="3721100"/>
            <a:ext cx="1284287" cy="415925"/>
          </a:xfrm>
          <a:prstGeom prst="rect">
            <a:avLst/>
          </a:prstGeom>
          <a:solidFill>
            <a:schemeClr val="folHlink"/>
          </a:solidFill>
          <a:ln w="12700">
            <a:solidFill>
              <a:schemeClr val="tx1"/>
            </a:solidFill>
            <a:miter lim="800000"/>
            <a:headEnd/>
            <a:tailEnd/>
          </a:ln>
        </p:spPr>
        <p:txBody>
          <a:bodyPr wrap="none" anchor="ctr"/>
          <a:lstStyle>
            <a:lvl1pPr>
              <a:defRPr sz="3000" b="1">
                <a:solidFill>
                  <a:schemeClr val="tx1"/>
                </a:solidFill>
                <a:latin typeface="Arial" charset="0"/>
              </a:defRPr>
            </a:lvl1pPr>
            <a:lvl2pPr marL="742950" indent="-285750">
              <a:defRPr sz="3000" b="1">
                <a:solidFill>
                  <a:schemeClr val="tx1"/>
                </a:solidFill>
                <a:latin typeface="Arial" charset="0"/>
              </a:defRPr>
            </a:lvl2pPr>
            <a:lvl3pPr marL="1143000" indent="-228600">
              <a:defRPr sz="3000" b="1">
                <a:solidFill>
                  <a:schemeClr val="tx1"/>
                </a:solidFill>
                <a:latin typeface="Arial" charset="0"/>
              </a:defRPr>
            </a:lvl3pPr>
            <a:lvl4pPr marL="1600200" indent="-228600">
              <a:defRPr sz="3000" b="1">
                <a:solidFill>
                  <a:schemeClr val="tx1"/>
                </a:solidFill>
                <a:latin typeface="Arial" charset="0"/>
              </a:defRPr>
            </a:lvl4pPr>
            <a:lvl5pPr marL="2057400" indent="-228600">
              <a:defRPr sz="3000" b="1">
                <a:solidFill>
                  <a:schemeClr val="tx1"/>
                </a:solidFill>
                <a:latin typeface="Arial" charset="0"/>
              </a:defRPr>
            </a:lvl5pPr>
            <a:lvl6pPr marL="2514600" indent="-228600" eaLnBrk="0" fontAlgn="base" hangingPunct="0">
              <a:lnSpc>
                <a:spcPct val="90000"/>
              </a:lnSpc>
              <a:spcBef>
                <a:spcPct val="0"/>
              </a:spcBef>
              <a:spcAft>
                <a:spcPct val="0"/>
              </a:spcAft>
              <a:defRPr sz="3000" b="1">
                <a:solidFill>
                  <a:schemeClr val="tx1"/>
                </a:solidFill>
                <a:latin typeface="Arial" charset="0"/>
              </a:defRPr>
            </a:lvl6pPr>
            <a:lvl7pPr marL="2971800" indent="-228600" eaLnBrk="0" fontAlgn="base" hangingPunct="0">
              <a:lnSpc>
                <a:spcPct val="90000"/>
              </a:lnSpc>
              <a:spcBef>
                <a:spcPct val="0"/>
              </a:spcBef>
              <a:spcAft>
                <a:spcPct val="0"/>
              </a:spcAft>
              <a:defRPr sz="3000" b="1">
                <a:solidFill>
                  <a:schemeClr val="tx1"/>
                </a:solidFill>
                <a:latin typeface="Arial" charset="0"/>
              </a:defRPr>
            </a:lvl7pPr>
            <a:lvl8pPr marL="3429000" indent="-228600" eaLnBrk="0" fontAlgn="base" hangingPunct="0">
              <a:lnSpc>
                <a:spcPct val="90000"/>
              </a:lnSpc>
              <a:spcBef>
                <a:spcPct val="0"/>
              </a:spcBef>
              <a:spcAft>
                <a:spcPct val="0"/>
              </a:spcAft>
              <a:defRPr sz="3000" b="1">
                <a:solidFill>
                  <a:schemeClr val="tx1"/>
                </a:solidFill>
                <a:latin typeface="Arial" charset="0"/>
              </a:defRPr>
            </a:lvl8pPr>
            <a:lvl9pPr marL="3886200" indent="-228600" eaLnBrk="0" fontAlgn="base" hangingPunct="0">
              <a:lnSpc>
                <a:spcPct val="90000"/>
              </a:lnSpc>
              <a:spcBef>
                <a:spcPct val="0"/>
              </a:spcBef>
              <a:spcAft>
                <a:spcPct val="0"/>
              </a:spcAft>
              <a:defRPr sz="3000" b="1">
                <a:solidFill>
                  <a:schemeClr val="tx1"/>
                </a:solidFill>
                <a:latin typeface="Arial" charset="0"/>
              </a:defRPr>
            </a:lvl9pPr>
          </a:lstStyle>
          <a:p>
            <a:endParaRPr lang="en-US" altLang="en-US"/>
          </a:p>
        </p:txBody>
      </p:sp>
      <p:sp>
        <p:nvSpPr>
          <p:cNvPr id="1243155" name="Rectangle 19"/>
          <p:cNvSpPr>
            <a:spLocks noChangeArrowheads="1"/>
          </p:cNvSpPr>
          <p:nvPr/>
        </p:nvSpPr>
        <p:spPr bwMode="auto">
          <a:xfrm>
            <a:off x="2327275" y="3754438"/>
            <a:ext cx="1084263" cy="336550"/>
          </a:xfrm>
          <a:prstGeom prst="rect">
            <a:avLst/>
          </a:prstGeom>
          <a:noFill/>
          <a:ln w="9525">
            <a:noFill/>
            <a:miter lim="800000"/>
            <a:headEnd/>
            <a:tailEnd/>
          </a:ln>
          <a:effectLst/>
        </p:spPr>
        <p:txBody>
          <a:bodyPr wrap="none" lIns="92836" tIns="46418" rIns="92836" bIns="46418">
            <a:spAutoFit/>
          </a:bodyPr>
          <a:lstStyle/>
          <a:p>
            <a:pPr algn="ctr" defTabSz="915988">
              <a:defRPr/>
            </a:pPr>
            <a:r>
              <a:rPr lang="en-US" sz="1600" b="0">
                <a:latin typeface="Arial" pitchFamily="34" charset="0"/>
              </a:rPr>
              <a:t>ESP HDR</a:t>
            </a:r>
            <a:endParaRPr lang="en-US" sz="1600" b="0">
              <a:effectLst>
                <a:outerShdw blurRad="38100" dist="38100" dir="2700000" algn="tl">
                  <a:srgbClr val="C0C0C0"/>
                </a:outerShdw>
              </a:effectLst>
              <a:latin typeface="Arial" pitchFamily="34" charset="0"/>
            </a:endParaRPr>
          </a:p>
        </p:txBody>
      </p:sp>
      <p:sp>
        <p:nvSpPr>
          <p:cNvPr id="1243156" name="Rectangle 20"/>
          <p:cNvSpPr>
            <a:spLocks noChangeArrowheads="1"/>
          </p:cNvSpPr>
          <p:nvPr/>
        </p:nvSpPr>
        <p:spPr bwMode="auto">
          <a:xfrm>
            <a:off x="741363" y="3752850"/>
            <a:ext cx="1333500" cy="336550"/>
          </a:xfrm>
          <a:prstGeom prst="rect">
            <a:avLst/>
          </a:prstGeom>
          <a:noFill/>
          <a:ln w="9525">
            <a:noFill/>
            <a:miter lim="800000"/>
            <a:headEnd/>
            <a:tailEnd/>
          </a:ln>
          <a:effectLst/>
        </p:spPr>
        <p:txBody>
          <a:bodyPr wrap="none" lIns="92836" tIns="46418" rIns="92836" bIns="46418">
            <a:spAutoFit/>
          </a:bodyPr>
          <a:lstStyle/>
          <a:p>
            <a:pPr algn="ctr" defTabSz="915988">
              <a:defRPr/>
            </a:pPr>
            <a:r>
              <a:rPr lang="en-US" sz="1600" b="0">
                <a:latin typeface="Arial" pitchFamily="34" charset="0"/>
              </a:rPr>
              <a:t>New IP HDR</a:t>
            </a:r>
            <a:endParaRPr lang="en-US" sz="1600" b="0">
              <a:effectLst>
                <a:outerShdw blurRad="38100" dist="38100" dir="2700000" algn="tl">
                  <a:srgbClr val="C0C0C0"/>
                </a:outerShdw>
              </a:effectLst>
              <a:latin typeface="Arial" pitchFamily="34" charset="0"/>
            </a:endParaRPr>
          </a:p>
        </p:txBody>
      </p:sp>
      <p:sp>
        <p:nvSpPr>
          <p:cNvPr id="44053" name="Line 21"/>
          <p:cNvSpPr>
            <a:spLocks noChangeShapeType="1"/>
          </p:cNvSpPr>
          <p:nvPr/>
        </p:nvSpPr>
        <p:spPr bwMode="auto">
          <a:xfrm>
            <a:off x="6100763" y="4135438"/>
            <a:ext cx="3175" cy="687387"/>
          </a:xfrm>
          <a:prstGeom prst="line">
            <a:avLst/>
          </a:prstGeom>
          <a:noFill/>
          <a:ln w="25400">
            <a:solidFill>
              <a:schemeClr val="bg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4054" name="Line 22"/>
          <p:cNvSpPr>
            <a:spLocks noChangeShapeType="1"/>
          </p:cNvSpPr>
          <p:nvPr/>
        </p:nvSpPr>
        <p:spPr bwMode="auto">
          <a:xfrm flipH="1">
            <a:off x="3503613" y="4137025"/>
            <a:ext cx="0" cy="366713"/>
          </a:xfrm>
          <a:prstGeom prst="line">
            <a:avLst/>
          </a:prstGeom>
          <a:noFill/>
          <a:ln w="25400">
            <a:solidFill>
              <a:schemeClr val="bg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4055" name="Line 23"/>
          <p:cNvSpPr>
            <a:spLocks noChangeShapeType="1"/>
          </p:cNvSpPr>
          <p:nvPr/>
        </p:nvSpPr>
        <p:spPr bwMode="auto">
          <a:xfrm flipH="1">
            <a:off x="3508375" y="4330700"/>
            <a:ext cx="2565400" cy="6350"/>
          </a:xfrm>
          <a:prstGeom prst="line">
            <a:avLst/>
          </a:prstGeom>
          <a:noFill/>
          <a:ln w="38100">
            <a:solidFill>
              <a:schemeClr val="accent2"/>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4056" name="Line 24"/>
          <p:cNvSpPr>
            <a:spLocks noChangeShapeType="1"/>
          </p:cNvSpPr>
          <p:nvPr/>
        </p:nvSpPr>
        <p:spPr bwMode="auto">
          <a:xfrm>
            <a:off x="2224088" y="4137025"/>
            <a:ext cx="0" cy="668338"/>
          </a:xfrm>
          <a:prstGeom prst="line">
            <a:avLst/>
          </a:prstGeom>
          <a:noFill/>
          <a:ln w="25400">
            <a:solidFill>
              <a:schemeClr val="bg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4057" name="Line 25"/>
          <p:cNvSpPr>
            <a:spLocks noChangeShapeType="1"/>
          </p:cNvSpPr>
          <p:nvPr/>
        </p:nvSpPr>
        <p:spPr bwMode="auto">
          <a:xfrm flipH="1" flipV="1">
            <a:off x="2225675" y="4702175"/>
            <a:ext cx="3870325" cy="4763"/>
          </a:xfrm>
          <a:prstGeom prst="line">
            <a:avLst/>
          </a:prstGeom>
          <a:noFill/>
          <a:ln w="38100">
            <a:solidFill>
              <a:schemeClr val="accent2"/>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4058" name="Rectangle 26"/>
          <p:cNvSpPr>
            <a:spLocks noChangeArrowheads="1"/>
          </p:cNvSpPr>
          <p:nvPr/>
        </p:nvSpPr>
        <p:spPr bwMode="auto">
          <a:xfrm>
            <a:off x="3508375" y="3721100"/>
            <a:ext cx="1058863" cy="415925"/>
          </a:xfrm>
          <a:prstGeom prst="rect">
            <a:avLst/>
          </a:prstGeom>
          <a:solidFill>
            <a:schemeClr val="accent2"/>
          </a:solidFill>
          <a:ln w="12700">
            <a:solidFill>
              <a:schemeClr val="tx1"/>
            </a:solidFill>
            <a:miter lim="800000"/>
            <a:headEnd/>
            <a:tailEnd/>
          </a:ln>
        </p:spPr>
        <p:txBody>
          <a:bodyPr wrap="none" anchor="ctr"/>
          <a:lstStyle>
            <a:lvl1pPr>
              <a:defRPr sz="3000" b="1">
                <a:solidFill>
                  <a:schemeClr val="tx1"/>
                </a:solidFill>
                <a:latin typeface="Arial" charset="0"/>
              </a:defRPr>
            </a:lvl1pPr>
            <a:lvl2pPr marL="742950" indent="-285750">
              <a:defRPr sz="3000" b="1">
                <a:solidFill>
                  <a:schemeClr val="tx1"/>
                </a:solidFill>
                <a:latin typeface="Arial" charset="0"/>
              </a:defRPr>
            </a:lvl2pPr>
            <a:lvl3pPr marL="1143000" indent="-228600">
              <a:defRPr sz="3000" b="1">
                <a:solidFill>
                  <a:schemeClr val="tx1"/>
                </a:solidFill>
                <a:latin typeface="Arial" charset="0"/>
              </a:defRPr>
            </a:lvl3pPr>
            <a:lvl4pPr marL="1600200" indent="-228600">
              <a:defRPr sz="3000" b="1">
                <a:solidFill>
                  <a:schemeClr val="tx1"/>
                </a:solidFill>
                <a:latin typeface="Arial" charset="0"/>
              </a:defRPr>
            </a:lvl4pPr>
            <a:lvl5pPr marL="2057400" indent="-228600">
              <a:defRPr sz="3000" b="1">
                <a:solidFill>
                  <a:schemeClr val="tx1"/>
                </a:solidFill>
                <a:latin typeface="Arial" charset="0"/>
              </a:defRPr>
            </a:lvl5pPr>
            <a:lvl6pPr marL="2514600" indent="-228600" eaLnBrk="0" fontAlgn="base" hangingPunct="0">
              <a:lnSpc>
                <a:spcPct val="90000"/>
              </a:lnSpc>
              <a:spcBef>
                <a:spcPct val="0"/>
              </a:spcBef>
              <a:spcAft>
                <a:spcPct val="0"/>
              </a:spcAft>
              <a:defRPr sz="3000" b="1">
                <a:solidFill>
                  <a:schemeClr val="tx1"/>
                </a:solidFill>
                <a:latin typeface="Arial" charset="0"/>
              </a:defRPr>
            </a:lvl6pPr>
            <a:lvl7pPr marL="2971800" indent="-228600" eaLnBrk="0" fontAlgn="base" hangingPunct="0">
              <a:lnSpc>
                <a:spcPct val="90000"/>
              </a:lnSpc>
              <a:spcBef>
                <a:spcPct val="0"/>
              </a:spcBef>
              <a:spcAft>
                <a:spcPct val="0"/>
              </a:spcAft>
              <a:defRPr sz="3000" b="1">
                <a:solidFill>
                  <a:schemeClr val="tx1"/>
                </a:solidFill>
                <a:latin typeface="Arial" charset="0"/>
              </a:defRPr>
            </a:lvl7pPr>
            <a:lvl8pPr marL="3429000" indent="-228600" eaLnBrk="0" fontAlgn="base" hangingPunct="0">
              <a:lnSpc>
                <a:spcPct val="90000"/>
              </a:lnSpc>
              <a:spcBef>
                <a:spcPct val="0"/>
              </a:spcBef>
              <a:spcAft>
                <a:spcPct val="0"/>
              </a:spcAft>
              <a:defRPr sz="3000" b="1">
                <a:solidFill>
                  <a:schemeClr val="tx1"/>
                </a:solidFill>
                <a:latin typeface="Arial" charset="0"/>
              </a:defRPr>
            </a:lvl8pPr>
            <a:lvl9pPr marL="3886200" indent="-228600" eaLnBrk="0" fontAlgn="base" hangingPunct="0">
              <a:lnSpc>
                <a:spcPct val="90000"/>
              </a:lnSpc>
              <a:spcBef>
                <a:spcPct val="0"/>
              </a:spcBef>
              <a:spcAft>
                <a:spcPct val="0"/>
              </a:spcAft>
              <a:defRPr sz="3000" b="1">
                <a:solidFill>
                  <a:schemeClr val="tx1"/>
                </a:solidFill>
                <a:latin typeface="Arial" charset="0"/>
              </a:defRPr>
            </a:lvl9pPr>
          </a:lstStyle>
          <a:p>
            <a:endParaRPr lang="en-US" altLang="en-US"/>
          </a:p>
        </p:txBody>
      </p:sp>
      <p:sp>
        <p:nvSpPr>
          <p:cNvPr id="1243163" name="Rectangle 27"/>
          <p:cNvSpPr>
            <a:spLocks noChangeArrowheads="1"/>
          </p:cNvSpPr>
          <p:nvPr/>
        </p:nvSpPr>
        <p:spPr bwMode="auto">
          <a:xfrm>
            <a:off x="3576638" y="3765550"/>
            <a:ext cx="871537" cy="336550"/>
          </a:xfrm>
          <a:prstGeom prst="rect">
            <a:avLst/>
          </a:prstGeom>
          <a:noFill/>
          <a:ln w="9525">
            <a:noFill/>
            <a:miter lim="800000"/>
            <a:headEnd/>
            <a:tailEnd/>
          </a:ln>
          <a:effectLst/>
        </p:spPr>
        <p:txBody>
          <a:bodyPr wrap="none" lIns="92836" tIns="46418" rIns="92836" bIns="46418">
            <a:spAutoFit/>
          </a:bodyPr>
          <a:lstStyle/>
          <a:p>
            <a:pPr algn="ctr" defTabSz="915988">
              <a:defRPr/>
            </a:pPr>
            <a:r>
              <a:rPr lang="en-US" sz="1600" b="0">
                <a:solidFill>
                  <a:schemeClr val="bg1"/>
                </a:solidFill>
                <a:latin typeface="Arial" pitchFamily="34" charset="0"/>
              </a:rPr>
              <a:t>IP HDR</a:t>
            </a:r>
            <a:endParaRPr lang="en-US" sz="1600" b="0">
              <a:solidFill>
                <a:schemeClr val="bg1"/>
              </a:solidFill>
              <a:effectLst>
                <a:outerShdw blurRad="38100" dist="38100" dir="2700000" algn="tl">
                  <a:srgbClr val="C0C0C0"/>
                </a:outerShdw>
              </a:effectLst>
              <a:latin typeface="Arial" pitchFamily="34" charset="0"/>
            </a:endParaRPr>
          </a:p>
        </p:txBody>
      </p:sp>
      <p:sp>
        <p:nvSpPr>
          <p:cNvPr id="44060" name="Rectangle 28"/>
          <p:cNvSpPr>
            <a:spLocks noChangeArrowheads="1"/>
          </p:cNvSpPr>
          <p:nvPr/>
        </p:nvSpPr>
        <p:spPr bwMode="auto">
          <a:xfrm>
            <a:off x="4556125" y="3721100"/>
            <a:ext cx="984250" cy="415925"/>
          </a:xfrm>
          <a:prstGeom prst="rect">
            <a:avLst/>
          </a:prstGeom>
          <a:solidFill>
            <a:schemeClr val="hlink"/>
          </a:solidFill>
          <a:ln w="12700">
            <a:solidFill>
              <a:schemeClr val="tx1"/>
            </a:solidFill>
            <a:miter lim="800000"/>
            <a:headEnd/>
            <a:tailEnd/>
          </a:ln>
        </p:spPr>
        <p:txBody>
          <a:bodyPr wrap="none" anchor="ctr"/>
          <a:lstStyle>
            <a:lvl1pPr>
              <a:defRPr sz="3000" b="1">
                <a:solidFill>
                  <a:schemeClr val="tx1"/>
                </a:solidFill>
                <a:latin typeface="Arial" charset="0"/>
              </a:defRPr>
            </a:lvl1pPr>
            <a:lvl2pPr marL="742950" indent="-285750">
              <a:defRPr sz="3000" b="1">
                <a:solidFill>
                  <a:schemeClr val="tx1"/>
                </a:solidFill>
                <a:latin typeface="Arial" charset="0"/>
              </a:defRPr>
            </a:lvl2pPr>
            <a:lvl3pPr marL="1143000" indent="-228600">
              <a:defRPr sz="3000" b="1">
                <a:solidFill>
                  <a:schemeClr val="tx1"/>
                </a:solidFill>
                <a:latin typeface="Arial" charset="0"/>
              </a:defRPr>
            </a:lvl3pPr>
            <a:lvl4pPr marL="1600200" indent="-228600">
              <a:defRPr sz="3000" b="1">
                <a:solidFill>
                  <a:schemeClr val="tx1"/>
                </a:solidFill>
                <a:latin typeface="Arial" charset="0"/>
              </a:defRPr>
            </a:lvl4pPr>
            <a:lvl5pPr marL="2057400" indent="-228600">
              <a:defRPr sz="3000" b="1">
                <a:solidFill>
                  <a:schemeClr val="tx1"/>
                </a:solidFill>
                <a:latin typeface="Arial" charset="0"/>
              </a:defRPr>
            </a:lvl5pPr>
            <a:lvl6pPr marL="2514600" indent="-228600" eaLnBrk="0" fontAlgn="base" hangingPunct="0">
              <a:lnSpc>
                <a:spcPct val="90000"/>
              </a:lnSpc>
              <a:spcBef>
                <a:spcPct val="0"/>
              </a:spcBef>
              <a:spcAft>
                <a:spcPct val="0"/>
              </a:spcAft>
              <a:defRPr sz="3000" b="1">
                <a:solidFill>
                  <a:schemeClr val="tx1"/>
                </a:solidFill>
                <a:latin typeface="Arial" charset="0"/>
              </a:defRPr>
            </a:lvl6pPr>
            <a:lvl7pPr marL="2971800" indent="-228600" eaLnBrk="0" fontAlgn="base" hangingPunct="0">
              <a:lnSpc>
                <a:spcPct val="90000"/>
              </a:lnSpc>
              <a:spcBef>
                <a:spcPct val="0"/>
              </a:spcBef>
              <a:spcAft>
                <a:spcPct val="0"/>
              </a:spcAft>
              <a:defRPr sz="3000" b="1">
                <a:solidFill>
                  <a:schemeClr val="tx1"/>
                </a:solidFill>
                <a:latin typeface="Arial" charset="0"/>
              </a:defRPr>
            </a:lvl7pPr>
            <a:lvl8pPr marL="3429000" indent="-228600" eaLnBrk="0" fontAlgn="base" hangingPunct="0">
              <a:lnSpc>
                <a:spcPct val="90000"/>
              </a:lnSpc>
              <a:spcBef>
                <a:spcPct val="0"/>
              </a:spcBef>
              <a:spcAft>
                <a:spcPct val="0"/>
              </a:spcAft>
              <a:defRPr sz="3000" b="1">
                <a:solidFill>
                  <a:schemeClr val="tx1"/>
                </a:solidFill>
                <a:latin typeface="Arial" charset="0"/>
              </a:defRPr>
            </a:lvl8pPr>
            <a:lvl9pPr marL="3886200" indent="-228600" eaLnBrk="0" fontAlgn="base" hangingPunct="0">
              <a:lnSpc>
                <a:spcPct val="90000"/>
              </a:lnSpc>
              <a:spcBef>
                <a:spcPct val="0"/>
              </a:spcBef>
              <a:spcAft>
                <a:spcPct val="0"/>
              </a:spcAft>
              <a:defRPr sz="3000" b="1">
                <a:solidFill>
                  <a:schemeClr val="tx1"/>
                </a:solidFill>
                <a:latin typeface="Arial" charset="0"/>
              </a:defRPr>
            </a:lvl9pPr>
          </a:lstStyle>
          <a:p>
            <a:endParaRPr lang="en-US" altLang="en-US"/>
          </a:p>
        </p:txBody>
      </p:sp>
      <p:sp>
        <p:nvSpPr>
          <p:cNvPr id="1243165" name="Rectangle 29"/>
          <p:cNvSpPr>
            <a:spLocks noChangeArrowheads="1"/>
          </p:cNvSpPr>
          <p:nvPr/>
        </p:nvSpPr>
        <p:spPr bwMode="auto">
          <a:xfrm>
            <a:off x="4714875" y="3754438"/>
            <a:ext cx="612775" cy="336550"/>
          </a:xfrm>
          <a:prstGeom prst="rect">
            <a:avLst/>
          </a:prstGeom>
          <a:noFill/>
          <a:ln w="9525">
            <a:noFill/>
            <a:miter lim="800000"/>
            <a:headEnd/>
            <a:tailEnd/>
          </a:ln>
          <a:effectLst/>
        </p:spPr>
        <p:txBody>
          <a:bodyPr wrap="none" lIns="92836" tIns="46418" rIns="92836" bIns="46418">
            <a:spAutoFit/>
          </a:bodyPr>
          <a:lstStyle/>
          <a:p>
            <a:pPr algn="ctr" defTabSz="915988">
              <a:defRPr/>
            </a:pPr>
            <a:r>
              <a:rPr lang="en-US" sz="1600" b="0">
                <a:latin typeface="Arial" pitchFamily="34" charset="0"/>
              </a:rPr>
              <a:t>Data</a:t>
            </a:r>
            <a:endParaRPr lang="en-US" sz="1600" b="0">
              <a:effectLst>
                <a:outerShdw blurRad="38100" dist="38100" dir="2700000" algn="tl">
                  <a:srgbClr val="C0C0C0"/>
                </a:outerShdw>
              </a:effectLst>
              <a:latin typeface="Arial" pitchFamily="34" charset="0"/>
            </a:endParaRPr>
          </a:p>
        </p:txBody>
      </p:sp>
      <p:sp>
        <p:nvSpPr>
          <p:cNvPr id="44062" name="Rectangle 31"/>
          <p:cNvSpPr>
            <a:spLocks noChangeArrowheads="1"/>
          </p:cNvSpPr>
          <p:nvPr/>
        </p:nvSpPr>
        <p:spPr bwMode="auto">
          <a:xfrm>
            <a:off x="3294063" y="4510088"/>
            <a:ext cx="2071687" cy="4254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2836" tIns="46418" rIns="92836" bIns="46418">
            <a:spAutoFit/>
          </a:bodyPr>
          <a:lstStyle>
            <a:lvl1pPr defTabSz="915988">
              <a:defRPr sz="3000" b="1">
                <a:solidFill>
                  <a:schemeClr val="tx1"/>
                </a:solidFill>
                <a:latin typeface="Arial" charset="0"/>
              </a:defRPr>
            </a:lvl1pPr>
            <a:lvl2pPr marL="742950" indent="-285750" defTabSz="915988">
              <a:defRPr sz="3000" b="1">
                <a:solidFill>
                  <a:schemeClr val="tx1"/>
                </a:solidFill>
                <a:latin typeface="Arial" charset="0"/>
              </a:defRPr>
            </a:lvl2pPr>
            <a:lvl3pPr marL="1143000" indent="-228600" defTabSz="915988">
              <a:defRPr sz="3000" b="1">
                <a:solidFill>
                  <a:schemeClr val="tx1"/>
                </a:solidFill>
                <a:latin typeface="Arial" charset="0"/>
              </a:defRPr>
            </a:lvl3pPr>
            <a:lvl4pPr marL="1600200" indent="-228600" defTabSz="915988">
              <a:defRPr sz="3000" b="1">
                <a:solidFill>
                  <a:schemeClr val="tx1"/>
                </a:solidFill>
                <a:latin typeface="Arial" charset="0"/>
              </a:defRPr>
            </a:lvl4pPr>
            <a:lvl5pPr marL="2057400" indent="-228600" defTabSz="915988">
              <a:defRPr sz="3000" b="1">
                <a:solidFill>
                  <a:schemeClr val="tx1"/>
                </a:solidFill>
                <a:latin typeface="Arial" charset="0"/>
              </a:defRPr>
            </a:lvl5pPr>
            <a:lvl6pPr marL="2514600" indent="-228600" defTabSz="915988" eaLnBrk="0" fontAlgn="base" hangingPunct="0">
              <a:lnSpc>
                <a:spcPct val="90000"/>
              </a:lnSpc>
              <a:spcBef>
                <a:spcPct val="0"/>
              </a:spcBef>
              <a:spcAft>
                <a:spcPct val="0"/>
              </a:spcAft>
              <a:defRPr sz="3000" b="1">
                <a:solidFill>
                  <a:schemeClr val="tx1"/>
                </a:solidFill>
                <a:latin typeface="Arial" charset="0"/>
              </a:defRPr>
            </a:lvl6pPr>
            <a:lvl7pPr marL="2971800" indent="-228600" defTabSz="915988" eaLnBrk="0" fontAlgn="base" hangingPunct="0">
              <a:lnSpc>
                <a:spcPct val="90000"/>
              </a:lnSpc>
              <a:spcBef>
                <a:spcPct val="0"/>
              </a:spcBef>
              <a:spcAft>
                <a:spcPct val="0"/>
              </a:spcAft>
              <a:defRPr sz="3000" b="1">
                <a:solidFill>
                  <a:schemeClr val="tx1"/>
                </a:solidFill>
                <a:latin typeface="Arial" charset="0"/>
              </a:defRPr>
            </a:lvl7pPr>
            <a:lvl8pPr marL="3429000" indent="-228600" defTabSz="915988" eaLnBrk="0" fontAlgn="base" hangingPunct="0">
              <a:lnSpc>
                <a:spcPct val="90000"/>
              </a:lnSpc>
              <a:spcBef>
                <a:spcPct val="0"/>
              </a:spcBef>
              <a:spcAft>
                <a:spcPct val="0"/>
              </a:spcAft>
              <a:defRPr sz="3000" b="1">
                <a:solidFill>
                  <a:schemeClr val="tx1"/>
                </a:solidFill>
                <a:latin typeface="Arial" charset="0"/>
              </a:defRPr>
            </a:lvl8pPr>
            <a:lvl9pPr marL="3886200" indent="-228600" defTabSz="915988" eaLnBrk="0" fontAlgn="base" hangingPunct="0">
              <a:lnSpc>
                <a:spcPct val="90000"/>
              </a:lnSpc>
              <a:spcBef>
                <a:spcPct val="0"/>
              </a:spcBef>
              <a:spcAft>
                <a:spcPct val="0"/>
              </a:spcAft>
              <a:defRPr sz="3000" b="1">
                <a:solidFill>
                  <a:schemeClr val="tx1"/>
                </a:solidFill>
                <a:latin typeface="Arial" charset="0"/>
              </a:defRPr>
            </a:lvl9pPr>
          </a:lstStyle>
          <a:p>
            <a:pPr algn="ctr"/>
            <a:r>
              <a:rPr lang="en-US" altLang="en-US" sz="2400" b="0"/>
              <a:t>Authenticated</a:t>
            </a:r>
          </a:p>
        </p:txBody>
      </p:sp>
      <p:sp>
        <p:nvSpPr>
          <p:cNvPr id="44063" name="Rectangle 32"/>
          <p:cNvSpPr>
            <a:spLocks noChangeArrowheads="1"/>
          </p:cNvSpPr>
          <p:nvPr/>
        </p:nvSpPr>
        <p:spPr bwMode="auto">
          <a:xfrm>
            <a:off x="6718300" y="2797175"/>
            <a:ext cx="1058863" cy="415925"/>
          </a:xfrm>
          <a:prstGeom prst="rect">
            <a:avLst/>
          </a:prstGeom>
          <a:solidFill>
            <a:schemeClr val="accent2"/>
          </a:solidFill>
          <a:ln w="12700">
            <a:solidFill>
              <a:schemeClr val="tx1"/>
            </a:solidFill>
            <a:miter lim="800000"/>
            <a:headEnd/>
            <a:tailEnd/>
          </a:ln>
        </p:spPr>
        <p:txBody>
          <a:bodyPr wrap="none" anchor="ctr"/>
          <a:lstStyle>
            <a:lvl1pPr>
              <a:defRPr sz="3000" b="1">
                <a:solidFill>
                  <a:schemeClr val="tx1"/>
                </a:solidFill>
                <a:latin typeface="Arial" charset="0"/>
              </a:defRPr>
            </a:lvl1pPr>
            <a:lvl2pPr marL="742950" indent="-285750">
              <a:defRPr sz="3000" b="1">
                <a:solidFill>
                  <a:schemeClr val="tx1"/>
                </a:solidFill>
                <a:latin typeface="Arial" charset="0"/>
              </a:defRPr>
            </a:lvl2pPr>
            <a:lvl3pPr marL="1143000" indent="-228600">
              <a:defRPr sz="3000" b="1">
                <a:solidFill>
                  <a:schemeClr val="tx1"/>
                </a:solidFill>
                <a:latin typeface="Arial" charset="0"/>
              </a:defRPr>
            </a:lvl3pPr>
            <a:lvl4pPr marL="1600200" indent="-228600">
              <a:defRPr sz="3000" b="1">
                <a:solidFill>
                  <a:schemeClr val="tx1"/>
                </a:solidFill>
                <a:latin typeface="Arial" charset="0"/>
              </a:defRPr>
            </a:lvl4pPr>
            <a:lvl5pPr marL="2057400" indent="-228600">
              <a:defRPr sz="3000" b="1">
                <a:solidFill>
                  <a:schemeClr val="tx1"/>
                </a:solidFill>
                <a:latin typeface="Arial" charset="0"/>
              </a:defRPr>
            </a:lvl5pPr>
            <a:lvl6pPr marL="2514600" indent="-228600" eaLnBrk="0" fontAlgn="base" hangingPunct="0">
              <a:lnSpc>
                <a:spcPct val="90000"/>
              </a:lnSpc>
              <a:spcBef>
                <a:spcPct val="0"/>
              </a:spcBef>
              <a:spcAft>
                <a:spcPct val="0"/>
              </a:spcAft>
              <a:defRPr sz="3000" b="1">
                <a:solidFill>
                  <a:schemeClr val="tx1"/>
                </a:solidFill>
                <a:latin typeface="Arial" charset="0"/>
              </a:defRPr>
            </a:lvl6pPr>
            <a:lvl7pPr marL="2971800" indent="-228600" eaLnBrk="0" fontAlgn="base" hangingPunct="0">
              <a:lnSpc>
                <a:spcPct val="90000"/>
              </a:lnSpc>
              <a:spcBef>
                <a:spcPct val="0"/>
              </a:spcBef>
              <a:spcAft>
                <a:spcPct val="0"/>
              </a:spcAft>
              <a:defRPr sz="3000" b="1">
                <a:solidFill>
                  <a:schemeClr val="tx1"/>
                </a:solidFill>
                <a:latin typeface="Arial" charset="0"/>
              </a:defRPr>
            </a:lvl7pPr>
            <a:lvl8pPr marL="3429000" indent="-228600" eaLnBrk="0" fontAlgn="base" hangingPunct="0">
              <a:lnSpc>
                <a:spcPct val="90000"/>
              </a:lnSpc>
              <a:spcBef>
                <a:spcPct val="0"/>
              </a:spcBef>
              <a:spcAft>
                <a:spcPct val="0"/>
              </a:spcAft>
              <a:defRPr sz="3000" b="1">
                <a:solidFill>
                  <a:schemeClr val="tx1"/>
                </a:solidFill>
                <a:latin typeface="Arial" charset="0"/>
              </a:defRPr>
            </a:lvl8pPr>
            <a:lvl9pPr marL="3886200" indent="-228600" eaLnBrk="0" fontAlgn="base" hangingPunct="0">
              <a:lnSpc>
                <a:spcPct val="90000"/>
              </a:lnSpc>
              <a:spcBef>
                <a:spcPct val="0"/>
              </a:spcBef>
              <a:spcAft>
                <a:spcPct val="0"/>
              </a:spcAft>
              <a:defRPr sz="3000" b="1">
                <a:solidFill>
                  <a:schemeClr val="tx1"/>
                </a:solidFill>
                <a:latin typeface="Arial" charset="0"/>
              </a:defRPr>
            </a:lvl9pPr>
          </a:lstStyle>
          <a:p>
            <a:endParaRPr lang="en-US" altLang="en-US"/>
          </a:p>
        </p:txBody>
      </p:sp>
      <p:sp>
        <p:nvSpPr>
          <p:cNvPr id="1243169" name="Rectangle 33"/>
          <p:cNvSpPr>
            <a:spLocks noChangeArrowheads="1"/>
          </p:cNvSpPr>
          <p:nvPr/>
        </p:nvSpPr>
        <p:spPr bwMode="auto">
          <a:xfrm>
            <a:off x="6786563" y="2816225"/>
            <a:ext cx="871537" cy="336550"/>
          </a:xfrm>
          <a:prstGeom prst="rect">
            <a:avLst/>
          </a:prstGeom>
          <a:noFill/>
          <a:ln w="9525">
            <a:noFill/>
            <a:miter lim="800000"/>
            <a:headEnd/>
            <a:tailEnd/>
          </a:ln>
          <a:effectLst/>
        </p:spPr>
        <p:txBody>
          <a:bodyPr wrap="none" lIns="92836" tIns="46418" rIns="92836" bIns="46418">
            <a:spAutoFit/>
          </a:bodyPr>
          <a:lstStyle/>
          <a:p>
            <a:pPr algn="ctr" defTabSz="915988">
              <a:defRPr/>
            </a:pPr>
            <a:r>
              <a:rPr lang="en-US" sz="1600" b="0">
                <a:solidFill>
                  <a:schemeClr val="bg1"/>
                </a:solidFill>
                <a:latin typeface="Arial" pitchFamily="34" charset="0"/>
              </a:rPr>
              <a:t>IP HDR</a:t>
            </a:r>
            <a:endParaRPr lang="en-US" sz="1600" b="0">
              <a:solidFill>
                <a:schemeClr val="bg1"/>
              </a:solidFill>
              <a:effectLst>
                <a:outerShdw blurRad="38100" dist="38100" dir="2700000" algn="tl">
                  <a:srgbClr val="C0C0C0"/>
                </a:outerShdw>
              </a:effectLst>
              <a:latin typeface="Arial" pitchFamily="34" charset="0"/>
            </a:endParaRPr>
          </a:p>
        </p:txBody>
      </p:sp>
      <p:sp>
        <p:nvSpPr>
          <p:cNvPr id="44065" name="Rectangle 34"/>
          <p:cNvSpPr>
            <a:spLocks noChangeArrowheads="1"/>
          </p:cNvSpPr>
          <p:nvPr/>
        </p:nvSpPr>
        <p:spPr bwMode="auto">
          <a:xfrm>
            <a:off x="7766050" y="2797175"/>
            <a:ext cx="984250" cy="415925"/>
          </a:xfrm>
          <a:prstGeom prst="rect">
            <a:avLst/>
          </a:prstGeom>
          <a:solidFill>
            <a:schemeClr val="hlink"/>
          </a:solidFill>
          <a:ln w="12700">
            <a:solidFill>
              <a:schemeClr val="tx1"/>
            </a:solidFill>
            <a:miter lim="800000"/>
            <a:headEnd/>
            <a:tailEnd/>
          </a:ln>
        </p:spPr>
        <p:txBody>
          <a:bodyPr wrap="none" anchor="ctr"/>
          <a:lstStyle>
            <a:lvl1pPr>
              <a:defRPr sz="3000" b="1">
                <a:solidFill>
                  <a:schemeClr val="tx1"/>
                </a:solidFill>
                <a:latin typeface="Arial" charset="0"/>
              </a:defRPr>
            </a:lvl1pPr>
            <a:lvl2pPr marL="742950" indent="-285750">
              <a:defRPr sz="3000" b="1">
                <a:solidFill>
                  <a:schemeClr val="tx1"/>
                </a:solidFill>
                <a:latin typeface="Arial" charset="0"/>
              </a:defRPr>
            </a:lvl2pPr>
            <a:lvl3pPr marL="1143000" indent="-228600">
              <a:defRPr sz="3000" b="1">
                <a:solidFill>
                  <a:schemeClr val="tx1"/>
                </a:solidFill>
                <a:latin typeface="Arial" charset="0"/>
              </a:defRPr>
            </a:lvl3pPr>
            <a:lvl4pPr marL="1600200" indent="-228600">
              <a:defRPr sz="3000" b="1">
                <a:solidFill>
                  <a:schemeClr val="tx1"/>
                </a:solidFill>
                <a:latin typeface="Arial" charset="0"/>
              </a:defRPr>
            </a:lvl4pPr>
            <a:lvl5pPr marL="2057400" indent="-228600">
              <a:defRPr sz="3000" b="1">
                <a:solidFill>
                  <a:schemeClr val="tx1"/>
                </a:solidFill>
                <a:latin typeface="Arial" charset="0"/>
              </a:defRPr>
            </a:lvl5pPr>
            <a:lvl6pPr marL="2514600" indent="-228600" eaLnBrk="0" fontAlgn="base" hangingPunct="0">
              <a:lnSpc>
                <a:spcPct val="90000"/>
              </a:lnSpc>
              <a:spcBef>
                <a:spcPct val="0"/>
              </a:spcBef>
              <a:spcAft>
                <a:spcPct val="0"/>
              </a:spcAft>
              <a:defRPr sz="3000" b="1">
                <a:solidFill>
                  <a:schemeClr val="tx1"/>
                </a:solidFill>
                <a:latin typeface="Arial" charset="0"/>
              </a:defRPr>
            </a:lvl6pPr>
            <a:lvl7pPr marL="2971800" indent="-228600" eaLnBrk="0" fontAlgn="base" hangingPunct="0">
              <a:lnSpc>
                <a:spcPct val="90000"/>
              </a:lnSpc>
              <a:spcBef>
                <a:spcPct val="0"/>
              </a:spcBef>
              <a:spcAft>
                <a:spcPct val="0"/>
              </a:spcAft>
              <a:defRPr sz="3000" b="1">
                <a:solidFill>
                  <a:schemeClr val="tx1"/>
                </a:solidFill>
                <a:latin typeface="Arial" charset="0"/>
              </a:defRPr>
            </a:lvl7pPr>
            <a:lvl8pPr marL="3429000" indent="-228600" eaLnBrk="0" fontAlgn="base" hangingPunct="0">
              <a:lnSpc>
                <a:spcPct val="90000"/>
              </a:lnSpc>
              <a:spcBef>
                <a:spcPct val="0"/>
              </a:spcBef>
              <a:spcAft>
                <a:spcPct val="0"/>
              </a:spcAft>
              <a:defRPr sz="3000" b="1">
                <a:solidFill>
                  <a:schemeClr val="tx1"/>
                </a:solidFill>
                <a:latin typeface="Arial" charset="0"/>
              </a:defRPr>
            </a:lvl8pPr>
            <a:lvl9pPr marL="3886200" indent="-228600" eaLnBrk="0" fontAlgn="base" hangingPunct="0">
              <a:lnSpc>
                <a:spcPct val="90000"/>
              </a:lnSpc>
              <a:spcBef>
                <a:spcPct val="0"/>
              </a:spcBef>
              <a:spcAft>
                <a:spcPct val="0"/>
              </a:spcAft>
              <a:defRPr sz="3000" b="1">
                <a:solidFill>
                  <a:schemeClr val="tx1"/>
                </a:solidFill>
                <a:latin typeface="Arial" charset="0"/>
              </a:defRPr>
            </a:lvl9pPr>
          </a:lstStyle>
          <a:p>
            <a:endParaRPr lang="en-US" altLang="en-US"/>
          </a:p>
        </p:txBody>
      </p:sp>
      <p:sp>
        <p:nvSpPr>
          <p:cNvPr id="1243171" name="Rectangle 35"/>
          <p:cNvSpPr>
            <a:spLocks noChangeArrowheads="1"/>
          </p:cNvSpPr>
          <p:nvPr/>
        </p:nvSpPr>
        <p:spPr bwMode="auto">
          <a:xfrm>
            <a:off x="7924800" y="2805113"/>
            <a:ext cx="612775" cy="336550"/>
          </a:xfrm>
          <a:prstGeom prst="rect">
            <a:avLst/>
          </a:prstGeom>
          <a:noFill/>
          <a:ln w="9525">
            <a:noFill/>
            <a:miter lim="800000"/>
            <a:headEnd/>
            <a:tailEnd/>
          </a:ln>
          <a:effectLst/>
        </p:spPr>
        <p:txBody>
          <a:bodyPr wrap="none" lIns="92836" tIns="46418" rIns="92836" bIns="46418">
            <a:spAutoFit/>
          </a:bodyPr>
          <a:lstStyle/>
          <a:p>
            <a:pPr algn="ctr" defTabSz="915988">
              <a:defRPr/>
            </a:pPr>
            <a:r>
              <a:rPr lang="en-US" sz="1600" b="0">
                <a:latin typeface="Arial" pitchFamily="34" charset="0"/>
              </a:rPr>
              <a:t>Data</a:t>
            </a:r>
            <a:endParaRPr lang="en-US" sz="1600" b="0">
              <a:effectLst>
                <a:outerShdw blurRad="38100" dist="38100" dir="2700000" algn="tl">
                  <a:srgbClr val="C0C0C0"/>
                </a:outerShdw>
              </a:effectLst>
              <a:latin typeface="Arial" pitchFamily="34" charset="0"/>
            </a:endParaRPr>
          </a:p>
        </p:txBody>
      </p:sp>
      <p:sp>
        <p:nvSpPr>
          <p:cNvPr id="44067" name="AutoShape 36"/>
          <p:cNvSpPr>
            <a:spLocks noChangeArrowheads="1"/>
          </p:cNvSpPr>
          <p:nvPr/>
        </p:nvSpPr>
        <p:spPr bwMode="auto">
          <a:xfrm flipH="1" flipV="1">
            <a:off x="3548063" y="3227388"/>
            <a:ext cx="5195887" cy="477837"/>
          </a:xfrm>
          <a:prstGeom prst="parallelogram">
            <a:avLst>
              <a:gd name="adj" fmla="val 670398"/>
            </a:avLst>
          </a:prstGeom>
          <a:gradFill rotWithShape="1">
            <a:gsLst>
              <a:gs pos="0">
                <a:schemeClr val="accent1"/>
              </a:gs>
              <a:gs pos="100000">
                <a:schemeClr val="bg1"/>
              </a:gs>
            </a:gsLst>
            <a:lin ang="5400000" scaled="1"/>
          </a:gradFill>
          <a:ln>
            <a:noFill/>
          </a:ln>
          <a:extLst>
            <a:ext uri="{91240B29-F687-4F45-9708-019B960494DF}">
              <a14:hiddenLine xmlns:a14="http://schemas.microsoft.com/office/drawing/2010/main" w="25400">
                <a:solidFill>
                  <a:srgbClr val="000000"/>
                </a:solidFill>
                <a:miter lim="800000"/>
                <a:headEnd/>
                <a:tailEnd/>
              </a14:hiddenLine>
            </a:ext>
          </a:extLst>
        </p:spPr>
        <p:txBody>
          <a:bodyPr wrap="none" anchor="ctr"/>
          <a:lstStyle>
            <a:lvl1pPr>
              <a:defRPr sz="3000" b="1">
                <a:solidFill>
                  <a:schemeClr val="tx1"/>
                </a:solidFill>
                <a:latin typeface="Arial" charset="0"/>
              </a:defRPr>
            </a:lvl1pPr>
            <a:lvl2pPr marL="742950" indent="-285750">
              <a:defRPr sz="3000" b="1">
                <a:solidFill>
                  <a:schemeClr val="tx1"/>
                </a:solidFill>
                <a:latin typeface="Arial" charset="0"/>
              </a:defRPr>
            </a:lvl2pPr>
            <a:lvl3pPr marL="1143000" indent="-228600">
              <a:defRPr sz="3000" b="1">
                <a:solidFill>
                  <a:schemeClr val="tx1"/>
                </a:solidFill>
                <a:latin typeface="Arial" charset="0"/>
              </a:defRPr>
            </a:lvl3pPr>
            <a:lvl4pPr marL="1600200" indent="-228600">
              <a:defRPr sz="3000" b="1">
                <a:solidFill>
                  <a:schemeClr val="tx1"/>
                </a:solidFill>
                <a:latin typeface="Arial" charset="0"/>
              </a:defRPr>
            </a:lvl4pPr>
            <a:lvl5pPr marL="2057400" indent="-228600">
              <a:defRPr sz="3000" b="1">
                <a:solidFill>
                  <a:schemeClr val="tx1"/>
                </a:solidFill>
                <a:latin typeface="Arial" charset="0"/>
              </a:defRPr>
            </a:lvl5pPr>
            <a:lvl6pPr marL="2514600" indent="-228600" eaLnBrk="0" fontAlgn="base" hangingPunct="0">
              <a:lnSpc>
                <a:spcPct val="90000"/>
              </a:lnSpc>
              <a:spcBef>
                <a:spcPct val="0"/>
              </a:spcBef>
              <a:spcAft>
                <a:spcPct val="0"/>
              </a:spcAft>
              <a:defRPr sz="3000" b="1">
                <a:solidFill>
                  <a:schemeClr val="tx1"/>
                </a:solidFill>
                <a:latin typeface="Arial" charset="0"/>
              </a:defRPr>
            </a:lvl6pPr>
            <a:lvl7pPr marL="2971800" indent="-228600" eaLnBrk="0" fontAlgn="base" hangingPunct="0">
              <a:lnSpc>
                <a:spcPct val="90000"/>
              </a:lnSpc>
              <a:spcBef>
                <a:spcPct val="0"/>
              </a:spcBef>
              <a:spcAft>
                <a:spcPct val="0"/>
              </a:spcAft>
              <a:defRPr sz="3000" b="1">
                <a:solidFill>
                  <a:schemeClr val="tx1"/>
                </a:solidFill>
                <a:latin typeface="Arial" charset="0"/>
              </a:defRPr>
            </a:lvl7pPr>
            <a:lvl8pPr marL="3429000" indent="-228600" eaLnBrk="0" fontAlgn="base" hangingPunct="0">
              <a:lnSpc>
                <a:spcPct val="90000"/>
              </a:lnSpc>
              <a:spcBef>
                <a:spcPct val="0"/>
              </a:spcBef>
              <a:spcAft>
                <a:spcPct val="0"/>
              </a:spcAft>
              <a:defRPr sz="3000" b="1">
                <a:solidFill>
                  <a:schemeClr val="tx1"/>
                </a:solidFill>
                <a:latin typeface="Arial" charset="0"/>
              </a:defRPr>
            </a:lvl8pPr>
            <a:lvl9pPr marL="3886200" indent="-228600" eaLnBrk="0" fontAlgn="base" hangingPunct="0">
              <a:lnSpc>
                <a:spcPct val="90000"/>
              </a:lnSpc>
              <a:spcBef>
                <a:spcPct val="0"/>
              </a:spcBef>
              <a:spcAft>
                <a:spcPct val="0"/>
              </a:spcAft>
              <a:defRPr sz="3000" b="1">
                <a:solidFill>
                  <a:schemeClr val="tx1"/>
                </a:solidFill>
                <a:latin typeface="Arial" charset="0"/>
              </a:defRPr>
            </a:lvl9pPr>
          </a:lstStyle>
          <a:p>
            <a:endParaRPr lang="en-US" altLang="en-US"/>
          </a:p>
        </p:txBody>
      </p:sp>
      <p:sp>
        <p:nvSpPr>
          <p:cNvPr id="44068" name="AutoShape 37"/>
          <p:cNvSpPr>
            <a:spLocks noChangeArrowheads="1"/>
          </p:cNvSpPr>
          <p:nvPr/>
        </p:nvSpPr>
        <p:spPr bwMode="auto">
          <a:xfrm flipV="1">
            <a:off x="361950" y="3205163"/>
            <a:ext cx="5153025" cy="493712"/>
          </a:xfrm>
          <a:prstGeom prst="parallelogram">
            <a:avLst>
              <a:gd name="adj" fmla="val 643489"/>
            </a:avLst>
          </a:prstGeom>
          <a:gradFill rotWithShape="1">
            <a:gsLst>
              <a:gs pos="0">
                <a:schemeClr val="accent1"/>
              </a:gs>
              <a:gs pos="100000">
                <a:schemeClr val="bg1"/>
              </a:gs>
            </a:gsLst>
            <a:lin ang="5400000" scaled="1"/>
          </a:gradFill>
          <a:ln>
            <a:noFill/>
          </a:ln>
          <a:extLst>
            <a:ext uri="{91240B29-F687-4F45-9708-019B960494DF}">
              <a14:hiddenLine xmlns:a14="http://schemas.microsoft.com/office/drawing/2010/main" w="25400">
                <a:solidFill>
                  <a:srgbClr val="000000"/>
                </a:solidFill>
                <a:miter lim="800000"/>
                <a:headEnd/>
                <a:tailEnd/>
              </a14:hiddenLine>
            </a:ext>
          </a:extLst>
        </p:spPr>
        <p:txBody>
          <a:bodyPr wrap="none" anchor="ctr"/>
          <a:lstStyle>
            <a:lvl1pPr>
              <a:defRPr sz="3000" b="1">
                <a:solidFill>
                  <a:schemeClr val="tx1"/>
                </a:solidFill>
                <a:latin typeface="Arial" charset="0"/>
              </a:defRPr>
            </a:lvl1pPr>
            <a:lvl2pPr marL="742950" indent="-285750">
              <a:defRPr sz="3000" b="1">
                <a:solidFill>
                  <a:schemeClr val="tx1"/>
                </a:solidFill>
                <a:latin typeface="Arial" charset="0"/>
              </a:defRPr>
            </a:lvl2pPr>
            <a:lvl3pPr marL="1143000" indent="-228600">
              <a:defRPr sz="3000" b="1">
                <a:solidFill>
                  <a:schemeClr val="tx1"/>
                </a:solidFill>
                <a:latin typeface="Arial" charset="0"/>
              </a:defRPr>
            </a:lvl3pPr>
            <a:lvl4pPr marL="1600200" indent="-228600">
              <a:defRPr sz="3000" b="1">
                <a:solidFill>
                  <a:schemeClr val="tx1"/>
                </a:solidFill>
                <a:latin typeface="Arial" charset="0"/>
              </a:defRPr>
            </a:lvl4pPr>
            <a:lvl5pPr marL="2057400" indent="-228600">
              <a:defRPr sz="3000" b="1">
                <a:solidFill>
                  <a:schemeClr val="tx1"/>
                </a:solidFill>
                <a:latin typeface="Arial" charset="0"/>
              </a:defRPr>
            </a:lvl5pPr>
            <a:lvl6pPr marL="2514600" indent="-228600" eaLnBrk="0" fontAlgn="base" hangingPunct="0">
              <a:lnSpc>
                <a:spcPct val="90000"/>
              </a:lnSpc>
              <a:spcBef>
                <a:spcPct val="0"/>
              </a:spcBef>
              <a:spcAft>
                <a:spcPct val="0"/>
              </a:spcAft>
              <a:defRPr sz="3000" b="1">
                <a:solidFill>
                  <a:schemeClr val="tx1"/>
                </a:solidFill>
                <a:latin typeface="Arial" charset="0"/>
              </a:defRPr>
            </a:lvl6pPr>
            <a:lvl7pPr marL="2971800" indent="-228600" eaLnBrk="0" fontAlgn="base" hangingPunct="0">
              <a:lnSpc>
                <a:spcPct val="90000"/>
              </a:lnSpc>
              <a:spcBef>
                <a:spcPct val="0"/>
              </a:spcBef>
              <a:spcAft>
                <a:spcPct val="0"/>
              </a:spcAft>
              <a:defRPr sz="3000" b="1">
                <a:solidFill>
                  <a:schemeClr val="tx1"/>
                </a:solidFill>
                <a:latin typeface="Arial" charset="0"/>
              </a:defRPr>
            </a:lvl7pPr>
            <a:lvl8pPr marL="3429000" indent="-228600" eaLnBrk="0" fontAlgn="base" hangingPunct="0">
              <a:lnSpc>
                <a:spcPct val="90000"/>
              </a:lnSpc>
              <a:spcBef>
                <a:spcPct val="0"/>
              </a:spcBef>
              <a:spcAft>
                <a:spcPct val="0"/>
              </a:spcAft>
              <a:defRPr sz="3000" b="1">
                <a:solidFill>
                  <a:schemeClr val="tx1"/>
                </a:solidFill>
                <a:latin typeface="Arial" charset="0"/>
              </a:defRPr>
            </a:lvl8pPr>
            <a:lvl9pPr marL="3886200" indent="-228600" eaLnBrk="0" fontAlgn="base" hangingPunct="0">
              <a:lnSpc>
                <a:spcPct val="90000"/>
              </a:lnSpc>
              <a:spcBef>
                <a:spcPct val="0"/>
              </a:spcBef>
              <a:spcAft>
                <a:spcPct val="0"/>
              </a:spcAft>
              <a:defRPr sz="3000" b="1">
                <a:solidFill>
                  <a:schemeClr val="tx1"/>
                </a:solidFill>
                <a:latin typeface="Arial" charset="0"/>
              </a:defRPr>
            </a:lvl9pPr>
          </a:lstStyle>
          <a:p>
            <a:endParaRPr lang="en-US" altLang="en-US"/>
          </a:p>
        </p:txBody>
      </p:sp>
      <p:sp>
        <p:nvSpPr>
          <p:cNvPr id="44069" name="Text Box 38"/>
          <p:cNvSpPr txBox="1">
            <a:spLocks noChangeAspect="1" noChangeArrowheads="1"/>
          </p:cNvSpPr>
          <p:nvPr/>
        </p:nvSpPr>
        <p:spPr bwMode="auto">
          <a:xfrm>
            <a:off x="4176713" y="1912938"/>
            <a:ext cx="10429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3000" b="1">
                <a:solidFill>
                  <a:schemeClr val="tx1"/>
                </a:solidFill>
                <a:latin typeface="Arial" charset="0"/>
              </a:defRPr>
            </a:lvl1pPr>
            <a:lvl2pPr marL="742950" indent="-285750">
              <a:defRPr sz="3000" b="1">
                <a:solidFill>
                  <a:schemeClr val="tx1"/>
                </a:solidFill>
                <a:latin typeface="Arial" charset="0"/>
              </a:defRPr>
            </a:lvl2pPr>
            <a:lvl3pPr marL="1143000" indent="-228600">
              <a:defRPr sz="3000" b="1">
                <a:solidFill>
                  <a:schemeClr val="tx1"/>
                </a:solidFill>
                <a:latin typeface="Arial" charset="0"/>
              </a:defRPr>
            </a:lvl3pPr>
            <a:lvl4pPr marL="1600200" indent="-228600">
              <a:defRPr sz="3000" b="1">
                <a:solidFill>
                  <a:schemeClr val="tx1"/>
                </a:solidFill>
                <a:latin typeface="Arial" charset="0"/>
              </a:defRPr>
            </a:lvl4pPr>
            <a:lvl5pPr marL="2057400" indent="-228600">
              <a:defRPr sz="3000" b="1">
                <a:solidFill>
                  <a:schemeClr val="tx1"/>
                </a:solidFill>
                <a:latin typeface="Arial" charset="0"/>
              </a:defRPr>
            </a:lvl5pPr>
            <a:lvl6pPr marL="2514600" indent="-228600" eaLnBrk="0" fontAlgn="base" hangingPunct="0">
              <a:lnSpc>
                <a:spcPct val="90000"/>
              </a:lnSpc>
              <a:spcBef>
                <a:spcPct val="0"/>
              </a:spcBef>
              <a:spcAft>
                <a:spcPct val="0"/>
              </a:spcAft>
              <a:defRPr sz="3000" b="1">
                <a:solidFill>
                  <a:schemeClr val="tx1"/>
                </a:solidFill>
                <a:latin typeface="Arial" charset="0"/>
              </a:defRPr>
            </a:lvl6pPr>
            <a:lvl7pPr marL="2971800" indent="-228600" eaLnBrk="0" fontAlgn="base" hangingPunct="0">
              <a:lnSpc>
                <a:spcPct val="90000"/>
              </a:lnSpc>
              <a:spcBef>
                <a:spcPct val="0"/>
              </a:spcBef>
              <a:spcAft>
                <a:spcPct val="0"/>
              </a:spcAft>
              <a:defRPr sz="3000" b="1">
                <a:solidFill>
                  <a:schemeClr val="tx1"/>
                </a:solidFill>
                <a:latin typeface="Arial" charset="0"/>
              </a:defRPr>
            </a:lvl7pPr>
            <a:lvl8pPr marL="3429000" indent="-228600" eaLnBrk="0" fontAlgn="base" hangingPunct="0">
              <a:lnSpc>
                <a:spcPct val="90000"/>
              </a:lnSpc>
              <a:spcBef>
                <a:spcPct val="0"/>
              </a:spcBef>
              <a:spcAft>
                <a:spcPct val="0"/>
              </a:spcAft>
              <a:defRPr sz="3000" b="1">
                <a:solidFill>
                  <a:schemeClr val="tx1"/>
                </a:solidFill>
                <a:latin typeface="Arial" charset="0"/>
              </a:defRPr>
            </a:lvl8pPr>
            <a:lvl9pPr marL="3886200" indent="-228600" eaLnBrk="0" fontAlgn="base" hangingPunct="0">
              <a:lnSpc>
                <a:spcPct val="90000"/>
              </a:lnSpc>
              <a:spcBef>
                <a:spcPct val="0"/>
              </a:spcBef>
              <a:spcAft>
                <a:spcPct val="0"/>
              </a:spcAft>
              <a:defRPr sz="3000" b="1">
                <a:solidFill>
                  <a:schemeClr val="tx1"/>
                </a:solidFill>
                <a:latin typeface="Arial" charset="0"/>
              </a:defRPr>
            </a:lvl9pPr>
          </a:lstStyle>
          <a:p>
            <a:pPr algn="ctr"/>
            <a:r>
              <a:rPr lang="en-US" altLang="en-US" sz="2000" b="0">
                <a:solidFill>
                  <a:schemeClr val="bg1"/>
                </a:solidFill>
              </a:rPr>
              <a:t>Internet</a:t>
            </a:r>
          </a:p>
        </p:txBody>
      </p:sp>
      <p:sp>
        <p:nvSpPr>
          <p:cNvPr id="44070" name="Line 39"/>
          <p:cNvSpPr>
            <a:spLocks noChangeShapeType="1"/>
          </p:cNvSpPr>
          <p:nvPr/>
        </p:nvSpPr>
        <p:spPr bwMode="auto">
          <a:xfrm>
            <a:off x="7859713" y="1760538"/>
            <a:ext cx="0" cy="528637"/>
          </a:xfrm>
          <a:prstGeom prst="line">
            <a:avLst/>
          </a:prstGeom>
          <a:noFill/>
          <a:ln w="28575">
            <a:solidFill>
              <a:schemeClr val="accent2"/>
            </a:solidFill>
            <a:round/>
            <a:headEnd type="none" w="sm" len="sm"/>
            <a:tailEnd type="none" w="sm" len="sm"/>
          </a:ln>
          <a:extLst>
            <a:ext uri="{909E8E84-426E-40DD-AFC4-6F175D3DCCD1}">
              <a14:hiddenFill xmlns:a14="http://schemas.microsoft.com/office/drawing/2010/main">
                <a:noFill/>
              </a14:hiddenFill>
            </a:ext>
          </a:extLst>
        </p:spPr>
        <p:txBody>
          <a:bodyPr anchor="ctr">
            <a:spAutoFit/>
          </a:bodyPr>
          <a:lstStyle/>
          <a:p>
            <a:endParaRPr lang="en-US"/>
          </a:p>
        </p:txBody>
      </p:sp>
      <p:sp>
        <p:nvSpPr>
          <p:cNvPr id="44071" name="Line 40"/>
          <p:cNvSpPr>
            <a:spLocks noChangeShapeType="1"/>
          </p:cNvSpPr>
          <p:nvPr/>
        </p:nvSpPr>
        <p:spPr bwMode="auto">
          <a:xfrm rot="-5400000">
            <a:off x="8124032" y="1648619"/>
            <a:ext cx="0" cy="528637"/>
          </a:xfrm>
          <a:prstGeom prst="line">
            <a:avLst/>
          </a:prstGeom>
          <a:noFill/>
          <a:ln w="28575">
            <a:solidFill>
              <a:schemeClr val="accent2"/>
            </a:solidFill>
            <a:round/>
            <a:headEnd type="none" w="sm" len="sm"/>
            <a:tailEnd type="none" w="sm" len="sm"/>
          </a:ln>
          <a:extLst>
            <a:ext uri="{909E8E84-426E-40DD-AFC4-6F175D3DCCD1}">
              <a14:hiddenFill xmlns:a14="http://schemas.microsoft.com/office/drawing/2010/main">
                <a:noFill/>
              </a14:hiddenFill>
            </a:ext>
          </a:extLst>
        </p:spPr>
        <p:txBody>
          <a:bodyPr anchor="ctr">
            <a:spAutoFit/>
          </a:bodyPr>
          <a:lstStyle/>
          <a:p>
            <a:endParaRPr lang="en-US"/>
          </a:p>
        </p:txBody>
      </p:sp>
      <p:sp>
        <p:nvSpPr>
          <p:cNvPr id="44072" name="Line 41"/>
          <p:cNvSpPr>
            <a:spLocks noChangeShapeType="1"/>
          </p:cNvSpPr>
          <p:nvPr/>
        </p:nvSpPr>
        <p:spPr bwMode="auto">
          <a:xfrm>
            <a:off x="1284288" y="1730375"/>
            <a:ext cx="0" cy="528638"/>
          </a:xfrm>
          <a:prstGeom prst="line">
            <a:avLst/>
          </a:prstGeom>
          <a:noFill/>
          <a:ln w="28575">
            <a:solidFill>
              <a:schemeClr val="accent2"/>
            </a:solidFill>
            <a:round/>
            <a:headEnd type="none" w="sm" len="sm"/>
            <a:tailEnd type="none" w="sm" len="sm"/>
          </a:ln>
          <a:extLst>
            <a:ext uri="{909E8E84-426E-40DD-AFC4-6F175D3DCCD1}">
              <a14:hiddenFill xmlns:a14="http://schemas.microsoft.com/office/drawing/2010/main">
                <a:noFill/>
              </a14:hiddenFill>
            </a:ext>
          </a:extLst>
        </p:spPr>
        <p:txBody>
          <a:bodyPr anchor="ctr">
            <a:spAutoFit/>
          </a:bodyPr>
          <a:lstStyle/>
          <a:p>
            <a:endParaRPr lang="en-US"/>
          </a:p>
        </p:txBody>
      </p:sp>
      <p:sp>
        <p:nvSpPr>
          <p:cNvPr id="44073" name="Line 42"/>
          <p:cNvSpPr>
            <a:spLocks noChangeShapeType="1"/>
          </p:cNvSpPr>
          <p:nvPr/>
        </p:nvSpPr>
        <p:spPr bwMode="auto">
          <a:xfrm rot="-5400000">
            <a:off x="1019969" y="1618456"/>
            <a:ext cx="0" cy="528638"/>
          </a:xfrm>
          <a:prstGeom prst="line">
            <a:avLst/>
          </a:prstGeom>
          <a:noFill/>
          <a:ln w="28575">
            <a:solidFill>
              <a:schemeClr val="accent2"/>
            </a:solidFill>
            <a:round/>
            <a:headEnd type="none" w="sm" len="sm"/>
            <a:tailEnd type="none" w="sm" len="sm"/>
          </a:ln>
          <a:extLst>
            <a:ext uri="{909E8E84-426E-40DD-AFC4-6F175D3DCCD1}">
              <a14:hiddenFill xmlns:a14="http://schemas.microsoft.com/office/drawing/2010/main">
                <a:noFill/>
              </a14:hiddenFill>
            </a:ext>
          </a:extLst>
        </p:spPr>
        <p:txBody>
          <a:bodyPr anchor="ctr">
            <a:spAutoFit/>
          </a:bodyPr>
          <a:lstStyle/>
          <a:p>
            <a:endParaRPr lang="en-US"/>
          </a:p>
        </p:txBody>
      </p:sp>
      <p:pic>
        <p:nvPicPr>
          <p:cNvPr id="44074" name="Picture 43" descr="Rout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90675" y="1781175"/>
            <a:ext cx="838200" cy="588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75" name="Picture 44" descr="Rout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1000" y="1749425"/>
            <a:ext cx="838200" cy="588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76" name="Picture 45" descr="P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1498600"/>
            <a:ext cx="757238" cy="798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77" name="Picture 46" descr="P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02600" y="1598613"/>
            <a:ext cx="757238" cy="79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78" name="Rectangle 30"/>
          <p:cNvSpPr>
            <a:spLocks noChangeArrowheads="1"/>
          </p:cNvSpPr>
          <p:nvPr/>
        </p:nvSpPr>
        <p:spPr bwMode="auto">
          <a:xfrm>
            <a:off x="4186238" y="4152900"/>
            <a:ext cx="1574800" cy="4254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2836" tIns="46418" rIns="92836" bIns="46418">
            <a:spAutoFit/>
          </a:bodyPr>
          <a:lstStyle>
            <a:lvl1pPr defTabSz="915988">
              <a:defRPr sz="3000" b="1">
                <a:solidFill>
                  <a:schemeClr val="tx1"/>
                </a:solidFill>
                <a:latin typeface="Arial" charset="0"/>
              </a:defRPr>
            </a:lvl1pPr>
            <a:lvl2pPr marL="742950" indent="-285750" defTabSz="915988">
              <a:defRPr sz="3000" b="1">
                <a:solidFill>
                  <a:schemeClr val="tx1"/>
                </a:solidFill>
                <a:latin typeface="Arial" charset="0"/>
              </a:defRPr>
            </a:lvl2pPr>
            <a:lvl3pPr marL="1143000" indent="-228600" defTabSz="915988">
              <a:defRPr sz="3000" b="1">
                <a:solidFill>
                  <a:schemeClr val="tx1"/>
                </a:solidFill>
                <a:latin typeface="Arial" charset="0"/>
              </a:defRPr>
            </a:lvl3pPr>
            <a:lvl4pPr marL="1600200" indent="-228600" defTabSz="915988">
              <a:defRPr sz="3000" b="1">
                <a:solidFill>
                  <a:schemeClr val="tx1"/>
                </a:solidFill>
                <a:latin typeface="Arial" charset="0"/>
              </a:defRPr>
            </a:lvl4pPr>
            <a:lvl5pPr marL="2057400" indent="-228600" defTabSz="915988">
              <a:defRPr sz="3000" b="1">
                <a:solidFill>
                  <a:schemeClr val="tx1"/>
                </a:solidFill>
                <a:latin typeface="Arial" charset="0"/>
              </a:defRPr>
            </a:lvl5pPr>
            <a:lvl6pPr marL="2514600" indent="-228600" defTabSz="915988" eaLnBrk="0" fontAlgn="base" hangingPunct="0">
              <a:lnSpc>
                <a:spcPct val="90000"/>
              </a:lnSpc>
              <a:spcBef>
                <a:spcPct val="0"/>
              </a:spcBef>
              <a:spcAft>
                <a:spcPct val="0"/>
              </a:spcAft>
              <a:defRPr sz="3000" b="1">
                <a:solidFill>
                  <a:schemeClr val="tx1"/>
                </a:solidFill>
                <a:latin typeface="Arial" charset="0"/>
              </a:defRPr>
            </a:lvl6pPr>
            <a:lvl7pPr marL="2971800" indent="-228600" defTabSz="915988" eaLnBrk="0" fontAlgn="base" hangingPunct="0">
              <a:lnSpc>
                <a:spcPct val="90000"/>
              </a:lnSpc>
              <a:spcBef>
                <a:spcPct val="0"/>
              </a:spcBef>
              <a:spcAft>
                <a:spcPct val="0"/>
              </a:spcAft>
              <a:defRPr sz="3000" b="1">
                <a:solidFill>
                  <a:schemeClr val="tx1"/>
                </a:solidFill>
                <a:latin typeface="Arial" charset="0"/>
              </a:defRPr>
            </a:lvl7pPr>
            <a:lvl8pPr marL="3429000" indent="-228600" defTabSz="915988" eaLnBrk="0" fontAlgn="base" hangingPunct="0">
              <a:lnSpc>
                <a:spcPct val="90000"/>
              </a:lnSpc>
              <a:spcBef>
                <a:spcPct val="0"/>
              </a:spcBef>
              <a:spcAft>
                <a:spcPct val="0"/>
              </a:spcAft>
              <a:defRPr sz="3000" b="1">
                <a:solidFill>
                  <a:schemeClr val="tx1"/>
                </a:solidFill>
                <a:latin typeface="Arial" charset="0"/>
              </a:defRPr>
            </a:lvl8pPr>
            <a:lvl9pPr marL="3886200" indent="-228600" defTabSz="915988" eaLnBrk="0" fontAlgn="base" hangingPunct="0">
              <a:lnSpc>
                <a:spcPct val="90000"/>
              </a:lnSpc>
              <a:spcBef>
                <a:spcPct val="0"/>
              </a:spcBef>
              <a:spcAft>
                <a:spcPct val="0"/>
              </a:spcAft>
              <a:defRPr sz="3000" b="1">
                <a:solidFill>
                  <a:schemeClr val="tx1"/>
                </a:solidFill>
                <a:latin typeface="Arial" charset="0"/>
              </a:defRPr>
            </a:lvl9pPr>
          </a:lstStyle>
          <a:p>
            <a:pPr algn="ctr"/>
            <a:r>
              <a:rPr lang="en-US" altLang="en-US" sz="2400" b="0"/>
              <a:t>Encrypted</a:t>
            </a:r>
          </a:p>
        </p:txBody>
      </p:sp>
      <mc:AlternateContent xmlns:mc="http://schemas.openxmlformats.org/markup-compatibility/2006">
        <mc:Choice xmlns:p14="http://schemas.microsoft.com/office/powerpoint/2010/main" Requires="p14">
          <p:contentPart p14:bwMode="auto" r:id="rId5">
            <p14:nvContentPartPr>
              <p14:cNvPr id="2" name="Ink 1">
                <a:extLst>
                  <a:ext uri="{FF2B5EF4-FFF2-40B4-BE49-F238E27FC236}">
                    <a16:creationId xmlns:a16="http://schemas.microsoft.com/office/drawing/2014/main" id="{4249B296-56FA-42B1-B172-07D077B84876}"/>
                  </a:ext>
                </a:extLst>
              </p14:cNvPr>
              <p14:cNvContentPartPr/>
              <p14:nvPr/>
            </p14:nvContentPartPr>
            <p14:xfrm>
              <a:off x="666360" y="3211560"/>
              <a:ext cx="8070840" cy="2469960"/>
            </p14:xfrm>
          </p:contentPart>
        </mc:Choice>
        <mc:Fallback>
          <p:pic>
            <p:nvPicPr>
              <p:cNvPr id="2" name="Ink 1">
                <a:extLst>
                  <a:ext uri="{FF2B5EF4-FFF2-40B4-BE49-F238E27FC236}">
                    <a16:creationId xmlns:a16="http://schemas.microsoft.com/office/drawing/2014/main" id="{4249B296-56FA-42B1-B172-07D077B84876}"/>
                  </a:ext>
                </a:extLst>
              </p:cNvPr>
              <p:cNvPicPr/>
              <p:nvPr/>
            </p:nvPicPr>
            <p:blipFill>
              <a:blip r:embed="rId6"/>
              <a:stretch>
                <a:fillRect/>
              </a:stretch>
            </p:blipFill>
            <p:spPr>
              <a:xfrm>
                <a:off x="657000" y="3202200"/>
                <a:ext cx="8089560" cy="2488680"/>
              </a:xfrm>
              <a:prstGeom prst="rect">
                <a:avLst/>
              </a:prstGeom>
            </p:spPr>
          </p:pic>
        </mc:Fallback>
      </mc:AlternateContent>
    </p:spTree>
    <p:extLst>
      <p:ext uri="{BB962C8B-B14F-4D97-AF65-F5344CB8AC3E}">
        <p14:creationId xmlns:p14="http://schemas.microsoft.com/office/powerpoint/2010/main" val="13693566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ChangeArrowheads="1"/>
          </p:cNvSpPr>
          <p:nvPr/>
        </p:nvSpPr>
        <p:spPr bwMode="auto">
          <a:xfrm>
            <a:off x="1803400" y="3152775"/>
            <a:ext cx="1296988" cy="500063"/>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3000" b="1">
                <a:solidFill>
                  <a:schemeClr val="tx1"/>
                </a:solidFill>
                <a:latin typeface="Arial" charset="0"/>
              </a:defRPr>
            </a:lvl1pPr>
            <a:lvl2pPr marL="742950" indent="-285750">
              <a:defRPr sz="3000" b="1">
                <a:solidFill>
                  <a:schemeClr val="tx1"/>
                </a:solidFill>
                <a:latin typeface="Arial" charset="0"/>
              </a:defRPr>
            </a:lvl2pPr>
            <a:lvl3pPr marL="1143000" indent="-228600">
              <a:defRPr sz="3000" b="1">
                <a:solidFill>
                  <a:schemeClr val="tx1"/>
                </a:solidFill>
                <a:latin typeface="Arial" charset="0"/>
              </a:defRPr>
            </a:lvl3pPr>
            <a:lvl4pPr marL="1600200" indent="-228600">
              <a:defRPr sz="3000" b="1">
                <a:solidFill>
                  <a:schemeClr val="tx1"/>
                </a:solidFill>
                <a:latin typeface="Arial" charset="0"/>
              </a:defRPr>
            </a:lvl4pPr>
            <a:lvl5pPr marL="2057400" indent="-228600">
              <a:defRPr sz="3000" b="1">
                <a:solidFill>
                  <a:schemeClr val="tx1"/>
                </a:solidFill>
                <a:latin typeface="Arial" charset="0"/>
              </a:defRPr>
            </a:lvl5pPr>
            <a:lvl6pPr marL="2514600" indent="-228600" eaLnBrk="0" fontAlgn="base" hangingPunct="0">
              <a:lnSpc>
                <a:spcPct val="90000"/>
              </a:lnSpc>
              <a:spcBef>
                <a:spcPct val="0"/>
              </a:spcBef>
              <a:spcAft>
                <a:spcPct val="0"/>
              </a:spcAft>
              <a:defRPr sz="3000" b="1">
                <a:solidFill>
                  <a:schemeClr val="tx1"/>
                </a:solidFill>
                <a:latin typeface="Arial" charset="0"/>
              </a:defRPr>
            </a:lvl6pPr>
            <a:lvl7pPr marL="2971800" indent="-228600" eaLnBrk="0" fontAlgn="base" hangingPunct="0">
              <a:lnSpc>
                <a:spcPct val="90000"/>
              </a:lnSpc>
              <a:spcBef>
                <a:spcPct val="0"/>
              </a:spcBef>
              <a:spcAft>
                <a:spcPct val="0"/>
              </a:spcAft>
              <a:defRPr sz="3000" b="1">
                <a:solidFill>
                  <a:schemeClr val="tx1"/>
                </a:solidFill>
                <a:latin typeface="Arial" charset="0"/>
              </a:defRPr>
            </a:lvl7pPr>
            <a:lvl8pPr marL="3429000" indent="-228600" eaLnBrk="0" fontAlgn="base" hangingPunct="0">
              <a:lnSpc>
                <a:spcPct val="90000"/>
              </a:lnSpc>
              <a:spcBef>
                <a:spcPct val="0"/>
              </a:spcBef>
              <a:spcAft>
                <a:spcPct val="0"/>
              </a:spcAft>
              <a:defRPr sz="3000" b="1">
                <a:solidFill>
                  <a:schemeClr val="tx1"/>
                </a:solidFill>
                <a:latin typeface="Arial" charset="0"/>
              </a:defRPr>
            </a:lvl8pPr>
            <a:lvl9pPr marL="3886200" indent="-228600" eaLnBrk="0" fontAlgn="base" hangingPunct="0">
              <a:lnSpc>
                <a:spcPct val="90000"/>
              </a:lnSpc>
              <a:spcBef>
                <a:spcPct val="0"/>
              </a:spcBef>
              <a:spcAft>
                <a:spcPct val="0"/>
              </a:spcAft>
              <a:defRPr sz="3000" b="1">
                <a:solidFill>
                  <a:schemeClr val="tx1"/>
                </a:solidFill>
                <a:latin typeface="Arial" charset="0"/>
              </a:defRPr>
            </a:lvl9pPr>
          </a:lstStyle>
          <a:p>
            <a:endParaRPr lang="en-US" altLang="en-US"/>
          </a:p>
        </p:txBody>
      </p:sp>
      <p:sp>
        <p:nvSpPr>
          <p:cNvPr id="45059" name="Rectangle 3"/>
          <p:cNvSpPr>
            <a:spLocks noChangeArrowheads="1"/>
          </p:cNvSpPr>
          <p:nvPr/>
        </p:nvSpPr>
        <p:spPr bwMode="auto">
          <a:xfrm>
            <a:off x="1979613" y="3240088"/>
            <a:ext cx="1076325" cy="382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4403" tIns="52202" rIns="104403" bIns="52202">
            <a:spAutoFit/>
          </a:bodyPr>
          <a:lstStyle>
            <a:lvl1pPr defTabSz="915988">
              <a:defRPr sz="3000" b="1">
                <a:solidFill>
                  <a:schemeClr val="tx1"/>
                </a:solidFill>
                <a:latin typeface="Arial" charset="0"/>
              </a:defRPr>
            </a:lvl1pPr>
            <a:lvl2pPr marL="742950" indent="-285750" defTabSz="915988">
              <a:defRPr sz="3000" b="1">
                <a:solidFill>
                  <a:schemeClr val="tx1"/>
                </a:solidFill>
                <a:latin typeface="Arial" charset="0"/>
              </a:defRPr>
            </a:lvl2pPr>
            <a:lvl3pPr marL="1143000" indent="-228600" defTabSz="915988">
              <a:defRPr sz="3000" b="1">
                <a:solidFill>
                  <a:schemeClr val="tx1"/>
                </a:solidFill>
                <a:latin typeface="Arial" charset="0"/>
              </a:defRPr>
            </a:lvl3pPr>
            <a:lvl4pPr marL="1600200" indent="-228600" defTabSz="915988">
              <a:defRPr sz="3000" b="1">
                <a:solidFill>
                  <a:schemeClr val="tx1"/>
                </a:solidFill>
                <a:latin typeface="Arial" charset="0"/>
              </a:defRPr>
            </a:lvl4pPr>
            <a:lvl5pPr marL="2057400" indent="-228600" defTabSz="915988">
              <a:defRPr sz="3000" b="1">
                <a:solidFill>
                  <a:schemeClr val="tx1"/>
                </a:solidFill>
                <a:latin typeface="Arial" charset="0"/>
              </a:defRPr>
            </a:lvl5pPr>
            <a:lvl6pPr marL="2514600" indent="-228600" defTabSz="915988" eaLnBrk="0" fontAlgn="base" hangingPunct="0">
              <a:lnSpc>
                <a:spcPct val="90000"/>
              </a:lnSpc>
              <a:spcBef>
                <a:spcPct val="0"/>
              </a:spcBef>
              <a:spcAft>
                <a:spcPct val="0"/>
              </a:spcAft>
              <a:defRPr sz="3000" b="1">
                <a:solidFill>
                  <a:schemeClr val="tx1"/>
                </a:solidFill>
                <a:latin typeface="Arial" charset="0"/>
              </a:defRPr>
            </a:lvl6pPr>
            <a:lvl7pPr marL="2971800" indent="-228600" defTabSz="915988" eaLnBrk="0" fontAlgn="base" hangingPunct="0">
              <a:lnSpc>
                <a:spcPct val="90000"/>
              </a:lnSpc>
              <a:spcBef>
                <a:spcPct val="0"/>
              </a:spcBef>
              <a:spcAft>
                <a:spcPct val="0"/>
              </a:spcAft>
              <a:defRPr sz="3000" b="1">
                <a:solidFill>
                  <a:schemeClr val="tx1"/>
                </a:solidFill>
                <a:latin typeface="Arial" charset="0"/>
              </a:defRPr>
            </a:lvl7pPr>
            <a:lvl8pPr marL="3429000" indent="-228600" defTabSz="915988" eaLnBrk="0" fontAlgn="base" hangingPunct="0">
              <a:lnSpc>
                <a:spcPct val="90000"/>
              </a:lnSpc>
              <a:spcBef>
                <a:spcPct val="0"/>
              </a:spcBef>
              <a:spcAft>
                <a:spcPct val="0"/>
              </a:spcAft>
              <a:defRPr sz="3000" b="1">
                <a:solidFill>
                  <a:schemeClr val="tx1"/>
                </a:solidFill>
                <a:latin typeface="Arial" charset="0"/>
              </a:defRPr>
            </a:lvl8pPr>
            <a:lvl9pPr marL="3886200" indent="-228600" defTabSz="915988" eaLnBrk="0" fontAlgn="base" hangingPunct="0">
              <a:lnSpc>
                <a:spcPct val="90000"/>
              </a:lnSpc>
              <a:spcBef>
                <a:spcPct val="0"/>
              </a:spcBef>
              <a:spcAft>
                <a:spcPct val="0"/>
              </a:spcAft>
              <a:defRPr sz="3000" b="1">
                <a:solidFill>
                  <a:schemeClr val="tx1"/>
                </a:solidFill>
                <a:latin typeface="Arial" charset="0"/>
              </a:defRPr>
            </a:lvl9pPr>
          </a:lstStyle>
          <a:p>
            <a:pPr algn="ctr"/>
            <a:r>
              <a:rPr lang="en-US" altLang="en-US" sz="2000" b="0"/>
              <a:t>IP HDR</a:t>
            </a:r>
          </a:p>
        </p:txBody>
      </p:sp>
      <p:sp>
        <p:nvSpPr>
          <p:cNvPr id="45060" name="Line 4"/>
          <p:cNvSpPr>
            <a:spLocks noChangeShapeType="1"/>
          </p:cNvSpPr>
          <p:nvPr/>
        </p:nvSpPr>
        <p:spPr bwMode="auto">
          <a:xfrm>
            <a:off x="8162925" y="3592513"/>
            <a:ext cx="0" cy="674687"/>
          </a:xfrm>
          <a:prstGeom prst="line">
            <a:avLst/>
          </a:prstGeom>
          <a:noFill/>
          <a:ln w="25400">
            <a:solidFill>
              <a:schemeClr val="bg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5061" name="Rectangle 5"/>
          <p:cNvSpPr>
            <a:spLocks noChangeArrowheads="1"/>
          </p:cNvSpPr>
          <p:nvPr/>
        </p:nvSpPr>
        <p:spPr bwMode="auto">
          <a:xfrm>
            <a:off x="4637088" y="3152775"/>
            <a:ext cx="2955925" cy="500063"/>
          </a:xfrm>
          <a:prstGeom prst="rect">
            <a:avLst/>
          </a:prstGeom>
          <a:solidFill>
            <a:schemeClr val="accent2"/>
          </a:solidFill>
          <a:ln w="12700">
            <a:solidFill>
              <a:schemeClr val="tx1"/>
            </a:solidFill>
            <a:miter lim="800000"/>
            <a:headEnd/>
            <a:tailEnd/>
          </a:ln>
        </p:spPr>
        <p:txBody>
          <a:bodyPr wrap="none" anchor="ctr"/>
          <a:lstStyle>
            <a:lvl1pPr>
              <a:defRPr sz="3000" b="1">
                <a:solidFill>
                  <a:schemeClr val="tx1"/>
                </a:solidFill>
                <a:latin typeface="Arial" charset="0"/>
              </a:defRPr>
            </a:lvl1pPr>
            <a:lvl2pPr marL="742950" indent="-285750">
              <a:defRPr sz="3000" b="1">
                <a:solidFill>
                  <a:schemeClr val="tx1"/>
                </a:solidFill>
                <a:latin typeface="Arial" charset="0"/>
              </a:defRPr>
            </a:lvl2pPr>
            <a:lvl3pPr marL="1143000" indent="-228600">
              <a:defRPr sz="3000" b="1">
                <a:solidFill>
                  <a:schemeClr val="tx1"/>
                </a:solidFill>
                <a:latin typeface="Arial" charset="0"/>
              </a:defRPr>
            </a:lvl3pPr>
            <a:lvl4pPr marL="1600200" indent="-228600">
              <a:defRPr sz="3000" b="1">
                <a:solidFill>
                  <a:schemeClr val="tx1"/>
                </a:solidFill>
                <a:latin typeface="Arial" charset="0"/>
              </a:defRPr>
            </a:lvl4pPr>
            <a:lvl5pPr marL="2057400" indent="-228600">
              <a:defRPr sz="3000" b="1">
                <a:solidFill>
                  <a:schemeClr val="tx1"/>
                </a:solidFill>
                <a:latin typeface="Arial" charset="0"/>
              </a:defRPr>
            </a:lvl5pPr>
            <a:lvl6pPr marL="2514600" indent="-228600" eaLnBrk="0" fontAlgn="base" hangingPunct="0">
              <a:lnSpc>
                <a:spcPct val="90000"/>
              </a:lnSpc>
              <a:spcBef>
                <a:spcPct val="0"/>
              </a:spcBef>
              <a:spcAft>
                <a:spcPct val="0"/>
              </a:spcAft>
              <a:defRPr sz="3000" b="1">
                <a:solidFill>
                  <a:schemeClr val="tx1"/>
                </a:solidFill>
                <a:latin typeface="Arial" charset="0"/>
              </a:defRPr>
            </a:lvl6pPr>
            <a:lvl7pPr marL="2971800" indent="-228600" eaLnBrk="0" fontAlgn="base" hangingPunct="0">
              <a:lnSpc>
                <a:spcPct val="90000"/>
              </a:lnSpc>
              <a:spcBef>
                <a:spcPct val="0"/>
              </a:spcBef>
              <a:spcAft>
                <a:spcPct val="0"/>
              </a:spcAft>
              <a:defRPr sz="3000" b="1">
                <a:solidFill>
                  <a:schemeClr val="tx1"/>
                </a:solidFill>
                <a:latin typeface="Arial" charset="0"/>
              </a:defRPr>
            </a:lvl7pPr>
            <a:lvl8pPr marL="3429000" indent="-228600" eaLnBrk="0" fontAlgn="base" hangingPunct="0">
              <a:lnSpc>
                <a:spcPct val="90000"/>
              </a:lnSpc>
              <a:spcBef>
                <a:spcPct val="0"/>
              </a:spcBef>
              <a:spcAft>
                <a:spcPct val="0"/>
              </a:spcAft>
              <a:defRPr sz="3000" b="1">
                <a:solidFill>
                  <a:schemeClr val="tx1"/>
                </a:solidFill>
                <a:latin typeface="Arial" charset="0"/>
              </a:defRPr>
            </a:lvl8pPr>
            <a:lvl9pPr marL="3886200" indent="-228600" eaLnBrk="0" fontAlgn="base" hangingPunct="0">
              <a:lnSpc>
                <a:spcPct val="90000"/>
              </a:lnSpc>
              <a:spcBef>
                <a:spcPct val="0"/>
              </a:spcBef>
              <a:spcAft>
                <a:spcPct val="0"/>
              </a:spcAft>
              <a:defRPr sz="3000" b="1">
                <a:solidFill>
                  <a:schemeClr val="tx1"/>
                </a:solidFill>
                <a:latin typeface="Arial" charset="0"/>
              </a:defRPr>
            </a:lvl9pPr>
          </a:lstStyle>
          <a:p>
            <a:endParaRPr lang="en-US" altLang="en-US"/>
          </a:p>
        </p:txBody>
      </p:sp>
      <p:sp>
        <p:nvSpPr>
          <p:cNvPr id="45062" name="Rectangle 6"/>
          <p:cNvSpPr>
            <a:spLocks noChangeArrowheads="1"/>
          </p:cNvSpPr>
          <p:nvPr/>
        </p:nvSpPr>
        <p:spPr bwMode="auto">
          <a:xfrm>
            <a:off x="3073400" y="3152775"/>
            <a:ext cx="1562100" cy="500063"/>
          </a:xfrm>
          <a:prstGeom prst="rect">
            <a:avLst/>
          </a:prstGeom>
          <a:solidFill>
            <a:schemeClr val="accent1"/>
          </a:solidFill>
          <a:ln w="12700">
            <a:solidFill>
              <a:schemeClr val="tx1"/>
            </a:solidFill>
            <a:miter lim="800000"/>
            <a:headEnd/>
            <a:tailEnd/>
          </a:ln>
        </p:spPr>
        <p:txBody>
          <a:bodyPr wrap="none" lIns="92836" tIns="46418" rIns="92836" bIns="46418">
            <a:spAutoFit/>
          </a:bodyPr>
          <a:lstStyle>
            <a:lvl1pPr>
              <a:defRPr sz="3000" b="1">
                <a:solidFill>
                  <a:schemeClr val="tx1"/>
                </a:solidFill>
                <a:latin typeface="Arial" charset="0"/>
              </a:defRPr>
            </a:lvl1pPr>
            <a:lvl2pPr marL="742950" indent="-285750">
              <a:defRPr sz="3000" b="1">
                <a:solidFill>
                  <a:schemeClr val="tx1"/>
                </a:solidFill>
                <a:latin typeface="Arial" charset="0"/>
              </a:defRPr>
            </a:lvl2pPr>
            <a:lvl3pPr marL="1143000" indent="-228600">
              <a:defRPr sz="3000" b="1">
                <a:solidFill>
                  <a:schemeClr val="tx1"/>
                </a:solidFill>
                <a:latin typeface="Arial" charset="0"/>
              </a:defRPr>
            </a:lvl3pPr>
            <a:lvl4pPr marL="1600200" indent="-228600">
              <a:defRPr sz="3000" b="1">
                <a:solidFill>
                  <a:schemeClr val="tx1"/>
                </a:solidFill>
                <a:latin typeface="Arial" charset="0"/>
              </a:defRPr>
            </a:lvl4pPr>
            <a:lvl5pPr marL="2057400" indent="-228600">
              <a:defRPr sz="3000" b="1">
                <a:solidFill>
                  <a:schemeClr val="tx1"/>
                </a:solidFill>
                <a:latin typeface="Arial" charset="0"/>
              </a:defRPr>
            </a:lvl5pPr>
            <a:lvl6pPr marL="2514600" indent="-228600" eaLnBrk="0" fontAlgn="base" hangingPunct="0">
              <a:lnSpc>
                <a:spcPct val="90000"/>
              </a:lnSpc>
              <a:spcBef>
                <a:spcPct val="0"/>
              </a:spcBef>
              <a:spcAft>
                <a:spcPct val="0"/>
              </a:spcAft>
              <a:defRPr sz="3000" b="1">
                <a:solidFill>
                  <a:schemeClr val="tx1"/>
                </a:solidFill>
                <a:latin typeface="Arial" charset="0"/>
              </a:defRPr>
            </a:lvl6pPr>
            <a:lvl7pPr marL="2971800" indent="-228600" eaLnBrk="0" fontAlgn="base" hangingPunct="0">
              <a:lnSpc>
                <a:spcPct val="90000"/>
              </a:lnSpc>
              <a:spcBef>
                <a:spcPct val="0"/>
              </a:spcBef>
              <a:spcAft>
                <a:spcPct val="0"/>
              </a:spcAft>
              <a:defRPr sz="3000" b="1">
                <a:solidFill>
                  <a:schemeClr val="tx1"/>
                </a:solidFill>
                <a:latin typeface="Arial" charset="0"/>
              </a:defRPr>
            </a:lvl7pPr>
            <a:lvl8pPr marL="3429000" indent="-228600" eaLnBrk="0" fontAlgn="base" hangingPunct="0">
              <a:lnSpc>
                <a:spcPct val="90000"/>
              </a:lnSpc>
              <a:spcBef>
                <a:spcPct val="0"/>
              </a:spcBef>
              <a:spcAft>
                <a:spcPct val="0"/>
              </a:spcAft>
              <a:defRPr sz="3000" b="1">
                <a:solidFill>
                  <a:schemeClr val="tx1"/>
                </a:solidFill>
                <a:latin typeface="Arial" charset="0"/>
              </a:defRPr>
            </a:lvl8pPr>
            <a:lvl9pPr marL="3886200" indent="-228600" eaLnBrk="0" fontAlgn="base" hangingPunct="0">
              <a:lnSpc>
                <a:spcPct val="90000"/>
              </a:lnSpc>
              <a:spcBef>
                <a:spcPct val="0"/>
              </a:spcBef>
              <a:spcAft>
                <a:spcPct val="0"/>
              </a:spcAft>
              <a:defRPr sz="3000" b="1">
                <a:solidFill>
                  <a:schemeClr val="tx1"/>
                </a:solidFill>
                <a:latin typeface="Arial" charset="0"/>
              </a:defRPr>
            </a:lvl9pPr>
          </a:lstStyle>
          <a:p>
            <a:endParaRPr lang="en-US" altLang="en-US"/>
          </a:p>
        </p:txBody>
      </p:sp>
      <p:sp>
        <p:nvSpPr>
          <p:cNvPr id="45063" name="Rectangle 7"/>
          <p:cNvSpPr>
            <a:spLocks noChangeArrowheads="1"/>
          </p:cNvSpPr>
          <p:nvPr/>
        </p:nvSpPr>
        <p:spPr bwMode="auto">
          <a:xfrm>
            <a:off x="3241675" y="3241675"/>
            <a:ext cx="1349375" cy="38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4403" tIns="52202" rIns="104403" bIns="52202">
            <a:spAutoFit/>
          </a:bodyPr>
          <a:lstStyle>
            <a:lvl1pPr defTabSz="915988">
              <a:defRPr sz="3000" b="1">
                <a:solidFill>
                  <a:schemeClr val="tx1"/>
                </a:solidFill>
                <a:latin typeface="Arial" charset="0"/>
              </a:defRPr>
            </a:lvl1pPr>
            <a:lvl2pPr marL="742950" indent="-285750" defTabSz="915988">
              <a:defRPr sz="3000" b="1">
                <a:solidFill>
                  <a:schemeClr val="tx1"/>
                </a:solidFill>
                <a:latin typeface="Arial" charset="0"/>
              </a:defRPr>
            </a:lvl2pPr>
            <a:lvl3pPr marL="1143000" indent="-228600" defTabSz="915988">
              <a:defRPr sz="3000" b="1">
                <a:solidFill>
                  <a:schemeClr val="tx1"/>
                </a:solidFill>
                <a:latin typeface="Arial" charset="0"/>
              </a:defRPr>
            </a:lvl3pPr>
            <a:lvl4pPr marL="1600200" indent="-228600" defTabSz="915988">
              <a:defRPr sz="3000" b="1">
                <a:solidFill>
                  <a:schemeClr val="tx1"/>
                </a:solidFill>
                <a:latin typeface="Arial" charset="0"/>
              </a:defRPr>
            </a:lvl4pPr>
            <a:lvl5pPr marL="2057400" indent="-228600" defTabSz="915988">
              <a:defRPr sz="3000" b="1">
                <a:solidFill>
                  <a:schemeClr val="tx1"/>
                </a:solidFill>
                <a:latin typeface="Arial" charset="0"/>
              </a:defRPr>
            </a:lvl5pPr>
            <a:lvl6pPr marL="2514600" indent="-228600" defTabSz="915988" eaLnBrk="0" fontAlgn="base" hangingPunct="0">
              <a:lnSpc>
                <a:spcPct val="90000"/>
              </a:lnSpc>
              <a:spcBef>
                <a:spcPct val="0"/>
              </a:spcBef>
              <a:spcAft>
                <a:spcPct val="0"/>
              </a:spcAft>
              <a:defRPr sz="3000" b="1">
                <a:solidFill>
                  <a:schemeClr val="tx1"/>
                </a:solidFill>
                <a:latin typeface="Arial" charset="0"/>
              </a:defRPr>
            </a:lvl6pPr>
            <a:lvl7pPr marL="2971800" indent="-228600" defTabSz="915988" eaLnBrk="0" fontAlgn="base" hangingPunct="0">
              <a:lnSpc>
                <a:spcPct val="90000"/>
              </a:lnSpc>
              <a:spcBef>
                <a:spcPct val="0"/>
              </a:spcBef>
              <a:spcAft>
                <a:spcPct val="0"/>
              </a:spcAft>
              <a:defRPr sz="3000" b="1">
                <a:solidFill>
                  <a:schemeClr val="tx1"/>
                </a:solidFill>
                <a:latin typeface="Arial" charset="0"/>
              </a:defRPr>
            </a:lvl7pPr>
            <a:lvl8pPr marL="3429000" indent="-228600" defTabSz="915988" eaLnBrk="0" fontAlgn="base" hangingPunct="0">
              <a:lnSpc>
                <a:spcPct val="90000"/>
              </a:lnSpc>
              <a:spcBef>
                <a:spcPct val="0"/>
              </a:spcBef>
              <a:spcAft>
                <a:spcPct val="0"/>
              </a:spcAft>
              <a:defRPr sz="3000" b="1">
                <a:solidFill>
                  <a:schemeClr val="tx1"/>
                </a:solidFill>
                <a:latin typeface="Arial" charset="0"/>
              </a:defRPr>
            </a:lvl8pPr>
            <a:lvl9pPr marL="3886200" indent="-228600" defTabSz="915988" eaLnBrk="0" fontAlgn="base" hangingPunct="0">
              <a:lnSpc>
                <a:spcPct val="90000"/>
              </a:lnSpc>
              <a:spcBef>
                <a:spcPct val="0"/>
              </a:spcBef>
              <a:spcAft>
                <a:spcPct val="0"/>
              </a:spcAft>
              <a:defRPr sz="3000" b="1">
                <a:solidFill>
                  <a:schemeClr val="tx1"/>
                </a:solidFill>
                <a:latin typeface="Arial" charset="0"/>
              </a:defRPr>
            </a:lvl9pPr>
          </a:lstStyle>
          <a:p>
            <a:pPr algn="ctr"/>
            <a:r>
              <a:rPr lang="en-US" altLang="en-US" sz="2000" b="0"/>
              <a:t>ESP HDR</a:t>
            </a:r>
          </a:p>
        </p:txBody>
      </p:sp>
      <p:sp>
        <p:nvSpPr>
          <p:cNvPr id="1244168" name="Rectangle 8"/>
          <p:cNvSpPr>
            <a:spLocks noChangeArrowheads="1"/>
          </p:cNvSpPr>
          <p:nvPr/>
        </p:nvSpPr>
        <p:spPr bwMode="auto">
          <a:xfrm>
            <a:off x="5792788" y="3240088"/>
            <a:ext cx="728662" cy="371475"/>
          </a:xfrm>
          <a:prstGeom prst="rect">
            <a:avLst/>
          </a:prstGeom>
          <a:noFill/>
          <a:ln w="9525">
            <a:noFill/>
            <a:miter lim="800000"/>
            <a:headEnd/>
            <a:tailEnd/>
          </a:ln>
          <a:effectLst/>
        </p:spPr>
        <p:txBody>
          <a:bodyPr wrap="none" lIns="92836" tIns="46418" rIns="92836" bIns="46418">
            <a:spAutoFit/>
          </a:bodyPr>
          <a:lstStyle/>
          <a:p>
            <a:pPr algn="ctr" defTabSz="915988">
              <a:defRPr/>
            </a:pPr>
            <a:r>
              <a:rPr lang="en-US" sz="2000" b="0">
                <a:solidFill>
                  <a:schemeClr val="bg1"/>
                </a:solidFill>
                <a:latin typeface="Arial" pitchFamily="34" charset="0"/>
              </a:rPr>
              <a:t>Data</a:t>
            </a:r>
            <a:endParaRPr lang="en-US" sz="2000" b="0">
              <a:solidFill>
                <a:schemeClr val="bg1"/>
              </a:solidFill>
              <a:effectLst>
                <a:outerShdw blurRad="38100" dist="38100" dir="2700000" algn="tl">
                  <a:srgbClr val="C0C0C0"/>
                </a:outerShdw>
              </a:effectLst>
              <a:latin typeface="Arial" pitchFamily="34" charset="0"/>
            </a:endParaRPr>
          </a:p>
        </p:txBody>
      </p:sp>
      <p:sp>
        <p:nvSpPr>
          <p:cNvPr id="1244169" name="Rectangle 9"/>
          <p:cNvSpPr>
            <a:spLocks noChangeArrowheads="1"/>
          </p:cNvSpPr>
          <p:nvPr/>
        </p:nvSpPr>
        <p:spPr bwMode="auto">
          <a:xfrm>
            <a:off x="3405188" y="5370513"/>
            <a:ext cx="1168400" cy="714375"/>
          </a:xfrm>
          <a:prstGeom prst="rect">
            <a:avLst/>
          </a:prstGeom>
          <a:noFill/>
          <a:ln w="9525">
            <a:noFill/>
            <a:miter lim="800000"/>
            <a:headEnd/>
            <a:tailEnd/>
          </a:ln>
          <a:effectLst>
            <a:outerShdw dist="35921" dir="2700000" algn="ctr" rotWithShape="0">
              <a:schemeClr val="tx1"/>
            </a:outerShdw>
          </a:effectLst>
        </p:spPr>
        <p:txBody>
          <a:bodyPr wrap="none" anchor="ctr"/>
          <a:lstStyle/>
          <a:p>
            <a:pPr>
              <a:defRPr/>
            </a:pPr>
            <a:endParaRPr lang="en-US">
              <a:latin typeface="Arial" pitchFamily="34" charset="0"/>
            </a:endParaRPr>
          </a:p>
        </p:txBody>
      </p:sp>
      <p:sp>
        <p:nvSpPr>
          <p:cNvPr id="45066" name="Rectangle 10"/>
          <p:cNvSpPr>
            <a:spLocks noChangeArrowheads="1"/>
          </p:cNvSpPr>
          <p:nvPr/>
        </p:nvSpPr>
        <p:spPr bwMode="auto">
          <a:xfrm>
            <a:off x="355600" y="5260975"/>
            <a:ext cx="1604963" cy="415925"/>
          </a:xfrm>
          <a:prstGeom prst="rect">
            <a:avLst/>
          </a:prstGeom>
          <a:solidFill>
            <a:srgbClr val="EAC292"/>
          </a:solidFill>
          <a:ln w="12700">
            <a:solidFill>
              <a:schemeClr val="tx1"/>
            </a:solidFill>
            <a:miter lim="800000"/>
            <a:headEnd/>
            <a:tailEnd/>
          </a:ln>
        </p:spPr>
        <p:txBody>
          <a:bodyPr wrap="none" anchor="ctr"/>
          <a:lstStyle>
            <a:lvl1pPr>
              <a:defRPr sz="3000" b="1">
                <a:solidFill>
                  <a:schemeClr val="tx1"/>
                </a:solidFill>
                <a:latin typeface="Arial" charset="0"/>
              </a:defRPr>
            </a:lvl1pPr>
            <a:lvl2pPr marL="742950" indent="-285750">
              <a:defRPr sz="3000" b="1">
                <a:solidFill>
                  <a:schemeClr val="tx1"/>
                </a:solidFill>
                <a:latin typeface="Arial" charset="0"/>
              </a:defRPr>
            </a:lvl2pPr>
            <a:lvl3pPr marL="1143000" indent="-228600">
              <a:defRPr sz="3000" b="1">
                <a:solidFill>
                  <a:schemeClr val="tx1"/>
                </a:solidFill>
                <a:latin typeface="Arial" charset="0"/>
              </a:defRPr>
            </a:lvl3pPr>
            <a:lvl4pPr marL="1600200" indent="-228600">
              <a:defRPr sz="3000" b="1">
                <a:solidFill>
                  <a:schemeClr val="tx1"/>
                </a:solidFill>
                <a:latin typeface="Arial" charset="0"/>
              </a:defRPr>
            </a:lvl4pPr>
            <a:lvl5pPr marL="2057400" indent="-228600">
              <a:defRPr sz="3000" b="1">
                <a:solidFill>
                  <a:schemeClr val="tx1"/>
                </a:solidFill>
                <a:latin typeface="Arial" charset="0"/>
              </a:defRPr>
            </a:lvl5pPr>
            <a:lvl6pPr marL="2514600" indent="-228600" eaLnBrk="0" fontAlgn="base" hangingPunct="0">
              <a:lnSpc>
                <a:spcPct val="90000"/>
              </a:lnSpc>
              <a:spcBef>
                <a:spcPct val="0"/>
              </a:spcBef>
              <a:spcAft>
                <a:spcPct val="0"/>
              </a:spcAft>
              <a:defRPr sz="3000" b="1">
                <a:solidFill>
                  <a:schemeClr val="tx1"/>
                </a:solidFill>
                <a:latin typeface="Arial" charset="0"/>
              </a:defRPr>
            </a:lvl6pPr>
            <a:lvl7pPr marL="2971800" indent="-228600" eaLnBrk="0" fontAlgn="base" hangingPunct="0">
              <a:lnSpc>
                <a:spcPct val="90000"/>
              </a:lnSpc>
              <a:spcBef>
                <a:spcPct val="0"/>
              </a:spcBef>
              <a:spcAft>
                <a:spcPct val="0"/>
              </a:spcAft>
              <a:defRPr sz="3000" b="1">
                <a:solidFill>
                  <a:schemeClr val="tx1"/>
                </a:solidFill>
                <a:latin typeface="Arial" charset="0"/>
              </a:defRPr>
            </a:lvl7pPr>
            <a:lvl8pPr marL="3429000" indent="-228600" eaLnBrk="0" fontAlgn="base" hangingPunct="0">
              <a:lnSpc>
                <a:spcPct val="90000"/>
              </a:lnSpc>
              <a:spcBef>
                <a:spcPct val="0"/>
              </a:spcBef>
              <a:spcAft>
                <a:spcPct val="0"/>
              </a:spcAft>
              <a:defRPr sz="3000" b="1">
                <a:solidFill>
                  <a:schemeClr val="tx1"/>
                </a:solidFill>
                <a:latin typeface="Arial" charset="0"/>
              </a:defRPr>
            </a:lvl8pPr>
            <a:lvl9pPr marL="3886200" indent="-228600" eaLnBrk="0" fontAlgn="base" hangingPunct="0">
              <a:lnSpc>
                <a:spcPct val="90000"/>
              </a:lnSpc>
              <a:spcBef>
                <a:spcPct val="0"/>
              </a:spcBef>
              <a:spcAft>
                <a:spcPct val="0"/>
              </a:spcAft>
              <a:defRPr sz="3000" b="1">
                <a:solidFill>
                  <a:schemeClr val="tx1"/>
                </a:solidFill>
                <a:latin typeface="Arial" charset="0"/>
              </a:defRPr>
            </a:lvl9pPr>
          </a:lstStyle>
          <a:p>
            <a:pPr algn="ctr"/>
            <a:endParaRPr lang="en-US" altLang="en-US"/>
          </a:p>
        </p:txBody>
      </p:sp>
      <p:sp>
        <p:nvSpPr>
          <p:cNvPr id="45067" name="Rectangle 11"/>
          <p:cNvSpPr>
            <a:spLocks noChangeArrowheads="1"/>
          </p:cNvSpPr>
          <p:nvPr/>
        </p:nvSpPr>
        <p:spPr bwMode="auto">
          <a:xfrm>
            <a:off x="1954213" y="5260975"/>
            <a:ext cx="1582737" cy="415925"/>
          </a:xfrm>
          <a:prstGeom prst="rect">
            <a:avLst/>
          </a:prstGeom>
          <a:solidFill>
            <a:schemeClr val="accent1"/>
          </a:solidFill>
          <a:ln w="12700">
            <a:solidFill>
              <a:schemeClr val="tx1"/>
            </a:solidFill>
            <a:miter lim="800000"/>
            <a:headEnd/>
            <a:tailEnd/>
          </a:ln>
        </p:spPr>
        <p:txBody>
          <a:bodyPr wrap="none" anchor="ctr"/>
          <a:lstStyle>
            <a:lvl1pPr>
              <a:defRPr sz="3000" b="1">
                <a:solidFill>
                  <a:schemeClr val="tx1"/>
                </a:solidFill>
                <a:latin typeface="Arial" charset="0"/>
              </a:defRPr>
            </a:lvl1pPr>
            <a:lvl2pPr marL="742950" indent="-285750">
              <a:defRPr sz="3000" b="1">
                <a:solidFill>
                  <a:schemeClr val="tx1"/>
                </a:solidFill>
                <a:latin typeface="Arial" charset="0"/>
              </a:defRPr>
            </a:lvl2pPr>
            <a:lvl3pPr marL="1143000" indent="-228600">
              <a:defRPr sz="3000" b="1">
                <a:solidFill>
                  <a:schemeClr val="tx1"/>
                </a:solidFill>
                <a:latin typeface="Arial" charset="0"/>
              </a:defRPr>
            </a:lvl3pPr>
            <a:lvl4pPr marL="1600200" indent="-228600">
              <a:defRPr sz="3000" b="1">
                <a:solidFill>
                  <a:schemeClr val="tx1"/>
                </a:solidFill>
                <a:latin typeface="Arial" charset="0"/>
              </a:defRPr>
            </a:lvl4pPr>
            <a:lvl5pPr marL="2057400" indent="-228600">
              <a:defRPr sz="3000" b="1">
                <a:solidFill>
                  <a:schemeClr val="tx1"/>
                </a:solidFill>
                <a:latin typeface="Arial" charset="0"/>
              </a:defRPr>
            </a:lvl5pPr>
            <a:lvl6pPr marL="2514600" indent="-228600" eaLnBrk="0" fontAlgn="base" hangingPunct="0">
              <a:lnSpc>
                <a:spcPct val="90000"/>
              </a:lnSpc>
              <a:spcBef>
                <a:spcPct val="0"/>
              </a:spcBef>
              <a:spcAft>
                <a:spcPct val="0"/>
              </a:spcAft>
              <a:defRPr sz="3000" b="1">
                <a:solidFill>
                  <a:schemeClr val="tx1"/>
                </a:solidFill>
                <a:latin typeface="Arial" charset="0"/>
              </a:defRPr>
            </a:lvl6pPr>
            <a:lvl7pPr marL="2971800" indent="-228600" eaLnBrk="0" fontAlgn="base" hangingPunct="0">
              <a:lnSpc>
                <a:spcPct val="90000"/>
              </a:lnSpc>
              <a:spcBef>
                <a:spcPct val="0"/>
              </a:spcBef>
              <a:spcAft>
                <a:spcPct val="0"/>
              </a:spcAft>
              <a:defRPr sz="3000" b="1">
                <a:solidFill>
                  <a:schemeClr val="tx1"/>
                </a:solidFill>
                <a:latin typeface="Arial" charset="0"/>
              </a:defRPr>
            </a:lvl7pPr>
            <a:lvl8pPr marL="3429000" indent="-228600" eaLnBrk="0" fontAlgn="base" hangingPunct="0">
              <a:lnSpc>
                <a:spcPct val="90000"/>
              </a:lnSpc>
              <a:spcBef>
                <a:spcPct val="0"/>
              </a:spcBef>
              <a:spcAft>
                <a:spcPct val="0"/>
              </a:spcAft>
              <a:defRPr sz="3000" b="1">
                <a:solidFill>
                  <a:schemeClr val="tx1"/>
                </a:solidFill>
                <a:latin typeface="Arial" charset="0"/>
              </a:defRPr>
            </a:lvl8pPr>
            <a:lvl9pPr marL="3886200" indent="-228600" eaLnBrk="0" fontAlgn="base" hangingPunct="0">
              <a:lnSpc>
                <a:spcPct val="90000"/>
              </a:lnSpc>
              <a:spcBef>
                <a:spcPct val="0"/>
              </a:spcBef>
              <a:spcAft>
                <a:spcPct val="0"/>
              </a:spcAft>
              <a:defRPr sz="3000" b="1">
                <a:solidFill>
                  <a:schemeClr val="tx1"/>
                </a:solidFill>
                <a:latin typeface="Arial" charset="0"/>
              </a:defRPr>
            </a:lvl9pPr>
          </a:lstStyle>
          <a:p>
            <a:endParaRPr lang="en-US" altLang="en-US"/>
          </a:p>
        </p:txBody>
      </p:sp>
      <p:sp>
        <p:nvSpPr>
          <p:cNvPr id="45068" name="Rectangle 12"/>
          <p:cNvSpPr>
            <a:spLocks noChangeArrowheads="1"/>
          </p:cNvSpPr>
          <p:nvPr/>
        </p:nvSpPr>
        <p:spPr bwMode="auto">
          <a:xfrm>
            <a:off x="2097088" y="5281613"/>
            <a:ext cx="1349375" cy="382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4403" tIns="52202" rIns="104403" bIns="52202">
            <a:spAutoFit/>
          </a:bodyPr>
          <a:lstStyle>
            <a:lvl1pPr defTabSz="915988">
              <a:defRPr sz="3000" b="1">
                <a:solidFill>
                  <a:schemeClr val="tx1"/>
                </a:solidFill>
                <a:latin typeface="Arial" charset="0"/>
              </a:defRPr>
            </a:lvl1pPr>
            <a:lvl2pPr marL="742950" indent="-285750" defTabSz="915988">
              <a:defRPr sz="3000" b="1">
                <a:solidFill>
                  <a:schemeClr val="tx1"/>
                </a:solidFill>
                <a:latin typeface="Arial" charset="0"/>
              </a:defRPr>
            </a:lvl2pPr>
            <a:lvl3pPr marL="1143000" indent="-228600" defTabSz="915988">
              <a:defRPr sz="3000" b="1">
                <a:solidFill>
                  <a:schemeClr val="tx1"/>
                </a:solidFill>
                <a:latin typeface="Arial" charset="0"/>
              </a:defRPr>
            </a:lvl3pPr>
            <a:lvl4pPr marL="1600200" indent="-228600" defTabSz="915988">
              <a:defRPr sz="3000" b="1">
                <a:solidFill>
                  <a:schemeClr val="tx1"/>
                </a:solidFill>
                <a:latin typeface="Arial" charset="0"/>
              </a:defRPr>
            </a:lvl4pPr>
            <a:lvl5pPr marL="2057400" indent="-228600" defTabSz="915988">
              <a:defRPr sz="3000" b="1">
                <a:solidFill>
                  <a:schemeClr val="tx1"/>
                </a:solidFill>
                <a:latin typeface="Arial" charset="0"/>
              </a:defRPr>
            </a:lvl5pPr>
            <a:lvl6pPr marL="2514600" indent="-228600" defTabSz="915988" eaLnBrk="0" fontAlgn="base" hangingPunct="0">
              <a:lnSpc>
                <a:spcPct val="90000"/>
              </a:lnSpc>
              <a:spcBef>
                <a:spcPct val="0"/>
              </a:spcBef>
              <a:spcAft>
                <a:spcPct val="0"/>
              </a:spcAft>
              <a:defRPr sz="3000" b="1">
                <a:solidFill>
                  <a:schemeClr val="tx1"/>
                </a:solidFill>
                <a:latin typeface="Arial" charset="0"/>
              </a:defRPr>
            </a:lvl6pPr>
            <a:lvl7pPr marL="2971800" indent="-228600" defTabSz="915988" eaLnBrk="0" fontAlgn="base" hangingPunct="0">
              <a:lnSpc>
                <a:spcPct val="90000"/>
              </a:lnSpc>
              <a:spcBef>
                <a:spcPct val="0"/>
              </a:spcBef>
              <a:spcAft>
                <a:spcPct val="0"/>
              </a:spcAft>
              <a:defRPr sz="3000" b="1">
                <a:solidFill>
                  <a:schemeClr val="tx1"/>
                </a:solidFill>
                <a:latin typeface="Arial" charset="0"/>
              </a:defRPr>
            </a:lvl7pPr>
            <a:lvl8pPr marL="3429000" indent="-228600" defTabSz="915988" eaLnBrk="0" fontAlgn="base" hangingPunct="0">
              <a:lnSpc>
                <a:spcPct val="90000"/>
              </a:lnSpc>
              <a:spcBef>
                <a:spcPct val="0"/>
              </a:spcBef>
              <a:spcAft>
                <a:spcPct val="0"/>
              </a:spcAft>
              <a:defRPr sz="3000" b="1">
                <a:solidFill>
                  <a:schemeClr val="tx1"/>
                </a:solidFill>
                <a:latin typeface="Arial" charset="0"/>
              </a:defRPr>
            </a:lvl8pPr>
            <a:lvl9pPr marL="3886200" indent="-228600" defTabSz="915988" eaLnBrk="0" fontAlgn="base" hangingPunct="0">
              <a:lnSpc>
                <a:spcPct val="90000"/>
              </a:lnSpc>
              <a:spcBef>
                <a:spcPct val="0"/>
              </a:spcBef>
              <a:spcAft>
                <a:spcPct val="0"/>
              </a:spcAft>
              <a:defRPr sz="3000" b="1">
                <a:solidFill>
                  <a:schemeClr val="tx1"/>
                </a:solidFill>
                <a:latin typeface="Arial" charset="0"/>
              </a:defRPr>
            </a:lvl9pPr>
          </a:lstStyle>
          <a:p>
            <a:pPr algn="ctr"/>
            <a:r>
              <a:rPr lang="en-US" altLang="en-US" sz="2000" b="0"/>
              <a:t>ESP HDR</a:t>
            </a:r>
          </a:p>
        </p:txBody>
      </p:sp>
      <p:sp>
        <p:nvSpPr>
          <p:cNvPr id="45069" name="Rectangle 13"/>
          <p:cNvSpPr>
            <a:spLocks noChangeArrowheads="1"/>
          </p:cNvSpPr>
          <p:nvPr/>
        </p:nvSpPr>
        <p:spPr bwMode="auto">
          <a:xfrm>
            <a:off x="3484563" y="5260975"/>
            <a:ext cx="1266825" cy="41592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3000" b="1">
                <a:solidFill>
                  <a:schemeClr val="tx1"/>
                </a:solidFill>
                <a:latin typeface="Arial" charset="0"/>
              </a:defRPr>
            </a:lvl1pPr>
            <a:lvl2pPr marL="742950" indent="-285750">
              <a:defRPr sz="3000" b="1">
                <a:solidFill>
                  <a:schemeClr val="tx1"/>
                </a:solidFill>
                <a:latin typeface="Arial" charset="0"/>
              </a:defRPr>
            </a:lvl2pPr>
            <a:lvl3pPr marL="1143000" indent="-228600">
              <a:defRPr sz="3000" b="1">
                <a:solidFill>
                  <a:schemeClr val="tx1"/>
                </a:solidFill>
                <a:latin typeface="Arial" charset="0"/>
              </a:defRPr>
            </a:lvl3pPr>
            <a:lvl4pPr marL="1600200" indent="-228600">
              <a:defRPr sz="3000" b="1">
                <a:solidFill>
                  <a:schemeClr val="tx1"/>
                </a:solidFill>
                <a:latin typeface="Arial" charset="0"/>
              </a:defRPr>
            </a:lvl4pPr>
            <a:lvl5pPr marL="2057400" indent="-228600">
              <a:defRPr sz="3000" b="1">
                <a:solidFill>
                  <a:schemeClr val="tx1"/>
                </a:solidFill>
                <a:latin typeface="Arial" charset="0"/>
              </a:defRPr>
            </a:lvl5pPr>
            <a:lvl6pPr marL="2514600" indent="-228600" eaLnBrk="0" fontAlgn="base" hangingPunct="0">
              <a:lnSpc>
                <a:spcPct val="90000"/>
              </a:lnSpc>
              <a:spcBef>
                <a:spcPct val="0"/>
              </a:spcBef>
              <a:spcAft>
                <a:spcPct val="0"/>
              </a:spcAft>
              <a:defRPr sz="3000" b="1">
                <a:solidFill>
                  <a:schemeClr val="tx1"/>
                </a:solidFill>
                <a:latin typeface="Arial" charset="0"/>
              </a:defRPr>
            </a:lvl6pPr>
            <a:lvl7pPr marL="2971800" indent="-228600" eaLnBrk="0" fontAlgn="base" hangingPunct="0">
              <a:lnSpc>
                <a:spcPct val="90000"/>
              </a:lnSpc>
              <a:spcBef>
                <a:spcPct val="0"/>
              </a:spcBef>
              <a:spcAft>
                <a:spcPct val="0"/>
              </a:spcAft>
              <a:defRPr sz="3000" b="1">
                <a:solidFill>
                  <a:schemeClr val="tx1"/>
                </a:solidFill>
                <a:latin typeface="Arial" charset="0"/>
              </a:defRPr>
            </a:lvl7pPr>
            <a:lvl8pPr marL="3429000" indent="-228600" eaLnBrk="0" fontAlgn="base" hangingPunct="0">
              <a:lnSpc>
                <a:spcPct val="90000"/>
              </a:lnSpc>
              <a:spcBef>
                <a:spcPct val="0"/>
              </a:spcBef>
              <a:spcAft>
                <a:spcPct val="0"/>
              </a:spcAft>
              <a:defRPr sz="3000" b="1">
                <a:solidFill>
                  <a:schemeClr val="tx1"/>
                </a:solidFill>
                <a:latin typeface="Arial" charset="0"/>
              </a:defRPr>
            </a:lvl8pPr>
            <a:lvl9pPr marL="3886200" indent="-228600" eaLnBrk="0" fontAlgn="base" hangingPunct="0">
              <a:lnSpc>
                <a:spcPct val="90000"/>
              </a:lnSpc>
              <a:spcBef>
                <a:spcPct val="0"/>
              </a:spcBef>
              <a:spcAft>
                <a:spcPct val="0"/>
              </a:spcAft>
              <a:defRPr sz="3000" b="1">
                <a:solidFill>
                  <a:schemeClr val="tx1"/>
                </a:solidFill>
                <a:latin typeface="Arial" charset="0"/>
              </a:defRPr>
            </a:lvl9pPr>
          </a:lstStyle>
          <a:p>
            <a:endParaRPr lang="en-US" altLang="en-US"/>
          </a:p>
        </p:txBody>
      </p:sp>
      <p:sp>
        <p:nvSpPr>
          <p:cNvPr id="45070" name="Rectangle 14"/>
          <p:cNvSpPr>
            <a:spLocks noChangeArrowheads="1"/>
          </p:cNvSpPr>
          <p:nvPr/>
        </p:nvSpPr>
        <p:spPr bwMode="auto">
          <a:xfrm>
            <a:off x="3627438" y="5280025"/>
            <a:ext cx="1076325" cy="38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4403" tIns="52202" rIns="104403" bIns="52202">
            <a:spAutoFit/>
          </a:bodyPr>
          <a:lstStyle>
            <a:lvl1pPr defTabSz="915988">
              <a:defRPr sz="3000" b="1">
                <a:solidFill>
                  <a:schemeClr val="tx1"/>
                </a:solidFill>
                <a:latin typeface="Arial" charset="0"/>
              </a:defRPr>
            </a:lvl1pPr>
            <a:lvl2pPr marL="742950" indent="-285750" defTabSz="915988">
              <a:defRPr sz="3000" b="1">
                <a:solidFill>
                  <a:schemeClr val="tx1"/>
                </a:solidFill>
                <a:latin typeface="Arial" charset="0"/>
              </a:defRPr>
            </a:lvl2pPr>
            <a:lvl3pPr marL="1143000" indent="-228600" defTabSz="915988">
              <a:defRPr sz="3000" b="1">
                <a:solidFill>
                  <a:schemeClr val="tx1"/>
                </a:solidFill>
                <a:latin typeface="Arial" charset="0"/>
              </a:defRPr>
            </a:lvl3pPr>
            <a:lvl4pPr marL="1600200" indent="-228600" defTabSz="915988">
              <a:defRPr sz="3000" b="1">
                <a:solidFill>
                  <a:schemeClr val="tx1"/>
                </a:solidFill>
                <a:latin typeface="Arial" charset="0"/>
              </a:defRPr>
            </a:lvl4pPr>
            <a:lvl5pPr marL="2057400" indent="-228600" defTabSz="915988">
              <a:defRPr sz="3000" b="1">
                <a:solidFill>
                  <a:schemeClr val="tx1"/>
                </a:solidFill>
                <a:latin typeface="Arial" charset="0"/>
              </a:defRPr>
            </a:lvl5pPr>
            <a:lvl6pPr marL="2514600" indent="-228600" defTabSz="915988" eaLnBrk="0" fontAlgn="base" hangingPunct="0">
              <a:lnSpc>
                <a:spcPct val="90000"/>
              </a:lnSpc>
              <a:spcBef>
                <a:spcPct val="0"/>
              </a:spcBef>
              <a:spcAft>
                <a:spcPct val="0"/>
              </a:spcAft>
              <a:defRPr sz="3000" b="1">
                <a:solidFill>
                  <a:schemeClr val="tx1"/>
                </a:solidFill>
                <a:latin typeface="Arial" charset="0"/>
              </a:defRPr>
            </a:lvl6pPr>
            <a:lvl7pPr marL="2971800" indent="-228600" defTabSz="915988" eaLnBrk="0" fontAlgn="base" hangingPunct="0">
              <a:lnSpc>
                <a:spcPct val="90000"/>
              </a:lnSpc>
              <a:spcBef>
                <a:spcPct val="0"/>
              </a:spcBef>
              <a:spcAft>
                <a:spcPct val="0"/>
              </a:spcAft>
              <a:defRPr sz="3000" b="1">
                <a:solidFill>
                  <a:schemeClr val="tx1"/>
                </a:solidFill>
                <a:latin typeface="Arial" charset="0"/>
              </a:defRPr>
            </a:lvl7pPr>
            <a:lvl8pPr marL="3429000" indent="-228600" defTabSz="915988" eaLnBrk="0" fontAlgn="base" hangingPunct="0">
              <a:lnSpc>
                <a:spcPct val="90000"/>
              </a:lnSpc>
              <a:spcBef>
                <a:spcPct val="0"/>
              </a:spcBef>
              <a:spcAft>
                <a:spcPct val="0"/>
              </a:spcAft>
              <a:defRPr sz="3000" b="1">
                <a:solidFill>
                  <a:schemeClr val="tx1"/>
                </a:solidFill>
                <a:latin typeface="Arial" charset="0"/>
              </a:defRPr>
            </a:lvl8pPr>
            <a:lvl9pPr marL="3886200" indent="-228600" defTabSz="915988" eaLnBrk="0" fontAlgn="base" hangingPunct="0">
              <a:lnSpc>
                <a:spcPct val="90000"/>
              </a:lnSpc>
              <a:spcBef>
                <a:spcPct val="0"/>
              </a:spcBef>
              <a:spcAft>
                <a:spcPct val="0"/>
              </a:spcAft>
              <a:defRPr sz="3000" b="1">
                <a:solidFill>
                  <a:schemeClr val="tx1"/>
                </a:solidFill>
                <a:latin typeface="Arial" charset="0"/>
              </a:defRPr>
            </a:lvl9pPr>
          </a:lstStyle>
          <a:p>
            <a:pPr algn="ctr"/>
            <a:r>
              <a:rPr lang="en-US" altLang="en-US" sz="2000" b="0"/>
              <a:t>IP HDR</a:t>
            </a:r>
          </a:p>
        </p:txBody>
      </p:sp>
      <p:sp>
        <p:nvSpPr>
          <p:cNvPr id="1244175" name="Rectangle 15"/>
          <p:cNvSpPr>
            <a:spLocks noChangeArrowheads="1"/>
          </p:cNvSpPr>
          <p:nvPr/>
        </p:nvSpPr>
        <p:spPr bwMode="auto">
          <a:xfrm>
            <a:off x="401638" y="5280025"/>
            <a:ext cx="1490662" cy="342900"/>
          </a:xfrm>
          <a:prstGeom prst="rect">
            <a:avLst/>
          </a:prstGeom>
          <a:noFill/>
          <a:ln w="9525">
            <a:noFill/>
            <a:miter lim="800000"/>
            <a:headEnd/>
            <a:tailEnd/>
          </a:ln>
          <a:effectLst/>
        </p:spPr>
        <p:txBody>
          <a:bodyPr wrap="none" lIns="92836" tIns="46418" rIns="92836" bIns="46418">
            <a:spAutoFit/>
          </a:bodyPr>
          <a:lstStyle/>
          <a:p>
            <a:pPr algn="ctr" defTabSz="915988">
              <a:defRPr/>
            </a:pPr>
            <a:r>
              <a:rPr lang="en-US" sz="1800" b="0">
                <a:latin typeface="Arial" pitchFamily="34" charset="0"/>
              </a:rPr>
              <a:t>New IP HDR</a:t>
            </a:r>
            <a:endParaRPr lang="en-US" sz="1800" b="0">
              <a:effectLst>
                <a:outerShdw blurRad="38100" dist="38100" dir="2700000" algn="tl">
                  <a:srgbClr val="C0C0C0"/>
                </a:outerShdw>
              </a:effectLst>
              <a:latin typeface="Arial" pitchFamily="34" charset="0"/>
            </a:endParaRPr>
          </a:p>
        </p:txBody>
      </p:sp>
      <p:sp>
        <p:nvSpPr>
          <p:cNvPr id="45072" name="Rectangle 16"/>
          <p:cNvSpPr>
            <a:spLocks noChangeArrowheads="1"/>
          </p:cNvSpPr>
          <p:nvPr/>
        </p:nvSpPr>
        <p:spPr bwMode="auto">
          <a:xfrm>
            <a:off x="4751388" y="5260975"/>
            <a:ext cx="2889250" cy="415925"/>
          </a:xfrm>
          <a:prstGeom prst="rect">
            <a:avLst/>
          </a:prstGeom>
          <a:solidFill>
            <a:schemeClr val="accent2"/>
          </a:solidFill>
          <a:ln w="12700">
            <a:solidFill>
              <a:schemeClr val="tx1"/>
            </a:solidFill>
            <a:miter lim="800000"/>
            <a:headEnd/>
            <a:tailEnd/>
          </a:ln>
        </p:spPr>
        <p:txBody>
          <a:bodyPr wrap="none" anchor="ctr"/>
          <a:lstStyle>
            <a:lvl1pPr>
              <a:defRPr sz="3000" b="1">
                <a:solidFill>
                  <a:schemeClr val="tx1"/>
                </a:solidFill>
                <a:latin typeface="Arial" charset="0"/>
              </a:defRPr>
            </a:lvl1pPr>
            <a:lvl2pPr marL="742950" indent="-285750">
              <a:defRPr sz="3000" b="1">
                <a:solidFill>
                  <a:schemeClr val="tx1"/>
                </a:solidFill>
                <a:latin typeface="Arial" charset="0"/>
              </a:defRPr>
            </a:lvl2pPr>
            <a:lvl3pPr marL="1143000" indent="-228600">
              <a:defRPr sz="3000" b="1">
                <a:solidFill>
                  <a:schemeClr val="tx1"/>
                </a:solidFill>
                <a:latin typeface="Arial" charset="0"/>
              </a:defRPr>
            </a:lvl3pPr>
            <a:lvl4pPr marL="1600200" indent="-228600">
              <a:defRPr sz="3000" b="1">
                <a:solidFill>
                  <a:schemeClr val="tx1"/>
                </a:solidFill>
                <a:latin typeface="Arial" charset="0"/>
              </a:defRPr>
            </a:lvl4pPr>
            <a:lvl5pPr marL="2057400" indent="-228600">
              <a:defRPr sz="3000" b="1">
                <a:solidFill>
                  <a:schemeClr val="tx1"/>
                </a:solidFill>
                <a:latin typeface="Arial" charset="0"/>
              </a:defRPr>
            </a:lvl5pPr>
            <a:lvl6pPr marL="2514600" indent="-228600" eaLnBrk="0" fontAlgn="base" hangingPunct="0">
              <a:lnSpc>
                <a:spcPct val="90000"/>
              </a:lnSpc>
              <a:spcBef>
                <a:spcPct val="0"/>
              </a:spcBef>
              <a:spcAft>
                <a:spcPct val="0"/>
              </a:spcAft>
              <a:defRPr sz="3000" b="1">
                <a:solidFill>
                  <a:schemeClr val="tx1"/>
                </a:solidFill>
                <a:latin typeface="Arial" charset="0"/>
              </a:defRPr>
            </a:lvl6pPr>
            <a:lvl7pPr marL="2971800" indent="-228600" eaLnBrk="0" fontAlgn="base" hangingPunct="0">
              <a:lnSpc>
                <a:spcPct val="90000"/>
              </a:lnSpc>
              <a:spcBef>
                <a:spcPct val="0"/>
              </a:spcBef>
              <a:spcAft>
                <a:spcPct val="0"/>
              </a:spcAft>
              <a:defRPr sz="3000" b="1">
                <a:solidFill>
                  <a:schemeClr val="tx1"/>
                </a:solidFill>
                <a:latin typeface="Arial" charset="0"/>
              </a:defRPr>
            </a:lvl7pPr>
            <a:lvl8pPr marL="3429000" indent="-228600" eaLnBrk="0" fontAlgn="base" hangingPunct="0">
              <a:lnSpc>
                <a:spcPct val="90000"/>
              </a:lnSpc>
              <a:spcBef>
                <a:spcPct val="0"/>
              </a:spcBef>
              <a:spcAft>
                <a:spcPct val="0"/>
              </a:spcAft>
              <a:defRPr sz="3000" b="1">
                <a:solidFill>
                  <a:schemeClr val="tx1"/>
                </a:solidFill>
                <a:latin typeface="Arial" charset="0"/>
              </a:defRPr>
            </a:lvl8pPr>
            <a:lvl9pPr marL="3886200" indent="-228600" eaLnBrk="0" fontAlgn="base" hangingPunct="0">
              <a:lnSpc>
                <a:spcPct val="90000"/>
              </a:lnSpc>
              <a:spcBef>
                <a:spcPct val="0"/>
              </a:spcBef>
              <a:spcAft>
                <a:spcPct val="0"/>
              </a:spcAft>
              <a:defRPr sz="3000" b="1">
                <a:solidFill>
                  <a:schemeClr val="tx1"/>
                </a:solidFill>
                <a:latin typeface="Arial" charset="0"/>
              </a:defRPr>
            </a:lvl9pPr>
          </a:lstStyle>
          <a:p>
            <a:endParaRPr lang="en-US" altLang="en-US"/>
          </a:p>
        </p:txBody>
      </p:sp>
      <p:sp>
        <p:nvSpPr>
          <p:cNvPr id="1244177" name="Rectangle 17"/>
          <p:cNvSpPr>
            <a:spLocks noChangeArrowheads="1"/>
          </p:cNvSpPr>
          <p:nvPr/>
        </p:nvSpPr>
        <p:spPr bwMode="auto">
          <a:xfrm>
            <a:off x="5875338" y="5281613"/>
            <a:ext cx="728662" cy="371475"/>
          </a:xfrm>
          <a:prstGeom prst="rect">
            <a:avLst/>
          </a:prstGeom>
          <a:noFill/>
          <a:ln w="9525">
            <a:noFill/>
            <a:miter lim="800000"/>
            <a:headEnd/>
            <a:tailEnd/>
          </a:ln>
          <a:effectLst/>
        </p:spPr>
        <p:txBody>
          <a:bodyPr wrap="none" lIns="92836" tIns="46418" rIns="92836" bIns="46418">
            <a:spAutoFit/>
          </a:bodyPr>
          <a:lstStyle/>
          <a:p>
            <a:pPr algn="ctr" defTabSz="915988">
              <a:defRPr/>
            </a:pPr>
            <a:r>
              <a:rPr lang="en-US" sz="2000" b="0">
                <a:solidFill>
                  <a:schemeClr val="bg1"/>
                </a:solidFill>
                <a:latin typeface="Arial" pitchFamily="34" charset="0"/>
              </a:rPr>
              <a:t>Data</a:t>
            </a:r>
            <a:endParaRPr lang="en-US" sz="2000" b="0">
              <a:solidFill>
                <a:schemeClr val="bg1"/>
              </a:solidFill>
              <a:effectLst>
                <a:outerShdw blurRad="38100" dist="38100" dir="2700000" algn="tl">
                  <a:srgbClr val="C0C0C0"/>
                </a:outerShdw>
              </a:effectLst>
              <a:latin typeface="Arial" pitchFamily="34" charset="0"/>
            </a:endParaRPr>
          </a:p>
        </p:txBody>
      </p:sp>
      <p:sp>
        <p:nvSpPr>
          <p:cNvPr id="45074" name="Rectangle 18"/>
          <p:cNvSpPr>
            <a:spLocks noChangeArrowheads="1"/>
          </p:cNvSpPr>
          <p:nvPr/>
        </p:nvSpPr>
        <p:spPr bwMode="auto">
          <a:xfrm>
            <a:off x="342900" y="4781550"/>
            <a:ext cx="3086100" cy="41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03548" tIns="51774" rIns="103548" bIns="51774">
            <a:spAutoFit/>
          </a:bodyPr>
          <a:lstStyle>
            <a:lvl1pPr>
              <a:defRPr sz="3000" b="1">
                <a:solidFill>
                  <a:schemeClr val="tx1"/>
                </a:solidFill>
                <a:latin typeface="Arial" charset="0"/>
              </a:defRPr>
            </a:lvl1pPr>
            <a:lvl2pPr marL="742950" indent="-285750">
              <a:defRPr sz="3000" b="1">
                <a:solidFill>
                  <a:schemeClr val="tx1"/>
                </a:solidFill>
                <a:latin typeface="Arial" charset="0"/>
              </a:defRPr>
            </a:lvl2pPr>
            <a:lvl3pPr marL="1143000" indent="-228600">
              <a:defRPr sz="3000" b="1">
                <a:solidFill>
                  <a:schemeClr val="tx1"/>
                </a:solidFill>
                <a:latin typeface="Arial" charset="0"/>
              </a:defRPr>
            </a:lvl3pPr>
            <a:lvl4pPr marL="1600200" indent="-228600">
              <a:defRPr sz="3000" b="1">
                <a:solidFill>
                  <a:schemeClr val="tx1"/>
                </a:solidFill>
                <a:latin typeface="Arial" charset="0"/>
              </a:defRPr>
            </a:lvl4pPr>
            <a:lvl5pPr marL="2057400" indent="-228600">
              <a:defRPr sz="3000" b="1">
                <a:solidFill>
                  <a:schemeClr val="tx1"/>
                </a:solidFill>
                <a:latin typeface="Arial" charset="0"/>
              </a:defRPr>
            </a:lvl5pPr>
            <a:lvl6pPr marL="2514600" indent="-228600" eaLnBrk="0" fontAlgn="base" hangingPunct="0">
              <a:lnSpc>
                <a:spcPct val="90000"/>
              </a:lnSpc>
              <a:spcBef>
                <a:spcPct val="0"/>
              </a:spcBef>
              <a:spcAft>
                <a:spcPct val="0"/>
              </a:spcAft>
              <a:defRPr sz="3000" b="1">
                <a:solidFill>
                  <a:schemeClr val="tx1"/>
                </a:solidFill>
                <a:latin typeface="Arial" charset="0"/>
              </a:defRPr>
            </a:lvl6pPr>
            <a:lvl7pPr marL="2971800" indent="-228600" eaLnBrk="0" fontAlgn="base" hangingPunct="0">
              <a:lnSpc>
                <a:spcPct val="90000"/>
              </a:lnSpc>
              <a:spcBef>
                <a:spcPct val="0"/>
              </a:spcBef>
              <a:spcAft>
                <a:spcPct val="0"/>
              </a:spcAft>
              <a:defRPr sz="3000" b="1">
                <a:solidFill>
                  <a:schemeClr val="tx1"/>
                </a:solidFill>
                <a:latin typeface="Arial" charset="0"/>
              </a:defRPr>
            </a:lvl7pPr>
            <a:lvl8pPr marL="3429000" indent="-228600" eaLnBrk="0" fontAlgn="base" hangingPunct="0">
              <a:lnSpc>
                <a:spcPct val="90000"/>
              </a:lnSpc>
              <a:spcBef>
                <a:spcPct val="0"/>
              </a:spcBef>
              <a:spcAft>
                <a:spcPct val="0"/>
              </a:spcAft>
              <a:defRPr sz="3000" b="1">
                <a:solidFill>
                  <a:schemeClr val="tx1"/>
                </a:solidFill>
                <a:latin typeface="Arial" charset="0"/>
              </a:defRPr>
            </a:lvl8pPr>
            <a:lvl9pPr marL="3886200" indent="-228600" eaLnBrk="0" fontAlgn="base" hangingPunct="0">
              <a:lnSpc>
                <a:spcPct val="90000"/>
              </a:lnSpc>
              <a:spcBef>
                <a:spcPct val="0"/>
              </a:spcBef>
              <a:spcAft>
                <a:spcPct val="0"/>
              </a:spcAft>
              <a:defRPr sz="3000" b="1">
                <a:solidFill>
                  <a:schemeClr val="tx1"/>
                </a:solidFill>
                <a:latin typeface="Arial" charset="0"/>
              </a:defRPr>
            </a:lvl9pPr>
          </a:lstStyle>
          <a:p>
            <a:endParaRPr lang="en-US" altLang="en-US"/>
          </a:p>
        </p:txBody>
      </p:sp>
      <p:sp>
        <p:nvSpPr>
          <p:cNvPr id="45075" name="Rectangle 19"/>
          <p:cNvSpPr>
            <a:spLocks noChangeArrowheads="1"/>
          </p:cNvSpPr>
          <p:nvPr/>
        </p:nvSpPr>
        <p:spPr bwMode="auto">
          <a:xfrm>
            <a:off x="304800" y="4795838"/>
            <a:ext cx="2081213" cy="436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3548" tIns="51774" rIns="103548" bIns="51774">
            <a:spAutoFit/>
          </a:bodyPr>
          <a:lstStyle>
            <a:lvl1pPr defTabSz="1028700">
              <a:defRPr sz="3000" b="1">
                <a:solidFill>
                  <a:schemeClr val="tx1"/>
                </a:solidFill>
                <a:latin typeface="Arial" charset="0"/>
              </a:defRPr>
            </a:lvl1pPr>
            <a:lvl2pPr marL="742950" indent="-285750" defTabSz="1028700">
              <a:defRPr sz="3000" b="1">
                <a:solidFill>
                  <a:schemeClr val="tx1"/>
                </a:solidFill>
                <a:latin typeface="Arial" charset="0"/>
              </a:defRPr>
            </a:lvl2pPr>
            <a:lvl3pPr marL="1143000" indent="-228600" defTabSz="1028700">
              <a:defRPr sz="3000" b="1">
                <a:solidFill>
                  <a:schemeClr val="tx1"/>
                </a:solidFill>
                <a:latin typeface="Arial" charset="0"/>
              </a:defRPr>
            </a:lvl3pPr>
            <a:lvl4pPr marL="1600200" indent="-228600" defTabSz="1028700">
              <a:defRPr sz="3000" b="1">
                <a:solidFill>
                  <a:schemeClr val="tx1"/>
                </a:solidFill>
                <a:latin typeface="Arial" charset="0"/>
              </a:defRPr>
            </a:lvl4pPr>
            <a:lvl5pPr marL="2057400" indent="-228600" defTabSz="1028700">
              <a:defRPr sz="3000" b="1">
                <a:solidFill>
                  <a:schemeClr val="tx1"/>
                </a:solidFill>
                <a:latin typeface="Arial" charset="0"/>
              </a:defRPr>
            </a:lvl5pPr>
            <a:lvl6pPr marL="2514600" indent="-228600" defTabSz="1028700" eaLnBrk="0" fontAlgn="base" hangingPunct="0">
              <a:lnSpc>
                <a:spcPct val="90000"/>
              </a:lnSpc>
              <a:spcBef>
                <a:spcPct val="0"/>
              </a:spcBef>
              <a:spcAft>
                <a:spcPct val="0"/>
              </a:spcAft>
              <a:defRPr sz="3000" b="1">
                <a:solidFill>
                  <a:schemeClr val="tx1"/>
                </a:solidFill>
                <a:latin typeface="Arial" charset="0"/>
              </a:defRPr>
            </a:lvl6pPr>
            <a:lvl7pPr marL="2971800" indent="-228600" defTabSz="1028700" eaLnBrk="0" fontAlgn="base" hangingPunct="0">
              <a:lnSpc>
                <a:spcPct val="90000"/>
              </a:lnSpc>
              <a:spcBef>
                <a:spcPct val="0"/>
              </a:spcBef>
              <a:spcAft>
                <a:spcPct val="0"/>
              </a:spcAft>
              <a:defRPr sz="3000" b="1">
                <a:solidFill>
                  <a:schemeClr val="tx1"/>
                </a:solidFill>
                <a:latin typeface="Arial" charset="0"/>
              </a:defRPr>
            </a:lvl7pPr>
            <a:lvl8pPr marL="3429000" indent="-228600" defTabSz="1028700" eaLnBrk="0" fontAlgn="base" hangingPunct="0">
              <a:lnSpc>
                <a:spcPct val="90000"/>
              </a:lnSpc>
              <a:spcBef>
                <a:spcPct val="0"/>
              </a:spcBef>
              <a:spcAft>
                <a:spcPct val="0"/>
              </a:spcAft>
              <a:defRPr sz="3000" b="1">
                <a:solidFill>
                  <a:schemeClr val="tx1"/>
                </a:solidFill>
                <a:latin typeface="Arial" charset="0"/>
              </a:defRPr>
            </a:lvl8pPr>
            <a:lvl9pPr marL="3886200" indent="-228600" defTabSz="1028700" eaLnBrk="0" fontAlgn="base" hangingPunct="0">
              <a:lnSpc>
                <a:spcPct val="90000"/>
              </a:lnSpc>
              <a:spcBef>
                <a:spcPct val="0"/>
              </a:spcBef>
              <a:spcAft>
                <a:spcPct val="0"/>
              </a:spcAft>
              <a:defRPr sz="3000" b="1">
                <a:solidFill>
                  <a:schemeClr val="tx1"/>
                </a:solidFill>
                <a:latin typeface="Arial" charset="0"/>
              </a:defRPr>
            </a:lvl9pPr>
          </a:lstStyle>
          <a:p>
            <a:pPr algn="ctr"/>
            <a:r>
              <a:rPr lang="en-US" altLang="en-US" sz="2400"/>
              <a:t>Tunnel Mode</a:t>
            </a:r>
          </a:p>
        </p:txBody>
      </p:sp>
      <p:sp>
        <p:nvSpPr>
          <p:cNvPr id="45076" name="Rectangle 20"/>
          <p:cNvSpPr>
            <a:spLocks noChangeArrowheads="1"/>
          </p:cNvSpPr>
          <p:nvPr/>
        </p:nvSpPr>
        <p:spPr bwMode="auto">
          <a:xfrm>
            <a:off x="381000" y="2689225"/>
            <a:ext cx="2516188" cy="43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3548" tIns="51774" rIns="103548" bIns="51774">
            <a:spAutoFit/>
          </a:bodyPr>
          <a:lstStyle>
            <a:lvl1pPr defTabSz="1028700">
              <a:defRPr sz="3000" b="1">
                <a:solidFill>
                  <a:schemeClr val="tx1"/>
                </a:solidFill>
                <a:latin typeface="Arial" charset="0"/>
              </a:defRPr>
            </a:lvl1pPr>
            <a:lvl2pPr marL="742950" indent="-285750" defTabSz="1028700">
              <a:defRPr sz="3000" b="1">
                <a:solidFill>
                  <a:schemeClr val="tx1"/>
                </a:solidFill>
                <a:latin typeface="Arial" charset="0"/>
              </a:defRPr>
            </a:lvl2pPr>
            <a:lvl3pPr marL="1143000" indent="-228600" defTabSz="1028700">
              <a:defRPr sz="3000" b="1">
                <a:solidFill>
                  <a:schemeClr val="tx1"/>
                </a:solidFill>
                <a:latin typeface="Arial" charset="0"/>
              </a:defRPr>
            </a:lvl3pPr>
            <a:lvl4pPr marL="1600200" indent="-228600" defTabSz="1028700">
              <a:defRPr sz="3000" b="1">
                <a:solidFill>
                  <a:schemeClr val="tx1"/>
                </a:solidFill>
                <a:latin typeface="Arial" charset="0"/>
              </a:defRPr>
            </a:lvl4pPr>
            <a:lvl5pPr marL="2057400" indent="-228600" defTabSz="1028700">
              <a:defRPr sz="3000" b="1">
                <a:solidFill>
                  <a:schemeClr val="tx1"/>
                </a:solidFill>
                <a:latin typeface="Arial" charset="0"/>
              </a:defRPr>
            </a:lvl5pPr>
            <a:lvl6pPr marL="2514600" indent="-228600" defTabSz="1028700" eaLnBrk="0" fontAlgn="base" hangingPunct="0">
              <a:lnSpc>
                <a:spcPct val="90000"/>
              </a:lnSpc>
              <a:spcBef>
                <a:spcPct val="0"/>
              </a:spcBef>
              <a:spcAft>
                <a:spcPct val="0"/>
              </a:spcAft>
              <a:defRPr sz="3000" b="1">
                <a:solidFill>
                  <a:schemeClr val="tx1"/>
                </a:solidFill>
                <a:latin typeface="Arial" charset="0"/>
              </a:defRPr>
            </a:lvl6pPr>
            <a:lvl7pPr marL="2971800" indent="-228600" defTabSz="1028700" eaLnBrk="0" fontAlgn="base" hangingPunct="0">
              <a:lnSpc>
                <a:spcPct val="90000"/>
              </a:lnSpc>
              <a:spcBef>
                <a:spcPct val="0"/>
              </a:spcBef>
              <a:spcAft>
                <a:spcPct val="0"/>
              </a:spcAft>
              <a:defRPr sz="3000" b="1">
                <a:solidFill>
                  <a:schemeClr val="tx1"/>
                </a:solidFill>
                <a:latin typeface="Arial" charset="0"/>
              </a:defRPr>
            </a:lvl7pPr>
            <a:lvl8pPr marL="3429000" indent="-228600" defTabSz="1028700" eaLnBrk="0" fontAlgn="base" hangingPunct="0">
              <a:lnSpc>
                <a:spcPct val="90000"/>
              </a:lnSpc>
              <a:spcBef>
                <a:spcPct val="0"/>
              </a:spcBef>
              <a:spcAft>
                <a:spcPct val="0"/>
              </a:spcAft>
              <a:defRPr sz="3000" b="1">
                <a:solidFill>
                  <a:schemeClr val="tx1"/>
                </a:solidFill>
                <a:latin typeface="Arial" charset="0"/>
              </a:defRPr>
            </a:lvl8pPr>
            <a:lvl9pPr marL="3886200" indent="-228600" defTabSz="1028700" eaLnBrk="0" fontAlgn="base" hangingPunct="0">
              <a:lnSpc>
                <a:spcPct val="90000"/>
              </a:lnSpc>
              <a:spcBef>
                <a:spcPct val="0"/>
              </a:spcBef>
              <a:spcAft>
                <a:spcPct val="0"/>
              </a:spcAft>
              <a:defRPr sz="3000" b="1">
                <a:solidFill>
                  <a:schemeClr val="tx1"/>
                </a:solidFill>
                <a:latin typeface="Arial" charset="0"/>
              </a:defRPr>
            </a:lvl9pPr>
          </a:lstStyle>
          <a:p>
            <a:pPr algn="ctr"/>
            <a:r>
              <a:rPr lang="en-US" altLang="en-US" sz="2400"/>
              <a:t>Transport Mode</a:t>
            </a:r>
          </a:p>
        </p:txBody>
      </p:sp>
      <p:sp>
        <p:nvSpPr>
          <p:cNvPr id="45077" name="Rectangle 21"/>
          <p:cNvSpPr>
            <a:spLocks noChangeArrowheads="1"/>
          </p:cNvSpPr>
          <p:nvPr/>
        </p:nvSpPr>
        <p:spPr bwMode="auto">
          <a:xfrm>
            <a:off x="7593013" y="3152775"/>
            <a:ext cx="576262" cy="500063"/>
          </a:xfrm>
          <a:prstGeom prst="rect">
            <a:avLst/>
          </a:prstGeom>
          <a:solidFill>
            <a:schemeClr val="accent1"/>
          </a:solidFill>
          <a:ln w="12700">
            <a:solidFill>
              <a:schemeClr val="tx1"/>
            </a:solidFill>
            <a:miter lim="800000"/>
            <a:headEnd/>
            <a:tailEnd/>
          </a:ln>
        </p:spPr>
        <p:txBody>
          <a:bodyPr wrap="none" anchor="ctr"/>
          <a:lstStyle>
            <a:lvl1pPr>
              <a:defRPr sz="3000" b="1">
                <a:solidFill>
                  <a:schemeClr val="tx1"/>
                </a:solidFill>
                <a:latin typeface="Arial" charset="0"/>
              </a:defRPr>
            </a:lvl1pPr>
            <a:lvl2pPr marL="742950" indent="-285750">
              <a:defRPr sz="3000" b="1">
                <a:solidFill>
                  <a:schemeClr val="tx1"/>
                </a:solidFill>
                <a:latin typeface="Arial" charset="0"/>
              </a:defRPr>
            </a:lvl2pPr>
            <a:lvl3pPr marL="1143000" indent="-228600">
              <a:defRPr sz="3000" b="1">
                <a:solidFill>
                  <a:schemeClr val="tx1"/>
                </a:solidFill>
                <a:latin typeface="Arial" charset="0"/>
              </a:defRPr>
            </a:lvl3pPr>
            <a:lvl4pPr marL="1600200" indent="-228600">
              <a:defRPr sz="3000" b="1">
                <a:solidFill>
                  <a:schemeClr val="tx1"/>
                </a:solidFill>
                <a:latin typeface="Arial" charset="0"/>
              </a:defRPr>
            </a:lvl4pPr>
            <a:lvl5pPr marL="2057400" indent="-228600">
              <a:defRPr sz="3000" b="1">
                <a:solidFill>
                  <a:schemeClr val="tx1"/>
                </a:solidFill>
                <a:latin typeface="Arial" charset="0"/>
              </a:defRPr>
            </a:lvl5pPr>
            <a:lvl6pPr marL="2514600" indent="-228600" eaLnBrk="0" fontAlgn="base" hangingPunct="0">
              <a:lnSpc>
                <a:spcPct val="90000"/>
              </a:lnSpc>
              <a:spcBef>
                <a:spcPct val="0"/>
              </a:spcBef>
              <a:spcAft>
                <a:spcPct val="0"/>
              </a:spcAft>
              <a:defRPr sz="3000" b="1">
                <a:solidFill>
                  <a:schemeClr val="tx1"/>
                </a:solidFill>
                <a:latin typeface="Arial" charset="0"/>
              </a:defRPr>
            </a:lvl6pPr>
            <a:lvl7pPr marL="2971800" indent="-228600" eaLnBrk="0" fontAlgn="base" hangingPunct="0">
              <a:lnSpc>
                <a:spcPct val="90000"/>
              </a:lnSpc>
              <a:spcBef>
                <a:spcPct val="0"/>
              </a:spcBef>
              <a:spcAft>
                <a:spcPct val="0"/>
              </a:spcAft>
              <a:defRPr sz="3000" b="1">
                <a:solidFill>
                  <a:schemeClr val="tx1"/>
                </a:solidFill>
                <a:latin typeface="Arial" charset="0"/>
              </a:defRPr>
            </a:lvl7pPr>
            <a:lvl8pPr marL="3429000" indent="-228600" eaLnBrk="0" fontAlgn="base" hangingPunct="0">
              <a:lnSpc>
                <a:spcPct val="90000"/>
              </a:lnSpc>
              <a:spcBef>
                <a:spcPct val="0"/>
              </a:spcBef>
              <a:spcAft>
                <a:spcPct val="0"/>
              </a:spcAft>
              <a:defRPr sz="3000" b="1">
                <a:solidFill>
                  <a:schemeClr val="tx1"/>
                </a:solidFill>
                <a:latin typeface="Arial" charset="0"/>
              </a:defRPr>
            </a:lvl8pPr>
            <a:lvl9pPr marL="3886200" indent="-228600" eaLnBrk="0" fontAlgn="base" hangingPunct="0">
              <a:lnSpc>
                <a:spcPct val="90000"/>
              </a:lnSpc>
              <a:spcBef>
                <a:spcPct val="0"/>
              </a:spcBef>
              <a:spcAft>
                <a:spcPct val="0"/>
              </a:spcAft>
              <a:defRPr sz="3000" b="1">
                <a:solidFill>
                  <a:schemeClr val="tx1"/>
                </a:solidFill>
                <a:latin typeface="Arial" charset="0"/>
              </a:defRPr>
            </a:lvl9pPr>
          </a:lstStyle>
          <a:p>
            <a:endParaRPr lang="en-US" altLang="en-US"/>
          </a:p>
        </p:txBody>
      </p:sp>
      <p:sp>
        <p:nvSpPr>
          <p:cNvPr id="1244182" name="Rectangle 22"/>
          <p:cNvSpPr>
            <a:spLocks noChangeArrowheads="1"/>
          </p:cNvSpPr>
          <p:nvPr/>
        </p:nvSpPr>
        <p:spPr bwMode="auto">
          <a:xfrm>
            <a:off x="7554913" y="3171825"/>
            <a:ext cx="654050" cy="488950"/>
          </a:xfrm>
          <a:prstGeom prst="rect">
            <a:avLst/>
          </a:prstGeom>
          <a:noFill/>
          <a:ln w="9525">
            <a:noFill/>
            <a:miter lim="800000"/>
            <a:headEnd/>
            <a:tailEnd/>
          </a:ln>
          <a:effectLst/>
        </p:spPr>
        <p:txBody>
          <a:bodyPr wrap="none" lIns="92836" tIns="46418" rIns="92836" bIns="46418">
            <a:spAutoFit/>
          </a:bodyPr>
          <a:lstStyle/>
          <a:p>
            <a:pPr algn="ctr" defTabSz="915988">
              <a:defRPr/>
            </a:pPr>
            <a:r>
              <a:rPr lang="en-US" sz="1300" b="0">
                <a:latin typeface="Arial" pitchFamily="34" charset="0"/>
              </a:rPr>
              <a:t>ESP </a:t>
            </a:r>
          </a:p>
          <a:p>
            <a:pPr algn="ctr" defTabSz="915988">
              <a:defRPr/>
            </a:pPr>
            <a:r>
              <a:rPr lang="en-US" sz="1300" b="0">
                <a:latin typeface="Arial" pitchFamily="34" charset="0"/>
              </a:rPr>
              <a:t>Trailer</a:t>
            </a:r>
            <a:endParaRPr lang="en-US" sz="1300" b="0">
              <a:effectLst>
                <a:outerShdw blurRad="38100" dist="38100" dir="2700000" algn="tl">
                  <a:srgbClr val="C0C0C0"/>
                </a:outerShdw>
              </a:effectLst>
              <a:latin typeface="Arial" pitchFamily="34" charset="0"/>
            </a:endParaRPr>
          </a:p>
        </p:txBody>
      </p:sp>
      <p:sp>
        <p:nvSpPr>
          <p:cNvPr id="45079" name="Rectangle 23"/>
          <p:cNvSpPr>
            <a:spLocks noChangeArrowheads="1"/>
          </p:cNvSpPr>
          <p:nvPr/>
        </p:nvSpPr>
        <p:spPr bwMode="auto">
          <a:xfrm>
            <a:off x="8161338" y="3154363"/>
            <a:ext cx="576262" cy="493712"/>
          </a:xfrm>
          <a:prstGeom prst="rect">
            <a:avLst/>
          </a:prstGeom>
          <a:solidFill>
            <a:schemeClr val="accent1"/>
          </a:solidFill>
          <a:ln w="12700">
            <a:solidFill>
              <a:schemeClr val="tx1"/>
            </a:solidFill>
            <a:miter lim="800000"/>
            <a:headEnd/>
            <a:tailEnd/>
          </a:ln>
        </p:spPr>
        <p:txBody>
          <a:bodyPr wrap="none" lIns="92836" tIns="46418" rIns="92836" bIns="46418">
            <a:spAutoFit/>
          </a:bodyPr>
          <a:lstStyle>
            <a:lvl1pPr>
              <a:defRPr sz="3000" b="1">
                <a:solidFill>
                  <a:schemeClr val="tx1"/>
                </a:solidFill>
                <a:latin typeface="Arial" charset="0"/>
              </a:defRPr>
            </a:lvl1pPr>
            <a:lvl2pPr marL="742950" indent="-285750">
              <a:defRPr sz="3000" b="1">
                <a:solidFill>
                  <a:schemeClr val="tx1"/>
                </a:solidFill>
                <a:latin typeface="Arial" charset="0"/>
              </a:defRPr>
            </a:lvl2pPr>
            <a:lvl3pPr marL="1143000" indent="-228600">
              <a:defRPr sz="3000" b="1">
                <a:solidFill>
                  <a:schemeClr val="tx1"/>
                </a:solidFill>
                <a:latin typeface="Arial" charset="0"/>
              </a:defRPr>
            </a:lvl3pPr>
            <a:lvl4pPr marL="1600200" indent="-228600">
              <a:defRPr sz="3000" b="1">
                <a:solidFill>
                  <a:schemeClr val="tx1"/>
                </a:solidFill>
                <a:latin typeface="Arial" charset="0"/>
              </a:defRPr>
            </a:lvl4pPr>
            <a:lvl5pPr marL="2057400" indent="-228600">
              <a:defRPr sz="3000" b="1">
                <a:solidFill>
                  <a:schemeClr val="tx1"/>
                </a:solidFill>
                <a:latin typeface="Arial" charset="0"/>
              </a:defRPr>
            </a:lvl5pPr>
            <a:lvl6pPr marL="2514600" indent="-228600" eaLnBrk="0" fontAlgn="base" hangingPunct="0">
              <a:lnSpc>
                <a:spcPct val="90000"/>
              </a:lnSpc>
              <a:spcBef>
                <a:spcPct val="0"/>
              </a:spcBef>
              <a:spcAft>
                <a:spcPct val="0"/>
              </a:spcAft>
              <a:defRPr sz="3000" b="1">
                <a:solidFill>
                  <a:schemeClr val="tx1"/>
                </a:solidFill>
                <a:latin typeface="Arial" charset="0"/>
              </a:defRPr>
            </a:lvl6pPr>
            <a:lvl7pPr marL="2971800" indent="-228600" eaLnBrk="0" fontAlgn="base" hangingPunct="0">
              <a:lnSpc>
                <a:spcPct val="90000"/>
              </a:lnSpc>
              <a:spcBef>
                <a:spcPct val="0"/>
              </a:spcBef>
              <a:spcAft>
                <a:spcPct val="0"/>
              </a:spcAft>
              <a:defRPr sz="3000" b="1">
                <a:solidFill>
                  <a:schemeClr val="tx1"/>
                </a:solidFill>
                <a:latin typeface="Arial" charset="0"/>
              </a:defRPr>
            </a:lvl7pPr>
            <a:lvl8pPr marL="3429000" indent="-228600" eaLnBrk="0" fontAlgn="base" hangingPunct="0">
              <a:lnSpc>
                <a:spcPct val="90000"/>
              </a:lnSpc>
              <a:spcBef>
                <a:spcPct val="0"/>
              </a:spcBef>
              <a:spcAft>
                <a:spcPct val="0"/>
              </a:spcAft>
              <a:defRPr sz="3000" b="1">
                <a:solidFill>
                  <a:schemeClr val="tx1"/>
                </a:solidFill>
                <a:latin typeface="Arial" charset="0"/>
              </a:defRPr>
            </a:lvl8pPr>
            <a:lvl9pPr marL="3886200" indent="-228600" eaLnBrk="0" fontAlgn="base" hangingPunct="0">
              <a:lnSpc>
                <a:spcPct val="90000"/>
              </a:lnSpc>
              <a:spcBef>
                <a:spcPct val="0"/>
              </a:spcBef>
              <a:spcAft>
                <a:spcPct val="0"/>
              </a:spcAft>
              <a:defRPr sz="3000" b="1">
                <a:solidFill>
                  <a:schemeClr val="tx1"/>
                </a:solidFill>
                <a:latin typeface="Arial" charset="0"/>
              </a:defRPr>
            </a:lvl9pPr>
          </a:lstStyle>
          <a:p>
            <a:endParaRPr lang="en-US" altLang="en-US"/>
          </a:p>
        </p:txBody>
      </p:sp>
      <p:sp>
        <p:nvSpPr>
          <p:cNvPr id="45080" name="Rectangle 24"/>
          <p:cNvSpPr>
            <a:spLocks noChangeArrowheads="1"/>
          </p:cNvSpPr>
          <p:nvPr/>
        </p:nvSpPr>
        <p:spPr bwMode="auto">
          <a:xfrm>
            <a:off x="8154988" y="3173413"/>
            <a:ext cx="561975"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836" tIns="46418" rIns="92836" bIns="46418">
            <a:spAutoFit/>
          </a:bodyPr>
          <a:lstStyle>
            <a:lvl1pPr defTabSz="915988">
              <a:defRPr sz="3000" b="1">
                <a:solidFill>
                  <a:schemeClr val="tx1"/>
                </a:solidFill>
                <a:latin typeface="Arial" charset="0"/>
              </a:defRPr>
            </a:lvl1pPr>
            <a:lvl2pPr marL="742950" indent="-285750" defTabSz="915988">
              <a:defRPr sz="3000" b="1">
                <a:solidFill>
                  <a:schemeClr val="tx1"/>
                </a:solidFill>
                <a:latin typeface="Arial" charset="0"/>
              </a:defRPr>
            </a:lvl2pPr>
            <a:lvl3pPr marL="1143000" indent="-228600" defTabSz="915988">
              <a:defRPr sz="3000" b="1">
                <a:solidFill>
                  <a:schemeClr val="tx1"/>
                </a:solidFill>
                <a:latin typeface="Arial" charset="0"/>
              </a:defRPr>
            </a:lvl3pPr>
            <a:lvl4pPr marL="1600200" indent="-228600" defTabSz="915988">
              <a:defRPr sz="3000" b="1">
                <a:solidFill>
                  <a:schemeClr val="tx1"/>
                </a:solidFill>
                <a:latin typeface="Arial" charset="0"/>
              </a:defRPr>
            </a:lvl4pPr>
            <a:lvl5pPr marL="2057400" indent="-228600" defTabSz="915988">
              <a:defRPr sz="3000" b="1">
                <a:solidFill>
                  <a:schemeClr val="tx1"/>
                </a:solidFill>
                <a:latin typeface="Arial" charset="0"/>
              </a:defRPr>
            </a:lvl5pPr>
            <a:lvl6pPr marL="2514600" indent="-228600" defTabSz="915988" eaLnBrk="0" fontAlgn="base" hangingPunct="0">
              <a:lnSpc>
                <a:spcPct val="90000"/>
              </a:lnSpc>
              <a:spcBef>
                <a:spcPct val="0"/>
              </a:spcBef>
              <a:spcAft>
                <a:spcPct val="0"/>
              </a:spcAft>
              <a:defRPr sz="3000" b="1">
                <a:solidFill>
                  <a:schemeClr val="tx1"/>
                </a:solidFill>
                <a:latin typeface="Arial" charset="0"/>
              </a:defRPr>
            </a:lvl6pPr>
            <a:lvl7pPr marL="2971800" indent="-228600" defTabSz="915988" eaLnBrk="0" fontAlgn="base" hangingPunct="0">
              <a:lnSpc>
                <a:spcPct val="90000"/>
              </a:lnSpc>
              <a:spcBef>
                <a:spcPct val="0"/>
              </a:spcBef>
              <a:spcAft>
                <a:spcPct val="0"/>
              </a:spcAft>
              <a:defRPr sz="3000" b="1">
                <a:solidFill>
                  <a:schemeClr val="tx1"/>
                </a:solidFill>
                <a:latin typeface="Arial" charset="0"/>
              </a:defRPr>
            </a:lvl7pPr>
            <a:lvl8pPr marL="3429000" indent="-228600" defTabSz="915988" eaLnBrk="0" fontAlgn="base" hangingPunct="0">
              <a:lnSpc>
                <a:spcPct val="90000"/>
              </a:lnSpc>
              <a:spcBef>
                <a:spcPct val="0"/>
              </a:spcBef>
              <a:spcAft>
                <a:spcPct val="0"/>
              </a:spcAft>
              <a:defRPr sz="3000" b="1">
                <a:solidFill>
                  <a:schemeClr val="tx1"/>
                </a:solidFill>
                <a:latin typeface="Arial" charset="0"/>
              </a:defRPr>
            </a:lvl8pPr>
            <a:lvl9pPr marL="3886200" indent="-228600" defTabSz="915988" eaLnBrk="0" fontAlgn="base" hangingPunct="0">
              <a:lnSpc>
                <a:spcPct val="90000"/>
              </a:lnSpc>
              <a:spcBef>
                <a:spcPct val="0"/>
              </a:spcBef>
              <a:spcAft>
                <a:spcPct val="0"/>
              </a:spcAft>
              <a:defRPr sz="3000" b="1">
                <a:solidFill>
                  <a:schemeClr val="tx1"/>
                </a:solidFill>
                <a:latin typeface="Arial" charset="0"/>
              </a:defRPr>
            </a:lvl9pPr>
          </a:lstStyle>
          <a:p>
            <a:pPr algn="ctr"/>
            <a:r>
              <a:rPr lang="en-US" altLang="en-US" sz="1300" b="0"/>
              <a:t>ESP </a:t>
            </a:r>
          </a:p>
          <a:p>
            <a:pPr algn="ctr"/>
            <a:r>
              <a:rPr lang="en-US" altLang="en-US" sz="1300" b="0"/>
              <a:t>Auth</a:t>
            </a:r>
          </a:p>
        </p:txBody>
      </p:sp>
      <p:sp>
        <p:nvSpPr>
          <p:cNvPr id="45081" name="Rectangle 25"/>
          <p:cNvSpPr>
            <a:spLocks noChangeArrowheads="1"/>
          </p:cNvSpPr>
          <p:nvPr/>
        </p:nvSpPr>
        <p:spPr bwMode="auto">
          <a:xfrm>
            <a:off x="7637463" y="5262563"/>
            <a:ext cx="549275" cy="415925"/>
          </a:xfrm>
          <a:prstGeom prst="rect">
            <a:avLst/>
          </a:prstGeom>
          <a:solidFill>
            <a:schemeClr val="accent1"/>
          </a:solidFill>
          <a:ln w="12700">
            <a:solidFill>
              <a:schemeClr val="tx1"/>
            </a:solidFill>
            <a:miter lim="800000"/>
            <a:headEnd/>
            <a:tailEnd/>
          </a:ln>
        </p:spPr>
        <p:txBody>
          <a:bodyPr wrap="none" anchor="ctr"/>
          <a:lstStyle>
            <a:lvl1pPr>
              <a:defRPr sz="3000" b="1">
                <a:solidFill>
                  <a:schemeClr val="tx1"/>
                </a:solidFill>
                <a:latin typeface="Arial" charset="0"/>
              </a:defRPr>
            </a:lvl1pPr>
            <a:lvl2pPr marL="742950" indent="-285750">
              <a:defRPr sz="3000" b="1">
                <a:solidFill>
                  <a:schemeClr val="tx1"/>
                </a:solidFill>
                <a:latin typeface="Arial" charset="0"/>
              </a:defRPr>
            </a:lvl2pPr>
            <a:lvl3pPr marL="1143000" indent="-228600">
              <a:defRPr sz="3000" b="1">
                <a:solidFill>
                  <a:schemeClr val="tx1"/>
                </a:solidFill>
                <a:latin typeface="Arial" charset="0"/>
              </a:defRPr>
            </a:lvl3pPr>
            <a:lvl4pPr marL="1600200" indent="-228600">
              <a:defRPr sz="3000" b="1">
                <a:solidFill>
                  <a:schemeClr val="tx1"/>
                </a:solidFill>
                <a:latin typeface="Arial" charset="0"/>
              </a:defRPr>
            </a:lvl4pPr>
            <a:lvl5pPr marL="2057400" indent="-228600">
              <a:defRPr sz="3000" b="1">
                <a:solidFill>
                  <a:schemeClr val="tx1"/>
                </a:solidFill>
                <a:latin typeface="Arial" charset="0"/>
              </a:defRPr>
            </a:lvl5pPr>
            <a:lvl6pPr marL="2514600" indent="-228600" eaLnBrk="0" fontAlgn="base" hangingPunct="0">
              <a:lnSpc>
                <a:spcPct val="90000"/>
              </a:lnSpc>
              <a:spcBef>
                <a:spcPct val="0"/>
              </a:spcBef>
              <a:spcAft>
                <a:spcPct val="0"/>
              </a:spcAft>
              <a:defRPr sz="3000" b="1">
                <a:solidFill>
                  <a:schemeClr val="tx1"/>
                </a:solidFill>
                <a:latin typeface="Arial" charset="0"/>
              </a:defRPr>
            </a:lvl6pPr>
            <a:lvl7pPr marL="2971800" indent="-228600" eaLnBrk="0" fontAlgn="base" hangingPunct="0">
              <a:lnSpc>
                <a:spcPct val="90000"/>
              </a:lnSpc>
              <a:spcBef>
                <a:spcPct val="0"/>
              </a:spcBef>
              <a:spcAft>
                <a:spcPct val="0"/>
              </a:spcAft>
              <a:defRPr sz="3000" b="1">
                <a:solidFill>
                  <a:schemeClr val="tx1"/>
                </a:solidFill>
                <a:latin typeface="Arial" charset="0"/>
              </a:defRPr>
            </a:lvl7pPr>
            <a:lvl8pPr marL="3429000" indent="-228600" eaLnBrk="0" fontAlgn="base" hangingPunct="0">
              <a:lnSpc>
                <a:spcPct val="90000"/>
              </a:lnSpc>
              <a:spcBef>
                <a:spcPct val="0"/>
              </a:spcBef>
              <a:spcAft>
                <a:spcPct val="0"/>
              </a:spcAft>
              <a:defRPr sz="3000" b="1">
                <a:solidFill>
                  <a:schemeClr val="tx1"/>
                </a:solidFill>
                <a:latin typeface="Arial" charset="0"/>
              </a:defRPr>
            </a:lvl8pPr>
            <a:lvl9pPr marL="3886200" indent="-228600" eaLnBrk="0" fontAlgn="base" hangingPunct="0">
              <a:lnSpc>
                <a:spcPct val="90000"/>
              </a:lnSpc>
              <a:spcBef>
                <a:spcPct val="0"/>
              </a:spcBef>
              <a:spcAft>
                <a:spcPct val="0"/>
              </a:spcAft>
              <a:defRPr sz="3000" b="1">
                <a:solidFill>
                  <a:schemeClr val="tx1"/>
                </a:solidFill>
                <a:latin typeface="Arial" charset="0"/>
              </a:defRPr>
            </a:lvl9pPr>
          </a:lstStyle>
          <a:p>
            <a:endParaRPr lang="en-US" altLang="en-US"/>
          </a:p>
        </p:txBody>
      </p:sp>
      <p:sp>
        <p:nvSpPr>
          <p:cNvPr id="45082" name="Rectangle 26"/>
          <p:cNvSpPr>
            <a:spLocks noChangeArrowheads="1"/>
          </p:cNvSpPr>
          <p:nvPr/>
        </p:nvSpPr>
        <p:spPr bwMode="auto">
          <a:xfrm>
            <a:off x="7580313" y="5224463"/>
            <a:ext cx="65405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836" tIns="46418" rIns="92836" bIns="46418">
            <a:spAutoFit/>
          </a:bodyPr>
          <a:lstStyle>
            <a:lvl1pPr defTabSz="915988">
              <a:defRPr sz="3000" b="1">
                <a:solidFill>
                  <a:schemeClr val="tx1"/>
                </a:solidFill>
                <a:latin typeface="Arial" charset="0"/>
              </a:defRPr>
            </a:lvl1pPr>
            <a:lvl2pPr marL="742950" indent="-285750" defTabSz="915988">
              <a:defRPr sz="3000" b="1">
                <a:solidFill>
                  <a:schemeClr val="tx1"/>
                </a:solidFill>
                <a:latin typeface="Arial" charset="0"/>
              </a:defRPr>
            </a:lvl2pPr>
            <a:lvl3pPr marL="1143000" indent="-228600" defTabSz="915988">
              <a:defRPr sz="3000" b="1">
                <a:solidFill>
                  <a:schemeClr val="tx1"/>
                </a:solidFill>
                <a:latin typeface="Arial" charset="0"/>
              </a:defRPr>
            </a:lvl3pPr>
            <a:lvl4pPr marL="1600200" indent="-228600" defTabSz="915988">
              <a:defRPr sz="3000" b="1">
                <a:solidFill>
                  <a:schemeClr val="tx1"/>
                </a:solidFill>
                <a:latin typeface="Arial" charset="0"/>
              </a:defRPr>
            </a:lvl4pPr>
            <a:lvl5pPr marL="2057400" indent="-228600" defTabSz="915988">
              <a:defRPr sz="3000" b="1">
                <a:solidFill>
                  <a:schemeClr val="tx1"/>
                </a:solidFill>
                <a:latin typeface="Arial" charset="0"/>
              </a:defRPr>
            </a:lvl5pPr>
            <a:lvl6pPr marL="2514600" indent="-228600" defTabSz="915988" eaLnBrk="0" fontAlgn="base" hangingPunct="0">
              <a:lnSpc>
                <a:spcPct val="90000"/>
              </a:lnSpc>
              <a:spcBef>
                <a:spcPct val="0"/>
              </a:spcBef>
              <a:spcAft>
                <a:spcPct val="0"/>
              </a:spcAft>
              <a:defRPr sz="3000" b="1">
                <a:solidFill>
                  <a:schemeClr val="tx1"/>
                </a:solidFill>
                <a:latin typeface="Arial" charset="0"/>
              </a:defRPr>
            </a:lvl6pPr>
            <a:lvl7pPr marL="2971800" indent="-228600" defTabSz="915988" eaLnBrk="0" fontAlgn="base" hangingPunct="0">
              <a:lnSpc>
                <a:spcPct val="90000"/>
              </a:lnSpc>
              <a:spcBef>
                <a:spcPct val="0"/>
              </a:spcBef>
              <a:spcAft>
                <a:spcPct val="0"/>
              </a:spcAft>
              <a:defRPr sz="3000" b="1">
                <a:solidFill>
                  <a:schemeClr val="tx1"/>
                </a:solidFill>
                <a:latin typeface="Arial" charset="0"/>
              </a:defRPr>
            </a:lvl7pPr>
            <a:lvl8pPr marL="3429000" indent="-228600" defTabSz="915988" eaLnBrk="0" fontAlgn="base" hangingPunct="0">
              <a:lnSpc>
                <a:spcPct val="90000"/>
              </a:lnSpc>
              <a:spcBef>
                <a:spcPct val="0"/>
              </a:spcBef>
              <a:spcAft>
                <a:spcPct val="0"/>
              </a:spcAft>
              <a:defRPr sz="3000" b="1">
                <a:solidFill>
                  <a:schemeClr val="tx1"/>
                </a:solidFill>
                <a:latin typeface="Arial" charset="0"/>
              </a:defRPr>
            </a:lvl8pPr>
            <a:lvl9pPr marL="3886200" indent="-228600" defTabSz="915988" eaLnBrk="0" fontAlgn="base" hangingPunct="0">
              <a:lnSpc>
                <a:spcPct val="90000"/>
              </a:lnSpc>
              <a:spcBef>
                <a:spcPct val="0"/>
              </a:spcBef>
              <a:spcAft>
                <a:spcPct val="0"/>
              </a:spcAft>
              <a:defRPr sz="3000" b="1">
                <a:solidFill>
                  <a:schemeClr val="tx1"/>
                </a:solidFill>
                <a:latin typeface="Arial" charset="0"/>
              </a:defRPr>
            </a:lvl9pPr>
          </a:lstStyle>
          <a:p>
            <a:pPr algn="ctr"/>
            <a:r>
              <a:rPr lang="en-US" altLang="en-US" sz="1300" b="0"/>
              <a:t>ESP </a:t>
            </a:r>
          </a:p>
          <a:p>
            <a:pPr algn="ctr"/>
            <a:r>
              <a:rPr lang="en-US" altLang="en-US" sz="1300" b="0"/>
              <a:t>Trailer</a:t>
            </a:r>
          </a:p>
        </p:txBody>
      </p:sp>
      <p:sp>
        <p:nvSpPr>
          <p:cNvPr id="45083" name="Rectangle 27"/>
          <p:cNvSpPr>
            <a:spLocks noChangeArrowheads="1"/>
          </p:cNvSpPr>
          <p:nvPr/>
        </p:nvSpPr>
        <p:spPr bwMode="auto">
          <a:xfrm>
            <a:off x="8183563" y="5262563"/>
            <a:ext cx="587375" cy="415925"/>
          </a:xfrm>
          <a:prstGeom prst="rect">
            <a:avLst/>
          </a:prstGeom>
          <a:solidFill>
            <a:schemeClr val="accent1"/>
          </a:solidFill>
          <a:ln w="12700">
            <a:solidFill>
              <a:schemeClr val="tx1"/>
            </a:solidFill>
            <a:miter lim="800000"/>
            <a:headEnd/>
            <a:tailEnd/>
          </a:ln>
        </p:spPr>
        <p:txBody>
          <a:bodyPr wrap="none" lIns="92836" tIns="46418" rIns="92836" bIns="46418">
            <a:spAutoFit/>
          </a:bodyPr>
          <a:lstStyle>
            <a:lvl1pPr>
              <a:defRPr sz="3000" b="1">
                <a:solidFill>
                  <a:schemeClr val="tx1"/>
                </a:solidFill>
                <a:latin typeface="Arial" charset="0"/>
              </a:defRPr>
            </a:lvl1pPr>
            <a:lvl2pPr marL="742950" indent="-285750">
              <a:defRPr sz="3000" b="1">
                <a:solidFill>
                  <a:schemeClr val="tx1"/>
                </a:solidFill>
                <a:latin typeface="Arial" charset="0"/>
              </a:defRPr>
            </a:lvl2pPr>
            <a:lvl3pPr marL="1143000" indent="-228600">
              <a:defRPr sz="3000" b="1">
                <a:solidFill>
                  <a:schemeClr val="tx1"/>
                </a:solidFill>
                <a:latin typeface="Arial" charset="0"/>
              </a:defRPr>
            </a:lvl3pPr>
            <a:lvl4pPr marL="1600200" indent="-228600">
              <a:defRPr sz="3000" b="1">
                <a:solidFill>
                  <a:schemeClr val="tx1"/>
                </a:solidFill>
                <a:latin typeface="Arial" charset="0"/>
              </a:defRPr>
            </a:lvl4pPr>
            <a:lvl5pPr marL="2057400" indent="-228600">
              <a:defRPr sz="3000" b="1">
                <a:solidFill>
                  <a:schemeClr val="tx1"/>
                </a:solidFill>
                <a:latin typeface="Arial" charset="0"/>
              </a:defRPr>
            </a:lvl5pPr>
            <a:lvl6pPr marL="2514600" indent="-228600" eaLnBrk="0" fontAlgn="base" hangingPunct="0">
              <a:lnSpc>
                <a:spcPct val="90000"/>
              </a:lnSpc>
              <a:spcBef>
                <a:spcPct val="0"/>
              </a:spcBef>
              <a:spcAft>
                <a:spcPct val="0"/>
              </a:spcAft>
              <a:defRPr sz="3000" b="1">
                <a:solidFill>
                  <a:schemeClr val="tx1"/>
                </a:solidFill>
                <a:latin typeface="Arial" charset="0"/>
              </a:defRPr>
            </a:lvl6pPr>
            <a:lvl7pPr marL="2971800" indent="-228600" eaLnBrk="0" fontAlgn="base" hangingPunct="0">
              <a:lnSpc>
                <a:spcPct val="90000"/>
              </a:lnSpc>
              <a:spcBef>
                <a:spcPct val="0"/>
              </a:spcBef>
              <a:spcAft>
                <a:spcPct val="0"/>
              </a:spcAft>
              <a:defRPr sz="3000" b="1">
                <a:solidFill>
                  <a:schemeClr val="tx1"/>
                </a:solidFill>
                <a:latin typeface="Arial" charset="0"/>
              </a:defRPr>
            </a:lvl7pPr>
            <a:lvl8pPr marL="3429000" indent="-228600" eaLnBrk="0" fontAlgn="base" hangingPunct="0">
              <a:lnSpc>
                <a:spcPct val="90000"/>
              </a:lnSpc>
              <a:spcBef>
                <a:spcPct val="0"/>
              </a:spcBef>
              <a:spcAft>
                <a:spcPct val="0"/>
              </a:spcAft>
              <a:defRPr sz="3000" b="1">
                <a:solidFill>
                  <a:schemeClr val="tx1"/>
                </a:solidFill>
                <a:latin typeface="Arial" charset="0"/>
              </a:defRPr>
            </a:lvl8pPr>
            <a:lvl9pPr marL="3886200" indent="-228600" eaLnBrk="0" fontAlgn="base" hangingPunct="0">
              <a:lnSpc>
                <a:spcPct val="90000"/>
              </a:lnSpc>
              <a:spcBef>
                <a:spcPct val="0"/>
              </a:spcBef>
              <a:spcAft>
                <a:spcPct val="0"/>
              </a:spcAft>
              <a:defRPr sz="3000" b="1">
                <a:solidFill>
                  <a:schemeClr val="tx1"/>
                </a:solidFill>
                <a:latin typeface="Arial" charset="0"/>
              </a:defRPr>
            </a:lvl9pPr>
          </a:lstStyle>
          <a:p>
            <a:endParaRPr lang="en-US" altLang="en-US"/>
          </a:p>
        </p:txBody>
      </p:sp>
      <p:sp>
        <p:nvSpPr>
          <p:cNvPr id="45084" name="Rectangle 28"/>
          <p:cNvSpPr>
            <a:spLocks noChangeArrowheads="1"/>
          </p:cNvSpPr>
          <p:nvPr/>
        </p:nvSpPr>
        <p:spPr bwMode="auto">
          <a:xfrm>
            <a:off x="8188325" y="5237163"/>
            <a:ext cx="561975"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836" tIns="46418" rIns="92836" bIns="46418">
            <a:spAutoFit/>
          </a:bodyPr>
          <a:lstStyle>
            <a:lvl1pPr defTabSz="915988">
              <a:defRPr sz="3000" b="1">
                <a:solidFill>
                  <a:schemeClr val="tx1"/>
                </a:solidFill>
                <a:latin typeface="Arial" charset="0"/>
              </a:defRPr>
            </a:lvl1pPr>
            <a:lvl2pPr marL="742950" indent="-285750" defTabSz="915988">
              <a:defRPr sz="3000" b="1">
                <a:solidFill>
                  <a:schemeClr val="tx1"/>
                </a:solidFill>
                <a:latin typeface="Arial" charset="0"/>
              </a:defRPr>
            </a:lvl2pPr>
            <a:lvl3pPr marL="1143000" indent="-228600" defTabSz="915988">
              <a:defRPr sz="3000" b="1">
                <a:solidFill>
                  <a:schemeClr val="tx1"/>
                </a:solidFill>
                <a:latin typeface="Arial" charset="0"/>
              </a:defRPr>
            </a:lvl3pPr>
            <a:lvl4pPr marL="1600200" indent="-228600" defTabSz="915988">
              <a:defRPr sz="3000" b="1">
                <a:solidFill>
                  <a:schemeClr val="tx1"/>
                </a:solidFill>
                <a:latin typeface="Arial" charset="0"/>
              </a:defRPr>
            </a:lvl4pPr>
            <a:lvl5pPr marL="2057400" indent="-228600" defTabSz="915988">
              <a:defRPr sz="3000" b="1">
                <a:solidFill>
                  <a:schemeClr val="tx1"/>
                </a:solidFill>
                <a:latin typeface="Arial" charset="0"/>
              </a:defRPr>
            </a:lvl5pPr>
            <a:lvl6pPr marL="2514600" indent="-228600" defTabSz="915988" eaLnBrk="0" fontAlgn="base" hangingPunct="0">
              <a:lnSpc>
                <a:spcPct val="90000"/>
              </a:lnSpc>
              <a:spcBef>
                <a:spcPct val="0"/>
              </a:spcBef>
              <a:spcAft>
                <a:spcPct val="0"/>
              </a:spcAft>
              <a:defRPr sz="3000" b="1">
                <a:solidFill>
                  <a:schemeClr val="tx1"/>
                </a:solidFill>
                <a:latin typeface="Arial" charset="0"/>
              </a:defRPr>
            </a:lvl6pPr>
            <a:lvl7pPr marL="2971800" indent="-228600" defTabSz="915988" eaLnBrk="0" fontAlgn="base" hangingPunct="0">
              <a:lnSpc>
                <a:spcPct val="90000"/>
              </a:lnSpc>
              <a:spcBef>
                <a:spcPct val="0"/>
              </a:spcBef>
              <a:spcAft>
                <a:spcPct val="0"/>
              </a:spcAft>
              <a:defRPr sz="3000" b="1">
                <a:solidFill>
                  <a:schemeClr val="tx1"/>
                </a:solidFill>
                <a:latin typeface="Arial" charset="0"/>
              </a:defRPr>
            </a:lvl7pPr>
            <a:lvl8pPr marL="3429000" indent="-228600" defTabSz="915988" eaLnBrk="0" fontAlgn="base" hangingPunct="0">
              <a:lnSpc>
                <a:spcPct val="90000"/>
              </a:lnSpc>
              <a:spcBef>
                <a:spcPct val="0"/>
              </a:spcBef>
              <a:spcAft>
                <a:spcPct val="0"/>
              </a:spcAft>
              <a:defRPr sz="3000" b="1">
                <a:solidFill>
                  <a:schemeClr val="tx1"/>
                </a:solidFill>
                <a:latin typeface="Arial" charset="0"/>
              </a:defRPr>
            </a:lvl8pPr>
            <a:lvl9pPr marL="3886200" indent="-228600" defTabSz="915988" eaLnBrk="0" fontAlgn="base" hangingPunct="0">
              <a:lnSpc>
                <a:spcPct val="90000"/>
              </a:lnSpc>
              <a:spcBef>
                <a:spcPct val="0"/>
              </a:spcBef>
              <a:spcAft>
                <a:spcPct val="0"/>
              </a:spcAft>
              <a:defRPr sz="3000" b="1">
                <a:solidFill>
                  <a:schemeClr val="tx1"/>
                </a:solidFill>
                <a:latin typeface="Arial" charset="0"/>
              </a:defRPr>
            </a:lvl9pPr>
          </a:lstStyle>
          <a:p>
            <a:pPr algn="ctr"/>
            <a:r>
              <a:rPr lang="en-US" altLang="en-US" sz="1300" b="0"/>
              <a:t>ESP </a:t>
            </a:r>
          </a:p>
          <a:p>
            <a:pPr algn="ctr"/>
            <a:r>
              <a:rPr lang="en-US" altLang="en-US" sz="1300" b="0"/>
              <a:t>Auth</a:t>
            </a:r>
          </a:p>
        </p:txBody>
      </p:sp>
      <p:sp>
        <p:nvSpPr>
          <p:cNvPr id="45085" name="Line 29"/>
          <p:cNvSpPr>
            <a:spLocks noChangeShapeType="1"/>
          </p:cNvSpPr>
          <p:nvPr/>
        </p:nvSpPr>
        <p:spPr bwMode="auto">
          <a:xfrm>
            <a:off x="3073400" y="3559175"/>
            <a:ext cx="0" cy="669925"/>
          </a:xfrm>
          <a:prstGeom prst="line">
            <a:avLst/>
          </a:prstGeom>
          <a:noFill/>
          <a:ln w="25400">
            <a:solidFill>
              <a:schemeClr val="bg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5086" name="Rectangle 30"/>
          <p:cNvSpPr>
            <a:spLocks noChangeArrowheads="1"/>
          </p:cNvSpPr>
          <p:nvPr/>
        </p:nvSpPr>
        <p:spPr bwMode="auto">
          <a:xfrm>
            <a:off x="4789488" y="3794125"/>
            <a:ext cx="175577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836" tIns="46418" rIns="92836" bIns="46418">
            <a:spAutoFit/>
          </a:bodyPr>
          <a:lstStyle>
            <a:lvl1pPr defTabSz="915988">
              <a:defRPr sz="3000" b="1">
                <a:solidFill>
                  <a:schemeClr val="tx1"/>
                </a:solidFill>
                <a:latin typeface="Arial" charset="0"/>
              </a:defRPr>
            </a:lvl1pPr>
            <a:lvl2pPr marL="742950" indent="-285750" defTabSz="915988">
              <a:defRPr sz="3000" b="1">
                <a:solidFill>
                  <a:schemeClr val="tx1"/>
                </a:solidFill>
                <a:latin typeface="Arial" charset="0"/>
              </a:defRPr>
            </a:lvl2pPr>
            <a:lvl3pPr marL="1143000" indent="-228600" defTabSz="915988">
              <a:defRPr sz="3000" b="1">
                <a:solidFill>
                  <a:schemeClr val="tx1"/>
                </a:solidFill>
                <a:latin typeface="Arial" charset="0"/>
              </a:defRPr>
            </a:lvl3pPr>
            <a:lvl4pPr marL="1600200" indent="-228600" defTabSz="915988">
              <a:defRPr sz="3000" b="1">
                <a:solidFill>
                  <a:schemeClr val="tx1"/>
                </a:solidFill>
                <a:latin typeface="Arial" charset="0"/>
              </a:defRPr>
            </a:lvl4pPr>
            <a:lvl5pPr marL="2057400" indent="-228600" defTabSz="915988">
              <a:defRPr sz="3000" b="1">
                <a:solidFill>
                  <a:schemeClr val="tx1"/>
                </a:solidFill>
                <a:latin typeface="Arial" charset="0"/>
              </a:defRPr>
            </a:lvl5pPr>
            <a:lvl6pPr marL="2514600" indent="-228600" defTabSz="915988" eaLnBrk="0" fontAlgn="base" hangingPunct="0">
              <a:lnSpc>
                <a:spcPct val="90000"/>
              </a:lnSpc>
              <a:spcBef>
                <a:spcPct val="0"/>
              </a:spcBef>
              <a:spcAft>
                <a:spcPct val="0"/>
              </a:spcAft>
              <a:defRPr sz="3000" b="1">
                <a:solidFill>
                  <a:schemeClr val="tx1"/>
                </a:solidFill>
                <a:latin typeface="Arial" charset="0"/>
              </a:defRPr>
            </a:lvl6pPr>
            <a:lvl7pPr marL="2971800" indent="-228600" defTabSz="915988" eaLnBrk="0" fontAlgn="base" hangingPunct="0">
              <a:lnSpc>
                <a:spcPct val="90000"/>
              </a:lnSpc>
              <a:spcBef>
                <a:spcPct val="0"/>
              </a:spcBef>
              <a:spcAft>
                <a:spcPct val="0"/>
              </a:spcAft>
              <a:defRPr sz="3000" b="1">
                <a:solidFill>
                  <a:schemeClr val="tx1"/>
                </a:solidFill>
                <a:latin typeface="Arial" charset="0"/>
              </a:defRPr>
            </a:lvl7pPr>
            <a:lvl8pPr marL="3429000" indent="-228600" defTabSz="915988" eaLnBrk="0" fontAlgn="base" hangingPunct="0">
              <a:lnSpc>
                <a:spcPct val="90000"/>
              </a:lnSpc>
              <a:spcBef>
                <a:spcPct val="0"/>
              </a:spcBef>
              <a:spcAft>
                <a:spcPct val="0"/>
              </a:spcAft>
              <a:defRPr sz="3000" b="1">
                <a:solidFill>
                  <a:schemeClr val="tx1"/>
                </a:solidFill>
                <a:latin typeface="Arial" charset="0"/>
              </a:defRPr>
            </a:lvl8pPr>
            <a:lvl9pPr marL="3886200" indent="-228600" defTabSz="915988" eaLnBrk="0" fontAlgn="base" hangingPunct="0">
              <a:lnSpc>
                <a:spcPct val="90000"/>
              </a:lnSpc>
              <a:spcBef>
                <a:spcPct val="0"/>
              </a:spcBef>
              <a:spcAft>
                <a:spcPct val="0"/>
              </a:spcAft>
              <a:defRPr sz="3000" b="1">
                <a:solidFill>
                  <a:schemeClr val="tx1"/>
                </a:solidFill>
                <a:latin typeface="Arial" charset="0"/>
              </a:defRPr>
            </a:lvl9pPr>
          </a:lstStyle>
          <a:p>
            <a:pPr algn="ctr"/>
            <a:r>
              <a:rPr lang="en-US" altLang="en-US" sz="2000" b="0"/>
              <a:t>Authenticated</a:t>
            </a:r>
          </a:p>
        </p:txBody>
      </p:sp>
      <p:sp>
        <p:nvSpPr>
          <p:cNvPr id="45087" name="Line 31"/>
          <p:cNvSpPr>
            <a:spLocks noChangeShapeType="1"/>
          </p:cNvSpPr>
          <p:nvPr/>
        </p:nvSpPr>
        <p:spPr bwMode="auto">
          <a:xfrm>
            <a:off x="1957388" y="5676900"/>
            <a:ext cx="0" cy="495300"/>
          </a:xfrm>
          <a:prstGeom prst="line">
            <a:avLst/>
          </a:prstGeom>
          <a:noFill/>
          <a:ln w="25400">
            <a:solidFill>
              <a:schemeClr val="bg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5088" name="Rectangle 32"/>
          <p:cNvSpPr>
            <a:spLocks noChangeArrowheads="1"/>
          </p:cNvSpPr>
          <p:nvPr/>
        </p:nvSpPr>
        <p:spPr bwMode="auto">
          <a:xfrm>
            <a:off x="4114800" y="5791200"/>
            <a:ext cx="175577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836" tIns="46418" rIns="92836" bIns="46418">
            <a:spAutoFit/>
          </a:bodyPr>
          <a:lstStyle>
            <a:lvl1pPr defTabSz="915988">
              <a:defRPr sz="3000" b="1">
                <a:solidFill>
                  <a:schemeClr val="tx1"/>
                </a:solidFill>
                <a:latin typeface="Arial" charset="0"/>
              </a:defRPr>
            </a:lvl1pPr>
            <a:lvl2pPr marL="742950" indent="-285750" defTabSz="915988">
              <a:defRPr sz="3000" b="1">
                <a:solidFill>
                  <a:schemeClr val="tx1"/>
                </a:solidFill>
                <a:latin typeface="Arial" charset="0"/>
              </a:defRPr>
            </a:lvl2pPr>
            <a:lvl3pPr marL="1143000" indent="-228600" defTabSz="915988">
              <a:defRPr sz="3000" b="1">
                <a:solidFill>
                  <a:schemeClr val="tx1"/>
                </a:solidFill>
                <a:latin typeface="Arial" charset="0"/>
              </a:defRPr>
            </a:lvl3pPr>
            <a:lvl4pPr marL="1600200" indent="-228600" defTabSz="915988">
              <a:defRPr sz="3000" b="1">
                <a:solidFill>
                  <a:schemeClr val="tx1"/>
                </a:solidFill>
                <a:latin typeface="Arial" charset="0"/>
              </a:defRPr>
            </a:lvl4pPr>
            <a:lvl5pPr marL="2057400" indent="-228600" defTabSz="915988">
              <a:defRPr sz="3000" b="1">
                <a:solidFill>
                  <a:schemeClr val="tx1"/>
                </a:solidFill>
                <a:latin typeface="Arial" charset="0"/>
              </a:defRPr>
            </a:lvl5pPr>
            <a:lvl6pPr marL="2514600" indent="-228600" defTabSz="915988" eaLnBrk="0" fontAlgn="base" hangingPunct="0">
              <a:lnSpc>
                <a:spcPct val="90000"/>
              </a:lnSpc>
              <a:spcBef>
                <a:spcPct val="0"/>
              </a:spcBef>
              <a:spcAft>
                <a:spcPct val="0"/>
              </a:spcAft>
              <a:defRPr sz="3000" b="1">
                <a:solidFill>
                  <a:schemeClr val="tx1"/>
                </a:solidFill>
                <a:latin typeface="Arial" charset="0"/>
              </a:defRPr>
            </a:lvl6pPr>
            <a:lvl7pPr marL="2971800" indent="-228600" defTabSz="915988" eaLnBrk="0" fontAlgn="base" hangingPunct="0">
              <a:lnSpc>
                <a:spcPct val="90000"/>
              </a:lnSpc>
              <a:spcBef>
                <a:spcPct val="0"/>
              </a:spcBef>
              <a:spcAft>
                <a:spcPct val="0"/>
              </a:spcAft>
              <a:defRPr sz="3000" b="1">
                <a:solidFill>
                  <a:schemeClr val="tx1"/>
                </a:solidFill>
                <a:latin typeface="Arial" charset="0"/>
              </a:defRPr>
            </a:lvl7pPr>
            <a:lvl8pPr marL="3429000" indent="-228600" defTabSz="915988" eaLnBrk="0" fontAlgn="base" hangingPunct="0">
              <a:lnSpc>
                <a:spcPct val="90000"/>
              </a:lnSpc>
              <a:spcBef>
                <a:spcPct val="0"/>
              </a:spcBef>
              <a:spcAft>
                <a:spcPct val="0"/>
              </a:spcAft>
              <a:defRPr sz="3000" b="1">
                <a:solidFill>
                  <a:schemeClr val="tx1"/>
                </a:solidFill>
                <a:latin typeface="Arial" charset="0"/>
              </a:defRPr>
            </a:lvl8pPr>
            <a:lvl9pPr marL="3886200" indent="-228600" defTabSz="915988" eaLnBrk="0" fontAlgn="base" hangingPunct="0">
              <a:lnSpc>
                <a:spcPct val="90000"/>
              </a:lnSpc>
              <a:spcBef>
                <a:spcPct val="0"/>
              </a:spcBef>
              <a:spcAft>
                <a:spcPct val="0"/>
              </a:spcAft>
              <a:defRPr sz="3000" b="1">
                <a:solidFill>
                  <a:schemeClr val="tx1"/>
                </a:solidFill>
                <a:latin typeface="Arial" charset="0"/>
              </a:defRPr>
            </a:lvl9pPr>
          </a:lstStyle>
          <a:p>
            <a:pPr algn="ctr"/>
            <a:r>
              <a:rPr lang="en-US" altLang="en-US" sz="2000" b="0"/>
              <a:t>Authenticated</a:t>
            </a:r>
          </a:p>
        </p:txBody>
      </p:sp>
      <p:sp>
        <p:nvSpPr>
          <p:cNvPr id="45089" name="Line 33"/>
          <p:cNvSpPr>
            <a:spLocks noChangeShapeType="1"/>
          </p:cNvSpPr>
          <p:nvPr/>
        </p:nvSpPr>
        <p:spPr bwMode="auto">
          <a:xfrm>
            <a:off x="1970088" y="5930900"/>
            <a:ext cx="2122487" cy="0"/>
          </a:xfrm>
          <a:prstGeom prst="line">
            <a:avLst/>
          </a:prstGeom>
          <a:noFill/>
          <a:ln w="38100">
            <a:solidFill>
              <a:schemeClr val="accent2"/>
            </a:solidFill>
            <a:round/>
            <a:headEnd type="triangle" w="med" len="med"/>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5090" name="Line 34"/>
          <p:cNvSpPr>
            <a:spLocks noChangeShapeType="1"/>
          </p:cNvSpPr>
          <p:nvPr/>
        </p:nvSpPr>
        <p:spPr bwMode="auto">
          <a:xfrm flipH="1">
            <a:off x="5802313" y="5930900"/>
            <a:ext cx="2376487" cy="0"/>
          </a:xfrm>
          <a:prstGeom prst="line">
            <a:avLst/>
          </a:prstGeom>
          <a:noFill/>
          <a:ln w="38100">
            <a:solidFill>
              <a:schemeClr val="accent2"/>
            </a:solidFill>
            <a:round/>
            <a:headEnd type="triangle" w="med" len="med"/>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5091" name="Line 35"/>
          <p:cNvSpPr>
            <a:spLocks noChangeShapeType="1"/>
          </p:cNvSpPr>
          <p:nvPr/>
        </p:nvSpPr>
        <p:spPr bwMode="auto">
          <a:xfrm flipH="1">
            <a:off x="6369050" y="3984625"/>
            <a:ext cx="1804988" cy="0"/>
          </a:xfrm>
          <a:prstGeom prst="line">
            <a:avLst/>
          </a:prstGeom>
          <a:noFill/>
          <a:ln w="38100">
            <a:solidFill>
              <a:schemeClr val="accent2"/>
            </a:solidFill>
            <a:round/>
            <a:headEnd type="triangle" w="med" len="med"/>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5092" name="Line 36"/>
          <p:cNvSpPr>
            <a:spLocks noChangeShapeType="1"/>
          </p:cNvSpPr>
          <p:nvPr/>
        </p:nvSpPr>
        <p:spPr bwMode="auto">
          <a:xfrm>
            <a:off x="3079750" y="3984625"/>
            <a:ext cx="1644650" cy="0"/>
          </a:xfrm>
          <a:prstGeom prst="line">
            <a:avLst/>
          </a:prstGeom>
          <a:noFill/>
          <a:ln w="38100">
            <a:solidFill>
              <a:schemeClr val="accent2"/>
            </a:solidFill>
            <a:round/>
            <a:headEnd type="triangle" w="med" len="med"/>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5093" name="Rectangle 40"/>
          <p:cNvSpPr>
            <a:spLocks noChangeArrowheads="1"/>
          </p:cNvSpPr>
          <p:nvPr/>
        </p:nvSpPr>
        <p:spPr bwMode="auto">
          <a:xfrm>
            <a:off x="3032125" y="1285875"/>
            <a:ext cx="1296988" cy="500063"/>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3000" b="1">
                <a:solidFill>
                  <a:schemeClr val="tx1"/>
                </a:solidFill>
                <a:latin typeface="Arial" charset="0"/>
              </a:defRPr>
            </a:lvl1pPr>
            <a:lvl2pPr marL="742950" indent="-285750">
              <a:defRPr sz="3000" b="1">
                <a:solidFill>
                  <a:schemeClr val="tx1"/>
                </a:solidFill>
                <a:latin typeface="Arial" charset="0"/>
              </a:defRPr>
            </a:lvl2pPr>
            <a:lvl3pPr marL="1143000" indent="-228600">
              <a:defRPr sz="3000" b="1">
                <a:solidFill>
                  <a:schemeClr val="tx1"/>
                </a:solidFill>
                <a:latin typeface="Arial" charset="0"/>
              </a:defRPr>
            </a:lvl3pPr>
            <a:lvl4pPr marL="1600200" indent="-228600">
              <a:defRPr sz="3000" b="1">
                <a:solidFill>
                  <a:schemeClr val="tx1"/>
                </a:solidFill>
                <a:latin typeface="Arial" charset="0"/>
              </a:defRPr>
            </a:lvl4pPr>
            <a:lvl5pPr marL="2057400" indent="-228600">
              <a:defRPr sz="3000" b="1">
                <a:solidFill>
                  <a:schemeClr val="tx1"/>
                </a:solidFill>
                <a:latin typeface="Arial" charset="0"/>
              </a:defRPr>
            </a:lvl5pPr>
            <a:lvl6pPr marL="2514600" indent="-228600" eaLnBrk="0" fontAlgn="base" hangingPunct="0">
              <a:lnSpc>
                <a:spcPct val="90000"/>
              </a:lnSpc>
              <a:spcBef>
                <a:spcPct val="0"/>
              </a:spcBef>
              <a:spcAft>
                <a:spcPct val="0"/>
              </a:spcAft>
              <a:defRPr sz="3000" b="1">
                <a:solidFill>
                  <a:schemeClr val="tx1"/>
                </a:solidFill>
                <a:latin typeface="Arial" charset="0"/>
              </a:defRPr>
            </a:lvl6pPr>
            <a:lvl7pPr marL="2971800" indent="-228600" eaLnBrk="0" fontAlgn="base" hangingPunct="0">
              <a:lnSpc>
                <a:spcPct val="90000"/>
              </a:lnSpc>
              <a:spcBef>
                <a:spcPct val="0"/>
              </a:spcBef>
              <a:spcAft>
                <a:spcPct val="0"/>
              </a:spcAft>
              <a:defRPr sz="3000" b="1">
                <a:solidFill>
                  <a:schemeClr val="tx1"/>
                </a:solidFill>
                <a:latin typeface="Arial" charset="0"/>
              </a:defRPr>
            </a:lvl7pPr>
            <a:lvl8pPr marL="3429000" indent="-228600" eaLnBrk="0" fontAlgn="base" hangingPunct="0">
              <a:lnSpc>
                <a:spcPct val="90000"/>
              </a:lnSpc>
              <a:spcBef>
                <a:spcPct val="0"/>
              </a:spcBef>
              <a:spcAft>
                <a:spcPct val="0"/>
              </a:spcAft>
              <a:defRPr sz="3000" b="1">
                <a:solidFill>
                  <a:schemeClr val="tx1"/>
                </a:solidFill>
                <a:latin typeface="Arial" charset="0"/>
              </a:defRPr>
            </a:lvl8pPr>
            <a:lvl9pPr marL="3886200" indent="-228600" eaLnBrk="0" fontAlgn="base" hangingPunct="0">
              <a:lnSpc>
                <a:spcPct val="90000"/>
              </a:lnSpc>
              <a:spcBef>
                <a:spcPct val="0"/>
              </a:spcBef>
              <a:spcAft>
                <a:spcPct val="0"/>
              </a:spcAft>
              <a:defRPr sz="3000" b="1">
                <a:solidFill>
                  <a:schemeClr val="tx1"/>
                </a:solidFill>
                <a:latin typeface="Arial" charset="0"/>
              </a:defRPr>
            </a:lvl9pPr>
          </a:lstStyle>
          <a:p>
            <a:endParaRPr lang="en-US" altLang="en-US"/>
          </a:p>
        </p:txBody>
      </p:sp>
      <p:sp>
        <p:nvSpPr>
          <p:cNvPr id="45094" name="Rectangle 41"/>
          <p:cNvSpPr>
            <a:spLocks noChangeArrowheads="1"/>
          </p:cNvSpPr>
          <p:nvPr/>
        </p:nvSpPr>
        <p:spPr bwMode="auto">
          <a:xfrm>
            <a:off x="3208338" y="1373188"/>
            <a:ext cx="1076325" cy="382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4403" tIns="52202" rIns="104403" bIns="52202">
            <a:spAutoFit/>
          </a:bodyPr>
          <a:lstStyle>
            <a:lvl1pPr defTabSz="915988">
              <a:defRPr sz="3000" b="1">
                <a:solidFill>
                  <a:schemeClr val="tx1"/>
                </a:solidFill>
                <a:latin typeface="Arial" charset="0"/>
              </a:defRPr>
            </a:lvl1pPr>
            <a:lvl2pPr marL="742950" indent="-285750" defTabSz="915988">
              <a:defRPr sz="3000" b="1">
                <a:solidFill>
                  <a:schemeClr val="tx1"/>
                </a:solidFill>
                <a:latin typeface="Arial" charset="0"/>
              </a:defRPr>
            </a:lvl2pPr>
            <a:lvl3pPr marL="1143000" indent="-228600" defTabSz="915988">
              <a:defRPr sz="3000" b="1">
                <a:solidFill>
                  <a:schemeClr val="tx1"/>
                </a:solidFill>
                <a:latin typeface="Arial" charset="0"/>
              </a:defRPr>
            </a:lvl3pPr>
            <a:lvl4pPr marL="1600200" indent="-228600" defTabSz="915988">
              <a:defRPr sz="3000" b="1">
                <a:solidFill>
                  <a:schemeClr val="tx1"/>
                </a:solidFill>
                <a:latin typeface="Arial" charset="0"/>
              </a:defRPr>
            </a:lvl4pPr>
            <a:lvl5pPr marL="2057400" indent="-228600" defTabSz="915988">
              <a:defRPr sz="3000" b="1">
                <a:solidFill>
                  <a:schemeClr val="tx1"/>
                </a:solidFill>
                <a:latin typeface="Arial" charset="0"/>
              </a:defRPr>
            </a:lvl5pPr>
            <a:lvl6pPr marL="2514600" indent="-228600" defTabSz="915988" eaLnBrk="0" fontAlgn="base" hangingPunct="0">
              <a:lnSpc>
                <a:spcPct val="90000"/>
              </a:lnSpc>
              <a:spcBef>
                <a:spcPct val="0"/>
              </a:spcBef>
              <a:spcAft>
                <a:spcPct val="0"/>
              </a:spcAft>
              <a:defRPr sz="3000" b="1">
                <a:solidFill>
                  <a:schemeClr val="tx1"/>
                </a:solidFill>
                <a:latin typeface="Arial" charset="0"/>
              </a:defRPr>
            </a:lvl6pPr>
            <a:lvl7pPr marL="2971800" indent="-228600" defTabSz="915988" eaLnBrk="0" fontAlgn="base" hangingPunct="0">
              <a:lnSpc>
                <a:spcPct val="90000"/>
              </a:lnSpc>
              <a:spcBef>
                <a:spcPct val="0"/>
              </a:spcBef>
              <a:spcAft>
                <a:spcPct val="0"/>
              </a:spcAft>
              <a:defRPr sz="3000" b="1">
                <a:solidFill>
                  <a:schemeClr val="tx1"/>
                </a:solidFill>
                <a:latin typeface="Arial" charset="0"/>
              </a:defRPr>
            </a:lvl7pPr>
            <a:lvl8pPr marL="3429000" indent="-228600" defTabSz="915988" eaLnBrk="0" fontAlgn="base" hangingPunct="0">
              <a:lnSpc>
                <a:spcPct val="90000"/>
              </a:lnSpc>
              <a:spcBef>
                <a:spcPct val="0"/>
              </a:spcBef>
              <a:spcAft>
                <a:spcPct val="0"/>
              </a:spcAft>
              <a:defRPr sz="3000" b="1">
                <a:solidFill>
                  <a:schemeClr val="tx1"/>
                </a:solidFill>
                <a:latin typeface="Arial" charset="0"/>
              </a:defRPr>
            </a:lvl8pPr>
            <a:lvl9pPr marL="3886200" indent="-228600" defTabSz="915988" eaLnBrk="0" fontAlgn="base" hangingPunct="0">
              <a:lnSpc>
                <a:spcPct val="90000"/>
              </a:lnSpc>
              <a:spcBef>
                <a:spcPct val="0"/>
              </a:spcBef>
              <a:spcAft>
                <a:spcPct val="0"/>
              </a:spcAft>
              <a:defRPr sz="3000" b="1">
                <a:solidFill>
                  <a:schemeClr val="tx1"/>
                </a:solidFill>
                <a:latin typeface="Arial" charset="0"/>
              </a:defRPr>
            </a:lvl9pPr>
          </a:lstStyle>
          <a:p>
            <a:pPr algn="ctr"/>
            <a:r>
              <a:rPr lang="en-US" altLang="en-US" sz="2000" b="0"/>
              <a:t>IP HDR</a:t>
            </a:r>
          </a:p>
        </p:txBody>
      </p:sp>
      <p:sp>
        <p:nvSpPr>
          <p:cNvPr id="45095" name="Rectangle 42"/>
          <p:cNvSpPr>
            <a:spLocks noChangeArrowheads="1"/>
          </p:cNvSpPr>
          <p:nvPr/>
        </p:nvSpPr>
        <p:spPr bwMode="auto">
          <a:xfrm>
            <a:off x="4343400" y="1285875"/>
            <a:ext cx="2955925" cy="500063"/>
          </a:xfrm>
          <a:prstGeom prst="rect">
            <a:avLst/>
          </a:prstGeom>
          <a:solidFill>
            <a:schemeClr val="accent2"/>
          </a:solidFill>
          <a:ln w="12700">
            <a:solidFill>
              <a:schemeClr val="tx1"/>
            </a:solidFill>
            <a:miter lim="800000"/>
            <a:headEnd/>
            <a:tailEnd/>
          </a:ln>
        </p:spPr>
        <p:txBody>
          <a:bodyPr wrap="none" anchor="ctr"/>
          <a:lstStyle>
            <a:lvl1pPr>
              <a:defRPr sz="3000" b="1">
                <a:solidFill>
                  <a:schemeClr val="tx1"/>
                </a:solidFill>
                <a:latin typeface="Arial" charset="0"/>
              </a:defRPr>
            </a:lvl1pPr>
            <a:lvl2pPr marL="742950" indent="-285750">
              <a:defRPr sz="3000" b="1">
                <a:solidFill>
                  <a:schemeClr val="tx1"/>
                </a:solidFill>
                <a:latin typeface="Arial" charset="0"/>
              </a:defRPr>
            </a:lvl2pPr>
            <a:lvl3pPr marL="1143000" indent="-228600">
              <a:defRPr sz="3000" b="1">
                <a:solidFill>
                  <a:schemeClr val="tx1"/>
                </a:solidFill>
                <a:latin typeface="Arial" charset="0"/>
              </a:defRPr>
            </a:lvl3pPr>
            <a:lvl4pPr marL="1600200" indent="-228600">
              <a:defRPr sz="3000" b="1">
                <a:solidFill>
                  <a:schemeClr val="tx1"/>
                </a:solidFill>
                <a:latin typeface="Arial" charset="0"/>
              </a:defRPr>
            </a:lvl4pPr>
            <a:lvl5pPr marL="2057400" indent="-228600">
              <a:defRPr sz="3000" b="1">
                <a:solidFill>
                  <a:schemeClr val="tx1"/>
                </a:solidFill>
                <a:latin typeface="Arial" charset="0"/>
              </a:defRPr>
            </a:lvl5pPr>
            <a:lvl6pPr marL="2514600" indent="-228600" eaLnBrk="0" fontAlgn="base" hangingPunct="0">
              <a:lnSpc>
                <a:spcPct val="90000"/>
              </a:lnSpc>
              <a:spcBef>
                <a:spcPct val="0"/>
              </a:spcBef>
              <a:spcAft>
                <a:spcPct val="0"/>
              </a:spcAft>
              <a:defRPr sz="3000" b="1">
                <a:solidFill>
                  <a:schemeClr val="tx1"/>
                </a:solidFill>
                <a:latin typeface="Arial" charset="0"/>
              </a:defRPr>
            </a:lvl6pPr>
            <a:lvl7pPr marL="2971800" indent="-228600" eaLnBrk="0" fontAlgn="base" hangingPunct="0">
              <a:lnSpc>
                <a:spcPct val="90000"/>
              </a:lnSpc>
              <a:spcBef>
                <a:spcPct val="0"/>
              </a:spcBef>
              <a:spcAft>
                <a:spcPct val="0"/>
              </a:spcAft>
              <a:defRPr sz="3000" b="1">
                <a:solidFill>
                  <a:schemeClr val="tx1"/>
                </a:solidFill>
                <a:latin typeface="Arial" charset="0"/>
              </a:defRPr>
            </a:lvl7pPr>
            <a:lvl8pPr marL="3429000" indent="-228600" eaLnBrk="0" fontAlgn="base" hangingPunct="0">
              <a:lnSpc>
                <a:spcPct val="90000"/>
              </a:lnSpc>
              <a:spcBef>
                <a:spcPct val="0"/>
              </a:spcBef>
              <a:spcAft>
                <a:spcPct val="0"/>
              </a:spcAft>
              <a:defRPr sz="3000" b="1">
                <a:solidFill>
                  <a:schemeClr val="tx1"/>
                </a:solidFill>
                <a:latin typeface="Arial" charset="0"/>
              </a:defRPr>
            </a:lvl8pPr>
            <a:lvl9pPr marL="3886200" indent="-228600" eaLnBrk="0" fontAlgn="base" hangingPunct="0">
              <a:lnSpc>
                <a:spcPct val="90000"/>
              </a:lnSpc>
              <a:spcBef>
                <a:spcPct val="0"/>
              </a:spcBef>
              <a:spcAft>
                <a:spcPct val="0"/>
              </a:spcAft>
              <a:defRPr sz="3000" b="1">
                <a:solidFill>
                  <a:schemeClr val="tx1"/>
                </a:solidFill>
                <a:latin typeface="Arial" charset="0"/>
              </a:defRPr>
            </a:lvl9pPr>
          </a:lstStyle>
          <a:p>
            <a:endParaRPr lang="en-US" altLang="en-US"/>
          </a:p>
        </p:txBody>
      </p:sp>
      <p:sp>
        <p:nvSpPr>
          <p:cNvPr id="1244203" name="Rectangle 43"/>
          <p:cNvSpPr>
            <a:spLocks noChangeArrowheads="1"/>
          </p:cNvSpPr>
          <p:nvPr/>
        </p:nvSpPr>
        <p:spPr bwMode="auto">
          <a:xfrm>
            <a:off x="5499100" y="1373188"/>
            <a:ext cx="728663" cy="371475"/>
          </a:xfrm>
          <a:prstGeom prst="rect">
            <a:avLst/>
          </a:prstGeom>
          <a:noFill/>
          <a:ln w="9525">
            <a:noFill/>
            <a:miter lim="800000"/>
            <a:headEnd/>
            <a:tailEnd/>
          </a:ln>
          <a:effectLst/>
        </p:spPr>
        <p:txBody>
          <a:bodyPr wrap="none" lIns="92836" tIns="46418" rIns="92836" bIns="46418">
            <a:spAutoFit/>
          </a:bodyPr>
          <a:lstStyle/>
          <a:p>
            <a:pPr algn="ctr" defTabSz="915988">
              <a:defRPr/>
            </a:pPr>
            <a:r>
              <a:rPr lang="en-US" sz="2000" b="0">
                <a:solidFill>
                  <a:schemeClr val="bg1"/>
                </a:solidFill>
                <a:latin typeface="Arial" pitchFamily="34" charset="0"/>
              </a:rPr>
              <a:t>Data</a:t>
            </a:r>
            <a:endParaRPr lang="en-US" sz="2000" b="0">
              <a:solidFill>
                <a:schemeClr val="bg1"/>
              </a:solidFill>
              <a:effectLst>
                <a:outerShdw blurRad="38100" dist="38100" dir="2700000" algn="tl">
                  <a:srgbClr val="C0C0C0"/>
                </a:outerShdw>
              </a:effectLst>
              <a:latin typeface="Arial" pitchFamily="34" charset="0"/>
            </a:endParaRPr>
          </a:p>
        </p:txBody>
      </p:sp>
      <p:sp>
        <p:nvSpPr>
          <p:cNvPr id="45097" name="Rectangle 45"/>
          <p:cNvSpPr>
            <a:spLocks noChangeArrowheads="1"/>
          </p:cNvSpPr>
          <p:nvPr/>
        </p:nvSpPr>
        <p:spPr bwMode="auto">
          <a:xfrm>
            <a:off x="5040313" y="4806950"/>
            <a:ext cx="1512887"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36" tIns="46418" rIns="92836" bIns="46418">
            <a:spAutoFit/>
          </a:bodyPr>
          <a:lstStyle>
            <a:lvl1pPr defTabSz="915988">
              <a:defRPr sz="3000" b="1">
                <a:solidFill>
                  <a:schemeClr val="tx1"/>
                </a:solidFill>
                <a:latin typeface="Arial" charset="0"/>
              </a:defRPr>
            </a:lvl1pPr>
            <a:lvl2pPr marL="742950" indent="-285750" defTabSz="915988">
              <a:defRPr sz="3000" b="1">
                <a:solidFill>
                  <a:schemeClr val="tx1"/>
                </a:solidFill>
                <a:latin typeface="Arial" charset="0"/>
              </a:defRPr>
            </a:lvl2pPr>
            <a:lvl3pPr marL="1143000" indent="-228600" defTabSz="915988">
              <a:defRPr sz="3000" b="1">
                <a:solidFill>
                  <a:schemeClr val="tx1"/>
                </a:solidFill>
                <a:latin typeface="Arial" charset="0"/>
              </a:defRPr>
            </a:lvl3pPr>
            <a:lvl4pPr marL="1600200" indent="-228600" defTabSz="915988">
              <a:defRPr sz="3000" b="1">
                <a:solidFill>
                  <a:schemeClr val="tx1"/>
                </a:solidFill>
                <a:latin typeface="Arial" charset="0"/>
              </a:defRPr>
            </a:lvl4pPr>
            <a:lvl5pPr marL="2057400" indent="-228600" defTabSz="915988">
              <a:defRPr sz="3000" b="1">
                <a:solidFill>
                  <a:schemeClr val="tx1"/>
                </a:solidFill>
                <a:latin typeface="Arial" charset="0"/>
              </a:defRPr>
            </a:lvl5pPr>
            <a:lvl6pPr marL="2514600" indent="-228600" defTabSz="915988" eaLnBrk="0" fontAlgn="base" hangingPunct="0">
              <a:lnSpc>
                <a:spcPct val="90000"/>
              </a:lnSpc>
              <a:spcBef>
                <a:spcPct val="0"/>
              </a:spcBef>
              <a:spcAft>
                <a:spcPct val="0"/>
              </a:spcAft>
              <a:defRPr sz="3000" b="1">
                <a:solidFill>
                  <a:schemeClr val="tx1"/>
                </a:solidFill>
                <a:latin typeface="Arial" charset="0"/>
              </a:defRPr>
            </a:lvl6pPr>
            <a:lvl7pPr marL="2971800" indent="-228600" defTabSz="915988" eaLnBrk="0" fontAlgn="base" hangingPunct="0">
              <a:lnSpc>
                <a:spcPct val="90000"/>
              </a:lnSpc>
              <a:spcBef>
                <a:spcPct val="0"/>
              </a:spcBef>
              <a:spcAft>
                <a:spcPct val="0"/>
              </a:spcAft>
              <a:defRPr sz="3000" b="1">
                <a:solidFill>
                  <a:schemeClr val="tx1"/>
                </a:solidFill>
                <a:latin typeface="Arial" charset="0"/>
              </a:defRPr>
            </a:lvl7pPr>
            <a:lvl8pPr marL="3429000" indent="-228600" defTabSz="915988" eaLnBrk="0" fontAlgn="base" hangingPunct="0">
              <a:lnSpc>
                <a:spcPct val="90000"/>
              </a:lnSpc>
              <a:spcBef>
                <a:spcPct val="0"/>
              </a:spcBef>
              <a:spcAft>
                <a:spcPct val="0"/>
              </a:spcAft>
              <a:defRPr sz="3000" b="1">
                <a:solidFill>
                  <a:schemeClr val="tx1"/>
                </a:solidFill>
                <a:latin typeface="Arial" charset="0"/>
              </a:defRPr>
            </a:lvl8pPr>
            <a:lvl9pPr marL="3886200" indent="-228600" defTabSz="915988" eaLnBrk="0" fontAlgn="base" hangingPunct="0">
              <a:lnSpc>
                <a:spcPct val="90000"/>
              </a:lnSpc>
              <a:spcBef>
                <a:spcPct val="0"/>
              </a:spcBef>
              <a:spcAft>
                <a:spcPct val="0"/>
              </a:spcAft>
              <a:defRPr sz="3000" b="1">
                <a:solidFill>
                  <a:schemeClr val="tx1"/>
                </a:solidFill>
                <a:latin typeface="Arial" charset="0"/>
              </a:defRPr>
            </a:lvl9pPr>
          </a:lstStyle>
          <a:p>
            <a:pPr algn="ctr"/>
            <a:r>
              <a:rPr lang="en-US" altLang="en-US" sz="2000" b="0"/>
              <a:t>Encrypted</a:t>
            </a:r>
          </a:p>
        </p:txBody>
      </p:sp>
      <p:sp>
        <p:nvSpPr>
          <p:cNvPr id="45098" name="Line 46"/>
          <p:cNvSpPr>
            <a:spLocks noChangeShapeType="1"/>
          </p:cNvSpPr>
          <p:nvPr/>
        </p:nvSpPr>
        <p:spPr bwMode="auto">
          <a:xfrm>
            <a:off x="3532188" y="5000625"/>
            <a:ext cx="1647825" cy="0"/>
          </a:xfrm>
          <a:prstGeom prst="line">
            <a:avLst/>
          </a:prstGeom>
          <a:noFill/>
          <a:ln w="38100">
            <a:solidFill>
              <a:schemeClr val="accent2"/>
            </a:solidFill>
            <a:round/>
            <a:headEnd type="triangle" w="med" len="med"/>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5099" name="Line 47"/>
          <p:cNvSpPr>
            <a:spLocks noChangeShapeType="1"/>
          </p:cNvSpPr>
          <p:nvPr/>
        </p:nvSpPr>
        <p:spPr bwMode="auto">
          <a:xfrm flipH="1">
            <a:off x="6392863" y="4986338"/>
            <a:ext cx="1766887" cy="0"/>
          </a:xfrm>
          <a:prstGeom prst="line">
            <a:avLst/>
          </a:prstGeom>
          <a:noFill/>
          <a:ln w="38100">
            <a:solidFill>
              <a:schemeClr val="accent2"/>
            </a:solidFill>
            <a:round/>
            <a:headEnd type="triangle" w="med" len="med"/>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5100" name="Rectangle 49"/>
          <p:cNvSpPr>
            <a:spLocks noChangeArrowheads="1"/>
          </p:cNvSpPr>
          <p:nvPr/>
        </p:nvSpPr>
        <p:spPr bwMode="auto">
          <a:xfrm>
            <a:off x="5867400" y="2757488"/>
            <a:ext cx="1341438"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836" tIns="46418" rIns="92836" bIns="46418">
            <a:spAutoFit/>
          </a:bodyPr>
          <a:lstStyle>
            <a:lvl1pPr defTabSz="915988">
              <a:defRPr sz="3000" b="1">
                <a:solidFill>
                  <a:schemeClr val="tx1"/>
                </a:solidFill>
                <a:latin typeface="Arial" charset="0"/>
              </a:defRPr>
            </a:lvl1pPr>
            <a:lvl2pPr marL="742950" indent="-285750" defTabSz="915988">
              <a:defRPr sz="3000" b="1">
                <a:solidFill>
                  <a:schemeClr val="tx1"/>
                </a:solidFill>
                <a:latin typeface="Arial" charset="0"/>
              </a:defRPr>
            </a:lvl2pPr>
            <a:lvl3pPr marL="1143000" indent="-228600" defTabSz="915988">
              <a:defRPr sz="3000" b="1">
                <a:solidFill>
                  <a:schemeClr val="tx1"/>
                </a:solidFill>
                <a:latin typeface="Arial" charset="0"/>
              </a:defRPr>
            </a:lvl3pPr>
            <a:lvl4pPr marL="1600200" indent="-228600" defTabSz="915988">
              <a:defRPr sz="3000" b="1">
                <a:solidFill>
                  <a:schemeClr val="tx1"/>
                </a:solidFill>
                <a:latin typeface="Arial" charset="0"/>
              </a:defRPr>
            </a:lvl4pPr>
            <a:lvl5pPr marL="2057400" indent="-228600" defTabSz="915988">
              <a:defRPr sz="3000" b="1">
                <a:solidFill>
                  <a:schemeClr val="tx1"/>
                </a:solidFill>
                <a:latin typeface="Arial" charset="0"/>
              </a:defRPr>
            </a:lvl5pPr>
            <a:lvl6pPr marL="2514600" indent="-228600" defTabSz="915988" eaLnBrk="0" fontAlgn="base" hangingPunct="0">
              <a:lnSpc>
                <a:spcPct val="90000"/>
              </a:lnSpc>
              <a:spcBef>
                <a:spcPct val="0"/>
              </a:spcBef>
              <a:spcAft>
                <a:spcPct val="0"/>
              </a:spcAft>
              <a:defRPr sz="3000" b="1">
                <a:solidFill>
                  <a:schemeClr val="tx1"/>
                </a:solidFill>
                <a:latin typeface="Arial" charset="0"/>
              </a:defRPr>
            </a:lvl6pPr>
            <a:lvl7pPr marL="2971800" indent="-228600" defTabSz="915988" eaLnBrk="0" fontAlgn="base" hangingPunct="0">
              <a:lnSpc>
                <a:spcPct val="90000"/>
              </a:lnSpc>
              <a:spcBef>
                <a:spcPct val="0"/>
              </a:spcBef>
              <a:spcAft>
                <a:spcPct val="0"/>
              </a:spcAft>
              <a:defRPr sz="3000" b="1">
                <a:solidFill>
                  <a:schemeClr val="tx1"/>
                </a:solidFill>
                <a:latin typeface="Arial" charset="0"/>
              </a:defRPr>
            </a:lvl7pPr>
            <a:lvl8pPr marL="3429000" indent="-228600" defTabSz="915988" eaLnBrk="0" fontAlgn="base" hangingPunct="0">
              <a:lnSpc>
                <a:spcPct val="90000"/>
              </a:lnSpc>
              <a:spcBef>
                <a:spcPct val="0"/>
              </a:spcBef>
              <a:spcAft>
                <a:spcPct val="0"/>
              </a:spcAft>
              <a:defRPr sz="3000" b="1">
                <a:solidFill>
                  <a:schemeClr val="tx1"/>
                </a:solidFill>
                <a:latin typeface="Arial" charset="0"/>
              </a:defRPr>
            </a:lvl8pPr>
            <a:lvl9pPr marL="3886200" indent="-228600" defTabSz="915988" eaLnBrk="0" fontAlgn="base" hangingPunct="0">
              <a:lnSpc>
                <a:spcPct val="90000"/>
              </a:lnSpc>
              <a:spcBef>
                <a:spcPct val="0"/>
              </a:spcBef>
              <a:spcAft>
                <a:spcPct val="0"/>
              </a:spcAft>
              <a:defRPr sz="3000" b="1">
                <a:solidFill>
                  <a:schemeClr val="tx1"/>
                </a:solidFill>
                <a:latin typeface="Arial" charset="0"/>
              </a:defRPr>
            </a:lvl9pPr>
          </a:lstStyle>
          <a:p>
            <a:pPr algn="ctr"/>
            <a:r>
              <a:rPr lang="en-US" altLang="en-US" sz="2000" b="0"/>
              <a:t>Encrypted</a:t>
            </a:r>
          </a:p>
        </p:txBody>
      </p:sp>
      <p:sp>
        <p:nvSpPr>
          <p:cNvPr id="45101" name="Line 50"/>
          <p:cNvSpPr>
            <a:spLocks noChangeShapeType="1"/>
          </p:cNvSpPr>
          <p:nvPr/>
        </p:nvSpPr>
        <p:spPr bwMode="auto">
          <a:xfrm>
            <a:off x="4676775" y="2974975"/>
            <a:ext cx="1247775" cy="1588"/>
          </a:xfrm>
          <a:prstGeom prst="line">
            <a:avLst/>
          </a:prstGeom>
          <a:noFill/>
          <a:ln w="38100">
            <a:solidFill>
              <a:schemeClr val="accent2"/>
            </a:solidFill>
            <a:round/>
            <a:headEnd type="triangle" w="med" len="med"/>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5102" name="Line 51"/>
          <p:cNvSpPr>
            <a:spLocks noChangeShapeType="1"/>
          </p:cNvSpPr>
          <p:nvPr/>
        </p:nvSpPr>
        <p:spPr bwMode="auto">
          <a:xfrm flipH="1">
            <a:off x="7048500" y="2965450"/>
            <a:ext cx="1074738" cy="1588"/>
          </a:xfrm>
          <a:prstGeom prst="line">
            <a:avLst/>
          </a:prstGeom>
          <a:noFill/>
          <a:ln w="38100">
            <a:solidFill>
              <a:schemeClr val="accent2"/>
            </a:solidFill>
            <a:round/>
            <a:headEnd type="triangle" w="med" len="med"/>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5103" name="Text Box 52"/>
          <p:cNvSpPr txBox="1">
            <a:spLocks noChangeArrowheads="1"/>
          </p:cNvSpPr>
          <p:nvPr/>
        </p:nvSpPr>
        <p:spPr bwMode="auto">
          <a:xfrm>
            <a:off x="2286000" y="1819275"/>
            <a:ext cx="5486400"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000" b="1">
                <a:solidFill>
                  <a:schemeClr val="tx1"/>
                </a:solidFill>
                <a:latin typeface="Arial" charset="0"/>
              </a:defRPr>
            </a:lvl1pPr>
            <a:lvl2pPr marL="742950" indent="-285750">
              <a:defRPr sz="3000" b="1">
                <a:solidFill>
                  <a:schemeClr val="tx1"/>
                </a:solidFill>
                <a:latin typeface="Arial" charset="0"/>
              </a:defRPr>
            </a:lvl2pPr>
            <a:lvl3pPr marL="1143000" indent="-228600">
              <a:defRPr sz="3000" b="1">
                <a:solidFill>
                  <a:schemeClr val="tx1"/>
                </a:solidFill>
                <a:latin typeface="Arial" charset="0"/>
              </a:defRPr>
            </a:lvl3pPr>
            <a:lvl4pPr marL="1600200" indent="-228600">
              <a:defRPr sz="3000" b="1">
                <a:solidFill>
                  <a:schemeClr val="tx1"/>
                </a:solidFill>
                <a:latin typeface="Arial" charset="0"/>
              </a:defRPr>
            </a:lvl4pPr>
            <a:lvl5pPr marL="2057400" indent="-228600">
              <a:defRPr sz="3000" b="1">
                <a:solidFill>
                  <a:schemeClr val="tx1"/>
                </a:solidFill>
                <a:latin typeface="Arial" charset="0"/>
              </a:defRPr>
            </a:lvl5pPr>
            <a:lvl6pPr marL="2514600" indent="-228600" eaLnBrk="0" fontAlgn="base" hangingPunct="0">
              <a:lnSpc>
                <a:spcPct val="90000"/>
              </a:lnSpc>
              <a:spcBef>
                <a:spcPct val="0"/>
              </a:spcBef>
              <a:spcAft>
                <a:spcPct val="0"/>
              </a:spcAft>
              <a:defRPr sz="3000" b="1">
                <a:solidFill>
                  <a:schemeClr val="tx1"/>
                </a:solidFill>
                <a:latin typeface="Arial" charset="0"/>
              </a:defRPr>
            </a:lvl6pPr>
            <a:lvl7pPr marL="2971800" indent="-228600" eaLnBrk="0" fontAlgn="base" hangingPunct="0">
              <a:lnSpc>
                <a:spcPct val="90000"/>
              </a:lnSpc>
              <a:spcBef>
                <a:spcPct val="0"/>
              </a:spcBef>
              <a:spcAft>
                <a:spcPct val="0"/>
              </a:spcAft>
              <a:defRPr sz="3000" b="1">
                <a:solidFill>
                  <a:schemeClr val="tx1"/>
                </a:solidFill>
                <a:latin typeface="Arial" charset="0"/>
              </a:defRPr>
            </a:lvl7pPr>
            <a:lvl8pPr marL="3429000" indent="-228600" eaLnBrk="0" fontAlgn="base" hangingPunct="0">
              <a:lnSpc>
                <a:spcPct val="90000"/>
              </a:lnSpc>
              <a:spcBef>
                <a:spcPct val="0"/>
              </a:spcBef>
              <a:spcAft>
                <a:spcPct val="0"/>
              </a:spcAft>
              <a:defRPr sz="3000" b="1">
                <a:solidFill>
                  <a:schemeClr val="tx1"/>
                </a:solidFill>
                <a:latin typeface="Arial" charset="0"/>
              </a:defRPr>
            </a:lvl8pPr>
            <a:lvl9pPr marL="3886200" indent="-228600" eaLnBrk="0" fontAlgn="base" hangingPunct="0">
              <a:lnSpc>
                <a:spcPct val="90000"/>
              </a:lnSpc>
              <a:spcBef>
                <a:spcPct val="0"/>
              </a:spcBef>
              <a:spcAft>
                <a:spcPct val="0"/>
              </a:spcAft>
              <a:defRPr sz="3000" b="1">
                <a:solidFill>
                  <a:schemeClr val="tx1"/>
                </a:solidFill>
                <a:latin typeface="Arial" charset="0"/>
              </a:defRPr>
            </a:lvl9pPr>
          </a:lstStyle>
          <a:p>
            <a:pPr>
              <a:spcBef>
                <a:spcPct val="50000"/>
              </a:spcBef>
            </a:pPr>
            <a:r>
              <a:rPr lang="en-US" altLang="en-US" sz="1600" b="0"/>
              <a:t>Original data prior to selection of IPSec protocol mode</a:t>
            </a:r>
          </a:p>
        </p:txBody>
      </p:sp>
      <p:sp>
        <p:nvSpPr>
          <p:cNvPr id="45104" name="Title 52"/>
          <p:cNvSpPr>
            <a:spLocks noGrp="1"/>
          </p:cNvSpPr>
          <p:nvPr>
            <p:ph type="title"/>
          </p:nvPr>
        </p:nvSpPr>
        <p:spPr/>
        <p:txBody>
          <a:bodyPr/>
          <a:lstStyle/>
          <a:p>
            <a:r>
              <a:rPr lang="en-US" altLang="en-US"/>
              <a:t>Mode Types</a:t>
            </a:r>
          </a:p>
        </p:txBody>
      </p:sp>
      <p:sp>
        <p:nvSpPr>
          <p:cNvPr id="45105" name="Rectangle 48"/>
          <p:cNvSpPr>
            <a:spLocks noChangeArrowheads="1"/>
          </p:cNvSpPr>
          <p:nvPr/>
        </p:nvSpPr>
        <p:spPr bwMode="auto">
          <a:xfrm>
            <a:off x="4637088" y="2689225"/>
            <a:ext cx="3517900" cy="990600"/>
          </a:xfrm>
          <a:prstGeom prst="rect">
            <a:avLst/>
          </a:prstGeom>
          <a:solidFill>
            <a:schemeClr val="accent1">
              <a:alpha val="65097"/>
            </a:schemeClr>
          </a:solidFill>
          <a:ln w="28575">
            <a:solidFill>
              <a:schemeClr val="tx1"/>
            </a:solidFill>
            <a:miter lim="800000"/>
            <a:headEnd/>
            <a:tailEnd/>
          </a:ln>
        </p:spPr>
        <p:txBody>
          <a:bodyPr wrap="none" anchor="ctr"/>
          <a:lstStyle>
            <a:lvl1pPr>
              <a:defRPr sz="3000" b="1">
                <a:solidFill>
                  <a:schemeClr val="tx1"/>
                </a:solidFill>
                <a:latin typeface="Arial" charset="0"/>
              </a:defRPr>
            </a:lvl1pPr>
            <a:lvl2pPr marL="742950" indent="-285750">
              <a:defRPr sz="3000" b="1">
                <a:solidFill>
                  <a:schemeClr val="tx1"/>
                </a:solidFill>
                <a:latin typeface="Arial" charset="0"/>
              </a:defRPr>
            </a:lvl2pPr>
            <a:lvl3pPr marL="1143000" indent="-228600">
              <a:defRPr sz="3000" b="1">
                <a:solidFill>
                  <a:schemeClr val="tx1"/>
                </a:solidFill>
                <a:latin typeface="Arial" charset="0"/>
              </a:defRPr>
            </a:lvl3pPr>
            <a:lvl4pPr marL="1600200" indent="-228600">
              <a:defRPr sz="3000" b="1">
                <a:solidFill>
                  <a:schemeClr val="tx1"/>
                </a:solidFill>
                <a:latin typeface="Arial" charset="0"/>
              </a:defRPr>
            </a:lvl4pPr>
            <a:lvl5pPr marL="2057400" indent="-228600">
              <a:defRPr sz="3000" b="1">
                <a:solidFill>
                  <a:schemeClr val="tx1"/>
                </a:solidFill>
                <a:latin typeface="Arial" charset="0"/>
              </a:defRPr>
            </a:lvl5pPr>
            <a:lvl6pPr marL="2514600" indent="-228600" eaLnBrk="0" fontAlgn="base" hangingPunct="0">
              <a:lnSpc>
                <a:spcPct val="90000"/>
              </a:lnSpc>
              <a:spcBef>
                <a:spcPct val="0"/>
              </a:spcBef>
              <a:spcAft>
                <a:spcPct val="0"/>
              </a:spcAft>
              <a:defRPr sz="3000" b="1">
                <a:solidFill>
                  <a:schemeClr val="tx1"/>
                </a:solidFill>
                <a:latin typeface="Arial" charset="0"/>
              </a:defRPr>
            </a:lvl6pPr>
            <a:lvl7pPr marL="2971800" indent="-228600" eaLnBrk="0" fontAlgn="base" hangingPunct="0">
              <a:lnSpc>
                <a:spcPct val="90000"/>
              </a:lnSpc>
              <a:spcBef>
                <a:spcPct val="0"/>
              </a:spcBef>
              <a:spcAft>
                <a:spcPct val="0"/>
              </a:spcAft>
              <a:defRPr sz="3000" b="1">
                <a:solidFill>
                  <a:schemeClr val="tx1"/>
                </a:solidFill>
                <a:latin typeface="Arial" charset="0"/>
              </a:defRPr>
            </a:lvl7pPr>
            <a:lvl8pPr marL="3429000" indent="-228600" eaLnBrk="0" fontAlgn="base" hangingPunct="0">
              <a:lnSpc>
                <a:spcPct val="90000"/>
              </a:lnSpc>
              <a:spcBef>
                <a:spcPct val="0"/>
              </a:spcBef>
              <a:spcAft>
                <a:spcPct val="0"/>
              </a:spcAft>
              <a:defRPr sz="3000" b="1">
                <a:solidFill>
                  <a:schemeClr val="tx1"/>
                </a:solidFill>
                <a:latin typeface="Arial" charset="0"/>
              </a:defRPr>
            </a:lvl8pPr>
            <a:lvl9pPr marL="3886200" indent="-228600" eaLnBrk="0" fontAlgn="base" hangingPunct="0">
              <a:lnSpc>
                <a:spcPct val="90000"/>
              </a:lnSpc>
              <a:spcBef>
                <a:spcPct val="0"/>
              </a:spcBef>
              <a:spcAft>
                <a:spcPct val="0"/>
              </a:spcAft>
              <a:defRPr sz="3000" b="1">
                <a:solidFill>
                  <a:schemeClr val="tx1"/>
                </a:solidFill>
                <a:latin typeface="Arial" charset="0"/>
              </a:defRPr>
            </a:lvl9pPr>
          </a:lstStyle>
          <a:p>
            <a:endParaRPr lang="en-US" altLang="en-US"/>
          </a:p>
        </p:txBody>
      </p:sp>
      <p:sp>
        <p:nvSpPr>
          <p:cNvPr id="45106" name="Rectangle 44"/>
          <p:cNvSpPr>
            <a:spLocks noChangeArrowheads="1"/>
          </p:cNvSpPr>
          <p:nvPr/>
        </p:nvSpPr>
        <p:spPr bwMode="auto">
          <a:xfrm>
            <a:off x="3505200" y="4700588"/>
            <a:ext cx="4648200" cy="990600"/>
          </a:xfrm>
          <a:prstGeom prst="rect">
            <a:avLst/>
          </a:prstGeom>
          <a:solidFill>
            <a:schemeClr val="accent1">
              <a:alpha val="65097"/>
            </a:schemeClr>
          </a:solidFill>
          <a:ln w="28575">
            <a:solidFill>
              <a:schemeClr val="tx1"/>
            </a:solidFill>
            <a:miter lim="800000"/>
            <a:headEnd/>
            <a:tailEnd/>
          </a:ln>
        </p:spPr>
        <p:txBody>
          <a:bodyPr wrap="none" anchor="ctr"/>
          <a:lstStyle>
            <a:lvl1pPr>
              <a:defRPr sz="3000" b="1">
                <a:solidFill>
                  <a:schemeClr val="tx1"/>
                </a:solidFill>
                <a:latin typeface="Arial" charset="0"/>
              </a:defRPr>
            </a:lvl1pPr>
            <a:lvl2pPr marL="742950" indent="-285750">
              <a:defRPr sz="3000" b="1">
                <a:solidFill>
                  <a:schemeClr val="tx1"/>
                </a:solidFill>
                <a:latin typeface="Arial" charset="0"/>
              </a:defRPr>
            </a:lvl2pPr>
            <a:lvl3pPr marL="1143000" indent="-228600">
              <a:defRPr sz="3000" b="1">
                <a:solidFill>
                  <a:schemeClr val="tx1"/>
                </a:solidFill>
                <a:latin typeface="Arial" charset="0"/>
              </a:defRPr>
            </a:lvl3pPr>
            <a:lvl4pPr marL="1600200" indent="-228600">
              <a:defRPr sz="3000" b="1">
                <a:solidFill>
                  <a:schemeClr val="tx1"/>
                </a:solidFill>
                <a:latin typeface="Arial" charset="0"/>
              </a:defRPr>
            </a:lvl4pPr>
            <a:lvl5pPr marL="2057400" indent="-228600">
              <a:defRPr sz="3000" b="1">
                <a:solidFill>
                  <a:schemeClr val="tx1"/>
                </a:solidFill>
                <a:latin typeface="Arial" charset="0"/>
              </a:defRPr>
            </a:lvl5pPr>
            <a:lvl6pPr marL="2514600" indent="-228600" eaLnBrk="0" fontAlgn="base" hangingPunct="0">
              <a:lnSpc>
                <a:spcPct val="90000"/>
              </a:lnSpc>
              <a:spcBef>
                <a:spcPct val="0"/>
              </a:spcBef>
              <a:spcAft>
                <a:spcPct val="0"/>
              </a:spcAft>
              <a:defRPr sz="3000" b="1">
                <a:solidFill>
                  <a:schemeClr val="tx1"/>
                </a:solidFill>
                <a:latin typeface="Arial" charset="0"/>
              </a:defRPr>
            </a:lvl6pPr>
            <a:lvl7pPr marL="2971800" indent="-228600" eaLnBrk="0" fontAlgn="base" hangingPunct="0">
              <a:lnSpc>
                <a:spcPct val="90000"/>
              </a:lnSpc>
              <a:spcBef>
                <a:spcPct val="0"/>
              </a:spcBef>
              <a:spcAft>
                <a:spcPct val="0"/>
              </a:spcAft>
              <a:defRPr sz="3000" b="1">
                <a:solidFill>
                  <a:schemeClr val="tx1"/>
                </a:solidFill>
                <a:latin typeface="Arial" charset="0"/>
              </a:defRPr>
            </a:lvl7pPr>
            <a:lvl8pPr marL="3429000" indent="-228600" eaLnBrk="0" fontAlgn="base" hangingPunct="0">
              <a:lnSpc>
                <a:spcPct val="90000"/>
              </a:lnSpc>
              <a:spcBef>
                <a:spcPct val="0"/>
              </a:spcBef>
              <a:spcAft>
                <a:spcPct val="0"/>
              </a:spcAft>
              <a:defRPr sz="3000" b="1">
                <a:solidFill>
                  <a:schemeClr val="tx1"/>
                </a:solidFill>
                <a:latin typeface="Arial" charset="0"/>
              </a:defRPr>
            </a:lvl8pPr>
            <a:lvl9pPr marL="3886200" indent="-228600" eaLnBrk="0" fontAlgn="base" hangingPunct="0">
              <a:lnSpc>
                <a:spcPct val="90000"/>
              </a:lnSpc>
              <a:spcBef>
                <a:spcPct val="0"/>
              </a:spcBef>
              <a:spcAft>
                <a:spcPct val="0"/>
              </a:spcAft>
              <a:defRPr sz="3000" b="1">
                <a:solidFill>
                  <a:schemeClr val="tx1"/>
                </a:solidFill>
                <a:latin typeface="Arial" charset="0"/>
              </a:defRPr>
            </a:lvl9pPr>
          </a:lstStyle>
          <a:p>
            <a:endParaRPr lang="en-US" altLang="en-US"/>
          </a:p>
        </p:txBody>
      </p:sp>
      <mc:AlternateContent xmlns:mc="http://schemas.openxmlformats.org/markup-compatibility/2006">
        <mc:Choice xmlns:p14="http://schemas.microsoft.com/office/powerpoint/2010/main" Requires="p14">
          <p:contentPart p14:bwMode="auto" r:id="rId3">
            <p14:nvContentPartPr>
              <p14:cNvPr id="2" name="Ink 1">
                <a:extLst>
                  <a:ext uri="{FF2B5EF4-FFF2-40B4-BE49-F238E27FC236}">
                    <a16:creationId xmlns:a16="http://schemas.microsoft.com/office/drawing/2014/main" id="{08D320E8-5F23-430C-AEE2-47983A7778E4}"/>
                  </a:ext>
                </a:extLst>
              </p14:cNvPr>
              <p14:cNvContentPartPr/>
              <p14:nvPr/>
            </p14:nvContentPartPr>
            <p14:xfrm>
              <a:off x="468000" y="295560"/>
              <a:ext cx="6479640" cy="5396760"/>
            </p14:xfrm>
          </p:contentPart>
        </mc:Choice>
        <mc:Fallback>
          <p:pic>
            <p:nvPicPr>
              <p:cNvPr id="2" name="Ink 1">
                <a:extLst>
                  <a:ext uri="{FF2B5EF4-FFF2-40B4-BE49-F238E27FC236}">
                    <a16:creationId xmlns:a16="http://schemas.microsoft.com/office/drawing/2014/main" id="{08D320E8-5F23-430C-AEE2-47983A7778E4}"/>
                  </a:ext>
                </a:extLst>
              </p:cNvPr>
              <p:cNvPicPr/>
              <p:nvPr/>
            </p:nvPicPr>
            <p:blipFill>
              <a:blip r:embed="rId4"/>
              <a:stretch>
                <a:fillRect/>
              </a:stretch>
            </p:blipFill>
            <p:spPr>
              <a:xfrm>
                <a:off x="458640" y="286200"/>
                <a:ext cx="6498360" cy="5415480"/>
              </a:xfrm>
              <a:prstGeom prst="rect">
                <a:avLst/>
              </a:prstGeom>
            </p:spPr>
          </p:pic>
        </mc:Fallback>
      </mc:AlternateContent>
    </p:spTree>
    <p:extLst>
      <p:ext uri="{BB962C8B-B14F-4D97-AF65-F5344CB8AC3E}">
        <p14:creationId xmlns:p14="http://schemas.microsoft.com/office/powerpoint/2010/main" val="970925433"/>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p14="http://schemas.microsoft.com/office/powerpoint/2010/main" Requires="p14">
          <p:contentPart p14:bwMode="auto" r:id="rId2">
            <p14:nvContentPartPr>
              <p14:cNvPr id="2" name="Ink 1">
                <a:extLst>
                  <a:ext uri="{FF2B5EF4-FFF2-40B4-BE49-F238E27FC236}">
                    <a16:creationId xmlns:a16="http://schemas.microsoft.com/office/drawing/2014/main" id="{AE26C3C7-1CEC-4C9B-99CE-5B9FD337AAC1}"/>
                  </a:ext>
                </a:extLst>
              </p14:cNvPr>
              <p14:cNvContentPartPr/>
              <p14:nvPr/>
            </p14:nvContentPartPr>
            <p14:xfrm>
              <a:off x="98640" y="447120"/>
              <a:ext cx="8818560" cy="5810040"/>
            </p14:xfrm>
          </p:contentPart>
        </mc:Choice>
        <mc:Fallback>
          <p:pic>
            <p:nvPicPr>
              <p:cNvPr id="2" name="Ink 1">
                <a:extLst>
                  <a:ext uri="{FF2B5EF4-FFF2-40B4-BE49-F238E27FC236}">
                    <a16:creationId xmlns:a16="http://schemas.microsoft.com/office/drawing/2014/main" id="{AE26C3C7-1CEC-4C9B-99CE-5B9FD337AAC1}"/>
                  </a:ext>
                </a:extLst>
              </p:cNvPr>
              <p:cNvPicPr/>
              <p:nvPr/>
            </p:nvPicPr>
            <p:blipFill>
              <a:blip r:embed="rId3"/>
              <a:stretch>
                <a:fillRect/>
              </a:stretch>
            </p:blipFill>
            <p:spPr>
              <a:xfrm>
                <a:off x="89280" y="437760"/>
                <a:ext cx="8837280" cy="5828760"/>
              </a:xfrm>
              <a:prstGeom prst="rect">
                <a:avLst/>
              </a:prstGeom>
            </p:spPr>
          </p:pic>
        </mc:Fallback>
      </mc:AlternateContent>
    </p:spTree>
    <p:extLst>
      <p:ext uri="{BB962C8B-B14F-4D97-AF65-F5344CB8AC3E}">
        <p14:creationId xmlns:p14="http://schemas.microsoft.com/office/powerpoint/2010/main" val="232903757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3"/>
          <p:cNvSpPr>
            <a:spLocks noGrp="1" noChangeAspect="1" noChangeArrowheads="1"/>
          </p:cNvSpPr>
          <p:nvPr>
            <p:ph type="title"/>
          </p:nvPr>
        </p:nvSpPr>
        <p:spPr>
          <a:noFill/>
        </p:spPr>
        <p:txBody>
          <a:bodyPr/>
          <a:lstStyle/>
          <a:p>
            <a:r>
              <a:rPr lang="en-US" altLang="en-US"/>
              <a:t>Security Associations</a:t>
            </a:r>
          </a:p>
        </p:txBody>
      </p:sp>
      <p:pic>
        <p:nvPicPr>
          <p:cNvPr id="46083"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1258888"/>
            <a:ext cx="6934200" cy="446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4" name="AutoShape 5"/>
          <p:cNvSpPr>
            <a:spLocks/>
          </p:cNvSpPr>
          <p:nvPr/>
        </p:nvSpPr>
        <p:spPr bwMode="auto">
          <a:xfrm rot="5400000">
            <a:off x="5181600" y="3505200"/>
            <a:ext cx="1447800" cy="4343400"/>
          </a:xfrm>
          <a:prstGeom prst="rightBrace">
            <a:avLst>
              <a:gd name="adj1" fmla="val 25000"/>
              <a:gd name="adj2" fmla="val 50000"/>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3000" b="1">
                <a:solidFill>
                  <a:schemeClr val="tx1"/>
                </a:solidFill>
                <a:latin typeface="Arial" charset="0"/>
              </a:defRPr>
            </a:lvl1pPr>
            <a:lvl2pPr marL="742950" indent="-285750">
              <a:defRPr sz="3000" b="1">
                <a:solidFill>
                  <a:schemeClr val="tx1"/>
                </a:solidFill>
                <a:latin typeface="Arial" charset="0"/>
              </a:defRPr>
            </a:lvl2pPr>
            <a:lvl3pPr marL="1143000" indent="-228600">
              <a:defRPr sz="3000" b="1">
                <a:solidFill>
                  <a:schemeClr val="tx1"/>
                </a:solidFill>
                <a:latin typeface="Arial" charset="0"/>
              </a:defRPr>
            </a:lvl3pPr>
            <a:lvl4pPr marL="1600200" indent="-228600">
              <a:defRPr sz="3000" b="1">
                <a:solidFill>
                  <a:schemeClr val="tx1"/>
                </a:solidFill>
                <a:latin typeface="Arial" charset="0"/>
              </a:defRPr>
            </a:lvl4pPr>
            <a:lvl5pPr marL="2057400" indent="-228600">
              <a:defRPr sz="3000" b="1">
                <a:solidFill>
                  <a:schemeClr val="tx1"/>
                </a:solidFill>
                <a:latin typeface="Arial" charset="0"/>
              </a:defRPr>
            </a:lvl5pPr>
            <a:lvl6pPr marL="2514600" indent="-228600" eaLnBrk="0" fontAlgn="base" hangingPunct="0">
              <a:lnSpc>
                <a:spcPct val="90000"/>
              </a:lnSpc>
              <a:spcBef>
                <a:spcPct val="0"/>
              </a:spcBef>
              <a:spcAft>
                <a:spcPct val="0"/>
              </a:spcAft>
              <a:defRPr sz="3000" b="1">
                <a:solidFill>
                  <a:schemeClr val="tx1"/>
                </a:solidFill>
                <a:latin typeface="Arial" charset="0"/>
              </a:defRPr>
            </a:lvl6pPr>
            <a:lvl7pPr marL="2971800" indent="-228600" eaLnBrk="0" fontAlgn="base" hangingPunct="0">
              <a:lnSpc>
                <a:spcPct val="90000"/>
              </a:lnSpc>
              <a:spcBef>
                <a:spcPct val="0"/>
              </a:spcBef>
              <a:spcAft>
                <a:spcPct val="0"/>
              </a:spcAft>
              <a:defRPr sz="3000" b="1">
                <a:solidFill>
                  <a:schemeClr val="tx1"/>
                </a:solidFill>
                <a:latin typeface="Arial" charset="0"/>
              </a:defRPr>
            </a:lvl7pPr>
            <a:lvl8pPr marL="3429000" indent="-228600" eaLnBrk="0" fontAlgn="base" hangingPunct="0">
              <a:lnSpc>
                <a:spcPct val="90000"/>
              </a:lnSpc>
              <a:spcBef>
                <a:spcPct val="0"/>
              </a:spcBef>
              <a:spcAft>
                <a:spcPct val="0"/>
              </a:spcAft>
              <a:defRPr sz="3000" b="1">
                <a:solidFill>
                  <a:schemeClr val="tx1"/>
                </a:solidFill>
                <a:latin typeface="Arial" charset="0"/>
              </a:defRPr>
            </a:lvl8pPr>
            <a:lvl9pPr marL="3886200" indent="-228600" eaLnBrk="0" fontAlgn="base" hangingPunct="0">
              <a:lnSpc>
                <a:spcPct val="90000"/>
              </a:lnSpc>
              <a:spcBef>
                <a:spcPct val="0"/>
              </a:spcBef>
              <a:spcAft>
                <a:spcPct val="0"/>
              </a:spcAft>
              <a:defRPr sz="3000" b="1">
                <a:solidFill>
                  <a:schemeClr val="tx1"/>
                </a:solidFill>
                <a:latin typeface="Arial" charset="0"/>
              </a:defRPr>
            </a:lvl9pPr>
          </a:lstStyle>
          <a:p>
            <a:endParaRPr lang="en-US" altLang="en-US"/>
          </a:p>
        </p:txBody>
      </p:sp>
      <p:sp>
        <p:nvSpPr>
          <p:cNvPr id="1248258" name="Text Box 2"/>
          <p:cNvSpPr txBox="1">
            <a:spLocks noChangeArrowheads="1"/>
          </p:cNvSpPr>
          <p:nvPr/>
        </p:nvSpPr>
        <p:spPr bwMode="auto">
          <a:xfrm>
            <a:off x="3352800" y="6096000"/>
            <a:ext cx="5105400" cy="369888"/>
          </a:xfrm>
          <a:prstGeom prst="rect">
            <a:avLst/>
          </a:prstGeom>
          <a:solidFill>
            <a:schemeClr val="bg1">
              <a:lumMod val="85000"/>
            </a:schemeClr>
          </a:solidFill>
          <a:ln w="9525">
            <a:noFill/>
            <a:miter lim="800000"/>
            <a:headEnd/>
            <a:tailEnd/>
          </a:ln>
          <a:effectLst/>
        </p:spPr>
        <p:txBody>
          <a:bodyPr>
            <a:spAutoFit/>
          </a:bodyPr>
          <a:lstStyle/>
          <a:p>
            <a:pPr>
              <a:defRPr/>
            </a:pPr>
            <a:r>
              <a:rPr lang="en-US" sz="2000" b="0" dirty="0"/>
              <a:t>IPSec parameters are configured using IKE</a:t>
            </a: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959CDE04-142C-4A78-A4F7-9331A85BA562}"/>
                  </a:ext>
                </a:extLst>
              </p14:cNvPr>
              <p14:cNvContentPartPr/>
              <p14:nvPr/>
            </p14:nvContentPartPr>
            <p14:xfrm>
              <a:off x="6876720" y="4019400"/>
              <a:ext cx="1824120" cy="2568240"/>
            </p14:xfrm>
          </p:contentPart>
        </mc:Choice>
        <mc:Fallback>
          <p:pic>
            <p:nvPicPr>
              <p:cNvPr id="2" name="Ink 1">
                <a:extLst>
                  <a:ext uri="{FF2B5EF4-FFF2-40B4-BE49-F238E27FC236}">
                    <a16:creationId xmlns:a16="http://schemas.microsoft.com/office/drawing/2014/main" id="{959CDE04-142C-4A78-A4F7-9331A85BA562}"/>
                  </a:ext>
                </a:extLst>
              </p:cNvPr>
              <p:cNvPicPr/>
              <p:nvPr/>
            </p:nvPicPr>
            <p:blipFill>
              <a:blip r:embed="rId5"/>
              <a:stretch>
                <a:fillRect/>
              </a:stretch>
            </p:blipFill>
            <p:spPr>
              <a:xfrm>
                <a:off x="6867360" y="4010040"/>
                <a:ext cx="1842840" cy="2586960"/>
              </a:xfrm>
              <a:prstGeom prst="rect">
                <a:avLst/>
              </a:prstGeom>
            </p:spPr>
          </p:pic>
        </mc:Fallback>
      </mc:AlternateContent>
    </p:spTree>
    <p:extLst>
      <p:ext uri="{BB962C8B-B14F-4D97-AF65-F5344CB8AC3E}">
        <p14:creationId xmlns:p14="http://schemas.microsoft.com/office/powerpoint/2010/main" val="88707788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ChangeArrowheads="1"/>
          </p:cNvSpPr>
          <p:nvPr/>
        </p:nvSpPr>
        <p:spPr bwMode="auto">
          <a:xfrm>
            <a:off x="228600" y="1492250"/>
            <a:ext cx="75565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3025" tIns="36512" rIns="73025" bIns="36512">
            <a:spAutoFit/>
          </a:bodyPr>
          <a:lstStyle>
            <a:lvl1pPr>
              <a:defRPr sz="3000" b="1">
                <a:solidFill>
                  <a:schemeClr val="tx1"/>
                </a:solidFill>
                <a:latin typeface="Arial" charset="0"/>
              </a:defRPr>
            </a:lvl1pPr>
            <a:lvl2pPr marL="742950" indent="-285750">
              <a:defRPr sz="3000" b="1">
                <a:solidFill>
                  <a:schemeClr val="tx1"/>
                </a:solidFill>
                <a:latin typeface="Arial" charset="0"/>
              </a:defRPr>
            </a:lvl2pPr>
            <a:lvl3pPr marL="1143000" indent="-228600">
              <a:defRPr sz="3000" b="1">
                <a:solidFill>
                  <a:schemeClr val="tx1"/>
                </a:solidFill>
                <a:latin typeface="Arial" charset="0"/>
              </a:defRPr>
            </a:lvl3pPr>
            <a:lvl4pPr marL="1600200" indent="-228600">
              <a:defRPr sz="3000" b="1">
                <a:solidFill>
                  <a:schemeClr val="tx1"/>
                </a:solidFill>
                <a:latin typeface="Arial" charset="0"/>
              </a:defRPr>
            </a:lvl4pPr>
            <a:lvl5pPr marL="2057400" indent="-228600">
              <a:defRPr sz="3000" b="1">
                <a:solidFill>
                  <a:schemeClr val="tx1"/>
                </a:solidFill>
                <a:latin typeface="Arial" charset="0"/>
              </a:defRPr>
            </a:lvl5pPr>
            <a:lvl6pPr marL="2514600" indent="-228600" eaLnBrk="0" fontAlgn="base" hangingPunct="0">
              <a:lnSpc>
                <a:spcPct val="90000"/>
              </a:lnSpc>
              <a:spcBef>
                <a:spcPct val="0"/>
              </a:spcBef>
              <a:spcAft>
                <a:spcPct val="0"/>
              </a:spcAft>
              <a:defRPr sz="3000" b="1">
                <a:solidFill>
                  <a:schemeClr val="tx1"/>
                </a:solidFill>
                <a:latin typeface="Arial" charset="0"/>
              </a:defRPr>
            </a:lvl6pPr>
            <a:lvl7pPr marL="2971800" indent="-228600" eaLnBrk="0" fontAlgn="base" hangingPunct="0">
              <a:lnSpc>
                <a:spcPct val="90000"/>
              </a:lnSpc>
              <a:spcBef>
                <a:spcPct val="0"/>
              </a:spcBef>
              <a:spcAft>
                <a:spcPct val="0"/>
              </a:spcAft>
              <a:defRPr sz="3000" b="1">
                <a:solidFill>
                  <a:schemeClr val="tx1"/>
                </a:solidFill>
                <a:latin typeface="Arial" charset="0"/>
              </a:defRPr>
            </a:lvl7pPr>
            <a:lvl8pPr marL="3429000" indent="-228600" eaLnBrk="0" fontAlgn="base" hangingPunct="0">
              <a:lnSpc>
                <a:spcPct val="90000"/>
              </a:lnSpc>
              <a:spcBef>
                <a:spcPct val="0"/>
              </a:spcBef>
              <a:spcAft>
                <a:spcPct val="0"/>
              </a:spcAft>
              <a:defRPr sz="3000" b="1">
                <a:solidFill>
                  <a:schemeClr val="tx1"/>
                </a:solidFill>
                <a:latin typeface="Arial" charset="0"/>
              </a:defRPr>
            </a:lvl8pPr>
            <a:lvl9pPr marL="3886200" indent="-228600" eaLnBrk="0" fontAlgn="base" hangingPunct="0">
              <a:lnSpc>
                <a:spcPct val="90000"/>
              </a:lnSpc>
              <a:spcBef>
                <a:spcPct val="0"/>
              </a:spcBef>
              <a:spcAft>
                <a:spcPct val="0"/>
              </a:spcAft>
              <a:defRPr sz="3000" b="1">
                <a:solidFill>
                  <a:schemeClr val="tx1"/>
                </a:solidFill>
                <a:latin typeface="Arial" charset="0"/>
              </a:defRPr>
            </a:lvl9pPr>
          </a:lstStyle>
          <a:p>
            <a:r>
              <a:rPr lang="en-US" altLang="en-US" sz="1600" b="0">
                <a:latin typeface="Helvetica" charset="0"/>
              </a:rPr>
              <a:t>Host A</a:t>
            </a:r>
          </a:p>
        </p:txBody>
      </p:sp>
      <p:sp>
        <p:nvSpPr>
          <p:cNvPr id="47107" name="Rectangle 3"/>
          <p:cNvSpPr>
            <a:spLocks noChangeArrowheads="1"/>
          </p:cNvSpPr>
          <p:nvPr/>
        </p:nvSpPr>
        <p:spPr bwMode="auto">
          <a:xfrm>
            <a:off x="8083550" y="1492250"/>
            <a:ext cx="75565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3025" tIns="36512" rIns="73025" bIns="36512">
            <a:spAutoFit/>
          </a:bodyPr>
          <a:lstStyle>
            <a:lvl1pPr>
              <a:defRPr sz="3000" b="1">
                <a:solidFill>
                  <a:schemeClr val="tx1"/>
                </a:solidFill>
                <a:latin typeface="Arial" charset="0"/>
              </a:defRPr>
            </a:lvl1pPr>
            <a:lvl2pPr marL="742950" indent="-285750">
              <a:defRPr sz="3000" b="1">
                <a:solidFill>
                  <a:schemeClr val="tx1"/>
                </a:solidFill>
                <a:latin typeface="Arial" charset="0"/>
              </a:defRPr>
            </a:lvl2pPr>
            <a:lvl3pPr marL="1143000" indent="-228600">
              <a:defRPr sz="3000" b="1">
                <a:solidFill>
                  <a:schemeClr val="tx1"/>
                </a:solidFill>
                <a:latin typeface="Arial" charset="0"/>
              </a:defRPr>
            </a:lvl3pPr>
            <a:lvl4pPr marL="1600200" indent="-228600">
              <a:defRPr sz="3000" b="1">
                <a:solidFill>
                  <a:schemeClr val="tx1"/>
                </a:solidFill>
                <a:latin typeface="Arial" charset="0"/>
              </a:defRPr>
            </a:lvl4pPr>
            <a:lvl5pPr marL="2057400" indent="-228600">
              <a:defRPr sz="3000" b="1">
                <a:solidFill>
                  <a:schemeClr val="tx1"/>
                </a:solidFill>
                <a:latin typeface="Arial" charset="0"/>
              </a:defRPr>
            </a:lvl5pPr>
            <a:lvl6pPr marL="2514600" indent="-228600" eaLnBrk="0" fontAlgn="base" hangingPunct="0">
              <a:lnSpc>
                <a:spcPct val="90000"/>
              </a:lnSpc>
              <a:spcBef>
                <a:spcPct val="0"/>
              </a:spcBef>
              <a:spcAft>
                <a:spcPct val="0"/>
              </a:spcAft>
              <a:defRPr sz="3000" b="1">
                <a:solidFill>
                  <a:schemeClr val="tx1"/>
                </a:solidFill>
                <a:latin typeface="Arial" charset="0"/>
              </a:defRPr>
            </a:lvl6pPr>
            <a:lvl7pPr marL="2971800" indent="-228600" eaLnBrk="0" fontAlgn="base" hangingPunct="0">
              <a:lnSpc>
                <a:spcPct val="90000"/>
              </a:lnSpc>
              <a:spcBef>
                <a:spcPct val="0"/>
              </a:spcBef>
              <a:spcAft>
                <a:spcPct val="0"/>
              </a:spcAft>
              <a:defRPr sz="3000" b="1">
                <a:solidFill>
                  <a:schemeClr val="tx1"/>
                </a:solidFill>
                <a:latin typeface="Arial" charset="0"/>
              </a:defRPr>
            </a:lvl7pPr>
            <a:lvl8pPr marL="3429000" indent="-228600" eaLnBrk="0" fontAlgn="base" hangingPunct="0">
              <a:lnSpc>
                <a:spcPct val="90000"/>
              </a:lnSpc>
              <a:spcBef>
                <a:spcPct val="0"/>
              </a:spcBef>
              <a:spcAft>
                <a:spcPct val="0"/>
              </a:spcAft>
              <a:defRPr sz="3000" b="1">
                <a:solidFill>
                  <a:schemeClr val="tx1"/>
                </a:solidFill>
                <a:latin typeface="Arial" charset="0"/>
              </a:defRPr>
            </a:lvl8pPr>
            <a:lvl9pPr marL="3886200" indent="-228600" eaLnBrk="0" fontAlgn="base" hangingPunct="0">
              <a:lnSpc>
                <a:spcPct val="90000"/>
              </a:lnSpc>
              <a:spcBef>
                <a:spcPct val="0"/>
              </a:spcBef>
              <a:spcAft>
                <a:spcPct val="0"/>
              </a:spcAft>
              <a:defRPr sz="3000" b="1">
                <a:solidFill>
                  <a:schemeClr val="tx1"/>
                </a:solidFill>
                <a:latin typeface="Arial" charset="0"/>
              </a:defRPr>
            </a:lvl9pPr>
          </a:lstStyle>
          <a:p>
            <a:r>
              <a:rPr lang="en-US" altLang="en-US" sz="1600" b="0">
                <a:latin typeface="Helvetica" charset="0"/>
              </a:rPr>
              <a:t>Host B</a:t>
            </a:r>
          </a:p>
        </p:txBody>
      </p:sp>
      <p:sp>
        <p:nvSpPr>
          <p:cNvPr id="47108" name="Rectangle 4"/>
          <p:cNvSpPr>
            <a:spLocks noChangeArrowheads="1"/>
          </p:cNvSpPr>
          <p:nvPr/>
        </p:nvSpPr>
        <p:spPr bwMode="auto">
          <a:xfrm>
            <a:off x="2209800" y="1357313"/>
            <a:ext cx="461963"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3025" tIns="36512" rIns="73025" bIns="36512">
            <a:spAutoFit/>
          </a:bodyPr>
          <a:lstStyle>
            <a:lvl1pPr>
              <a:defRPr sz="3000" b="1">
                <a:solidFill>
                  <a:schemeClr val="tx1"/>
                </a:solidFill>
                <a:latin typeface="Arial" charset="0"/>
              </a:defRPr>
            </a:lvl1pPr>
            <a:lvl2pPr marL="742950" indent="-285750">
              <a:defRPr sz="3000" b="1">
                <a:solidFill>
                  <a:schemeClr val="tx1"/>
                </a:solidFill>
                <a:latin typeface="Arial" charset="0"/>
              </a:defRPr>
            </a:lvl2pPr>
            <a:lvl3pPr marL="1143000" indent="-228600">
              <a:defRPr sz="3000" b="1">
                <a:solidFill>
                  <a:schemeClr val="tx1"/>
                </a:solidFill>
                <a:latin typeface="Arial" charset="0"/>
              </a:defRPr>
            </a:lvl3pPr>
            <a:lvl4pPr marL="1600200" indent="-228600">
              <a:defRPr sz="3000" b="1">
                <a:solidFill>
                  <a:schemeClr val="tx1"/>
                </a:solidFill>
                <a:latin typeface="Arial" charset="0"/>
              </a:defRPr>
            </a:lvl4pPr>
            <a:lvl5pPr marL="2057400" indent="-228600">
              <a:defRPr sz="3000" b="1">
                <a:solidFill>
                  <a:schemeClr val="tx1"/>
                </a:solidFill>
                <a:latin typeface="Arial" charset="0"/>
              </a:defRPr>
            </a:lvl5pPr>
            <a:lvl6pPr marL="2514600" indent="-228600" eaLnBrk="0" fontAlgn="base" hangingPunct="0">
              <a:lnSpc>
                <a:spcPct val="90000"/>
              </a:lnSpc>
              <a:spcBef>
                <a:spcPct val="0"/>
              </a:spcBef>
              <a:spcAft>
                <a:spcPct val="0"/>
              </a:spcAft>
              <a:defRPr sz="3000" b="1">
                <a:solidFill>
                  <a:schemeClr val="tx1"/>
                </a:solidFill>
                <a:latin typeface="Arial" charset="0"/>
              </a:defRPr>
            </a:lvl6pPr>
            <a:lvl7pPr marL="2971800" indent="-228600" eaLnBrk="0" fontAlgn="base" hangingPunct="0">
              <a:lnSpc>
                <a:spcPct val="90000"/>
              </a:lnSpc>
              <a:spcBef>
                <a:spcPct val="0"/>
              </a:spcBef>
              <a:spcAft>
                <a:spcPct val="0"/>
              </a:spcAft>
              <a:defRPr sz="3000" b="1">
                <a:solidFill>
                  <a:schemeClr val="tx1"/>
                </a:solidFill>
                <a:latin typeface="Arial" charset="0"/>
              </a:defRPr>
            </a:lvl7pPr>
            <a:lvl8pPr marL="3429000" indent="-228600" eaLnBrk="0" fontAlgn="base" hangingPunct="0">
              <a:lnSpc>
                <a:spcPct val="90000"/>
              </a:lnSpc>
              <a:spcBef>
                <a:spcPct val="0"/>
              </a:spcBef>
              <a:spcAft>
                <a:spcPct val="0"/>
              </a:spcAft>
              <a:defRPr sz="3000" b="1">
                <a:solidFill>
                  <a:schemeClr val="tx1"/>
                </a:solidFill>
                <a:latin typeface="Arial" charset="0"/>
              </a:defRPr>
            </a:lvl8pPr>
            <a:lvl9pPr marL="3886200" indent="-228600" eaLnBrk="0" fontAlgn="base" hangingPunct="0">
              <a:lnSpc>
                <a:spcPct val="90000"/>
              </a:lnSpc>
              <a:spcBef>
                <a:spcPct val="0"/>
              </a:spcBef>
              <a:spcAft>
                <a:spcPct val="0"/>
              </a:spcAft>
              <a:defRPr sz="3000" b="1">
                <a:solidFill>
                  <a:schemeClr val="tx1"/>
                </a:solidFill>
                <a:latin typeface="Arial" charset="0"/>
              </a:defRPr>
            </a:lvl9pPr>
          </a:lstStyle>
          <a:p>
            <a:r>
              <a:rPr lang="en-US" altLang="en-US" sz="1600" b="0">
                <a:latin typeface="Helvetica" charset="0"/>
              </a:rPr>
              <a:t>R1 </a:t>
            </a:r>
          </a:p>
        </p:txBody>
      </p:sp>
      <p:sp>
        <p:nvSpPr>
          <p:cNvPr id="47109" name="Rectangle 5"/>
          <p:cNvSpPr>
            <a:spLocks noChangeArrowheads="1"/>
          </p:cNvSpPr>
          <p:nvPr/>
        </p:nvSpPr>
        <p:spPr bwMode="auto">
          <a:xfrm>
            <a:off x="5867400" y="1357313"/>
            <a:ext cx="461963"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3025" tIns="36512" rIns="73025" bIns="36512">
            <a:spAutoFit/>
          </a:bodyPr>
          <a:lstStyle>
            <a:lvl1pPr>
              <a:defRPr sz="3000" b="1">
                <a:solidFill>
                  <a:schemeClr val="tx1"/>
                </a:solidFill>
                <a:latin typeface="Arial" charset="0"/>
              </a:defRPr>
            </a:lvl1pPr>
            <a:lvl2pPr marL="742950" indent="-285750">
              <a:defRPr sz="3000" b="1">
                <a:solidFill>
                  <a:schemeClr val="tx1"/>
                </a:solidFill>
                <a:latin typeface="Arial" charset="0"/>
              </a:defRPr>
            </a:lvl2pPr>
            <a:lvl3pPr marL="1143000" indent="-228600">
              <a:defRPr sz="3000" b="1">
                <a:solidFill>
                  <a:schemeClr val="tx1"/>
                </a:solidFill>
                <a:latin typeface="Arial" charset="0"/>
              </a:defRPr>
            </a:lvl3pPr>
            <a:lvl4pPr marL="1600200" indent="-228600">
              <a:defRPr sz="3000" b="1">
                <a:solidFill>
                  <a:schemeClr val="tx1"/>
                </a:solidFill>
                <a:latin typeface="Arial" charset="0"/>
              </a:defRPr>
            </a:lvl4pPr>
            <a:lvl5pPr marL="2057400" indent="-228600">
              <a:defRPr sz="3000" b="1">
                <a:solidFill>
                  <a:schemeClr val="tx1"/>
                </a:solidFill>
                <a:latin typeface="Arial" charset="0"/>
              </a:defRPr>
            </a:lvl5pPr>
            <a:lvl6pPr marL="2514600" indent="-228600" eaLnBrk="0" fontAlgn="base" hangingPunct="0">
              <a:lnSpc>
                <a:spcPct val="90000"/>
              </a:lnSpc>
              <a:spcBef>
                <a:spcPct val="0"/>
              </a:spcBef>
              <a:spcAft>
                <a:spcPct val="0"/>
              </a:spcAft>
              <a:defRPr sz="3000" b="1">
                <a:solidFill>
                  <a:schemeClr val="tx1"/>
                </a:solidFill>
                <a:latin typeface="Arial" charset="0"/>
              </a:defRPr>
            </a:lvl6pPr>
            <a:lvl7pPr marL="2971800" indent="-228600" eaLnBrk="0" fontAlgn="base" hangingPunct="0">
              <a:lnSpc>
                <a:spcPct val="90000"/>
              </a:lnSpc>
              <a:spcBef>
                <a:spcPct val="0"/>
              </a:spcBef>
              <a:spcAft>
                <a:spcPct val="0"/>
              </a:spcAft>
              <a:defRPr sz="3000" b="1">
                <a:solidFill>
                  <a:schemeClr val="tx1"/>
                </a:solidFill>
                <a:latin typeface="Arial" charset="0"/>
              </a:defRPr>
            </a:lvl7pPr>
            <a:lvl8pPr marL="3429000" indent="-228600" eaLnBrk="0" fontAlgn="base" hangingPunct="0">
              <a:lnSpc>
                <a:spcPct val="90000"/>
              </a:lnSpc>
              <a:spcBef>
                <a:spcPct val="0"/>
              </a:spcBef>
              <a:spcAft>
                <a:spcPct val="0"/>
              </a:spcAft>
              <a:defRPr sz="3000" b="1">
                <a:solidFill>
                  <a:schemeClr val="tx1"/>
                </a:solidFill>
                <a:latin typeface="Arial" charset="0"/>
              </a:defRPr>
            </a:lvl8pPr>
            <a:lvl9pPr marL="3886200" indent="-228600" eaLnBrk="0" fontAlgn="base" hangingPunct="0">
              <a:lnSpc>
                <a:spcPct val="90000"/>
              </a:lnSpc>
              <a:spcBef>
                <a:spcPct val="0"/>
              </a:spcBef>
              <a:spcAft>
                <a:spcPct val="0"/>
              </a:spcAft>
              <a:defRPr sz="3000" b="1">
                <a:solidFill>
                  <a:schemeClr val="tx1"/>
                </a:solidFill>
                <a:latin typeface="Arial" charset="0"/>
              </a:defRPr>
            </a:lvl9pPr>
          </a:lstStyle>
          <a:p>
            <a:r>
              <a:rPr lang="en-US" altLang="en-US" sz="1600" b="0">
                <a:latin typeface="Helvetica" charset="0"/>
              </a:rPr>
              <a:t>R2 </a:t>
            </a:r>
          </a:p>
        </p:txBody>
      </p:sp>
      <p:sp>
        <p:nvSpPr>
          <p:cNvPr id="47110" name="Text Box 6"/>
          <p:cNvSpPr txBox="1">
            <a:spLocks noChangeArrowheads="1"/>
          </p:cNvSpPr>
          <p:nvPr/>
        </p:nvSpPr>
        <p:spPr bwMode="auto">
          <a:xfrm>
            <a:off x="779463" y="2144713"/>
            <a:ext cx="9906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a:defRPr sz="3000" b="1">
                <a:solidFill>
                  <a:schemeClr val="tx1"/>
                </a:solidFill>
                <a:latin typeface="Arial" charset="0"/>
              </a:defRPr>
            </a:lvl1pPr>
            <a:lvl2pPr marL="742950" indent="-285750">
              <a:defRPr sz="3000" b="1">
                <a:solidFill>
                  <a:schemeClr val="tx1"/>
                </a:solidFill>
                <a:latin typeface="Arial" charset="0"/>
              </a:defRPr>
            </a:lvl2pPr>
            <a:lvl3pPr marL="1143000" indent="-228600">
              <a:defRPr sz="3000" b="1">
                <a:solidFill>
                  <a:schemeClr val="tx1"/>
                </a:solidFill>
                <a:latin typeface="Arial" charset="0"/>
              </a:defRPr>
            </a:lvl3pPr>
            <a:lvl4pPr marL="1600200" indent="-228600">
              <a:defRPr sz="3000" b="1">
                <a:solidFill>
                  <a:schemeClr val="tx1"/>
                </a:solidFill>
                <a:latin typeface="Arial" charset="0"/>
              </a:defRPr>
            </a:lvl4pPr>
            <a:lvl5pPr marL="2057400" indent="-228600">
              <a:defRPr sz="3000" b="1">
                <a:solidFill>
                  <a:schemeClr val="tx1"/>
                </a:solidFill>
                <a:latin typeface="Arial" charset="0"/>
              </a:defRPr>
            </a:lvl5pPr>
            <a:lvl6pPr marL="2514600" indent="-228600" eaLnBrk="0" fontAlgn="base" hangingPunct="0">
              <a:lnSpc>
                <a:spcPct val="90000"/>
              </a:lnSpc>
              <a:spcBef>
                <a:spcPct val="0"/>
              </a:spcBef>
              <a:spcAft>
                <a:spcPct val="0"/>
              </a:spcAft>
              <a:defRPr sz="3000" b="1">
                <a:solidFill>
                  <a:schemeClr val="tx1"/>
                </a:solidFill>
                <a:latin typeface="Arial" charset="0"/>
              </a:defRPr>
            </a:lvl6pPr>
            <a:lvl7pPr marL="2971800" indent="-228600" eaLnBrk="0" fontAlgn="base" hangingPunct="0">
              <a:lnSpc>
                <a:spcPct val="90000"/>
              </a:lnSpc>
              <a:spcBef>
                <a:spcPct val="0"/>
              </a:spcBef>
              <a:spcAft>
                <a:spcPct val="0"/>
              </a:spcAft>
              <a:defRPr sz="3000" b="1">
                <a:solidFill>
                  <a:schemeClr val="tx1"/>
                </a:solidFill>
                <a:latin typeface="Arial" charset="0"/>
              </a:defRPr>
            </a:lvl7pPr>
            <a:lvl8pPr marL="3429000" indent="-228600" eaLnBrk="0" fontAlgn="base" hangingPunct="0">
              <a:lnSpc>
                <a:spcPct val="90000"/>
              </a:lnSpc>
              <a:spcBef>
                <a:spcPct val="0"/>
              </a:spcBef>
              <a:spcAft>
                <a:spcPct val="0"/>
              </a:spcAft>
              <a:defRPr sz="3000" b="1">
                <a:solidFill>
                  <a:schemeClr val="tx1"/>
                </a:solidFill>
                <a:latin typeface="Arial" charset="0"/>
              </a:defRPr>
            </a:lvl8pPr>
            <a:lvl9pPr marL="3886200" indent="-228600" eaLnBrk="0" fontAlgn="base" hangingPunct="0">
              <a:lnSpc>
                <a:spcPct val="90000"/>
              </a:lnSpc>
              <a:spcBef>
                <a:spcPct val="0"/>
              </a:spcBef>
              <a:spcAft>
                <a:spcPct val="0"/>
              </a:spcAft>
              <a:defRPr sz="3000" b="1">
                <a:solidFill>
                  <a:schemeClr val="tx1"/>
                </a:solidFill>
                <a:latin typeface="Arial" charset="0"/>
              </a:defRPr>
            </a:lvl9pPr>
          </a:lstStyle>
          <a:p>
            <a:r>
              <a:rPr lang="en-US" altLang="en-US" sz="1600" b="0">
                <a:latin typeface="Helvetica" charset="0"/>
              </a:rPr>
              <a:t>10.0.1.3</a:t>
            </a:r>
          </a:p>
        </p:txBody>
      </p:sp>
      <p:sp>
        <p:nvSpPr>
          <p:cNvPr id="47111" name="Text Box 7"/>
          <p:cNvSpPr txBox="1">
            <a:spLocks noChangeArrowheads="1"/>
          </p:cNvSpPr>
          <p:nvPr/>
        </p:nvSpPr>
        <p:spPr bwMode="auto">
          <a:xfrm>
            <a:off x="7346950" y="2090738"/>
            <a:ext cx="10287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a:defRPr sz="3000" b="1">
                <a:solidFill>
                  <a:schemeClr val="tx1"/>
                </a:solidFill>
                <a:latin typeface="Arial" charset="0"/>
              </a:defRPr>
            </a:lvl1pPr>
            <a:lvl2pPr marL="742950" indent="-285750">
              <a:defRPr sz="3000" b="1">
                <a:solidFill>
                  <a:schemeClr val="tx1"/>
                </a:solidFill>
                <a:latin typeface="Arial" charset="0"/>
              </a:defRPr>
            </a:lvl2pPr>
            <a:lvl3pPr marL="1143000" indent="-228600">
              <a:defRPr sz="3000" b="1">
                <a:solidFill>
                  <a:schemeClr val="tx1"/>
                </a:solidFill>
                <a:latin typeface="Arial" charset="0"/>
              </a:defRPr>
            </a:lvl3pPr>
            <a:lvl4pPr marL="1600200" indent="-228600">
              <a:defRPr sz="3000" b="1">
                <a:solidFill>
                  <a:schemeClr val="tx1"/>
                </a:solidFill>
                <a:latin typeface="Arial" charset="0"/>
              </a:defRPr>
            </a:lvl4pPr>
            <a:lvl5pPr marL="2057400" indent="-228600">
              <a:defRPr sz="3000" b="1">
                <a:solidFill>
                  <a:schemeClr val="tx1"/>
                </a:solidFill>
                <a:latin typeface="Arial" charset="0"/>
              </a:defRPr>
            </a:lvl5pPr>
            <a:lvl6pPr marL="2514600" indent="-228600" eaLnBrk="0" fontAlgn="base" hangingPunct="0">
              <a:lnSpc>
                <a:spcPct val="90000"/>
              </a:lnSpc>
              <a:spcBef>
                <a:spcPct val="0"/>
              </a:spcBef>
              <a:spcAft>
                <a:spcPct val="0"/>
              </a:spcAft>
              <a:defRPr sz="3000" b="1">
                <a:solidFill>
                  <a:schemeClr val="tx1"/>
                </a:solidFill>
                <a:latin typeface="Arial" charset="0"/>
              </a:defRPr>
            </a:lvl6pPr>
            <a:lvl7pPr marL="2971800" indent="-228600" eaLnBrk="0" fontAlgn="base" hangingPunct="0">
              <a:lnSpc>
                <a:spcPct val="90000"/>
              </a:lnSpc>
              <a:spcBef>
                <a:spcPct val="0"/>
              </a:spcBef>
              <a:spcAft>
                <a:spcPct val="0"/>
              </a:spcAft>
              <a:defRPr sz="3000" b="1">
                <a:solidFill>
                  <a:schemeClr val="tx1"/>
                </a:solidFill>
                <a:latin typeface="Arial" charset="0"/>
              </a:defRPr>
            </a:lvl7pPr>
            <a:lvl8pPr marL="3429000" indent="-228600" eaLnBrk="0" fontAlgn="base" hangingPunct="0">
              <a:lnSpc>
                <a:spcPct val="90000"/>
              </a:lnSpc>
              <a:spcBef>
                <a:spcPct val="0"/>
              </a:spcBef>
              <a:spcAft>
                <a:spcPct val="0"/>
              </a:spcAft>
              <a:defRPr sz="3000" b="1">
                <a:solidFill>
                  <a:schemeClr val="tx1"/>
                </a:solidFill>
                <a:latin typeface="Arial" charset="0"/>
              </a:defRPr>
            </a:lvl8pPr>
            <a:lvl9pPr marL="3886200" indent="-228600" eaLnBrk="0" fontAlgn="base" hangingPunct="0">
              <a:lnSpc>
                <a:spcPct val="90000"/>
              </a:lnSpc>
              <a:spcBef>
                <a:spcPct val="0"/>
              </a:spcBef>
              <a:spcAft>
                <a:spcPct val="0"/>
              </a:spcAft>
              <a:defRPr sz="3000" b="1">
                <a:solidFill>
                  <a:schemeClr val="tx1"/>
                </a:solidFill>
                <a:latin typeface="Arial" charset="0"/>
              </a:defRPr>
            </a:lvl9pPr>
          </a:lstStyle>
          <a:p>
            <a:r>
              <a:rPr lang="en-US" altLang="en-US" sz="1600" b="0">
                <a:latin typeface="Helvetica" charset="0"/>
              </a:rPr>
              <a:t>10.0.2.3</a:t>
            </a:r>
          </a:p>
        </p:txBody>
      </p:sp>
      <p:sp>
        <p:nvSpPr>
          <p:cNvPr id="47112" name="Text Box 8"/>
          <p:cNvSpPr txBox="1">
            <a:spLocks noChangeArrowheads="1"/>
          </p:cNvSpPr>
          <p:nvPr/>
        </p:nvSpPr>
        <p:spPr bwMode="auto">
          <a:xfrm>
            <a:off x="639763" y="2616200"/>
            <a:ext cx="236061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defRPr sz="3000" b="1">
                <a:solidFill>
                  <a:schemeClr val="tx1"/>
                </a:solidFill>
                <a:latin typeface="Arial" charset="0"/>
              </a:defRPr>
            </a:lvl1pPr>
            <a:lvl2pPr marL="742950" indent="-285750">
              <a:defRPr sz="3000" b="1">
                <a:solidFill>
                  <a:schemeClr val="tx1"/>
                </a:solidFill>
                <a:latin typeface="Arial" charset="0"/>
              </a:defRPr>
            </a:lvl2pPr>
            <a:lvl3pPr marL="1143000" indent="-228600">
              <a:defRPr sz="3000" b="1">
                <a:solidFill>
                  <a:schemeClr val="tx1"/>
                </a:solidFill>
                <a:latin typeface="Arial" charset="0"/>
              </a:defRPr>
            </a:lvl3pPr>
            <a:lvl4pPr marL="1600200" indent="-228600">
              <a:defRPr sz="3000" b="1">
                <a:solidFill>
                  <a:schemeClr val="tx1"/>
                </a:solidFill>
                <a:latin typeface="Arial" charset="0"/>
              </a:defRPr>
            </a:lvl4pPr>
            <a:lvl5pPr marL="2057400" indent="-228600">
              <a:defRPr sz="3000" b="1">
                <a:solidFill>
                  <a:schemeClr val="tx1"/>
                </a:solidFill>
                <a:latin typeface="Arial" charset="0"/>
              </a:defRPr>
            </a:lvl5pPr>
            <a:lvl6pPr marL="2514600" indent="-228600" eaLnBrk="0" fontAlgn="base" hangingPunct="0">
              <a:lnSpc>
                <a:spcPct val="90000"/>
              </a:lnSpc>
              <a:spcBef>
                <a:spcPct val="0"/>
              </a:spcBef>
              <a:spcAft>
                <a:spcPct val="0"/>
              </a:spcAft>
              <a:defRPr sz="3000" b="1">
                <a:solidFill>
                  <a:schemeClr val="tx1"/>
                </a:solidFill>
                <a:latin typeface="Arial" charset="0"/>
              </a:defRPr>
            </a:lvl6pPr>
            <a:lvl7pPr marL="2971800" indent="-228600" eaLnBrk="0" fontAlgn="base" hangingPunct="0">
              <a:lnSpc>
                <a:spcPct val="90000"/>
              </a:lnSpc>
              <a:spcBef>
                <a:spcPct val="0"/>
              </a:spcBef>
              <a:spcAft>
                <a:spcPct val="0"/>
              </a:spcAft>
              <a:defRPr sz="3000" b="1">
                <a:solidFill>
                  <a:schemeClr val="tx1"/>
                </a:solidFill>
                <a:latin typeface="Arial" charset="0"/>
              </a:defRPr>
            </a:lvl7pPr>
            <a:lvl8pPr marL="3429000" indent="-228600" eaLnBrk="0" fontAlgn="base" hangingPunct="0">
              <a:lnSpc>
                <a:spcPct val="90000"/>
              </a:lnSpc>
              <a:spcBef>
                <a:spcPct val="0"/>
              </a:spcBef>
              <a:spcAft>
                <a:spcPct val="0"/>
              </a:spcAft>
              <a:defRPr sz="3000" b="1">
                <a:solidFill>
                  <a:schemeClr val="tx1"/>
                </a:solidFill>
                <a:latin typeface="Arial" charset="0"/>
              </a:defRPr>
            </a:lvl8pPr>
            <a:lvl9pPr marL="3886200" indent="-228600" eaLnBrk="0" fontAlgn="base" hangingPunct="0">
              <a:lnSpc>
                <a:spcPct val="90000"/>
              </a:lnSpc>
              <a:spcBef>
                <a:spcPct val="0"/>
              </a:spcBef>
              <a:spcAft>
                <a:spcPct val="0"/>
              </a:spcAft>
              <a:defRPr sz="3000" b="1">
                <a:solidFill>
                  <a:schemeClr val="tx1"/>
                </a:solidFill>
                <a:latin typeface="Arial" charset="0"/>
              </a:defRPr>
            </a:lvl9pPr>
          </a:lstStyle>
          <a:p>
            <a:r>
              <a:rPr lang="en-US" altLang="en-US" sz="1600">
                <a:latin typeface="Helvetica" charset="0"/>
              </a:rPr>
              <a:t>IKE Phase 1 Exchange</a:t>
            </a:r>
          </a:p>
        </p:txBody>
      </p:sp>
      <p:sp>
        <p:nvSpPr>
          <p:cNvPr id="47113" name="Text Box 9"/>
          <p:cNvSpPr txBox="1">
            <a:spLocks noChangeArrowheads="1"/>
          </p:cNvSpPr>
          <p:nvPr/>
        </p:nvSpPr>
        <p:spPr bwMode="auto">
          <a:xfrm>
            <a:off x="685800" y="3025775"/>
            <a:ext cx="2209800" cy="163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marL="171450" indent="-171450">
              <a:defRPr sz="3000" b="1">
                <a:solidFill>
                  <a:schemeClr val="tx1"/>
                </a:solidFill>
                <a:latin typeface="Arial" charset="0"/>
              </a:defRPr>
            </a:lvl1pPr>
            <a:lvl2pPr marL="742950" indent="-285750">
              <a:defRPr sz="3000" b="1">
                <a:solidFill>
                  <a:schemeClr val="tx1"/>
                </a:solidFill>
                <a:latin typeface="Arial" charset="0"/>
              </a:defRPr>
            </a:lvl2pPr>
            <a:lvl3pPr marL="1143000" indent="-228600">
              <a:defRPr sz="3000" b="1">
                <a:solidFill>
                  <a:schemeClr val="tx1"/>
                </a:solidFill>
                <a:latin typeface="Arial" charset="0"/>
              </a:defRPr>
            </a:lvl3pPr>
            <a:lvl4pPr marL="1600200" indent="-228600">
              <a:defRPr sz="3000" b="1">
                <a:solidFill>
                  <a:schemeClr val="tx1"/>
                </a:solidFill>
                <a:latin typeface="Arial" charset="0"/>
              </a:defRPr>
            </a:lvl4pPr>
            <a:lvl5pPr marL="2057400" indent="-228600">
              <a:defRPr sz="3000" b="1">
                <a:solidFill>
                  <a:schemeClr val="tx1"/>
                </a:solidFill>
                <a:latin typeface="Arial" charset="0"/>
              </a:defRPr>
            </a:lvl5pPr>
            <a:lvl6pPr marL="2514600" indent="-228600" eaLnBrk="0" fontAlgn="base" hangingPunct="0">
              <a:lnSpc>
                <a:spcPct val="90000"/>
              </a:lnSpc>
              <a:spcBef>
                <a:spcPct val="0"/>
              </a:spcBef>
              <a:spcAft>
                <a:spcPct val="0"/>
              </a:spcAft>
              <a:defRPr sz="3000" b="1">
                <a:solidFill>
                  <a:schemeClr val="tx1"/>
                </a:solidFill>
                <a:latin typeface="Arial" charset="0"/>
              </a:defRPr>
            </a:lvl6pPr>
            <a:lvl7pPr marL="2971800" indent="-228600" eaLnBrk="0" fontAlgn="base" hangingPunct="0">
              <a:lnSpc>
                <a:spcPct val="90000"/>
              </a:lnSpc>
              <a:spcBef>
                <a:spcPct val="0"/>
              </a:spcBef>
              <a:spcAft>
                <a:spcPct val="0"/>
              </a:spcAft>
              <a:defRPr sz="3000" b="1">
                <a:solidFill>
                  <a:schemeClr val="tx1"/>
                </a:solidFill>
                <a:latin typeface="Arial" charset="0"/>
              </a:defRPr>
            </a:lvl7pPr>
            <a:lvl8pPr marL="3429000" indent="-228600" eaLnBrk="0" fontAlgn="base" hangingPunct="0">
              <a:lnSpc>
                <a:spcPct val="90000"/>
              </a:lnSpc>
              <a:spcBef>
                <a:spcPct val="0"/>
              </a:spcBef>
              <a:spcAft>
                <a:spcPct val="0"/>
              </a:spcAft>
              <a:defRPr sz="3000" b="1">
                <a:solidFill>
                  <a:schemeClr val="tx1"/>
                </a:solidFill>
                <a:latin typeface="Arial" charset="0"/>
              </a:defRPr>
            </a:lvl8pPr>
            <a:lvl9pPr marL="3886200" indent="-228600" eaLnBrk="0" fontAlgn="base" hangingPunct="0">
              <a:lnSpc>
                <a:spcPct val="90000"/>
              </a:lnSpc>
              <a:spcBef>
                <a:spcPct val="0"/>
              </a:spcBef>
              <a:spcAft>
                <a:spcPct val="0"/>
              </a:spcAft>
              <a:defRPr sz="3000" b="1">
                <a:solidFill>
                  <a:schemeClr val="tx1"/>
                </a:solidFill>
                <a:latin typeface="Arial" charset="0"/>
              </a:defRPr>
            </a:lvl9pPr>
          </a:lstStyle>
          <a:p>
            <a:pPr>
              <a:lnSpc>
                <a:spcPct val="105000"/>
              </a:lnSpc>
              <a:spcBef>
                <a:spcPct val="15000"/>
              </a:spcBef>
              <a:spcAft>
                <a:spcPct val="15000"/>
              </a:spcAft>
              <a:buFontTx/>
              <a:buAutoNum type="arabicPeriod"/>
            </a:pPr>
            <a:r>
              <a:rPr lang="en-US" altLang="en-US" sz="1200">
                <a:latin typeface="Helvetica" charset="0"/>
              </a:rPr>
              <a:t>Negotiate IKE policy sets</a:t>
            </a:r>
            <a:endParaRPr lang="en-US" altLang="en-US" sz="700">
              <a:latin typeface="Helvetica" charset="0"/>
            </a:endParaRPr>
          </a:p>
          <a:p>
            <a:pPr>
              <a:lnSpc>
                <a:spcPct val="105000"/>
              </a:lnSpc>
              <a:spcBef>
                <a:spcPct val="15000"/>
              </a:spcBef>
              <a:spcAft>
                <a:spcPct val="15000"/>
              </a:spcAft>
              <a:buFontTx/>
              <a:buAutoNum type="arabicPeriod"/>
            </a:pPr>
            <a:endParaRPr lang="en-US" altLang="en-US" sz="2800">
              <a:latin typeface="Helvetica" charset="0"/>
            </a:endParaRPr>
          </a:p>
          <a:p>
            <a:pPr>
              <a:lnSpc>
                <a:spcPct val="105000"/>
              </a:lnSpc>
              <a:spcBef>
                <a:spcPct val="15000"/>
              </a:spcBef>
              <a:spcAft>
                <a:spcPct val="15000"/>
              </a:spcAft>
              <a:buFontTx/>
              <a:buAutoNum type="arabicPeriod"/>
            </a:pPr>
            <a:r>
              <a:rPr lang="en-US" altLang="en-US" sz="1200">
                <a:latin typeface="Helvetica" charset="0"/>
              </a:rPr>
              <a:t>DH key exchange</a:t>
            </a:r>
          </a:p>
          <a:p>
            <a:pPr>
              <a:lnSpc>
                <a:spcPct val="105000"/>
              </a:lnSpc>
              <a:spcBef>
                <a:spcPct val="15000"/>
              </a:spcBef>
              <a:spcAft>
                <a:spcPct val="15000"/>
              </a:spcAft>
              <a:buFontTx/>
              <a:buAutoNum type="arabicPeriod"/>
            </a:pPr>
            <a:endParaRPr lang="en-US" altLang="en-US" sz="1400">
              <a:latin typeface="Helvetica" charset="0"/>
            </a:endParaRPr>
          </a:p>
          <a:p>
            <a:pPr>
              <a:lnSpc>
                <a:spcPct val="105000"/>
              </a:lnSpc>
              <a:spcBef>
                <a:spcPct val="15000"/>
              </a:spcBef>
              <a:spcAft>
                <a:spcPct val="15000"/>
              </a:spcAft>
              <a:buFontTx/>
              <a:buAutoNum type="arabicPeriod"/>
            </a:pPr>
            <a:r>
              <a:rPr lang="en-US" altLang="en-US" sz="1200">
                <a:latin typeface="Helvetica" charset="0"/>
              </a:rPr>
              <a:t>Verify the peer identity</a:t>
            </a:r>
          </a:p>
        </p:txBody>
      </p:sp>
      <p:sp>
        <p:nvSpPr>
          <p:cNvPr id="47114" name="Line 10"/>
          <p:cNvSpPr>
            <a:spLocks noChangeShapeType="1"/>
          </p:cNvSpPr>
          <p:nvPr/>
        </p:nvSpPr>
        <p:spPr bwMode="auto">
          <a:xfrm>
            <a:off x="3719513" y="3162300"/>
            <a:ext cx="1885950" cy="1588"/>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7115" name="Line 11"/>
          <p:cNvSpPr>
            <a:spLocks noChangeShapeType="1"/>
          </p:cNvSpPr>
          <p:nvPr/>
        </p:nvSpPr>
        <p:spPr bwMode="auto">
          <a:xfrm flipH="1">
            <a:off x="3675063" y="3335338"/>
            <a:ext cx="1901825" cy="1587"/>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7116" name="Line 12"/>
          <p:cNvSpPr>
            <a:spLocks noChangeShapeType="1"/>
          </p:cNvSpPr>
          <p:nvPr/>
        </p:nvSpPr>
        <p:spPr bwMode="auto">
          <a:xfrm flipV="1">
            <a:off x="1981200" y="1922463"/>
            <a:ext cx="5105400" cy="11112"/>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7117" name="Line 13"/>
          <p:cNvSpPr>
            <a:spLocks noChangeShapeType="1"/>
          </p:cNvSpPr>
          <p:nvPr/>
        </p:nvSpPr>
        <p:spPr bwMode="auto">
          <a:xfrm>
            <a:off x="7072313" y="1570038"/>
            <a:ext cx="0" cy="528637"/>
          </a:xfrm>
          <a:prstGeom prst="line">
            <a:avLst/>
          </a:prstGeom>
          <a:noFill/>
          <a:ln w="38100">
            <a:solidFill>
              <a:schemeClr val="accent2"/>
            </a:solidFill>
            <a:round/>
            <a:headEnd type="none" w="sm" len="sm"/>
            <a:tailEnd type="none" w="sm" len="sm"/>
          </a:ln>
          <a:extLst>
            <a:ext uri="{909E8E84-426E-40DD-AFC4-6F175D3DCCD1}">
              <a14:hiddenFill xmlns:a14="http://schemas.microsoft.com/office/drawing/2010/main">
                <a:noFill/>
              </a14:hiddenFill>
            </a:ext>
          </a:extLst>
        </p:spPr>
        <p:txBody>
          <a:bodyPr anchor="ctr">
            <a:spAutoFit/>
          </a:bodyPr>
          <a:lstStyle/>
          <a:p>
            <a:endParaRPr lang="en-US"/>
          </a:p>
        </p:txBody>
      </p:sp>
      <p:sp>
        <p:nvSpPr>
          <p:cNvPr id="47118" name="Line 14"/>
          <p:cNvSpPr>
            <a:spLocks noChangeShapeType="1"/>
          </p:cNvSpPr>
          <p:nvPr/>
        </p:nvSpPr>
        <p:spPr bwMode="auto">
          <a:xfrm rot="-5400000">
            <a:off x="7336632" y="1458119"/>
            <a:ext cx="0" cy="528637"/>
          </a:xfrm>
          <a:prstGeom prst="line">
            <a:avLst/>
          </a:prstGeom>
          <a:noFill/>
          <a:ln w="38100">
            <a:solidFill>
              <a:schemeClr val="accent2"/>
            </a:solidFill>
            <a:round/>
            <a:headEnd type="none" w="sm" len="sm"/>
            <a:tailEnd type="none" w="sm" len="sm"/>
          </a:ln>
          <a:extLst>
            <a:ext uri="{909E8E84-426E-40DD-AFC4-6F175D3DCCD1}">
              <a14:hiddenFill xmlns:a14="http://schemas.microsoft.com/office/drawing/2010/main">
                <a:noFill/>
              </a14:hiddenFill>
            </a:ext>
          </a:extLst>
        </p:spPr>
        <p:txBody>
          <a:bodyPr anchor="ctr">
            <a:spAutoFit/>
          </a:bodyPr>
          <a:lstStyle/>
          <a:p>
            <a:endParaRPr lang="en-US"/>
          </a:p>
        </p:txBody>
      </p:sp>
      <p:sp>
        <p:nvSpPr>
          <p:cNvPr id="47119" name="Line 15"/>
          <p:cNvSpPr>
            <a:spLocks noChangeShapeType="1"/>
          </p:cNvSpPr>
          <p:nvPr/>
        </p:nvSpPr>
        <p:spPr bwMode="auto">
          <a:xfrm>
            <a:off x="1970088" y="1639888"/>
            <a:ext cx="0" cy="528637"/>
          </a:xfrm>
          <a:prstGeom prst="line">
            <a:avLst/>
          </a:prstGeom>
          <a:noFill/>
          <a:ln w="38100">
            <a:solidFill>
              <a:schemeClr val="accent2"/>
            </a:solidFill>
            <a:round/>
            <a:headEnd type="none" w="sm" len="sm"/>
            <a:tailEnd type="none" w="sm" len="sm"/>
          </a:ln>
          <a:extLst>
            <a:ext uri="{909E8E84-426E-40DD-AFC4-6F175D3DCCD1}">
              <a14:hiddenFill xmlns:a14="http://schemas.microsoft.com/office/drawing/2010/main">
                <a:noFill/>
              </a14:hiddenFill>
            </a:ext>
          </a:extLst>
        </p:spPr>
        <p:txBody>
          <a:bodyPr anchor="ctr">
            <a:spAutoFit/>
          </a:bodyPr>
          <a:lstStyle/>
          <a:p>
            <a:endParaRPr lang="en-US"/>
          </a:p>
        </p:txBody>
      </p:sp>
      <p:sp>
        <p:nvSpPr>
          <p:cNvPr id="47120" name="Line 16"/>
          <p:cNvSpPr>
            <a:spLocks noChangeShapeType="1"/>
          </p:cNvSpPr>
          <p:nvPr/>
        </p:nvSpPr>
        <p:spPr bwMode="auto">
          <a:xfrm rot="-5400000">
            <a:off x="1705769" y="1527969"/>
            <a:ext cx="0" cy="528638"/>
          </a:xfrm>
          <a:prstGeom prst="line">
            <a:avLst/>
          </a:prstGeom>
          <a:noFill/>
          <a:ln w="38100">
            <a:solidFill>
              <a:schemeClr val="accent2"/>
            </a:solidFill>
            <a:round/>
            <a:headEnd type="none" w="sm" len="sm"/>
            <a:tailEnd type="none" w="sm" len="sm"/>
          </a:ln>
          <a:extLst>
            <a:ext uri="{909E8E84-426E-40DD-AFC4-6F175D3DCCD1}">
              <a14:hiddenFill xmlns:a14="http://schemas.microsoft.com/office/drawing/2010/main">
                <a:noFill/>
              </a14:hiddenFill>
            </a:ext>
          </a:extLst>
        </p:spPr>
        <p:txBody>
          <a:bodyPr anchor="ctr">
            <a:spAutoFit/>
          </a:bodyPr>
          <a:lstStyle/>
          <a:p>
            <a:endParaRPr lang="en-US"/>
          </a:p>
        </p:txBody>
      </p:sp>
      <p:pic>
        <p:nvPicPr>
          <p:cNvPr id="47121" name="Picture 17" descr="Rout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1636713"/>
            <a:ext cx="838200" cy="588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22" name="Picture 18" descr="Rout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1636713"/>
            <a:ext cx="838200" cy="588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23" name="Picture 19" descr="P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7088" y="1389063"/>
            <a:ext cx="757237" cy="79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24" name="Picture 20" descr="P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48538" y="1306513"/>
            <a:ext cx="757237" cy="79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25" name="Rectangle 21"/>
          <p:cNvSpPr>
            <a:spLocks noGrp="1" noChangeAspect="1" noChangeArrowheads="1"/>
          </p:cNvSpPr>
          <p:nvPr>
            <p:ph type="title"/>
          </p:nvPr>
        </p:nvSpPr>
        <p:spPr>
          <a:noFill/>
        </p:spPr>
        <p:txBody>
          <a:bodyPr/>
          <a:lstStyle/>
          <a:p>
            <a:r>
              <a:rPr lang="en-US" altLang="en-US"/>
              <a:t>IKE Phases</a:t>
            </a:r>
          </a:p>
        </p:txBody>
      </p:sp>
      <p:sp>
        <p:nvSpPr>
          <p:cNvPr id="47126" name="Rectangle 22"/>
          <p:cNvSpPr>
            <a:spLocks noChangeArrowheads="1"/>
          </p:cNvSpPr>
          <p:nvPr/>
        </p:nvSpPr>
        <p:spPr bwMode="auto">
          <a:xfrm>
            <a:off x="685800" y="2971800"/>
            <a:ext cx="7918450" cy="1949450"/>
          </a:xfrm>
          <a:prstGeom prst="rect">
            <a:avLst/>
          </a:prstGeom>
          <a:noFill/>
          <a:ln w="57150">
            <a:solidFill>
              <a:srgbClr val="000099"/>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3000" b="1">
                <a:solidFill>
                  <a:schemeClr val="tx1"/>
                </a:solidFill>
                <a:latin typeface="Arial" charset="0"/>
              </a:defRPr>
            </a:lvl1pPr>
            <a:lvl2pPr marL="742950" indent="-285750">
              <a:defRPr sz="3000" b="1">
                <a:solidFill>
                  <a:schemeClr val="tx1"/>
                </a:solidFill>
                <a:latin typeface="Arial" charset="0"/>
              </a:defRPr>
            </a:lvl2pPr>
            <a:lvl3pPr marL="1143000" indent="-228600">
              <a:defRPr sz="3000" b="1">
                <a:solidFill>
                  <a:schemeClr val="tx1"/>
                </a:solidFill>
                <a:latin typeface="Arial" charset="0"/>
              </a:defRPr>
            </a:lvl3pPr>
            <a:lvl4pPr marL="1600200" indent="-228600">
              <a:defRPr sz="3000" b="1">
                <a:solidFill>
                  <a:schemeClr val="tx1"/>
                </a:solidFill>
                <a:latin typeface="Arial" charset="0"/>
              </a:defRPr>
            </a:lvl4pPr>
            <a:lvl5pPr marL="2057400" indent="-228600">
              <a:defRPr sz="3000" b="1">
                <a:solidFill>
                  <a:schemeClr val="tx1"/>
                </a:solidFill>
                <a:latin typeface="Arial" charset="0"/>
              </a:defRPr>
            </a:lvl5pPr>
            <a:lvl6pPr marL="2514600" indent="-228600" eaLnBrk="0" fontAlgn="base" hangingPunct="0">
              <a:lnSpc>
                <a:spcPct val="90000"/>
              </a:lnSpc>
              <a:spcBef>
                <a:spcPct val="0"/>
              </a:spcBef>
              <a:spcAft>
                <a:spcPct val="0"/>
              </a:spcAft>
              <a:defRPr sz="3000" b="1">
                <a:solidFill>
                  <a:schemeClr val="tx1"/>
                </a:solidFill>
                <a:latin typeface="Arial" charset="0"/>
              </a:defRPr>
            </a:lvl6pPr>
            <a:lvl7pPr marL="2971800" indent="-228600" eaLnBrk="0" fontAlgn="base" hangingPunct="0">
              <a:lnSpc>
                <a:spcPct val="90000"/>
              </a:lnSpc>
              <a:spcBef>
                <a:spcPct val="0"/>
              </a:spcBef>
              <a:spcAft>
                <a:spcPct val="0"/>
              </a:spcAft>
              <a:defRPr sz="3000" b="1">
                <a:solidFill>
                  <a:schemeClr val="tx1"/>
                </a:solidFill>
                <a:latin typeface="Arial" charset="0"/>
              </a:defRPr>
            </a:lvl7pPr>
            <a:lvl8pPr marL="3429000" indent="-228600" eaLnBrk="0" fontAlgn="base" hangingPunct="0">
              <a:lnSpc>
                <a:spcPct val="90000"/>
              </a:lnSpc>
              <a:spcBef>
                <a:spcPct val="0"/>
              </a:spcBef>
              <a:spcAft>
                <a:spcPct val="0"/>
              </a:spcAft>
              <a:defRPr sz="3000" b="1">
                <a:solidFill>
                  <a:schemeClr val="tx1"/>
                </a:solidFill>
                <a:latin typeface="Arial" charset="0"/>
              </a:defRPr>
            </a:lvl8pPr>
            <a:lvl9pPr marL="3886200" indent="-228600" eaLnBrk="0" fontAlgn="base" hangingPunct="0">
              <a:lnSpc>
                <a:spcPct val="90000"/>
              </a:lnSpc>
              <a:spcBef>
                <a:spcPct val="0"/>
              </a:spcBef>
              <a:spcAft>
                <a:spcPct val="0"/>
              </a:spcAft>
              <a:defRPr sz="3000" b="1">
                <a:solidFill>
                  <a:schemeClr val="tx1"/>
                </a:solidFill>
                <a:latin typeface="Arial" charset="0"/>
              </a:defRPr>
            </a:lvl9pPr>
          </a:lstStyle>
          <a:p>
            <a:endParaRPr lang="en-US" altLang="en-US"/>
          </a:p>
        </p:txBody>
      </p:sp>
      <p:sp>
        <p:nvSpPr>
          <p:cNvPr id="47127" name="Text Box 23"/>
          <p:cNvSpPr txBox="1">
            <a:spLocks noChangeArrowheads="1"/>
          </p:cNvSpPr>
          <p:nvPr/>
        </p:nvSpPr>
        <p:spPr bwMode="auto">
          <a:xfrm>
            <a:off x="604838" y="5173663"/>
            <a:ext cx="236061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defRPr sz="3000" b="1">
                <a:solidFill>
                  <a:schemeClr val="tx1"/>
                </a:solidFill>
                <a:latin typeface="Arial" charset="0"/>
              </a:defRPr>
            </a:lvl1pPr>
            <a:lvl2pPr marL="742950" indent="-285750">
              <a:defRPr sz="3000" b="1">
                <a:solidFill>
                  <a:schemeClr val="tx1"/>
                </a:solidFill>
                <a:latin typeface="Arial" charset="0"/>
              </a:defRPr>
            </a:lvl2pPr>
            <a:lvl3pPr marL="1143000" indent="-228600">
              <a:defRPr sz="3000" b="1">
                <a:solidFill>
                  <a:schemeClr val="tx1"/>
                </a:solidFill>
                <a:latin typeface="Arial" charset="0"/>
              </a:defRPr>
            </a:lvl3pPr>
            <a:lvl4pPr marL="1600200" indent="-228600">
              <a:defRPr sz="3000" b="1">
                <a:solidFill>
                  <a:schemeClr val="tx1"/>
                </a:solidFill>
                <a:latin typeface="Arial" charset="0"/>
              </a:defRPr>
            </a:lvl4pPr>
            <a:lvl5pPr marL="2057400" indent="-228600">
              <a:defRPr sz="3000" b="1">
                <a:solidFill>
                  <a:schemeClr val="tx1"/>
                </a:solidFill>
                <a:latin typeface="Arial" charset="0"/>
              </a:defRPr>
            </a:lvl5pPr>
            <a:lvl6pPr marL="2514600" indent="-228600" eaLnBrk="0" fontAlgn="base" hangingPunct="0">
              <a:lnSpc>
                <a:spcPct val="90000"/>
              </a:lnSpc>
              <a:spcBef>
                <a:spcPct val="0"/>
              </a:spcBef>
              <a:spcAft>
                <a:spcPct val="0"/>
              </a:spcAft>
              <a:defRPr sz="3000" b="1">
                <a:solidFill>
                  <a:schemeClr val="tx1"/>
                </a:solidFill>
                <a:latin typeface="Arial" charset="0"/>
              </a:defRPr>
            </a:lvl6pPr>
            <a:lvl7pPr marL="2971800" indent="-228600" eaLnBrk="0" fontAlgn="base" hangingPunct="0">
              <a:lnSpc>
                <a:spcPct val="90000"/>
              </a:lnSpc>
              <a:spcBef>
                <a:spcPct val="0"/>
              </a:spcBef>
              <a:spcAft>
                <a:spcPct val="0"/>
              </a:spcAft>
              <a:defRPr sz="3000" b="1">
                <a:solidFill>
                  <a:schemeClr val="tx1"/>
                </a:solidFill>
                <a:latin typeface="Arial" charset="0"/>
              </a:defRPr>
            </a:lvl7pPr>
            <a:lvl8pPr marL="3429000" indent="-228600" eaLnBrk="0" fontAlgn="base" hangingPunct="0">
              <a:lnSpc>
                <a:spcPct val="90000"/>
              </a:lnSpc>
              <a:spcBef>
                <a:spcPct val="0"/>
              </a:spcBef>
              <a:spcAft>
                <a:spcPct val="0"/>
              </a:spcAft>
              <a:defRPr sz="3000" b="1">
                <a:solidFill>
                  <a:schemeClr val="tx1"/>
                </a:solidFill>
                <a:latin typeface="Arial" charset="0"/>
              </a:defRPr>
            </a:lvl8pPr>
            <a:lvl9pPr marL="3886200" indent="-228600" eaLnBrk="0" fontAlgn="base" hangingPunct="0">
              <a:lnSpc>
                <a:spcPct val="90000"/>
              </a:lnSpc>
              <a:spcBef>
                <a:spcPct val="0"/>
              </a:spcBef>
              <a:spcAft>
                <a:spcPct val="0"/>
              </a:spcAft>
              <a:defRPr sz="3000" b="1">
                <a:solidFill>
                  <a:schemeClr val="tx1"/>
                </a:solidFill>
                <a:latin typeface="Arial" charset="0"/>
              </a:defRPr>
            </a:lvl9pPr>
          </a:lstStyle>
          <a:p>
            <a:r>
              <a:rPr lang="en-US" altLang="en-US" sz="1600">
                <a:latin typeface="Helvetica" charset="0"/>
              </a:rPr>
              <a:t>IKE Phase 2 Exchange</a:t>
            </a:r>
          </a:p>
        </p:txBody>
      </p:sp>
      <p:sp>
        <p:nvSpPr>
          <p:cNvPr id="47128" name="Text Box 24"/>
          <p:cNvSpPr txBox="1">
            <a:spLocks noChangeArrowheads="1"/>
          </p:cNvSpPr>
          <p:nvPr/>
        </p:nvSpPr>
        <p:spPr bwMode="auto">
          <a:xfrm>
            <a:off x="1295400" y="5632450"/>
            <a:ext cx="2019300" cy="60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a:defRPr sz="3000" b="1">
                <a:solidFill>
                  <a:schemeClr val="tx1"/>
                </a:solidFill>
                <a:latin typeface="Arial" charset="0"/>
              </a:defRPr>
            </a:lvl1pPr>
            <a:lvl2pPr marL="742950" indent="-285750">
              <a:defRPr sz="3000" b="1">
                <a:solidFill>
                  <a:schemeClr val="tx1"/>
                </a:solidFill>
                <a:latin typeface="Arial" charset="0"/>
              </a:defRPr>
            </a:lvl2pPr>
            <a:lvl3pPr marL="1143000" indent="-228600">
              <a:defRPr sz="3000" b="1">
                <a:solidFill>
                  <a:schemeClr val="tx1"/>
                </a:solidFill>
                <a:latin typeface="Arial" charset="0"/>
              </a:defRPr>
            </a:lvl3pPr>
            <a:lvl4pPr marL="1600200" indent="-228600">
              <a:defRPr sz="3000" b="1">
                <a:solidFill>
                  <a:schemeClr val="tx1"/>
                </a:solidFill>
                <a:latin typeface="Arial" charset="0"/>
              </a:defRPr>
            </a:lvl4pPr>
            <a:lvl5pPr marL="2057400" indent="-228600">
              <a:defRPr sz="3000" b="1">
                <a:solidFill>
                  <a:schemeClr val="tx1"/>
                </a:solidFill>
                <a:latin typeface="Arial" charset="0"/>
              </a:defRPr>
            </a:lvl5pPr>
            <a:lvl6pPr marL="2514600" indent="-228600" eaLnBrk="0" fontAlgn="base" hangingPunct="0">
              <a:lnSpc>
                <a:spcPct val="90000"/>
              </a:lnSpc>
              <a:spcBef>
                <a:spcPct val="0"/>
              </a:spcBef>
              <a:spcAft>
                <a:spcPct val="0"/>
              </a:spcAft>
              <a:defRPr sz="3000" b="1">
                <a:solidFill>
                  <a:schemeClr val="tx1"/>
                </a:solidFill>
                <a:latin typeface="Arial" charset="0"/>
              </a:defRPr>
            </a:lvl6pPr>
            <a:lvl7pPr marL="2971800" indent="-228600" eaLnBrk="0" fontAlgn="base" hangingPunct="0">
              <a:lnSpc>
                <a:spcPct val="90000"/>
              </a:lnSpc>
              <a:spcBef>
                <a:spcPct val="0"/>
              </a:spcBef>
              <a:spcAft>
                <a:spcPct val="0"/>
              </a:spcAft>
              <a:defRPr sz="3000" b="1">
                <a:solidFill>
                  <a:schemeClr val="tx1"/>
                </a:solidFill>
                <a:latin typeface="Arial" charset="0"/>
              </a:defRPr>
            </a:lvl7pPr>
            <a:lvl8pPr marL="3429000" indent="-228600" eaLnBrk="0" fontAlgn="base" hangingPunct="0">
              <a:lnSpc>
                <a:spcPct val="90000"/>
              </a:lnSpc>
              <a:spcBef>
                <a:spcPct val="0"/>
              </a:spcBef>
              <a:spcAft>
                <a:spcPct val="0"/>
              </a:spcAft>
              <a:defRPr sz="3000" b="1">
                <a:solidFill>
                  <a:schemeClr val="tx1"/>
                </a:solidFill>
                <a:latin typeface="Arial" charset="0"/>
              </a:defRPr>
            </a:lvl8pPr>
            <a:lvl9pPr marL="3886200" indent="-228600" eaLnBrk="0" fontAlgn="base" hangingPunct="0">
              <a:lnSpc>
                <a:spcPct val="90000"/>
              </a:lnSpc>
              <a:spcBef>
                <a:spcPct val="0"/>
              </a:spcBef>
              <a:spcAft>
                <a:spcPct val="0"/>
              </a:spcAft>
              <a:defRPr sz="3000" b="1">
                <a:solidFill>
                  <a:schemeClr val="tx1"/>
                </a:solidFill>
                <a:latin typeface="Arial" charset="0"/>
              </a:defRPr>
            </a:lvl9pPr>
          </a:lstStyle>
          <a:p>
            <a:pPr algn="ctr">
              <a:lnSpc>
                <a:spcPct val="105000"/>
              </a:lnSpc>
              <a:spcBef>
                <a:spcPct val="15000"/>
              </a:spcBef>
              <a:spcAft>
                <a:spcPct val="15000"/>
              </a:spcAft>
            </a:pPr>
            <a:r>
              <a:rPr lang="en-US" altLang="en-US" sz="1400" b="0">
                <a:latin typeface="Helvetica" charset="0"/>
              </a:rPr>
              <a:t>Negotiate IPsec policy</a:t>
            </a:r>
          </a:p>
          <a:p>
            <a:pPr algn="ctr">
              <a:lnSpc>
                <a:spcPct val="105000"/>
              </a:lnSpc>
              <a:spcBef>
                <a:spcPct val="15000"/>
              </a:spcBef>
              <a:spcAft>
                <a:spcPct val="15000"/>
              </a:spcAft>
            </a:pPr>
            <a:endParaRPr lang="en-US" altLang="en-US" sz="1400" b="0">
              <a:latin typeface="Helvetica" charset="0"/>
            </a:endParaRPr>
          </a:p>
        </p:txBody>
      </p:sp>
      <p:sp>
        <p:nvSpPr>
          <p:cNvPr id="47129" name="Text Box 25"/>
          <p:cNvSpPr txBox="1">
            <a:spLocks noChangeArrowheads="1"/>
          </p:cNvSpPr>
          <p:nvPr/>
        </p:nvSpPr>
        <p:spPr bwMode="auto">
          <a:xfrm>
            <a:off x="5805488" y="5645150"/>
            <a:ext cx="2500312" cy="60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a:defRPr sz="3000" b="1">
                <a:solidFill>
                  <a:schemeClr val="tx1"/>
                </a:solidFill>
                <a:latin typeface="Arial" charset="0"/>
              </a:defRPr>
            </a:lvl1pPr>
            <a:lvl2pPr marL="742950" indent="-285750">
              <a:defRPr sz="3000" b="1">
                <a:solidFill>
                  <a:schemeClr val="tx1"/>
                </a:solidFill>
                <a:latin typeface="Arial" charset="0"/>
              </a:defRPr>
            </a:lvl2pPr>
            <a:lvl3pPr marL="1143000" indent="-228600">
              <a:defRPr sz="3000" b="1">
                <a:solidFill>
                  <a:schemeClr val="tx1"/>
                </a:solidFill>
                <a:latin typeface="Arial" charset="0"/>
              </a:defRPr>
            </a:lvl3pPr>
            <a:lvl4pPr marL="1600200" indent="-228600">
              <a:defRPr sz="3000" b="1">
                <a:solidFill>
                  <a:schemeClr val="tx1"/>
                </a:solidFill>
                <a:latin typeface="Arial" charset="0"/>
              </a:defRPr>
            </a:lvl4pPr>
            <a:lvl5pPr marL="2057400" indent="-228600">
              <a:defRPr sz="3000" b="1">
                <a:solidFill>
                  <a:schemeClr val="tx1"/>
                </a:solidFill>
                <a:latin typeface="Arial" charset="0"/>
              </a:defRPr>
            </a:lvl5pPr>
            <a:lvl6pPr marL="2514600" indent="-228600" eaLnBrk="0" fontAlgn="base" hangingPunct="0">
              <a:lnSpc>
                <a:spcPct val="90000"/>
              </a:lnSpc>
              <a:spcBef>
                <a:spcPct val="0"/>
              </a:spcBef>
              <a:spcAft>
                <a:spcPct val="0"/>
              </a:spcAft>
              <a:defRPr sz="3000" b="1">
                <a:solidFill>
                  <a:schemeClr val="tx1"/>
                </a:solidFill>
                <a:latin typeface="Arial" charset="0"/>
              </a:defRPr>
            </a:lvl6pPr>
            <a:lvl7pPr marL="2971800" indent="-228600" eaLnBrk="0" fontAlgn="base" hangingPunct="0">
              <a:lnSpc>
                <a:spcPct val="90000"/>
              </a:lnSpc>
              <a:spcBef>
                <a:spcPct val="0"/>
              </a:spcBef>
              <a:spcAft>
                <a:spcPct val="0"/>
              </a:spcAft>
              <a:defRPr sz="3000" b="1">
                <a:solidFill>
                  <a:schemeClr val="tx1"/>
                </a:solidFill>
                <a:latin typeface="Arial" charset="0"/>
              </a:defRPr>
            </a:lvl7pPr>
            <a:lvl8pPr marL="3429000" indent="-228600" eaLnBrk="0" fontAlgn="base" hangingPunct="0">
              <a:lnSpc>
                <a:spcPct val="90000"/>
              </a:lnSpc>
              <a:spcBef>
                <a:spcPct val="0"/>
              </a:spcBef>
              <a:spcAft>
                <a:spcPct val="0"/>
              </a:spcAft>
              <a:defRPr sz="3000" b="1">
                <a:solidFill>
                  <a:schemeClr val="tx1"/>
                </a:solidFill>
                <a:latin typeface="Arial" charset="0"/>
              </a:defRPr>
            </a:lvl8pPr>
            <a:lvl9pPr marL="3886200" indent="-228600" eaLnBrk="0" fontAlgn="base" hangingPunct="0">
              <a:lnSpc>
                <a:spcPct val="90000"/>
              </a:lnSpc>
              <a:spcBef>
                <a:spcPct val="0"/>
              </a:spcBef>
              <a:spcAft>
                <a:spcPct val="0"/>
              </a:spcAft>
              <a:defRPr sz="3000" b="1">
                <a:solidFill>
                  <a:schemeClr val="tx1"/>
                </a:solidFill>
                <a:latin typeface="Arial" charset="0"/>
              </a:defRPr>
            </a:lvl9pPr>
          </a:lstStyle>
          <a:p>
            <a:pPr algn="ctr">
              <a:lnSpc>
                <a:spcPct val="105000"/>
              </a:lnSpc>
              <a:spcBef>
                <a:spcPct val="15000"/>
              </a:spcBef>
              <a:spcAft>
                <a:spcPct val="15000"/>
              </a:spcAft>
            </a:pPr>
            <a:r>
              <a:rPr lang="en-US" altLang="en-US" sz="1400" b="0">
                <a:latin typeface="Helvetica" charset="0"/>
              </a:rPr>
              <a:t>Negotiate IPsec policy</a:t>
            </a:r>
          </a:p>
          <a:p>
            <a:pPr algn="ctr">
              <a:lnSpc>
                <a:spcPct val="105000"/>
              </a:lnSpc>
              <a:spcBef>
                <a:spcPct val="15000"/>
              </a:spcBef>
              <a:spcAft>
                <a:spcPct val="15000"/>
              </a:spcAft>
            </a:pPr>
            <a:endParaRPr lang="en-US" altLang="en-US" sz="1400" b="0">
              <a:latin typeface="Helvetica" charset="0"/>
            </a:endParaRPr>
          </a:p>
        </p:txBody>
      </p:sp>
      <p:sp>
        <p:nvSpPr>
          <p:cNvPr id="47130" name="Line 26"/>
          <p:cNvSpPr>
            <a:spLocks noChangeShapeType="1"/>
          </p:cNvSpPr>
          <p:nvPr/>
        </p:nvSpPr>
        <p:spPr bwMode="auto">
          <a:xfrm>
            <a:off x="3724275" y="5700713"/>
            <a:ext cx="1885950" cy="1587"/>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7131" name="Line 27"/>
          <p:cNvSpPr>
            <a:spLocks noChangeShapeType="1"/>
          </p:cNvSpPr>
          <p:nvPr/>
        </p:nvSpPr>
        <p:spPr bwMode="auto">
          <a:xfrm flipH="1">
            <a:off x="3679825" y="5873750"/>
            <a:ext cx="1901825" cy="1588"/>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7132" name="Rectangle 28"/>
          <p:cNvSpPr>
            <a:spLocks noChangeArrowheads="1"/>
          </p:cNvSpPr>
          <p:nvPr/>
        </p:nvSpPr>
        <p:spPr bwMode="auto">
          <a:xfrm>
            <a:off x="685800" y="5510213"/>
            <a:ext cx="7924800" cy="609600"/>
          </a:xfrm>
          <a:prstGeom prst="rect">
            <a:avLst/>
          </a:prstGeom>
          <a:noFill/>
          <a:ln w="57150">
            <a:solidFill>
              <a:srgbClr val="000099"/>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3000" b="1">
                <a:solidFill>
                  <a:schemeClr val="tx1"/>
                </a:solidFill>
                <a:latin typeface="Arial" charset="0"/>
              </a:defRPr>
            </a:lvl1pPr>
            <a:lvl2pPr marL="742950" indent="-285750">
              <a:defRPr sz="3000" b="1">
                <a:solidFill>
                  <a:schemeClr val="tx1"/>
                </a:solidFill>
                <a:latin typeface="Arial" charset="0"/>
              </a:defRPr>
            </a:lvl2pPr>
            <a:lvl3pPr marL="1143000" indent="-228600">
              <a:defRPr sz="3000" b="1">
                <a:solidFill>
                  <a:schemeClr val="tx1"/>
                </a:solidFill>
                <a:latin typeface="Arial" charset="0"/>
              </a:defRPr>
            </a:lvl3pPr>
            <a:lvl4pPr marL="1600200" indent="-228600">
              <a:defRPr sz="3000" b="1">
                <a:solidFill>
                  <a:schemeClr val="tx1"/>
                </a:solidFill>
                <a:latin typeface="Arial" charset="0"/>
              </a:defRPr>
            </a:lvl4pPr>
            <a:lvl5pPr marL="2057400" indent="-228600">
              <a:defRPr sz="3000" b="1">
                <a:solidFill>
                  <a:schemeClr val="tx1"/>
                </a:solidFill>
                <a:latin typeface="Arial" charset="0"/>
              </a:defRPr>
            </a:lvl5pPr>
            <a:lvl6pPr marL="2514600" indent="-228600" eaLnBrk="0" fontAlgn="base" hangingPunct="0">
              <a:lnSpc>
                <a:spcPct val="90000"/>
              </a:lnSpc>
              <a:spcBef>
                <a:spcPct val="0"/>
              </a:spcBef>
              <a:spcAft>
                <a:spcPct val="0"/>
              </a:spcAft>
              <a:defRPr sz="3000" b="1">
                <a:solidFill>
                  <a:schemeClr val="tx1"/>
                </a:solidFill>
                <a:latin typeface="Arial" charset="0"/>
              </a:defRPr>
            </a:lvl6pPr>
            <a:lvl7pPr marL="2971800" indent="-228600" eaLnBrk="0" fontAlgn="base" hangingPunct="0">
              <a:lnSpc>
                <a:spcPct val="90000"/>
              </a:lnSpc>
              <a:spcBef>
                <a:spcPct val="0"/>
              </a:spcBef>
              <a:spcAft>
                <a:spcPct val="0"/>
              </a:spcAft>
              <a:defRPr sz="3000" b="1">
                <a:solidFill>
                  <a:schemeClr val="tx1"/>
                </a:solidFill>
                <a:latin typeface="Arial" charset="0"/>
              </a:defRPr>
            </a:lvl7pPr>
            <a:lvl8pPr marL="3429000" indent="-228600" eaLnBrk="0" fontAlgn="base" hangingPunct="0">
              <a:lnSpc>
                <a:spcPct val="90000"/>
              </a:lnSpc>
              <a:spcBef>
                <a:spcPct val="0"/>
              </a:spcBef>
              <a:spcAft>
                <a:spcPct val="0"/>
              </a:spcAft>
              <a:defRPr sz="3000" b="1">
                <a:solidFill>
                  <a:schemeClr val="tx1"/>
                </a:solidFill>
                <a:latin typeface="Arial" charset="0"/>
              </a:defRPr>
            </a:lvl8pPr>
            <a:lvl9pPr marL="3886200" indent="-228600" eaLnBrk="0" fontAlgn="base" hangingPunct="0">
              <a:lnSpc>
                <a:spcPct val="90000"/>
              </a:lnSpc>
              <a:spcBef>
                <a:spcPct val="0"/>
              </a:spcBef>
              <a:spcAft>
                <a:spcPct val="0"/>
              </a:spcAft>
              <a:defRPr sz="3000" b="1">
                <a:solidFill>
                  <a:schemeClr val="tx1"/>
                </a:solidFill>
                <a:latin typeface="Arial" charset="0"/>
              </a:defRPr>
            </a:lvl9pPr>
          </a:lstStyle>
          <a:p>
            <a:endParaRPr lang="en-US" altLang="en-US"/>
          </a:p>
        </p:txBody>
      </p:sp>
      <p:sp>
        <p:nvSpPr>
          <p:cNvPr id="47133" name="Text Box 29"/>
          <p:cNvSpPr txBox="1">
            <a:spLocks noChangeArrowheads="1"/>
          </p:cNvSpPr>
          <p:nvPr/>
        </p:nvSpPr>
        <p:spPr bwMode="auto">
          <a:xfrm>
            <a:off x="5637213" y="3016250"/>
            <a:ext cx="619125" cy="742950"/>
          </a:xfrm>
          <a:prstGeom prst="rect">
            <a:avLst/>
          </a:prstGeom>
          <a:solidFill>
            <a:srgbClr val="F0C566"/>
          </a:solidFill>
          <a:ln w="12700">
            <a:solidFill>
              <a:schemeClr val="tx1"/>
            </a:solidFill>
            <a:miter lim="800000"/>
            <a:headEnd/>
            <a:tailEnd/>
          </a:ln>
        </p:spPr>
        <p:txBody>
          <a:bodyPr>
            <a:spAutoFit/>
          </a:bodyPr>
          <a:lstStyle>
            <a:lvl1pPr>
              <a:defRPr sz="3000" b="1">
                <a:solidFill>
                  <a:schemeClr val="tx1"/>
                </a:solidFill>
                <a:latin typeface="Arial" charset="0"/>
              </a:defRPr>
            </a:lvl1pPr>
            <a:lvl2pPr marL="742950" indent="-285750">
              <a:defRPr sz="3000" b="1">
                <a:solidFill>
                  <a:schemeClr val="tx1"/>
                </a:solidFill>
                <a:latin typeface="Arial" charset="0"/>
              </a:defRPr>
            </a:lvl2pPr>
            <a:lvl3pPr marL="1143000" indent="-228600">
              <a:defRPr sz="3000" b="1">
                <a:solidFill>
                  <a:schemeClr val="tx1"/>
                </a:solidFill>
                <a:latin typeface="Arial" charset="0"/>
              </a:defRPr>
            </a:lvl3pPr>
            <a:lvl4pPr marL="1600200" indent="-228600">
              <a:defRPr sz="3000" b="1">
                <a:solidFill>
                  <a:schemeClr val="tx1"/>
                </a:solidFill>
                <a:latin typeface="Arial" charset="0"/>
              </a:defRPr>
            </a:lvl4pPr>
            <a:lvl5pPr marL="2057400" indent="-228600">
              <a:defRPr sz="3000" b="1">
                <a:solidFill>
                  <a:schemeClr val="tx1"/>
                </a:solidFill>
                <a:latin typeface="Arial" charset="0"/>
              </a:defRPr>
            </a:lvl5pPr>
            <a:lvl6pPr marL="2514600" indent="-228600" eaLnBrk="0" fontAlgn="base" hangingPunct="0">
              <a:lnSpc>
                <a:spcPct val="90000"/>
              </a:lnSpc>
              <a:spcBef>
                <a:spcPct val="0"/>
              </a:spcBef>
              <a:spcAft>
                <a:spcPct val="0"/>
              </a:spcAft>
              <a:defRPr sz="3000" b="1">
                <a:solidFill>
                  <a:schemeClr val="tx1"/>
                </a:solidFill>
                <a:latin typeface="Arial" charset="0"/>
              </a:defRPr>
            </a:lvl6pPr>
            <a:lvl7pPr marL="2971800" indent="-228600" eaLnBrk="0" fontAlgn="base" hangingPunct="0">
              <a:lnSpc>
                <a:spcPct val="90000"/>
              </a:lnSpc>
              <a:spcBef>
                <a:spcPct val="0"/>
              </a:spcBef>
              <a:spcAft>
                <a:spcPct val="0"/>
              </a:spcAft>
              <a:defRPr sz="3000" b="1">
                <a:solidFill>
                  <a:schemeClr val="tx1"/>
                </a:solidFill>
                <a:latin typeface="Arial" charset="0"/>
              </a:defRPr>
            </a:lvl7pPr>
            <a:lvl8pPr marL="3429000" indent="-228600" eaLnBrk="0" fontAlgn="base" hangingPunct="0">
              <a:lnSpc>
                <a:spcPct val="90000"/>
              </a:lnSpc>
              <a:spcBef>
                <a:spcPct val="0"/>
              </a:spcBef>
              <a:spcAft>
                <a:spcPct val="0"/>
              </a:spcAft>
              <a:defRPr sz="3000" b="1">
                <a:solidFill>
                  <a:schemeClr val="tx1"/>
                </a:solidFill>
                <a:latin typeface="Arial" charset="0"/>
              </a:defRPr>
            </a:lvl8pPr>
            <a:lvl9pPr marL="3886200" indent="-228600" eaLnBrk="0" fontAlgn="base" hangingPunct="0">
              <a:lnSpc>
                <a:spcPct val="90000"/>
              </a:lnSpc>
              <a:spcBef>
                <a:spcPct val="0"/>
              </a:spcBef>
              <a:spcAft>
                <a:spcPct val="0"/>
              </a:spcAft>
              <a:defRPr sz="3000" b="1">
                <a:solidFill>
                  <a:schemeClr val="tx1"/>
                </a:solidFill>
                <a:latin typeface="Arial" charset="0"/>
              </a:defRPr>
            </a:lvl9pPr>
          </a:lstStyle>
          <a:p>
            <a:pPr algn="ctr"/>
            <a:r>
              <a:rPr lang="en-US" altLang="en-US" sz="700" b="0"/>
              <a:t>Policy</a:t>
            </a:r>
            <a:r>
              <a:rPr lang="en-US" altLang="en-US" sz="700" b="0">
                <a:latin typeface="Helvetica" charset="0"/>
              </a:rPr>
              <a:t> 15</a:t>
            </a:r>
          </a:p>
          <a:p>
            <a:pPr algn="ctr"/>
            <a:r>
              <a:rPr lang="en-US" altLang="en-US" sz="700" b="0"/>
              <a:t>DES</a:t>
            </a:r>
          </a:p>
          <a:p>
            <a:pPr algn="ctr"/>
            <a:r>
              <a:rPr lang="en-US" altLang="en-US" sz="700" b="0"/>
              <a:t>MD5</a:t>
            </a:r>
          </a:p>
          <a:p>
            <a:pPr algn="ctr"/>
            <a:r>
              <a:rPr lang="en-US" altLang="en-US" sz="700" b="0"/>
              <a:t>pre-share</a:t>
            </a:r>
          </a:p>
          <a:p>
            <a:pPr algn="ctr"/>
            <a:r>
              <a:rPr lang="en-US" altLang="en-US" sz="700" b="0"/>
              <a:t>DH1</a:t>
            </a:r>
          </a:p>
          <a:p>
            <a:pPr algn="ctr"/>
            <a:r>
              <a:rPr lang="en-US" altLang="en-US" sz="700" b="0"/>
              <a:t>lifetime</a:t>
            </a:r>
          </a:p>
        </p:txBody>
      </p:sp>
      <p:sp>
        <p:nvSpPr>
          <p:cNvPr id="1250334" name="Text Box 30"/>
          <p:cNvSpPr txBox="1">
            <a:spLocks noChangeArrowheads="1"/>
          </p:cNvSpPr>
          <p:nvPr/>
        </p:nvSpPr>
        <p:spPr bwMode="auto">
          <a:xfrm>
            <a:off x="2971800" y="3016250"/>
            <a:ext cx="614363" cy="739775"/>
          </a:xfrm>
          <a:prstGeom prst="rect">
            <a:avLst/>
          </a:prstGeom>
          <a:solidFill>
            <a:srgbClr val="F0C566"/>
          </a:solidFill>
          <a:ln w="9525">
            <a:solidFill>
              <a:schemeClr val="tx1"/>
            </a:solidFill>
            <a:miter lim="800000"/>
            <a:headEnd/>
            <a:tailEnd/>
          </a:ln>
          <a:effectLst/>
        </p:spPr>
        <p:txBody>
          <a:bodyPr>
            <a:spAutoFit/>
          </a:bodyPr>
          <a:lstStyle/>
          <a:p>
            <a:pPr algn="ctr">
              <a:defRPr/>
            </a:pPr>
            <a:r>
              <a:rPr lang="en-US" sz="700" b="0">
                <a:latin typeface="Arial" pitchFamily="34" charset="0"/>
              </a:rPr>
              <a:t>Policy 10</a:t>
            </a:r>
          </a:p>
          <a:p>
            <a:pPr algn="ctr">
              <a:defRPr/>
            </a:pPr>
            <a:r>
              <a:rPr lang="en-US" sz="700" b="0">
                <a:latin typeface="Arial" pitchFamily="34" charset="0"/>
              </a:rPr>
              <a:t>DES</a:t>
            </a:r>
          </a:p>
          <a:p>
            <a:pPr algn="ctr">
              <a:defRPr/>
            </a:pPr>
            <a:r>
              <a:rPr lang="en-US" sz="700" b="0">
                <a:latin typeface="Arial" pitchFamily="34" charset="0"/>
              </a:rPr>
              <a:t>MD5</a:t>
            </a:r>
          </a:p>
          <a:p>
            <a:pPr algn="ctr">
              <a:defRPr/>
            </a:pPr>
            <a:r>
              <a:rPr lang="en-US" sz="700" b="0">
                <a:latin typeface="Arial" pitchFamily="34" charset="0"/>
              </a:rPr>
              <a:t>pre-share</a:t>
            </a:r>
          </a:p>
          <a:p>
            <a:pPr algn="ctr">
              <a:defRPr/>
            </a:pPr>
            <a:r>
              <a:rPr lang="en-US" sz="700" b="0">
                <a:latin typeface="Arial" pitchFamily="34" charset="0"/>
              </a:rPr>
              <a:t>DH1</a:t>
            </a:r>
          </a:p>
          <a:p>
            <a:pPr algn="ctr">
              <a:defRPr/>
            </a:pPr>
            <a:r>
              <a:rPr lang="en-US" sz="700" b="0">
                <a:latin typeface="Arial" pitchFamily="34" charset="0"/>
              </a:rPr>
              <a:t>lifetime</a:t>
            </a:r>
            <a:endParaRPr lang="en-US" sz="700" b="0">
              <a:effectLst>
                <a:outerShdw blurRad="38100" dist="38100" dir="2700000" algn="tl">
                  <a:srgbClr val="FFFFFF"/>
                </a:outerShdw>
              </a:effectLst>
              <a:latin typeface="Arial" pitchFamily="34" charset="0"/>
            </a:endParaRPr>
          </a:p>
        </p:txBody>
      </p:sp>
      <p:sp>
        <p:nvSpPr>
          <p:cNvPr id="47135" name="Line 31"/>
          <p:cNvSpPr>
            <a:spLocks noChangeShapeType="1"/>
          </p:cNvSpPr>
          <p:nvPr/>
        </p:nvSpPr>
        <p:spPr bwMode="auto">
          <a:xfrm flipH="1">
            <a:off x="3006725" y="4103688"/>
            <a:ext cx="3241675" cy="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7136" name="Line 32"/>
          <p:cNvSpPr>
            <a:spLocks noChangeShapeType="1"/>
          </p:cNvSpPr>
          <p:nvPr/>
        </p:nvSpPr>
        <p:spPr bwMode="auto">
          <a:xfrm flipH="1">
            <a:off x="3048000" y="4645025"/>
            <a:ext cx="3241675" cy="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7137" name="Line 33"/>
          <p:cNvSpPr>
            <a:spLocks noChangeShapeType="1"/>
          </p:cNvSpPr>
          <p:nvPr/>
        </p:nvSpPr>
        <p:spPr bwMode="auto">
          <a:xfrm>
            <a:off x="3048000" y="4464050"/>
            <a:ext cx="3276600"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7138" name="Line 34"/>
          <p:cNvSpPr>
            <a:spLocks noChangeShapeType="1"/>
          </p:cNvSpPr>
          <p:nvPr/>
        </p:nvSpPr>
        <p:spPr bwMode="auto">
          <a:xfrm>
            <a:off x="3048000" y="3930650"/>
            <a:ext cx="3276600"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7139" name="Text Box 35"/>
          <p:cNvSpPr txBox="1">
            <a:spLocks noChangeArrowheads="1"/>
          </p:cNvSpPr>
          <p:nvPr/>
        </p:nvSpPr>
        <p:spPr bwMode="auto">
          <a:xfrm>
            <a:off x="6400800" y="3025775"/>
            <a:ext cx="2209800" cy="163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marL="171450" indent="-171450">
              <a:defRPr sz="3000" b="1">
                <a:solidFill>
                  <a:schemeClr val="tx1"/>
                </a:solidFill>
                <a:latin typeface="Arial" charset="0"/>
              </a:defRPr>
            </a:lvl1pPr>
            <a:lvl2pPr marL="742950" indent="-285750">
              <a:defRPr sz="3000" b="1">
                <a:solidFill>
                  <a:schemeClr val="tx1"/>
                </a:solidFill>
                <a:latin typeface="Arial" charset="0"/>
              </a:defRPr>
            </a:lvl2pPr>
            <a:lvl3pPr marL="1143000" indent="-228600">
              <a:defRPr sz="3000" b="1">
                <a:solidFill>
                  <a:schemeClr val="tx1"/>
                </a:solidFill>
                <a:latin typeface="Arial" charset="0"/>
              </a:defRPr>
            </a:lvl3pPr>
            <a:lvl4pPr marL="1600200" indent="-228600">
              <a:defRPr sz="3000" b="1">
                <a:solidFill>
                  <a:schemeClr val="tx1"/>
                </a:solidFill>
                <a:latin typeface="Arial" charset="0"/>
              </a:defRPr>
            </a:lvl4pPr>
            <a:lvl5pPr marL="2057400" indent="-228600">
              <a:defRPr sz="3000" b="1">
                <a:solidFill>
                  <a:schemeClr val="tx1"/>
                </a:solidFill>
                <a:latin typeface="Arial" charset="0"/>
              </a:defRPr>
            </a:lvl5pPr>
            <a:lvl6pPr marL="2514600" indent="-228600" eaLnBrk="0" fontAlgn="base" hangingPunct="0">
              <a:lnSpc>
                <a:spcPct val="90000"/>
              </a:lnSpc>
              <a:spcBef>
                <a:spcPct val="0"/>
              </a:spcBef>
              <a:spcAft>
                <a:spcPct val="0"/>
              </a:spcAft>
              <a:defRPr sz="3000" b="1">
                <a:solidFill>
                  <a:schemeClr val="tx1"/>
                </a:solidFill>
                <a:latin typeface="Arial" charset="0"/>
              </a:defRPr>
            </a:lvl6pPr>
            <a:lvl7pPr marL="2971800" indent="-228600" eaLnBrk="0" fontAlgn="base" hangingPunct="0">
              <a:lnSpc>
                <a:spcPct val="90000"/>
              </a:lnSpc>
              <a:spcBef>
                <a:spcPct val="0"/>
              </a:spcBef>
              <a:spcAft>
                <a:spcPct val="0"/>
              </a:spcAft>
              <a:defRPr sz="3000" b="1">
                <a:solidFill>
                  <a:schemeClr val="tx1"/>
                </a:solidFill>
                <a:latin typeface="Arial" charset="0"/>
              </a:defRPr>
            </a:lvl7pPr>
            <a:lvl8pPr marL="3429000" indent="-228600" eaLnBrk="0" fontAlgn="base" hangingPunct="0">
              <a:lnSpc>
                <a:spcPct val="90000"/>
              </a:lnSpc>
              <a:spcBef>
                <a:spcPct val="0"/>
              </a:spcBef>
              <a:spcAft>
                <a:spcPct val="0"/>
              </a:spcAft>
              <a:defRPr sz="3000" b="1">
                <a:solidFill>
                  <a:schemeClr val="tx1"/>
                </a:solidFill>
                <a:latin typeface="Arial" charset="0"/>
              </a:defRPr>
            </a:lvl8pPr>
            <a:lvl9pPr marL="3886200" indent="-228600" eaLnBrk="0" fontAlgn="base" hangingPunct="0">
              <a:lnSpc>
                <a:spcPct val="90000"/>
              </a:lnSpc>
              <a:spcBef>
                <a:spcPct val="0"/>
              </a:spcBef>
              <a:spcAft>
                <a:spcPct val="0"/>
              </a:spcAft>
              <a:defRPr sz="3000" b="1">
                <a:solidFill>
                  <a:schemeClr val="tx1"/>
                </a:solidFill>
                <a:latin typeface="Arial" charset="0"/>
              </a:defRPr>
            </a:lvl9pPr>
          </a:lstStyle>
          <a:p>
            <a:pPr>
              <a:lnSpc>
                <a:spcPct val="105000"/>
              </a:lnSpc>
              <a:spcBef>
                <a:spcPct val="15000"/>
              </a:spcBef>
              <a:spcAft>
                <a:spcPct val="15000"/>
              </a:spcAft>
              <a:buFontTx/>
              <a:buAutoNum type="arabicPeriod"/>
            </a:pPr>
            <a:r>
              <a:rPr lang="en-US" altLang="en-US" sz="1200">
                <a:latin typeface="Helvetica" charset="0"/>
              </a:rPr>
              <a:t>Negotiate IKE policy sets</a:t>
            </a:r>
            <a:endParaRPr lang="en-US" altLang="en-US" sz="700">
              <a:latin typeface="Helvetica" charset="0"/>
            </a:endParaRPr>
          </a:p>
          <a:p>
            <a:pPr>
              <a:lnSpc>
                <a:spcPct val="105000"/>
              </a:lnSpc>
              <a:spcBef>
                <a:spcPct val="15000"/>
              </a:spcBef>
              <a:spcAft>
                <a:spcPct val="15000"/>
              </a:spcAft>
              <a:buFontTx/>
              <a:buAutoNum type="arabicPeriod"/>
            </a:pPr>
            <a:endParaRPr lang="en-US" altLang="en-US" sz="2800">
              <a:latin typeface="Helvetica" charset="0"/>
            </a:endParaRPr>
          </a:p>
          <a:p>
            <a:pPr>
              <a:lnSpc>
                <a:spcPct val="105000"/>
              </a:lnSpc>
              <a:spcBef>
                <a:spcPct val="15000"/>
              </a:spcBef>
              <a:spcAft>
                <a:spcPct val="15000"/>
              </a:spcAft>
              <a:buFontTx/>
              <a:buAutoNum type="arabicPeriod"/>
            </a:pPr>
            <a:r>
              <a:rPr lang="en-US" altLang="en-US" sz="1200">
                <a:latin typeface="Helvetica" charset="0"/>
              </a:rPr>
              <a:t>DH key exchange</a:t>
            </a:r>
          </a:p>
          <a:p>
            <a:pPr>
              <a:lnSpc>
                <a:spcPct val="105000"/>
              </a:lnSpc>
              <a:spcBef>
                <a:spcPct val="15000"/>
              </a:spcBef>
              <a:spcAft>
                <a:spcPct val="15000"/>
              </a:spcAft>
              <a:buFontTx/>
              <a:buAutoNum type="arabicPeriod"/>
            </a:pPr>
            <a:endParaRPr lang="en-US" altLang="en-US" sz="1400">
              <a:latin typeface="Helvetica" charset="0"/>
            </a:endParaRPr>
          </a:p>
          <a:p>
            <a:pPr>
              <a:lnSpc>
                <a:spcPct val="105000"/>
              </a:lnSpc>
              <a:spcBef>
                <a:spcPct val="15000"/>
              </a:spcBef>
              <a:spcAft>
                <a:spcPct val="15000"/>
              </a:spcAft>
              <a:buFontTx/>
              <a:buAutoNum type="arabicPeriod"/>
            </a:pPr>
            <a:r>
              <a:rPr lang="en-US" altLang="en-US" sz="1200">
                <a:latin typeface="Helvetica" charset="0"/>
              </a:rPr>
              <a:t>Verify the peer identity</a:t>
            </a:r>
          </a:p>
        </p:txBody>
      </p:sp>
      <p:pic>
        <p:nvPicPr>
          <p:cNvPr id="47140" name="Picture 36" descr="MCj04339030000[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0" y="3702050"/>
            <a:ext cx="533400" cy="5334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47141" name="Picture 37" descr="MCj04339030000[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72425" y="3730625"/>
            <a:ext cx="533400" cy="5334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47142" name="Picture 3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81950" y="3711575"/>
            <a:ext cx="533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mc:Choice xmlns:p14="http://schemas.microsoft.com/office/powerpoint/2010/main" Requires="p14">
          <p:contentPart p14:bwMode="auto" r:id="rId7">
            <p14:nvContentPartPr>
              <p14:cNvPr id="2" name="Ink 1">
                <a:extLst>
                  <a:ext uri="{FF2B5EF4-FFF2-40B4-BE49-F238E27FC236}">
                    <a16:creationId xmlns:a16="http://schemas.microsoft.com/office/drawing/2014/main" id="{D8C53105-14F4-444C-BECD-95F54EBEBC3D}"/>
                  </a:ext>
                </a:extLst>
              </p14:cNvPr>
              <p14:cNvContentPartPr/>
              <p14:nvPr/>
            </p14:nvContentPartPr>
            <p14:xfrm>
              <a:off x="2196000" y="872280"/>
              <a:ext cx="4194360" cy="4763880"/>
            </p14:xfrm>
          </p:contentPart>
        </mc:Choice>
        <mc:Fallback>
          <p:pic>
            <p:nvPicPr>
              <p:cNvPr id="2" name="Ink 1">
                <a:extLst>
                  <a:ext uri="{FF2B5EF4-FFF2-40B4-BE49-F238E27FC236}">
                    <a16:creationId xmlns:a16="http://schemas.microsoft.com/office/drawing/2014/main" id="{D8C53105-14F4-444C-BECD-95F54EBEBC3D}"/>
                  </a:ext>
                </a:extLst>
              </p:cNvPr>
              <p:cNvPicPr/>
              <p:nvPr/>
            </p:nvPicPr>
            <p:blipFill>
              <a:blip r:embed="rId8"/>
              <a:stretch>
                <a:fillRect/>
              </a:stretch>
            </p:blipFill>
            <p:spPr>
              <a:xfrm>
                <a:off x="2186640" y="862920"/>
                <a:ext cx="4213080" cy="4782600"/>
              </a:xfrm>
              <a:prstGeom prst="rect">
                <a:avLst/>
              </a:prstGeom>
            </p:spPr>
          </p:pic>
        </mc:Fallback>
      </mc:AlternateContent>
    </p:spTree>
    <p:extLst>
      <p:ext uri="{BB962C8B-B14F-4D97-AF65-F5344CB8AC3E}">
        <p14:creationId xmlns:p14="http://schemas.microsoft.com/office/powerpoint/2010/main" val="873524566"/>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IKE Phase 1</a:t>
            </a:r>
          </a:p>
        </p:txBody>
      </p:sp>
      <p:sp>
        <p:nvSpPr>
          <p:cNvPr id="4" name="Content Placeholder 3"/>
          <p:cNvSpPr>
            <a:spLocks noGrp="1"/>
          </p:cNvSpPr>
          <p:nvPr>
            <p:ph idx="1"/>
          </p:nvPr>
        </p:nvSpPr>
        <p:spPr/>
        <p:txBody>
          <a:bodyPr>
            <a:normAutofit lnSpcReduction="10000"/>
          </a:bodyPr>
          <a:lstStyle/>
          <a:p>
            <a:r>
              <a:rPr lang="en-US" dirty="0"/>
              <a:t>Five items to be agreed upon in Phase 1</a:t>
            </a:r>
          </a:p>
          <a:p>
            <a:pPr lvl="1"/>
            <a:r>
              <a:rPr lang="en-US" dirty="0"/>
              <a:t>Hash algorithm: This could be message digest 5 algorithm (MD5) or Secure Hash Algorithm (SHA) on most devices.</a:t>
            </a:r>
          </a:p>
          <a:p>
            <a:pPr lvl="1"/>
            <a:r>
              <a:rPr lang="en-US" dirty="0"/>
              <a:t>Encryption algorithm: This could be DES (bad idea, too weak), 3DES (better) or AES (best) with various key lengths. (Longer is better for keys.)</a:t>
            </a:r>
          </a:p>
          <a:p>
            <a:pPr lvl="1"/>
            <a:r>
              <a:rPr lang="en-US" dirty="0" err="1"/>
              <a:t>Diffie</a:t>
            </a:r>
            <a:r>
              <a:rPr lang="en-US" dirty="0"/>
              <a:t>-Hellman (DH) group to use: The DH “group” refers to the modulus size (length of the key) to use for the DH key exchange. Group 1 uses 768 bits, group 2 uses 1024, and group 5 uses 1536. </a:t>
            </a:r>
          </a:p>
          <a:p>
            <a:pPr lvl="1"/>
            <a:r>
              <a:rPr lang="en-US" dirty="0"/>
              <a:t>Authentication methods (PSK or RSA).</a:t>
            </a:r>
          </a:p>
          <a:p>
            <a:pPr lvl="1"/>
            <a:r>
              <a:rPr lang="en-US" dirty="0"/>
              <a:t>Lifetime</a:t>
            </a:r>
          </a:p>
        </p:txBody>
      </p:sp>
      <mc:AlternateContent xmlns:mc="http://schemas.openxmlformats.org/markup-compatibility/2006">
        <mc:Choice xmlns:p14="http://schemas.microsoft.com/office/powerpoint/2010/main" Requires="p14">
          <p:contentPart p14:bwMode="auto" r:id="rId2">
            <p14:nvContentPartPr>
              <p14:cNvPr id="2" name="Ink 1">
                <a:extLst>
                  <a:ext uri="{FF2B5EF4-FFF2-40B4-BE49-F238E27FC236}">
                    <a16:creationId xmlns:a16="http://schemas.microsoft.com/office/drawing/2014/main" id="{0FD3EEAB-01E8-4BB4-9772-FB7D20206748}"/>
                  </a:ext>
                </a:extLst>
              </p14:cNvPr>
              <p14:cNvContentPartPr/>
              <p14:nvPr/>
            </p14:nvContentPartPr>
            <p14:xfrm>
              <a:off x="1365120" y="805680"/>
              <a:ext cx="7665480" cy="5520600"/>
            </p14:xfrm>
          </p:contentPart>
        </mc:Choice>
        <mc:Fallback>
          <p:pic>
            <p:nvPicPr>
              <p:cNvPr id="2" name="Ink 1">
                <a:extLst>
                  <a:ext uri="{FF2B5EF4-FFF2-40B4-BE49-F238E27FC236}">
                    <a16:creationId xmlns:a16="http://schemas.microsoft.com/office/drawing/2014/main" id="{0FD3EEAB-01E8-4BB4-9772-FB7D20206748}"/>
                  </a:ext>
                </a:extLst>
              </p:cNvPr>
              <p:cNvPicPr/>
              <p:nvPr/>
            </p:nvPicPr>
            <p:blipFill>
              <a:blip r:embed="rId3"/>
              <a:stretch>
                <a:fillRect/>
              </a:stretch>
            </p:blipFill>
            <p:spPr>
              <a:xfrm>
                <a:off x="1355760" y="796320"/>
                <a:ext cx="7684200" cy="5539320"/>
              </a:xfrm>
              <a:prstGeom prst="rect">
                <a:avLst/>
              </a:prstGeom>
            </p:spPr>
          </p:pic>
        </mc:Fallback>
      </mc:AlternateContent>
    </p:spTree>
    <p:extLst>
      <p:ext uri="{BB962C8B-B14F-4D97-AF65-F5344CB8AC3E}">
        <p14:creationId xmlns:p14="http://schemas.microsoft.com/office/powerpoint/2010/main" val="18209650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3"/>
          <p:cNvPicPr>
            <a:picLocks noChangeAspect="1"/>
          </p:cNvPicPr>
          <p:nvPr/>
        </p:nvPicPr>
        <p:blipFill>
          <a:blip r:embed="rId2"/>
          <a:stretch>
            <a:fillRect/>
          </a:stretch>
        </p:blipFill>
        <p:spPr>
          <a:xfrm>
            <a:off x="267785" y="566670"/>
            <a:ext cx="8697281" cy="5512157"/>
          </a:xfrm>
          <a:prstGeom prst="rect">
            <a:avLst/>
          </a:prstGeom>
        </p:spPr>
      </p:pic>
      <mc:AlternateContent xmlns:mc="http://schemas.openxmlformats.org/markup-compatibility/2006">
        <mc:Choice xmlns:p14="http://schemas.microsoft.com/office/powerpoint/2010/main" Requires="p14">
          <p:contentPart p14:bwMode="auto" r:id="rId3">
            <p14:nvContentPartPr>
              <p14:cNvPr id="2" name="Ink 1">
                <a:extLst>
                  <a:ext uri="{FF2B5EF4-FFF2-40B4-BE49-F238E27FC236}">
                    <a16:creationId xmlns:a16="http://schemas.microsoft.com/office/drawing/2014/main" id="{6FE2D436-9AE8-47A6-A372-190605795F63}"/>
                  </a:ext>
                </a:extLst>
              </p14:cNvPr>
              <p14:cNvContentPartPr/>
              <p14:nvPr/>
            </p14:nvContentPartPr>
            <p14:xfrm>
              <a:off x="381600" y="736560"/>
              <a:ext cx="7949520" cy="2946240"/>
            </p14:xfrm>
          </p:contentPart>
        </mc:Choice>
        <mc:Fallback>
          <p:pic>
            <p:nvPicPr>
              <p:cNvPr id="2" name="Ink 1">
                <a:extLst>
                  <a:ext uri="{FF2B5EF4-FFF2-40B4-BE49-F238E27FC236}">
                    <a16:creationId xmlns:a16="http://schemas.microsoft.com/office/drawing/2014/main" id="{6FE2D436-9AE8-47A6-A372-190605795F63}"/>
                  </a:ext>
                </a:extLst>
              </p:cNvPr>
              <p:cNvPicPr/>
              <p:nvPr/>
            </p:nvPicPr>
            <p:blipFill>
              <a:blip r:embed="rId4"/>
              <a:stretch>
                <a:fillRect/>
              </a:stretch>
            </p:blipFill>
            <p:spPr>
              <a:xfrm>
                <a:off x="372240" y="727200"/>
                <a:ext cx="7968240" cy="2964960"/>
              </a:xfrm>
              <a:prstGeom prst="rect">
                <a:avLst/>
              </a:prstGeom>
            </p:spPr>
          </p:pic>
        </mc:Fallback>
      </mc:AlternateContent>
    </p:spTree>
    <p:extLst>
      <p:ext uri="{BB962C8B-B14F-4D97-AF65-F5344CB8AC3E}">
        <p14:creationId xmlns:p14="http://schemas.microsoft.com/office/powerpoint/2010/main" val="101938289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10"/>
          <p:cNvSpPr>
            <a:spLocks noGrp="1" noChangeArrowheads="1"/>
          </p:cNvSpPr>
          <p:nvPr>
            <p:ph idx="1"/>
          </p:nvPr>
        </p:nvSpPr>
        <p:spPr>
          <a:xfrm>
            <a:off x="381000" y="5410200"/>
            <a:ext cx="8224838" cy="395288"/>
          </a:xfrm>
        </p:spPr>
        <p:txBody>
          <a:bodyPr anchor="ctr" anchorCtr="1">
            <a:spAutoFit/>
          </a:bodyPr>
          <a:lstStyle/>
          <a:p>
            <a:pPr marL="222250" indent="-222250">
              <a:lnSpc>
                <a:spcPct val="125000"/>
              </a:lnSpc>
              <a:spcBef>
                <a:spcPct val="0"/>
              </a:spcBef>
              <a:buFontTx/>
              <a:buNone/>
            </a:pPr>
            <a:r>
              <a:rPr lang="en-US" altLang="en-US" sz="1800"/>
              <a:t>Negotiates matching IKE policies to protect IKE exchange</a:t>
            </a:r>
          </a:p>
        </p:txBody>
      </p:sp>
      <p:sp>
        <p:nvSpPr>
          <p:cNvPr id="48131" name="Text Box 3"/>
          <p:cNvSpPr txBox="1">
            <a:spLocks noChangeArrowheads="1"/>
          </p:cNvSpPr>
          <p:nvPr/>
        </p:nvSpPr>
        <p:spPr bwMode="auto">
          <a:xfrm>
            <a:off x="6022975" y="2776538"/>
            <a:ext cx="846138" cy="1200150"/>
          </a:xfrm>
          <a:prstGeom prst="rect">
            <a:avLst/>
          </a:prstGeom>
          <a:solidFill>
            <a:srgbClr val="F0C566"/>
          </a:solidFill>
          <a:ln w="12700">
            <a:solidFill>
              <a:schemeClr val="tx1"/>
            </a:solidFill>
            <a:miter lim="800000"/>
            <a:headEnd/>
            <a:tailEnd/>
          </a:ln>
        </p:spPr>
        <p:txBody>
          <a:bodyPr wrap="none">
            <a:spAutoFit/>
          </a:bodyPr>
          <a:lstStyle>
            <a:lvl1pPr>
              <a:defRPr sz="3000" b="1">
                <a:solidFill>
                  <a:schemeClr val="tx1"/>
                </a:solidFill>
                <a:latin typeface="Arial" charset="0"/>
              </a:defRPr>
            </a:lvl1pPr>
            <a:lvl2pPr marL="742950" indent="-285750">
              <a:defRPr sz="3000" b="1">
                <a:solidFill>
                  <a:schemeClr val="tx1"/>
                </a:solidFill>
                <a:latin typeface="Arial" charset="0"/>
              </a:defRPr>
            </a:lvl2pPr>
            <a:lvl3pPr marL="1143000" indent="-228600">
              <a:defRPr sz="3000" b="1">
                <a:solidFill>
                  <a:schemeClr val="tx1"/>
                </a:solidFill>
                <a:latin typeface="Arial" charset="0"/>
              </a:defRPr>
            </a:lvl3pPr>
            <a:lvl4pPr marL="1600200" indent="-228600">
              <a:defRPr sz="3000" b="1">
                <a:solidFill>
                  <a:schemeClr val="tx1"/>
                </a:solidFill>
                <a:latin typeface="Arial" charset="0"/>
              </a:defRPr>
            </a:lvl4pPr>
            <a:lvl5pPr marL="2057400" indent="-228600">
              <a:defRPr sz="3000" b="1">
                <a:solidFill>
                  <a:schemeClr val="tx1"/>
                </a:solidFill>
                <a:latin typeface="Arial" charset="0"/>
              </a:defRPr>
            </a:lvl5pPr>
            <a:lvl6pPr marL="2514600" indent="-228600" eaLnBrk="0" fontAlgn="base" hangingPunct="0">
              <a:lnSpc>
                <a:spcPct val="90000"/>
              </a:lnSpc>
              <a:spcBef>
                <a:spcPct val="0"/>
              </a:spcBef>
              <a:spcAft>
                <a:spcPct val="0"/>
              </a:spcAft>
              <a:defRPr sz="3000" b="1">
                <a:solidFill>
                  <a:schemeClr val="tx1"/>
                </a:solidFill>
                <a:latin typeface="Arial" charset="0"/>
              </a:defRPr>
            </a:lvl6pPr>
            <a:lvl7pPr marL="2971800" indent="-228600" eaLnBrk="0" fontAlgn="base" hangingPunct="0">
              <a:lnSpc>
                <a:spcPct val="90000"/>
              </a:lnSpc>
              <a:spcBef>
                <a:spcPct val="0"/>
              </a:spcBef>
              <a:spcAft>
                <a:spcPct val="0"/>
              </a:spcAft>
              <a:defRPr sz="3000" b="1">
                <a:solidFill>
                  <a:schemeClr val="tx1"/>
                </a:solidFill>
                <a:latin typeface="Arial" charset="0"/>
              </a:defRPr>
            </a:lvl7pPr>
            <a:lvl8pPr marL="3429000" indent="-228600" eaLnBrk="0" fontAlgn="base" hangingPunct="0">
              <a:lnSpc>
                <a:spcPct val="90000"/>
              </a:lnSpc>
              <a:spcBef>
                <a:spcPct val="0"/>
              </a:spcBef>
              <a:spcAft>
                <a:spcPct val="0"/>
              </a:spcAft>
              <a:defRPr sz="3000" b="1">
                <a:solidFill>
                  <a:schemeClr val="tx1"/>
                </a:solidFill>
                <a:latin typeface="Arial" charset="0"/>
              </a:defRPr>
            </a:lvl8pPr>
            <a:lvl9pPr marL="3886200" indent="-228600" eaLnBrk="0" fontAlgn="base" hangingPunct="0">
              <a:lnSpc>
                <a:spcPct val="90000"/>
              </a:lnSpc>
              <a:spcBef>
                <a:spcPct val="0"/>
              </a:spcBef>
              <a:spcAft>
                <a:spcPct val="0"/>
              </a:spcAft>
              <a:defRPr sz="3000" b="1">
                <a:solidFill>
                  <a:schemeClr val="tx1"/>
                </a:solidFill>
                <a:latin typeface="Arial" charset="0"/>
              </a:defRPr>
            </a:lvl9pPr>
          </a:lstStyle>
          <a:p>
            <a:pPr algn="ctr"/>
            <a:r>
              <a:rPr lang="en-US" altLang="en-US" sz="1200" b="0"/>
              <a:t>Policy</a:t>
            </a:r>
            <a:r>
              <a:rPr lang="en-US" altLang="en-US" sz="1200" b="0">
                <a:latin typeface="Helvetica" charset="0"/>
              </a:rPr>
              <a:t> 15</a:t>
            </a:r>
          </a:p>
          <a:p>
            <a:pPr algn="ctr"/>
            <a:r>
              <a:rPr lang="en-US" altLang="en-US" sz="1200" b="0"/>
              <a:t>DES</a:t>
            </a:r>
          </a:p>
          <a:p>
            <a:pPr algn="ctr"/>
            <a:r>
              <a:rPr lang="en-US" altLang="en-US" sz="1200" b="0"/>
              <a:t>MD5</a:t>
            </a:r>
          </a:p>
          <a:p>
            <a:pPr algn="ctr"/>
            <a:r>
              <a:rPr lang="en-US" altLang="en-US" sz="1200" b="0"/>
              <a:t>pre-share</a:t>
            </a:r>
          </a:p>
          <a:p>
            <a:pPr algn="ctr"/>
            <a:r>
              <a:rPr lang="en-US" altLang="en-US" sz="1200" b="0"/>
              <a:t>DH1</a:t>
            </a:r>
          </a:p>
          <a:p>
            <a:pPr algn="ctr"/>
            <a:r>
              <a:rPr lang="en-US" altLang="en-US" sz="1200" b="0"/>
              <a:t>lifetime</a:t>
            </a:r>
          </a:p>
        </p:txBody>
      </p:sp>
      <p:sp>
        <p:nvSpPr>
          <p:cNvPr id="1252356" name="Text Box 4"/>
          <p:cNvSpPr txBox="1">
            <a:spLocks noChangeArrowheads="1"/>
          </p:cNvSpPr>
          <p:nvPr/>
        </p:nvSpPr>
        <p:spPr bwMode="auto">
          <a:xfrm>
            <a:off x="2259013" y="2776538"/>
            <a:ext cx="842962" cy="1196975"/>
          </a:xfrm>
          <a:prstGeom prst="rect">
            <a:avLst/>
          </a:prstGeom>
          <a:solidFill>
            <a:srgbClr val="F0C566"/>
          </a:solidFill>
          <a:ln w="9525">
            <a:solidFill>
              <a:schemeClr val="tx1"/>
            </a:solidFill>
            <a:miter lim="800000"/>
            <a:headEnd/>
            <a:tailEnd/>
          </a:ln>
          <a:effectLst/>
        </p:spPr>
        <p:txBody>
          <a:bodyPr wrap="none">
            <a:spAutoFit/>
          </a:bodyPr>
          <a:lstStyle/>
          <a:p>
            <a:pPr algn="ctr">
              <a:defRPr/>
            </a:pPr>
            <a:r>
              <a:rPr lang="en-US" sz="1200" b="0">
                <a:latin typeface="Arial" pitchFamily="34" charset="0"/>
              </a:rPr>
              <a:t>Policy 10</a:t>
            </a:r>
          </a:p>
          <a:p>
            <a:pPr algn="ctr">
              <a:defRPr/>
            </a:pPr>
            <a:r>
              <a:rPr lang="en-US" sz="1200" b="0">
                <a:latin typeface="Arial" pitchFamily="34" charset="0"/>
              </a:rPr>
              <a:t>DES</a:t>
            </a:r>
          </a:p>
          <a:p>
            <a:pPr algn="ctr">
              <a:defRPr/>
            </a:pPr>
            <a:r>
              <a:rPr lang="en-US" sz="1200" b="0">
                <a:latin typeface="Arial" pitchFamily="34" charset="0"/>
              </a:rPr>
              <a:t>MD5</a:t>
            </a:r>
          </a:p>
          <a:p>
            <a:pPr algn="ctr">
              <a:defRPr/>
            </a:pPr>
            <a:r>
              <a:rPr lang="en-US" sz="1200" b="0">
                <a:latin typeface="Arial" pitchFamily="34" charset="0"/>
              </a:rPr>
              <a:t>pre-share</a:t>
            </a:r>
          </a:p>
          <a:p>
            <a:pPr algn="ctr">
              <a:defRPr/>
            </a:pPr>
            <a:r>
              <a:rPr lang="en-US" sz="1200" b="0">
                <a:latin typeface="Arial" pitchFamily="34" charset="0"/>
              </a:rPr>
              <a:t>DH1</a:t>
            </a:r>
          </a:p>
          <a:p>
            <a:pPr algn="ctr">
              <a:defRPr/>
            </a:pPr>
            <a:r>
              <a:rPr lang="en-US" sz="1200" b="0">
                <a:latin typeface="Arial" pitchFamily="34" charset="0"/>
              </a:rPr>
              <a:t>lifetime</a:t>
            </a:r>
            <a:endParaRPr lang="en-US" sz="1200" b="0">
              <a:effectLst>
                <a:outerShdw blurRad="38100" dist="38100" dir="2700000" algn="tl">
                  <a:srgbClr val="FFFFFF"/>
                </a:outerShdw>
              </a:effectLst>
              <a:latin typeface="Arial" pitchFamily="34" charset="0"/>
            </a:endParaRPr>
          </a:p>
        </p:txBody>
      </p:sp>
      <p:sp>
        <p:nvSpPr>
          <p:cNvPr id="48133" name="Freeform 5"/>
          <p:cNvSpPr>
            <a:spLocks/>
          </p:cNvSpPr>
          <p:nvPr/>
        </p:nvSpPr>
        <p:spPr bwMode="auto">
          <a:xfrm>
            <a:off x="3124200" y="3192463"/>
            <a:ext cx="2895600" cy="533400"/>
          </a:xfrm>
          <a:custGeom>
            <a:avLst/>
            <a:gdLst>
              <a:gd name="T0" fmla="*/ 0 w 3752"/>
              <a:gd name="T1" fmla="*/ 2147483647 h 300"/>
              <a:gd name="T2" fmla="*/ 2147483647 w 3752"/>
              <a:gd name="T3" fmla="*/ 2147483647 h 300"/>
              <a:gd name="T4" fmla="*/ 2147483647 w 3752"/>
              <a:gd name="T5" fmla="*/ 2147483647 h 300"/>
              <a:gd name="T6" fmla="*/ 2147483647 w 3752"/>
              <a:gd name="T7" fmla="*/ 2147483647 h 300"/>
              <a:gd name="T8" fmla="*/ 2147483647 w 3752"/>
              <a:gd name="T9" fmla="*/ 2147483647 h 300"/>
              <a:gd name="T10" fmla="*/ 2147483647 w 3752"/>
              <a:gd name="T11" fmla="*/ 2147483647 h 300"/>
              <a:gd name="T12" fmla="*/ 2147483647 w 3752"/>
              <a:gd name="T13" fmla="*/ 0 h 300"/>
              <a:gd name="T14" fmla="*/ 2147483647 w 3752"/>
              <a:gd name="T15" fmla="*/ 2147483647 h 300"/>
              <a:gd name="T16" fmla="*/ 2147483647 w 3752"/>
              <a:gd name="T17" fmla="*/ 2147483647 h 300"/>
              <a:gd name="T18" fmla="*/ 2147483647 w 3752"/>
              <a:gd name="T19" fmla="*/ 0 h 300"/>
              <a:gd name="T20" fmla="*/ 0 w 3752"/>
              <a:gd name="T21" fmla="*/ 2147483647 h 3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752"/>
              <a:gd name="T34" fmla="*/ 0 h 300"/>
              <a:gd name="T35" fmla="*/ 3752 w 3752"/>
              <a:gd name="T36" fmla="*/ 300 h 3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752" h="300">
                <a:moveTo>
                  <a:pt x="0" y="149"/>
                </a:moveTo>
                <a:lnTo>
                  <a:pt x="750" y="299"/>
                </a:lnTo>
                <a:lnTo>
                  <a:pt x="750" y="224"/>
                </a:lnTo>
                <a:lnTo>
                  <a:pt x="3000" y="224"/>
                </a:lnTo>
                <a:lnTo>
                  <a:pt x="3000" y="299"/>
                </a:lnTo>
                <a:lnTo>
                  <a:pt x="3751" y="149"/>
                </a:lnTo>
                <a:lnTo>
                  <a:pt x="3000" y="0"/>
                </a:lnTo>
                <a:lnTo>
                  <a:pt x="3000" y="74"/>
                </a:lnTo>
                <a:lnTo>
                  <a:pt x="750" y="74"/>
                </a:lnTo>
                <a:lnTo>
                  <a:pt x="750" y="0"/>
                </a:lnTo>
                <a:lnTo>
                  <a:pt x="0" y="149"/>
                </a:lnTo>
              </a:path>
            </a:pathLst>
          </a:custGeom>
          <a:solidFill>
            <a:schemeClr val="accent1"/>
          </a:solidFill>
          <a:ln w="12700" cap="rnd">
            <a:solidFill>
              <a:schemeClr val="tx1"/>
            </a:solidFill>
            <a:round/>
            <a:headEnd type="none" w="sm" len="sm"/>
            <a:tailEnd type="none" w="sm" len="sm"/>
          </a:ln>
        </p:spPr>
        <p:txBody>
          <a:bodyPr wrap="none" lIns="82540" tIns="41270" rIns="82540" bIns="41270" anchor="ctr"/>
          <a:lstStyle>
            <a:lvl1pPr>
              <a:defRPr sz="3000" b="1">
                <a:solidFill>
                  <a:schemeClr val="tx1"/>
                </a:solidFill>
                <a:latin typeface="Arial" charset="0"/>
              </a:defRPr>
            </a:lvl1pPr>
            <a:lvl2pPr marL="742950" indent="-285750">
              <a:defRPr sz="3000" b="1">
                <a:solidFill>
                  <a:schemeClr val="tx1"/>
                </a:solidFill>
                <a:latin typeface="Arial" charset="0"/>
              </a:defRPr>
            </a:lvl2pPr>
            <a:lvl3pPr marL="1143000" indent="-228600">
              <a:defRPr sz="3000" b="1">
                <a:solidFill>
                  <a:schemeClr val="tx1"/>
                </a:solidFill>
                <a:latin typeface="Arial" charset="0"/>
              </a:defRPr>
            </a:lvl3pPr>
            <a:lvl4pPr marL="1600200" indent="-228600">
              <a:defRPr sz="3000" b="1">
                <a:solidFill>
                  <a:schemeClr val="tx1"/>
                </a:solidFill>
                <a:latin typeface="Arial" charset="0"/>
              </a:defRPr>
            </a:lvl4pPr>
            <a:lvl5pPr marL="2057400" indent="-228600">
              <a:defRPr sz="3000" b="1">
                <a:solidFill>
                  <a:schemeClr val="tx1"/>
                </a:solidFill>
                <a:latin typeface="Arial" charset="0"/>
              </a:defRPr>
            </a:lvl5pPr>
            <a:lvl6pPr marL="2514600" indent="-228600" eaLnBrk="0" fontAlgn="base" hangingPunct="0">
              <a:lnSpc>
                <a:spcPct val="90000"/>
              </a:lnSpc>
              <a:spcBef>
                <a:spcPct val="0"/>
              </a:spcBef>
              <a:spcAft>
                <a:spcPct val="0"/>
              </a:spcAft>
              <a:defRPr sz="3000" b="1">
                <a:solidFill>
                  <a:schemeClr val="tx1"/>
                </a:solidFill>
                <a:latin typeface="Arial" charset="0"/>
              </a:defRPr>
            </a:lvl6pPr>
            <a:lvl7pPr marL="2971800" indent="-228600" eaLnBrk="0" fontAlgn="base" hangingPunct="0">
              <a:lnSpc>
                <a:spcPct val="90000"/>
              </a:lnSpc>
              <a:spcBef>
                <a:spcPct val="0"/>
              </a:spcBef>
              <a:spcAft>
                <a:spcPct val="0"/>
              </a:spcAft>
              <a:defRPr sz="3000" b="1">
                <a:solidFill>
                  <a:schemeClr val="tx1"/>
                </a:solidFill>
                <a:latin typeface="Arial" charset="0"/>
              </a:defRPr>
            </a:lvl7pPr>
            <a:lvl8pPr marL="3429000" indent="-228600" eaLnBrk="0" fontAlgn="base" hangingPunct="0">
              <a:lnSpc>
                <a:spcPct val="90000"/>
              </a:lnSpc>
              <a:spcBef>
                <a:spcPct val="0"/>
              </a:spcBef>
              <a:spcAft>
                <a:spcPct val="0"/>
              </a:spcAft>
              <a:defRPr sz="3000" b="1">
                <a:solidFill>
                  <a:schemeClr val="tx1"/>
                </a:solidFill>
                <a:latin typeface="Arial" charset="0"/>
              </a:defRPr>
            </a:lvl8pPr>
            <a:lvl9pPr marL="3886200" indent="-228600" eaLnBrk="0" fontAlgn="base" hangingPunct="0">
              <a:lnSpc>
                <a:spcPct val="90000"/>
              </a:lnSpc>
              <a:spcBef>
                <a:spcPct val="0"/>
              </a:spcBef>
              <a:spcAft>
                <a:spcPct val="0"/>
              </a:spcAft>
              <a:defRPr sz="3000" b="1">
                <a:solidFill>
                  <a:schemeClr val="tx1"/>
                </a:solidFill>
                <a:latin typeface="Arial" charset="0"/>
              </a:defRPr>
            </a:lvl9pPr>
          </a:lstStyle>
          <a:p>
            <a:endParaRPr lang="en-US" altLang="en-US"/>
          </a:p>
        </p:txBody>
      </p:sp>
      <p:sp>
        <p:nvSpPr>
          <p:cNvPr id="48134" name="Rectangle 6"/>
          <p:cNvSpPr>
            <a:spLocks noChangeArrowheads="1"/>
          </p:cNvSpPr>
          <p:nvPr/>
        </p:nvSpPr>
        <p:spPr bwMode="auto">
          <a:xfrm>
            <a:off x="4210050" y="3348038"/>
            <a:ext cx="741363" cy="19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540" tIns="41270" rIns="82540" bIns="41270" anchor="ctr"/>
          <a:lstStyle>
            <a:lvl1pPr defTabSz="722313">
              <a:defRPr sz="3000" b="1">
                <a:solidFill>
                  <a:schemeClr val="tx1"/>
                </a:solidFill>
                <a:latin typeface="Arial" charset="0"/>
              </a:defRPr>
            </a:lvl1pPr>
            <a:lvl2pPr marL="742950" indent="-285750" defTabSz="722313">
              <a:defRPr sz="3000" b="1">
                <a:solidFill>
                  <a:schemeClr val="tx1"/>
                </a:solidFill>
                <a:latin typeface="Arial" charset="0"/>
              </a:defRPr>
            </a:lvl2pPr>
            <a:lvl3pPr marL="1143000" indent="-228600" defTabSz="722313">
              <a:defRPr sz="3000" b="1">
                <a:solidFill>
                  <a:schemeClr val="tx1"/>
                </a:solidFill>
                <a:latin typeface="Arial" charset="0"/>
              </a:defRPr>
            </a:lvl3pPr>
            <a:lvl4pPr marL="1600200" indent="-228600" defTabSz="722313">
              <a:defRPr sz="3000" b="1">
                <a:solidFill>
                  <a:schemeClr val="tx1"/>
                </a:solidFill>
                <a:latin typeface="Arial" charset="0"/>
              </a:defRPr>
            </a:lvl4pPr>
            <a:lvl5pPr marL="2057400" indent="-228600" defTabSz="722313">
              <a:defRPr sz="3000" b="1">
                <a:solidFill>
                  <a:schemeClr val="tx1"/>
                </a:solidFill>
                <a:latin typeface="Arial" charset="0"/>
              </a:defRPr>
            </a:lvl5pPr>
            <a:lvl6pPr marL="2514600" indent="-228600" defTabSz="722313" eaLnBrk="0" fontAlgn="base" hangingPunct="0">
              <a:lnSpc>
                <a:spcPct val="90000"/>
              </a:lnSpc>
              <a:spcBef>
                <a:spcPct val="0"/>
              </a:spcBef>
              <a:spcAft>
                <a:spcPct val="0"/>
              </a:spcAft>
              <a:defRPr sz="3000" b="1">
                <a:solidFill>
                  <a:schemeClr val="tx1"/>
                </a:solidFill>
                <a:latin typeface="Arial" charset="0"/>
              </a:defRPr>
            </a:lvl6pPr>
            <a:lvl7pPr marL="2971800" indent="-228600" defTabSz="722313" eaLnBrk="0" fontAlgn="base" hangingPunct="0">
              <a:lnSpc>
                <a:spcPct val="90000"/>
              </a:lnSpc>
              <a:spcBef>
                <a:spcPct val="0"/>
              </a:spcBef>
              <a:spcAft>
                <a:spcPct val="0"/>
              </a:spcAft>
              <a:defRPr sz="3000" b="1">
                <a:solidFill>
                  <a:schemeClr val="tx1"/>
                </a:solidFill>
                <a:latin typeface="Arial" charset="0"/>
              </a:defRPr>
            </a:lvl7pPr>
            <a:lvl8pPr marL="3429000" indent="-228600" defTabSz="722313" eaLnBrk="0" fontAlgn="base" hangingPunct="0">
              <a:lnSpc>
                <a:spcPct val="90000"/>
              </a:lnSpc>
              <a:spcBef>
                <a:spcPct val="0"/>
              </a:spcBef>
              <a:spcAft>
                <a:spcPct val="0"/>
              </a:spcAft>
              <a:defRPr sz="3000" b="1">
                <a:solidFill>
                  <a:schemeClr val="tx1"/>
                </a:solidFill>
                <a:latin typeface="Arial" charset="0"/>
              </a:defRPr>
            </a:lvl8pPr>
            <a:lvl9pPr marL="3886200" indent="-228600" defTabSz="722313" eaLnBrk="0" fontAlgn="base" hangingPunct="0">
              <a:lnSpc>
                <a:spcPct val="90000"/>
              </a:lnSpc>
              <a:spcBef>
                <a:spcPct val="0"/>
              </a:spcBef>
              <a:spcAft>
                <a:spcPct val="0"/>
              </a:spcAft>
              <a:defRPr sz="3000" b="1">
                <a:solidFill>
                  <a:schemeClr val="tx1"/>
                </a:solidFill>
                <a:latin typeface="Arial" charset="0"/>
              </a:defRPr>
            </a:lvl9pPr>
          </a:lstStyle>
          <a:p>
            <a:pPr algn="ctr"/>
            <a:r>
              <a:rPr lang="en-US" altLang="en-US" sz="1600" b="0"/>
              <a:t>IKE Policy Sets</a:t>
            </a:r>
          </a:p>
        </p:txBody>
      </p:sp>
      <p:sp>
        <p:nvSpPr>
          <p:cNvPr id="48135" name="Text Box 7"/>
          <p:cNvSpPr txBox="1">
            <a:spLocks noChangeArrowheads="1"/>
          </p:cNvSpPr>
          <p:nvPr/>
        </p:nvSpPr>
        <p:spPr bwMode="auto">
          <a:xfrm>
            <a:off x="2265363" y="4060825"/>
            <a:ext cx="842962" cy="1196975"/>
          </a:xfrm>
          <a:prstGeom prst="rect">
            <a:avLst/>
          </a:prstGeom>
          <a:solidFill>
            <a:srgbClr val="F0C566"/>
          </a:solidFill>
          <a:ln w="9525">
            <a:solidFill>
              <a:schemeClr val="tx1"/>
            </a:solidFill>
            <a:miter lim="800000"/>
            <a:headEnd/>
            <a:tailEnd/>
          </a:ln>
        </p:spPr>
        <p:txBody>
          <a:bodyPr wrap="none">
            <a:spAutoFit/>
          </a:bodyPr>
          <a:lstStyle>
            <a:lvl1pPr>
              <a:defRPr sz="3000" b="1">
                <a:solidFill>
                  <a:schemeClr val="tx1"/>
                </a:solidFill>
                <a:latin typeface="Arial" charset="0"/>
              </a:defRPr>
            </a:lvl1pPr>
            <a:lvl2pPr marL="742950" indent="-285750">
              <a:defRPr sz="3000" b="1">
                <a:solidFill>
                  <a:schemeClr val="tx1"/>
                </a:solidFill>
                <a:latin typeface="Arial" charset="0"/>
              </a:defRPr>
            </a:lvl2pPr>
            <a:lvl3pPr marL="1143000" indent="-228600">
              <a:defRPr sz="3000" b="1">
                <a:solidFill>
                  <a:schemeClr val="tx1"/>
                </a:solidFill>
                <a:latin typeface="Arial" charset="0"/>
              </a:defRPr>
            </a:lvl3pPr>
            <a:lvl4pPr marL="1600200" indent="-228600">
              <a:defRPr sz="3000" b="1">
                <a:solidFill>
                  <a:schemeClr val="tx1"/>
                </a:solidFill>
                <a:latin typeface="Arial" charset="0"/>
              </a:defRPr>
            </a:lvl4pPr>
            <a:lvl5pPr marL="2057400" indent="-228600">
              <a:defRPr sz="3000" b="1">
                <a:solidFill>
                  <a:schemeClr val="tx1"/>
                </a:solidFill>
                <a:latin typeface="Arial" charset="0"/>
              </a:defRPr>
            </a:lvl5pPr>
            <a:lvl6pPr marL="2514600" indent="-228600" eaLnBrk="0" fontAlgn="base" hangingPunct="0">
              <a:lnSpc>
                <a:spcPct val="90000"/>
              </a:lnSpc>
              <a:spcBef>
                <a:spcPct val="0"/>
              </a:spcBef>
              <a:spcAft>
                <a:spcPct val="0"/>
              </a:spcAft>
              <a:defRPr sz="3000" b="1">
                <a:solidFill>
                  <a:schemeClr val="tx1"/>
                </a:solidFill>
                <a:latin typeface="Arial" charset="0"/>
              </a:defRPr>
            </a:lvl6pPr>
            <a:lvl7pPr marL="2971800" indent="-228600" eaLnBrk="0" fontAlgn="base" hangingPunct="0">
              <a:lnSpc>
                <a:spcPct val="90000"/>
              </a:lnSpc>
              <a:spcBef>
                <a:spcPct val="0"/>
              </a:spcBef>
              <a:spcAft>
                <a:spcPct val="0"/>
              </a:spcAft>
              <a:defRPr sz="3000" b="1">
                <a:solidFill>
                  <a:schemeClr val="tx1"/>
                </a:solidFill>
                <a:latin typeface="Arial" charset="0"/>
              </a:defRPr>
            </a:lvl7pPr>
            <a:lvl8pPr marL="3429000" indent="-228600" eaLnBrk="0" fontAlgn="base" hangingPunct="0">
              <a:lnSpc>
                <a:spcPct val="90000"/>
              </a:lnSpc>
              <a:spcBef>
                <a:spcPct val="0"/>
              </a:spcBef>
              <a:spcAft>
                <a:spcPct val="0"/>
              </a:spcAft>
              <a:defRPr sz="3000" b="1">
                <a:solidFill>
                  <a:schemeClr val="tx1"/>
                </a:solidFill>
                <a:latin typeface="Arial" charset="0"/>
              </a:defRPr>
            </a:lvl8pPr>
            <a:lvl9pPr marL="3886200" indent="-228600" eaLnBrk="0" fontAlgn="base" hangingPunct="0">
              <a:lnSpc>
                <a:spcPct val="90000"/>
              </a:lnSpc>
              <a:spcBef>
                <a:spcPct val="0"/>
              </a:spcBef>
              <a:spcAft>
                <a:spcPct val="0"/>
              </a:spcAft>
              <a:defRPr sz="3000" b="1">
                <a:solidFill>
                  <a:schemeClr val="tx1"/>
                </a:solidFill>
                <a:latin typeface="Arial" charset="0"/>
              </a:defRPr>
            </a:lvl9pPr>
          </a:lstStyle>
          <a:p>
            <a:pPr algn="ctr"/>
            <a:r>
              <a:rPr lang="en-US" altLang="en-US" sz="1200" b="0"/>
              <a:t>Policy 20</a:t>
            </a:r>
          </a:p>
          <a:p>
            <a:pPr algn="ctr"/>
            <a:r>
              <a:rPr lang="en-US" altLang="en-US" sz="1200" b="0"/>
              <a:t>3DES</a:t>
            </a:r>
          </a:p>
          <a:p>
            <a:pPr algn="ctr"/>
            <a:r>
              <a:rPr lang="en-US" altLang="en-US" sz="1200" b="0"/>
              <a:t>SHA</a:t>
            </a:r>
          </a:p>
          <a:p>
            <a:pPr algn="ctr"/>
            <a:r>
              <a:rPr lang="en-US" altLang="en-US" sz="1200" b="0"/>
              <a:t>pre-share</a:t>
            </a:r>
          </a:p>
          <a:p>
            <a:pPr algn="ctr"/>
            <a:r>
              <a:rPr lang="en-US" altLang="en-US" sz="1200" b="0"/>
              <a:t>DH1</a:t>
            </a:r>
          </a:p>
          <a:p>
            <a:pPr algn="ctr"/>
            <a:r>
              <a:rPr lang="en-US" altLang="en-US" sz="1200" b="0"/>
              <a:t>lifetime</a:t>
            </a:r>
          </a:p>
        </p:txBody>
      </p:sp>
      <p:sp>
        <p:nvSpPr>
          <p:cNvPr id="48136" name="Line 8"/>
          <p:cNvSpPr>
            <a:spLocks noChangeShapeType="1"/>
          </p:cNvSpPr>
          <p:nvPr/>
        </p:nvSpPr>
        <p:spPr bwMode="auto">
          <a:xfrm>
            <a:off x="2700338" y="2438400"/>
            <a:ext cx="3714750" cy="0"/>
          </a:xfrm>
          <a:prstGeom prst="line">
            <a:avLst/>
          </a:prstGeom>
          <a:noFill/>
          <a:ln w="254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8137" name="Text Box 9"/>
          <p:cNvSpPr txBox="1">
            <a:spLocks noChangeArrowheads="1"/>
          </p:cNvSpPr>
          <p:nvPr/>
        </p:nvSpPr>
        <p:spPr bwMode="auto">
          <a:xfrm>
            <a:off x="3294063" y="2066925"/>
            <a:ext cx="239553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defRPr sz="3000" b="1">
                <a:solidFill>
                  <a:schemeClr val="tx1"/>
                </a:solidFill>
                <a:latin typeface="Arial" charset="0"/>
              </a:defRPr>
            </a:lvl1pPr>
            <a:lvl2pPr marL="742950" indent="-285750">
              <a:defRPr sz="3000" b="1">
                <a:solidFill>
                  <a:schemeClr val="tx1"/>
                </a:solidFill>
                <a:latin typeface="Arial" charset="0"/>
              </a:defRPr>
            </a:lvl2pPr>
            <a:lvl3pPr marL="1143000" indent="-228600">
              <a:defRPr sz="3000" b="1">
                <a:solidFill>
                  <a:schemeClr val="tx1"/>
                </a:solidFill>
                <a:latin typeface="Arial" charset="0"/>
              </a:defRPr>
            </a:lvl3pPr>
            <a:lvl4pPr marL="1600200" indent="-228600">
              <a:defRPr sz="3000" b="1">
                <a:solidFill>
                  <a:schemeClr val="tx1"/>
                </a:solidFill>
                <a:latin typeface="Arial" charset="0"/>
              </a:defRPr>
            </a:lvl4pPr>
            <a:lvl5pPr marL="2057400" indent="-228600">
              <a:defRPr sz="3000" b="1">
                <a:solidFill>
                  <a:schemeClr val="tx1"/>
                </a:solidFill>
                <a:latin typeface="Arial" charset="0"/>
              </a:defRPr>
            </a:lvl5pPr>
            <a:lvl6pPr marL="2514600" indent="-228600" eaLnBrk="0" fontAlgn="base" hangingPunct="0">
              <a:lnSpc>
                <a:spcPct val="90000"/>
              </a:lnSpc>
              <a:spcBef>
                <a:spcPct val="0"/>
              </a:spcBef>
              <a:spcAft>
                <a:spcPct val="0"/>
              </a:spcAft>
              <a:defRPr sz="3000" b="1">
                <a:solidFill>
                  <a:schemeClr val="tx1"/>
                </a:solidFill>
                <a:latin typeface="Arial" charset="0"/>
              </a:defRPr>
            </a:lvl6pPr>
            <a:lvl7pPr marL="2971800" indent="-228600" eaLnBrk="0" fontAlgn="base" hangingPunct="0">
              <a:lnSpc>
                <a:spcPct val="90000"/>
              </a:lnSpc>
              <a:spcBef>
                <a:spcPct val="0"/>
              </a:spcBef>
              <a:spcAft>
                <a:spcPct val="0"/>
              </a:spcAft>
              <a:defRPr sz="3000" b="1">
                <a:solidFill>
                  <a:schemeClr val="tx1"/>
                </a:solidFill>
                <a:latin typeface="Arial" charset="0"/>
              </a:defRPr>
            </a:lvl7pPr>
            <a:lvl8pPr marL="3429000" indent="-228600" eaLnBrk="0" fontAlgn="base" hangingPunct="0">
              <a:lnSpc>
                <a:spcPct val="90000"/>
              </a:lnSpc>
              <a:spcBef>
                <a:spcPct val="0"/>
              </a:spcBef>
              <a:spcAft>
                <a:spcPct val="0"/>
              </a:spcAft>
              <a:defRPr sz="3000" b="1">
                <a:solidFill>
                  <a:schemeClr val="tx1"/>
                </a:solidFill>
                <a:latin typeface="Arial" charset="0"/>
              </a:defRPr>
            </a:lvl8pPr>
            <a:lvl9pPr marL="3886200" indent="-228600" eaLnBrk="0" fontAlgn="base" hangingPunct="0">
              <a:lnSpc>
                <a:spcPct val="90000"/>
              </a:lnSpc>
              <a:spcBef>
                <a:spcPct val="0"/>
              </a:spcBef>
              <a:spcAft>
                <a:spcPct val="0"/>
              </a:spcAft>
              <a:defRPr sz="3000" b="1">
                <a:solidFill>
                  <a:schemeClr val="tx1"/>
                </a:solidFill>
                <a:latin typeface="Arial" charset="0"/>
              </a:defRPr>
            </a:lvl9pPr>
          </a:lstStyle>
          <a:p>
            <a:r>
              <a:rPr lang="en-US" altLang="en-US" sz="1600" b="0">
                <a:latin typeface="Helvetica" charset="0"/>
              </a:rPr>
              <a:t>Negotiate IKE Proposals</a:t>
            </a:r>
          </a:p>
        </p:txBody>
      </p:sp>
      <p:sp>
        <p:nvSpPr>
          <p:cNvPr id="48138" name="Rectangle 11"/>
          <p:cNvSpPr>
            <a:spLocks noChangeArrowheads="1"/>
          </p:cNvSpPr>
          <p:nvPr/>
        </p:nvSpPr>
        <p:spPr bwMode="auto">
          <a:xfrm>
            <a:off x="228600" y="1600200"/>
            <a:ext cx="75565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3025" tIns="36512" rIns="73025" bIns="36512">
            <a:spAutoFit/>
          </a:bodyPr>
          <a:lstStyle>
            <a:lvl1pPr>
              <a:defRPr sz="3000" b="1">
                <a:solidFill>
                  <a:schemeClr val="tx1"/>
                </a:solidFill>
                <a:latin typeface="Arial" charset="0"/>
              </a:defRPr>
            </a:lvl1pPr>
            <a:lvl2pPr marL="742950" indent="-285750">
              <a:defRPr sz="3000" b="1">
                <a:solidFill>
                  <a:schemeClr val="tx1"/>
                </a:solidFill>
                <a:latin typeface="Arial" charset="0"/>
              </a:defRPr>
            </a:lvl2pPr>
            <a:lvl3pPr marL="1143000" indent="-228600">
              <a:defRPr sz="3000" b="1">
                <a:solidFill>
                  <a:schemeClr val="tx1"/>
                </a:solidFill>
                <a:latin typeface="Arial" charset="0"/>
              </a:defRPr>
            </a:lvl3pPr>
            <a:lvl4pPr marL="1600200" indent="-228600">
              <a:defRPr sz="3000" b="1">
                <a:solidFill>
                  <a:schemeClr val="tx1"/>
                </a:solidFill>
                <a:latin typeface="Arial" charset="0"/>
              </a:defRPr>
            </a:lvl4pPr>
            <a:lvl5pPr marL="2057400" indent="-228600">
              <a:defRPr sz="3000" b="1">
                <a:solidFill>
                  <a:schemeClr val="tx1"/>
                </a:solidFill>
                <a:latin typeface="Arial" charset="0"/>
              </a:defRPr>
            </a:lvl5pPr>
            <a:lvl6pPr marL="2514600" indent="-228600" eaLnBrk="0" fontAlgn="base" hangingPunct="0">
              <a:lnSpc>
                <a:spcPct val="90000"/>
              </a:lnSpc>
              <a:spcBef>
                <a:spcPct val="0"/>
              </a:spcBef>
              <a:spcAft>
                <a:spcPct val="0"/>
              </a:spcAft>
              <a:defRPr sz="3000" b="1">
                <a:solidFill>
                  <a:schemeClr val="tx1"/>
                </a:solidFill>
                <a:latin typeface="Arial" charset="0"/>
              </a:defRPr>
            </a:lvl6pPr>
            <a:lvl7pPr marL="2971800" indent="-228600" eaLnBrk="0" fontAlgn="base" hangingPunct="0">
              <a:lnSpc>
                <a:spcPct val="90000"/>
              </a:lnSpc>
              <a:spcBef>
                <a:spcPct val="0"/>
              </a:spcBef>
              <a:spcAft>
                <a:spcPct val="0"/>
              </a:spcAft>
              <a:defRPr sz="3000" b="1">
                <a:solidFill>
                  <a:schemeClr val="tx1"/>
                </a:solidFill>
                <a:latin typeface="Arial" charset="0"/>
              </a:defRPr>
            </a:lvl7pPr>
            <a:lvl8pPr marL="3429000" indent="-228600" eaLnBrk="0" fontAlgn="base" hangingPunct="0">
              <a:lnSpc>
                <a:spcPct val="90000"/>
              </a:lnSpc>
              <a:spcBef>
                <a:spcPct val="0"/>
              </a:spcBef>
              <a:spcAft>
                <a:spcPct val="0"/>
              </a:spcAft>
              <a:defRPr sz="3000" b="1">
                <a:solidFill>
                  <a:schemeClr val="tx1"/>
                </a:solidFill>
                <a:latin typeface="Arial" charset="0"/>
              </a:defRPr>
            </a:lvl8pPr>
            <a:lvl9pPr marL="3886200" indent="-228600" eaLnBrk="0" fontAlgn="base" hangingPunct="0">
              <a:lnSpc>
                <a:spcPct val="90000"/>
              </a:lnSpc>
              <a:spcBef>
                <a:spcPct val="0"/>
              </a:spcBef>
              <a:spcAft>
                <a:spcPct val="0"/>
              </a:spcAft>
              <a:defRPr sz="3000" b="1">
                <a:solidFill>
                  <a:schemeClr val="tx1"/>
                </a:solidFill>
                <a:latin typeface="Arial" charset="0"/>
              </a:defRPr>
            </a:lvl9pPr>
          </a:lstStyle>
          <a:p>
            <a:r>
              <a:rPr lang="en-US" altLang="en-US" sz="1600" b="0">
                <a:latin typeface="Helvetica" charset="0"/>
              </a:rPr>
              <a:t>Host A</a:t>
            </a:r>
          </a:p>
        </p:txBody>
      </p:sp>
      <p:sp>
        <p:nvSpPr>
          <p:cNvPr id="48139" name="Rectangle 12"/>
          <p:cNvSpPr>
            <a:spLocks noChangeArrowheads="1"/>
          </p:cNvSpPr>
          <p:nvPr/>
        </p:nvSpPr>
        <p:spPr bwMode="auto">
          <a:xfrm>
            <a:off x="8153400" y="1676400"/>
            <a:ext cx="75565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3025" tIns="36512" rIns="73025" bIns="36512">
            <a:spAutoFit/>
          </a:bodyPr>
          <a:lstStyle>
            <a:lvl1pPr>
              <a:defRPr sz="3000" b="1">
                <a:solidFill>
                  <a:schemeClr val="tx1"/>
                </a:solidFill>
                <a:latin typeface="Arial" charset="0"/>
              </a:defRPr>
            </a:lvl1pPr>
            <a:lvl2pPr marL="742950" indent="-285750">
              <a:defRPr sz="3000" b="1">
                <a:solidFill>
                  <a:schemeClr val="tx1"/>
                </a:solidFill>
                <a:latin typeface="Arial" charset="0"/>
              </a:defRPr>
            </a:lvl2pPr>
            <a:lvl3pPr marL="1143000" indent="-228600">
              <a:defRPr sz="3000" b="1">
                <a:solidFill>
                  <a:schemeClr val="tx1"/>
                </a:solidFill>
                <a:latin typeface="Arial" charset="0"/>
              </a:defRPr>
            </a:lvl3pPr>
            <a:lvl4pPr marL="1600200" indent="-228600">
              <a:defRPr sz="3000" b="1">
                <a:solidFill>
                  <a:schemeClr val="tx1"/>
                </a:solidFill>
                <a:latin typeface="Arial" charset="0"/>
              </a:defRPr>
            </a:lvl4pPr>
            <a:lvl5pPr marL="2057400" indent="-228600">
              <a:defRPr sz="3000" b="1">
                <a:solidFill>
                  <a:schemeClr val="tx1"/>
                </a:solidFill>
                <a:latin typeface="Arial" charset="0"/>
              </a:defRPr>
            </a:lvl5pPr>
            <a:lvl6pPr marL="2514600" indent="-228600" eaLnBrk="0" fontAlgn="base" hangingPunct="0">
              <a:lnSpc>
                <a:spcPct val="90000"/>
              </a:lnSpc>
              <a:spcBef>
                <a:spcPct val="0"/>
              </a:spcBef>
              <a:spcAft>
                <a:spcPct val="0"/>
              </a:spcAft>
              <a:defRPr sz="3000" b="1">
                <a:solidFill>
                  <a:schemeClr val="tx1"/>
                </a:solidFill>
                <a:latin typeface="Arial" charset="0"/>
              </a:defRPr>
            </a:lvl6pPr>
            <a:lvl7pPr marL="2971800" indent="-228600" eaLnBrk="0" fontAlgn="base" hangingPunct="0">
              <a:lnSpc>
                <a:spcPct val="90000"/>
              </a:lnSpc>
              <a:spcBef>
                <a:spcPct val="0"/>
              </a:spcBef>
              <a:spcAft>
                <a:spcPct val="0"/>
              </a:spcAft>
              <a:defRPr sz="3000" b="1">
                <a:solidFill>
                  <a:schemeClr val="tx1"/>
                </a:solidFill>
                <a:latin typeface="Arial" charset="0"/>
              </a:defRPr>
            </a:lvl7pPr>
            <a:lvl8pPr marL="3429000" indent="-228600" eaLnBrk="0" fontAlgn="base" hangingPunct="0">
              <a:lnSpc>
                <a:spcPct val="90000"/>
              </a:lnSpc>
              <a:spcBef>
                <a:spcPct val="0"/>
              </a:spcBef>
              <a:spcAft>
                <a:spcPct val="0"/>
              </a:spcAft>
              <a:defRPr sz="3000" b="1">
                <a:solidFill>
                  <a:schemeClr val="tx1"/>
                </a:solidFill>
                <a:latin typeface="Arial" charset="0"/>
              </a:defRPr>
            </a:lvl8pPr>
            <a:lvl9pPr marL="3886200" indent="-228600" eaLnBrk="0" fontAlgn="base" hangingPunct="0">
              <a:lnSpc>
                <a:spcPct val="90000"/>
              </a:lnSpc>
              <a:spcBef>
                <a:spcPct val="0"/>
              </a:spcBef>
              <a:spcAft>
                <a:spcPct val="0"/>
              </a:spcAft>
              <a:defRPr sz="3000" b="1">
                <a:solidFill>
                  <a:schemeClr val="tx1"/>
                </a:solidFill>
                <a:latin typeface="Arial" charset="0"/>
              </a:defRPr>
            </a:lvl9pPr>
          </a:lstStyle>
          <a:p>
            <a:r>
              <a:rPr lang="en-US" altLang="en-US" sz="1600" b="0">
                <a:latin typeface="Helvetica" charset="0"/>
              </a:rPr>
              <a:t>Host B</a:t>
            </a:r>
          </a:p>
        </p:txBody>
      </p:sp>
      <p:sp>
        <p:nvSpPr>
          <p:cNvPr id="48140" name="Rectangle 13"/>
          <p:cNvSpPr>
            <a:spLocks noChangeArrowheads="1"/>
          </p:cNvSpPr>
          <p:nvPr/>
        </p:nvSpPr>
        <p:spPr bwMode="auto">
          <a:xfrm>
            <a:off x="2209800" y="1430338"/>
            <a:ext cx="461963"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3025" tIns="36512" rIns="73025" bIns="36512">
            <a:spAutoFit/>
          </a:bodyPr>
          <a:lstStyle>
            <a:lvl1pPr>
              <a:defRPr sz="3000" b="1">
                <a:solidFill>
                  <a:schemeClr val="tx1"/>
                </a:solidFill>
                <a:latin typeface="Arial" charset="0"/>
              </a:defRPr>
            </a:lvl1pPr>
            <a:lvl2pPr marL="742950" indent="-285750">
              <a:defRPr sz="3000" b="1">
                <a:solidFill>
                  <a:schemeClr val="tx1"/>
                </a:solidFill>
                <a:latin typeface="Arial" charset="0"/>
              </a:defRPr>
            </a:lvl2pPr>
            <a:lvl3pPr marL="1143000" indent="-228600">
              <a:defRPr sz="3000" b="1">
                <a:solidFill>
                  <a:schemeClr val="tx1"/>
                </a:solidFill>
                <a:latin typeface="Arial" charset="0"/>
              </a:defRPr>
            </a:lvl3pPr>
            <a:lvl4pPr marL="1600200" indent="-228600">
              <a:defRPr sz="3000" b="1">
                <a:solidFill>
                  <a:schemeClr val="tx1"/>
                </a:solidFill>
                <a:latin typeface="Arial" charset="0"/>
              </a:defRPr>
            </a:lvl4pPr>
            <a:lvl5pPr marL="2057400" indent="-228600">
              <a:defRPr sz="3000" b="1">
                <a:solidFill>
                  <a:schemeClr val="tx1"/>
                </a:solidFill>
                <a:latin typeface="Arial" charset="0"/>
              </a:defRPr>
            </a:lvl5pPr>
            <a:lvl6pPr marL="2514600" indent="-228600" eaLnBrk="0" fontAlgn="base" hangingPunct="0">
              <a:lnSpc>
                <a:spcPct val="90000"/>
              </a:lnSpc>
              <a:spcBef>
                <a:spcPct val="0"/>
              </a:spcBef>
              <a:spcAft>
                <a:spcPct val="0"/>
              </a:spcAft>
              <a:defRPr sz="3000" b="1">
                <a:solidFill>
                  <a:schemeClr val="tx1"/>
                </a:solidFill>
                <a:latin typeface="Arial" charset="0"/>
              </a:defRPr>
            </a:lvl6pPr>
            <a:lvl7pPr marL="2971800" indent="-228600" eaLnBrk="0" fontAlgn="base" hangingPunct="0">
              <a:lnSpc>
                <a:spcPct val="90000"/>
              </a:lnSpc>
              <a:spcBef>
                <a:spcPct val="0"/>
              </a:spcBef>
              <a:spcAft>
                <a:spcPct val="0"/>
              </a:spcAft>
              <a:defRPr sz="3000" b="1">
                <a:solidFill>
                  <a:schemeClr val="tx1"/>
                </a:solidFill>
                <a:latin typeface="Arial" charset="0"/>
              </a:defRPr>
            </a:lvl7pPr>
            <a:lvl8pPr marL="3429000" indent="-228600" eaLnBrk="0" fontAlgn="base" hangingPunct="0">
              <a:lnSpc>
                <a:spcPct val="90000"/>
              </a:lnSpc>
              <a:spcBef>
                <a:spcPct val="0"/>
              </a:spcBef>
              <a:spcAft>
                <a:spcPct val="0"/>
              </a:spcAft>
              <a:defRPr sz="3000" b="1">
                <a:solidFill>
                  <a:schemeClr val="tx1"/>
                </a:solidFill>
                <a:latin typeface="Arial" charset="0"/>
              </a:defRPr>
            </a:lvl8pPr>
            <a:lvl9pPr marL="3886200" indent="-228600" eaLnBrk="0" fontAlgn="base" hangingPunct="0">
              <a:lnSpc>
                <a:spcPct val="90000"/>
              </a:lnSpc>
              <a:spcBef>
                <a:spcPct val="0"/>
              </a:spcBef>
              <a:spcAft>
                <a:spcPct val="0"/>
              </a:spcAft>
              <a:defRPr sz="3000" b="1">
                <a:solidFill>
                  <a:schemeClr val="tx1"/>
                </a:solidFill>
                <a:latin typeface="Arial" charset="0"/>
              </a:defRPr>
            </a:lvl9pPr>
          </a:lstStyle>
          <a:p>
            <a:r>
              <a:rPr lang="en-US" altLang="en-US" sz="1600" b="0">
                <a:latin typeface="Helvetica" charset="0"/>
              </a:rPr>
              <a:t>R1 </a:t>
            </a:r>
          </a:p>
        </p:txBody>
      </p:sp>
      <p:sp>
        <p:nvSpPr>
          <p:cNvPr id="48141" name="Rectangle 14"/>
          <p:cNvSpPr>
            <a:spLocks noChangeArrowheads="1"/>
          </p:cNvSpPr>
          <p:nvPr/>
        </p:nvSpPr>
        <p:spPr bwMode="auto">
          <a:xfrm>
            <a:off x="5867400" y="1430338"/>
            <a:ext cx="461963"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3025" tIns="36512" rIns="73025" bIns="36512">
            <a:spAutoFit/>
          </a:bodyPr>
          <a:lstStyle>
            <a:lvl1pPr>
              <a:defRPr sz="3000" b="1">
                <a:solidFill>
                  <a:schemeClr val="tx1"/>
                </a:solidFill>
                <a:latin typeface="Arial" charset="0"/>
              </a:defRPr>
            </a:lvl1pPr>
            <a:lvl2pPr marL="742950" indent="-285750">
              <a:defRPr sz="3000" b="1">
                <a:solidFill>
                  <a:schemeClr val="tx1"/>
                </a:solidFill>
                <a:latin typeface="Arial" charset="0"/>
              </a:defRPr>
            </a:lvl2pPr>
            <a:lvl3pPr marL="1143000" indent="-228600">
              <a:defRPr sz="3000" b="1">
                <a:solidFill>
                  <a:schemeClr val="tx1"/>
                </a:solidFill>
                <a:latin typeface="Arial" charset="0"/>
              </a:defRPr>
            </a:lvl3pPr>
            <a:lvl4pPr marL="1600200" indent="-228600">
              <a:defRPr sz="3000" b="1">
                <a:solidFill>
                  <a:schemeClr val="tx1"/>
                </a:solidFill>
                <a:latin typeface="Arial" charset="0"/>
              </a:defRPr>
            </a:lvl4pPr>
            <a:lvl5pPr marL="2057400" indent="-228600">
              <a:defRPr sz="3000" b="1">
                <a:solidFill>
                  <a:schemeClr val="tx1"/>
                </a:solidFill>
                <a:latin typeface="Arial" charset="0"/>
              </a:defRPr>
            </a:lvl5pPr>
            <a:lvl6pPr marL="2514600" indent="-228600" eaLnBrk="0" fontAlgn="base" hangingPunct="0">
              <a:lnSpc>
                <a:spcPct val="90000"/>
              </a:lnSpc>
              <a:spcBef>
                <a:spcPct val="0"/>
              </a:spcBef>
              <a:spcAft>
                <a:spcPct val="0"/>
              </a:spcAft>
              <a:defRPr sz="3000" b="1">
                <a:solidFill>
                  <a:schemeClr val="tx1"/>
                </a:solidFill>
                <a:latin typeface="Arial" charset="0"/>
              </a:defRPr>
            </a:lvl6pPr>
            <a:lvl7pPr marL="2971800" indent="-228600" eaLnBrk="0" fontAlgn="base" hangingPunct="0">
              <a:lnSpc>
                <a:spcPct val="90000"/>
              </a:lnSpc>
              <a:spcBef>
                <a:spcPct val="0"/>
              </a:spcBef>
              <a:spcAft>
                <a:spcPct val="0"/>
              </a:spcAft>
              <a:defRPr sz="3000" b="1">
                <a:solidFill>
                  <a:schemeClr val="tx1"/>
                </a:solidFill>
                <a:latin typeface="Arial" charset="0"/>
              </a:defRPr>
            </a:lvl7pPr>
            <a:lvl8pPr marL="3429000" indent="-228600" eaLnBrk="0" fontAlgn="base" hangingPunct="0">
              <a:lnSpc>
                <a:spcPct val="90000"/>
              </a:lnSpc>
              <a:spcBef>
                <a:spcPct val="0"/>
              </a:spcBef>
              <a:spcAft>
                <a:spcPct val="0"/>
              </a:spcAft>
              <a:defRPr sz="3000" b="1">
                <a:solidFill>
                  <a:schemeClr val="tx1"/>
                </a:solidFill>
                <a:latin typeface="Arial" charset="0"/>
              </a:defRPr>
            </a:lvl8pPr>
            <a:lvl9pPr marL="3886200" indent="-228600" eaLnBrk="0" fontAlgn="base" hangingPunct="0">
              <a:lnSpc>
                <a:spcPct val="90000"/>
              </a:lnSpc>
              <a:spcBef>
                <a:spcPct val="0"/>
              </a:spcBef>
              <a:spcAft>
                <a:spcPct val="0"/>
              </a:spcAft>
              <a:defRPr sz="3000" b="1">
                <a:solidFill>
                  <a:schemeClr val="tx1"/>
                </a:solidFill>
                <a:latin typeface="Arial" charset="0"/>
              </a:defRPr>
            </a:lvl9pPr>
          </a:lstStyle>
          <a:p>
            <a:r>
              <a:rPr lang="en-US" altLang="en-US" sz="1600" b="0">
                <a:latin typeface="Helvetica" charset="0"/>
              </a:rPr>
              <a:t>R2 </a:t>
            </a:r>
          </a:p>
        </p:txBody>
      </p:sp>
      <p:sp>
        <p:nvSpPr>
          <p:cNvPr id="48142" name="Text Box 15"/>
          <p:cNvSpPr txBox="1">
            <a:spLocks noChangeArrowheads="1"/>
          </p:cNvSpPr>
          <p:nvPr/>
        </p:nvSpPr>
        <p:spPr bwMode="auto">
          <a:xfrm>
            <a:off x="779463" y="2206625"/>
            <a:ext cx="9906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a:defRPr sz="3000" b="1">
                <a:solidFill>
                  <a:schemeClr val="tx1"/>
                </a:solidFill>
                <a:latin typeface="Arial" charset="0"/>
              </a:defRPr>
            </a:lvl1pPr>
            <a:lvl2pPr marL="742950" indent="-285750">
              <a:defRPr sz="3000" b="1">
                <a:solidFill>
                  <a:schemeClr val="tx1"/>
                </a:solidFill>
                <a:latin typeface="Arial" charset="0"/>
              </a:defRPr>
            </a:lvl2pPr>
            <a:lvl3pPr marL="1143000" indent="-228600">
              <a:defRPr sz="3000" b="1">
                <a:solidFill>
                  <a:schemeClr val="tx1"/>
                </a:solidFill>
                <a:latin typeface="Arial" charset="0"/>
              </a:defRPr>
            </a:lvl3pPr>
            <a:lvl4pPr marL="1600200" indent="-228600">
              <a:defRPr sz="3000" b="1">
                <a:solidFill>
                  <a:schemeClr val="tx1"/>
                </a:solidFill>
                <a:latin typeface="Arial" charset="0"/>
              </a:defRPr>
            </a:lvl4pPr>
            <a:lvl5pPr marL="2057400" indent="-228600">
              <a:defRPr sz="3000" b="1">
                <a:solidFill>
                  <a:schemeClr val="tx1"/>
                </a:solidFill>
                <a:latin typeface="Arial" charset="0"/>
              </a:defRPr>
            </a:lvl5pPr>
            <a:lvl6pPr marL="2514600" indent="-228600" eaLnBrk="0" fontAlgn="base" hangingPunct="0">
              <a:lnSpc>
                <a:spcPct val="90000"/>
              </a:lnSpc>
              <a:spcBef>
                <a:spcPct val="0"/>
              </a:spcBef>
              <a:spcAft>
                <a:spcPct val="0"/>
              </a:spcAft>
              <a:defRPr sz="3000" b="1">
                <a:solidFill>
                  <a:schemeClr val="tx1"/>
                </a:solidFill>
                <a:latin typeface="Arial" charset="0"/>
              </a:defRPr>
            </a:lvl6pPr>
            <a:lvl7pPr marL="2971800" indent="-228600" eaLnBrk="0" fontAlgn="base" hangingPunct="0">
              <a:lnSpc>
                <a:spcPct val="90000"/>
              </a:lnSpc>
              <a:spcBef>
                <a:spcPct val="0"/>
              </a:spcBef>
              <a:spcAft>
                <a:spcPct val="0"/>
              </a:spcAft>
              <a:defRPr sz="3000" b="1">
                <a:solidFill>
                  <a:schemeClr val="tx1"/>
                </a:solidFill>
                <a:latin typeface="Arial" charset="0"/>
              </a:defRPr>
            </a:lvl7pPr>
            <a:lvl8pPr marL="3429000" indent="-228600" eaLnBrk="0" fontAlgn="base" hangingPunct="0">
              <a:lnSpc>
                <a:spcPct val="90000"/>
              </a:lnSpc>
              <a:spcBef>
                <a:spcPct val="0"/>
              </a:spcBef>
              <a:spcAft>
                <a:spcPct val="0"/>
              </a:spcAft>
              <a:defRPr sz="3000" b="1">
                <a:solidFill>
                  <a:schemeClr val="tx1"/>
                </a:solidFill>
                <a:latin typeface="Arial" charset="0"/>
              </a:defRPr>
            </a:lvl8pPr>
            <a:lvl9pPr marL="3886200" indent="-228600" eaLnBrk="0" fontAlgn="base" hangingPunct="0">
              <a:lnSpc>
                <a:spcPct val="90000"/>
              </a:lnSpc>
              <a:spcBef>
                <a:spcPct val="0"/>
              </a:spcBef>
              <a:spcAft>
                <a:spcPct val="0"/>
              </a:spcAft>
              <a:defRPr sz="3000" b="1">
                <a:solidFill>
                  <a:schemeClr val="tx1"/>
                </a:solidFill>
                <a:latin typeface="Arial" charset="0"/>
              </a:defRPr>
            </a:lvl9pPr>
          </a:lstStyle>
          <a:p>
            <a:r>
              <a:rPr lang="en-US" altLang="en-US" sz="1600" b="0">
                <a:latin typeface="Helvetica" charset="0"/>
              </a:rPr>
              <a:t>10.0.1.3</a:t>
            </a:r>
          </a:p>
        </p:txBody>
      </p:sp>
      <p:sp>
        <p:nvSpPr>
          <p:cNvPr id="48143" name="Text Box 16"/>
          <p:cNvSpPr txBox="1">
            <a:spLocks noChangeArrowheads="1"/>
          </p:cNvSpPr>
          <p:nvPr/>
        </p:nvSpPr>
        <p:spPr bwMode="auto">
          <a:xfrm>
            <a:off x="7346950" y="2163763"/>
            <a:ext cx="10287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a:defRPr sz="3000" b="1">
                <a:solidFill>
                  <a:schemeClr val="tx1"/>
                </a:solidFill>
                <a:latin typeface="Arial" charset="0"/>
              </a:defRPr>
            </a:lvl1pPr>
            <a:lvl2pPr marL="742950" indent="-285750">
              <a:defRPr sz="3000" b="1">
                <a:solidFill>
                  <a:schemeClr val="tx1"/>
                </a:solidFill>
                <a:latin typeface="Arial" charset="0"/>
              </a:defRPr>
            </a:lvl2pPr>
            <a:lvl3pPr marL="1143000" indent="-228600">
              <a:defRPr sz="3000" b="1">
                <a:solidFill>
                  <a:schemeClr val="tx1"/>
                </a:solidFill>
                <a:latin typeface="Arial" charset="0"/>
              </a:defRPr>
            </a:lvl3pPr>
            <a:lvl4pPr marL="1600200" indent="-228600">
              <a:defRPr sz="3000" b="1">
                <a:solidFill>
                  <a:schemeClr val="tx1"/>
                </a:solidFill>
                <a:latin typeface="Arial" charset="0"/>
              </a:defRPr>
            </a:lvl4pPr>
            <a:lvl5pPr marL="2057400" indent="-228600">
              <a:defRPr sz="3000" b="1">
                <a:solidFill>
                  <a:schemeClr val="tx1"/>
                </a:solidFill>
                <a:latin typeface="Arial" charset="0"/>
              </a:defRPr>
            </a:lvl5pPr>
            <a:lvl6pPr marL="2514600" indent="-228600" eaLnBrk="0" fontAlgn="base" hangingPunct="0">
              <a:lnSpc>
                <a:spcPct val="90000"/>
              </a:lnSpc>
              <a:spcBef>
                <a:spcPct val="0"/>
              </a:spcBef>
              <a:spcAft>
                <a:spcPct val="0"/>
              </a:spcAft>
              <a:defRPr sz="3000" b="1">
                <a:solidFill>
                  <a:schemeClr val="tx1"/>
                </a:solidFill>
                <a:latin typeface="Arial" charset="0"/>
              </a:defRPr>
            </a:lvl6pPr>
            <a:lvl7pPr marL="2971800" indent="-228600" eaLnBrk="0" fontAlgn="base" hangingPunct="0">
              <a:lnSpc>
                <a:spcPct val="90000"/>
              </a:lnSpc>
              <a:spcBef>
                <a:spcPct val="0"/>
              </a:spcBef>
              <a:spcAft>
                <a:spcPct val="0"/>
              </a:spcAft>
              <a:defRPr sz="3000" b="1">
                <a:solidFill>
                  <a:schemeClr val="tx1"/>
                </a:solidFill>
                <a:latin typeface="Arial" charset="0"/>
              </a:defRPr>
            </a:lvl7pPr>
            <a:lvl8pPr marL="3429000" indent="-228600" eaLnBrk="0" fontAlgn="base" hangingPunct="0">
              <a:lnSpc>
                <a:spcPct val="90000"/>
              </a:lnSpc>
              <a:spcBef>
                <a:spcPct val="0"/>
              </a:spcBef>
              <a:spcAft>
                <a:spcPct val="0"/>
              </a:spcAft>
              <a:defRPr sz="3000" b="1">
                <a:solidFill>
                  <a:schemeClr val="tx1"/>
                </a:solidFill>
                <a:latin typeface="Arial" charset="0"/>
              </a:defRPr>
            </a:lvl8pPr>
            <a:lvl9pPr marL="3886200" indent="-228600" eaLnBrk="0" fontAlgn="base" hangingPunct="0">
              <a:lnSpc>
                <a:spcPct val="90000"/>
              </a:lnSpc>
              <a:spcBef>
                <a:spcPct val="0"/>
              </a:spcBef>
              <a:spcAft>
                <a:spcPct val="0"/>
              </a:spcAft>
              <a:defRPr sz="3000" b="1">
                <a:solidFill>
                  <a:schemeClr val="tx1"/>
                </a:solidFill>
                <a:latin typeface="Arial" charset="0"/>
              </a:defRPr>
            </a:lvl9pPr>
          </a:lstStyle>
          <a:p>
            <a:r>
              <a:rPr lang="en-US" altLang="en-US" sz="1600" b="0">
                <a:latin typeface="Helvetica" charset="0"/>
              </a:rPr>
              <a:t>10.0.2.3</a:t>
            </a:r>
          </a:p>
        </p:txBody>
      </p:sp>
      <p:sp>
        <p:nvSpPr>
          <p:cNvPr id="48144" name="Line 17"/>
          <p:cNvSpPr>
            <a:spLocks noChangeShapeType="1"/>
          </p:cNvSpPr>
          <p:nvPr/>
        </p:nvSpPr>
        <p:spPr bwMode="auto">
          <a:xfrm flipV="1">
            <a:off x="1981200" y="1995488"/>
            <a:ext cx="5105400" cy="11112"/>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8145" name="Line 18"/>
          <p:cNvSpPr>
            <a:spLocks noChangeShapeType="1"/>
          </p:cNvSpPr>
          <p:nvPr/>
        </p:nvSpPr>
        <p:spPr bwMode="auto">
          <a:xfrm>
            <a:off x="7072313" y="1643063"/>
            <a:ext cx="0" cy="528637"/>
          </a:xfrm>
          <a:prstGeom prst="line">
            <a:avLst/>
          </a:prstGeom>
          <a:noFill/>
          <a:ln w="38100">
            <a:solidFill>
              <a:schemeClr val="accent2"/>
            </a:solidFill>
            <a:round/>
            <a:headEnd type="none" w="sm" len="sm"/>
            <a:tailEnd type="none" w="sm" len="sm"/>
          </a:ln>
          <a:extLst>
            <a:ext uri="{909E8E84-426E-40DD-AFC4-6F175D3DCCD1}">
              <a14:hiddenFill xmlns:a14="http://schemas.microsoft.com/office/drawing/2010/main">
                <a:noFill/>
              </a14:hiddenFill>
            </a:ext>
          </a:extLst>
        </p:spPr>
        <p:txBody>
          <a:bodyPr anchor="ctr">
            <a:spAutoFit/>
          </a:bodyPr>
          <a:lstStyle/>
          <a:p>
            <a:endParaRPr lang="en-US"/>
          </a:p>
        </p:txBody>
      </p:sp>
      <p:sp>
        <p:nvSpPr>
          <p:cNvPr id="48146" name="Line 19"/>
          <p:cNvSpPr>
            <a:spLocks noChangeShapeType="1"/>
          </p:cNvSpPr>
          <p:nvPr/>
        </p:nvSpPr>
        <p:spPr bwMode="auto">
          <a:xfrm rot="-5400000">
            <a:off x="7336632" y="1531144"/>
            <a:ext cx="0" cy="528637"/>
          </a:xfrm>
          <a:prstGeom prst="line">
            <a:avLst/>
          </a:prstGeom>
          <a:noFill/>
          <a:ln w="38100">
            <a:solidFill>
              <a:schemeClr val="accent2"/>
            </a:solidFill>
            <a:round/>
            <a:headEnd type="none" w="sm" len="sm"/>
            <a:tailEnd type="none" w="sm" len="sm"/>
          </a:ln>
          <a:extLst>
            <a:ext uri="{909E8E84-426E-40DD-AFC4-6F175D3DCCD1}">
              <a14:hiddenFill xmlns:a14="http://schemas.microsoft.com/office/drawing/2010/main">
                <a:noFill/>
              </a14:hiddenFill>
            </a:ext>
          </a:extLst>
        </p:spPr>
        <p:txBody>
          <a:bodyPr anchor="ctr">
            <a:spAutoFit/>
          </a:bodyPr>
          <a:lstStyle/>
          <a:p>
            <a:endParaRPr lang="en-US"/>
          </a:p>
        </p:txBody>
      </p:sp>
      <p:sp>
        <p:nvSpPr>
          <p:cNvPr id="48147" name="Line 20"/>
          <p:cNvSpPr>
            <a:spLocks noChangeShapeType="1"/>
          </p:cNvSpPr>
          <p:nvPr/>
        </p:nvSpPr>
        <p:spPr bwMode="auto">
          <a:xfrm>
            <a:off x="1970088" y="1712913"/>
            <a:ext cx="0" cy="528637"/>
          </a:xfrm>
          <a:prstGeom prst="line">
            <a:avLst/>
          </a:prstGeom>
          <a:noFill/>
          <a:ln w="38100">
            <a:solidFill>
              <a:schemeClr val="accent2"/>
            </a:solidFill>
            <a:round/>
            <a:headEnd type="none" w="sm" len="sm"/>
            <a:tailEnd type="none" w="sm" len="sm"/>
          </a:ln>
          <a:extLst>
            <a:ext uri="{909E8E84-426E-40DD-AFC4-6F175D3DCCD1}">
              <a14:hiddenFill xmlns:a14="http://schemas.microsoft.com/office/drawing/2010/main">
                <a:noFill/>
              </a14:hiddenFill>
            </a:ext>
          </a:extLst>
        </p:spPr>
        <p:txBody>
          <a:bodyPr anchor="ctr">
            <a:spAutoFit/>
          </a:bodyPr>
          <a:lstStyle/>
          <a:p>
            <a:endParaRPr lang="en-US"/>
          </a:p>
        </p:txBody>
      </p:sp>
      <p:sp>
        <p:nvSpPr>
          <p:cNvPr id="48148" name="Line 21"/>
          <p:cNvSpPr>
            <a:spLocks noChangeShapeType="1"/>
          </p:cNvSpPr>
          <p:nvPr/>
        </p:nvSpPr>
        <p:spPr bwMode="auto">
          <a:xfrm rot="-5400000">
            <a:off x="1705769" y="1600994"/>
            <a:ext cx="0" cy="528638"/>
          </a:xfrm>
          <a:prstGeom prst="line">
            <a:avLst/>
          </a:prstGeom>
          <a:noFill/>
          <a:ln w="38100">
            <a:solidFill>
              <a:schemeClr val="accent2"/>
            </a:solidFill>
            <a:round/>
            <a:headEnd type="none" w="sm" len="sm"/>
            <a:tailEnd type="none" w="sm" len="sm"/>
          </a:ln>
          <a:extLst>
            <a:ext uri="{909E8E84-426E-40DD-AFC4-6F175D3DCCD1}">
              <a14:hiddenFill xmlns:a14="http://schemas.microsoft.com/office/drawing/2010/main">
                <a:noFill/>
              </a14:hiddenFill>
            </a:ext>
          </a:extLst>
        </p:spPr>
        <p:txBody>
          <a:bodyPr anchor="ctr">
            <a:spAutoFit/>
          </a:bodyPr>
          <a:lstStyle/>
          <a:p>
            <a:endParaRPr lang="en-US"/>
          </a:p>
        </p:txBody>
      </p:sp>
      <p:pic>
        <p:nvPicPr>
          <p:cNvPr id="48149" name="Picture 22" descr="Rout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1709738"/>
            <a:ext cx="838200" cy="588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50" name="Picture 23" descr="Rout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1709738"/>
            <a:ext cx="838200" cy="588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51" name="Picture 24" descr="P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7088" y="1462088"/>
            <a:ext cx="757237" cy="79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52" name="Picture 25" descr="P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48538" y="1379538"/>
            <a:ext cx="757237" cy="79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53" name="Title 29"/>
          <p:cNvSpPr>
            <a:spLocks noGrp="1"/>
          </p:cNvSpPr>
          <p:nvPr>
            <p:ph type="title"/>
          </p:nvPr>
        </p:nvSpPr>
        <p:spPr/>
        <p:txBody>
          <a:bodyPr/>
          <a:lstStyle/>
          <a:p>
            <a:r>
              <a:rPr lang="en-US" altLang="en-US"/>
              <a:t>IKE Phase 1 – First Exchange</a:t>
            </a:r>
          </a:p>
        </p:txBody>
      </p:sp>
      <mc:AlternateContent xmlns:mc="http://schemas.openxmlformats.org/markup-compatibility/2006">
        <mc:Choice xmlns:p14="http://schemas.microsoft.com/office/powerpoint/2010/main" Requires="p14">
          <p:contentPart p14:bwMode="auto" r:id="rId5">
            <p14:nvContentPartPr>
              <p14:cNvPr id="2" name="Ink 1">
                <a:extLst>
                  <a:ext uri="{FF2B5EF4-FFF2-40B4-BE49-F238E27FC236}">
                    <a16:creationId xmlns:a16="http://schemas.microsoft.com/office/drawing/2014/main" id="{30E47E00-0881-4A7B-9F45-D2D3A28FA8D2}"/>
                  </a:ext>
                </a:extLst>
              </p14:cNvPr>
              <p14:cNvContentPartPr/>
              <p14:nvPr/>
            </p14:nvContentPartPr>
            <p14:xfrm>
              <a:off x="2169720" y="1183320"/>
              <a:ext cx="4325760" cy="3700080"/>
            </p14:xfrm>
          </p:contentPart>
        </mc:Choice>
        <mc:Fallback>
          <p:pic>
            <p:nvPicPr>
              <p:cNvPr id="2" name="Ink 1">
                <a:extLst>
                  <a:ext uri="{FF2B5EF4-FFF2-40B4-BE49-F238E27FC236}">
                    <a16:creationId xmlns:a16="http://schemas.microsoft.com/office/drawing/2014/main" id="{30E47E00-0881-4A7B-9F45-D2D3A28FA8D2}"/>
                  </a:ext>
                </a:extLst>
              </p:cNvPr>
              <p:cNvPicPr/>
              <p:nvPr/>
            </p:nvPicPr>
            <p:blipFill>
              <a:blip r:embed="rId6"/>
              <a:stretch>
                <a:fillRect/>
              </a:stretch>
            </p:blipFill>
            <p:spPr>
              <a:xfrm>
                <a:off x="2160360" y="1173960"/>
                <a:ext cx="4344480" cy="3718800"/>
              </a:xfrm>
              <a:prstGeom prst="rect">
                <a:avLst/>
              </a:prstGeom>
            </p:spPr>
          </p:pic>
        </mc:Fallback>
      </mc:AlternateContent>
    </p:spTree>
    <p:extLst>
      <p:ext uri="{BB962C8B-B14F-4D97-AF65-F5344CB8AC3E}">
        <p14:creationId xmlns:p14="http://schemas.microsoft.com/office/powerpoint/2010/main" val="1541027284"/>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32"/>
          <p:cNvSpPr>
            <a:spLocks noGrp="1"/>
          </p:cNvSpPr>
          <p:nvPr>
            <p:ph type="title"/>
          </p:nvPr>
        </p:nvSpPr>
        <p:spPr/>
        <p:txBody>
          <a:bodyPr/>
          <a:lstStyle/>
          <a:p>
            <a:r>
              <a:rPr lang="en-US" altLang="en-US"/>
              <a:t>IKE Phase 1 – Second Exchange</a:t>
            </a:r>
          </a:p>
        </p:txBody>
      </p:sp>
      <p:sp>
        <p:nvSpPr>
          <p:cNvPr id="1254402" name="Rectangle 2"/>
          <p:cNvSpPr>
            <a:spLocks noChangeArrowheads="1"/>
          </p:cNvSpPr>
          <p:nvPr/>
        </p:nvSpPr>
        <p:spPr bwMode="auto">
          <a:xfrm>
            <a:off x="527050" y="4962525"/>
            <a:ext cx="7954963" cy="447675"/>
          </a:xfrm>
          <a:prstGeom prst="rect">
            <a:avLst/>
          </a:prstGeom>
          <a:noFill/>
          <a:ln w="9525">
            <a:noFill/>
            <a:miter lim="800000"/>
            <a:headEnd/>
            <a:tailEnd/>
          </a:ln>
          <a:effectLst/>
        </p:spPr>
        <p:txBody>
          <a:bodyPr lIns="80962" tIns="41275" rIns="80962" bIns="41275">
            <a:spAutoFit/>
          </a:bodyPr>
          <a:lstStyle/>
          <a:p>
            <a:pPr defTabSz="804863">
              <a:tabLst>
                <a:tab pos="5143500" algn="l"/>
              </a:tabLst>
              <a:defRPr/>
            </a:pPr>
            <a:r>
              <a:rPr lang="en-US" sz="2400" b="0" i="1">
                <a:solidFill>
                  <a:schemeClr val="folHlink"/>
                </a:solidFill>
                <a:effectLst>
                  <a:outerShdw blurRad="38100" dist="38100" dir="2700000" algn="tl">
                    <a:srgbClr val="C0C0C0"/>
                  </a:outerShdw>
                </a:effectLst>
                <a:latin typeface="Helvetica" pitchFamily="34" charset="0"/>
              </a:rPr>
              <a:t>(</a:t>
            </a:r>
            <a:r>
              <a:rPr lang="en-US" sz="2400" b="0" i="1">
                <a:solidFill>
                  <a:schemeClr val="folHlink"/>
                </a:solidFill>
                <a:latin typeface="Helvetica" pitchFamily="34" charset="0"/>
              </a:rPr>
              <a:t>Y</a:t>
            </a:r>
            <a:r>
              <a:rPr lang="en-US" sz="2400" b="0" i="1" baseline="-25000">
                <a:solidFill>
                  <a:schemeClr val="folHlink"/>
                </a:solidFill>
                <a:latin typeface="Helvetica" pitchFamily="34" charset="0"/>
              </a:rPr>
              <a:t>B   </a:t>
            </a:r>
            <a:r>
              <a:rPr lang="en-US" sz="2400" b="0" i="1">
                <a:solidFill>
                  <a:schemeClr val="folHlink"/>
                </a:solidFill>
                <a:latin typeface="Helvetica" pitchFamily="34" charset="0"/>
              </a:rPr>
              <a:t>)</a:t>
            </a:r>
            <a:r>
              <a:rPr lang="en-US" sz="2400" b="0" i="1">
                <a:solidFill>
                  <a:schemeClr val="accent1"/>
                </a:solidFill>
                <a:latin typeface="Helvetica" pitchFamily="34" charset="0"/>
              </a:rPr>
              <a:t> </a:t>
            </a:r>
            <a:r>
              <a:rPr lang="en-US" sz="2400" b="0" i="1">
                <a:latin typeface="Helvetica" pitchFamily="34" charset="0"/>
              </a:rPr>
              <a:t>mod p = K       	</a:t>
            </a:r>
            <a:r>
              <a:rPr lang="en-US" sz="2400" b="0" i="1">
                <a:solidFill>
                  <a:schemeClr val="accent2"/>
                </a:solidFill>
                <a:latin typeface="Helvetica" pitchFamily="34" charset="0"/>
              </a:rPr>
              <a:t>(Y</a:t>
            </a:r>
            <a:r>
              <a:rPr lang="en-US" sz="2400" b="0" i="1" baseline="-25000">
                <a:solidFill>
                  <a:schemeClr val="accent2"/>
                </a:solidFill>
                <a:latin typeface="Helvetica" pitchFamily="34" charset="0"/>
              </a:rPr>
              <a:t>A   </a:t>
            </a:r>
            <a:r>
              <a:rPr lang="en-US" sz="2400" b="0" i="1">
                <a:solidFill>
                  <a:schemeClr val="accent2"/>
                </a:solidFill>
                <a:latin typeface="Helvetica" pitchFamily="34" charset="0"/>
              </a:rPr>
              <a:t>)</a:t>
            </a:r>
            <a:r>
              <a:rPr lang="en-US" sz="2400" b="0" i="1">
                <a:solidFill>
                  <a:schemeClr val="accent2"/>
                </a:solidFill>
                <a:effectLst>
                  <a:outerShdw blurRad="38100" dist="38100" dir="2700000" algn="tl">
                    <a:srgbClr val="C0C0C0"/>
                  </a:outerShdw>
                </a:effectLst>
                <a:latin typeface="Helvetica" pitchFamily="34" charset="0"/>
              </a:rPr>
              <a:t> </a:t>
            </a:r>
            <a:r>
              <a:rPr lang="en-US" sz="2400" b="0" i="1">
                <a:latin typeface="Helvetica" pitchFamily="34" charset="0"/>
              </a:rPr>
              <a:t>mod p = K</a:t>
            </a:r>
          </a:p>
        </p:txBody>
      </p:sp>
      <p:sp>
        <p:nvSpPr>
          <p:cNvPr id="1254403" name="Rectangle 3"/>
          <p:cNvSpPr>
            <a:spLocks noChangeArrowheads="1"/>
          </p:cNvSpPr>
          <p:nvPr/>
        </p:nvSpPr>
        <p:spPr bwMode="auto">
          <a:xfrm>
            <a:off x="6096000" y="4883150"/>
            <a:ext cx="285750" cy="244475"/>
          </a:xfrm>
          <a:prstGeom prst="rect">
            <a:avLst/>
          </a:prstGeom>
          <a:noFill/>
          <a:ln w="9525">
            <a:noFill/>
            <a:miter lim="800000"/>
            <a:headEnd/>
            <a:tailEnd/>
          </a:ln>
          <a:effectLst/>
        </p:spPr>
        <p:txBody>
          <a:bodyPr wrap="none" lIns="0" tIns="0" rIns="0" bIns="0">
            <a:spAutoFit/>
          </a:bodyPr>
          <a:lstStyle/>
          <a:p>
            <a:pPr defTabSz="804863">
              <a:defRPr/>
            </a:pPr>
            <a:r>
              <a:rPr lang="en-US" sz="1600" b="0" i="1">
                <a:solidFill>
                  <a:schemeClr val="accent1"/>
                </a:solidFill>
                <a:effectLst>
                  <a:outerShdw blurRad="38100" dist="38100" dir="2700000" algn="tl">
                    <a:srgbClr val="C0C0C0"/>
                  </a:outerShdw>
                </a:effectLst>
                <a:latin typeface="Helvetica" pitchFamily="34" charset="0"/>
              </a:rPr>
              <a:t> </a:t>
            </a:r>
            <a:r>
              <a:rPr lang="en-US" sz="1600" b="0" i="1">
                <a:solidFill>
                  <a:schemeClr val="folHlink"/>
                </a:solidFill>
                <a:latin typeface="Helvetica" pitchFamily="34" charset="0"/>
              </a:rPr>
              <a:t>X</a:t>
            </a:r>
            <a:r>
              <a:rPr lang="en-US" sz="1600" b="0" i="1" baseline="-25000">
                <a:solidFill>
                  <a:schemeClr val="folHlink"/>
                </a:solidFill>
                <a:latin typeface="Helvetica" pitchFamily="34" charset="0"/>
              </a:rPr>
              <a:t>B</a:t>
            </a:r>
          </a:p>
        </p:txBody>
      </p:sp>
      <p:sp>
        <p:nvSpPr>
          <p:cNvPr id="1254404" name="Rectangle 4"/>
          <p:cNvSpPr>
            <a:spLocks noChangeArrowheads="1"/>
          </p:cNvSpPr>
          <p:nvPr/>
        </p:nvSpPr>
        <p:spPr bwMode="auto">
          <a:xfrm>
            <a:off x="965200" y="4865688"/>
            <a:ext cx="285750" cy="244475"/>
          </a:xfrm>
          <a:prstGeom prst="rect">
            <a:avLst/>
          </a:prstGeom>
          <a:noFill/>
          <a:ln w="9525">
            <a:noFill/>
            <a:miter lim="800000"/>
            <a:headEnd/>
            <a:tailEnd/>
          </a:ln>
          <a:effectLst/>
        </p:spPr>
        <p:txBody>
          <a:bodyPr wrap="none" lIns="0" tIns="0" rIns="0" bIns="0">
            <a:spAutoFit/>
          </a:bodyPr>
          <a:lstStyle/>
          <a:p>
            <a:pPr defTabSz="804863">
              <a:defRPr/>
            </a:pPr>
            <a:r>
              <a:rPr lang="en-US" sz="1600" b="0" i="1">
                <a:solidFill>
                  <a:schemeClr val="accent2"/>
                </a:solidFill>
                <a:effectLst>
                  <a:outerShdw blurRad="38100" dist="38100" dir="2700000" algn="tl">
                    <a:srgbClr val="C0C0C0"/>
                  </a:outerShdw>
                </a:effectLst>
                <a:latin typeface="Helvetica" pitchFamily="34" charset="0"/>
              </a:rPr>
              <a:t> </a:t>
            </a:r>
            <a:r>
              <a:rPr lang="en-US" sz="1600" b="0" i="1">
                <a:solidFill>
                  <a:schemeClr val="accent2"/>
                </a:solidFill>
                <a:latin typeface="Helvetica" pitchFamily="34" charset="0"/>
              </a:rPr>
              <a:t>X</a:t>
            </a:r>
            <a:r>
              <a:rPr lang="en-US" sz="1600" b="0" i="1" baseline="-25000">
                <a:solidFill>
                  <a:schemeClr val="accent2"/>
                </a:solidFill>
                <a:latin typeface="Helvetica" pitchFamily="34" charset="0"/>
              </a:rPr>
              <a:t>A</a:t>
            </a:r>
          </a:p>
        </p:txBody>
      </p:sp>
      <p:sp>
        <p:nvSpPr>
          <p:cNvPr id="49158" name="Arc 5"/>
          <p:cNvSpPr>
            <a:spLocks/>
          </p:cNvSpPr>
          <p:nvPr/>
        </p:nvSpPr>
        <p:spPr bwMode="auto">
          <a:xfrm>
            <a:off x="6288088" y="2659063"/>
            <a:ext cx="528637" cy="1171575"/>
          </a:xfrm>
          <a:custGeom>
            <a:avLst/>
            <a:gdLst>
              <a:gd name="T0" fmla="*/ 0 w 21730"/>
              <a:gd name="T1" fmla="*/ 0 h 21600"/>
              <a:gd name="T2" fmla="*/ 2147483647 w 21730"/>
              <a:gd name="T3" fmla="*/ 2147483647 h 21600"/>
              <a:gd name="T4" fmla="*/ 2147483647 w 21730"/>
              <a:gd name="T5" fmla="*/ 2147483647 h 21600"/>
              <a:gd name="T6" fmla="*/ 0 60000 65536"/>
              <a:gd name="T7" fmla="*/ 0 60000 65536"/>
              <a:gd name="T8" fmla="*/ 0 60000 65536"/>
              <a:gd name="T9" fmla="*/ 0 w 21730"/>
              <a:gd name="T10" fmla="*/ 0 h 21600"/>
              <a:gd name="T11" fmla="*/ 21730 w 21730"/>
              <a:gd name="T12" fmla="*/ 21600 h 21600"/>
            </a:gdLst>
            <a:ahLst/>
            <a:cxnLst>
              <a:cxn ang="T6">
                <a:pos x="T0" y="T1"/>
              </a:cxn>
              <a:cxn ang="T7">
                <a:pos x="T2" y="T3"/>
              </a:cxn>
              <a:cxn ang="T8">
                <a:pos x="T4" y="T5"/>
              </a:cxn>
            </a:cxnLst>
            <a:rect l="T9" t="T10" r="T11" b="T12"/>
            <a:pathLst>
              <a:path w="21730" h="21600" fill="none" extrusionOk="0">
                <a:moveTo>
                  <a:pt x="0" y="0"/>
                </a:moveTo>
                <a:cubicBezTo>
                  <a:pt x="43" y="0"/>
                  <a:pt x="86" y="-1"/>
                  <a:pt x="130" y="0"/>
                </a:cubicBezTo>
                <a:cubicBezTo>
                  <a:pt x="12048" y="0"/>
                  <a:pt x="21713" y="9652"/>
                  <a:pt x="21729" y="21571"/>
                </a:cubicBezTo>
              </a:path>
              <a:path w="21730" h="21600" stroke="0" extrusionOk="0">
                <a:moveTo>
                  <a:pt x="0" y="0"/>
                </a:moveTo>
                <a:cubicBezTo>
                  <a:pt x="43" y="0"/>
                  <a:pt x="86" y="-1"/>
                  <a:pt x="130" y="0"/>
                </a:cubicBezTo>
                <a:cubicBezTo>
                  <a:pt x="12048" y="0"/>
                  <a:pt x="21713" y="9652"/>
                  <a:pt x="21729" y="21571"/>
                </a:cubicBezTo>
                <a:lnTo>
                  <a:pt x="130" y="2160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round/>
                <a:headEnd type="none" w="sm" len="sm"/>
                <a:tailEnd type="none" w="sm" len="sm"/>
              </a14:hiddenLine>
            </a:ext>
          </a:extLst>
        </p:spPr>
        <p:txBody>
          <a:bodyPr wrap="none" anchor="ctr"/>
          <a:lstStyle>
            <a:lvl1pPr>
              <a:defRPr sz="3000" b="1">
                <a:solidFill>
                  <a:schemeClr val="tx1"/>
                </a:solidFill>
                <a:latin typeface="Arial" charset="0"/>
              </a:defRPr>
            </a:lvl1pPr>
            <a:lvl2pPr marL="742950" indent="-285750">
              <a:defRPr sz="3000" b="1">
                <a:solidFill>
                  <a:schemeClr val="tx1"/>
                </a:solidFill>
                <a:latin typeface="Arial" charset="0"/>
              </a:defRPr>
            </a:lvl2pPr>
            <a:lvl3pPr marL="1143000" indent="-228600">
              <a:defRPr sz="3000" b="1">
                <a:solidFill>
                  <a:schemeClr val="tx1"/>
                </a:solidFill>
                <a:latin typeface="Arial" charset="0"/>
              </a:defRPr>
            </a:lvl3pPr>
            <a:lvl4pPr marL="1600200" indent="-228600">
              <a:defRPr sz="3000" b="1">
                <a:solidFill>
                  <a:schemeClr val="tx1"/>
                </a:solidFill>
                <a:latin typeface="Arial" charset="0"/>
              </a:defRPr>
            </a:lvl4pPr>
            <a:lvl5pPr marL="2057400" indent="-228600">
              <a:defRPr sz="3000" b="1">
                <a:solidFill>
                  <a:schemeClr val="tx1"/>
                </a:solidFill>
                <a:latin typeface="Arial" charset="0"/>
              </a:defRPr>
            </a:lvl5pPr>
            <a:lvl6pPr marL="2514600" indent="-228600" eaLnBrk="0" fontAlgn="base" hangingPunct="0">
              <a:lnSpc>
                <a:spcPct val="90000"/>
              </a:lnSpc>
              <a:spcBef>
                <a:spcPct val="0"/>
              </a:spcBef>
              <a:spcAft>
                <a:spcPct val="0"/>
              </a:spcAft>
              <a:defRPr sz="3000" b="1">
                <a:solidFill>
                  <a:schemeClr val="tx1"/>
                </a:solidFill>
                <a:latin typeface="Arial" charset="0"/>
              </a:defRPr>
            </a:lvl6pPr>
            <a:lvl7pPr marL="2971800" indent="-228600" eaLnBrk="0" fontAlgn="base" hangingPunct="0">
              <a:lnSpc>
                <a:spcPct val="90000"/>
              </a:lnSpc>
              <a:spcBef>
                <a:spcPct val="0"/>
              </a:spcBef>
              <a:spcAft>
                <a:spcPct val="0"/>
              </a:spcAft>
              <a:defRPr sz="3000" b="1">
                <a:solidFill>
                  <a:schemeClr val="tx1"/>
                </a:solidFill>
                <a:latin typeface="Arial" charset="0"/>
              </a:defRPr>
            </a:lvl7pPr>
            <a:lvl8pPr marL="3429000" indent="-228600" eaLnBrk="0" fontAlgn="base" hangingPunct="0">
              <a:lnSpc>
                <a:spcPct val="90000"/>
              </a:lnSpc>
              <a:spcBef>
                <a:spcPct val="0"/>
              </a:spcBef>
              <a:spcAft>
                <a:spcPct val="0"/>
              </a:spcAft>
              <a:defRPr sz="3000" b="1">
                <a:solidFill>
                  <a:schemeClr val="tx1"/>
                </a:solidFill>
                <a:latin typeface="Arial" charset="0"/>
              </a:defRPr>
            </a:lvl8pPr>
            <a:lvl9pPr marL="3886200" indent="-228600" eaLnBrk="0" fontAlgn="base" hangingPunct="0">
              <a:lnSpc>
                <a:spcPct val="90000"/>
              </a:lnSpc>
              <a:spcBef>
                <a:spcPct val="0"/>
              </a:spcBef>
              <a:spcAft>
                <a:spcPct val="0"/>
              </a:spcAft>
              <a:defRPr sz="3000" b="1">
                <a:solidFill>
                  <a:schemeClr val="tx1"/>
                </a:solidFill>
                <a:latin typeface="Arial" charset="0"/>
              </a:defRPr>
            </a:lvl9pPr>
          </a:lstStyle>
          <a:p>
            <a:endParaRPr lang="en-US" altLang="en-US"/>
          </a:p>
        </p:txBody>
      </p:sp>
      <p:sp>
        <p:nvSpPr>
          <p:cNvPr id="49159" name="Rectangle 6"/>
          <p:cNvSpPr>
            <a:spLocks noChangeArrowheads="1"/>
          </p:cNvSpPr>
          <p:nvPr/>
        </p:nvSpPr>
        <p:spPr bwMode="auto">
          <a:xfrm>
            <a:off x="1584325" y="1847850"/>
            <a:ext cx="2455863" cy="747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0962" tIns="41275" rIns="80962" bIns="41275">
            <a:spAutoFit/>
          </a:bodyPr>
          <a:lstStyle>
            <a:lvl1pPr defTabSz="804863">
              <a:defRPr sz="3000" b="1">
                <a:solidFill>
                  <a:schemeClr val="tx1"/>
                </a:solidFill>
                <a:latin typeface="Arial" charset="0"/>
              </a:defRPr>
            </a:lvl1pPr>
            <a:lvl2pPr marL="742950" indent="-285750" defTabSz="804863">
              <a:defRPr sz="3000" b="1">
                <a:solidFill>
                  <a:schemeClr val="tx1"/>
                </a:solidFill>
                <a:latin typeface="Arial" charset="0"/>
              </a:defRPr>
            </a:lvl2pPr>
            <a:lvl3pPr marL="1143000" indent="-228600" defTabSz="804863">
              <a:defRPr sz="3000" b="1">
                <a:solidFill>
                  <a:schemeClr val="tx1"/>
                </a:solidFill>
                <a:latin typeface="Arial" charset="0"/>
              </a:defRPr>
            </a:lvl3pPr>
            <a:lvl4pPr marL="1600200" indent="-228600" defTabSz="804863">
              <a:defRPr sz="3000" b="1">
                <a:solidFill>
                  <a:schemeClr val="tx1"/>
                </a:solidFill>
                <a:latin typeface="Arial" charset="0"/>
              </a:defRPr>
            </a:lvl4pPr>
            <a:lvl5pPr marL="2057400" indent="-228600" defTabSz="804863">
              <a:defRPr sz="3000" b="1">
                <a:solidFill>
                  <a:schemeClr val="tx1"/>
                </a:solidFill>
                <a:latin typeface="Arial" charset="0"/>
              </a:defRPr>
            </a:lvl5pPr>
            <a:lvl6pPr marL="2514600" indent="-228600" defTabSz="804863" eaLnBrk="0" fontAlgn="base" hangingPunct="0">
              <a:lnSpc>
                <a:spcPct val="90000"/>
              </a:lnSpc>
              <a:spcBef>
                <a:spcPct val="0"/>
              </a:spcBef>
              <a:spcAft>
                <a:spcPct val="0"/>
              </a:spcAft>
              <a:defRPr sz="3000" b="1">
                <a:solidFill>
                  <a:schemeClr val="tx1"/>
                </a:solidFill>
                <a:latin typeface="Arial" charset="0"/>
              </a:defRPr>
            </a:lvl6pPr>
            <a:lvl7pPr marL="2971800" indent="-228600" defTabSz="804863" eaLnBrk="0" fontAlgn="base" hangingPunct="0">
              <a:lnSpc>
                <a:spcPct val="90000"/>
              </a:lnSpc>
              <a:spcBef>
                <a:spcPct val="0"/>
              </a:spcBef>
              <a:spcAft>
                <a:spcPct val="0"/>
              </a:spcAft>
              <a:defRPr sz="3000" b="1">
                <a:solidFill>
                  <a:schemeClr val="tx1"/>
                </a:solidFill>
                <a:latin typeface="Arial" charset="0"/>
              </a:defRPr>
            </a:lvl7pPr>
            <a:lvl8pPr marL="3429000" indent="-228600" defTabSz="804863" eaLnBrk="0" fontAlgn="base" hangingPunct="0">
              <a:lnSpc>
                <a:spcPct val="90000"/>
              </a:lnSpc>
              <a:spcBef>
                <a:spcPct val="0"/>
              </a:spcBef>
              <a:spcAft>
                <a:spcPct val="0"/>
              </a:spcAft>
              <a:defRPr sz="3000" b="1">
                <a:solidFill>
                  <a:schemeClr val="tx1"/>
                </a:solidFill>
                <a:latin typeface="Arial" charset="0"/>
              </a:defRPr>
            </a:lvl8pPr>
            <a:lvl9pPr marL="3886200" indent="-228600" defTabSz="804863" eaLnBrk="0" fontAlgn="base" hangingPunct="0">
              <a:lnSpc>
                <a:spcPct val="90000"/>
              </a:lnSpc>
              <a:spcBef>
                <a:spcPct val="0"/>
              </a:spcBef>
              <a:spcAft>
                <a:spcPct val="0"/>
              </a:spcAft>
              <a:defRPr sz="3000" b="1">
                <a:solidFill>
                  <a:schemeClr val="tx1"/>
                </a:solidFill>
                <a:latin typeface="Arial" charset="0"/>
              </a:defRPr>
            </a:lvl9pPr>
          </a:lstStyle>
          <a:p>
            <a:r>
              <a:rPr lang="en-US" altLang="en-US" sz="2400" b="0">
                <a:latin typeface="Helvetica" charset="0"/>
              </a:rPr>
              <a:t>Private value, </a:t>
            </a:r>
            <a:r>
              <a:rPr lang="en-US" altLang="en-US" sz="2400" b="0">
                <a:solidFill>
                  <a:schemeClr val="accent2"/>
                </a:solidFill>
                <a:latin typeface="Helvetica" charset="0"/>
              </a:rPr>
              <a:t>X</a:t>
            </a:r>
            <a:r>
              <a:rPr lang="en-US" altLang="en-US" sz="2400" b="0" baseline="-25000">
                <a:solidFill>
                  <a:schemeClr val="accent2"/>
                </a:solidFill>
                <a:latin typeface="Helvetica" charset="0"/>
              </a:rPr>
              <a:t>A</a:t>
            </a:r>
            <a:endParaRPr lang="en-US" altLang="en-US" sz="2400" b="0">
              <a:solidFill>
                <a:schemeClr val="accent2"/>
              </a:solidFill>
              <a:latin typeface="Helvetica" charset="0"/>
            </a:endParaRPr>
          </a:p>
          <a:p>
            <a:r>
              <a:rPr lang="en-US" altLang="en-US" sz="2400" b="0">
                <a:latin typeface="Helvetica" charset="0"/>
              </a:rPr>
              <a:t>Public value, </a:t>
            </a:r>
            <a:r>
              <a:rPr lang="en-US" altLang="en-US" sz="2400" b="0">
                <a:solidFill>
                  <a:schemeClr val="accent2"/>
                </a:solidFill>
                <a:latin typeface="Helvetica" charset="0"/>
              </a:rPr>
              <a:t>Y</a:t>
            </a:r>
            <a:r>
              <a:rPr lang="en-US" altLang="en-US" sz="2400" b="0" baseline="-25000">
                <a:solidFill>
                  <a:schemeClr val="accent2"/>
                </a:solidFill>
                <a:latin typeface="Helvetica" charset="0"/>
              </a:rPr>
              <a:t>A</a:t>
            </a:r>
          </a:p>
        </p:txBody>
      </p:sp>
      <p:sp>
        <p:nvSpPr>
          <p:cNvPr id="49160" name="Rectangle 7"/>
          <p:cNvSpPr>
            <a:spLocks noChangeArrowheads="1"/>
          </p:cNvSpPr>
          <p:nvPr/>
        </p:nvSpPr>
        <p:spPr bwMode="auto">
          <a:xfrm>
            <a:off x="5662613" y="1847850"/>
            <a:ext cx="2455862" cy="747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0962" tIns="41275" rIns="80962" bIns="41275">
            <a:spAutoFit/>
          </a:bodyPr>
          <a:lstStyle>
            <a:lvl1pPr defTabSz="804863">
              <a:defRPr sz="3000" b="1">
                <a:solidFill>
                  <a:schemeClr val="tx1"/>
                </a:solidFill>
                <a:latin typeface="Arial" charset="0"/>
              </a:defRPr>
            </a:lvl1pPr>
            <a:lvl2pPr marL="742950" indent="-285750" defTabSz="804863">
              <a:defRPr sz="3000" b="1">
                <a:solidFill>
                  <a:schemeClr val="tx1"/>
                </a:solidFill>
                <a:latin typeface="Arial" charset="0"/>
              </a:defRPr>
            </a:lvl2pPr>
            <a:lvl3pPr marL="1143000" indent="-228600" defTabSz="804863">
              <a:defRPr sz="3000" b="1">
                <a:solidFill>
                  <a:schemeClr val="tx1"/>
                </a:solidFill>
                <a:latin typeface="Arial" charset="0"/>
              </a:defRPr>
            </a:lvl3pPr>
            <a:lvl4pPr marL="1600200" indent="-228600" defTabSz="804863">
              <a:defRPr sz="3000" b="1">
                <a:solidFill>
                  <a:schemeClr val="tx1"/>
                </a:solidFill>
                <a:latin typeface="Arial" charset="0"/>
              </a:defRPr>
            </a:lvl4pPr>
            <a:lvl5pPr marL="2057400" indent="-228600" defTabSz="804863">
              <a:defRPr sz="3000" b="1">
                <a:solidFill>
                  <a:schemeClr val="tx1"/>
                </a:solidFill>
                <a:latin typeface="Arial" charset="0"/>
              </a:defRPr>
            </a:lvl5pPr>
            <a:lvl6pPr marL="2514600" indent="-228600" defTabSz="804863" eaLnBrk="0" fontAlgn="base" hangingPunct="0">
              <a:lnSpc>
                <a:spcPct val="90000"/>
              </a:lnSpc>
              <a:spcBef>
                <a:spcPct val="0"/>
              </a:spcBef>
              <a:spcAft>
                <a:spcPct val="0"/>
              </a:spcAft>
              <a:defRPr sz="3000" b="1">
                <a:solidFill>
                  <a:schemeClr val="tx1"/>
                </a:solidFill>
                <a:latin typeface="Arial" charset="0"/>
              </a:defRPr>
            </a:lvl6pPr>
            <a:lvl7pPr marL="2971800" indent="-228600" defTabSz="804863" eaLnBrk="0" fontAlgn="base" hangingPunct="0">
              <a:lnSpc>
                <a:spcPct val="90000"/>
              </a:lnSpc>
              <a:spcBef>
                <a:spcPct val="0"/>
              </a:spcBef>
              <a:spcAft>
                <a:spcPct val="0"/>
              </a:spcAft>
              <a:defRPr sz="3000" b="1">
                <a:solidFill>
                  <a:schemeClr val="tx1"/>
                </a:solidFill>
                <a:latin typeface="Arial" charset="0"/>
              </a:defRPr>
            </a:lvl7pPr>
            <a:lvl8pPr marL="3429000" indent="-228600" defTabSz="804863" eaLnBrk="0" fontAlgn="base" hangingPunct="0">
              <a:lnSpc>
                <a:spcPct val="90000"/>
              </a:lnSpc>
              <a:spcBef>
                <a:spcPct val="0"/>
              </a:spcBef>
              <a:spcAft>
                <a:spcPct val="0"/>
              </a:spcAft>
              <a:defRPr sz="3000" b="1">
                <a:solidFill>
                  <a:schemeClr val="tx1"/>
                </a:solidFill>
                <a:latin typeface="Arial" charset="0"/>
              </a:defRPr>
            </a:lvl8pPr>
            <a:lvl9pPr marL="3886200" indent="-228600" defTabSz="804863" eaLnBrk="0" fontAlgn="base" hangingPunct="0">
              <a:lnSpc>
                <a:spcPct val="90000"/>
              </a:lnSpc>
              <a:spcBef>
                <a:spcPct val="0"/>
              </a:spcBef>
              <a:spcAft>
                <a:spcPct val="0"/>
              </a:spcAft>
              <a:defRPr sz="3000" b="1">
                <a:solidFill>
                  <a:schemeClr val="tx1"/>
                </a:solidFill>
                <a:latin typeface="Arial" charset="0"/>
              </a:defRPr>
            </a:lvl9pPr>
          </a:lstStyle>
          <a:p>
            <a:r>
              <a:rPr lang="en-US" altLang="en-US" sz="2400" b="0">
                <a:latin typeface="Helvetica" charset="0"/>
              </a:rPr>
              <a:t>Private value, </a:t>
            </a:r>
            <a:r>
              <a:rPr lang="en-US" altLang="en-US" sz="2400" b="0">
                <a:solidFill>
                  <a:schemeClr val="folHlink"/>
                </a:solidFill>
                <a:latin typeface="Helvetica" charset="0"/>
              </a:rPr>
              <a:t>X</a:t>
            </a:r>
            <a:r>
              <a:rPr lang="en-US" altLang="en-US" sz="2400" b="0" baseline="-25000">
                <a:solidFill>
                  <a:schemeClr val="folHlink"/>
                </a:solidFill>
                <a:latin typeface="Helvetica" charset="0"/>
              </a:rPr>
              <a:t>B</a:t>
            </a:r>
            <a:endParaRPr lang="en-US" altLang="en-US" sz="2400" b="0">
              <a:solidFill>
                <a:schemeClr val="folHlink"/>
              </a:solidFill>
              <a:latin typeface="Helvetica" charset="0"/>
            </a:endParaRPr>
          </a:p>
          <a:p>
            <a:r>
              <a:rPr lang="en-US" altLang="en-US" sz="2400" b="0">
                <a:latin typeface="Helvetica" charset="0"/>
              </a:rPr>
              <a:t>Public value, </a:t>
            </a:r>
            <a:r>
              <a:rPr lang="en-US" altLang="en-US" sz="2400" b="0">
                <a:solidFill>
                  <a:schemeClr val="folHlink"/>
                </a:solidFill>
                <a:latin typeface="Helvetica" charset="0"/>
              </a:rPr>
              <a:t>Y</a:t>
            </a:r>
            <a:r>
              <a:rPr lang="en-US" altLang="en-US" sz="2400" b="0" baseline="-25000">
                <a:solidFill>
                  <a:schemeClr val="folHlink"/>
                </a:solidFill>
                <a:latin typeface="Helvetica" charset="0"/>
              </a:rPr>
              <a:t>B</a:t>
            </a:r>
          </a:p>
        </p:txBody>
      </p:sp>
      <p:sp>
        <p:nvSpPr>
          <p:cNvPr id="49161" name="Rectangle 8"/>
          <p:cNvSpPr>
            <a:spLocks noChangeArrowheads="1"/>
          </p:cNvSpPr>
          <p:nvPr/>
        </p:nvSpPr>
        <p:spPr bwMode="auto">
          <a:xfrm>
            <a:off x="304800" y="2279650"/>
            <a:ext cx="714375"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0962" tIns="41275" rIns="80962" bIns="41275">
            <a:spAutoFit/>
          </a:bodyPr>
          <a:lstStyle>
            <a:lvl1pPr defTabSz="804863">
              <a:defRPr sz="3000" b="1">
                <a:solidFill>
                  <a:schemeClr val="tx1"/>
                </a:solidFill>
                <a:latin typeface="Arial" charset="0"/>
              </a:defRPr>
            </a:lvl1pPr>
            <a:lvl2pPr marL="742950" indent="-285750" defTabSz="804863">
              <a:defRPr sz="3000" b="1">
                <a:solidFill>
                  <a:schemeClr val="tx1"/>
                </a:solidFill>
                <a:latin typeface="Arial" charset="0"/>
              </a:defRPr>
            </a:lvl2pPr>
            <a:lvl3pPr marL="1143000" indent="-228600" defTabSz="804863">
              <a:defRPr sz="3000" b="1">
                <a:solidFill>
                  <a:schemeClr val="tx1"/>
                </a:solidFill>
                <a:latin typeface="Arial" charset="0"/>
              </a:defRPr>
            </a:lvl3pPr>
            <a:lvl4pPr marL="1600200" indent="-228600" defTabSz="804863">
              <a:defRPr sz="3000" b="1">
                <a:solidFill>
                  <a:schemeClr val="tx1"/>
                </a:solidFill>
                <a:latin typeface="Arial" charset="0"/>
              </a:defRPr>
            </a:lvl4pPr>
            <a:lvl5pPr marL="2057400" indent="-228600" defTabSz="804863">
              <a:defRPr sz="3000" b="1">
                <a:solidFill>
                  <a:schemeClr val="tx1"/>
                </a:solidFill>
                <a:latin typeface="Arial" charset="0"/>
              </a:defRPr>
            </a:lvl5pPr>
            <a:lvl6pPr marL="2514600" indent="-228600" defTabSz="804863" eaLnBrk="0" fontAlgn="base" hangingPunct="0">
              <a:lnSpc>
                <a:spcPct val="90000"/>
              </a:lnSpc>
              <a:spcBef>
                <a:spcPct val="0"/>
              </a:spcBef>
              <a:spcAft>
                <a:spcPct val="0"/>
              </a:spcAft>
              <a:defRPr sz="3000" b="1">
                <a:solidFill>
                  <a:schemeClr val="tx1"/>
                </a:solidFill>
                <a:latin typeface="Arial" charset="0"/>
              </a:defRPr>
            </a:lvl6pPr>
            <a:lvl7pPr marL="2971800" indent="-228600" defTabSz="804863" eaLnBrk="0" fontAlgn="base" hangingPunct="0">
              <a:lnSpc>
                <a:spcPct val="90000"/>
              </a:lnSpc>
              <a:spcBef>
                <a:spcPct val="0"/>
              </a:spcBef>
              <a:spcAft>
                <a:spcPct val="0"/>
              </a:spcAft>
              <a:defRPr sz="3000" b="1">
                <a:solidFill>
                  <a:schemeClr val="tx1"/>
                </a:solidFill>
                <a:latin typeface="Arial" charset="0"/>
              </a:defRPr>
            </a:lvl7pPr>
            <a:lvl8pPr marL="3429000" indent="-228600" defTabSz="804863" eaLnBrk="0" fontAlgn="base" hangingPunct="0">
              <a:lnSpc>
                <a:spcPct val="90000"/>
              </a:lnSpc>
              <a:spcBef>
                <a:spcPct val="0"/>
              </a:spcBef>
              <a:spcAft>
                <a:spcPct val="0"/>
              </a:spcAft>
              <a:defRPr sz="3000" b="1">
                <a:solidFill>
                  <a:schemeClr val="tx1"/>
                </a:solidFill>
                <a:latin typeface="Arial" charset="0"/>
              </a:defRPr>
            </a:lvl8pPr>
            <a:lvl9pPr marL="3886200" indent="-228600" defTabSz="804863" eaLnBrk="0" fontAlgn="base" hangingPunct="0">
              <a:lnSpc>
                <a:spcPct val="90000"/>
              </a:lnSpc>
              <a:spcBef>
                <a:spcPct val="0"/>
              </a:spcBef>
              <a:spcAft>
                <a:spcPct val="0"/>
              </a:spcAft>
              <a:defRPr sz="3000" b="1">
                <a:solidFill>
                  <a:schemeClr val="tx1"/>
                </a:solidFill>
                <a:latin typeface="Arial" charset="0"/>
              </a:defRPr>
            </a:lvl9pPr>
          </a:lstStyle>
          <a:p>
            <a:r>
              <a:rPr lang="en-US" altLang="en-US" sz="2000" b="0" i="1">
                <a:solidFill>
                  <a:schemeClr val="accent2"/>
                </a:solidFill>
                <a:latin typeface="Helvetica" charset="0"/>
              </a:rPr>
              <a:t>Alice</a:t>
            </a:r>
          </a:p>
        </p:txBody>
      </p:sp>
      <p:sp>
        <p:nvSpPr>
          <p:cNvPr id="49162" name="Rectangle 9"/>
          <p:cNvSpPr>
            <a:spLocks noChangeArrowheads="1"/>
          </p:cNvSpPr>
          <p:nvPr/>
        </p:nvSpPr>
        <p:spPr bwMode="auto">
          <a:xfrm>
            <a:off x="8305800" y="2438400"/>
            <a:ext cx="614363"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0962" tIns="41275" rIns="80962" bIns="41275">
            <a:spAutoFit/>
          </a:bodyPr>
          <a:lstStyle>
            <a:lvl1pPr defTabSz="804863">
              <a:defRPr sz="3000" b="1">
                <a:solidFill>
                  <a:schemeClr val="tx1"/>
                </a:solidFill>
                <a:latin typeface="Arial" charset="0"/>
              </a:defRPr>
            </a:lvl1pPr>
            <a:lvl2pPr marL="742950" indent="-285750" defTabSz="804863">
              <a:defRPr sz="3000" b="1">
                <a:solidFill>
                  <a:schemeClr val="tx1"/>
                </a:solidFill>
                <a:latin typeface="Arial" charset="0"/>
              </a:defRPr>
            </a:lvl2pPr>
            <a:lvl3pPr marL="1143000" indent="-228600" defTabSz="804863">
              <a:defRPr sz="3000" b="1">
                <a:solidFill>
                  <a:schemeClr val="tx1"/>
                </a:solidFill>
                <a:latin typeface="Arial" charset="0"/>
              </a:defRPr>
            </a:lvl3pPr>
            <a:lvl4pPr marL="1600200" indent="-228600" defTabSz="804863">
              <a:defRPr sz="3000" b="1">
                <a:solidFill>
                  <a:schemeClr val="tx1"/>
                </a:solidFill>
                <a:latin typeface="Arial" charset="0"/>
              </a:defRPr>
            </a:lvl4pPr>
            <a:lvl5pPr marL="2057400" indent="-228600" defTabSz="804863">
              <a:defRPr sz="3000" b="1">
                <a:solidFill>
                  <a:schemeClr val="tx1"/>
                </a:solidFill>
                <a:latin typeface="Arial" charset="0"/>
              </a:defRPr>
            </a:lvl5pPr>
            <a:lvl6pPr marL="2514600" indent="-228600" defTabSz="804863" eaLnBrk="0" fontAlgn="base" hangingPunct="0">
              <a:lnSpc>
                <a:spcPct val="90000"/>
              </a:lnSpc>
              <a:spcBef>
                <a:spcPct val="0"/>
              </a:spcBef>
              <a:spcAft>
                <a:spcPct val="0"/>
              </a:spcAft>
              <a:defRPr sz="3000" b="1">
                <a:solidFill>
                  <a:schemeClr val="tx1"/>
                </a:solidFill>
                <a:latin typeface="Arial" charset="0"/>
              </a:defRPr>
            </a:lvl6pPr>
            <a:lvl7pPr marL="2971800" indent="-228600" defTabSz="804863" eaLnBrk="0" fontAlgn="base" hangingPunct="0">
              <a:lnSpc>
                <a:spcPct val="90000"/>
              </a:lnSpc>
              <a:spcBef>
                <a:spcPct val="0"/>
              </a:spcBef>
              <a:spcAft>
                <a:spcPct val="0"/>
              </a:spcAft>
              <a:defRPr sz="3000" b="1">
                <a:solidFill>
                  <a:schemeClr val="tx1"/>
                </a:solidFill>
                <a:latin typeface="Arial" charset="0"/>
              </a:defRPr>
            </a:lvl7pPr>
            <a:lvl8pPr marL="3429000" indent="-228600" defTabSz="804863" eaLnBrk="0" fontAlgn="base" hangingPunct="0">
              <a:lnSpc>
                <a:spcPct val="90000"/>
              </a:lnSpc>
              <a:spcBef>
                <a:spcPct val="0"/>
              </a:spcBef>
              <a:spcAft>
                <a:spcPct val="0"/>
              </a:spcAft>
              <a:defRPr sz="3000" b="1">
                <a:solidFill>
                  <a:schemeClr val="tx1"/>
                </a:solidFill>
                <a:latin typeface="Arial" charset="0"/>
              </a:defRPr>
            </a:lvl8pPr>
            <a:lvl9pPr marL="3886200" indent="-228600" defTabSz="804863" eaLnBrk="0" fontAlgn="base" hangingPunct="0">
              <a:lnSpc>
                <a:spcPct val="90000"/>
              </a:lnSpc>
              <a:spcBef>
                <a:spcPct val="0"/>
              </a:spcBef>
              <a:spcAft>
                <a:spcPct val="0"/>
              </a:spcAft>
              <a:defRPr sz="3000" b="1">
                <a:solidFill>
                  <a:schemeClr val="tx1"/>
                </a:solidFill>
                <a:latin typeface="Arial" charset="0"/>
              </a:defRPr>
            </a:lvl9pPr>
          </a:lstStyle>
          <a:p>
            <a:r>
              <a:rPr lang="en-US" altLang="en-US" sz="2000" b="0" i="1">
                <a:solidFill>
                  <a:schemeClr val="folHlink"/>
                </a:solidFill>
                <a:latin typeface="Helvetica" charset="0"/>
              </a:rPr>
              <a:t>Bob</a:t>
            </a:r>
          </a:p>
        </p:txBody>
      </p:sp>
      <p:sp>
        <p:nvSpPr>
          <p:cNvPr id="1254410" name="Rectangle 10"/>
          <p:cNvSpPr>
            <a:spLocks noChangeArrowheads="1"/>
          </p:cNvSpPr>
          <p:nvPr/>
        </p:nvSpPr>
        <p:spPr bwMode="auto">
          <a:xfrm>
            <a:off x="4416425" y="3178175"/>
            <a:ext cx="379413" cy="409575"/>
          </a:xfrm>
          <a:prstGeom prst="rect">
            <a:avLst/>
          </a:prstGeom>
          <a:solidFill>
            <a:schemeClr val="hlink"/>
          </a:solidFill>
          <a:ln w="12700">
            <a:solidFill>
              <a:schemeClr val="tx2"/>
            </a:solidFill>
            <a:miter lim="800000"/>
            <a:headEnd/>
            <a:tailEnd/>
          </a:ln>
          <a:effectLst>
            <a:outerShdw dist="17961" dir="2700000" algn="ctr" rotWithShape="0">
              <a:schemeClr val="tx1"/>
            </a:outerShdw>
          </a:effectLst>
        </p:spPr>
        <p:txBody>
          <a:bodyPr wrap="none" anchor="ctr"/>
          <a:lstStyle/>
          <a:p>
            <a:pPr>
              <a:defRPr/>
            </a:pPr>
            <a:endParaRPr lang="en-US">
              <a:latin typeface="Arial" pitchFamily="34" charset="0"/>
            </a:endParaRPr>
          </a:p>
        </p:txBody>
      </p:sp>
      <p:sp>
        <p:nvSpPr>
          <p:cNvPr id="1254411" name="Rectangle 11"/>
          <p:cNvSpPr>
            <a:spLocks noChangeArrowheads="1"/>
          </p:cNvSpPr>
          <p:nvPr/>
        </p:nvSpPr>
        <p:spPr bwMode="auto">
          <a:xfrm>
            <a:off x="4471988" y="3146425"/>
            <a:ext cx="317500" cy="441325"/>
          </a:xfrm>
          <a:prstGeom prst="rect">
            <a:avLst/>
          </a:prstGeom>
          <a:noFill/>
          <a:ln w="9525">
            <a:noFill/>
            <a:miter lim="800000"/>
            <a:headEnd/>
            <a:tailEnd/>
          </a:ln>
          <a:effectLst/>
        </p:spPr>
        <p:txBody>
          <a:bodyPr wrap="none" lIns="23812" tIns="12700" rIns="23812" bIns="12700" anchor="ctr"/>
          <a:lstStyle/>
          <a:p>
            <a:pPr algn="ctr" defTabSz="73025">
              <a:defRPr/>
            </a:pPr>
            <a:r>
              <a:rPr lang="en-US" b="0">
                <a:solidFill>
                  <a:schemeClr val="accent2"/>
                </a:solidFill>
                <a:effectLst>
                  <a:outerShdw blurRad="38100" dist="38100" dir="2700000" algn="tl">
                    <a:srgbClr val="C0C0C0"/>
                  </a:outerShdw>
                </a:effectLst>
                <a:latin typeface="Helvetica" pitchFamily="34" charset="0"/>
              </a:rPr>
              <a:t>Y</a:t>
            </a:r>
            <a:r>
              <a:rPr lang="en-US" b="0" baseline="-25000">
                <a:solidFill>
                  <a:schemeClr val="accent2"/>
                </a:solidFill>
                <a:effectLst>
                  <a:outerShdw blurRad="38100" dist="38100" dir="2700000" algn="tl">
                    <a:srgbClr val="C0C0C0"/>
                  </a:outerShdw>
                </a:effectLst>
                <a:latin typeface="Helvetica" pitchFamily="34" charset="0"/>
              </a:rPr>
              <a:t>A</a:t>
            </a:r>
          </a:p>
        </p:txBody>
      </p:sp>
      <p:sp>
        <p:nvSpPr>
          <p:cNvPr id="1254412" name="AutoShape 12"/>
          <p:cNvSpPr>
            <a:spLocks noChangeArrowheads="1"/>
          </p:cNvSpPr>
          <p:nvPr/>
        </p:nvSpPr>
        <p:spPr bwMode="auto">
          <a:xfrm>
            <a:off x="4840288" y="3178175"/>
            <a:ext cx="514350" cy="404813"/>
          </a:xfrm>
          <a:prstGeom prst="rightArrow">
            <a:avLst>
              <a:gd name="adj1" fmla="val 50000"/>
              <a:gd name="adj2" fmla="val 47900"/>
            </a:avLst>
          </a:prstGeom>
          <a:solidFill>
            <a:schemeClr val="folHlink"/>
          </a:solidFill>
          <a:ln w="12700">
            <a:solidFill>
              <a:schemeClr val="tx1"/>
            </a:solidFill>
            <a:miter lim="800000"/>
            <a:headEnd/>
            <a:tailEnd/>
          </a:ln>
          <a:effectLst>
            <a:outerShdw dist="28398" dir="3806097" algn="ctr" rotWithShape="0">
              <a:schemeClr val="tx1"/>
            </a:outerShdw>
          </a:effectLst>
        </p:spPr>
        <p:txBody>
          <a:bodyPr wrap="none" anchor="ctr"/>
          <a:lstStyle/>
          <a:p>
            <a:pPr>
              <a:defRPr/>
            </a:pPr>
            <a:endParaRPr lang="en-US">
              <a:latin typeface="Arial" pitchFamily="34" charset="0"/>
            </a:endParaRPr>
          </a:p>
        </p:txBody>
      </p:sp>
      <p:sp>
        <p:nvSpPr>
          <p:cNvPr id="1254413" name="Rectangle 13"/>
          <p:cNvSpPr>
            <a:spLocks noChangeArrowheads="1"/>
          </p:cNvSpPr>
          <p:nvPr/>
        </p:nvSpPr>
        <p:spPr bwMode="auto">
          <a:xfrm>
            <a:off x="4471988" y="3871913"/>
            <a:ext cx="355600" cy="411162"/>
          </a:xfrm>
          <a:prstGeom prst="rect">
            <a:avLst/>
          </a:prstGeom>
          <a:solidFill>
            <a:schemeClr val="hlink"/>
          </a:solidFill>
          <a:ln w="12700">
            <a:solidFill>
              <a:schemeClr val="tx1"/>
            </a:solidFill>
            <a:miter lim="800000"/>
            <a:headEnd/>
            <a:tailEnd/>
          </a:ln>
          <a:effectLst>
            <a:outerShdw dist="17961" dir="2700000" algn="ctr" rotWithShape="0">
              <a:schemeClr val="tx1"/>
            </a:outerShdw>
          </a:effectLst>
        </p:spPr>
        <p:txBody>
          <a:bodyPr wrap="none" anchor="ctr"/>
          <a:lstStyle/>
          <a:p>
            <a:pPr>
              <a:defRPr/>
            </a:pPr>
            <a:endParaRPr lang="en-US">
              <a:latin typeface="Arial" pitchFamily="34" charset="0"/>
            </a:endParaRPr>
          </a:p>
        </p:txBody>
      </p:sp>
      <p:sp>
        <p:nvSpPr>
          <p:cNvPr id="1254414" name="Rectangle 14"/>
          <p:cNvSpPr>
            <a:spLocks noChangeArrowheads="1"/>
          </p:cNvSpPr>
          <p:nvPr/>
        </p:nvSpPr>
        <p:spPr bwMode="auto">
          <a:xfrm flipH="1">
            <a:off x="4494213" y="3822700"/>
            <a:ext cx="317500" cy="442913"/>
          </a:xfrm>
          <a:prstGeom prst="rect">
            <a:avLst/>
          </a:prstGeom>
          <a:noFill/>
          <a:ln w="9525">
            <a:noFill/>
            <a:miter lim="800000"/>
            <a:headEnd/>
            <a:tailEnd/>
          </a:ln>
          <a:effectLst/>
        </p:spPr>
        <p:txBody>
          <a:bodyPr wrap="none" lIns="23812" tIns="12700" rIns="23812" bIns="12700" anchor="ctr"/>
          <a:lstStyle/>
          <a:p>
            <a:pPr algn="ctr" defTabSz="73025">
              <a:defRPr/>
            </a:pPr>
            <a:r>
              <a:rPr lang="en-US" b="0">
                <a:solidFill>
                  <a:schemeClr val="folHlink"/>
                </a:solidFill>
                <a:effectLst>
                  <a:outerShdw blurRad="38100" dist="38100" dir="2700000" algn="tl">
                    <a:srgbClr val="C0C0C0"/>
                  </a:outerShdw>
                </a:effectLst>
                <a:latin typeface="Helvetica" pitchFamily="34" charset="0"/>
              </a:rPr>
              <a:t>Y</a:t>
            </a:r>
            <a:r>
              <a:rPr lang="en-US" b="0" baseline="-25000">
                <a:solidFill>
                  <a:schemeClr val="folHlink"/>
                </a:solidFill>
                <a:effectLst>
                  <a:outerShdw blurRad="38100" dist="38100" dir="2700000" algn="tl">
                    <a:srgbClr val="C0C0C0"/>
                  </a:outerShdw>
                </a:effectLst>
                <a:latin typeface="Helvetica" pitchFamily="34" charset="0"/>
              </a:rPr>
              <a:t>B</a:t>
            </a:r>
          </a:p>
        </p:txBody>
      </p:sp>
      <p:sp>
        <p:nvSpPr>
          <p:cNvPr id="1254415" name="AutoShape 15"/>
          <p:cNvSpPr>
            <a:spLocks noChangeArrowheads="1"/>
          </p:cNvSpPr>
          <p:nvPr/>
        </p:nvSpPr>
        <p:spPr bwMode="auto">
          <a:xfrm>
            <a:off x="3927475" y="3852863"/>
            <a:ext cx="512763" cy="404812"/>
          </a:xfrm>
          <a:prstGeom prst="leftArrow">
            <a:avLst>
              <a:gd name="adj1" fmla="val 50000"/>
              <a:gd name="adj2" fmla="val 43337"/>
            </a:avLst>
          </a:prstGeom>
          <a:solidFill>
            <a:schemeClr val="folHlink"/>
          </a:solidFill>
          <a:ln w="12700">
            <a:solidFill>
              <a:schemeClr val="tx1"/>
            </a:solidFill>
            <a:miter lim="800000"/>
            <a:headEnd/>
            <a:tailEnd/>
          </a:ln>
          <a:effectLst>
            <a:outerShdw dist="28398" dir="3806097" algn="ctr" rotWithShape="0">
              <a:schemeClr val="tx1"/>
            </a:outerShdw>
          </a:effectLst>
        </p:spPr>
        <p:txBody>
          <a:bodyPr wrap="none" anchor="ctr"/>
          <a:lstStyle/>
          <a:p>
            <a:pPr>
              <a:defRPr/>
            </a:pPr>
            <a:endParaRPr lang="en-US">
              <a:latin typeface="Arial" pitchFamily="34" charset="0"/>
            </a:endParaRPr>
          </a:p>
        </p:txBody>
      </p:sp>
      <p:grpSp>
        <p:nvGrpSpPr>
          <p:cNvPr id="49169" name="Group 16"/>
          <p:cNvGrpSpPr>
            <a:grpSpLocks/>
          </p:cNvGrpSpPr>
          <p:nvPr/>
        </p:nvGrpSpPr>
        <p:grpSpPr bwMode="auto">
          <a:xfrm>
            <a:off x="5672138" y="2630488"/>
            <a:ext cx="2035175" cy="523875"/>
            <a:chOff x="3525" y="1911"/>
            <a:chExt cx="1282" cy="330"/>
          </a:xfrm>
        </p:grpSpPr>
        <p:sp>
          <p:nvSpPr>
            <p:cNvPr id="1254417" name="Rectangle 17"/>
            <p:cNvSpPr>
              <a:spLocks noChangeArrowheads="1"/>
            </p:cNvSpPr>
            <p:nvPr/>
          </p:nvSpPr>
          <p:spPr bwMode="auto">
            <a:xfrm>
              <a:off x="3525" y="1997"/>
              <a:ext cx="1282" cy="244"/>
            </a:xfrm>
            <a:prstGeom prst="rect">
              <a:avLst/>
            </a:prstGeom>
            <a:noFill/>
            <a:ln w="9525">
              <a:noFill/>
              <a:miter lim="800000"/>
              <a:headEnd/>
              <a:tailEnd/>
            </a:ln>
            <a:effectLst/>
          </p:spPr>
          <p:txBody>
            <a:bodyPr wrap="none" lIns="80962" tIns="41275" rIns="80962" bIns="41275">
              <a:spAutoFit/>
            </a:bodyPr>
            <a:lstStyle/>
            <a:p>
              <a:pPr defTabSz="804863">
                <a:defRPr/>
              </a:pPr>
              <a:r>
                <a:rPr lang="en-US" sz="2000" b="0" i="1" dirty="0">
                  <a:solidFill>
                    <a:schemeClr val="folHlink"/>
                  </a:solidFill>
                  <a:latin typeface="Helvetica" pitchFamily="34" charset="0"/>
                </a:rPr>
                <a:t>Y</a:t>
              </a:r>
              <a:r>
                <a:rPr lang="en-US" sz="2000" b="0" i="1" baseline="-25000" dirty="0">
                  <a:solidFill>
                    <a:schemeClr val="folHlink"/>
                  </a:solidFill>
                  <a:latin typeface="Helvetica" pitchFamily="34" charset="0"/>
                </a:rPr>
                <a:t>B</a:t>
              </a:r>
              <a:r>
                <a:rPr lang="en-US" sz="2000" b="0" i="1" dirty="0">
                  <a:solidFill>
                    <a:schemeClr val="accent1"/>
                  </a:solidFill>
                  <a:effectLst>
                    <a:outerShdw blurRad="38100" dist="38100" dir="2700000" algn="tl">
                      <a:srgbClr val="C0C0C0"/>
                    </a:outerShdw>
                  </a:effectLst>
                  <a:latin typeface="Helvetica" pitchFamily="34" charset="0"/>
                </a:rPr>
                <a:t> </a:t>
              </a:r>
              <a:r>
                <a:rPr lang="en-US" sz="2000" b="0" i="1" baseline="-25000" dirty="0">
                  <a:solidFill>
                    <a:schemeClr val="accent1"/>
                  </a:solidFill>
                  <a:effectLst>
                    <a:outerShdw blurRad="38100" dist="38100" dir="2700000" algn="tl">
                      <a:srgbClr val="C0C0C0"/>
                    </a:outerShdw>
                  </a:effectLst>
                  <a:latin typeface="Helvetica" pitchFamily="34" charset="0"/>
                </a:rPr>
                <a:t>  </a:t>
              </a:r>
              <a:r>
                <a:rPr lang="en-US" sz="2000" b="0" dirty="0">
                  <a:latin typeface="Helvetica" pitchFamily="34" charset="0"/>
                </a:rPr>
                <a:t>= g</a:t>
              </a:r>
              <a:r>
                <a:rPr lang="en-US" sz="2000" b="0" i="1" baseline="20000" dirty="0">
                  <a:solidFill>
                    <a:schemeClr val="accent1"/>
                  </a:solidFill>
                  <a:effectLst>
                    <a:outerShdw blurRad="38100" dist="38100" dir="2700000" algn="tl">
                      <a:srgbClr val="C0C0C0"/>
                    </a:outerShdw>
                  </a:effectLst>
                  <a:latin typeface="Helvetica" pitchFamily="34" charset="0"/>
                </a:rPr>
                <a:t>        </a:t>
              </a:r>
              <a:r>
                <a:rPr lang="en-US" sz="2000" b="0" dirty="0">
                  <a:latin typeface="Helvetica" pitchFamily="34" charset="0"/>
                </a:rPr>
                <a:t>mod p</a:t>
              </a:r>
            </a:p>
          </p:txBody>
        </p:sp>
        <p:sp>
          <p:nvSpPr>
            <p:cNvPr id="49180" name="Rectangle 18"/>
            <p:cNvSpPr>
              <a:spLocks noChangeArrowheads="1"/>
            </p:cNvSpPr>
            <p:nvPr/>
          </p:nvSpPr>
          <p:spPr bwMode="auto">
            <a:xfrm>
              <a:off x="4024" y="1911"/>
              <a:ext cx="318" cy="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0962" tIns="41275" rIns="80962" bIns="41275">
              <a:spAutoFit/>
            </a:bodyPr>
            <a:lstStyle>
              <a:lvl1pPr defTabSz="804863">
                <a:defRPr sz="3000" b="1">
                  <a:solidFill>
                    <a:schemeClr val="tx1"/>
                  </a:solidFill>
                  <a:latin typeface="Arial" charset="0"/>
                </a:defRPr>
              </a:lvl1pPr>
              <a:lvl2pPr marL="742950" indent="-285750" defTabSz="804863">
                <a:defRPr sz="3000" b="1">
                  <a:solidFill>
                    <a:schemeClr val="tx1"/>
                  </a:solidFill>
                  <a:latin typeface="Arial" charset="0"/>
                </a:defRPr>
              </a:lvl2pPr>
              <a:lvl3pPr marL="1143000" indent="-228600" defTabSz="804863">
                <a:defRPr sz="3000" b="1">
                  <a:solidFill>
                    <a:schemeClr val="tx1"/>
                  </a:solidFill>
                  <a:latin typeface="Arial" charset="0"/>
                </a:defRPr>
              </a:lvl3pPr>
              <a:lvl4pPr marL="1600200" indent="-228600" defTabSz="804863">
                <a:defRPr sz="3000" b="1">
                  <a:solidFill>
                    <a:schemeClr val="tx1"/>
                  </a:solidFill>
                  <a:latin typeface="Arial" charset="0"/>
                </a:defRPr>
              </a:lvl4pPr>
              <a:lvl5pPr marL="2057400" indent="-228600" defTabSz="804863">
                <a:defRPr sz="3000" b="1">
                  <a:solidFill>
                    <a:schemeClr val="tx1"/>
                  </a:solidFill>
                  <a:latin typeface="Arial" charset="0"/>
                </a:defRPr>
              </a:lvl5pPr>
              <a:lvl6pPr marL="2514600" indent="-228600" defTabSz="804863" eaLnBrk="0" fontAlgn="base" hangingPunct="0">
                <a:lnSpc>
                  <a:spcPct val="90000"/>
                </a:lnSpc>
                <a:spcBef>
                  <a:spcPct val="0"/>
                </a:spcBef>
                <a:spcAft>
                  <a:spcPct val="0"/>
                </a:spcAft>
                <a:defRPr sz="3000" b="1">
                  <a:solidFill>
                    <a:schemeClr val="tx1"/>
                  </a:solidFill>
                  <a:latin typeface="Arial" charset="0"/>
                </a:defRPr>
              </a:lvl6pPr>
              <a:lvl7pPr marL="2971800" indent="-228600" defTabSz="804863" eaLnBrk="0" fontAlgn="base" hangingPunct="0">
                <a:lnSpc>
                  <a:spcPct val="90000"/>
                </a:lnSpc>
                <a:spcBef>
                  <a:spcPct val="0"/>
                </a:spcBef>
                <a:spcAft>
                  <a:spcPct val="0"/>
                </a:spcAft>
                <a:defRPr sz="3000" b="1">
                  <a:solidFill>
                    <a:schemeClr val="tx1"/>
                  </a:solidFill>
                  <a:latin typeface="Arial" charset="0"/>
                </a:defRPr>
              </a:lvl7pPr>
              <a:lvl8pPr marL="3429000" indent="-228600" defTabSz="804863" eaLnBrk="0" fontAlgn="base" hangingPunct="0">
                <a:lnSpc>
                  <a:spcPct val="90000"/>
                </a:lnSpc>
                <a:spcBef>
                  <a:spcPct val="0"/>
                </a:spcBef>
                <a:spcAft>
                  <a:spcPct val="0"/>
                </a:spcAft>
                <a:defRPr sz="3000" b="1">
                  <a:solidFill>
                    <a:schemeClr val="tx1"/>
                  </a:solidFill>
                  <a:latin typeface="Arial" charset="0"/>
                </a:defRPr>
              </a:lvl8pPr>
              <a:lvl9pPr marL="3886200" indent="-228600" defTabSz="804863" eaLnBrk="0" fontAlgn="base" hangingPunct="0">
                <a:lnSpc>
                  <a:spcPct val="90000"/>
                </a:lnSpc>
                <a:spcBef>
                  <a:spcPct val="0"/>
                </a:spcBef>
                <a:spcAft>
                  <a:spcPct val="0"/>
                </a:spcAft>
                <a:defRPr sz="3000" b="1">
                  <a:solidFill>
                    <a:schemeClr val="tx1"/>
                  </a:solidFill>
                  <a:latin typeface="Arial" charset="0"/>
                </a:defRPr>
              </a:lvl9pPr>
            </a:lstStyle>
            <a:p>
              <a:r>
                <a:rPr lang="en-US" altLang="en-US" sz="2400" b="0" i="1">
                  <a:solidFill>
                    <a:schemeClr val="folHlink"/>
                  </a:solidFill>
                  <a:latin typeface="Helvetica" charset="0"/>
                </a:rPr>
                <a:t>X</a:t>
              </a:r>
              <a:r>
                <a:rPr lang="en-US" altLang="en-US" sz="2400" b="0" i="1" baseline="-25000">
                  <a:solidFill>
                    <a:schemeClr val="folHlink"/>
                  </a:solidFill>
                  <a:latin typeface="Helvetica" charset="0"/>
                </a:rPr>
                <a:t>B</a:t>
              </a:r>
            </a:p>
          </p:txBody>
        </p:sp>
      </p:grpSp>
      <p:grpSp>
        <p:nvGrpSpPr>
          <p:cNvPr id="49170" name="Group 19"/>
          <p:cNvGrpSpPr>
            <a:grpSpLocks/>
          </p:cNvGrpSpPr>
          <p:nvPr/>
        </p:nvGrpSpPr>
        <p:grpSpPr bwMode="auto">
          <a:xfrm>
            <a:off x="1481138" y="2630488"/>
            <a:ext cx="2201862" cy="469900"/>
            <a:chOff x="885" y="1911"/>
            <a:chExt cx="1387" cy="296"/>
          </a:xfrm>
        </p:grpSpPr>
        <p:sp>
          <p:nvSpPr>
            <p:cNvPr id="1254420" name="Rectangle 20"/>
            <p:cNvSpPr>
              <a:spLocks noChangeArrowheads="1"/>
            </p:cNvSpPr>
            <p:nvPr/>
          </p:nvSpPr>
          <p:spPr bwMode="auto">
            <a:xfrm>
              <a:off x="885" y="1997"/>
              <a:ext cx="1387" cy="210"/>
            </a:xfrm>
            <a:prstGeom prst="rect">
              <a:avLst/>
            </a:prstGeom>
            <a:noFill/>
            <a:ln w="9525">
              <a:noFill/>
              <a:miter lim="800000"/>
              <a:headEnd/>
              <a:tailEnd/>
            </a:ln>
            <a:effectLst/>
          </p:spPr>
          <p:txBody>
            <a:bodyPr lIns="80962" tIns="41275" rIns="80962" bIns="41275">
              <a:spAutoFit/>
            </a:bodyPr>
            <a:lstStyle/>
            <a:p>
              <a:pPr defTabSz="804863">
                <a:defRPr/>
              </a:pPr>
              <a:r>
                <a:rPr lang="en-US" sz="1800" b="0" i="1" dirty="0">
                  <a:solidFill>
                    <a:schemeClr val="accent2"/>
                  </a:solidFill>
                  <a:effectLst>
                    <a:outerShdw blurRad="38100" dist="38100" dir="2700000" algn="tl">
                      <a:srgbClr val="C0C0C0"/>
                    </a:outerShdw>
                  </a:effectLst>
                  <a:latin typeface="Helvetica" pitchFamily="34" charset="0"/>
                </a:rPr>
                <a:t>Y</a:t>
              </a:r>
              <a:r>
                <a:rPr lang="en-US" sz="1800" b="0" i="1" baseline="-25000" dirty="0">
                  <a:solidFill>
                    <a:schemeClr val="accent2"/>
                  </a:solidFill>
                  <a:effectLst>
                    <a:outerShdw blurRad="38100" dist="38100" dir="2700000" algn="tl">
                      <a:srgbClr val="C0C0C0"/>
                    </a:outerShdw>
                  </a:effectLst>
                  <a:latin typeface="Helvetica" pitchFamily="34" charset="0"/>
                </a:rPr>
                <a:t>A</a:t>
              </a:r>
              <a:r>
                <a:rPr lang="en-US" sz="1800" b="0" dirty="0">
                  <a:latin typeface="Helvetica" pitchFamily="34" charset="0"/>
                </a:rPr>
                <a:t>  = </a:t>
              </a:r>
              <a:r>
                <a:rPr lang="en-US" sz="1800" b="0" i="1" dirty="0">
                  <a:latin typeface="Helvetica" pitchFamily="34" charset="0"/>
                </a:rPr>
                <a:t>g</a:t>
              </a:r>
              <a:r>
                <a:rPr lang="en-US" sz="1800" b="0" i="1" dirty="0">
                  <a:solidFill>
                    <a:schemeClr val="accent2"/>
                  </a:solidFill>
                  <a:effectLst>
                    <a:outerShdw blurRad="38100" dist="38100" dir="2700000" algn="tl">
                      <a:srgbClr val="C0C0C0"/>
                    </a:outerShdw>
                  </a:effectLst>
                  <a:latin typeface="Helvetica" pitchFamily="34" charset="0"/>
                </a:rPr>
                <a:t>   </a:t>
              </a:r>
              <a:r>
                <a:rPr lang="en-US" sz="1800" b="0" dirty="0">
                  <a:latin typeface="Helvetica" pitchFamily="34" charset="0"/>
                </a:rPr>
                <a:t>    mod p</a:t>
              </a:r>
            </a:p>
          </p:txBody>
        </p:sp>
        <p:sp>
          <p:nvSpPr>
            <p:cNvPr id="49178" name="Rectangle 21"/>
            <p:cNvSpPr>
              <a:spLocks noChangeArrowheads="1"/>
            </p:cNvSpPr>
            <p:nvPr/>
          </p:nvSpPr>
          <p:spPr bwMode="auto">
            <a:xfrm>
              <a:off x="1341" y="1911"/>
              <a:ext cx="318" cy="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0962" tIns="41275" rIns="80962" bIns="41275">
              <a:spAutoFit/>
            </a:bodyPr>
            <a:lstStyle>
              <a:lvl1pPr defTabSz="804863">
                <a:defRPr sz="3000" b="1">
                  <a:solidFill>
                    <a:schemeClr val="tx1"/>
                  </a:solidFill>
                  <a:latin typeface="Arial" charset="0"/>
                </a:defRPr>
              </a:lvl1pPr>
              <a:lvl2pPr marL="742950" indent="-285750" defTabSz="804863">
                <a:defRPr sz="3000" b="1">
                  <a:solidFill>
                    <a:schemeClr val="tx1"/>
                  </a:solidFill>
                  <a:latin typeface="Arial" charset="0"/>
                </a:defRPr>
              </a:lvl2pPr>
              <a:lvl3pPr marL="1143000" indent="-228600" defTabSz="804863">
                <a:defRPr sz="3000" b="1">
                  <a:solidFill>
                    <a:schemeClr val="tx1"/>
                  </a:solidFill>
                  <a:latin typeface="Arial" charset="0"/>
                </a:defRPr>
              </a:lvl3pPr>
              <a:lvl4pPr marL="1600200" indent="-228600" defTabSz="804863">
                <a:defRPr sz="3000" b="1">
                  <a:solidFill>
                    <a:schemeClr val="tx1"/>
                  </a:solidFill>
                  <a:latin typeface="Arial" charset="0"/>
                </a:defRPr>
              </a:lvl4pPr>
              <a:lvl5pPr marL="2057400" indent="-228600" defTabSz="804863">
                <a:defRPr sz="3000" b="1">
                  <a:solidFill>
                    <a:schemeClr val="tx1"/>
                  </a:solidFill>
                  <a:latin typeface="Arial" charset="0"/>
                </a:defRPr>
              </a:lvl5pPr>
              <a:lvl6pPr marL="2514600" indent="-228600" defTabSz="804863" eaLnBrk="0" fontAlgn="base" hangingPunct="0">
                <a:lnSpc>
                  <a:spcPct val="90000"/>
                </a:lnSpc>
                <a:spcBef>
                  <a:spcPct val="0"/>
                </a:spcBef>
                <a:spcAft>
                  <a:spcPct val="0"/>
                </a:spcAft>
                <a:defRPr sz="3000" b="1">
                  <a:solidFill>
                    <a:schemeClr val="tx1"/>
                  </a:solidFill>
                  <a:latin typeface="Arial" charset="0"/>
                </a:defRPr>
              </a:lvl6pPr>
              <a:lvl7pPr marL="2971800" indent="-228600" defTabSz="804863" eaLnBrk="0" fontAlgn="base" hangingPunct="0">
                <a:lnSpc>
                  <a:spcPct val="90000"/>
                </a:lnSpc>
                <a:spcBef>
                  <a:spcPct val="0"/>
                </a:spcBef>
                <a:spcAft>
                  <a:spcPct val="0"/>
                </a:spcAft>
                <a:defRPr sz="3000" b="1">
                  <a:solidFill>
                    <a:schemeClr val="tx1"/>
                  </a:solidFill>
                  <a:latin typeface="Arial" charset="0"/>
                </a:defRPr>
              </a:lvl7pPr>
              <a:lvl8pPr marL="3429000" indent="-228600" defTabSz="804863" eaLnBrk="0" fontAlgn="base" hangingPunct="0">
                <a:lnSpc>
                  <a:spcPct val="90000"/>
                </a:lnSpc>
                <a:spcBef>
                  <a:spcPct val="0"/>
                </a:spcBef>
                <a:spcAft>
                  <a:spcPct val="0"/>
                </a:spcAft>
                <a:defRPr sz="3000" b="1">
                  <a:solidFill>
                    <a:schemeClr val="tx1"/>
                  </a:solidFill>
                  <a:latin typeface="Arial" charset="0"/>
                </a:defRPr>
              </a:lvl8pPr>
              <a:lvl9pPr marL="3886200" indent="-228600" defTabSz="804863" eaLnBrk="0" fontAlgn="base" hangingPunct="0">
                <a:lnSpc>
                  <a:spcPct val="90000"/>
                </a:lnSpc>
                <a:spcBef>
                  <a:spcPct val="0"/>
                </a:spcBef>
                <a:spcAft>
                  <a:spcPct val="0"/>
                </a:spcAft>
                <a:defRPr sz="3000" b="1">
                  <a:solidFill>
                    <a:schemeClr val="tx1"/>
                  </a:solidFill>
                  <a:latin typeface="Arial" charset="0"/>
                </a:defRPr>
              </a:lvl9pPr>
            </a:lstStyle>
            <a:p>
              <a:r>
                <a:rPr lang="en-US" altLang="en-US" sz="2400" b="0" i="1">
                  <a:solidFill>
                    <a:schemeClr val="accent2"/>
                  </a:solidFill>
                  <a:latin typeface="Helvetica" charset="0"/>
                </a:rPr>
                <a:t>X</a:t>
              </a:r>
              <a:r>
                <a:rPr lang="en-US" altLang="en-US" sz="2400" b="0" i="1" baseline="-25000">
                  <a:solidFill>
                    <a:schemeClr val="accent2"/>
                  </a:solidFill>
                  <a:latin typeface="Helvetica" charset="0"/>
                </a:rPr>
                <a:t>A</a:t>
              </a:r>
            </a:p>
          </p:txBody>
        </p:sp>
      </p:grpSp>
      <p:sp>
        <p:nvSpPr>
          <p:cNvPr id="49171" name="Freeform 22"/>
          <p:cNvSpPr>
            <a:spLocks/>
          </p:cNvSpPr>
          <p:nvPr/>
        </p:nvSpPr>
        <p:spPr bwMode="auto">
          <a:xfrm>
            <a:off x="1854200" y="3143250"/>
            <a:ext cx="2413000" cy="301625"/>
          </a:xfrm>
          <a:custGeom>
            <a:avLst/>
            <a:gdLst>
              <a:gd name="T0" fmla="*/ 0 w 1274"/>
              <a:gd name="T1" fmla="*/ 0 h 182"/>
              <a:gd name="T2" fmla="*/ 2147483647 w 1274"/>
              <a:gd name="T3" fmla="*/ 2147483647 h 182"/>
              <a:gd name="T4" fmla="*/ 2147483647 w 1274"/>
              <a:gd name="T5" fmla="*/ 2147483647 h 182"/>
              <a:gd name="T6" fmla="*/ 0 60000 65536"/>
              <a:gd name="T7" fmla="*/ 0 60000 65536"/>
              <a:gd name="T8" fmla="*/ 0 60000 65536"/>
              <a:gd name="T9" fmla="*/ 0 w 1274"/>
              <a:gd name="T10" fmla="*/ 0 h 182"/>
              <a:gd name="T11" fmla="*/ 1274 w 1274"/>
              <a:gd name="T12" fmla="*/ 182 h 182"/>
            </a:gdLst>
            <a:ahLst/>
            <a:cxnLst>
              <a:cxn ang="T6">
                <a:pos x="T0" y="T1"/>
              </a:cxn>
              <a:cxn ang="T7">
                <a:pos x="T2" y="T3"/>
              </a:cxn>
              <a:cxn ang="T8">
                <a:pos x="T4" y="T5"/>
              </a:cxn>
            </a:cxnLst>
            <a:rect l="T9" t="T10" r="T11" b="T12"/>
            <a:pathLst>
              <a:path w="1274" h="182">
                <a:moveTo>
                  <a:pt x="0" y="0"/>
                </a:moveTo>
                <a:lnTo>
                  <a:pt x="2" y="182"/>
                </a:lnTo>
                <a:lnTo>
                  <a:pt x="1274" y="182"/>
                </a:lnTo>
              </a:path>
            </a:pathLst>
          </a:custGeom>
          <a:noFill/>
          <a:ln w="25400">
            <a:solidFill>
              <a:schemeClr val="tx1"/>
            </a:solidFill>
            <a:round/>
            <a:headEnd type="none" w="sm" len="sm"/>
            <a:tailEnd type="triangle" w="med" len="med"/>
          </a:ln>
          <a:extLst>
            <a:ext uri="{909E8E84-426E-40DD-AFC4-6F175D3DCCD1}">
              <a14:hiddenFill xmlns:a14="http://schemas.microsoft.com/office/drawing/2010/main">
                <a:solidFill>
                  <a:srgbClr val="FFFFFF"/>
                </a:solidFill>
              </a14:hiddenFill>
            </a:ext>
          </a:extLst>
        </p:spPr>
        <p:txBody>
          <a:bodyPr anchor="ctr">
            <a:spAutoFit/>
          </a:bodyPr>
          <a:lstStyle>
            <a:lvl1pPr>
              <a:defRPr sz="3000" b="1">
                <a:solidFill>
                  <a:schemeClr val="tx1"/>
                </a:solidFill>
                <a:latin typeface="Arial" charset="0"/>
              </a:defRPr>
            </a:lvl1pPr>
            <a:lvl2pPr marL="742950" indent="-285750">
              <a:defRPr sz="3000" b="1">
                <a:solidFill>
                  <a:schemeClr val="tx1"/>
                </a:solidFill>
                <a:latin typeface="Arial" charset="0"/>
              </a:defRPr>
            </a:lvl2pPr>
            <a:lvl3pPr marL="1143000" indent="-228600">
              <a:defRPr sz="3000" b="1">
                <a:solidFill>
                  <a:schemeClr val="tx1"/>
                </a:solidFill>
                <a:latin typeface="Arial" charset="0"/>
              </a:defRPr>
            </a:lvl3pPr>
            <a:lvl4pPr marL="1600200" indent="-228600">
              <a:defRPr sz="3000" b="1">
                <a:solidFill>
                  <a:schemeClr val="tx1"/>
                </a:solidFill>
                <a:latin typeface="Arial" charset="0"/>
              </a:defRPr>
            </a:lvl4pPr>
            <a:lvl5pPr marL="2057400" indent="-228600">
              <a:defRPr sz="3000" b="1">
                <a:solidFill>
                  <a:schemeClr val="tx1"/>
                </a:solidFill>
                <a:latin typeface="Arial" charset="0"/>
              </a:defRPr>
            </a:lvl5pPr>
            <a:lvl6pPr marL="2514600" indent="-228600" eaLnBrk="0" fontAlgn="base" hangingPunct="0">
              <a:lnSpc>
                <a:spcPct val="90000"/>
              </a:lnSpc>
              <a:spcBef>
                <a:spcPct val="0"/>
              </a:spcBef>
              <a:spcAft>
                <a:spcPct val="0"/>
              </a:spcAft>
              <a:defRPr sz="3000" b="1">
                <a:solidFill>
                  <a:schemeClr val="tx1"/>
                </a:solidFill>
                <a:latin typeface="Arial" charset="0"/>
              </a:defRPr>
            </a:lvl6pPr>
            <a:lvl7pPr marL="2971800" indent="-228600" eaLnBrk="0" fontAlgn="base" hangingPunct="0">
              <a:lnSpc>
                <a:spcPct val="90000"/>
              </a:lnSpc>
              <a:spcBef>
                <a:spcPct val="0"/>
              </a:spcBef>
              <a:spcAft>
                <a:spcPct val="0"/>
              </a:spcAft>
              <a:defRPr sz="3000" b="1">
                <a:solidFill>
                  <a:schemeClr val="tx1"/>
                </a:solidFill>
                <a:latin typeface="Arial" charset="0"/>
              </a:defRPr>
            </a:lvl7pPr>
            <a:lvl8pPr marL="3429000" indent="-228600" eaLnBrk="0" fontAlgn="base" hangingPunct="0">
              <a:lnSpc>
                <a:spcPct val="90000"/>
              </a:lnSpc>
              <a:spcBef>
                <a:spcPct val="0"/>
              </a:spcBef>
              <a:spcAft>
                <a:spcPct val="0"/>
              </a:spcAft>
              <a:defRPr sz="3000" b="1">
                <a:solidFill>
                  <a:schemeClr val="tx1"/>
                </a:solidFill>
                <a:latin typeface="Arial" charset="0"/>
              </a:defRPr>
            </a:lvl8pPr>
            <a:lvl9pPr marL="3886200" indent="-228600" eaLnBrk="0" fontAlgn="base" hangingPunct="0">
              <a:lnSpc>
                <a:spcPct val="90000"/>
              </a:lnSpc>
              <a:spcBef>
                <a:spcPct val="0"/>
              </a:spcBef>
              <a:spcAft>
                <a:spcPct val="0"/>
              </a:spcAft>
              <a:defRPr sz="3000" b="1">
                <a:solidFill>
                  <a:schemeClr val="tx1"/>
                </a:solidFill>
                <a:latin typeface="Arial" charset="0"/>
              </a:defRPr>
            </a:lvl9pPr>
          </a:lstStyle>
          <a:p>
            <a:endParaRPr lang="en-US" altLang="en-US"/>
          </a:p>
        </p:txBody>
      </p:sp>
      <p:sp>
        <p:nvSpPr>
          <p:cNvPr id="49172" name="Freeform 23"/>
          <p:cNvSpPr>
            <a:spLocks/>
          </p:cNvSpPr>
          <p:nvPr/>
        </p:nvSpPr>
        <p:spPr bwMode="auto">
          <a:xfrm flipH="1">
            <a:off x="4876800" y="3155950"/>
            <a:ext cx="1009650" cy="965200"/>
          </a:xfrm>
          <a:custGeom>
            <a:avLst/>
            <a:gdLst>
              <a:gd name="T0" fmla="*/ 0 w 1274"/>
              <a:gd name="T1" fmla="*/ 0 h 182"/>
              <a:gd name="T2" fmla="*/ 2147483647 w 1274"/>
              <a:gd name="T3" fmla="*/ 2147483647 h 182"/>
              <a:gd name="T4" fmla="*/ 2147483647 w 1274"/>
              <a:gd name="T5" fmla="*/ 2147483647 h 182"/>
              <a:gd name="T6" fmla="*/ 0 60000 65536"/>
              <a:gd name="T7" fmla="*/ 0 60000 65536"/>
              <a:gd name="T8" fmla="*/ 0 60000 65536"/>
              <a:gd name="T9" fmla="*/ 0 w 1274"/>
              <a:gd name="T10" fmla="*/ 0 h 182"/>
              <a:gd name="T11" fmla="*/ 1274 w 1274"/>
              <a:gd name="T12" fmla="*/ 182 h 182"/>
            </a:gdLst>
            <a:ahLst/>
            <a:cxnLst>
              <a:cxn ang="T6">
                <a:pos x="T0" y="T1"/>
              </a:cxn>
              <a:cxn ang="T7">
                <a:pos x="T2" y="T3"/>
              </a:cxn>
              <a:cxn ang="T8">
                <a:pos x="T4" y="T5"/>
              </a:cxn>
            </a:cxnLst>
            <a:rect l="T9" t="T10" r="T11" b="T12"/>
            <a:pathLst>
              <a:path w="1274" h="182">
                <a:moveTo>
                  <a:pt x="0" y="0"/>
                </a:moveTo>
                <a:lnTo>
                  <a:pt x="2" y="182"/>
                </a:lnTo>
                <a:lnTo>
                  <a:pt x="1274" y="182"/>
                </a:lnTo>
              </a:path>
            </a:pathLst>
          </a:custGeom>
          <a:noFill/>
          <a:ln w="25400">
            <a:solidFill>
              <a:schemeClr val="tx1"/>
            </a:solidFill>
            <a:round/>
            <a:headEnd type="none" w="sm" len="sm"/>
            <a:tailEnd type="triangle" w="med" len="med"/>
          </a:ln>
          <a:extLst>
            <a:ext uri="{909E8E84-426E-40DD-AFC4-6F175D3DCCD1}">
              <a14:hiddenFill xmlns:a14="http://schemas.microsoft.com/office/drawing/2010/main">
                <a:solidFill>
                  <a:srgbClr val="FFFFFF"/>
                </a:solidFill>
              </a14:hiddenFill>
            </a:ext>
          </a:extLst>
        </p:spPr>
        <p:txBody>
          <a:bodyPr anchor="ctr">
            <a:spAutoFit/>
          </a:bodyPr>
          <a:lstStyle>
            <a:lvl1pPr>
              <a:defRPr sz="3000" b="1">
                <a:solidFill>
                  <a:schemeClr val="tx1"/>
                </a:solidFill>
                <a:latin typeface="Arial" charset="0"/>
              </a:defRPr>
            </a:lvl1pPr>
            <a:lvl2pPr marL="742950" indent="-285750">
              <a:defRPr sz="3000" b="1">
                <a:solidFill>
                  <a:schemeClr val="tx1"/>
                </a:solidFill>
                <a:latin typeface="Arial" charset="0"/>
              </a:defRPr>
            </a:lvl2pPr>
            <a:lvl3pPr marL="1143000" indent="-228600">
              <a:defRPr sz="3000" b="1">
                <a:solidFill>
                  <a:schemeClr val="tx1"/>
                </a:solidFill>
                <a:latin typeface="Arial" charset="0"/>
              </a:defRPr>
            </a:lvl3pPr>
            <a:lvl4pPr marL="1600200" indent="-228600">
              <a:defRPr sz="3000" b="1">
                <a:solidFill>
                  <a:schemeClr val="tx1"/>
                </a:solidFill>
                <a:latin typeface="Arial" charset="0"/>
              </a:defRPr>
            </a:lvl4pPr>
            <a:lvl5pPr marL="2057400" indent="-228600">
              <a:defRPr sz="3000" b="1">
                <a:solidFill>
                  <a:schemeClr val="tx1"/>
                </a:solidFill>
                <a:latin typeface="Arial" charset="0"/>
              </a:defRPr>
            </a:lvl5pPr>
            <a:lvl6pPr marL="2514600" indent="-228600" eaLnBrk="0" fontAlgn="base" hangingPunct="0">
              <a:lnSpc>
                <a:spcPct val="90000"/>
              </a:lnSpc>
              <a:spcBef>
                <a:spcPct val="0"/>
              </a:spcBef>
              <a:spcAft>
                <a:spcPct val="0"/>
              </a:spcAft>
              <a:defRPr sz="3000" b="1">
                <a:solidFill>
                  <a:schemeClr val="tx1"/>
                </a:solidFill>
                <a:latin typeface="Arial" charset="0"/>
              </a:defRPr>
            </a:lvl6pPr>
            <a:lvl7pPr marL="2971800" indent="-228600" eaLnBrk="0" fontAlgn="base" hangingPunct="0">
              <a:lnSpc>
                <a:spcPct val="90000"/>
              </a:lnSpc>
              <a:spcBef>
                <a:spcPct val="0"/>
              </a:spcBef>
              <a:spcAft>
                <a:spcPct val="0"/>
              </a:spcAft>
              <a:defRPr sz="3000" b="1">
                <a:solidFill>
                  <a:schemeClr val="tx1"/>
                </a:solidFill>
                <a:latin typeface="Arial" charset="0"/>
              </a:defRPr>
            </a:lvl7pPr>
            <a:lvl8pPr marL="3429000" indent="-228600" eaLnBrk="0" fontAlgn="base" hangingPunct="0">
              <a:lnSpc>
                <a:spcPct val="90000"/>
              </a:lnSpc>
              <a:spcBef>
                <a:spcPct val="0"/>
              </a:spcBef>
              <a:spcAft>
                <a:spcPct val="0"/>
              </a:spcAft>
              <a:defRPr sz="3000" b="1">
                <a:solidFill>
                  <a:schemeClr val="tx1"/>
                </a:solidFill>
                <a:latin typeface="Arial" charset="0"/>
              </a:defRPr>
            </a:lvl8pPr>
            <a:lvl9pPr marL="3886200" indent="-228600" eaLnBrk="0" fontAlgn="base" hangingPunct="0">
              <a:lnSpc>
                <a:spcPct val="90000"/>
              </a:lnSpc>
              <a:spcBef>
                <a:spcPct val="0"/>
              </a:spcBef>
              <a:spcAft>
                <a:spcPct val="0"/>
              </a:spcAft>
              <a:defRPr sz="3000" b="1">
                <a:solidFill>
                  <a:schemeClr val="tx1"/>
                </a:solidFill>
                <a:latin typeface="Arial" charset="0"/>
              </a:defRPr>
            </a:lvl9pPr>
          </a:lstStyle>
          <a:p>
            <a:endParaRPr lang="en-US" altLang="en-US"/>
          </a:p>
        </p:txBody>
      </p:sp>
      <p:sp>
        <p:nvSpPr>
          <p:cNvPr id="49173" name="Rectangle 24"/>
          <p:cNvSpPr>
            <a:spLocks noChangeArrowheads="1"/>
          </p:cNvSpPr>
          <p:nvPr/>
        </p:nvSpPr>
        <p:spPr bwMode="auto">
          <a:xfrm>
            <a:off x="406400" y="5513388"/>
            <a:ext cx="8224838"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124" tIns="41061" rIns="82124" bIns="41061" anchor="ctr" anchorCtr="1">
            <a:spAutoFit/>
          </a:bodyPr>
          <a:lstStyle>
            <a:lvl1pPr marL="222250" indent="-222250" defTabSz="814388">
              <a:defRPr sz="3000" b="1">
                <a:solidFill>
                  <a:schemeClr val="tx1"/>
                </a:solidFill>
                <a:latin typeface="Arial" charset="0"/>
              </a:defRPr>
            </a:lvl1pPr>
            <a:lvl2pPr marL="742950" indent="-285750" defTabSz="814388">
              <a:defRPr sz="3000" b="1">
                <a:solidFill>
                  <a:schemeClr val="tx1"/>
                </a:solidFill>
                <a:latin typeface="Arial" charset="0"/>
              </a:defRPr>
            </a:lvl2pPr>
            <a:lvl3pPr marL="1143000" indent="-228600" defTabSz="814388">
              <a:defRPr sz="3000" b="1">
                <a:solidFill>
                  <a:schemeClr val="tx1"/>
                </a:solidFill>
                <a:latin typeface="Arial" charset="0"/>
              </a:defRPr>
            </a:lvl3pPr>
            <a:lvl4pPr marL="1600200" indent="-228600" defTabSz="814388">
              <a:defRPr sz="3000" b="1">
                <a:solidFill>
                  <a:schemeClr val="tx1"/>
                </a:solidFill>
                <a:latin typeface="Arial" charset="0"/>
              </a:defRPr>
            </a:lvl4pPr>
            <a:lvl5pPr marL="2057400" indent="-228600" defTabSz="814388">
              <a:defRPr sz="3000" b="1">
                <a:solidFill>
                  <a:schemeClr val="tx1"/>
                </a:solidFill>
                <a:latin typeface="Arial" charset="0"/>
              </a:defRPr>
            </a:lvl5pPr>
            <a:lvl6pPr marL="2514600" indent="-228600" defTabSz="814388" eaLnBrk="0" fontAlgn="base" hangingPunct="0">
              <a:lnSpc>
                <a:spcPct val="90000"/>
              </a:lnSpc>
              <a:spcBef>
                <a:spcPct val="0"/>
              </a:spcBef>
              <a:spcAft>
                <a:spcPct val="0"/>
              </a:spcAft>
              <a:defRPr sz="3000" b="1">
                <a:solidFill>
                  <a:schemeClr val="tx1"/>
                </a:solidFill>
                <a:latin typeface="Arial" charset="0"/>
              </a:defRPr>
            </a:lvl6pPr>
            <a:lvl7pPr marL="2971800" indent="-228600" defTabSz="814388" eaLnBrk="0" fontAlgn="base" hangingPunct="0">
              <a:lnSpc>
                <a:spcPct val="90000"/>
              </a:lnSpc>
              <a:spcBef>
                <a:spcPct val="0"/>
              </a:spcBef>
              <a:spcAft>
                <a:spcPct val="0"/>
              </a:spcAft>
              <a:defRPr sz="3000" b="1">
                <a:solidFill>
                  <a:schemeClr val="tx1"/>
                </a:solidFill>
                <a:latin typeface="Arial" charset="0"/>
              </a:defRPr>
            </a:lvl7pPr>
            <a:lvl8pPr marL="3429000" indent="-228600" defTabSz="814388" eaLnBrk="0" fontAlgn="base" hangingPunct="0">
              <a:lnSpc>
                <a:spcPct val="90000"/>
              </a:lnSpc>
              <a:spcBef>
                <a:spcPct val="0"/>
              </a:spcBef>
              <a:spcAft>
                <a:spcPct val="0"/>
              </a:spcAft>
              <a:defRPr sz="3000" b="1">
                <a:solidFill>
                  <a:schemeClr val="tx1"/>
                </a:solidFill>
                <a:latin typeface="Arial" charset="0"/>
              </a:defRPr>
            </a:lvl8pPr>
            <a:lvl9pPr marL="3886200" indent="-228600" defTabSz="814388" eaLnBrk="0" fontAlgn="base" hangingPunct="0">
              <a:lnSpc>
                <a:spcPct val="90000"/>
              </a:lnSpc>
              <a:spcBef>
                <a:spcPct val="0"/>
              </a:spcBef>
              <a:spcAft>
                <a:spcPct val="0"/>
              </a:spcAft>
              <a:defRPr sz="3000" b="1">
                <a:solidFill>
                  <a:schemeClr val="tx1"/>
                </a:solidFill>
                <a:latin typeface="Arial" charset="0"/>
              </a:defRPr>
            </a:lvl9pPr>
          </a:lstStyle>
          <a:p>
            <a:pPr>
              <a:lnSpc>
                <a:spcPct val="125000"/>
              </a:lnSpc>
            </a:pPr>
            <a:r>
              <a:rPr lang="en-US" altLang="en-US" sz="2000" b="0"/>
              <a:t>A DH exchange is performed to establish keying material.</a:t>
            </a:r>
          </a:p>
        </p:txBody>
      </p:sp>
      <p:pic>
        <p:nvPicPr>
          <p:cNvPr id="49174" name="Picture 25" descr="Wom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3125" y="2609850"/>
            <a:ext cx="498475"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75" name="Picture 26" descr="Ma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7938" y="2603500"/>
            <a:ext cx="677862" cy="206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76" name="Rectangle 28"/>
          <p:cNvSpPr>
            <a:spLocks noChangeArrowheads="1"/>
          </p:cNvSpPr>
          <p:nvPr/>
        </p:nvSpPr>
        <p:spPr bwMode="auto">
          <a:xfrm>
            <a:off x="3352800" y="1295400"/>
            <a:ext cx="29797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000" b="1">
                <a:solidFill>
                  <a:schemeClr val="tx1"/>
                </a:solidFill>
                <a:latin typeface="Arial" charset="0"/>
              </a:defRPr>
            </a:lvl1pPr>
            <a:lvl2pPr marL="742950" indent="-285750">
              <a:defRPr sz="3000" b="1">
                <a:solidFill>
                  <a:schemeClr val="tx1"/>
                </a:solidFill>
                <a:latin typeface="Arial" charset="0"/>
              </a:defRPr>
            </a:lvl2pPr>
            <a:lvl3pPr marL="1143000" indent="-228600">
              <a:defRPr sz="3000" b="1">
                <a:solidFill>
                  <a:schemeClr val="tx1"/>
                </a:solidFill>
                <a:latin typeface="Arial" charset="0"/>
              </a:defRPr>
            </a:lvl3pPr>
            <a:lvl4pPr marL="1600200" indent="-228600">
              <a:defRPr sz="3000" b="1">
                <a:solidFill>
                  <a:schemeClr val="tx1"/>
                </a:solidFill>
                <a:latin typeface="Arial" charset="0"/>
              </a:defRPr>
            </a:lvl4pPr>
            <a:lvl5pPr marL="2057400" indent="-228600">
              <a:defRPr sz="3000" b="1">
                <a:solidFill>
                  <a:schemeClr val="tx1"/>
                </a:solidFill>
                <a:latin typeface="Arial" charset="0"/>
              </a:defRPr>
            </a:lvl5pPr>
            <a:lvl6pPr marL="2514600" indent="-228600" eaLnBrk="0" fontAlgn="base" hangingPunct="0">
              <a:lnSpc>
                <a:spcPct val="90000"/>
              </a:lnSpc>
              <a:spcBef>
                <a:spcPct val="0"/>
              </a:spcBef>
              <a:spcAft>
                <a:spcPct val="0"/>
              </a:spcAft>
              <a:defRPr sz="3000" b="1">
                <a:solidFill>
                  <a:schemeClr val="tx1"/>
                </a:solidFill>
                <a:latin typeface="Arial" charset="0"/>
              </a:defRPr>
            </a:lvl6pPr>
            <a:lvl7pPr marL="2971800" indent="-228600" eaLnBrk="0" fontAlgn="base" hangingPunct="0">
              <a:lnSpc>
                <a:spcPct val="90000"/>
              </a:lnSpc>
              <a:spcBef>
                <a:spcPct val="0"/>
              </a:spcBef>
              <a:spcAft>
                <a:spcPct val="0"/>
              </a:spcAft>
              <a:defRPr sz="3000" b="1">
                <a:solidFill>
                  <a:schemeClr val="tx1"/>
                </a:solidFill>
                <a:latin typeface="Arial" charset="0"/>
              </a:defRPr>
            </a:lvl7pPr>
            <a:lvl8pPr marL="3429000" indent="-228600" eaLnBrk="0" fontAlgn="base" hangingPunct="0">
              <a:lnSpc>
                <a:spcPct val="90000"/>
              </a:lnSpc>
              <a:spcBef>
                <a:spcPct val="0"/>
              </a:spcBef>
              <a:spcAft>
                <a:spcPct val="0"/>
              </a:spcAft>
              <a:defRPr sz="3000" b="1">
                <a:solidFill>
                  <a:schemeClr val="tx1"/>
                </a:solidFill>
                <a:latin typeface="Arial" charset="0"/>
              </a:defRPr>
            </a:lvl8pPr>
            <a:lvl9pPr marL="3886200" indent="-228600" eaLnBrk="0" fontAlgn="base" hangingPunct="0">
              <a:lnSpc>
                <a:spcPct val="90000"/>
              </a:lnSpc>
              <a:spcBef>
                <a:spcPct val="0"/>
              </a:spcBef>
              <a:spcAft>
                <a:spcPct val="0"/>
              </a:spcAft>
              <a:defRPr sz="3000" b="1">
                <a:solidFill>
                  <a:schemeClr val="tx1"/>
                </a:solidFill>
                <a:latin typeface="Arial" charset="0"/>
              </a:defRPr>
            </a:lvl9pPr>
          </a:lstStyle>
          <a:p>
            <a:r>
              <a:rPr lang="en-US" altLang="en-US" sz="2800" b="0"/>
              <a:t>Establish DH Key</a:t>
            </a:r>
          </a:p>
        </p:txBody>
      </p:sp>
    </p:spTree>
    <p:extLst>
      <p:ext uri="{BB962C8B-B14F-4D97-AF65-F5344CB8AC3E}">
        <p14:creationId xmlns:p14="http://schemas.microsoft.com/office/powerpoint/2010/main" val="1745790417"/>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p14="http://schemas.microsoft.com/office/powerpoint/2010/main" Requires="p14">
          <p:contentPart p14:bwMode="auto" r:id="rId2">
            <p14:nvContentPartPr>
              <p14:cNvPr id="2" name="Ink 1">
                <a:extLst>
                  <a:ext uri="{FF2B5EF4-FFF2-40B4-BE49-F238E27FC236}">
                    <a16:creationId xmlns:a16="http://schemas.microsoft.com/office/drawing/2014/main" id="{7F624D57-215F-4695-884B-1ABC2D2B7456}"/>
                  </a:ext>
                </a:extLst>
              </p14:cNvPr>
              <p14:cNvContentPartPr/>
              <p14:nvPr/>
            </p14:nvContentPartPr>
            <p14:xfrm>
              <a:off x="1297080" y="52560"/>
              <a:ext cx="7073640" cy="5575320"/>
            </p14:xfrm>
          </p:contentPart>
        </mc:Choice>
        <mc:Fallback>
          <p:pic>
            <p:nvPicPr>
              <p:cNvPr id="2" name="Ink 1">
                <a:extLst>
                  <a:ext uri="{FF2B5EF4-FFF2-40B4-BE49-F238E27FC236}">
                    <a16:creationId xmlns:a16="http://schemas.microsoft.com/office/drawing/2014/main" id="{7F624D57-215F-4695-884B-1ABC2D2B7456}"/>
                  </a:ext>
                </a:extLst>
              </p:cNvPr>
              <p:cNvPicPr/>
              <p:nvPr/>
            </p:nvPicPr>
            <p:blipFill>
              <a:blip r:embed="rId3"/>
              <a:stretch>
                <a:fillRect/>
              </a:stretch>
            </p:blipFill>
            <p:spPr>
              <a:xfrm>
                <a:off x="1287720" y="43200"/>
                <a:ext cx="7092360" cy="5594040"/>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3" name="Ink 2">
                <a:extLst>
                  <a:ext uri="{FF2B5EF4-FFF2-40B4-BE49-F238E27FC236}">
                    <a16:creationId xmlns:a16="http://schemas.microsoft.com/office/drawing/2014/main" id="{76EB1991-B793-48BE-91E7-E6CFB43BDB38}"/>
                  </a:ext>
                </a:extLst>
              </p14:cNvPr>
              <p14:cNvContentPartPr/>
              <p14:nvPr/>
            </p14:nvContentPartPr>
            <p14:xfrm>
              <a:off x="1132560" y="4784040"/>
              <a:ext cx="5181840" cy="926640"/>
            </p14:xfrm>
          </p:contentPart>
        </mc:Choice>
        <mc:Fallback>
          <p:pic>
            <p:nvPicPr>
              <p:cNvPr id="3" name="Ink 2">
                <a:extLst>
                  <a:ext uri="{FF2B5EF4-FFF2-40B4-BE49-F238E27FC236}">
                    <a16:creationId xmlns:a16="http://schemas.microsoft.com/office/drawing/2014/main" id="{76EB1991-B793-48BE-91E7-E6CFB43BDB38}"/>
                  </a:ext>
                </a:extLst>
              </p:cNvPr>
              <p:cNvPicPr/>
              <p:nvPr/>
            </p:nvPicPr>
            <p:blipFill>
              <a:blip r:embed="rId5"/>
              <a:stretch>
                <a:fillRect/>
              </a:stretch>
            </p:blipFill>
            <p:spPr>
              <a:xfrm>
                <a:off x="1123200" y="4774680"/>
                <a:ext cx="5200560" cy="945360"/>
              </a:xfrm>
              <a:prstGeom prst="rect">
                <a:avLst/>
              </a:prstGeom>
            </p:spPr>
          </p:pic>
        </mc:Fallback>
      </mc:AlternateContent>
    </p:spTree>
    <p:extLst>
      <p:ext uri="{BB962C8B-B14F-4D97-AF65-F5344CB8AC3E}">
        <p14:creationId xmlns:p14="http://schemas.microsoft.com/office/powerpoint/2010/main" val="179170958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Line 2"/>
          <p:cNvSpPr>
            <a:spLocks noChangeShapeType="1"/>
          </p:cNvSpPr>
          <p:nvPr/>
        </p:nvSpPr>
        <p:spPr bwMode="auto">
          <a:xfrm>
            <a:off x="1295400" y="2684463"/>
            <a:ext cx="6400800" cy="0"/>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lIns="82124" tIns="41061" rIns="82124" bIns="41061"/>
          <a:lstStyle/>
          <a:p>
            <a:endParaRPr lang="en-US"/>
          </a:p>
        </p:txBody>
      </p:sp>
      <p:sp>
        <p:nvSpPr>
          <p:cNvPr id="50179" name="Title 26"/>
          <p:cNvSpPr>
            <a:spLocks noGrp="1"/>
          </p:cNvSpPr>
          <p:nvPr>
            <p:ph type="title"/>
          </p:nvPr>
        </p:nvSpPr>
        <p:spPr/>
        <p:txBody>
          <a:bodyPr/>
          <a:lstStyle/>
          <a:p>
            <a:r>
              <a:rPr lang="en-US" altLang="en-US"/>
              <a:t>IKE Phase 1 – Third Exchange</a:t>
            </a:r>
          </a:p>
        </p:txBody>
      </p:sp>
      <p:sp>
        <p:nvSpPr>
          <p:cNvPr id="50180" name="Rectangle 3"/>
          <p:cNvSpPr>
            <a:spLocks noGrp="1" noChangeArrowheads="1"/>
          </p:cNvSpPr>
          <p:nvPr>
            <p:ph type="body" sz="half" idx="2"/>
          </p:nvPr>
        </p:nvSpPr>
        <p:spPr>
          <a:xfrm>
            <a:off x="1752600" y="4079875"/>
            <a:ext cx="6021388" cy="1746250"/>
          </a:xfrm>
          <a:solidFill>
            <a:srgbClr val="FFFFFF"/>
          </a:solidFill>
          <a:ln>
            <a:solidFill>
              <a:srgbClr val="000000"/>
            </a:solidFill>
            <a:miter lim="800000"/>
            <a:headEnd/>
            <a:tailEnd/>
          </a:ln>
        </p:spPr>
        <p:txBody>
          <a:bodyPr lIns="91440" tIns="45720" rIns="91440" bIns="45720"/>
          <a:lstStyle/>
          <a:p>
            <a:pPr>
              <a:lnSpc>
                <a:spcPct val="90000"/>
              </a:lnSpc>
              <a:spcBef>
                <a:spcPct val="30000"/>
              </a:spcBef>
              <a:buFontTx/>
              <a:buNone/>
            </a:pPr>
            <a:r>
              <a:rPr lang="en-US" altLang="en-US"/>
              <a:t>Peer authentication methods</a:t>
            </a:r>
          </a:p>
          <a:p>
            <a:pPr lvl="1">
              <a:lnSpc>
                <a:spcPct val="90000"/>
              </a:lnSpc>
              <a:spcBef>
                <a:spcPct val="30000"/>
              </a:spcBef>
              <a:buFont typeface="Arial" charset="0"/>
              <a:buChar char="•"/>
            </a:pPr>
            <a:r>
              <a:rPr lang="en-US" altLang="en-US" sz="2000"/>
              <a:t>PSKs</a:t>
            </a:r>
          </a:p>
          <a:p>
            <a:pPr lvl="1">
              <a:lnSpc>
                <a:spcPct val="90000"/>
              </a:lnSpc>
              <a:spcBef>
                <a:spcPct val="30000"/>
              </a:spcBef>
              <a:buFont typeface="Arial" charset="0"/>
              <a:buChar char="•"/>
            </a:pPr>
            <a:r>
              <a:rPr lang="en-US" altLang="en-US" sz="2000"/>
              <a:t>RSA signatures</a:t>
            </a:r>
          </a:p>
          <a:p>
            <a:pPr lvl="1">
              <a:lnSpc>
                <a:spcPct val="90000"/>
              </a:lnSpc>
              <a:spcBef>
                <a:spcPct val="30000"/>
              </a:spcBef>
              <a:buFont typeface="Arial" charset="0"/>
              <a:buChar char="•"/>
            </a:pPr>
            <a:r>
              <a:rPr lang="en-US" altLang="en-US" sz="2000"/>
              <a:t>RSA encrypted nonces</a:t>
            </a:r>
          </a:p>
        </p:txBody>
      </p:sp>
      <p:sp>
        <p:nvSpPr>
          <p:cNvPr id="50181" name="Rectangle 4"/>
          <p:cNvSpPr>
            <a:spLocks noChangeArrowheads="1"/>
          </p:cNvSpPr>
          <p:nvPr/>
        </p:nvSpPr>
        <p:spPr bwMode="auto">
          <a:xfrm>
            <a:off x="7075488" y="2979738"/>
            <a:ext cx="1082675"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48494" tIns="74247" rIns="148494" bIns="74247" anchor="ctr" anchorCtr="1">
            <a:spAutoFit/>
          </a:bodyPr>
          <a:lstStyle>
            <a:lvl1pPr defTabSz="915988">
              <a:defRPr sz="3000" b="1">
                <a:solidFill>
                  <a:schemeClr val="tx1"/>
                </a:solidFill>
                <a:latin typeface="Arial" charset="0"/>
              </a:defRPr>
            </a:lvl1pPr>
            <a:lvl2pPr marL="742950" indent="-285750" defTabSz="915988">
              <a:defRPr sz="3000" b="1">
                <a:solidFill>
                  <a:schemeClr val="tx1"/>
                </a:solidFill>
                <a:latin typeface="Arial" charset="0"/>
              </a:defRPr>
            </a:lvl2pPr>
            <a:lvl3pPr marL="1143000" indent="-228600" defTabSz="915988">
              <a:defRPr sz="3000" b="1">
                <a:solidFill>
                  <a:schemeClr val="tx1"/>
                </a:solidFill>
                <a:latin typeface="Arial" charset="0"/>
              </a:defRPr>
            </a:lvl3pPr>
            <a:lvl4pPr marL="1600200" indent="-228600" defTabSz="915988">
              <a:defRPr sz="3000" b="1">
                <a:solidFill>
                  <a:schemeClr val="tx1"/>
                </a:solidFill>
                <a:latin typeface="Arial" charset="0"/>
              </a:defRPr>
            </a:lvl4pPr>
            <a:lvl5pPr marL="2057400" indent="-228600" defTabSz="915988">
              <a:defRPr sz="3000" b="1">
                <a:solidFill>
                  <a:schemeClr val="tx1"/>
                </a:solidFill>
                <a:latin typeface="Arial" charset="0"/>
              </a:defRPr>
            </a:lvl5pPr>
            <a:lvl6pPr marL="2514600" indent="-228600" defTabSz="915988" eaLnBrk="0" fontAlgn="base" hangingPunct="0">
              <a:lnSpc>
                <a:spcPct val="90000"/>
              </a:lnSpc>
              <a:spcBef>
                <a:spcPct val="0"/>
              </a:spcBef>
              <a:spcAft>
                <a:spcPct val="0"/>
              </a:spcAft>
              <a:defRPr sz="3000" b="1">
                <a:solidFill>
                  <a:schemeClr val="tx1"/>
                </a:solidFill>
                <a:latin typeface="Arial" charset="0"/>
              </a:defRPr>
            </a:lvl6pPr>
            <a:lvl7pPr marL="2971800" indent="-228600" defTabSz="915988" eaLnBrk="0" fontAlgn="base" hangingPunct="0">
              <a:lnSpc>
                <a:spcPct val="90000"/>
              </a:lnSpc>
              <a:spcBef>
                <a:spcPct val="0"/>
              </a:spcBef>
              <a:spcAft>
                <a:spcPct val="0"/>
              </a:spcAft>
              <a:defRPr sz="3000" b="1">
                <a:solidFill>
                  <a:schemeClr val="tx1"/>
                </a:solidFill>
                <a:latin typeface="Arial" charset="0"/>
              </a:defRPr>
            </a:lvl7pPr>
            <a:lvl8pPr marL="3429000" indent="-228600" defTabSz="915988" eaLnBrk="0" fontAlgn="base" hangingPunct="0">
              <a:lnSpc>
                <a:spcPct val="90000"/>
              </a:lnSpc>
              <a:spcBef>
                <a:spcPct val="0"/>
              </a:spcBef>
              <a:spcAft>
                <a:spcPct val="0"/>
              </a:spcAft>
              <a:defRPr sz="3000" b="1">
                <a:solidFill>
                  <a:schemeClr val="tx1"/>
                </a:solidFill>
                <a:latin typeface="Arial" charset="0"/>
              </a:defRPr>
            </a:lvl8pPr>
            <a:lvl9pPr marL="3886200" indent="-228600" defTabSz="915988" eaLnBrk="0" fontAlgn="base" hangingPunct="0">
              <a:lnSpc>
                <a:spcPct val="90000"/>
              </a:lnSpc>
              <a:spcBef>
                <a:spcPct val="0"/>
              </a:spcBef>
              <a:spcAft>
                <a:spcPct val="0"/>
              </a:spcAft>
              <a:defRPr sz="3000" b="1">
                <a:solidFill>
                  <a:schemeClr val="tx1"/>
                </a:solidFill>
                <a:latin typeface="Arial" charset="0"/>
              </a:defRPr>
            </a:lvl9pPr>
          </a:lstStyle>
          <a:p>
            <a:pPr algn="ctr"/>
            <a:r>
              <a:rPr lang="en-US" altLang="en-US" sz="1300" b="0"/>
              <a:t>HR Servers</a:t>
            </a:r>
          </a:p>
        </p:txBody>
      </p:sp>
      <p:sp>
        <p:nvSpPr>
          <p:cNvPr id="50182" name="Rectangle 5"/>
          <p:cNvSpPr>
            <a:spLocks noChangeArrowheads="1"/>
          </p:cNvSpPr>
          <p:nvPr/>
        </p:nvSpPr>
        <p:spPr bwMode="auto">
          <a:xfrm>
            <a:off x="914400" y="1990725"/>
            <a:ext cx="2003425" cy="1335088"/>
          </a:xfrm>
          <a:prstGeom prst="rect">
            <a:avLst/>
          </a:prstGeom>
          <a:noFill/>
          <a:ln w="25400">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3000" b="1">
                <a:solidFill>
                  <a:schemeClr val="tx1"/>
                </a:solidFill>
                <a:latin typeface="Arial" charset="0"/>
              </a:defRPr>
            </a:lvl1pPr>
            <a:lvl2pPr marL="742950" indent="-285750">
              <a:defRPr sz="3000" b="1">
                <a:solidFill>
                  <a:schemeClr val="tx1"/>
                </a:solidFill>
                <a:latin typeface="Arial" charset="0"/>
              </a:defRPr>
            </a:lvl2pPr>
            <a:lvl3pPr marL="1143000" indent="-228600">
              <a:defRPr sz="3000" b="1">
                <a:solidFill>
                  <a:schemeClr val="tx1"/>
                </a:solidFill>
                <a:latin typeface="Arial" charset="0"/>
              </a:defRPr>
            </a:lvl3pPr>
            <a:lvl4pPr marL="1600200" indent="-228600">
              <a:defRPr sz="3000" b="1">
                <a:solidFill>
                  <a:schemeClr val="tx1"/>
                </a:solidFill>
                <a:latin typeface="Arial" charset="0"/>
              </a:defRPr>
            </a:lvl4pPr>
            <a:lvl5pPr marL="2057400" indent="-228600">
              <a:defRPr sz="3000" b="1">
                <a:solidFill>
                  <a:schemeClr val="tx1"/>
                </a:solidFill>
                <a:latin typeface="Arial" charset="0"/>
              </a:defRPr>
            </a:lvl5pPr>
            <a:lvl6pPr marL="2514600" indent="-228600" eaLnBrk="0" fontAlgn="base" hangingPunct="0">
              <a:lnSpc>
                <a:spcPct val="90000"/>
              </a:lnSpc>
              <a:spcBef>
                <a:spcPct val="0"/>
              </a:spcBef>
              <a:spcAft>
                <a:spcPct val="0"/>
              </a:spcAft>
              <a:defRPr sz="3000" b="1">
                <a:solidFill>
                  <a:schemeClr val="tx1"/>
                </a:solidFill>
                <a:latin typeface="Arial" charset="0"/>
              </a:defRPr>
            </a:lvl6pPr>
            <a:lvl7pPr marL="2971800" indent="-228600" eaLnBrk="0" fontAlgn="base" hangingPunct="0">
              <a:lnSpc>
                <a:spcPct val="90000"/>
              </a:lnSpc>
              <a:spcBef>
                <a:spcPct val="0"/>
              </a:spcBef>
              <a:spcAft>
                <a:spcPct val="0"/>
              </a:spcAft>
              <a:defRPr sz="3000" b="1">
                <a:solidFill>
                  <a:schemeClr val="tx1"/>
                </a:solidFill>
                <a:latin typeface="Arial" charset="0"/>
              </a:defRPr>
            </a:lvl7pPr>
            <a:lvl8pPr marL="3429000" indent="-228600" eaLnBrk="0" fontAlgn="base" hangingPunct="0">
              <a:lnSpc>
                <a:spcPct val="90000"/>
              </a:lnSpc>
              <a:spcBef>
                <a:spcPct val="0"/>
              </a:spcBef>
              <a:spcAft>
                <a:spcPct val="0"/>
              </a:spcAft>
              <a:defRPr sz="3000" b="1">
                <a:solidFill>
                  <a:schemeClr val="tx1"/>
                </a:solidFill>
                <a:latin typeface="Arial" charset="0"/>
              </a:defRPr>
            </a:lvl8pPr>
            <a:lvl9pPr marL="3886200" indent="-228600" eaLnBrk="0" fontAlgn="base" hangingPunct="0">
              <a:lnSpc>
                <a:spcPct val="90000"/>
              </a:lnSpc>
              <a:spcBef>
                <a:spcPct val="0"/>
              </a:spcBef>
              <a:spcAft>
                <a:spcPct val="0"/>
              </a:spcAft>
              <a:defRPr sz="3000" b="1">
                <a:solidFill>
                  <a:schemeClr val="tx1"/>
                </a:solidFill>
                <a:latin typeface="Arial" charset="0"/>
              </a:defRPr>
            </a:lvl9pPr>
          </a:lstStyle>
          <a:p>
            <a:endParaRPr lang="en-US" altLang="en-US"/>
          </a:p>
        </p:txBody>
      </p:sp>
      <p:sp>
        <p:nvSpPr>
          <p:cNvPr id="50183" name="Rectangle 6"/>
          <p:cNvSpPr>
            <a:spLocks noChangeArrowheads="1"/>
          </p:cNvSpPr>
          <p:nvPr/>
        </p:nvSpPr>
        <p:spPr bwMode="auto">
          <a:xfrm>
            <a:off x="6161088" y="2143125"/>
            <a:ext cx="2003425" cy="1335088"/>
          </a:xfrm>
          <a:prstGeom prst="rect">
            <a:avLst/>
          </a:prstGeom>
          <a:noFill/>
          <a:ln w="25400">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3000" b="1">
                <a:solidFill>
                  <a:schemeClr val="tx1"/>
                </a:solidFill>
                <a:latin typeface="Arial" charset="0"/>
              </a:defRPr>
            </a:lvl1pPr>
            <a:lvl2pPr marL="742950" indent="-285750">
              <a:defRPr sz="3000" b="1">
                <a:solidFill>
                  <a:schemeClr val="tx1"/>
                </a:solidFill>
                <a:latin typeface="Arial" charset="0"/>
              </a:defRPr>
            </a:lvl2pPr>
            <a:lvl3pPr marL="1143000" indent="-228600">
              <a:defRPr sz="3000" b="1">
                <a:solidFill>
                  <a:schemeClr val="tx1"/>
                </a:solidFill>
                <a:latin typeface="Arial" charset="0"/>
              </a:defRPr>
            </a:lvl3pPr>
            <a:lvl4pPr marL="1600200" indent="-228600">
              <a:defRPr sz="3000" b="1">
                <a:solidFill>
                  <a:schemeClr val="tx1"/>
                </a:solidFill>
                <a:latin typeface="Arial" charset="0"/>
              </a:defRPr>
            </a:lvl4pPr>
            <a:lvl5pPr marL="2057400" indent="-228600">
              <a:defRPr sz="3000" b="1">
                <a:solidFill>
                  <a:schemeClr val="tx1"/>
                </a:solidFill>
                <a:latin typeface="Arial" charset="0"/>
              </a:defRPr>
            </a:lvl5pPr>
            <a:lvl6pPr marL="2514600" indent="-228600" eaLnBrk="0" fontAlgn="base" hangingPunct="0">
              <a:lnSpc>
                <a:spcPct val="90000"/>
              </a:lnSpc>
              <a:spcBef>
                <a:spcPct val="0"/>
              </a:spcBef>
              <a:spcAft>
                <a:spcPct val="0"/>
              </a:spcAft>
              <a:defRPr sz="3000" b="1">
                <a:solidFill>
                  <a:schemeClr val="tx1"/>
                </a:solidFill>
                <a:latin typeface="Arial" charset="0"/>
              </a:defRPr>
            </a:lvl6pPr>
            <a:lvl7pPr marL="2971800" indent="-228600" eaLnBrk="0" fontAlgn="base" hangingPunct="0">
              <a:lnSpc>
                <a:spcPct val="90000"/>
              </a:lnSpc>
              <a:spcBef>
                <a:spcPct val="0"/>
              </a:spcBef>
              <a:spcAft>
                <a:spcPct val="0"/>
              </a:spcAft>
              <a:defRPr sz="3000" b="1">
                <a:solidFill>
                  <a:schemeClr val="tx1"/>
                </a:solidFill>
                <a:latin typeface="Arial" charset="0"/>
              </a:defRPr>
            </a:lvl7pPr>
            <a:lvl8pPr marL="3429000" indent="-228600" eaLnBrk="0" fontAlgn="base" hangingPunct="0">
              <a:lnSpc>
                <a:spcPct val="90000"/>
              </a:lnSpc>
              <a:spcBef>
                <a:spcPct val="0"/>
              </a:spcBef>
              <a:spcAft>
                <a:spcPct val="0"/>
              </a:spcAft>
              <a:defRPr sz="3000" b="1">
                <a:solidFill>
                  <a:schemeClr val="tx1"/>
                </a:solidFill>
                <a:latin typeface="Arial" charset="0"/>
              </a:defRPr>
            </a:lvl8pPr>
            <a:lvl9pPr marL="3886200" indent="-228600" eaLnBrk="0" fontAlgn="base" hangingPunct="0">
              <a:lnSpc>
                <a:spcPct val="90000"/>
              </a:lnSpc>
              <a:spcBef>
                <a:spcPct val="0"/>
              </a:spcBef>
              <a:spcAft>
                <a:spcPct val="0"/>
              </a:spcAft>
              <a:defRPr sz="3000" b="1">
                <a:solidFill>
                  <a:schemeClr val="tx1"/>
                </a:solidFill>
                <a:latin typeface="Arial" charset="0"/>
              </a:defRPr>
            </a:lvl9pPr>
          </a:lstStyle>
          <a:p>
            <a:endParaRPr lang="en-US" altLang="en-US"/>
          </a:p>
        </p:txBody>
      </p:sp>
      <p:sp>
        <p:nvSpPr>
          <p:cNvPr id="50184" name="Line 7"/>
          <p:cNvSpPr>
            <a:spLocks noChangeShapeType="1"/>
          </p:cNvSpPr>
          <p:nvPr/>
        </p:nvSpPr>
        <p:spPr bwMode="auto">
          <a:xfrm>
            <a:off x="2452688" y="2892425"/>
            <a:ext cx="0" cy="86995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0185" name="Line 8"/>
          <p:cNvSpPr>
            <a:spLocks noChangeShapeType="1"/>
          </p:cNvSpPr>
          <p:nvPr/>
        </p:nvSpPr>
        <p:spPr bwMode="auto">
          <a:xfrm>
            <a:off x="6626225" y="2884488"/>
            <a:ext cx="0" cy="86995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0186" name="Line 9"/>
          <p:cNvSpPr>
            <a:spLocks noChangeShapeType="1"/>
          </p:cNvSpPr>
          <p:nvPr/>
        </p:nvSpPr>
        <p:spPr bwMode="auto">
          <a:xfrm>
            <a:off x="2452688" y="3689350"/>
            <a:ext cx="4179887" cy="0"/>
          </a:xfrm>
          <a:prstGeom prst="line">
            <a:avLst/>
          </a:prstGeom>
          <a:noFill/>
          <a:ln w="254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0187" name="Text Box 10"/>
          <p:cNvSpPr txBox="1">
            <a:spLocks noChangeArrowheads="1"/>
          </p:cNvSpPr>
          <p:nvPr/>
        </p:nvSpPr>
        <p:spPr bwMode="auto">
          <a:xfrm>
            <a:off x="990600" y="1687513"/>
            <a:ext cx="18161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defRPr sz="3000" b="1">
                <a:solidFill>
                  <a:schemeClr val="tx1"/>
                </a:solidFill>
                <a:latin typeface="Arial" charset="0"/>
              </a:defRPr>
            </a:lvl1pPr>
            <a:lvl2pPr marL="742950" indent="-285750">
              <a:defRPr sz="3000" b="1">
                <a:solidFill>
                  <a:schemeClr val="tx1"/>
                </a:solidFill>
                <a:latin typeface="Arial" charset="0"/>
              </a:defRPr>
            </a:lvl2pPr>
            <a:lvl3pPr marL="1143000" indent="-228600">
              <a:defRPr sz="3000" b="1">
                <a:solidFill>
                  <a:schemeClr val="tx1"/>
                </a:solidFill>
                <a:latin typeface="Arial" charset="0"/>
              </a:defRPr>
            </a:lvl3pPr>
            <a:lvl4pPr marL="1600200" indent="-228600">
              <a:defRPr sz="3000" b="1">
                <a:solidFill>
                  <a:schemeClr val="tx1"/>
                </a:solidFill>
                <a:latin typeface="Arial" charset="0"/>
              </a:defRPr>
            </a:lvl4pPr>
            <a:lvl5pPr marL="2057400" indent="-228600">
              <a:defRPr sz="3000" b="1">
                <a:solidFill>
                  <a:schemeClr val="tx1"/>
                </a:solidFill>
                <a:latin typeface="Arial" charset="0"/>
              </a:defRPr>
            </a:lvl5pPr>
            <a:lvl6pPr marL="2514600" indent="-228600" eaLnBrk="0" fontAlgn="base" hangingPunct="0">
              <a:lnSpc>
                <a:spcPct val="90000"/>
              </a:lnSpc>
              <a:spcBef>
                <a:spcPct val="0"/>
              </a:spcBef>
              <a:spcAft>
                <a:spcPct val="0"/>
              </a:spcAft>
              <a:defRPr sz="3000" b="1">
                <a:solidFill>
                  <a:schemeClr val="tx1"/>
                </a:solidFill>
                <a:latin typeface="Arial" charset="0"/>
              </a:defRPr>
            </a:lvl6pPr>
            <a:lvl7pPr marL="2971800" indent="-228600" eaLnBrk="0" fontAlgn="base" hangingPunct="0">
              <a:lnSpc>
                <a:spcPct val="90000"/>
              </a:lnSpc>
              <a:spcBef>
                <a:spcPct val="0"/>
              </a:spcBef>
              <a:spcAft>
                <a:spcPct val="0"/>
              </a:spcAft>
              <a:defRPr sz="3000" b="1">
                <a:solidFill>
                  <a:schemeClr val="tx1"/>
                </a:solidFill>
                <a:latin typeface="Arial" charset="0"/>
              </a:defRPr>
            </a:lvl7pPr>
            <a:lvl8pPr marL="3429000" indent="-228600" eaLnBrk="0" fontAlgn="base" hangingPunct="0">
              <a:lnSpc>
                <a:spcPct val="90000"/>
              </a:lnSpc>
              <a:spcBef>
                <a:spcPct val="0"/>
              </a:spcBef>
              <a:spcAft>
                <a:spcPct val="0"/>
              </a:spcAft>
              <a:defRPr sz="3000" b="1">
                <a:solidFill>
                  <a:schemeClr val="tx1"/>
                </a:solidFill>
                <a:latin typeface="Arial" charset="0"/>
              </a:defRPr>
            </a:lvl8pPr>
            <a:lvl9pPr marL="3886200" indent="-228600" eaLnBrk="0" fontAlgn="base" hangingPunct="0">
              <a:lnSpc>
                <a:spcPct val="90000"/>
              </a:lnSpc>
              <a:spcBef>
                <a:spcPct val="0"/>
              </a:spcBef>
              <a:spcAft>
                <a:spcPct val="0"/>
              </a:spcAft>
              <a:defRPr sz="3000" b="1">
                <a:solidFill>
                  <a:schemeClr val="tx1"/>
                </a:solidFill>
                <a:latin typeface="Arial" charset="0"/>
              </a:defRPr>
            </a:lvl9pPr>
          </a:lstStyle>
          <a:p>
            <a:r>
              <a:rPr lang="en-US" altLang="en-US" sz="2000" b="0"/>
              <a:t>Remote Office</a:t>
            </a:r>
          </a:p>
        </p:txBody>
      </p:sp>
      <p:sp>
        <p:nvSpPr>
          <p:cNvPr id="50188" name="Text Box 11"/>
          <p:cNvSpPr txBox="1">
            <a:spLocks noChangeArrowheads="1"/>
          </p:cNvSpPr>
          <p:nvPr/>
        </p:nvSpPr>
        <p:spPr bwMode="auto">
          <a:xfrm>
            <a:off x="6219825" y="1736725"/>
            <a:ext cx="20589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defRPr sz="3000" b="1">
                <a:solidFill>
                  <a:schemeClr val="tx1"/>
                </a:solidFill>
                <a:latin typeface="Arial" charset="0"/>
              </a:defRPr>
            </a:lvl1pPr>
            <a:lvl2pPr marL="742950" indent="-285750">
              <a:defRPr sz="3000" b="1">
                <a:solidFill>
                  <a:schemeClr val="tx1"/>
                </a:solidFill>
                <a:latin typeface="Arial" charset="0"/>
              </a:defRPr>
            </a:lvl2pPr>
            <a:lvl3pPr marL="1143000" indent="-228600">
              <a:defRPr sz="3000" b="1">
                <a:solidFill>
                  <a:schemeClr val="tx1"/>
                </a:solidFill>
                <a:latin typeface="Arial" charset="0"/>
              </a:defRPr>
            </a:lvl3pPr>
            <a:lvl4pPr marL="1600200" indent="-228600">
              <a:defRPr sz="3000" b="1">
                <a:solidFill>
                  <a:schemeClr val="tx1"/>
                </a:solidFill>
                <a:latin typeface="Arial" charset="0"/>
              </a:defRPr>
            </a:lvl4pPr>
            <a:lvl5pPr marL="2057400" indent="-228600">
              <a:defRPr sz="3000" b="1">
                <a:solidFill>
                  <a:schemeClr val="tx1"/>
                </a:solidFill>
                <a:latin typeface="Arial" charset="0"/>
              </a:defRPr>
            </a:lvl5pPr>
            <a:lvl6pPr marL="2514600" indent="-228600" eaLnBrk="0" fontAlgn="base" hangingPunct="0">
              <a:lnSpc>
                <a:spcPct val="90000"/>
              </a:lnSpc>
              <a:spcBef>
                <a:spcPct val="0"/>
              </a:spcBef>
              <a:spcAft>
                <a:spcPct val="0"/>
              </a:spcAft>
              <a:defRPr sz="3000" b="1">
                <a:solidFill>
                  <a:schemeClr val="tx1"/>
                </a:solidFill>
                <a:latin typeface="Arial" charset="0"/>
              </a:defRPr>
            </a:lvl6pPr>
            <a:lvl7pPr marL="2971800" indent="-228600" eaLnBrk="0" fontAlgn="base" hangingPunct="0">
              <a:lnSpc>
                <a:spcPct val="90000"/>
              </a:lnSpc>
              <a:spcBef>
                <a:spcPct val="0"/>
              </a:spcBef>
              <a:spcAft>
                <a:spcPct val="0"/>
              </a:spcAft>
              <a:defRPr sz="3000" b="1">
                <a:solidFill>
                  <a:schemeClr val="tx1"/>
                </a:solidFill>
                <a:latin typeface="Arial" charset="0"/>
              </a:defRPr>
            </a:lvl7pPr>
            <a:lvl8pPr marL="3429000" indent="-228600" eaLnBrk="0" fontAlgn="base" hangingPunct="0">
              <a:lnSpc>
                <a:spcPct val="90000"/>
              </a:lnSpc>
              <a:spcBef>
                <a:spcPct val="0"/>
              </a:spcBef>
              <a:spcAft>
                <a:spcPct val="0"/>
              </a:spcAft>
              <a:defRPr sz="3000" b="1">
                <a:solidFill>
                  <a:schemeClr val="tx1"/>
                </a:solidFill>
                <a:latin typeface="Arial" charset="0"/>
              </a:defRPr>
            </a:lvl8pPr>
            <a:lvl9pPr marL="3886200" indent="-228600" eaLnBrk="0" fontAlgn="base" hangingPunct="0">
              <a:lnSpc>
                <a:spcPct val="90000"/>
              </a:lnSpc>
              <a:spcBef>
                <a:spcPct val="0"/>
              </a:spcBef>
              <a:spcAft>
                <a:spcPct val="0"/>
              </a:spcAft>
              <a:defRPr sz="3000" b="1">
                <a:solidFill>
                  <a:schemeClr val="tx1"/>
                </a:solidFill>
                <a:latin typeface="Arial" charset="0"/>
              </a:defRPr>
            </a:lvl9pPr>
          </a:lstStyle>
          <a:p>
            <a:r>
              <a:rPr lang="en-US" altLang="en-US" sz="2000" b="0"/>
              <a:t>Corporate Office</a:t>
            </a:r>
          </a:p>
        </p:txBody>
      </p:sp>
      <p:pic>
        <p:nvPicPr>
          <p:cNvPr id="50189" name="Picture 12" descr="Rout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00263" y="2509838"/>
            <a:ext cx="674687" cy="474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90" name="Picture 13" descr="Rout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70625" y="2433638"/>
            <a:ext cx="674688" cy="474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91" name="Picture 14" descr="P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6000" y="2400300"/>
            <a:ext cx="576263" cy="60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92" name="Picture 15" descr="File-Application_Serv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10463" y="2260600"/>
            <a:ext cx="514350" cy="74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93" name="Picture 16" descr="Network_Cloud_Standard"/>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24200" y="1976438"/>
            <a:ext cx="2743200" cy="139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94" name="Text Box 17"/>
          <p:cNvSpPr txBox="1">
            <a:spLocks noChangeAspect="1" noChangeArrowheads="1"/>
          </p:cNvSpPr>
          <p:nvPr/>
        </p:nvSpPr>
        <p:spPr bwMode="auto">
          <a:xfrm>
            <a:off x="4016375" y="2457450"/>
            <a:ext cx="1228725"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3000" b="1">
                <a:solidFill>
                  <a:schemeClr val="tx1"/>
                </a:solidFill>
                <a:latin typeface="Arial" charset="0"/>
              </a:defRPr>
            </a:lvl1pPr>
            <a:lvl2pPr marL="742950" indent="-285750">
              <a:defRPr sz="3000" b="1">
                <a:solidFill>
                  <a:schemeClr val="tx1"/>
                </a:solidFill>
                <a:latin typeface="Arial" charset="0"/>
              </a:defRPr>
            </a:lvl2pPr>
            <a:lvl3pPr marL="1143000" indent="-228600">
              <a:defRPr sz="3000" b="1">
                <a:solidFill>
                  <a:schemeClr val="tx1"/>
                </a:solidFill>
                <a:latin typeface="Arial" charset="0"/>
              </a:defRPr>
            </a:lvl3pPr>
            <a:lvl4pPr marL="1600200" indent="-228600">
              <a:defRPr sz="3000" b="1">
                <a:solidFill>
                  <a:schemeClr val="tx1"/>
                </a:solidFill>
                <a:latin typeface="Arial" charset="0"/>
              </a:defRPr>
            </a:lvl4pPr>
            <a:lvl5pPr marL="2057400" indent="-228600">
              <a:defRPr sz="3000" b="1">
                <a:solidFill>
                  <a:schemeClr val="tx1"/>
                </a:solidFill>
                <a:latin typeface="Arial" charset="0"/>
              </a:defRPr>
            </a:lvl5pPr>
            <a:lvl6pPr marL="2514600" indent="-228600" eaLnBrk="0" fontAlgn="base" hangingPunct="0">
              <a:lnSpc>
                <a:spcPct val="90000"/>
              </a:lnSpc>
              <a:spcBef>
                <a:spcPct val="0"/>
              </a:spcBef>
              <a:spcAft>
                <a:spcPct val="0"/>
              </a:spcAft>
              <a:defRPr sz="3000" b="1">
                <a:solidFill>
                  <a:schemeClr val="tx1"/>
                </a:solidFill>
                <a:latin typeface="Arial" charset="0"/>
              </a:defRPr>
            </a:lvl6pPr>
            <a:lvl7pPr marL="2971800" indent="-228600" eaLnBrk="0" fontAlgn="base" hangingPunct="0">
              <a:lnSpc>
                <a:spcPct val="90000"/>
              </a:lnSpc>
              <a:spcBef>
                <a:spcPct val="0"/>
              </a:spcBef>
              <a:spcAft>
                <a:spcPct val="0"/>
              </a:spcAft>
              <a:defRPr sz="3000" b="1">
                <a:solidFill>
                  <a:schemeClr val="tx1"/>
                </a:solidFill>
                <a:latin typeface="Arial" charset="0"/>
              </a:defRPr>
            </a:lvl7pPr>
            <a:lvl8pPr marL="3429000" indent="-228600" eaLnBrk="0" fontAlgn="base" hangingPunct="0">
              <a:lnSpc>
                <a:spcPct val="90000"/>
              </a:lnSpc>
              <a:spcBef>
                <a:spcPct val="0"/>
              </a:spcBef>
              <a:spcAft>
                <a:spcPct val="0"/>
              </a:spcAft>
              <a:defRPr sz="3000" b="1">
                <a:solidFill>
                  <a:schemeClr val="tx1"/>
                </a:solidFill>
                <a:latin typeface="Arial" charset="0"/>
              </a:defRPr>
            </a:lvl8pPr>
            <a:lvl9pPr marL="3886200" indent="-228600" eaLnBrk="0" fontAlgn="base" hangingPunct="0">
              <a:lnSpc>
                <a:spcPct val="90000"/>
              </a:lnSpc>
              <a:spcBef>
                <a:spcPct val="0"/>
              </a:spcBef>
              <a:spcAft>
                <a:spcPct val="0"/>
              </a:spcAft>
              <a:defRPr sz="3000" b="1">
                <a:solidFill>
                  <a:schemeClr val="tx1"/>
                </a:solidFill>
                <a:latin typeface="Arial" charset="0"/>
              </a:defRPr>
            </a:lvl9pPr>
          </a:lstStyle>
          <a:p>
            <a:r>
              <a:rPr lang="en-US" altLang="en-US" sz="2400" b="0"/>
              <a:t>Internet</a:t>
            </a:r>
          </a:p>
        </p:txBody>
      </p:sp>
      <p:sp>
        <p:nvSpPr>
          <p:cNvPr id="50195" name="Rectangle 18"/>
          <p:cNvSpPr>
            <a:spLocks noChangeArrowheads="1"/>
          </p:cNvSpPr>
          <p:nvPr/>
        </p:nvSpPr>
        <p:spPr bwMode="auto">
          <a:xfrm>
            <a:off x="3276600" y="3311525"/>
            <a:ext cx="2743200" cy="7032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48494" tIns="74247" rIns="148494" bIns="74247" anchor="ctr" anchorCtr="1">
            <a:spAutoFit/>
          </a:bodyPr>
          <a:lstStyle>
            <a:lvl1pPr defTabSz="915988">
              <a:defRPr sz="3000" b="1">
                <a:solidFill>
                  <a:schemeClr val="tx1"/>
                </a:solidFill>
                <a:latin typeface="Arial" charset="0"/>
              </a:defRPr>
            </a:lvl1pPr>
            <a:lvl2pPr marL="742950" indent="-285750" defTabSz="915988">
              <a:defRPr sz="3000" b="1">
                <a:solidFill>
                  <a:schemeClr val="tx1"/>
                </a:solidFill>
                <a:latin typeface="Arial" charset="0"/>
              </a:defRPr>
            </a:lvl2pPr>
            <a:lvl3pPr marL="1143000" indent="-228600" defTabSz="915988">
              <a:defRPr sz="3000" b="1">
                <a:solidFill>
                  <a:schemeClr val="tx1"/>
                </a:solidFill>
                <a:latin typeface="Arial" charset="0"/>
              </a:defRPr>
            </a:lvl3pPr>
            <a:lvl4pPr marL="1600200" indent="-228600" defTabSz="915988">
              <a:defRPr sz="3000" b="1">
                <a:solidFill>
                  <a:schemeClr val="tx1"/>
                </a:solidFill>
                <a:latin typeface="Arial" charset="0"/>
              </a:defRPr>
            </a:lvl4pPr>
            <a:lvl5pPr marL="2057400" indent="-228600" defTabSz="915988">
              <a:defRPr sz="3000" b="1">
                <a:solidFill>
                  <a:schemeClr val="tx1"/>
                </a:solidFill>
                <a:latin typeface="Arial" charset="0"/>
              </a:defRPr>
            </a:lvl5pPr>
            <a:lvl6pPr marL="2514600" indent="-228600" defTabSz="915988" eaLnBrk="0" fontAlgn="base" hangingPunct="0">
              <a:lnSpc>
                <a:spcPct val="90000"/>
              </a:lnSpc>
              <a:spcBef>
                <a:spcPct val="0"/>
              </a:spcBef>
              <a:spcAft>
                <a:spcPct val="0"/>
              </a:spcAft>
              <a:defRPr sz="3000" b="1">
                <a:solidFill>
                  <a:schemeClr val="tx1"/>
                </a:solidFill>
                <a:latin typeface="Arial" charset="0"/>
              </a:defRPr>
            </a:lvl6pPr>
            <a:lvl7pPr marL="2971800" indent="-228600" defTabSz="915988" eaLnBrk="0" fontAlgn="base" hangingPunct="0">
              <a:lnSpc>
                <a:spcPct val="90000"/>
              </a:lnSpc>
              <a:spcBef>
                <a:spcPct val="0"/>
              </a:spcBef>
              <a:spcAft>
                <a:spcPct val="0"/>
              </a:spcAft>
              <a:defRPr sz="3000" b="1">
                <a:solidFill>
                  <a:schemeClr val="tx1"/>
                </a:solidFill>
                <a:latin typeface="Arial" charset="0"/>
              </a:defRPr>
            </a:lvl7pPr>
            <a:lvl8pPr marL="3429000" indent="-228600" defTabSz="915988" eaLnBrk="0" fontAlgn="base" hangingPunct="0">
              <a:lnSpc>
                <a:spcPct val="90000"/>
              </a:lnSpc>
              <a:spcBef>
                <a:spcPct val="0"/>
              </a:spcBef>
              <a:spcAft>
                <a:spcPct val="0"/>
              </a:spcAft>
              <a:defRPr sz="3000" b="1">
                <a:solidFill>
                  <a:schemeClr val="tx1"/>
                </a:solidFill>
                <a:latin typeface="Arial" charset="0"/>
              </a:defRPr>
            </a:lvl8pPr>
            <a:lvl9pPr marL="3886200" indent="-228600" defTabSz="915988" eaLnBrk="0" fontAlgn="base" hangingPunct="0">
              <a:lnSpc>
                <a:spcPct val="90000"/>
              </a:lnSpc>
              <a:spcBef>
                <a:spcPct val="0"/>
              </a:spcBef>
              <a:spcAft>
                <a:spcPct val="0"/>
              </a:spcAft>
              <a:defRPr sz="3000" b="1">
                <a:solidFill>
                  <a:schemeClr val="tx1"/>
                </a:solidFill>
                <a:latin typeface="Arial" charset="0"/>
              </a:defRPr>
            </a:lvl9pPr>
          </a:lstStyle>
          <a:p>
            <a:pPr algn="ctr"/>
            <a:r>
              <a:rPr lang="en-US" altLang="en-US" sz="2000" b="0"/>
              <a:t>Peer</a:t>
            </a:r>
          </a:p>
          <a:p>
            <a:pPr algn="ctr"/>
            <a:r>
              <a:rPr lang="en-US" altLang="en-US" sz="2000" b="0"/>
              <a:t>Authentication</a:t>
            </a:r>
          </a:p>
        </p:txBody>
      </p:sp>
      <p:sp>
        <p:nvSpPr>
          <p:cNvPr id="50196" name="Text Box 19"/>
          <p:cNvSpPr txBox="1">
            <a:spLocks noChangeArrowheads="1"/>
          </p:cNvSpPr>
          <p:nvPr/>
        </p:nvSpPr>
        <p:spPr bwMode="auto">
          <a:xfrm>
            <a:off x="762000" y="5902325"/>
            <a:ext cx="78486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124" tIns="41061" rIns="82124" bIns="41061" anchor="ctr" anchorCtr="1">
            <a:spAutoFit/>
          </a:bodyPr>
          <a:lstStyle>
            <a:lvl1pPr marL="222250" indent="-222250" defTabSz="814388">
              <a:defRPr sz="3000" b="1">
                <a:solidFill>
                  <a:schemeClr val="tx1"/>
                </a:solidFill>
                <a:latin typeface="Arial" charset="0"/>
              </a:defRPr>
            </a:lvl1pPr>
            <a:lvl2pPr marL="742950" indent="-285750" defTabSz="814388">
              <a:defRPr sz="3000" b="1">
                <a:solidFill>
                  <a:schemeClr val="tx1"/>
                </a:solidFill>
                <a:latin typeface="Arial" charset="0"/>
              </a:defRPr>
            </a:lvl2pPr>
            <a:lvl3pPr marL="1143000" indent="-228600" defTabSz="814388">
              <a:defRPr sz="3000" b="1">
                <a:solidFill>
                  <a:schemeClr val="tx1"/>
                </a:solidFill>
                <a:latin typeface="Arial" charset="0"/>
              </a:defRPr>
            </a:lvl3pPr>
            <a:lvl4pPr marL="1600200" indent="-228600" defTabSz="814388">
              <a:defRPr sz="3000" b="1">
                <a:solidFill>
                  <a:schemeClr val="tx1"/>
                </a:solidFill>
                <a:latin typeface="Arial" charset="0"/>
              </a:defRPr>
            </a:lvl4pPr>
            <a:lvl5pPr marL="2057400" indent="-228600" defTabSz="814388">
              <a:defRPr sz="3000" b="1">
                <a:solidFill>
                  <a:schemeClr val="tx1"/>
                </a:solidFill>
                <a:latin typeface="Arial" charset="0"/>
              </a:defRPr>
            </a:lvl5pPr>
            <a:lvl6pPr marL="2514600" indent="-228600" defTabSz="814388" eaLnBrk="0" fontAlgn="base" hangingPunct="0">
              <a:lnSpc>
                <a:spcPct val="90000"/>
              </a:lnSpc>
              <a:spcBef>
                <a:spcPct val="0"/>
              </a:spcBef>
              <a:spcAft>
                <a:spcPct val="0"/>
              </a:spcAft>
              <a:defRPr sz="3000" b="1">
                <a:solidFill>
                  <a:schemeClr val="tx1"/>
                </a:solidFill>
                <a:latin typeface="Arial" charset="0"/>
              </a:defRPr>
            </a:lvl6pPr>
            <a:lvl7pPr marL="2971800" indent="-228600" defTabSz="814388" eaLnBrk="0" fontAlgn="base" hangingPunct="0">
              <a:lnSpc>
                <a:spcPct val="90000"/>
              </a:lnSpc>
              <a:spcBef>
                <a:spcPct val="0"/>
              </a:spcBef>
              <a:spcAft>
                <a:spcPct val="0"/>
              </a:spcAft>
              <a:defRPr sz="3000" b="1">
                <a:solidFill>
                  <a:schemeClr val="tx1"/>
                </a:solidFill>
                <a:latin typeface="Arial" charset="0"/>
              </a:defRPr>
            </a:lvl7pPr>
            <a:lvl8pPr marL="3429000" indent="-228600" defTabSz="814388" eaLnBrk="0" fontAlgn="base" hangingPunct="0">
              <a:lnSpc>
                <a:spcPct val="90000"/>
              </a:lnSpc>
              <a:spcBef>
                <a:spcPct val="0"/>
              </a:spcBef>
              <a:spcAft>
                <a:spcPct val="0"/>
              </a:spcAft>
              <a:defRPr sz="3000" b="1">
                <a:solidFill>
                  <a:schemeClr val="tx1"/>
                </a:solidFill>
                <a:latin typeface="Arial" charset="0"/>
              </a:defRPr>
            </a:lvl8pPr>
            <a:lvl9pPr marL="3886200" indent="-228600" defTabSz="814388" eaLnBrk="0" fontAlgn="base" hangingPunct="0">
              <a:lnSpc>
                <a:spcPct val="90000"/>
              </a:lnSpc>
              <a:spcBef>
                <a:spcPct val="0"/>
              </a:spcBef>
              <a:spcAft>
                <a:spcPct val="0"/>
              </a:spcAft>
              <a:defRPr sz="3000" b="1">
                <a:solidFill>
                  <a:schemeClr val="tx1"/>
                </a:solidFill>
                <a:latin typeface="Arial" charset="0"/>
              </a:defRPr>
            </a:lvl9pPr>
          </a:lstStyle>
          <a:p>
            <a:pPr>
              <a:lnSpc>
                <a:spcPct val="125000"/>
              </a:lnSpc>
            </a:pPr>
            <a:r>
              <a:rPr lang="en-US" altLang="en-US" sz="2400" b="0"/>
              <a:t>A bidirectional IKE SA is now established.</a:t>
            </a:r>
          </a:p>
        </p:txBody>
      </p:sp>
      <p:sp>
        <p:nvSpPr>
          <p:cNvPr id="50197" name="Rectangle 21"/>
          <p:cNvSpPr>
            <a:spLocks noChangeArrowheads="1"/>
          </p:cNvSpPr>
          <p:nvPr/>
        </p:nvSpPr>
        <p:spPr bwMode="auto">
          <a:xfrm>
            <a:off x="3048000" y="1295400"/>
            <a:ext cx="3043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000" b="1">
                <a:solidFill>
                  <a:schemeClr val="tx1"/>
                </a:solidFill>
                <a:latin typeface="Arial" charset="0"/>
              </a:defRPr>
            </a:lvl1pPr>
            <a:lvl2pPr marL="742950" indent="-285750">
              <a:defRPr sz="3000" b="1">
                <a:solidFill>
                  <a:schemeClr val="tx1"/>
                </a:solidFill>
                <a:latin typeface="Arial" charset="0"/>
              </a:defRPr>
            </a:lvl2pPr>
            <a:lvl3pPr marL="1143000" indent="-228600">
              <a:defRPr sz="3000" b="1">
                <a:solidFill>
                  <a:schemeClr val="tx1"/>
                </a:solidFill>
                <a:latin typeface="Arial" charset="0"/>
              </a:defRPr>
            </a:lvl3pPr>
            <a:lvl4pPr marL="1600200" indent="-228600">
              <a:defRPr sz="3000" b="1">
                <a:solidFill>
                  <a:schemeClr val="tx1"/>
                </a:solidFill>
                <a:latin typeface="Arial" charset="0"/>
              </a:defRPr>
            </a:lvl4pPr>
            <a:lvl5pPr marL="2057400" indent="-228600">
              <a:defRPr sz="3000" b="1">
                <a:solidFill>
                  <a:schemeClr val="tx1"/>
                </a:solidFill>
                <a:latin typeface="Arial" charset="0"/>
              </a:defRPr>
            </a:lvl5pPr>
            <a:lvl6pPr marL="2514600" indent="-228600" eaLnBrk="0" fontAlgn="base" hangingPunct="0">
              <a:lnSpc>
                <a:spcPct val="90000"/>
              </a:lnSpc>
              <a:spcBef>
                <a:spcPct val="0"/>
              </a:spcBef>
              <a:spcAft>
                <a:spcPct val="0"/>
              </a:spcAft>
              <a:defRPr sz="3000" b="1">
                <a:solidFill>
                  <a:schemeClr val="tx1"/>
                </a:solidFill>
                <a:latin typeface="Arial" charset="0"/>
              </a:defRPr>
            </a:lvl6pPr>
            <a:lvl7pPr marL="2971800" indent="-228600" eaLnBrk="0" fontAlgn="base" hangingPunct="0">
              <a:lnSpc>
                <a:spcPct val="90000"/>
              </a:lnSpc>
              <a:spcBef>
                <a:spcPct val="0"/>
              </a:spcBef>
              <a:spcAft>
                <a:spcPct val="0"/>
              </a:spcAft>
              <a:defRPr sz="3000" b="1">
                <a:solidFill>
                  <a:schemeClr val="tx1"/>
                </a:solidFill>
                <a:latin typeface="Arial" charset="0"/>
              </a:defRPr>
            </a:lvl7pPr>
            <a:lvl8pPr marL="3429000" indent="-228600" eaLnBrk="0" fontAlgn="base" hangingPunct="0">
              <a:lnSpc>
                <a:spcPct val="90000"/>
              </a:lnSpc>
              <a:spcBef>
                <a:spcPct val="0"/>
              </a:spcBef>
              <a:spcAft>
                <a:spcPct val="0"/>
              </a:spcAft>
              <a:defRPr sz="3000" b="1">
                <a:solidFill>
                  <a:schemeClr val="tx1"/>
                </a:solidFill>
                <a:latin typeface="Arial" charset="0"/>
              </a:defRPr>
            </a:lvl8pPr>
            <a:lvl9pPr marL="3886200" indent="-228600" eaLnBrk="0" fontAlgn="base" hangingPunct="0">
              <a:lnSpc>
                <a:spcPct val="90000"/>
              </a:lnSpc>
              <a:spcBef>
                <a:spcPct val="0"/>
              </a:spcBef>
              <a:spcAft>
                <a:spcPct val="0"/>
              </a:spcAft>
              <a:defRPr sz="3000" b="1">
                <a:solidFill>
                  <a:schemeClr val="tx1"/>
                </a:solidFill>
                <a:latin typeface="Arial" charset="0"/>
              </a:defRPr>
            </a:lvl9pPr>
          </a:lstStyle>
          <a:p>
            <a:r>
              <a:rPr lang="en-US" altLang="en-US" sz="2800" b="0"/>
              <a:t>Authenticate Peer</a:t>
            </a:r>
          </a:p>
        </p:txBody>
      </p:sp>
      <p:sp>
        <p:nvSpPr>
          <p:cNvPr id="22" name="Text Box 19"/>
          <p:cNvSpPr txBox="1">
            <a:spLocks noChangeArrowheads="1"/>
          </p:cNvSpPr>
          <p:nvPr/>
        </p:nvSpPr>
        <p:spPr bwMode="auto">
          <a:xfrm>
            <a:off x="762000" y="6307892"/>
            <a:ext cx="7848600" cy="5445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124" tIns="41061" rIns="82124" bIns="41061" anchor="ctr" anchorCtr="1">
            <a:spAutoFit/>
          </a:bodyPr>
          <a:lstStyle>
            <a:lvl1pPr marL="222250" indent="-222250" defTabSz="814388">
              <a:defRPr sz="3000" b="1">
                <a:solidFill>
                  <a:schemeClr val="tx1"/>
                </a:solidFill>
                <a:latin typeface="Arial" charset="0"/>
              </a:defRPr>
            </a:lvl1pPr>
            <a:lvl2pPr marL="742950" indent="-285750" defTabSz="814388">
              <a:defRPr sz="3000" b="1">
                <a:solidFill>
                  <a:schemeClr val="tx1"/>
                </a:solidFill>
                <a:latin typeface="Arial" charset="0"/>
              </a:defRPr>
            </a:lvl2pPr>
            <a:lvl3pPr marL="1143000" indent="-228600" defTabSz="814388">
              <a:defRPr sz="3000" b="1">
                <a:solidFill>
                  <a:schemeClr val="tx1"/>
                </a:solidFill>
                <a:latin typeface="Arial" charset="0"/>
              </a:defRPr>
            </a:lvl3pPr>
            <a:lvl4pPr marL="1600200" indent="-228600" defTabSz="814388">
              <a:defRPr sz="3000" b="1">
                <a:solidFill>
                  <a:schemeClr val="tx1"/>
                </a:solidFill>
                <a:latin typeface="Arial" charset="0"/>
              </a:defRPr>
            </a:lvl4pPr>
            <a:lvl5pPr marL="2057400" indent="-228600" defTabSz="814388">
              <a:defRPr sz="3000" b="1">
                <a:solidFill>
                  <a:schemeClr val="tx1"/>
                </a:solidFill>
                <a:latin typeface="Arial" charset="0"/>
              </a:defRPr>
            </a:lvl5pPr>
            <a:lvl6pPr marL="2514600" indent="-228600" defTabSz="814388" eaLnBrk="0" fontAlgn="base" hangingPunct="0">
              <a:lnSpc>
                <a:spcPct val="90000"/>
              </a:lnSpc>
              <a:spcBef>
                <a:spcPct val="0"/>
              </a:spcBef>
              <a:spcAft>
                <a:spcPct val="0"/>
              </a:spcAft>
              <a:defRPr sz="3000" b="1">
                <a:solidFill>
                  <a:schemeClr val="tx1"/>
                </a:solidFill>
                <a:latin typeface="Arial" charset="0"/>
              </a:defRPr>
            </a:lvl6pPr>
            <a:lvl7pPr marL="2971800" indent="-228600" defTabSz="814388" eaLnBrk="0" fontAlgn="base" hangingPunct="0">
              <a:lnSpc>
                <a:spcPct val="90000"/>
              </a:lnSpc>
              <a:spcBef>
                <a:spcPct val="0"/>
              </a:spcBef>
              <a:spcAft>
                <a:spcPct val="0"/>
              </a:spcAft>
              <a:defRPr sz="3000" b="1">
                <a:solidFill>
                  <a:schemeClr val="tx1"/>
                </a:solidFill>
                <a:latin typeface="Arial" charset="0"/>
              </a:defRPr>
            </a:lvl7pPr>
            <a:lvl8pPr marL="3429000" indent="-228600" defTabSz="814388" eaLnBrk="0" fontAlgn="base" hangingPunct="0">
              <a:lnSpc>
                <a:spcPct val="90000"/>
              </a:lnSpc>
              <a:spcBef>
                <a:spcPct val="0"/>
              </a:spcBef>
              <a:spcAft>
                <a:spcPct val="0"/>
              </a:spcAft>
              <a:defRPr sz="3000" b="1">
                <a:solidFill>
                  <a:schemeClr val="tx1"/>
                </a:solidFill>
                <a:latin typeface="Arial" charset="0"/>
              </a:defRPr>
            </a:lvl8pPr>
            <a:lvl9pPr marL="3886200" indent="-228600" defTabSz="814388" eaLnBrk="0" fontAlgn="base" hangingPunct="0">
              <a:lnSpc>
                <a:spcPct val="90000"/>
              </a:lnSpc>
              <a:spcBef>
                <a:spcPct val="0"/>
              </a:spcBef>
              <a:spcAft>
                <a:spcPct val="0"/>
              </a:spcAft>
              <a:defRPr sz="3000" b="1">
                <a:solidFill>
                  <a:schemeClr val="tx1"/>
                </a:solidFill>
                <a:latin typeface="Arial" charset="0"/>
              </a:defRPr>
            </a:lvl9pPr>
          </a:lstStyle>
          <a:p>
            <a:pPr>
              <a:lnSpc>
                <a:spcPct val="125000"/>
              </a:lnSpc>
            </a:pPr>
            <a:r>
              <a:rPr lang="en-US" altLang="en-US" sz="2400" b="0" dirty="0"/>
              <a:t>Phase 1 tunnel is not used to protect user data!!!</a:t>
            </a:r>
          </a:p>
        </p:txBody>
      </p:sp>
      <mc:AlternateContent xmlns:mc="http://schemas.openxmlformats.org/markup-compatibility/2006">
        <mc:Choice xmlns:p14="http://schemas.microsoft.com/office/powerpoint/2010/main" Requires="p14">
          <p:contentPart p14:bwMode="auto" r:id="rId7">
            <p14:nvContentPartPr>
              <p14:cNvPr id="2" name="Ink 1">
                <a:extLst>
                  <a:ext uri="{FF2B5EF4-FFF2-40B4-BE49-F238E27FC236}">
                    <a16:creationId xmlns:a16="http://schemas.microsoft.com/office/drawing/2014/main" id="{78E964DD-1321-4B4D-80DE-83D2E8C9A5BD}"/>
                  </a:ext>
                </a:extLst>
              </p14:cNvPr>
              <p14:cNvContentPartPr/>
              <p14:nvPr/>
            </p14:nvContentPartPr>
            <p14:xfrm>
              <a:off x="2372400" y="4407480"/>
              <a:ext cx="6768720" cy="1414440"/>
            </p14:xfrm>
          </p:contentPart>
        </mc:Choice>
        <mc:Fallback>
          <p:pic>
            <p:nvPicPr>
              <p:cNvPr id="2" name="Ink 1">
                <a:extLst>
                  <a:ext uri="{FF2B5EF4-FFF2-40B4-BE49-F238E27FC236}">
                    <a16:creationId xmlns:a16="http://schemas.microsoft.com/office/drawing/2014/main" id="{78E964DD-1321-4B4D-80DE-83D2E8C9A5BD}"/>
                  </a:ext>
                </a:extLst>
              </p:cNvPr>
              <p:cNvPicPr/>
              <p:nvPr/>
            </p:nvPicPr>
            <p:blipFill>
              <a:blip r:embed="rId8"/>
              <a:stretch>
                <a:fillRect/>
              </a:stretch>
            </p:blipFill>
            <p:spPr>
              <a:xfrm>
                <a:off x="2363040" y="4398120"/>
                <a:ext cx="6787440" cy="1433160"/>
              </a:xfrm>
              <a:prstGeom prst="rect">
                <a:avLst/>
              </a:prstGeom>
            </p:spPr>
          </p:pic>
        </mc:Fallback>
      </mc:AlternateContent>
    </p:spTree>
    <p:extLst>
      <p:ext uri="{BB962C8B-B14F-4D97-AF65-F5344CB8AC3E}">
        <p14:creationId xmlns:p14="http://schemas.microsoft.com/office/powerpoint/2010/main" val="959372260"/>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ChangeArrowheads="1"/>
          </p:cNvSpPr>
          <p:nvPr/>
        </p:nvSpPr>
        <p:spPr bwMode="auto">
          <a:xfrm>
            <a:off x="304800" y="1447800"/>
            <a:ext cx="75565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3025" tIns="36512" rIns="73025" bIns="36512">
            <a:spAutoFit/>
          </a:bodyPr>
          <a:lstStyle>
            <a:lvl1pPr>
              <a:defRPr sz="3000" b="1">
                <a:solidFill>
                  <a:schemeClr val="tx1"/>
                </a:solidFill>
                <a:latin typeface="Arial" charset="0"/>
              </a:defRPr>
            </a:lvl1pPr>
            <a:lvl2pPr marL="742950" indent="-285750">
              <a:defRPr sz="3000" b="1">
                <a:solidFill>
                  <a:schemeClr val="tx1"/>
                </a:solidFill>
                <a:latin typeface="Arial" charset="0"/>
              </a:defRPr>
            </a:lvl2pPr>
            <a:lvl3pPr marL="1143000" indent="-228600">
              <a:defRPr sz="3000" b="1">
                <a:solidFill>
                  <a:schemeClr val="tx1"/>
                </a:solidFill>
                <a:latin typeface="Arial" charset="0"/>
              </a:defRPr>
            </a:lvl3pPr>
            <a:lvl4pPr marL="1600200" indent="-228600">
              <a:defRPr sz="3000" b="1">
                <a:solidFill>
                  <a:schemeClr val="tx1"/>
                </a:solidFill>
                <a:latin typeface="Arial" charset="0"/>
              </a:defRPr>
            </a:lvl4pPr>
            <a:lvl5pPr marL="2057400" indent="-228600">
              <a:defRPr sz="3000" b="1">
                <a:solidFill>
                  <a:schemeClr val="tx1"/>
                </a:solidFill>
                <a:latin typeface="Arial" charset="0"/>
              </a:defRPr>
            </a:lvl5pPr>
            <a:lvl6pPr marL="2514600" indent="-228600" eaLnBrk="0" fontAlgn="base" hangingPunct="0">
              <a:lnSpc>
                <a:spcPct val="90000"/>
              </a:lnSpc>
              <a:spcBef>
                <a:spcPct val="0"/>
              </a:spcBef>
              <a:spcAft>
                <a:spcPct val="0"/>
              </a:spcAft>
              <a:defRPr sz="3000" b="1">
                <a:solidFill>
                  <a:schemeClr val="tx1"/>
                </a:solidFill>
                <a:latin typeface="Arial" charset="0"/>
              </a:defRPr>
            </a:lvl6pPr>
            <a:lvl7pPr marL="2971800" indent="-228600" eaLnBrk="0" fontAlgn="base" hangingPunct="0">
              <a:lnSpc>
                <a:spcPct val="90000"/>
              </a:lnSpc>
              <a:spcBef>
                <a:spcPct val="0"/>
              </a:spcBef>
              <a:spcAft>
                <a:spcPct val="0"/>
              </a:spcAft>
              <a:defRPr sz="3000" b="1">
                <a:solidFill>
                  <a:schemeClr val="tx1"/>
                </a:solidFill>
                <a:latin typeface="Arial" charset="0"/>
              </a:defRPr>
            </a:lvl7pPr>
            <a:lvl8pPr marL="3429000" indent="-228600" eaLnBrk="0" fontAlgn="base" hangingPunct="0">
              <a:lnSpc>
                <a:spcPct val="90000"/>
              </a:lnSpc>
              <a:spcBef>
                <a:spcPct val="0"/>
              </a:spcBef>
              <a:spcAft>
                <a:spcPct val="0"/>
              </a:spcAft>
              <a:defRPr sz="3000" b="1">
                <a:solidFill>
                  <a:schemeClr val="tx1"/>
                </a:solidFill>
                <a:latin typeface="Arial" charset="0"/>
              </a:defRPr>
            </a:lvl8pPr>
            <a:lvl9pPr marL="3886200" indent="-228600" eaLnBrk="0" fontAlgn="base" hangingPunct="0">
              <a:lnSpc>
                <a:spcPct val="90000"/>
              </a:lnSpc>
              <a:spcBef>
                <a:spcPct val="0"/>
              </a:spcBef>
              <a:spcAft>
                <a:spcPct val="0"/>
              </a:spcAft>
              <a:defRPr sz="3000" b="1">
                <a:solidFill>
                  <a:schemeClr val="tx1"/>
                </a:solidFill>
                <a:latin typeface="Arial" charset="0"/>
              </a:defRPr>
            </a:lvl9pPr>
          </a:lstStyle>
          <a:p>
            <a:r>
              <a:rPr lang="en-US" altLang="en-US" sz="1600" b="0">
                <a:latin typeface="Helvetica" charset="0"/>
              </a:rPr>
              <a:t>Host A</a:t>
            </a:r>
          </a:p>
        </p:txBody>
      </p:sp>
      <p:sp>
        <p:nvSpPr>
          <p:cNvPr id="51203" name="Rectangle 3"/>
          <p:cNvSpPr>
            <a:spLocks noChangeArrowheads="1"/>
          </p:cNvSpPr>
          <p:nvPr/>
        </p:nvSpPr>
        <p:spPr bwMode="auto">
          <a:xfrm>
            <a:off x="8153400" y="1447800"/>
            <a:ext cx="75565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3025" tIns="36512" rIns="73025" bIns="36512">
            <a:spAutoFit/>
          </a:bodyPr>
          <a:lstStyle>
            <a:lvl1pPr>
              <a:defRPr sz="3000" b="1">
                <a:solidFill>
                  <a:schemeClr val="tx1"/>
                </a:solidFill>
                <a:latin typeface="Arial" charset="0"/>
              </a:defRPr>
            </a:lvl1pPr>
            <a:lvl2pPr marL="742950" indent="-285750">
              <a:defRPr sz="3000" b="1">
                <a:solidFill>
                  <a:schemeClr val="tx1"/>
                </a:solidFill>
                <a:latin typeface="Arial" charset="0"/>
              </a:defRPr>
            </a:lvl2pPr>
            <a:lvl3pPr marL="1143000" indent="-228600">
              <a:defRPr sz="3000" b="1">
                <a:solidFill>
                  <a:schemeClr val="tx1"/>
                </a:solidFill>
                <a:latin typeface="Arial" charset="0"/>
              </a:defRPr>
            </a:lvl3pPr>
            <a:lvl4pPr marL="1600200" indent="-228600">
              <a:defRPr sz="3000" b="1">
                <a:solidFill>
                  <a:schemeClr val="tx1"/>
                </a:solidFill>
                <a:latin typeface="Arial" charset="0"/>
              </a:defRPr>
            </a:lvl4pPr>
            <a:lvl5pPr marL="2057400" indent="-228600">
              <a:defRPr sz="3000" b="1">
                <a:solidFill>
                  <a:schemeClr val="tx1"/>
                </a:solidFill>
                <a:latin typeface="Arial" charset="0"/>
              </a:defRPr>
            </a:lvl5pPr>
            <a:lvl6pPr marL="2514600" indent="-228600" eaLnBrk="0" fontAlgn="base" hangingPunct="0">
              <a:lnSpc>
                <a:spcPct val="90000"/>
              </a:lnSpc>
              <a:spcBef>
                <a:spcPct val="0"/>
              </a:spcBef>
              <a:spcAft>
                <a:spcPct val="0"/>
              </a:spcAft>
              <a:defRPr sz="3000" b="1">
                <a:solidFill>
                  <a:schemeClr val="tx1"/>
                </a:solidFill>
                <a:latin typeface="Arial" charset="0"/>
              </a:defRPr>
            </a:lvl6pPr>
            <a:lvl7pPr marL="2971800" indent="-228600" eaLnBrk="0" fontAlgn="base" hangingPunct="0">
              <a:lnSpc>
                <a:spcPct val="90000"/>
              </a:lnSpc>
              <a:spcBef>
                <a:spcPct val="0"/>
              </a:spcBef>
              <a:spcAft>
                <a:spcPct val="0"/>
              </a:spcAft>
              <a:defRPr sz="3000" b="1">
                <a:solidFill>
                  <a:schemeClr val="tx1"/>
                </a:solidFill>
                <a:latin typeface="Arial" charset="0"/>
              </a:defRPr>
            </a:lvl7pPr>
            <a:lvl8pPr marL="3429000" indent="-228600" eaLnBrk="0" fontAlgn="base" hangingPunct="0">
              <a:lnSpc>
                <a:spcPct val="90000"/>
              </a:lnSpc>
              <a:spcBef>
                <a:spcPct val="0"/>
              </a:spcBef>
              <a:spcAft>
                <a:spcPct val="0"/>
              </a:spcAft>
              <a:defRPr sz="3000" b="1">
                <a:solidFill>
                  <a:schemeClr val="tx1"/>
                </a:solidFill>
                <a:latin typeface="Arial" charset="0"/>
              </a:defRPr>
            </a:lvl8pPr>
            <a:lvl9pPr marL="3886200" indent="-228600" eaLnBrk="0" fontAlgn="base" hangingPunct="0">
              <a:lnSpc>
                <a:spcPct val="90000"/>
              </a:lnSpc>
              <a:spcBef>
                <a:spcPct val="0"/>
              </a:spcBef>
              <a:spcAft>
                <a:spcPct val="0"/>
              </a:spcAft>
              <a:defRPr sz="3000" b="1">
                <a:solidFill>
                  <a:schemeClr val="tx1"/>
                </a:solidFill>
                <a:latin typeface="Arial" charset="0"/>
              </a:defRPr>
            </a:lvl9pPr>
          </a:lstStyle>
          <a:p>
            <a:r>
              <a:rPr lang="en-US" altLang="en-US" sz="1600" b="0">
                <a:latin typeface="Helvetica" charset="0"/>
              </a:rPr>
              <a:t>Host B</a:t>
            </a:r>
          </a:p>
        </p:txBody>
      </p:sp>
      <p:sp>
        <p:nvSpPr>
          <p:cNvPr id="51204" name="Rectangle 4"/>
          <p:cNvSpPr>
            <a:spLocks noChangeArrowheads="1"/>
          </p:cNvSpPr>
          <p:nvPr/>
        </p:nvSpPr>
        <p:spPr bwMode="auto">
          <a:xfrm>
            <a:off x="2209800" y="1312863"/>
            <a:ext cx="461963"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3025" tIns="36512" rIns="73025" bIns="36512">
            <a:spAutoFit/>
          </a:bodyPr>
          <a:lstStyle>
            <a:lvl1pPr>
              <a:defRPr sz="3000" b="1">
                <a:solidFill>
                  <a:schemeClr val="tx1"/>
                </a:solidFill>
                <a:latin typeface="Arial" charset="0"/>
              </a:defRPr>
            </a:lvl1pPr>
            <a:lvl2pPr marL="742950" indent="-285750">
              <a:defRPr sz="3000" b="1">
                <a:solidFill>
                  <a:schemeClr val="tx1"/>
                </a:solidFill>
                <a:latin typeface="Arial" charset="0"/>
              </a:defRPr>
            </a:lvl2pPr>
            <a:lvl3pPr marL="1143000" indent="-228600">
              <a:defRPr sz="3000" b="1">
                <a:solidFill>
                  <a:schemeClr val="tx1"/>
                </a:solidFill>
                <a:latin typeface="Arial" charset="0"/>
              </a:defRPr>
            </a:lvl3pPr>
            <a:lvl4pPr marL="1600200" indent="-228600">
              <a:defRPr sz="3000" b="1">
                <a:solidFill>
                  <a:schemeClr val="tx1"/>
                </a:solidFill>
                <a:latin typeface="Arial" charset="0"/>
              </a:defRPr>
            </a:lvl4pPr>
            <a:lvl5pPr marL="2057400" indent="-228600">
              <a:defRPr sz="3000" b="1">
                <a:solidFill>
                  <a:schemeClr val="tx1"/>
                </a:solidFill>
                <a:latin typeface="Arial" charset="0"/>
              </a:defRPr>
            </a:lvl5pPr>
            <a:lvl6pPr marL="2514600" indent="-228600" eaLnBrk="0" fontAlgn="base" hangingPunct="0">
              <a:lnSpc>
                <a:spcPct val="90000"/>
              </a:lnSpc>
              <a:spcBef>
                <a:spcPct val="0"/>
              </a:spcBef>
              <a:spcAft>
                <a:spcPct val="0"/>
              </a:spcAft>
              <a:defRPr sz="3000" b="1">
                <a:solidFill>
                  <a:schemeClr val="tx1"/>
                </a:solidFill>
                <a:latin typeface="Arial" charset="0"/>
              </a:defRPr>
            </a:lvl6pPr>
            <a:lvl7pPr marL="2971800" indent="-228600" eaLnBrk="0" fontAlgn="base" hangingPunct="0">
              <a:lnSpc>
                <a:spcPct val="90000"/>
              </a:lnSpc>
              <a:spcBef>
                <a:spcPct val="0"/>
              </a:spcBef>
              <a:spcAft>
                <a:spcPct val="0"/>
              </a:spcAft>
              <a:defRPr sz="3000" b="1">
                <a:solidFill>
                  <a:schemeClr val="tx1"/>
                </a:solidFill>
                <a:latin typeface="Arial" charset="0"/>
              </a:defRPr>
            </a:lvl7pPr>
            <a:lvl8pPr marL="3429000" indent="-228600" eaLnBrk="0" fontAlgn="base" hangingPunct="0">
              <a:lnSpc>
                <a:spcPct val="90000"/>
              </a:lnSpc>
              <a:spcBef>
                <a:spcPct val="0"/>
              </a:spcBef>
              <a:spcAft>
                <a:spcPct val="0"/>
              </a:spcAft>
              <a:defRPr sz="3000" b="1">
                <a:solidFill>
                  <a:schemeClr val="tx1"/>
                </a:solidFill>
                <a:latin typeface="Arial" charset="0"/>
              </a:defRPr>
            </a:lvl8pPr>
            <a:lvl9pPr marL="3886200" indent="-228600" eaLnBrk="0" fontAlgn="base" hangingPunct="0">
              <a:lnSpc>
                <a:spcPct val="90000"/>
              </a:lnSpc>
              <a:spcBef>
                <a:spcPct val="0"/>
              </a:spcBef>
              <a:spcAft>
                <a:spcPct val="0"/>
              </a:spcAft>
              <a:defRPr sz="3000" b="1">
                <a:solidFill>
                  <a:schemeClr val="tx1"/>
                </a:solidFill>
                <a:latin typeface="Arial" charset="0"/>
              </a:defRPr>
            </a:lvl9pPr>
          </a:lstStyle>
          <a:p>
            <a:r>
              <a:rPr lang="en-US" altLang="en-US" sz="1600" b="0">
                <a:latin typeface="Helvetica" charset="0"/>
              </a:rPr>
              <a:t>R1 </a:t>
            </a:r>
          </a:p>
        </p:txBody>
      </p:sp>
      <p:sp>
        <p:nvSpPr>
          <p:cNvPr id="51205" name="Rectangle 5"/>
          <p:cNvSpPr>
            <a:spLocks noChangeArrowheads="1"/>
          </p:cNvSpPr>
          <p:nvPr/>
        </p:nvSpPr>
        <p:spPr bwMode="auto">
          <a:xfrm>
            <a:off x="5867400" y="1312863"/>
            <a:ext cx="461963"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3025" tIns="36512" rIns="73025" bIns="36512">
            <a:spAutoFit/>
          </a:bodyPr>
          <a:lstStyle>
            <a:lvl1pPr>
              <a:defRPr sz="3000" b="1">
                <a:solidFill>
                  <a:schemeClr val="tx1"/>
                </a:solidFill>
                <a:latin typeface="Arial" charset="0"/>
              </a:defRPr>
            </a:lvl1pPr>
            <a:lvl2pPr marL="742950" indent="-285750">
              <a:defRPr sz="3000" b="1">
                <a:solidFill>
                  <a:schemeClr val="tx1"/>
                </a:solidFill>
                <a:latin typeface="Arial" charset="0"/>
              </a:defRPr>
            </a:lvl2pPr>
            <a:lvl3pPr marL="1143000" indent="-228600">
              <a:defRPr sz="3000" b="1">
                <a:solidFill>
                  <a:schemeClr val="tx1"/>
                </a:solidFill>
                <a:latin typeface="Arial" charset="0"/>
              </a:defRPr>
            </a:lvl3pPr>
            <a:lvl4pPr marL="1600200" indent="-228600">
              <a:defRPr sz="3000" b="1">
                <a:solidFill>
                  <a:schemeClr val="tx1"/>
                </a:solidFill>
                <a:latin typeface="Arial" charset="0"/>
              </a:defRPr>
            </a:lvl4pPr>
            <a:lvl5pPr marL="2057400" indent="-228600">
              <a:defRPr sz="3000" b="1">
                <a:solidFill>
                  <a:schemeClr val="tx1"/>
                </a:solidFill>
                <a:latin typeface="Arial" charset="0"/>
              </a:defRPr>
            </a:lvl5pPr>
            <a:lvl6pPr marL="2514600" indent="-228600" eaLnBrk="0" fontAlgn="base" hangingPunct="0">
              <a:lnSpc>
                <a:spcPct val="90000"/>
              </a:lnSpc>
              <a:spcBef>
                <a:spcPct val="0"/>
              </a:spcBef>
              <a:spcAft>
                <a:spcPct val="0"/>
              </a:spcAft>
              <a:defRPr sz="3000" b="1">
                <a:solidFill>
                  <a:schemeClr val="tx1"/>
                </a:solidFill>
                <a:latin typeface="Arial" charset="0"/>
              </a:defRPr>
            </a:lvl6pPr>
            <a:lvl7pPr marL="2971800" indent="-228600" eaLnBrk="0" fontAlgn="base" hangingPunct="0">
              <a:lnSpc>
                <a:spcPct val="90000"/>
              </a:lnSpc>
              <a:spcBef>
                <a:spcPct val="0"/>
              </a:spcBef>
              <a:spcAft>
                <a:spcPct val="0"/>
              </a:spcAft>
              <a:defRPr sz="3000" b="1">
                <a:solidFill>
                  <a:schemeClr val="tx1"/>
                </a:solidFill>
                <a:latin typeface="Arial" charset="0"/>
              </a:defRPr>
            </a:lvl7pPr>
            <a:lvl8pPr marL="3429000" indent="-228600" eaLnBrk="0" fontAlgn="base" hangingPunct="0">
              <a:lnSpc>
                <a:spcPct val="90000"/>
              </a:lnSpc>
              <a:spcBef>
                <a:spcPct val="0"/>
              </a:spcBef>
              <a:spcAft>
                <a:spcPct val="0"/>
              </a:spcAft>
              <a:defRPr sz="3000" b="1">
                <a:solidFill>
                  <a:schemeClr val="tx1"/>
                </a:solidFill>
                <a:latin typeface="Arial" charset="0"/>
              </a:defRPr>
            </a:lvl8pPr>
            <a:lvl9pPr marL="3886200" indent="-228600" eaLnBrk="0" fontAlgn="base" hangingPunct="0">
              <a:lnSpc>
                <a:spcPct val="90000"/>
              </a:lnSpc>
              <a:spcBef>
                <a:spcPct val="0"/>
              </a:spcBef>
              <a:spcAft>
                <a:spcPct val="0"/>
              </a:spcAft>
              <a:defRPr sz="3000" b="1">
                <a:solidFill>
                  <a:schemeClr val="tx1"/>
                </a:solidFill>
                <a:latin typeface="Arial" charset="0"/>
              </a:defRPr>
            </a:lvl9pPr>
          </a:lstStyle>
          <a:p>
            <a:r>
              <a:rPr lang="en-US" altLang="en-US" sz="1600" b="0">
                <a:latin typeface="Helvetica" charset="0"/>
              </a:rPr>
              <a:t>R2 </a:t>
            </a:r>
          </a:p>
        </p:txBody>
      </p:sp>
      <p:sp>
        <p:nvSpPr>
          <p:cNvPr id="51206" name="Text Box 6"/>
          <p:cNvSpPr txBox="1">
            <a:spLocks noChangeArrowheads="1"/>
          </p:cNvSpPr>
          <p:nvPr/>
        </p:nvSpPr>
        <p:spPr bwMode="auto">
          <a:xfrm>
            <a:off x="779463" y="2100263"/>
            <a:ext cx="9906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a:defRPr sz="3000" b="1">
                <a:solidFill>
                  <a:schemeClr val="tx1"/>
                </a:solidFill>
                <a:latin typeface="Arial" charset="0"/>
              </a:defRPr>
            </a:lvl1pPr>
            <a:lvl2pPr marL="742950" indent="-285750">
              <a:defRPr sz="3000" b="1">
                <a:solidFill>
                  <a:schemeClr val="tx1"/>
                </a:solidFill>
                <a:latin typeface="Arial" charset="0"/>
              </a:defRPr>
            </a:lvl2pPr>
            <a:lvl3pPr marL="1143000" indent="-228600">
              <a:defRPr sz="3000" b="1">
                <a:solidFill>
                  <a:schemeClr val="tx1"/>
                </a:solidFill>
                <a:latin typeface="Arial" charset="0"/>
              </a:defRPr>
            </a:lvl3pPr>
            <a:lvl4pPr marL="1600200" indent="-228600">
              <a:defRPr sz="3000" b="1">
                <a:solidFill>
                  <a:schemeClr val="tx1"/>
                </a:solidFill>
                <a:latin typeface="Arial" charset="0"/>
              </a:defRPr>
            </a:lvl4pPr>
            <a:lvl5pPr marL="2057400" indent="-228600">
              <a:defRPr sz="3000" b="1">
                <a:solidFill>
                  <a:schemeClr val="tx1"/>
                </a:solidFill>
                <a:latin typeface="Arial" charset="0"/>
              </a:defRPr>
            </a:lvl5pPr>
            <a:lvl6pPr marL="2514600" indent="-228600" eaLnBrk="0" fontAlgn="base" hangingPunct="0">
              <a:lnSpc>
                <a:spcPct val="90000"/>
              </a:lnSpc>
              <a:spcBef>
                <a:spcPct val="0"/>
              </a:spcBef>
              <a:spcAft>
                <a:spcPct val="0"/>
              </a:spcAft>
              <a:defRPr sz="3000" b="1">
                <a:solidFill>
                  <a:schemeClr val="tx1"/>
                </a:solidFill>
                <a:latin typeface="Arial" charset="0"/>
              </a:defRPr>
            </a:lvl6pPr>
            <a:lvl7pPr marL="2971800" indent="-228600" eaLnBrk="0" fontAlgn="base" hangingPunct="0">
              <a:lnSpc>
                <a:spcPct val="90000"/>
              </a:lnSpc>
              <a:spcBef>
                <a:spcPct val="0"/>
              </a:spcBef>
              <a:spcAft>
                <a:spcPct val="0"/>
              </a:spcAft>
              <a:defRPr sz="3000" b="1">
                <a:solidFill>
                  <a:schemeClr val="tx1"/>
                </a:solidFill>
                <a:latin typeface="Arial" charset="0"/>
              </a:defRPr>
            </a:lvl7pPr>
            <a:lvl8pPr marL="3429000" indent="-228600" eaLnBrk="0" fontAlgn="base" hangingPunct="0">
              <a:lnSpc>
                <a:spcPct val="90000"/>
              </a:lnSpc>
              <a:spcBef>
                <a:spcPct val="0"/>
              </a:spcBef>
              <a:spcAft>
                <a:spcPct val="0"/>
              </a:spcAft>
              <a:defRPr sz="3000" b="1">
                <a:solidFill>
                  <a:schemeClr val="tx1"/>
                </a:solidFill>
                <a:latin typeface="Arial" charset="0"/>
              </a:defRPr>
            </a:lvl8pPr>
            <a:lvl9pPr marL="3886200" indent="-228600" eaLnBrk="0" fontAlgn="base" hangingPunct="0">
              <a:lnSpc>
                <a:spcPct val="90000"/>
              </a:lnSpc>
              <a:spcBef>
                <a:spcPct val="0"/>
              </a:spcBef>
              <a:spcAft>
                <a:spcPct val="0"/>
              </a:spcAft>
              <a:defRPr sz="3000" b="1">
                <a:solidFill>
                  <a:schemeClr val="tx1"/>
                </a:solidFill>
                <a:latin typeface="Arial" charset="0"/>
              </a:defRPr>
            </a:lvl9pPr>
          </a:lstStyle>
          <a:p>
            <a:r>
              <a:rPr lang="en-US" altLang="en-US" sz="1600" b="0">
                <a:latin typeface="Helvetica" charset="0"/>
              </a:rPr>
              <a:t>10.0.1.3</a:t>
            </a:r>
          </a:p>
        </p:txBody>
      </p:sp>
      <p:sp>
        <p:nvSpPr>
          <p:cNvPr id="51207" name="Text Box 7"/>
          <p:cNvSpPr txBox="1">
            <a:spLocks noChangeArrowheads="1"/>
          </p:cNvSpPr>
          <p:nvPr/>
        </p:nvSpPr>
        <p:spPr bwMode="auto">
          <a:xfrm>
            <a:off x="7346950" y="2046288"/>
            <a:ext cx="10287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a:defRPr sz="3000" b="1">
                <a:solidFill>
                  <a:schemeClr val="tx1"/>
                </a:solidFill>
                <a:latin typeface="Arial" charset="0"/>
              </a:defRPr>
            </a:lvl1pPr>
            <a:lvl2pPr marL="742950" indent="-285750">
              <a:defRPr sz="3000" b="1">
                <a:solidFill>
                  <a:schemeClr val="tx1"/>
                </a:solidFill>
                <a:latin typeface="Arial" charset="0"/>
              </a:defRPr>
            </a:lvl2pPr>
            <a:lvl3pPr marL="1143000" indent="-228600">
              <a:defRPr sz="3000" b="1">
                <a:solidFill>
                  <a:schemeClr val="tx1"/>
                </a:solidFill>
                <a:latin typeface="Arial" charset="0"/>
              </a:defRPr>
            </a:lvl3pPr>
            <a:lvl4pPr marL="1600200" indent="-228600">
              <a:defRPr sz="3000" b="1">
                <a:solidFill>
                  <a:schemeClr val="tx1"/>
                </a:solidFill>
                <a:latin typeface="Arial" charset="0"/>
              </a:defRPr>
            </a:lvl4pPr>
            <a:lvl5pPr marL="2057400" indent="-228600">
              <a:defRPr sz="3000" b="1">
                <a:solidFill>
                  <a:schemeClr val="tx1"/>
                </a:solidFill>
                <a:latin typeface="Arial" charset="0"/>
              </a:defRPr>
            </a:lvl5pPr>
            <a:lvl6pPr marL="2514600" indent="-228600" eaLnBrk="0" fontAlgn="base" hangingPunct="0">
              <a:lnSpc>
                <a:spcPct val="90000"/>
              </a:lnSpc>
              <a:spcBef>
                <a:spcPct val="0"/>
              </a:spcBef>
              <a:spcAft>
                <a:spcPct val="0"/>
              </a:spcAft>
              <a:defRPr sz="3000" b="1">
                <a:solidFill>
                  <a:schemeClr val="tx1"/>
                </a:solidFill>
                <a:latin typeface="Arial" charset="0"/>
              </a:defRPr>
            </a:lvl6pPr>
            <a:lvl7pPr marL="2971800" indent="-228600" eaLnBrk="0" fontAlgn="base" hangingPunct="0">
              <a:lnSpc>
                <a:spcPct val="90000"/>
              </a:lnSpc>
              <a:spcBef>
                <a:spcPct val="0"/>
              </a:spcBef>
              <a:spcAft>
                <a:spcPct val="0"/>
              </a:spcAft>
              <a:defRPr sz="3000" b="1">
                <a:solidFill>
                  <a:schemeClr val="tx1"/>
                </a:solidFill>
                <a:latin typeface="Arial" charset="0"/>
              </a:defRPr>
            </a:lvl7pPr>
            <a:lvl8pPr marL="3429000" indent="-228600" eaLnBrk="0" fontAlgn="base" hangingPunct="0">
              <a:lnSpc>
                <a:spcPct val="90000"/>
              </a:lnSpc>
              <a:spcBef>
                <a:spcPct val="0"/>
              </a:spcBef>
              <a:spcAft>
                <a:spcPct val="0"/>
              </a:spcAft>
              <a:defRPr sz="3000" b="1">
                <a:solidFill>
                  <a:schemeClr val="tx1"/>
                </a:solidFill>
                <a:latin typeface="Arial" charset="0"/>
              </a:defRPr>
            </a:lvl8pPr>
            <a:lvl9pPr marL="3886200" indent="-228600" eaLnBrk="0" fontAlgn="base" hangingPunct="0">
              <a:lnSpc>
                <a:spcPct val="90000"/>
              </a:lnSpc>
              <a:spcBef>
                <a:spcPct val="0"/>
              </a:spcBef>
              <a:spcAft>
                <a:spcPct val="0"/>
              </a:spcAft>
              <a:defRPr sz="3000" b="1">
                <a:solidFill>
                  <a:schemeClr val="tx1"/>
                </a:solidFill>
                <a:latin typeface="Arial" charset="0"/>
              </a:defRPr>
            </a:lvl9pPr>
          </a:lstStyle>
          <a:p>
            <a:r>
              <a:rPr lang="en-US" altLang="en-US" sz="1600" b="0">
                <a:latin typeface="Helvetica" charset="0"/>
              </a:rPr>
              <a:t>10.0.2.3</a:t>
            </a:r>
          </a:p>
        </p:txBody>
      </p:sp>
      <p:sp>
        <p:nvSpPr>
          <p:cNvPr id="51208" name="Text Box 8"/>
          <p:cNvSpPr txBox="1">
            <a:spLocks noChangeArrowheads="1"/>
          </p:cNvSpPr>
          <p:nvPr/>
        </p:nvSpPr>
        <p:spPr bwMode="auto">
          <a:xfrm>
            <a:off x="611188" y="2571750"/>
            <a:ext cx="40925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defRPr sz="3000" b="1">
                <a:solidFill>
                  <a:schemeClr val="tx1"/>
                </a:solidFill>
                <a:latin typeface="Arial" charset="0"/>
              </a:defRPr>
            </a:lvl1pPr>
            <a:lvl2pPr marL="742950" indent="-285750">
              <a:defRPr sz="3000" b="1">
                <a:solidFill>
                  <a:schemeClr val="tx1"/>
                </a:solidFill>
                <a:latin typeface="Arial" charset="0"/>
              </a:defRPr>
            </a:lvl2pPr>
            <a:lvl3pPr marL="1143000" indent="-228600">
              <a:defRPr sz="3000" b="1">
                <a:solidFill>
                  <a:schemeClr val="tx1"/>
                </a:solidFill>
                <a:latin typeface="Arial" charset="0"/>
              </a:defRPr>
            </a:lvl3pPr>
            <a:lvl4pPr marL="1600200" indent="-228600">
              <a:defRPr sz="3000" b="1">
                <a:solidFill>
                  <a:schemeClr val="tx1"/>
                </a:solidFill>
                <a:latin typeface="Arial" charset="0"/>
              </a:defRPr>
            </a:lvl4pPr>
            <a:lvl5pPr marL="2057400" indent="-228600">
              <a:defRPr sz="3000" b="1">
                <a:solidFill>
                  <a:schemeClr val="tx1"/>
                </a:solidFill>
                <a:latin typeface="Arial" charset="0"/>
              </a:defRPr>
            </a:lvl5pPr>
            <a:lvl6pPr marL="2514600" indent="-228600" eaLnBrk="0" fontAlgn="base" hangingPunct="0">
              <a:lnSpc>
                <a:spcPct val="90000"/>
              </a:lnSpc>
              <a:spcBef>
                <a:spcPct val="0"/>
              </a:spcBef>
              <a:spcAft>
                <a:spcPct val="0"/>
              </a:spcAft>
              <a:defRPr sz="3000" b="1">
                <a:solidFill>
                  <a:schemeClr val="tx1"/>
                </a:solidFill>
                <a:latin typeface="Arial" charset="0"/>
              </a:defRPr>
            </a:lvl6pPr>
            <a:lvl7pPr marL="2971800" indent="-228600" eaLnBrk="0" fontAlgn="base" hangingPunct="0">
              <a:lnSpc>
                <a:spcPct val="90000"/>
              </a:lnSpc>
              <a:spcBef>
                <a:spcPct val="0"/>
              </a:spcBef>
              <a:spcAft>
                <a:spcPct val="0"/>
              </a:spcAft>
              <a:defRPr sz="3000" b="1">
                <a:solidFill>
                  <a:schemeClr val="tx1"/>
                </a:solidFill>
                <a:latin typeface="Arial" charset="0"/>
              </a:defRPr>
            </a:lvl7pPr>
            <a:lvl8pPr marL="3429000" indent="-228600" eaLnBrk="0" fontAlgn="base" hangingPunct="0">
              <a:lnSpc>
                <a:spcPct val="90000"/>
              </a:lnSpc>
              <a:spcBef>
                <a:spcPct val="0"/>
              </a:spcBef>
              <a:spcAft>
                <a:spcPct val="0"/>
              </a:spcAft>
              <a:defRPr sz="3000" b="1">
                <a:solidFill>
                  <a:schemeClr val="tx1"/>
                </a:solidFill>
                <a:latin typeface="Arial" charset="0"/>
              </a:defRPr>
            </a:lvl8pPr>
            <a:lvl9pPr marL="3886200" indent="-228600" eaLnBrk="0" fontAlgn="base" hangingPunct="0">
              <a:lnSpc>
                <a:spcPct val="90000"/>
              </a:lnSpc>
              <a:spcBef>
                <a:spcPct val="0"/>
              </a:spcBef>
              <a:spcAft>
                <a:spcPct val="0"/>
              </a:spcAft>
              <a:defRPr sz="3000" b="1">
                <a:solidFill>
                  <a:schemeClr val="tx1"/>
                </a:solidFill>
                <a:latin typeface="Arial" charset="0"/>
              </a:defRPr>
            </a:lvl9pPr>
          </a:lstStyle>
          <a:p>
            <a:r>
              <a:rPr lang="en-US" altLang="en-US" sz="1600">
                <a:latin typeface="Helvetica" charset="0"/>
              </a:rPr>
              <a:t>IKE Phase 1 Aggressive Mode Exchange</a:t>
            </a:r>
          </a:p>
        </p:txBody>
      </p:sp>
      <p:sp>
        <p:nvSpPr>
          <p:cNvPr id="51209" name="Text Box 9"/>
          <p:cNvSpPr txBox="1">
            <a:spLocks noChangeArrowheads="1"/>
          </p:cNvSpPr>
          <p:nvPr/>
        </p:nvSpPr>
        <p:spPr bwMode="auto">
          <a:xfrm>
            <a:off x="685800" y="2981325"/>
            <a:ext cx="2209800" cy="2179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marL="114300" indent="-114300">
              <a:defRPr sz="3000" b="1">
                <a:solidFill>
                  <a:schemeClr val="tx1"/>
                </a:solidFill>
                <a:latin typeface="Arial" charset="0"/>
              </a:defRPr>
            </a:lvl1pPr>
            <a:lvl2pPr marL="742950" indent="-285750">
              <a:defRPr sz="3000" b="1">
                <a:solidFill>
                  <a:schemeClr val="tx1"/>
                </a:solidFill>
                <a:latin typeface="Arial" charset="0"/>
              </a:defRPr>
            </a:lvl2pPr>
            <a:lvl3pPr marL="1143000" indent="-228600">
              <a:defRPr sz="3000" b="1">
                <a:solidFill>
                  <a:schemeClr val="tx1"/>
                </a:solidFill>
                <a:latin typeface="Arial" charset="0"/>
              </a:defRPr>
            </a:lvl3pPr>
            <a:lvl4pPr marL="1600200" indent="-228600">
              <a:defRPr sz="3000" b="1">
                <a:solidFill>
                  <a:schemeClr val="tx1"/>
                </a:solidFill>
                <a:latin typeface="Arial" charset="0"/>
              </a:defRPr>
            </a:lvl4pPr>
            <a:lvl5pPr marL="2057400" indent="-228600">
              <a:defRPr sz="3000" b="1">
                <a:solidFill>
                  <a:schemeClr val="tx1"/>
                </a:solidFill>
                <a:latin typeface="Arial" charset="0"/>
              </a:defRPr>
            </a:lvl5pPr>
            <a:lvl6pPr marL="2514600" indent="-228600" eaLnBrk="0" fontAlgn="base" hangingPunct="0">
              <a:lnSpc>
                <a:spcPct val="90000"/>
              </a:lnSpc>
              <a:spcBef>
                <a:spcPct val="0"/>
              </a:spcBef>
              <a:spcAft>
                <a:spcPct val="0"/>
              </a:spcAft>
              <a:defRPr sz="3000" b="1">
                <a:solidFill>
                  <a:schemeClr val="tx1"/>
                </a:solidFill>
                <a:latin typeface="Arial" charset="0"/>
              </a:defRPr>
            </a:lvl6pPr>
            <a:lvl7pPr marL="2971800" indent="-228600" eaLnBrk="0" fontAlgn="base" hangingPunct="0">
              <a:lnSpc>
                <a:spcPct val="90000"/>
              </a:lnSpc>
              <a:spcBef>
                <a:spcPct val="0"/>
              </a:spcBef>
              <a:spcAft>
                <a:spcPct val="0"/>
              </a:spcAft>
              <a:defRPr sz="3000" b="1">
                <a:solidFill>
                  <a:schemeClr val="tx1"/>
                </a:solidFill>
                <a:latin typeface="Arial" charset="0"/>
              </a:defRPr>
            </a:lvl7pPr>
            <a:lvl8pPr marL="3429000" indent="-228600" eaLnBrk="0" fontAlgn="base" hangingPunct="0">
              <a:lnSpc>
                <a:spcPct val="90000"/>
              </a:lnSpc>
              <a:spcBef>
                <a:spcPct val="0"/>
              </a:spcBef>
              <a:spcAft>
                <a:spcPct val="0"/>
              </a:spcAft>
              <a:defRPr sz="3000" b="1">
                <a:solidFill>
                  <a:schemeClr val="tx1"/>
                </a:solidFill>
                <a:latin typeface="Arial" charset="0"/>
              </a:defRPr>
            </a:lvl8pPr>
            <a:lvl9pPr marL="3886200" indent="-228600" eaLnBrk="0" fontAlgn="base" hangingPunct="0">
              <a:lnSpc>
                <a:spcPct val="90000"/>
              </a:lnSpc>
              <a:spcBef>
                <a:spcPct val="0"/>
              </a:spcBef>
              <a:spcAft>
                <a:spcPct val="0"/>
              </a:spcAft>
              <a:defRPr sz="3000" b="1">
                <a:solidFill>
                  <a:schemeClr val="tx1"/>
                </a:solidFill>
                <a:latin typeface="Arial" charset="0"/>
              </a:defRPr>
            </a:lvl9pPr>
          </a:lstStyle>
          <a:p>
            <a:pPr>
              <a:lnSpc>
                <a:spcPct val="105000"/>
              </a:lnSpc>
              <a:spcBef>
                <a:spcPct val="15000"/>
              </a:spcBef>
              <a:spcAft>
                <a:spcPct val="15000"/>
              </a:spcAft>
              <a:buFontTx/>
              <a:buAutoNum type="arabicPeriod"/>
            </a:pPr>
            <a:r>
              <a:rPr lang="en-US" altLang="en-US" sz="1400">
                <a:latin typeface="Helvetica" charset="0"/>
              </a:rPr>
              <a:t>Send IKE policy set and R1’s DH key</a:t>
            </a:r>
            <a:endParaRPr lang="en-US" altLang="en-US" sz="800">
              <a:latin typeface="Helvetica" charset="0"/>
            </a:endParaRPr>
          </a:p>
          <a:p>
            <a:pPr>
              <a:lnSpc>
                <a:spcPct val="105000"/>
              </a:lnSpc>
              <a:spcBef>
                <a:spcPct val="15000"/>
              </a:spcBef>
              <a:spcAft>
                <a:spcPct val="15000"/>
              </a:spcAft>
              <a:buFontTx/>
              <a:buAutoNum type="arabicPeriod"/>
            </a:pPr>
            <a:endParaRPr lang="en-US" altLang="en-US" sz="1600">
              <a:latin typeface="Helvetica" charset="0"/>
            </a:endParaRPr>
          </a:p>
          <a:p>
            <a:pPr>
              <a:lnSpc>
                <a:spcPct val="105000"/>
              </a:lnSpc>
              <a:spcBef>
                <a:spcPct val="15000"/>
              </a:spcBef>
              <a:spcAft>
                <a:spcPct val="15000"/>
              </a:spcAft>
              <a:buFontTx/>
              <a:buAutoNum type="arabicPeriod"/>
            </a:pPr>
            <a:endParaRPr lang="en-US" altLang="en-US" sz="1600">
              <a:latin typeface="Helvetica" charset="0"/>
            </a:endParaRPr>
          </a:p>
          <a:p>
            <a:pPr>
              <a:lnSpc>
                <a:spcPct val="105000"/>
              </a:lnSpc>
              <a:spcBef>
                <a:spcPct val="15000"/>
              </a:spcBef>
              <a:spcAft>
                <a:spcPct val="15000"/>
              </a:spcAft>
              <a:buFontTx/>
              <a:buAutoNum type="arabicPeriod" startAt="3"/>
            </a:pPr>
            <a:r>
              <a:rPr lang="en-US" altLang="en-US" sz="1400">
                <a:latin typeface="Helvetica" charset="0"/>
              </a:rPr>
              <a:t>Calculate shared secret, verify peer identify, and confirm with peer</a:t>
            </a:r>
          </a:p>
        </p:txBody>
      </p:sp>
      <p:sp>
        <p:nvSpPr>
          <p:cNvPr id="51210" name="Line 10"/>
          <p:cNvSpPr>
            <a:spLocks noChangeShapeType="1"/>
          </p:cNvSpPr>
          <p:nvPr/>
        </p:nvSpPr>
        <p:spPr bwMode="auto">
          <a:xfrm>
            <a:off x="3719513" y="3117850"/>
            <a:ext cx="1885950" cy="1588"/>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1211" name="Line 11"/>
          <p:cNvSpPr>
            <a:spLocks noChangeShapeType="1"/>
          </p:cNvSpPr>
          <p:nvPr/>
        </p:nvSpPr>
        <p:spPr bwMode="auto">
          <a:xfrm flipV="1">
            <a:off x="1981200" y="1878013"/>
            <a:ext cx="5105400" cy="11112"/>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1212" name="Line 12"/>
          <p:cNvSpPr>
            <a:spLocks noChangeShapeType="1"/>
          </p:cNvSpPr>
          <p:nvPr/>
        </p:nvSpPr>
        <p:spPr bwMode="auto">
          <a:xfrm>
            <a:off x="7072313" y="1525588"/>
            <a:ext cx="0" cy="528637"/>
          </a:xfrm>
          <a:prstGeom prst="line">
            <a:avLst/>
          </a:prstGeom>
          <a:noFill/>
          <a:ln w="38100">
            <a:solidFill>
              <a:schemeClr val="accent2"/>
            </a:solidFill>
            <a:round/>
            <a:headEnd type="none" w="sm" len="sm"/>
            <a:tailEnd type="none" w="sm" len="sm"/>
          </a:ln>
          <a:extLst>
            <a:ext uri="{909E8E84-426E-40DD-AFC4-6F175D3DCCD1}">
              <a14:hiddenFill xmlns:a14="http://schemas.microsoft.com/office/drawing/2010/main">
                <a:noFill/>
              </a14:hiddenFill>
            </a:ext>
          </a:extLst>
        </p:spPr>
        <p:txBody>
          <a:bodyPr anchor="ctr">
            <a:spAutoFit/>
          </a:bodyPr>
          <a:lstStyle/>
          <a:p>
            <a:endParaRPr lang="en-US"/>
          </a:p>
        </p:txBody>
      </p:sp>
      <p:sp>
        <p:nvSpPr>
          <p:cNvPr id="51213" name="Line 13"/>
          <p:cNvSpPr>
            <a:spLocks noChangeShapeType="1"/>
          </p:cNvSpPr>
          <p:nvPr/>
        </p:nvSpPr>
        <p:spPr bwMode="auto">
          <a:xfrm rot="-5400000">
            <a:off x="7336632" y="1413669"/>
            <a:ext cx="0" cy="528637"/>
          </a:xfrm>
          <a:prstGeom prst="line">
            <a:avLst/>
          </a:prstGeom>
          <a:noFill/>
          <a:ln w="38100">
            <a:solidFill>
              <a:schemeClr val="accent2"/>
            </a:solidFill>
            <a:round/>
            <a:headEnd type="none" w="sm" len="sm"/>
            <a:tailEnd type="none" w="sm" len="sm"/>
          </a:ln>
          <a:extLst>
            <a:ext uri="{909E8E84-426E-40DD-AFC4-6F175D3DCCD1}">
              <a14:hiddenFill xmlns:a14="http://schemas.microsoft.com/office/drawing/2010/main">
                <a:noFill/>
              </a14:hiddenFill>
            </a:ext>
          </a:extLst>
        </p:spPr>
        <p:txBody>
          <a:bodyPr anchor="ctr">
            <a:spAutoFit/>
          </a:bodyPr>
          <a:lstStyle/>
          <a:p>
            <a:endParaRPr lang="en-US"/>
          </a:p>
        </p:txBody>
      </p:sp>
      <p:sp>
        <p:nvSpPr>
          <p:cNvPr id="51214" name="Line 14"/>
          <p:cNvSpPr>
            <a:spLocks noChangeShapeType="1"/>
          </p:cNvSpPr>
          <p:nvPr/>
        </p:nvSpPr>
        <p:spPr bwMode="auto">
          <a:xfrm>
            <a:off x="1970088" y="1595438"/>
            <a:ext cx="0" cy="528637"/>
          </a:xfrm>
          <a:prstGeom prst="line">
            <a:avLst/>
          </a:prstGeom>
          <a:noFill/>
          <a:ln w="38100">
            <a:solidFill>
              <a:schemeClr val="accent2"/>
            </a:solidFill>
            <a:round/>
            <a:headEnd type="none" w="sm" len="sm"/>
            <a:tailEnd type="none" w="sm" len="sm"/>
          </a:ln>
          <a:extLst>
            <a:ext uri="{909E8E84-426E-40DD-AFC4-6F175D3DCCD1}">
              <a14:hiddenFill xmlns:a14="http://schemas.microsoft.com/office/drawing/2010/main">
                <a:noFill/>
              </a14:hiddenFill>
            </a:ext>
          </a:extLst>
        </p:spPr>
        <p:txBody>
          <a:bodyPr anchor="ctr">
            <a:spAutoFit/>
          </a:bodyPr>
          <a:lstStyle/>
          <a:p>
            <a:endParaRPr lang="en-US"/>
          </a:p>
        </p:txBody>
      </p:sp>
      <p:sp>
        <p:nvSpPr>
          <p:cNvPr id="51215" name="Line 15"/>
          <p:cNvSpPr>
            <a:spLocks noChangeShapeType="1"/>
          </p:cNvSpPr>
          <p:nvPr/>
        </p:nvSpPr>
        <p:spPr bwMode="auto">
          <a:xfrm rot="-5400000">
            <a:off x="1705769" y="1483519"/>
            <a:ext cx="0" cy="528638"/>
          </a:xfrm>
          <a:prstGeom prst="line">
            <a:avLst/>
          </a:prstGeom>
          <a:noFill/>
          <a:ln w="38100">
            <a:solidFill>
              <a:schemeClr val="accent2"/>
            </a:solidFill>
            <a:round/>
            <a:headEnd type="none" w="sm" len="sm"/>
            <a:tailEnd type="none" w="sm" len="sm"/>
          </a:ln>
          <a:extLst>
            <a:ext uri="{909E8E84-426E-40DD-AFC4-6F175D3DCCD1}">
              <a14:hiddenFill xmlns:a14="http://schemas.microsoft.com/office/drawing/2010/main">
                <a:noFill/>
              </a14:hiddenFill>
            </a:ext>
          </a:extLst>
        </p:spPr>
        <p:txBody>
          <a:bodyPr anchor="ctr">
            <a:spAutoFit/>
          </a:bodyPr>
          <a:lstStyle/>
          <a:p>
            <a:endParaRPr lang="en-US"/>
          </a:p>
        </p:txBody>
      </p:sp>
      <p:pic>
        <p:nvPicPr>
          <p:cNvPr id="51216" name="Picture 16" descr="Rou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1592263"/>
            <a:ext cx="838200" cy="588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17" name="Picture 17" descr="Rou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7400" y="1592263"/>
            <a:ext cx="838200" cy="588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18" name="Picture 18" descr="P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088" y="1344613"/>
            <a:ext cx="757237" cy="79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19" name="Picture 19" descr="P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48538" y="1262063"/>
            <a:ext cx="757237" cy="79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20" name="Rectangle 20"/>
          <p:cNvSpPr>
            <a:spLocks noChangeArrowheads="1"/>
          </p:cNvSpPr>
          <p:nvPr/>
        </p:nvSpPr>
        <p:spPr bwMode="auto">
          <a:xfrm>
            <a:off x="685800" y="2927350"/>
            <a:ext cx="7918450" cy="2406650"/>
          </a:xfrm>
          <a:prstGeom prst="rect">
            <a:avLst/>
          </a:prstGeom>
          <a:noFill/>
          <a:ln w="57150">
            <a:solidFill>
              <a:srgbClr val="000099"/>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3000" b="1">
                <a:solidFill>
                  <a:schemeClr val="tx1"/>
                </a:solidFill>
                <a:latin typeface="Arial" charset="0"/>
              </a:defRPr>
            </a:lvl1pPr>
            <a:lvl2pPr marL="742950" indent="-285750">
              <a:defRPr sz="3000" b="1">
                <a:solidFill>
                  <a:schemeClr val="tx1"/>
                </a:solidFill>
                <a:latin typeface="Arial" charset="0"/>
              </a:defRPr>
            </a:lvl2pPr>
            <a:lvl3pPr marL="1143000" indent="-228600">
              <a:defRPr sz="3000" b="1">
                <a:solidFill>
                  <a:schemeClr val="tx1"/>
                </a:solidFill>
                <a:latin typeface="Arial" charset="0"/>
              </a:defRPr>
            </a:lvl3pPr>
            <a:lvl4pPr marL="1600200" indent="-228600">
              <a:defRPr sz="3000" b="1">
                <a:solidFill>
                  <a:schemeClr val="tx1"/>
                </a:solidFill>
                <a:latin typeface="Arial" charset="0"/>
              </a:defRPr>
            </a:lvl4pPr>
            <a:lvl5pPr marL="2057400" indent="-228600">
              <a:defRPr sz="3000" b="1">
                <a:solidFill>
                  <a:schemeClr val="tx1"/>
                </a:solidFill>
                <a:latin typeface="Arial" charset="0"/>
              </a:defRPr>
            </a:lvl5pPr>
            <a:lvl6pPr marL="2514600" indent="-228600" eaLnBrk="0" fontAlgn="base" hangingPunct="0">
              <a:lnSpc>
                <a:spcPct val="90000"/>
              </a:lnSpc>
              <a:spcBef>
                <a:spcPct val="0"/>
              </a:spcBef>
              <a:spcAft>
                <a:spcPct val="0"/>
              </a:spcAft>
              <a:defRPr sz="3000" b="1">
                <a:solidFill>
                  <a:schemeClr val="tx1"/>
                </a:solidFill>
                <a:latin typeface="Arial" charset="0"/>
              </a:defRPr>
            </a:lvl6pPr>
            <a:lvl7pPr marL="2971800" indent="-228600" eaLnBrk="0" fontAlgn="base" hangingPunct="0">
              <a:lnSpc>
                <a:spcPct val="90000"/>
              </a:lnSpc>
              <a:spcBef>
                <a:spcPct val="0"/>
              </a:spcBef>
              <a:spcAft>
                <a:spcPct val="0"/>
              </a:spcAft>
              <a:defRPr sz="3000" b="1">
                <a:solidFill>
                  <a:schemeClr val="tx1"/>
                </a:solidFill>
                <a:latin typeface="Arial" charset="0"/>
              </a:defRPr>
            </a:lvl7pPr>
            <a:lvl8pPr marL="3429000" indent="-228600" eaLnBrk="0" fontAlgn="base" hangingPunct="0">
              <a:lnSpc>
                <a:spcPct val="90000"/>
              </a:lnSpc>
              <a:spcBef>
                <a:spcPct val="0"/>
              </a:spcBef>
              <a:spcAft>
                <a:spcPct val="0"/>
              </a:spcAft>
              <a:defRPr sz="3000" b="1">
                <a:solidFill>
                  <a:schemeClr val="tx1"/>
                </a:solidFill>
                <a:latin typeface="Arial" charset="0"/>
              </a:defRPr>
            </a:lvl8pPr>
            <a:lvl9pPr marL="3886200" indent="-228600" eaLnBrk="0" fontAlgn="base" hangingPunct="0">
              <a:lnSpc>
                <a:spcPct val="90000"/>
              </a:lnSpc>
              <a:spcBef>
                <a:spcPct val="0"/>
              </a:spcBef>
              <a:spcAft>
                <a:spcPct val="0"/>
              </a:spcAft>
              <a:defRPr sz="3000" b="1">
                <a:solidFill>
                  <a:schemeClr val="tx1"/>
                </a:solidFill>
                <a:latin typeface="Arial" charset="0"/>
              </a:defRPr>
            </a:lvl9pPr>
          </a:lstStyle>
          <a:p>
            <a:endParaRPr lang="en-US" altLang="en-US"/>
          </a:p>
        </p:txBody>
      </p:sp>
      <p:sp>
        <p:nvSpPr>
          <p:cNvPr id="51221" name="Text Box 21"/>
          <p:cNvSpPr txBox="1">
            <a:spLocks noChangeArrowheads="1"/>
          </p:cNvSpPr>
          <p:nvPr/>
        </p:nvSpPr>
        <p:spPr bwMode="auto">
          <a:xfrm>
            <a:off x="576263" y="5478463"/>
            <a:ext cx="236061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defRPr sz="3000" b="1">
                <a:solidFill>
                  <a:schemeClr val="tx1"/>
                </a:solidFill>
                <a:latin typeface="Arial" charset="0"/>
              </a:defRPr>
            </a:lvl1pPr>
            <a:lvl2pPr marL="742950" indent="-285750">
              <a:defRPr sz="3000" b="1">
                <a:solidFill>
                  <a:schemeClr val="tx1"/>
                </a:solidFill>
                <a:latin typeface="Arial" charset="0"/>
              </a:defRPr>
            </a:lvl2pPr>
            <a:lvl3pPr marL="1143000" indent="-228600">
              <a:defRPr sz="3000" b="1">
                <a:solidFill>
                  <a:schemeClr val="tx1"/>
                </a:solidFill>
                <a:latin typeface="Arial" charset="0"/>
              </a:defRPr>
            </a:lvl3pPr>
            <a:lvl4pPr marL="1600200" indent="-228600">
              <a:defRPr sz="3000" b="1">
                <a:solidFill>
                  <a:schemeClr val="tx1"/>
                </a:solidFill>
                <a:latin typeface="Arial" charset="0"/>
              </a:defRPr>
            </a:lvl4pPr>
            <a:lvl5pPr marL="2057400" indent="-228600">
              <a:defRPr sz="3000" b="1">
                <a:solidFill>
                  <a:schemeClr val="tx1"/>
                </a:solidFill>
                <a:latin typeface="Arial" charset="0"/>
              </a:defRPr>
            </a:lvl5pPr>
            <a:lvl6pPr marL="2514600" indent="-228600" eaLnBrk="0" fontAlgn="base" hangingPunct="0">
              <a:lnSpc>
                <a:spcPct val="90000"/>
              </a:lnSpc>
              <a:spcBef>
                <a:spcPct val="0"/>
              </a:spcBef>
              <a:spcAft>
                <a:spcPct val="0"/>
              </a:spcAft>
              <a:defRPr sz="3000" b="1">
                <a:solidFill>
                  <a:schemeClr val="tx1"/>
                </a:solidFill>
                <a:latin typeface="Arial" charset="0"/>
              </a:defRPr>
            </a:lvl6pPr>
            <a:lvl7pPr marL="2971800" indent="-228600" eaLnBrk="0" fontAlgn="base" hangingPunct="0">
              <a:lnSpc>
                <a:spcPct val="90000"/>
              </a:lnSpc>
              <a:spcBef>
                <a:spcPct val="0"/>
              </a:spcBef>
              <a:spcAft>
                <a:spcPct val="0"/>
              </a:spcAft>
              <a:defRPr sz="3000" b="1">
                <a:solidFill>
                  <a:schemeClr val="tx1"/>
                </a:solidFill>
                <a:latin typeface="Arial" charset="0"/>
              </a:defRPr>
            </a:lvl7pPr>
            <a:lvl8pPr marL="3429000" indent="-228600" eaLnBrk="0" fontAlgn="base" hangingPunct="0">
              <a:lnSpc>
                <a:spcPct val="90000"/>
              </a:lnSpc>
              <a:spcBef>
                <a:spcPct val="0"/>
              </a:spcBef>
              <a:spcAft>
                <a:spcPct val="0"/>
              </a:spcAft>
              <a:defRPr sz="3000" b="1">
                <a:solidFill>
                  <a:schemeClr val="tx1"/>
                </a:solidFill>
                <a:latin typeface="Arial" charset="0"/>
              </a:defRPr>
            </a:lvl8pPr>
            <a:lvl9pPr marL="3886200" indent="-228600" eaLnBrk="0" fontAlgn="base" hangingPunct="0">
              <a:lnSpc>
                <a:spcPct val="90000"/>
              </a:lnSpc>
              <a:spcBef>
                <a:spcPct val="0"/>
              </a:spcBef>
              <a:spcAft>
                <a:spcPct val="0"/>
              </a:spcAft>
              <a:defRPr sz="3000" b="1">
                <a:solidFill>
                  <a:schemeClr val="tx1"/>
                </a:solidFill>
                <a:latin typeface="Arial" charset="0"/>
              </a:defRPr>
            </a:lvl9pPr>
          </a:lstStyle>
          <a:p>
            <a:r>
              <a:rPr lang="en-US" altLang="en-US" sz="1600">
                <a:latin typeface="Helvetica" charset="0"/>
              </a:rPr>
              <a:t>IKE Phase 2 Exchange</a:t>
            </a:r>
          </a:p>
        </p:txBody>
      </p:sp>
      <p:sp>
        <p:nvSpPr>
          <p:cNvPr id="51222" name="Text Box 22"/>
          <p:cNvSpPr txBox="1">
            <a:spLocks noChangeArrowheads="1"/>
          </p:cNvSpPr>
          <p:nvPr/>
        </p:nvSpPr>
        <p:spPr bwMode="auto">
          <a:xfrm>
            <a:off x="1295400" y="5937250"/>
            <a:ext cx="2019300" cy="60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a:defRPr sz="3000" b="1">
                <a:solidFill>
                  <a:schemeClr val="tx1"/>
                </a:solidFill>
                <a:latin typeface="Arial" charset="0"/>
              </a:defRPr>
            </a:lvl1pPr>
            <a:lvl2pPr marL="742950" indent="-285750">
              <a:defRPr sz="3000" b="1">
                <a:solidFill>
                  <a:schemeClr val="tx1"/>
                </a:solidFill>
                <a:latin typeface="Arial" charset="0"/>
              </a:defRPr>
            </a:lvl2pPr>
            <a:lvl3pPr marL="1143000" indent="-228600">
              <a:defRPr sz="3000" b="1">
                <a:solidFill>
                  <a:schemeClr val="tx1"/>
                </a:solidFill>
                <a:latin typeface="Arial" charset="0"/>
              </a:defRPr>
            </a:lvl3pPr>
            <a:lvl4pPr marL="1600200" indent="-228600">
              <a:defRPr sz="3000" b="1">
                <a:solidFill>
                  <a:schemeClr val="tx1"/>
                </a:solidFill>
                <a:latin typeface="Arial" charset="0"/>
              </a:defRPr>
            </a:lvl4pPr>
            <a:lvl5pPr marL="2057400" indent="-228600">
              <a:defRPr sz="3000" b="1">
                <a:solidFill>
                  <a:schemeClr val="tx1"/>
                </a:solidFill>
                <a:latin typeface="Arial" charset="0"/>
              </a:defRPr>
            </a:lvl5pPr>
            <a:lvl6pPr marL="2514600" indent="-228600" eaLnBrk="0" fontAlgn="base" hangingPunct="0">
              <a:lnSpc>
                <a:spcPct val="90000"/>
              </a:lnSpc>
              <a:spcBef>
                <a:spcPct val="0"/>
              </a:spcBef>
              <a:spcAft>
                <a:spcPct val="0"/>
              </a:spcAft>
              <a:defRPr sz="3000" b="1">
                <a:solidFill>
                  <a:schemeClr val="tx1"/>
                </a:solidFill>
                <a:latin typeface="Arial" charset="0"/>
              </a:defRPr>
            </a:lvl6pPr>
            <a:lvl7pPr marL="2971800" indent="-228600" eaLnBrk="0" fontAlgn="base" hangingPunct="0">
              <a:lnSpc>
                <a:spcPct val="90000"/>
              </a:lnSpc>
              <a:spcBef>
                <a:spcPct val="0"/>
              </a:spcBef>
              <a:spcAft>
                <a:spcPct val="0"/>
              </a:spcAft>
              <a:defRPr sz="3000" b="1">
                <a:solidFill>
                  <a:schemeClr val="tx1"/>
                </a:solidFill>
                <a:latin typeface="Arial" charset="0"/>
              </a:defRPr>
            </a:lvl7pPr>
            <a:lvl8pPr marL="3429000" indent="-228600" eaLnBrk="0" fontAlgn="base" hangingPunct="0">
              <a:lnSpc>
                <a:spcPct val="90000"/>
              </a:lnSpc>
              <a:spcBef>
                <a:spcPct val="0"/>
              </a:spcBef>
              <a:spcAft>
                <a:spcPct val="0"/>
              </a:spcAft>
              <a:defRPr sz="3000" b="1">
                <a:solidFill>
                  <a:schemeClr val="tx1"/>
                </a:solidFill>
                <a:latin typeface="Arial" charset="0"/>
              </a:defRPr>
            </a:lvl8pPr>
            <a:lvl9pPr marL="3886200" indent="-228600" eaLnBrk="0" fontAlgn="base" hangingPunct="0">
              <a:lnSpc>
                <a:spcPct val="90000"/>
              </a:lnSpc>
              <a:spcBef>
                <a:spcPct val="0"/>
              </a:spcBef>
              <a:spcAft>
                <a:spcPct val="0"/>
              </a:spcAft>
              <a:defRPr sz="3000" b="1">
                <a:solidFill>
                  <a:schemeClr val="tx1"/>
                </a:solidFill>
                <a:latin typeface="Arial" charset="0"/>
              </a:defRPr>
            </a:lvl9pPr>
          </a:lstStyle>
          <a:p>
            <a:pPr algn="ctr">
              <a:lnSpc>
                <a:spcPct val="105000"/>
              </a:lnSpc>
              <a:spcBef>
                <a:spcPct val="15000"/>
              </a:spcBef>
              <a:spcAft>
                <a:spcPct val="15000"/>
              </a:spcAft>
            </a:pPr>
            <a:r>
              <a:rPr lang="en-US" altLang="en-US" sz="1400" b="0">
                <a:latin typeface="Helvetica" charset="0"/>
              </a:rPr>
              <a:t>Negotiate IPsec policy</a:t>
            </a:r>
          </a:p>
          <a:p>
            <a:pPr algn="ctr">
              <a:lnSpc>
                <a:spcPct val="105000"/>
              </a:lnSpc>
              <a:spcBef>
                <a:spcPct val="15000"/>
              </a:spcBef>
              <a:spcAft>
                <a:spcPct val="15000"/>
              </a:spcAft>
            </a:pPr>
            <a:endParaRPr lang="en-US" altLang="en-US" sz="1400" b="0">
              <a:latin typeface="Helvetica" charset="0"/>
            </a:endParaRPr>
          </a:p>
        </p:txBody>
      </p:sp>
      <p:sp>
        <p:nvSpPr>
          <p:cNvPr id="51223" name="Text Box 23"/>
          <p:cNvSpPr txBox="1">
            <a:spLocks noChangeArrowheads="1"/>
          </p:cNvSpPr>
          <p:nvPr/>
        </p:nvSpPr>
        <p:spPr bwMode="auto">
          <a:xfrm>
            <a:off x="5805488" y="5949950"/>
            <a:ext cx="2500312" cy="60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a:defRPr sz="3000" b="1">
                <a:solidFill>
                  <a:schemeClr val="tx1"/>
                </a:solidFill>
                <a:latin typeface="Arial" charset="0"/>
              </a:defRPr>
            </a:lvl1pPr>
            <a:lvl2pPr marL="742950" indent="-285750">
              <a:defRPr sz="3000" b="1">
                <a:solidFill>
                  <a:schemeClr val="tx1"/>
                </a:solidFill>
                <a:latin typeface="Arial" charset="0"/>
              </a:defRPr>
            </a:lvl2pPr>
            <a:lvl3pPr marL="1143000" indent="-228600">
              <a:defRPr sz="3000" b="1">
                <a:solidFill>
                  <a:schemeClr val="tx1"/>
                </a:solidFill>
                <a:latin typeface="Arial" charset="0"/>
              </a:defRPr>
            </a:lvl3pPr>
            <a:lvl4pPr marL="1600200" indent="-228600">
              <a:defRPr sz="3000" b="1">
                <a:solidFill>
                  <a:schemeClr val="tx1"/>
                </a:solidFill>
                <a:latin typeface="Arial" charset="0"/>
              </a:defRPr>
            </a:lvl4pPr>
            <a:lvl5pPr marL="2057400" indent="-228600">
              <a:defRPr sz="3000" b="1">
                <a:solidFill>
                  <a:schemeClr val="tx1"/>
                </a:solidFill>
                <a:latin typeface="Arial" charset="0"/>
              </a:defRPr>
            </a:lvl5pPr>
            <a:lvl6pPr marL="2514600" indent="-228600" eaLnBrk="0" fontAlgn="base" hangingPunct="0">
              <a:lnSpc>
                <a:spcPct val="90000"/>
              </a:lnSpc>
              <a:spcBef>
                <a:spcPct val="0"/>
              </a:spcBef>
              <a:spcAft>
                <a:spcPct val="0"/>
              </a:spcAft>
              <a:defRPr sz="3000" b="1">
                <a:solidFill>
                  <a:schemeClr val="tx1"/>
                </a:solidFill>
                <a:latin typeface="Arial" charset="0"/>
              </a:defRPr>
            </a:lvl6pPr>
            <a:lvl7pPr marL="2971800" indent="-228600" eaLnBrk="0" fontAlgn="base" hangingPunct="0">
              <a:lnSpc>
                <a:spcPct val="90000"/>
              </a:lnSpc>
              <a:spcBef>
                <a:spcPct val="0"/>
              </a:spcBef>
              <a:spcAft>
                <a:spcPct val="0"/>
              </a:spcAft>
              <a:defRPr sz="3000" b="1">
                <a:solidFill>
                  <a:schemeClr val="tx1"/>
                </a:solidFill>
                <a:latin typeface="Arial" charset="0"/>
              </a:defRPr>
            </a:lvl7pPr>
            <a:lvl8pPr marL="3429000" indent="-228600" eaLnBrk="0" fontAlgn="base" hangingPunct="0">
              <a:lnSpc>
                <a:spcPct val="90000"/>
              </a:lnSpc>
              <a:spcBef>
                <a:spcPct val="0"/>
              </a:spcBef>
              <a:spcAft>
                <a:spcPct val="0"/>
              </a:spcAft>
              <a:defRPr sz="3000" b="1">
                <a:solidFill>
                  <a:schemeClr val="tx1"/>
                </a:solidFill>
                <a:latin typeface="Arial" charset="0"/>
              </a:defRPr>
            </a:lvl8pPr>
            <a:lvl9pPr marL="3886200" indent="-228600" eaLnBrk="0" fontAlgn="base" hangingPunct="0">
              <a:lnSpc>
                <a:spcPct val="90000"/>
              </a:lnSpc>
              <a:spcBef>
                <a:spcPct val="0"/>
              </a:spcBef>
              <a:spcAft>
                <a:spcPct val="0"/>
              </a:spcAft>
              <a:defRPr sz="3000" b="1">
                <a:solidFill>
                  <a:schemeClr val="tx1"/>
                </a:solidFill>
                <a:latin typeface="Arial" charset="0"/>
              </a:defRPr>
            </a:lvl9pPr>
          </a:lstStyle>
          <a:p>
            <a:pPr algn="ctr">
              <a:lnSpc>
                <a:spcPct val="105000"/>
              </a:lnSpc>
              <a:spcBef>
                <a:spcPct val="15000"/>
              </a:spcBef>
              <a:spcAft>
                <a:spcPct val="15000"/>
              </a:spcAft>
            </a:pPr>
            <a:r>
              <a:rPr lang="en-US" altLang="en-US" sz="1400" b="0">
                <a:latin typeface="Helvetica" charset="0"/>
              </a:rPr>
              <a:t>Negotiate IPsec policy</a:t>
            </a:r>
          </a:p>
          <a:p>
            <a:pPr algn="ctr">
              <a:lnSpc>
                <a:spcPct val="105000"/>
              </a:lnSpc>
              <a:spcBef>
                <a:spcPct val="15000"/>
              </a:spcBef>
              <a:spcAft>
                <a:spcPct val="15000"/>
              </a:spcAft>
            </a:pPr>
            <a:endParaRPr lang="en-US" altLang="en-US" sz="1400" b="0">
              <a:latin typeface="Helvetica" charset="0"/>
            </a:endParaRPr>
          </a:p>
        </p:txBody>
      </p:sp>
      <p:sp>
        <p:nvSpPr>
          <p:cNvPr id="51224" name="Line 24"/>
          <p:cNvSpPr>
            <a:spLocks noChangeShapeType="1"/>
          </p:cNvSpPr>
          <p:nvPr/>
        </p:nvSpPr>
        <p:spPr bwMode="auto">
          <a:xfrm>
            <a:off x="3724275" y="6005513"/>
            <a:ext cx="1885950" cy="1587"/>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1225" name="Line 25"/>
          <p:cNvSpPr>
            <a:spLocks noChangeShapeType="1"/>
          </p:cNvSpPr>
          <p:nvPr/>
        </p:nvSpPr>
        <p:spPr bwMode="auto">
          <a:xfrm flipH="1">
            <a:off x="3679825" y="6178550"/>
            <a:ext cx="1901825" cy="1588"/>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1226" name="Rectangle 26"/>
          <p:cNvSpPr>
            <a:spLocks noChangeArrowheads="1"/>
          </p:cNvSpPr>
          <p:nvPr/>
        </p:nvSpPr>
        <p:spPr bwMode="auto">
          <a:xfrm>
            <a:off x="685800" y="5815013"/>
            <a:ext cx="7924800" cy="609600"/>
          </a:xfrm>
          <a:prstGeom prst="rect">
            <a:avLst/>
          </a:prstGeom>
          <a:noFill/>
          <a:ln w="57150">
            <a:solidFill>
              <a:srgbClr val="000099"/>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3000" b="1">
                <a:solidFill>
                  <a:schemeClr val="tx1"/>
                </a:solidFill>
                <a:latin typeface="Arial" charset="0"/>
              </a:defRPr>
            </a:lvl1pPr>
            <a:lvl2pPr marL="742950" indent="-285750">
              <a:defRPr sz="3000" b="1">
                <a:solidFill>
                  <a:schemeClr val="tx1"/>
                </a:solidFill>
                <a:latin typeface="Arial" charset="0"/>
              </a:defRPr>
            </a:lvl2pPr>
            <a:lvl3pPr marL="1143000" indent="-228600">
              <a:defRPr sz="3000" b="1">
                <a:solidFill>
                  <a:schemeClr val="tx1"/>
                </a:solidFill>
                <a:latin typeface="Arial" charset="0"/>
              </a:defRPr>
            </a:lvl3pPr>
            <a:lvl4pPr marL="1600200" indent="-228600">
              <a:defRPr sz="3000" b="1">
                <a:solidFill>
                  <a:schemeClr val="tx1"/>
                </a:solidFill>
                <a:latin typeface="Arial" charset="0"/>
              </a:defRPr>
            </a:lvl4pPr>
            <a:lvl5pPr marL="2057400" indent="-228600">
              <a:defRPr sz="3000" b="1">
                <a:solidFill>
                  <a:schemeClr val="tx1"/>
                </a:solidFill>
                <a:latin typeface="Arial" charset="0"/>
              </a:defRPr>
            </a:lvl5pPr>
            <a:lvl6pPr marL="2514600" indent="-228600" eaLnBrk="0" fontAlgn="base" hangingPunct="0">
              <a:lnSpc>
                <a:spcPct val="90000"/>
              </a:lnSpc>
              <a:spcBef>
                <a:spcPct val="0"/>
              </a:spcBef>
              <a:spcAft>
                <a:spcPct val="0"/>
              </a:spcAft>
              <a:defRPr sz="3000" b="1">
                <a:solidFill>
                  <a:schemeClr val="tx1"/>
                </a:solidFill>
                <a:latin typeface="Arial" charset="0"/>
              </a:defRPr>
            </a:lvl6pPr>
            <a:lvl7pPr marL="2971800" indent="-228600" eaLnBrk="0" fontAlgn="base" hangingPunct="0">
              <a:lnSpc>
                <a:spcPct val="90000"/>
              </a:lnSpc>
              <a:spcBef>
                <a:spcPct val="0"/>
              </a:spcBef>
              <a:spcAft>
                <a:spcPct val="0"/>
              </a:spcAft>
              <a:defRPr sz="3000" b="1">
                <a:solidFill>
                  <a:schemeClr val="tx1"/>
                </a:solidFill>
                <a:latin typeface="Arial" charset="0"/>
              </a:defRPr>
            </a:lvl7pPr>
            <a:lvl8pPr marL="3429000" indent="-228600" eaLnBrk="0" fontAlgn="base" hangingPunct="0">
              <a:lnSpc>
                <a:spcPct val="90000"/>
              </a:lnSpc>
              <a:spcBef>
                <a:spcPct val="0"/>
              </a:spcBef>
              <a:spcAft>
                <a:spcPct val="0"/>
              </a:spcAft>
              <a:defRPr sz="3000" b="1">
                <a:solidFill>
                  <a:schemeClr val="tx1"/>
                </a:solidFill>
                <a:latin typeface="Arial" charset="0"/>
              </a:defRPr>
            </a:lvl8pPr>
            <a:lvl9pPr marL="3886200" indent="-228600" eaLnBrk="0" fontAlgn="base" hangingPunct="0">
              <a:lnSpc>
                <a:spcPct val="90000"/>
              </a:lnSpc>
              <a:spcBef>
                <a:spcPct val="0"/>
              </a:spcBef>
              <a:spcAft>
                <a:spcPct val="0"/>
              </a:spcAft>
              <a:defRPr sz="3000" b="1">
                <a:solidFill>
                  <a:schemeClr val="tx1"/>
                </a:solidFill>
                <a:latin typeface="Arial" charset="0"/>
              </a:defRPr>
            </a:lvl9pPr>
          </a:lstStyle>
          <a:p>
            <a:endParaRPr lang="en-US" altLang="en-US"/>
          </a:p>
        </p:txBody>
      </p:sp>
      <p:sp>
        <p:nvSpPr>
          <p:cNvPr id="51227" name="Text Box 27"/>
          <p:cNvSpPr txBox="1">
            <a:spLocks noChangeArrowheads="1"/>
          </p:cNvSpPr>
          <p:nvPr/>
        </p:nvSpPr>
        <p:spPr bwMode="auto">
          <a:xfrm>
            <a:off x="5637213" y="2971800"/>
            <a:ext cx="619125" cy="742950"/>
          </a:xfrm>
          <a:prstGeom prst="rect">
            <a:avLst/>
          </a:prstGeom>
          <a:solidFill>
            <a:srgbClr val="F0C566"/>
          </a:solidFill>
          <a:ln w="12700">
            <a:solidFill>
              <a:schemeClr val="tx1"/>
            </a:solidFill>
            <a:miter lim="800000"/>
            <a:headEnd/>
            <a:tailEnd/>
          </a:ln>
        </p:spPr>
        <p:txBody>
          <a:bodyPr>
            <a:spAutoFit/>
          </a:bodyPr>
          <a:lstStyle>
            <a:lvl1pPr>
              <a:defRPr sz="3000" b="1">
                <a:solidFill>
                  <a:schemeClr val="tx1"/>
                </a:solidFill>
                <a:latin typeface="Arial" charset="0"/>
              </a:defRPr>
            </a:lvl1pPr>
            <a:lvl2pPr marL="742950" indent="-285750">
              <a:defRPr sz="3000" b="1">
                <a:solidFill>
                  <a:schemeClr val="tx1"/>
                </a:solidFill>
                <a:latin typeface="Arial" charset="0"/>
              </a:defRPr>
            </a:lvl2pPr>
            <a:lvl3pPr marL="1143000" indent="-228600">
              <a:defRPr sz="3000" b="1">
                <a:solidFill>
                  <a:schemeClr val="tx1"/>
                </a:solidFill>
                <a:latin typeface="Arial" charset="0"/>
              </a:defRPr>
            </a:lvl3pPr>
            <a:lvl4pPr marL="1600200" indent="-228600">
              <a:defRPr sz="3000" b="1">
                <a:solidFill>
                  <a:schemeClr val="tx1"/>
                </a:solidFill>
                <a:latin typeface="Arial" charset="0"/>
              </a:defRPr>
            </a:lvl4pPr>
            <a:lvl5pPr marL="2057400" indent="-228600">
              <a:defRPr sz="3000" b="1">
                <a:solidFill>
                  <a:schemeClr val="tx1"/>
                </a:solidFill>
                <a:latin typeface="Arial" charset="0"/>
              </a:defRPr>
            </a:lvl5pPr>
            <a:lvl6pPr marL="2514600" indent="-228600" eaLnBrk="0" fontAlgn="base" hangingPunct="0">
              <a:lnSpc>
                <a:spcPct val="90000"/>
              </a:lnSpc>
              <a:spcBef>
                <a:spcPct val="0"/>
              </a:spcBef>
              <a:spcAft>
                <a:spcPct val="0"/>
              </a:spcAft>
              <a:defRPr sz="3000" b="1">
                <a:solidFill>
                  <a:schemeClr val="tx1"/>
                </a:solidFill>
                <a:latin typeface="Arial" charset="0"/>
              </a:defRPr>
            </a:lvl6pPr>
            <a:lvl7pPr marL="2971800" indent="-228600" eaLnBrk="0" fontAlgn="base" hangingPunct="0">
              <a:lnSpc>
                <a:spcPct val="90000"/>
              </a:lnSpc>
              <a:spcBef>
                <a:spcPct val="0"/>
              </a:spcBef>
              <a:spcAft>
                <a:spcPct val="0"/>
              </a:spcAft>
              <a:defRPr sz="3000" b="1">
                <a:solidFill>
                  <a:schemeClr val="tx1"/>
                </a:solidFill>
                <a:latin typeface="Arial" charset="0"/>
              </a:defRPr>
            </a:lvl7pPr>
            <a:lvl8pPr marL="3429000" indent="-228600" eaLnBrk="0" fontAlgn="base" hangingPunct="0">
              <a:lnSpc>
                <a:spcPct val="90000"/>
              </a:lnSpc>
              <a:spcBef>
                <a:spcPct val="0"/>
              </a:spcBef>
              <a:spcAft>
                <a:spcPct val="0"/>
              </a:spcAft>
              <a:defRPr sz="3000" b="1">
                <a:solidFill>
                  <a:schemeClr val="tx1"/>
                </a:solidFill>
                <a:latin typeface="Arial" charset="0"/>
              </a:defRPr>
            </a:lvl8pPr>
            <a:lvl9pPr marL="3886200" indent="-228600" eaLnBrk="0" fontAlgn="base" hangingPunct="0">
              <a:lnSpc>
                <a:spcPct val="90000"/>
              </a:lnSpc>
              <a:spcBef>
                <a:spcPct val="0"/>
              </a:spcBef>
              <a:spcAft>
                <a:spcPct val="0"/>
              </a:spcAft>
              <a:defRPr sz="3000" b="1">
                <a:solidFill>
                  <a:schemeClr val="tx1"/>
                </a:solidFill>
                <a:latin typeface="Arial" charset="0"/>
              </a:defRPr>
            </a:lvl9pPr>
          </a:lstStyle>
          <a:p>
            <a:pPr algn="ctr"/>
            <a:r>
              <a:rPr lang="en-US" altLang="en-US" sz="700" b="0"/>
              <a:t>Policy</a:t>
            </a:r>
            <a:r>
              <a:rPr lang="en-US" altLang="en-US" sz="700" b="0">
                <a:latin typeface="Helvetica" charset="0"/>
              </a:rPr>
              <a:t> 15</a:t>
            </a:r>
          </a:p>
          <a:p>
            <a:pPr algn="ctr"/>
            <a:r>
              <a:rPr lang="en-US" altLang="en-US" sz="700" b="0"/>
              <a:t>DES</a:t>
            </a:r>
          </a:p>
          <a:p>
            <a:pPr algn="ctr"/>
            <a:r>
              <a:rPr lang="en-US" altLang="en-US" sz="700" b="0"/>
              <a:t>MD5</a:t>
            </a:r>
          </a:p>
          <a:p>
            <a:pPr algn="ctr"/>
            <a:r>
              <a:rPr lang="en-US" altLang="en-US" sz="700" b="0"/>
              <a:t>pre-share</a:t>
            </a:r>
          </a:p>
          <a:p>
            <a:pPr algn="ctr"/>
            <a:r>
              <a:rPr lang="en-US" altLang="en-US" sz="700" b="0"/>
              <a:t>DH1</a:t>
            </a:r>
          </a:p>
          <a:p>
            <a:pPr algn="ctr"/>
            <a:r>
              <a:rPr lang="en-US" altLang="en-US" sz="700" b="0"/>
              <a:t>lifetime</a:t>
            </a:r>
          </a:p>
        </p:txBody>
      </p:sp>
      <p:sp>
        <p:nvSpPr>
          <p:cNvPr id="1258524" name="Text Box 28"/>
          <p:cNvSpPr txBox="1">
            <a:spLocks noChangeArrowheads="1"/>
          </p:cNvSpPr>
          <p:nvPr/>
        </p:nvSpPr>
        <p:spPr bwMode="auto">
          <a:xfrm>
            <a:off x="2971800" y="2971800"/>
            <a:ext cx="614363" cy="739775"/>
          </a:xfrm>
          <a:prstGeom prst="rect">
            <a:avLst/>
          </a:prstGeom>
          <a:solidFill>
            <a:srgbClr val="F0C566"/>
          </a:solidFill>
          <a:ln w="9525">
            <a:solidFill>
              <a:schemeClr val="tx1"/>
            </a:solidFill>
            <a:miter lim="800000"/>
            <a:headEnd/>
            <a:tailEnd/>
          </a:ln>
          <a:effectLst/>
        </p:spPr>
        <p:txBody>
          <a:bodyPr>
            <a:spAutoFit/>
          </a:bodyPr>
          <a:lstStyle/>
          <a:p>
            <a:pPr algn="ctr">
              <a:defRPr/>
            </a:pPr>
            <a:r>
              <a:rPr lang="en-US" sz="700" b="0">
                <a:latin typeface="Arial" pitchFamily="34" charset="0"/>
              </a:rPr>
              <a:t>Policy 10</a:t>
            </a:r>
          </a:p>
          <a:p>
            <a:pPr algn="ctr">
              <a:defRPr/>
            </a:pPr>
            <a:r>
              <a:rPr lang="en-US" sz="700" b="0">
                <a:latin typeface="Arial" pitchFamily="34" charset="0"/>
              </a:rPr>
              <a:t>DES</a:t>
            </a:r>
          </a:p>
          <a:p>
            <a:pPr algn="ctr">
              <a:defRPr/>
            </a:pPr>
            <a:r>
              <a:rPr lang="en-US" sz="700" b="0">
                <a:latin typeface="Arial" pitchFamily="34" charset="0"/>
              </a:rPr>
              <a:t>MD5</a:t>
            </a:r>
          </a:p>
          <a:p>
            <a:pPr algn="ctr">
              <a:defRPr/>
            </a:pPr>
            <a:r>
              <a:rPr lang="en-US" sz="700" b="0">
                <a:latin typeface="Arial" pitchFamily="34" charset="0"/>
              </a:rPr>
              <a:t>pre-share</a:t>
            </a:r>
          </a:p>
          <a:p>
            <a:pPr algn="ctr">
              <a:defRPr/>
            </a:pPr>
            <a:r>
              <a:rPr lang="en-US" sz="700" b="0">
                <a:latin typeface="Arial" pitchFamily="34" charset="0"/>
              </a:rPr>
              <a:t>DH1</a:t>
            </a:r>
          </a:p>
          <a:p>
            <a:pPr algn="ctr">
              <a:defRPr/>
            </a:pPr>
            <a:r>
              <a:rPr lang="en-US" sz="700" b="0">
                <a:latin typeface="Arial" pitchFamily="34" charset="0"/>
              </a:rPr>
              <a:t>lifetime</a:t>
            </a:r>
            <a:endParaRPr lang="en-US" sz="700" b="0">
              <a:effectLst>
                <a:outerShdw blurRad="38100" dist="38100" dir="2700000" algn="tl">
                  <a:srgbClr val="FFFFFF"/>
                </a:outerShdw>
              </a:effectLst>
              <a:latin typeface="Arial" pitchFamily="34" charset="0"/>
            </a:endParaRPr>
          </a:p>
        </p:txBody>
      </p:sp>
      <p:sp>
        <p:nvSpPr>
          <p:cNvPr id="51229" name="Line 29"/>
          <p:cNvSpPr>
            <a:spLocks noChangeShapeType="1"/>
          </p:cNvSpPr>
          <p:nvPr/>
        </p:nvSpPr>
        <p:spPr bwMode="auto">
          <a:xfrm flipH="1">
            <a:off x="2978150" y="4040188"/>
            <a:ext cx="3241675" cy="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1230" name="Line 30"/>
          <p:cNvSpPr>
            <a:spLocks noChangeShapeType="1"/>
          </p:cNvSpPr>
          <p:nvPr/>
        </p:nvSpPr>
        <p:spPr bwMode="auto">
          <a:xfrm>
            <a:off x="3048000" y="4800600"/>
            <a:ext cx="3276600"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1231" name="Text Box 31"/>
          <p:cNvSpPr txBox="1">
            <a:spLocks noChangeArrowheads="1"/>
          </p:cNvSpPr>
          <p:nvPr/>
        </p:nvSpPr>
        <p:spPr bwMode="auto">
          <a:xfrm>
            <a:off x="6372225" y="2906713"/>
            <a:ext cx="2209800" cy="2281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marL="342900" indent="-342900">
              <a:defRPr sz="3000" b="1">
                <a:solidFill>
                  <a:schemeClr val="tx1"/>
                </a:solidFill>
                <a:latin typeface="Arial" charset="0"/>
              </a:defRPr>
            </a:lvl1pPr>
            <a:lvl2pPr marL="742950" indent="-285750">
              <a:defRPr sz="3000" b="1">
                <a:solidFill>
                  <a:schemeClr val="tx1"/>
                </a:solidFill>
                <a:latin typeface="Arial" charset="0"/>
              </a:defRPr>
            </a:lvl2pPr>
            <a:lvl3pPr marL="1143000" indent="-228600">
              <a:defRPr sz="3000" b="1">
                <a:solidFill>
                  <a:schemeClr val="tx1"/>
                </a:solidFill>
                <a:latin typeface="Arial" charset="0"/>
              </a:defRPr>
            </a:lvl3pPr>
            <a:lvl4pPr marL="1600200" indent="-228600">
              <a:defRPr sz="3000" b="1">
                <a:solidFill>
                  <a:schemeClr val="tx1"/>
                </a:solidFill>
                <a:latin typeface="Arial" charset="0"/>
              </a:defRPr>
            </a:lvl4pPr>
            <a:lvl5pPr marL="2057400" indent="-228600">
              <a:defRPr sz="3000" b="1">
                <a:solidFill>
                  <a:schemeClr val="tx1"/>
                </a:solidFill>
                <a:latin typeface="Arial" charset="0"/>
              </a:defRPr>
            </a:lvl5pPr>
            <a:lvl6pPr marL="2514600" indent="-228600" eaLnBrk="0" fontAlgn="base" hangingPunct="0">
              <a:lnSpc>
                <a:spcPct val="90000"/>
              </a:lnSpc>
              <a:spcBef>
                <a:spcPct val="0"/>
              </a:spcBef>
              <a:spcAft>
                <a:spcPct val="0"/>
              </a:spcAft>
              <a:defRPr sz="3000" b="1">
                <a:solidFill>
                  <a:schemeClr val="tx1"/>
                </a:solidFill>
                <a:latin typeface="Arial" charset="0"/>
              </a:defRPr>
            </a:lvl6pPr>
            <a:lvl7pPr marL="2971800" indent="-228600" eaLnBrk="0" fontAlgn="base" hangingPunct="0">
              <a:lnSpc>
                <a:spcPct val="90000"/>
              </a:lnSpc>
              <a:spcBef>
                <a:spcPct val="0"/>
              </a:spcBef>
              <a:spcAft>
                <a:spcPct val="0"/>
              </a:spcAft>
              <a:defRPr sz="3000" b="1">
                <a:solidFill>
                  <a:schemeClr val="tx1"/>
                </a:solidFill>
                <a:latin typeface="Arial" charset="0"/>
              </a:defRPr>
            </a:lvl7pPr>
            <a:lvl8pPr marL="3429000" indent="-228600" eaLnBrk="0" fontAlgn="base" hangingPunct="0">
              <a:lnSpc>
                <a:spcPct val="90000"/>
              </a:lnSpc>
              <a:spcBef>
                <a:spcPct val="0"/>
              </a:spcBef>
              <a:spcAft>
                <a:spcPct val="0"/>
              </a:spcAft>
              <a:defRPr sz="3000" b="1">
                <a:solidFill>
                  <a:schemeClr val="tx1"/>
                </a:solidFill>
                <a:latin typeface="Arial" charset="0"/>
              </a:defRPr>
            </a:lvl8pPr>
            <a:lvl9pPr marL="3886200" indent="-228600" eaLnBrk="0" fontAlgn="base" hangingPunct="0">
              <a:lnSpc>
                <a:spcPct val="90000"/>
              </a:lnSpc>
              <a:spcBef>
                <a:spcPct val="0"/>
              </a:spcBef>
              <a:spcAft>
                <a:spcPct val="0"/>
              </a:spcAft>
              <a:defRPr sz="3000" b="1">
                <a:solidFill>
                  <a:schemeClr val="tx1"/>
                </a:solidFill>
                <a:latin typeface="Arial" charset="0"/>
              </a:defRPr>
            </a:lvl9pPr>
          </a:lstStyle>
          <a:p>
            <a:pPr>
              <a:lnSpc>
                <a:spcPct val="105000"/>
              </a:lnSpc>
              <a:spcBef>
                <a:spcPct val="15000"/>
              </a:spcBef>
              <a:spcAft>
                <a:spcPct val="15000"/>
              </a:spcAft>
              <a:buFontTx/>
              <a:buAutoNum type="arabicPeriod"/>
            </a:pPr>
            <a:endParaRPr lang="en-US" altLang="en-US" sz="2400">
              <a:latin typeface="Helvetica" charset="0"/>
            </a:endParaRPr>
          </a:p>
          <a:p>
            <a:pPr>
              <a:lnSpc>
                <a:spcPct val="105000"/>
              </a:lnSpc>
              <a:spcBef>
                <a:spcPct val="15000"/>
              </a:spcBef>
              <a:spcAft>
                <a:spcPct val="15000"/>
              </a:spcAft>
              <a:buFontTx/>
              <a:buAutoNum type="arabicPeriod" startAt="2"/>
            </a:pPr>
            <a:r>
              <a:rPr lang="en-US" altLang="en-US" sz="1400">
                <a:latin typeface="Helvetica" charset="0"/>
              </a:rPr>
              <a:t>Confirm IKE policy set, calculate shared secret and send R2’s DH key</a:t>
            </a:r>
          </a:p>
          <a:p>
            <a:pPr>
              <a:lnSpc>
                <a:spcPct val="105000"/>
              </a:lnSpc>
              <a:spcBef>
                <a:spcPct val="15000"/>
              </a:spcBef>
              <a:spcAft>
                <a:spcPct val="15000"/>
              </a:spcAft>
              <a:buFontTx/>
              <a:buAutoNum type="arabicPeriod" startAt="2"/>
            </a:pPr>
            <a:endParaRPr lang="en-US" altLang="en-US" sz="1400">
              <a:latin typeface="Helvetica" charset="0"/>
            </a:endParaRPr>
          </a:p>
          <a:p>
            <a:pPr>
              <a:lnSpc>
                <a:spcPct val="105000"/>
              </a:lnSpc>
              <a:spcBef>
                <a:spcPct val="15000"/>
              </a:spcBef>
              <a:spcAft>
                <a:spcPct val="15000"/>
              </a:spcAft>
              <a:buFontTx/>
              <a:buAutoNum type="arabicPeriod" startAt="4"/>
            </a:pPr>
            <a:r>
              <a:rPr lang="en-US" altLang="en-US" sz="1400">
                <a:latin typeface="Helvetica" charset="0"/>
              </a:rPr>
              <a:t>Authenticate peer and begin Phase 2.</a:t>
            </a:r>
          </a:p>
        </p:txBody>
      </p:sp>
      <p:pic>
        <p:nvPicPr>
          <p:cNvPr id="51232" name="Picture 32" descr="MCj0433903000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7600" y="2971800"/>
            <a:ext cx="533400" cy="5334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51233" name="Picture 33" descr="MCj0433903000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86425" y="3735388"/>
            <a:ext cx="533400" cy="5334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51234" name="Picture 3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95950" y="3733800"/>
            <a:ext cx="533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5" name="Title 37"/>
          <p:cNvSpPr>
            <a:spLocks noGrp="1"/>
          </p:cNvSpPr>
          <p:nvPr>
            <p:ph type="title"/>
          </p:nvPr>
        </p:nvSpPr>
        <p:spPr/>
        <p:txBody>
          <a:bodyPr/>
          <a:lstStyle/>
          <a:p>
            <a:r>
              <a:rPr lang="en-US" altLang="en-US"/>
              <a:t>IKE Phase 1 – Aggressive Mode</a:t>
            </a:r>
          </a:p>
        </p:txBody>
      </p:sp>
    </p:spTree>
    <p:extLst>
      <p:ext uri="{BB962C8B-B14F-4D97-AF65-F5344CB8AC3E}">
        <p14:creationId xmlns:p14="http://schemas.microsoft.com/office/powerpoint/2010/main" val="213710023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Line 2"/>
          <p:cNvSpPr>
            <a:spLocks noChangeShapeType="1"/>
          </p:cNvSpPr>
          <p:nvPr/>
        </p:nvSpPr>
        <p:spPr bwMode="auto">
          <a:xfrm>
            <a:off x="7072313" y="2244725"/>
            <a:ext cx="0" cy="528638"/>
          </a:xfrm>
          <a:prstGeom prst="line">
            <a:avLst/>
          </a:prstGeom>
          <a:noFill/>
          <a:ln w="28575">
            <a:solidFill>
              <a:schemeClr val="accent2"/>
            </a:solidFill>
            <a:round/>
            <a:headEnd type="none" w="sm" len="sm"/>
            <a:tailEnd type="none" w="sm" len="sm"/>
          </a:ln>
          <a:extLst>
            <a:ext uri="{909E8E84-426E-40DD-AFC4-6F175D3DCCD1}">
              <a14:hiddenFill xmlns:a14="http://schemas.microsoft.com/office/drawing/2010/main">
                <a:noFill/>
              </a14:hiddenFill>
            </a:ext>
          </a:extLst>
        </p:spPr>
        <p:txBody>
          <a:bodyPr anchor="ctr">
            <a:spAutoFit/>
          </a:bodyPr>
          <a:lstStyle/>
          <a:p>
            <a:endParaRPr lang="en-US"/>
          </a:p>
        </p:txBody>
      </p:sp>
      <p:sp>
        <p:nvSpPr>
          <p:cNvPr id="52227" name="Line 3"/>
          <p:cNvSpPr>
            <a:spLocks noChangeShapeType="1"/>
          </p:cNvSpPr>
          <p:nvPr/>
        </p:nvSpPr>
        <p:spPr bwMode="auto">
          <a:xfrm rot="-5400000">
            <a:off x="7336632" y="2132806"/>
            <a:ext cx="0" cy="528637"/>
          </a:xfrm>
          <a:prstGeom prst="line">
            <a:avLst/>
          </a:prstGeom>
          <a:noFill/>
          <a:ln w="28575">
            <a:solidFill>
              <a:schemeClr val="accent2"/>
            </a:solidFill>
            <a:round/>
            <a:headEnd type="none" w="sm" len="sm"/>
            <a:tailEnd type="none" w="sm" len="sm"/>
          </a:ln>
          <a:extLst>
            <a:ext uri="{909E8E84-426E-40DD-AFC4-6F175D3DCCD1}">
              <a14:hiddenFill xmlns:a14="http://schemas.microsoft.com/office/drawing/2010/main">
                <a:noFill/>
              </a14:hiddenFill>
            </a:ext>
          </a:extLst>
        </p:spPr>
        <p:txBody>
          <a:bodyPr anchor="ctr">
            <a:spAutoFit/>
          </a:bodyPr>
          <a:lstStyle/>
          <a:p>
            <a:endParaRPr lang="en-US"/>
          </a:p>
        </p:txBody>
      </p:sp>
      <p:sp>
        <p:nvSpPr>
          <p:cNvPr id="52228" name="Line 4"/>
          <p:cNvSpPr>
            <a:spLocks noChangeShapeType="1"/>
          </p:cNvSpPr>
          <p:nvPr/>
        </p:nvSpPr>
        <p:spPr bwMode="auto">
          <a:xfrm>
            <a:off x="1970088" y="2314575"/>
            <a:ext cx="0" cy="528638"/>
          </a:xfrm>
          <a:prstGeom prst="line">
            <a:avLst/>
          </a:prstGeom>
          <a:noFill/>
          <a:ln w="28575">
            <a:solidFill>
              <a:schemeClr val="accent2"/>
            </a:solidFill>
            <a:round/>
            <a:headEnd type="none" w="sm" len="sm"/>
            <a:tailEnd type="none" w="sm" len="sm"/>
          </a:ln>
          <a:extLst>
            <a:ext uri="{909E8E84-426E-40DD-AFC4-6F175D3DCCD1}">
              <a14:hiddenFill xmlns:a14="http://schemas.microsoft.com/office/drawing/2010/main">
                <a:noFill/>
              </a14:hiddenFill>
            </a:ext>
          </a:extLst>
        </p:spPr>
        <p:txBody>
          <a:bodyPr anchor="ctr">
            <a:spAutoFit/>
          </a:bodyPr>
          <a:lstStyle/>
          <a:p>
            <a:endParaRPr lang="en-US"/>
          </a:p>
        </p:txBody>
      </p:sp>
      <p:sp>
        <p:nvSpPr>
          <p:cNvPr id="52229" name="Line 5"/>
          <p:cNvSpPr>
            <a:spLocks noChangeShapeType="1"/>
          </p:cNvSpPr>
          <p:nvPr/>
        </p:nvSpPr>
        <p:spPr bwMode="auto">
          <a:xfrm rot="-5400000">
            <a:off x="1705769" y="2202656"/>
            <a:ext cx="0" cy="528638"/>
          </a:xfrm>
          <a:prstGeom prst="line">
            <a:avLst/>
          </a:prstGeom>
          <a:noFill/>
          <a:ln w="28575">
            <a:solidFill>
              <a:schemeClr val="accent2"/>
            </a:solidFill>
            <a:round/>
            <a:headEnd type="none" w="sm" len="sm"/>
            <a:tailEnd type="none" w="sm" len="sm"/>
          </a:ln>
          <a:extLst>
            <a:ext uri="{909E8E84-426E-40DD-AFC4-6F175D3DCCD1}">
              <a14:hiddenFill xmlns:a14="http://schemas.microsoft.com/office/drawing/2010/main">
                <a:noFill/>
              </a14:hiddenFill>
            </a:ext>
          </a:extLst>
        </p:spPr>
        <p:txBody>
          <a:bodyPr anchor="ctr">
            <a:spAutoFit/>
          </a:bodyPr>
          <a:lstStyle/>
          <a:p>
            <a:endParaRPr lang="en-US"/>
          </a:p>
        </p:txBody>
      </p:sp>
      <p:sp>
        <p:nvSpPr>
          <p:cNvPr id="52230" name="Line 6"/>
          <p:cNvSpPr>
            <a:spLocks noChangeShapeType="1"/>
          </p:cNvSpPr>
          <p:nvPr/>
        </p:nvSpPr>
        <p:spPr bwMode="auto">
          <a:xfrm>
            <a:off x="1968500" y="2624138"/>
            <a:ext cx="5105400" cy="0"/>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lIns="82124" tIns="41061" rIns="82124" bIns="41061"/>
          <a:lstStyle/>
          <a:p>
            <a:endParaRPr lang="en-US"/>
          </a:p>
        </p:txBody>
      </p:sp>
      <p:sp>
        <p:nvSpPr>
          <p:cNvPr id="52231" name="Line 7"/>
          <p:cNvSpPr>
            <a:spLocks noChangeShapeType="1"/>
          </p:cNvSpPr>
          <p:nvPr/>
        </p:nvSpPr>
        <p:spPr bwMode="auto">
          <a:xfrm>
            <a:off x="2687638" y="3108325"/>
            <a:ext cx="3714750" cy="0"/>
          </a:xfrm>
          <a:prstGeom prst="line">
            <a:avLst/>
          </a:prstGeom>
          <a:noFill/>
          <a:ln w="254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2232" name="Text Box 8"/>
          <p:cNvSpPr txBox="1">
            <a:spLocks noChangeArrowheads="1"/>
          </p:cNvSpPr>
          <p:nvPr/>
        </p:nvSpPr>
        <p:spPr bwMode="auto">
          <a:xfrm>
            <a:off x="3514725" y="2819400"/>
            <a:ext cx="2020888" cy="533400"/>
          </a:xfrm>
          <a:prstGeom prst="rect">
            <a:avLst/>
          </a:prstGeom>
          <a:solidFill>
            <a:schemeClr val="bg1"/>
          </a:solidFill>
          <a:ln>
            <a:noFill/>
          </a:ln>
          <a:extLs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defRPr sz="3000" b="1">
                <a:solidFill>
                  <a:schemeClr val="tx1"/>
                </a:solidFill>
                <a:latin typeface="Arial" charset="0"/>
              </a:defRPr>
            </a:lvl1pPr>
            <a:lvl2pPr marL="742950" indent="-285750">
              <a:defRPr sz="3000" b="1">
                <a:solidFill>
                  <a:schemeClr val="tx1"/>
                </a:solidFill>
                <a:latin typeface="Arial" charset="0"/>
              </a:defRPr>
            </a:lvl2pPr>
            <a:lvl3pPr marL="1143000" indent="-228600">
              <a:defRPr sz="3000" b="1">
                <a:solidFill>
                  <a:schemeClr val="tx1"/>
                </a:solidFill>
                <a:latin typeface="Arial" charset="0"/>
              </a:defRPr>
            </a:lvl3pPr>
            <a:lvl4pPr marL="1600200" indent="-228600">
              <a:defRPr sz="3000" b="1">
                <a:solidFill>
                  <a:schemeClr val="tx1"/>
                </a:solidFill>
                <a:latin typeface="Arial" charset="0"/>
              </a:defRPr>
            </a:lvl4pPr>
            <a:lvl5pPr marL="2057400" indent="-228600">
              <a:defRPr sz="3000" b="1">
                <a:solidFill>
                  <a:schemeClr val="tx1"/>
                </a:solidFill>
                <a:latin typeface="Arial" charset="0"/>
              </a:defRPr>
            </a:lvl5pPr>
            <a:lvl6pPr marL="2514600" indent="-228600" eaLnBrk="0" fontAlgn="base" hangingPunct="0">
              <a:lnSpc>
                <a:spcPct val="90000"/>
              </a:lnSpc>
              <a:spcBef>
                <a:spcPct val="0"/>
              </a:spcBef>
              <a:spcAft>
                <a:spcPct val="0"/>
              </a:spcAft>
              <a:defRPr sz="3000" b="1">
                <a:solidFill>
                  <a:schemeClr val="tx1"/>
                </a:solidFill>
                <a:latin typeface="Arial" charset="0"/>
              </a:defRPr>
            </a:lvl6pPr>
            <a:lvl7pPr marL="2971800" indent="-228600" eaLnBrk="0" fontAlgn="base" hangingPunct="0">
              <a:lnSpc>
                <a:spcPct val="90000"/>
              </a:lnSpc>
              <a:spcBef>
                <a:spcPct val="0"/>
              </a:spcBef>
              <a:spcAft>
                <a:spcPct val="0"/>
              </a:spcAft>
              <a:defRPr sz="3000" b="1">
                <a:solidFill>
                  <a:schemeClr val="tx1"/>
                </a:solidFill>
                <a:latin typeface="Arial" charset="0"/>
              </a:defRPr>
            </a:lvl7pPr>
            <a:lvl8pPr marL="3429000" indent="-228600" eaLnBrk="0" fontAlgn="base" hangingPunct="0">
              <a:lnSpc>
                <a:spcPct val="90000"/>
              </a:lnSpc>
              <a:spcBef>
                <a:spcPct val="0"/>
              </a:spcBef>
              <a:spcAft>
                <a:spcPct val="0"/>
              </a:spcAft>
              <a:defRPr sz="3000" b="1">
                <a:solidFill>
                  <a:schemeClr val="tx1"/>
                </a:solidFill>
                <a:latin typeface="Arial" charset="0"/>
              </a:defRPr>
            </a:lvl8pPr>
            <a:lvl9pPr marL="3886200" indent="-228600" eaLnBrk="0" fontAlgn="base" hangingPunct="0">
              <a:lnSpc>
                <a:spcPct val="90000"/>
              </a:lnSpc>
              <a:spcBef>
                <a:spcPct val="0"/>
              </a:spcBef>
              <a:spcAft>
                <a:spcPct val="0"/>
              </a:spcAft>
              <a:defRPr sz="3000" b="1">
                <a:solidFill>
                  <a:schemeClr val="tx1"/>
                </a:solidFill>
                <a:latin typeface="Arial" charset="0"/>
              </a:defRPr>
            </a:lvl9pPr>
          </a:lstStyle>
          <a:p>
            <a:pPr algn="ctr"/>
            <a:r>
              <a:rPr lang="en-US" altLang="en-US" sz="1600" b="0">
                <a:latin typeface="Helvetica" charset="0"/>
              </a:rPr>
              <a:t>Negotiate IPsec </a:t>
            </a:r>
          </a:p>
          <a:p>
            <a:pPr algn="ctr"/>
            <a:r>
              <a:rPr lang="en-US" altLang="en-US" sz="1600" b="0">
                <a:latin typeface="Helvetica" charset="0"/>
              </a:rPr>
              <a:t>Security Parameters</a:t>
            </a:r>
          </a:p>
        </p:txBody>
      </p:sp>
      <p:sp>
        <p:nvSpPr>
          <p:cNvPr id="52233" name="Line 9"/>
          <p:cNvSpPr>
            <a:spLocks noChangeShapeType="1"/>
          </p:cNvSpPr>
          <p:nvPr/>
        </p:nvSpPr>
        <p:spPr bwMode="auto">
          <a:xfrm>
            <a:off x="2679700" y="2876550"/>
            <a:ext cx="0" cy="6223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2234" name="Line 10"/>
          <p:cNvSpPr>
            <a:spLocks noChangeShapeType="1"/>
          </p:cNvSpPr>
          <p:nvPr/>
        </p:nvSpPr>
        <p:spPr bwMode="auto">
          <a:xfrm>
            <a:off x="6426200" y="2889250"/>
            <a:ext cx="0" cy="6223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2235" name="Rectangle 11"/>
          <p:cNvSpPr>
            <a:spLocks noChangeArrowheads="1"/>
          </p:cNvSpPr>
          <p:nvPr/>
        </p:nvSpPr>
        <p:spPr bwMode="auto">
          <a:xfrm>
            <a:off x="228600" y="2166938"/>
            <a:ext cx="75565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3025" tIns="36512" rIns="73025" bIns="36512">
            <a:spAutoFit/>
          </a:bodyPr>
          <a:lstStyle>
            <a:lvl1pPr>
              <a:defRPr sz="3000" b="1">
                <a:solidFill>
                  <a:schemeClr val="tx1"/>
                </a:solidFill>
                <a:latin typeface="Arial" charset="0"/>
              </a:defRPr>
            </a:lvl1pPr>
            <a:lvl2pPr marL="742950" indent="-285750">
              <a:defRPr sz="3000" b="1">
                <a:solidFill>
                  <a:schemeClr val="tx1"/>
                </a:solidFill>
                <a:latin typeface="Arial" charset="0"/>
              </a:defRPr>
            </a:lvl2pPr>
            <a:lvl3pPr marL="1143000" indent="-228600">
              <a:defRPr sz="3000" b="1">
                <a:solidFill>
                  <a:schemeClr val="tx1"/>
                </a:solidFill>
                <a:latin typeface="Arial" charset="0"/>
              </a:defRPr>
            </a:lvl3pPr>
            <a:lvl4pPr marL="1600200" indent="-228600">
              <a:defRPr sz="3000" b="1">
                <a:solidFill>
                  <a:schemeClr val="tx1"/>
                </a:solidFill>
                <a:latin typeface="Arial" charset="0"/>
              </a:defRPr>
            </a:lvl4pPr>
            <a:lvl5pPr marL="2057400" indent="-228600">
              <a:defRPr sz="3000" b="1">
                <a:solidFill>
                  <a:schemeClr val="tx1"/>
                </a:solidFill>
                <a:latin typeface="Arial" charset="0"/>
              </a:defRPr>
            </a:lvl5pPr>
            <a:lvl6pPr marL="2514600" indent="-228600" eaLnBrk="0" fontAlgn="base" hangingPunct="0">
              <a:lnSpc>
                <a:spcPct val="90000"/>
              </a:lnSpc>
              <a:spcBef>
                <a:spcPct val="0"/>
              </a:spcBef>
              <a:spcAft>
                <a:spcPct val="0"/>
              </a:spcAft>
              <a:defRPr sz="3000" b="1">
                <a:solidFill>
                  <a:schemeClr val="tx1"/>
                </a:solidFill>
                <a:latin typeface="Arial" charset="0"/>
              </a:defRPr>
            </a:lvl6pPr>
            <a:lvl7pPr marL="2971800" indent="-228600" eaLnBrk="0" fontAlgn="base" hangingPunct="0">
              <a:lnSpc>
                <a:spcPct val="90000"/>
              </a:lnSpc>
              <a:spcBef>
                <a:spcPct val="0"/>
              </a:spcBef>
              <a:spcAft>
                <a:spcPct val="0"/>
              </a:spcAft>
              <a:defRPr sz="3000" b="1">
                <a:solidFill>
                  <a:schemeClr val="tx1"/>
                </a:solidFill>
                <a:latin typeface="Arial" charset="0"/>
              </a:defRPr>
            </a:lvl7pPr>
            <a:lvl8pPr marL="3429000" indent="-228600" eaLnBrk="0" fontAlgn="base" hangingPunct="0">
              <a:lnSpc>
                <a:spcPct val="90000"/>
              </a:lnSpc>
              <a:spcBef>
                <a:spcPct val="0"/>
              </a:spcBef>
              <a:spcAft>
                <a:spcPct val="0"/>
              </a:spcAft>
              <a:defRPr sz="3000" b="1">
                <a:solidFill>
                  <a:schemeClr val="tx1"/>
                </a:solidFill>
                <a:latin typeface="Arial" charset="0"/>
              </a:defRPr>
            </a:lvl8pPr>
            <a:lvl9pPr marL="3886200" indent="-228600" eaLnBrk="0" fontAlgn="base" hangingPunct="0">
              <a:lnSpc>
                <a:spcPct val="90000"/>
              </a:lnSpc>
              <a:spcBef>
                <a:spcPct val="0"/>
              </a:spcBef>
              <a:spcAft>
                <a:spcPct val="0"/>
              </a:spcAft>
              <a:defRPr sz="3000" b="1">
                <a:solidFill>
                  <a:schemeClr val="tx1"/>
                </a:solidFill>
                <a:latin typeface="Arial" charset="0"/>
              </a:defRPr>
            </a:lvl9pPr>
          </a:lstStyle>
          <a:p>
            <a:r>
              <a:rPr lang="en-US" altLang="en-US" sz="1600" b="0">
                <a:latin typeface="Helvetica" charset="0"/>
              </a:rPr>
              <a:t>Host A</a:t>
            </a:r>
          </a:p>
        </p:txBody>
      </p:sp>
      <p:sp>
        <p:nvSpPr>
          <p:cNvPr id="52236" name="Rectangle 12"/>
          <p:cNvSpPr>
            <a:spLocks noChangeArrowheads="1"/>
          </p:cNvSpPr>
          <p:nvPr/>
        </p:nvSpPr>
        <p:spPr bwMode="auto">
          <a:xfrm>
            <a:off x="8077200" y="2166938"/>
            <a:ext cx="75565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3025" tIns="36512" rIns="73025" bIns="36512">
            <a:spAutoFit/>
          </a:bodyPr>
          <a:lstStyle>
            <a:lvl1pPr>
              <a:defRPr sz="3000" b="1">
                <a:solidFill>
                  <a:schemeClr val="tx1"/>
                </a:solidFill>
                <a:latin typeface="Arial" charset="0"/>
              </a:defRPr>
            </a:lvl1pPr>
            <a:lvl2pPr marL="742950" indent="-285750">
              <a:defRPr sz="3000" b="1">
                <a:solidFill>
                  <a:schemeClr val="tx1"/>
                </a:solidFill>
                <a:latin typeface="Arial" charset="0"/>
              </a:defRPr>
            </a:lvl2pPr>
            <a:lvl3pPr marL="1143000" indent="-228600">
              <a:defRPr sz="3000" b="1">
                <a:solidFill>
                  <a:schemeClr val="tx1"/>
                </a:solidFill>
                <a:latin typeface="Arial" charset="0"/>
              </a:defRPr>
            </a:lvl3pPr>
            <a:lvl4pPr marL="1600200" indent="-228600">
              <a:defRPr sz="3000" b="1">
                <a:solidFill>
                  <a:schemeClr val="tx1"/>
                </a:solidFill>
                <a:latin typeface="Arial" charset="0"/>
              </a:defRPr>
            </a:lvl4pPr>
            <a:lvl5pPr marL="2057400" indent="-228600">
              <a:defRPr sz="3000" b="1">
                <a:solidFill>
                  <a:schemeClr val="tx1"/>
                </a:solidFill>
                <a:latin typeface="Arial" charset="0"/>
              </a:defRPr>
            </a:lvl5pPr>
            <a:lvl6pPr marL="2514600" indent="-228600" eaLnBrk="0" fontAlgn="base" hangingPunct="0">
              <a:lnSpc>
                <a:spcPct val="90000"/>
              </a:lnSpc>
              <a:spcBef>
                <a:spcPct val="0"/>
              </a:spcBef>
              <a:spcAft>
                <a:spcPct val="0"/>
              </a:spcAft>
              <a:defRPr sz="3000" b="1">
                <a:solidFill>
                  <a:schemeClr val="tx1"/>
                </a:solidFill>
                <a:latin typeface="Arial" charset="0"/>
              </a:defRPr>
            </a:lvl6pPr>
            <a:lvl7pPr marL="2971800" indent="-228600" eaLnBrk="0" fontAlgn="base" hangingPunct="0">
              <a:lnSpc>
                <a:spcPct val="90000"/>
              </a:lnSpc>
              <a:spcBef>
                <a:spcPct val="0"/>
              </a:spcBef>
              <a:spcAft>
                <a:spcPct val="0"/>
              </a:spcAft>
              <a:defRPr sz="3000" b="1">
                <a:solidFill>
                  <a:schemeClr val="tx1"/>
                </a:solidFill>
                <a:latin typeface="Arial" charset="0"/>
              </a:defRPr>
            </a:lvl7pPr>
            <a:lvl8pPr marL="3429000" indent="-228600" eaLnBrk="0" fontAlgn="base" hangingPunct="0">
              <a:lnSpc>
                <a:spcPct val="90000"/>
              </a:lnSpc>
              <a:spcBef>
                <a:spcPct val="0"/>
              </a:spcBef>
              <a:spcAft>
                <a:spcPct val="0"/>
              </a:spcAft>
              <a:defRPr sz="3000" b="1">
                <a:solidFill>
                  <a:schemeClr val="tx1"/>
                </a:solidFill>
                <a:latin typeface="Arial" charset="0"/>
              </a:defRPr>
            </a:lvl8pPr>
            <a:lvl9pPr marL="3886200" indent="-228600" eaLnBrk="0" fontAlgn="base" hangingPunct="0">
              <a:lnSpc>
                <a:spcPct val="90000"/>
              </a:lnSpc>
              <a:spcBef>
                <a:spcPct val="0"/>
              </a:spcBef>
              <a:spcAft>
                <a:spcPct val="0"/>
              </a:spcAft>
              <a:defRPr sz="3000" b="1">
                <a:solidFill>
                  <a:schemeClr val="tx1"/>
                </a:solidFill>
                <a:latin typeface="Arial" charset="0"/>
              </a:defRPr>
            </a:lvl9pPr>
          </a:lstStyle>
          <a:p>
            <a:r>
              <a:rPr lang="en-US" altLang="en-US" sz="1600" b="0">
                <a:latin typeface="Helvetica" charset="0"/>
              </a:rPr>
              <a:t>Host B</a:t>
            </a:r>
          </a:p>
        </p:txBody>
      </p:sp>
      <p:sp>
        <p:nvSpPr>
          <p:cNvPr id="52237" name="Rectangle 13"/>
          <p:cNvSpPr>
            <a:spLocks noChangeArrowheads="1"/>
          </p:cNvSpPr>
          <p:nvPr/>
        </p:nvSpPr>
        <p:spPr bwMode="auto">
          <a:xfrm>
            <a:off x="2209800" y="2032000"/>
            <a:ext cx="461963"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3025" tIns="36512" rIns="73025" bIns="36512">
            <a:spAutoFit/>
          </a:bodyPr>
          <a:lstStyle>
            <a:lvl1pPr>
              <a:defRPr sz="3000" b="1">
                <a:solidFill>
                  <a:schemeClr val="tx1"/>
                </a:solidFill>
                <a:latin typeface="Arial" charset="0"/>
              </a:defRPr>
            </a:lvl1pPr>
            <a:lvl2pPr marL="742950" indent="-285750">
              <a:defRPr sz="3000" b="1">
                <a:solidFill>
                  <a:schemeClr val="tx1"/>
                </a:solidFill>
                <a:latin typeface="Arial" charset="0"/>
              </a:defRPr>
            </a:lvl2pPr>
            <a:lvl3pPr marL="1143000" indent="-228600">
              <a:defRPr sz="3000" b="1">
                <a:solidFill>
                  <a:schemeClr val="tx1"/>
                </a:solidFill>
                <a:latin typeface="Arial" charset="0"/>
              </a:defRPr>
            </a:lvl3pPr>
            <a:lvl4pPr marL="1600200" indent="-228600">
              <a:defRPr sz="3000" b="1">
                <a:solidFill>
                  <a:schemeClr val="tx1"/>
                </a:solidFill>
                <a:latin typeface="Arial" charset="0"/>
              </a:defRPr>
            </a:lvl4pPr>
            <a:lvl5pPr marL="2057400" indent="-228600">
              <a:defRPr sz="3000" b="1">
                <a:solidFill>
                  <a:schemeClr val="tx1"/>
                </a:solidFill>
                <a:latin typeface="Arial" charset="0"/>
              </a:defRPr>
            </a:lvl5pPr>
            <a:lvl6pPr marL="2514600" indent="-228600" eaLnBrk="0" fontAlgn="base" hangingPunct="0">
              <a:lnSpc>
                <a:spcPct val="90000"/>
              </a:lnSpc>
              <a:spcBef>
                <a:spcPct val="0"/>
              </a:spcBef>
              <a:spcAft>
                <a:spcPct val="0"/>
              </a:spcAft>
              <a:defRPr sz="3000" b="1">
                <a:solidFill>
                  <a:schemeClr val="tx1"/>
                </a:solidFill>
                <a:latin typeface="Arial" charset="0"/>
              </a:defRPr>
            </a:lvl6pPr>
            <a:lvl7pPr marL="2971800" indent="-228600" eaLnBrk="0" fontAlgn="base" hangingPunct="0">
              <a:lnSpc>
                <a:spcPct val="90000"/>
              </a:lnSpc>
              <a:spcBef>
                <a:spcPct val="0"/>
              </a:spcBef>
              <a:spcAft>
                <a:spcPct val="0"/>
              </a:spcAft>
              <a:defRPr sz="3000" b="1">
                <a:solidFill>
                  <a:schemeClr val="tx1"/>
                </a:solidFill>
                <a:latin typeface="Arial" charset="0"/>
              </a:defRPr>
            </a:lvl7pPr>
            <a:lvl8pPr marL="3429000" indent="-228600" eaLnBrk="0" fontAlgn="base" hangingPunct="0">
              <a:lnSpc>
                <a:spcPct val="90000"/>
              </a:lnSpc>
              <a:spcBef>
                <a:spcPct val="0"/>
              </a:spcBef>
              <a:spcAft>
                <a:spcPct val="0"/>
              </a:spcAft>
              <a:defRPr sz="3000" b="1">
                <a:solidFill>
                  <a:schemeClr val="tx1"/>
                </a:solidFill>
                <a:latin typeface="Arial" charset="0"/>
              </a:defRPr>
            </a:lvl8pPr>
            <a:lvl9pPr marL="3886200" indent="-228600" eaLnBrk="0" fontAlgn="base" hangingPunct="0">
              <a:lnSpc>
                <a:spcPct val="90000"/>
              </a:lnSpc>
              <a:spcBef>
                <a:spcPct val="0"/>
              </a:spcBef>
              <a:spcAft>
                <a:spcPct val="0"/>
              </a:spcAft>
              <a:defRPr sz="3000" b="1">
                <a:solidFill>
                  <a:schemeClr val="tx1"/>
                </a:solidFill>
                <a:latin typeface="Arial" charset="0"/>
              </a:defRPr>
            </a:lvl9pPr>
          </a:lstStyle>
          <a:p>
            <a:r>
              <a:rPr lang="en-US" altLang="en-US" sz="1600" b="0">
                <a:latin typeface="Helvetica" charset="0"/>
              </a:rPr>
              <a:t>R1 </a:t>
            </a:r>
          </a:p>
        </p:txBody>
      </p:sp>
      <p:sp>
        <p:nvSpPr>
          <p:cNvPr id="52238" name="Rectangle 14"/>
          <p:cNvSpPr>
            <a:spLocks noChangeArrowheads="1"/>
          </p:cNvSpPr>
          <p:nvPr/>
        </p:nvSpPr>
        <p:spPr bwMode="auto">
          <a:xfrm>
            <a:off x="5867400" y="2032000"/>
            <a:ext cx="461963"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3025" tIns="36512" rIns="73025" bIns="36512">
            <a:spAutoFit/>
          </a:bodyPr>
          <a:lstStyle>
            <a:lvl1pPr>
              <a:defRPr sz="3000" b="1">
                <a:solidFill>
                  <a:schemeClr val="tx1"/>
                </a:solidFill>
                <a:latin typeface="Arial" charset="0"/>
              </a:defRPr>
            </a:lvl1pPr>
            <a:lvl2pPr marL="742950" indent="-285750">
              <a:defRPr sz="3000" b="1">
                <a:solidFill>
                  <a:schemeClr val="tx1"/>
                </a:solidFill>
                <a:latin typeface="Arial" charset="0"/>
              </a:defRPr>
            </a:lvl2pPr>
            <a:lvl3pPr marL="1143000" indent="-228600">
              <a:defRPr sz="3000" b="1">
                <a:solidFill>
                  <a:schemeClr val="tx1"/>
                </a:solidFill>
                <a:latin typeface="Arial" charset="0"/>
              </a:defRPr>
            </a:lvl3pPr>
            <a:lvl4pPr marL="1600200" indent="-228600">
              <a:defRPr sz="3000" b="1">
                <a:solidFill>
                  <a:schemeClr val="tx1"/>
                </a:solidFill>
                <a:latin typeface="Arial" charset="0"/>
              </a:defRPr>
            </a:lvl4pPr>
            <a:lvl5pPr marL="2057400" indent="-228600">
              <a:defRPr sz="3000" b="1">
                <a:solidFill>
                  <a:schemeClr val="tx1"/>
                </a:solidFill>
                <a:latin typeface="Arial" charset="0"/>
              </a:defRPr>
            </a:lvl5pPr>
            <a:lvl6pPr marL="2514600" indent="-228600" eaLnBrk="0" fontAlgn="base" hangingPunct="0">
              <a:lnSpc>
                <a:spcPct val="90000"/>
              </a:lnSpc>
              <a:spcBef>
                <a:spcPct val="0"/>
              </a:spcBef>
              <a:spcAft>
                <a:spcPct val="0"/>
              </a:spcAft>
              <a:defRPr sz="3000" b="1">
                <a:solidFill>
                  <a:schemeClr val="tx1"/>
                </a:solidFill>
                <a:latin typeface="Arial" charset="0"/>
              </a:defRPr>
            </a:lvl6pPr>
            <a:lvl7pPr marL="2971800" indent="-228600" eaLnBrk="0" fontAlgn="base" hangingPunct="0">
              <a:lnSpc>
                <a:spcPct val="90000"/>
              </a:lnSpc>
              <a:spcBef>
                <a:spcPct val="0"/>
              </a:spcBef>
              <a:spcAft>
                <a:spcPct val="0"/>
              </a:spcAft>
              <a:defRPr sz="3000" b="1">
                <a:solidFill>
                  <a:schemeClr val="tx1"/>
                </a:solidFill>
                <a:latin typeface="Arial" charset="0"/>
              </a:defRPr>
            </a:lvl7pPr>
            <a:lvl8pPr marL="3429000" indent="-228600" eaLnBrk="0" fontAlgn="base" hangingPunct="0">
              <a:lnSpc>
                <a:spcPct val="90000"/>
              </a:lnSpc>
              <a:spcBef>
                <a:spcPct val="0"/>
              </a:spcBef>
              <a:spcAft>
                <a:spcPct val="0"/>
              </a:spcAft>
              <a:defRPr sz="3000" b="1">
                <a:solidFill>
                  <a:schemeClr val="tx1"/>
                </a:solidFill>
                <a:latin typeface="Arial" charset="0"/>
              </a:defRPr>
            </a:lvl8pPr>
            <a:lvl9pPr marL="3886200" indent="-228600" eaLnBrk="0" fontAlgn="base" hangingPunct="0">
              <a:lnSpc>
                <a:spcPct val="90000"/>
              </a:lnSpc>
              <a:spcBef>
                <a:spcPct val="0"/>
              </a:spcBef>
              <a:spcAft>
                <a:spcPct val="0"/>
              </a:spcAft>
              <a:defRPr sz="3000" b="1">
                <a:solidFill>
                  <a:schemeClr val="tx1"/>
                </a:solidFill>
                <a:latin typeface="Arial" charset="0"/>
              </a:defRPr>
            </a:lvl9pPr>
          </a:lstStyle>
          <a:p>
            <a:r>
              <a:rPr lang="en-US" altLang="en-US" sz="1600" b="0">
                <a:latin typeface="Helvetica" charset="0"/>
              </a:rPr>
              <a:t>R2 </a:t>
            </a:r>
          </a:p>
        </p:txBody>
      </p:sp>
      <p:sp>
        <p:nvSpPr>
          <p:cNvPr id="52239" name="Text Box 15"/>
          <p:cNvSpPr txBox="1">
            <a:spLocks noChangeArrowheads="1"/>
          </p:cNvSpPr>
          <p:nvPr/>
        </p:nvSpPr>
        <p:spPr bwMode="auto">
          <a:xfrm>
            <a:off x="779463" y="2819400"/>
            <a:ext cx="9906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a:defRPr sz="3000" b="1">
                <a:solidFill>
                  <a:schemeClr val="tx1"/>
                </a:solidFill>
                <a:latin typeface="Arial" charset="0"/>
              </a:defRPr>
            </a:lvl1pPr>
            <a:lvl2pPr marL="742950" indent="-285750">
              <a:defRPr sz="3000" b="1">
                <a:solidFill>
                  <a:schemeClr val="tx1"/>
                </a:solidFill>
                <a:latin typeface="Arial" charset="0"/>
              </a:defRPr>
            </a:lvl2pPr>
            <a:lvl3pPr marL="1143000" indent="-228600">
              <a:defRPr sz="3000" b="1">
                <a:solidFill>
                  <a:schemeClr val="tx1"/>
                </a:solidFill>
                <a:latin typeface="Arial" charset="0"/>
              </a:defRPr>
            </a:lvl3pPr>
            <a:lvl4pPr marL="1600200" indent="-228600">
              <a:defRPr sz="3000" b="1">
                <a:solidFill>
                  <a:schemeClr val="tx1"/>
                </a:solidFill>
                <a:latin typeface="Arial" charset="0"/>
              </a:defRPr>
            </a:lvl4pPr>
            <a:lvl5pPr marL="2057400" indent="-228600">
              <a:defRPr sz="3000" b="1">
                <a:solidFill>
                  <a:schemeClr val="tx1"/>
                </a:solidFill>
                <a:latin typeface="Arial" charset="0"/>
              </a:defRPr>
            </a:lvl5pPr>
            <a:lvl6pPr marL="2514600" indent="-228600" eaLnBrk="0" fontAlgn="base" hangingPunct="0">
              <a:lnSpc>
                <a:spcPct val="90000"/>
              </a:lnSpc>
              <a:spcBef>
                <a:spcPct val="0"/>
              </a:spcBef>
              <a:spcAft>
                <a:spcPct val="0"/>
              </a:spcAft>
              <a:defRPr sz="3000" b="1">
                <a:solidFill>
                  <a:schemeClr val="tx1"/>
                </a:solidFill>
                <a:latin typeface="Arial" charset="0"/>
              </a:defRPr>
            </a:lvl6pPr>
            <a:lvl7pPr marL="2971800" indent="-228600" eaLnBrk="0" fontAlgn="base" hangingPunct="0">
              <a:lnSpc>
                <a:spcPct val="90000"/>
              </a:lnSpc>
              <a:spcBef>
                <a:spcPct val="0"/>
              </a:spcBef>
              <a:spcAft>
                <a:spcPct val="0"/>
              </a:spcAft>
              <a:defRPr sz="3000" b="1">
                <a:solidFill>
                  <a:schemeClr val="tx1"/>
                </a:solidFill>
                <a:latin typeface="Arial" charset="0"/>
              </a:defRPr>
            </a:lvl7pPr>
            <a:lvl8pPr marL="3429000" indent="-228600" eaLnBrk="0" fontAlgn="base" hangingPunct="0">
              <a:lnSpc>
                <a:spcPct val="90000"/>
              </a:lnSpc>
              <a:spcBef>
                <a:spcPct val="0"/>
              </a:spcBef>
              <a:spcAft>
                <a:spcPct val="0"/>
              </a:spcAft>
              <a:defRPr sz="3000" b="1">
                <a:solidFill>
                  <a:schemeClr val="tx1"/>
                </a:solidFill>
                <a:latin typeface="Arial" charset="0"/>
              </a:defRPr>
            </a:lvl8pPr>
            <a:lvl9pPr marL="3886200" indent="-228600" eaLnBrk="0" fontAlgn="base" hangingPunct="0">
              <a:lnSpc>
                <a:spcPct val="90000"/>
              </a:lnSpc>
              <a:spcBef>
                <a:spcPct val="0"/>
              </a:spcBef>
              <a:spcAft>
                <a:spcPct val="0"/>
              </a:spcAft>
              <a:defRPr sz="3000" b="1">
                <a:solidFill>
                  <a:schemeClr val="tx1"/>
                </a:solidFill>
                <a:latin typeface="Arial" charset="0"/>
              </a:defRPr>
            </a:lvl9pPr>
          </a:lstStyle>
          <a:p>
            <a:r>
              <a:rPr lang="en-US" altLang="en-US" sz="1600" b="0">
                <a:latin typeface="Helvetica" charset="0"/>
              </a:rPr>
              <a:t>10.0.1.3</a:t>
            </a:r>
          </a:p>
        </p:txBody>
      </p:sp>
      <p:sp>
        <p:nvSpPr>
          <p:cNvPr id="52240" name="Text Box 16"/>
          <p:cNvSpPr txBox="1">
            <a:spLocks noChangeArrowheads="1"/>
          </p:cNvSpPr>
          <p:nvPr/>
        </p:nvSpPr>
        <p:spPr bwMode="auto">
          <a:xfrm>
            <a:off x="7346950" y="2765425"/>
            <a:ext cx="10287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a:defRPr sz="3000" b="1">
                <a:solidFill>
                  <a:schemeClr val="tx1"/>
                </a:solidFill>
                <a:latin typeface="Arial" charset="0"/>
              </a:defRPr>
            </a:lvl1pPr>
            <a:lvl2pPr marL="742950" indent="-285750">
              <a:defRPr sz="3000" b="1">
                <a:solidFill>
                  <a:schemeClr val="tx1"/>
                </a:solidFill>
                <a:latin typeface="Arial" charset="0"/>
              </a:defRPr>
            </a:lvl2pPr>
            <a:lvl3pPr marL="1143000" indent="-228600">
              <a:defRPr sz="3000" b="1">
                <a:solidFill>
                  <a:schemeClr val="tx1"/>
                </a:solidFill>
                <a:latin typeface="Arial" charset="0"/>
              </a:defRPr>
            </a:lvl3pPr>
            <a:lvl4pPr marL="1600200" indent="-228600">
              <a:defRPr sz="3000" b="1">
                <a:solidFill>
                  <a:schemeClr val="tx1"/>
                </a:solidFill>
                <a:latin typeface="Arial" charset="0"/>
              </a:defRPr>
            </a:lvl4pPr>
            <a:lvl5pPr marL="2057400" indent="-228600">
              <a:defRPr sz="3000" b="1">
                <a:solidFill>
                  <a:schemeClr val="tx1"/>
                </a:solidFill>
                <a:latin typeface="Arial" charset="0"/>
              </a:defRPr>
            </a:lvl5pPr>
            <a:lvl6pPr marL="2514600" indent="-228600" eaLnBrk="0" fontAlgn="base" hangingPunct="0">
              <a:lnSpc>
                <a:spcPct val="90000"/>
              </a:lnSpc>
              <a:spcBef>
                <a:spcPct val="0"/>
              </a:spcBef>
              <a:spcAft>
                <a:spcPct val="0"/>
              </a:spcAft>
              <a:defRPr sz="3000" b="1">
                <a:solidFill>
                  <a:schemeClr val="tx1"/>
                </a:solidFill>
                <a:latin typeface="Arial" charset="0"/>
              </a:defRPr>
            </a:lvl6pPr>
            <a:lvl7pPr marL="2971800" indent="-228600" eaLnBrk="0" fontAlgn="base" hangingPunct="0">
              <a:lnSpc>
                <a:spcPct val="90000"/>
              </a:lnSpc>
              <a:spcBef>
                <a:spcPct val="0"/>
              </a:spcBef>
              <a:spcAft>
                <a:spcPct val="0"/>
              </a:spcAft>
              <a:defRPr sz="3000" b="1">
                <a:solidFill>
                  <a:schemeClr val="tx1"/>
                </a:solidFill>
                <a:latin typeface="Arial" charset="0"/>
              </a:defRPr>
            </a:lvl7pPr>
            <a:lvl8pPr marL="3429000" indent="-228600" eaLnBrk="0" fontAlgn="base" hangingPunct="0">
              <a:lnSpc>
                <a:spcPct val="90000"/>
              </a:lnSpc>
              <a:spcBef>
                <a:spcPct val="0"/>
              </a:spcBef>
              <a:spcAft>
                <a:spcPct val="0"/>
              </a:spcAft>
              <a:defRPr sz="3000" b="1">
                <a:solidFill>
                  <a:schemeClr val="tx1"/>
                </a:solidFill>
                <a:latin typeface="Arial" charset="0"/>
              </a:defRPr>
            </a:lvl8pPr>
            <a:lvl9pPr marL="3886200" indent="-228600" eaLnBrk="0" fontAlgn="base" hangingPunct="0">
              <a:lnSpc>
                <a:spcPct val="90000"/>
              </a:lnSpc>
              <a:spcBef>
                <a:spcPct val="0"/>
              </a:spcBef>
              <a:spcAft>
                <a:spcPct val="0"/>
              </a:spcAft>
              <a:defRPr sz="3000" b="1">
                <a:solidFill>
                  <a:schemeClr val="tx1"/>
                </a:solidFill>
                <a:latin typeface="Arial" charset="0"/>
              </a:defRPr>
            </a:lvl9pPr>
          </a:lstStyle>
          <a:p>
            <a:r>
              <a:rPr lang="en-US" altLang="en-US" sz="1600" b="0">
                <a:latin typeface="Helvetica" charset="0"/>
              </a:rPr>
              <a:t>10.0.2.3</a:t>
            </a:r>
          </a:p>
        </p:txBody>
      </p:sp>
      <p:pic>
        <p:nvPicPr>
          <p:cNvPr id="52241" name="Picture 17" descr="Rout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2311400"/>
            <a:ext cx="838200" cy="588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42" name="Picture 18" descr="Rout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2311400"/>
            <a:ext cx="838200" cy="588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43" name="Picture 19" descr="P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7088" y="2063750"/>
            <a:ext cx="757237" cy="798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44" name="Picture 20" descr="P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48538" y="1981200"/>
            <a:ext cx="757237" cy="798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45" name="Title 22"/>
          <p:cNvSpPr>
            <a:spLocks noGrp="1"/>
          </p:cNvSpPr>
          <p:nvPr>
            <p:ph type="title"/>
          </p:nvPr>
        </p:nvSpPr>
        <p:spPr/>
        <p:txBody>
          <a:bodyPr/>
          <a:lstStyle/>
          <a:p>
            <a:r>
              <a:rPr lang="en-US" altLang="en-US"/>
              <a:t>IKE Phase 2</a:t>
            </a:r>
          </a:p>
        </p:txBody>
      </p:sp>
      <p:sp>
        <p:nvSpPr>
          <p:cNvPr id="52246" name="Rectangle 21"/>
          <p:cNvSpPr>
            <a:spLocks noGrp="1" noChangeArrowheads="1"/>
          </p:cNvSpPr>
          <p:nvPr>
            <p:ph idx="1"/>
          </p:nvPr>
        </p:nvSpPr>
        <p:spPr>
          <a:xfrm>
            <a:off x="455613" y="3886200"/>
            <a:ext cx="8224837" cy="1928813"/>
          </a:xfrm>
        </p:spPr>
        <p:txBody>
          <a:bodyPr anchor="ctr" anchorCtr="1">
            <a:spAutoFit/>
          </a:bodyPr>
          <a:lstStyle/>
          <a:p>
            <a:pPr marL="222250" indent="-222250">
              <a:lnSpc>
                <a:spcPct val="125000"/>
              </a:lnSpc>
              <a:spcBef>
                <a:spcPct val="0"/>
              </a:spcBef>
            </a:pPr>
            <a:r>
              <a:rPr lang="en-US" altLang="en-US" sz="2400" dirty="0"/>
              <a:t>IKE negotiates matching IPsec policies.</a:t>
            </a:r>
          </a:p>
          <a:p>
            <a:pPr marL="222250" indent="-222250">
              <a:lnSpc>
                <a:spcPct val="125000"/>
              </a:lnSpc>
              <a:spcBef>
                <a:spcPct val="0"/>
              </a:spcBef>
            </a:pPr>
            <a:r>
              <a:rPr lang="en-US" altLang="en-US" sz="2400" dirty="0"/>
              <a:t>Upon completion, unidirectional IPsec Security Associations (SA) are established for each protocol and algorithm combination.</a:t>
            </a:r>
          </a:p>
        </p:txBody>
      </p:sp>
      <mc:AlternateContent xmlns:mc="http://schemas.openxmlformats.org/markup-compatibility/2006">
        <mc:Choice xmlns:p14="http://schemas.microsoft.com/office/powerpoint/2010/main" Requires="p14">
          <p:contentPart p14:bwMode="auto" r:id="rId5">
            <p14:nvContentPartPr>
              <p14:cNvPr id="2" name="Ink 1">
                <a:extLst>
                  <a:ext uri="{FF2B5EF4-FFF2-40B4-BE49-F238E27FC236}">
                    <a16:creationId xmlns:a16="http://schemas.microsoft.com/office/drawing/2014/main" id="{9E7278A5-124E-4DDB-BCDE-AB43298F36AD}"/>
                  </a:ext>
                </a:extLst>
              </p14:cNvPr>
              <p14:cNvContentPartPr/>
              <p14:nvPr/>
            </p14:nvContentPartPr>
            <p14:xfrm>
              <a:off x="886320" y="4779720"/>
              <a:ext cx="6252840" cy="1043640"/>
            </p14:xfrm>
          </p:contentPart>
        </mc:Choice>
        <mc:Fallback>
          <p:pic>
            <p:nvPicPr>
              <p:cNvPr id="2" name="Ink 1">
                <a:extLst>
                  <a:ext uri="{FF2B5EF4-FFF2-40B4-BE49-F238E27FC236}">
                    <a16:creationId xmlns:a16="http://schemas.microsoft.com/office/drawing/2014/main" id="{9E7278A5-124E-4DDB-BCDE-AB43298F36AD}"/>
                  </a:ext>
                </a:extLst>
              </p:cNvPr>
              <p:cNvPicPr/>
              <p:nvPr/>
            </p:nvPicPr>
            <p:blipFill>
              <a:blip r:embed="rId6"/>
              <a:stretch>
                <a:fillRect/>
              </a:stretch>
            </p:blipFill>
            <p:spPr>
              <a:xfrm>
                <a:off x="876960" y="4770360"/>
                <a:ext cx="6271560" cy="1062360"/>
              </a:xfrm>
              <a:prstGeom prst="rect">
                <a:avLst/>
              </a:prstGeom>
            </p:spPr>
          </p:pic>
        </mc:Fallback>
      </mc:AlternateContent>
    </p:spTree>
    <p:extLst>
      <p:ext uri="{BB962C8B-B14F-4D97-AF65-F5344CB8AC3E}">
        <p14:creationId xmlns:p14="http://schemas.microsoft.com/office/powerpoint/2010/main" val="126107205"/>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Line 2"/>
          <p:cNvSpPr>
            <a:spLocks noChangeShapeType="1"/>
          </p:cNvSpPr>
          <p:nvPr/>
        </p:nvSpPr>
        <p:spPr bwMode="auto">
          <a:xfrm>
            <a:off x="2276475" y="5549900"/>
            <a:ext cx="4410075" cy="0"/>
          </a:xfrm>
          <a:prstGeom prst="line">
            <a:avLst/>
          </a:prstGeom>
          <a:noFill/>
          <a:ln w="2857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lIns="82124" tIns="41061" rIns="82124" bIns="41061"/>
          <a:lstStyle/>
          <a:p>
            <a:endParaRPr lang="en-US"/>
          </a:p>
        </p:txBody>
      </p:sp>
      <p:sp>
        <p:nvSpPr>
          <p:cNvPr id="53251" name="AutoShape 3"/>
          <p:cNvSpPr>
            <a:spLocks noChangeArrowheads="1"/>
          </p:cNvSpPr>
          <p:nvPr/>
        </p:nvSpPr>
        <p:spPr bwMode="auto">
          <a:xfrm>
            <a:off x="3267075" y="3124200"/>
            <a:ext cx="2339975" cy="495300"/>
          </a:xfrm>
          <a:prstGeom prst="leftRightArrow">
            <a:avLst>
              <a:gd name="adj1" fmla="val 50000"/>
              <a:gd name="adj2" fmla="val 94487"/>
            </a:avLst>
          </a:prstGeom>
          <a:solidFill>
            <a:srgbClr val="99CCFF"/>
          </a:solidFill>
          <a:ln w="28575">
            <a:solidFill>
              <a:schemeClr val="tx1"/>
            </a:solidFill>
            <a:miter lim="800000"/>
            <a:headEnd/>
            <a:tailEnd/>
          </a:ln>
        </p:spPr>
        <p:txBody>
          <a:bodyPr wrap="none" lIns="82124" tIns="41061" rIns="82124" bIns="41061" anchor="ctr"/>
          <a:lstStyle>
            <a:lvl1pPr defTabSz="814388">
              <a:defRPr sz="3000" b="1">
                <a:solidFill>
                  <a:schemeClr val="tx1"/>
                </a:solidFill>
                <a:latin typeface="Arial" charset="0"/>
              </a:defRPr>
            </a:lvl1pPr>
            <a:lvl2pPr marL="742950" indent="-285750" defTabSz="814388">
              <a:defRPr sz="3000" b="1">
                <a:solidFill>
                  <a:schemeClr val="tx1"/>
                </a:solidFill>
                <a:latin typeface="Arial" charset="0"/>
              </a:defRPr>
            </a:lvl2pPr>
            <a:lvl3pPr marL="1143000" indent="-228600" defTabSz="814388">
              <a:defRPr sz="3000" b="1">
                <a:solidFill>
                  <a:schemeClr val="tx1"/>
                </a:solidFill>
                <a:latin typeface="Arial" charset="0"/>
              </a:defRPr>
            </a:lvl3pPr>
            <a:lvl4pPr marL="1600200" indent="-228600" defTabSz="814388">
              <a:defRPr sz="3000" b="1">
                <a:solidFill>
                  <a:schemeClr val="tx1"/>
                </a:solidFill>
                <a:latin typeface="Arial" charset="0"/>
              </a:defRPr>
            </a:lvl4pPr>
            <a:lvl5pPr marL="2057400" indent="-228600" defTabSz="814388">
              <a:defRPr sz="3000" b="1">
                <a:solidFill>
                  <a:schemeClr val="tx1"/>
                </a:solidFill>
                <a:latin typeface="Arial" charset="0"/>
              </a:defRPr>
            </a:lvl5pPr>
            <a:lvl6pPr marL="2514600" indent="-228600" defTabSz="814388" eaLnBrk="0" fontAlgn="base" hangingPunct="0">
              <a:lnSpc>
                <a:spcPct val="90000"/>
              </a:lnSpc>
              <a:spcBef>
                <a:spcPct val="0"/>
              </a:spcBef>
              <a:spcAft>
                <a:spcPct val="0"/>
              </a:spcAft>
              <a:defRPr sz="3000" b="1">
                <a:solidFill>
                  <a:schemeClr val="tx1"/>
                </a:solidFill>
                <a:latin typeface="Arial" charset="0"/>
              </a:defRPr>
            </a:lvl6pPr>
            <a:lvl7pPr marL="2971800" indent="-228600" defTabSz="814388" eaLnBrk="0" fontAlgn="base" hangingPunct="0">
              <a:lnSpc>
                <a:spcPct val="90000"/>
              </a:lnSpc>
              <a:spcBef>
                <a:spcPct val="0"/>
              </a:spcBef>
              <a:spcAft>
                <a:spcPct val="0"/>
              </a:spcAft>
              <a:defRPr sz="3000" b="1">
                <a:solidFill>
                  <a:schemeClr val="tx1"/>
                </a:solidFill>
                <a:latin typeface="Arial" charset="0"/>
              </a:defRPr>
            </a:lvl7pPr>
            <a:lvl8pPr marL="3429000" indent="-228600" defTabSz="814388" eaLnBrk="0" fontAlgn="base" hangingPunct="0">
              <a:lnSpc>
                <a:spcPct val="90000"/>
              </a:lnSpc>
              <a:spcBef>
                <a:spcPct val="0"/>
              </a:spcBef>
              <a:spcAft>
                <a:spcPct val="0"/>
              </a:spcAft>
              <a:defRPr sz="3000" b="1">
                <a:solidFill>
                  <a:schemeClr val="tx1"/>
                </a:solidFill>
                <a:latin typeface="Arial" charset="0"/>
              </a:defRPr>
            </a:lvl8pPr>
            <a:lvl9pPr marL="3886200" indent="-228600" defTabSz="814388" eaLnBrk="0" fontAlgn="base" hangingPunct="0">
              <a:lnSpc>
                <a:spcPct val="90000"/>
              </a:lnSpc>
              <a:spcBef>
                <a:spcPct val="0"/>
              </a:spcBef>
              <a:spcAft>
                <a:spcPct val="0"/>
              </a:spcAft>
              <a:defRPr sz="3000" b="1">
                <a:solidFill>
                  <a:schemeClr val="tx1"/>
                </a:solidFill>
                <a:latin typeface="Arial" charset="0"/>
              </a:defRPr>
            </a:lvl9pPr>
          </a:lstStyle>
          <a:p>
            <a:pPr algn="ctr"/>
            <a:r>
              <a:rPr lang="en-CA" altLang="en-US" sz="1600" b="0"/>
              <a:t>IKE Phase 1</a:t>
            </a:r>
            <a:endParaRPr lang="en-US" altLang="en-US" sz="1600" b="0"/>
          </a:p>
        </p:txBody>
      </p:sp>
      <p:sp>
        <p:nvSpPr>
          <p:cNvPr id="53252" name="AutoShape 4"/>
          <p:cNvSpPr>
            <a:spLocks noChangeArrowheads="1"/>
          </p:cNvSpPr>
          <p:nvPr/>
        </p:nvSpPr>
        <p:spPr bwMode="auto">
          <a:xfrm>
            <a:off x="3267075" y="4205288"/>
            <a:ext cx="2339975" cy="495300"/>
          </a:xfrm>
          <a:prstGeom prst="leftRightArrow">
            <a:avLst>
              <a:gd name="adj1" fmla="val 50000"/>
              <a:gd name="adj2" fmla="val 94487"/>
            </a:avLst>
          </a:prstGeom>
          <a:solidFill>
            <a:srgbClr val="99CCFF"/>
          </a:solidFill>
          <a:ln w="28575">
            <a:solidFill>
              <a:schemeClr val="tx1"/>
            </a:solidFill>
            <a:miter lim="800000"/>
            <a:headEnd/>
            <a:tailEnd/>
          </a:ln>
        </p:spPr>
        <p:txBody>
          <a:bodyPr wrap="none" lIns="82124" tIns="41061" rIns="82124" bIns="41061" anchor="ctr"/>
          <a:lstStyle>
            <a:lvl1pPr defTabSz="814388">
              <a:defRPr sz="3000" b="1">
                <a:solidFill>
                  <a:schemeClr val="tx1"/>
                </a:solidFill>
                <a:latin typeface="Arial" charset="0"/>
              </a:defRPr>
            </a:lvl1pPr>
            <a:lvl2pPr marL="742950" indent="-285750" defTabSz="814388">
              <a:defRPr sz="3000" b="1">
                <a:solidFill>
                  <a:schemeClr val="tx1"/>
                </a:solidFill>
                <a:latin typeface="Arial" charset="0"/>
              </a:defRPr>
            </a:lvl2pPr>
            <a:lvl3pPr marL="1143000" indent="-228600" defTabSz="814388">
              <a:defRPr sz="3000" b="1">
                <a:solidFill>
                  <a:schemeClr val="tx1"/>
                </a:solidFill>
                <a:latin typeface="Arial" charset="0"/>
              </a:defRPr>
            </a:lvl3pPr>
            <a:lvl4pPr marL="1600200" indent="-228600" defTabSz="814388">
              <a:defRPr sz="3000" b="1">
                <a:solidFill>
                  <a:schemeClr val="tx1"/>
                </a:solidFill>
                <a:latin typeface="Arial" charset="0"/>
              </a:defRPr>
            </a:lvl4pPr>
            <a:lvl5pPr marL="2057400" indent="-228600" defTabSz="814388">
              <a:defRPr sz="3000" b="1">
                <a:solidFill>
                  <a:schemeClr val="tx1"/>
                </a:solidFill>
                <a:latin typeface="Arial" charset="0"/>
              </a:defRPr>
            </a:lvl5pPr>
            <a:lvl6pPr marL="2514600" indent="-228600" defTabSz="814388" eaLnBrk="0" fontAlgn="base" hangingPunct="0">
              <a:lnSpc>
                <a:spcPct val="90000"/>
              </a:lnSpc>
              <a:spcBef>
                <a:spcPct val="0"/>
              </a:spcBef>
              <a:spcAft>
                <a:spcPct val="0"/>
              </a:spcAft>
              <a:defRPr sz="3000" b="1">
                <a:solidFill>
                  <a:schemeClr val="tx1"/>
                </a:solidFill>
                <a:latin typeface="Arial" charset="0"/>
              </a:defRPr>
            </a:lvl6pPr>
            <a:lvl7pPr marL="2971800" indent="-228600" defTabSz="814388" eaLnBrk="0" fontAlgn="base" hangingPunct="0">
              <a:lnSpc>
                <a:spcPct val="90000"/>
              </a:lnSpc>
              <a:spcBef>
                <a:spcPct val="0"/>
              </a:spcBef>
              <a:spcAft>
                <a:spcPct val="0"/>
              </a:spcAft>
              <a:defRPr sz="3000" b="1">
                <a:solidFill>
                  <a:schemeClr val="tx1"/>
                </a:solidFill>
                <a:latin typeface="Arial" charset="0"/>
              </a:defRPr>
            </a:lvl7pPr>
            <a:lvl8pPr marL="3429000" indent="-228600" defTabSz="814388" eaLnBrk="0" fontAlgn="base" hangingPunct="0">
              <a:lnSpc>
                <a:spcPct val="90000"/>
              </a:lnSpc>
              <a:spcBef>
                <a:spcPct val="0"/>
              </a:spcBef>
              <a:spcAft>
                <a:spcPct val="0"/>
              </a:spcAft>
              <a:defRPr sz="3000" b="1">
                <a:solidFill>
                  <a:schemeClr val="tx1"/>
                </a:solidFill>
                <a:latin typeface="Arial" charset="0"/>
              </a:defRPr>
            </a:lvl8pPr>
            <a:lvl9pPr marL="3886200" indent="-228600" defTabSz="814388" eaLnBrk="0" fontAlgn="base" hangingPunct="0">
              <a:lnSpc>
                <a:spcPct val="90000"/>
              </a:lnSpc>
              <a:spcBef>
                <a:spcPct val="0"/>
              </a:spcBef>
              <a:spcAft>
                <a:spcPct val="0"/>
              </a:spcAft>
              <a:defRPr sz="3000" b="1">
                <a:solidFill>
                  <a:schemeClr val="tx1"/>
                </a:solidFill>
                <a:latin typeface="Arial" charset="0"/>
              </a:defRPr>
            </a:lvl9pPr>
          </a:lstStyle>
          <a:p>
            <a:pPr algn="ctr"/>
            <a:r>
              <a:rPr lang="en-CA" altLang="en-US" sz="1600" b="0"/>
              <a:t>IKE Phase 2</a:t>
            </a:r>
            <a:endParaRPr lang="en-US" altLang="en-US" sz="1600" b="0"/>
          </a:p>
        </p:txBody>
      </p:sp>
      <p:sp>
        <p:nvSpPr>
          <p:cNvPr id="53253" name="Text Box 5"/>
          <p:cNvSpPr txBox="1">
            <a:spLocks noChangeArrowheads="1"/>
          </p:cNvSpPr>
          <p:nvPr/>
        </p:nvSpPr>
        <p:spPr bwMode="auto">
          <a:xfrm>
            <a:off x="2322513" y="3170238"/>
            <a:ext cx="854075" cy="468312"/>
          </a:xfrm>
          <a:prstGeom prst="rect">
            <a:avLst/>
          </a:prstGeom>
          <a:solidFill>
            <a:schemeClr val="accent1"/>
          </a:solidFill>
          <a:ln w="28575">
            <a:solidFill>
              <a:schemeClr val="tx1"/>
            </a:solidFill>
            <a:miter lim="800000"/>
            <a:headEnd/>
            <a:tailEnd/>
          </a:ln>
        </p:spPr>
        <p:txBody>
          <a:bodyPr wrap="none" lIns="73025" tIns="36512" rIns="73025" bIns="36512" anchor="ctr"/>
          <a:lstStyle>
            <a:lvl1pPr defTabSz="814388">
              <a:defRPr sz="3000" b="1">
                <a:solidFill>
                  <a:schemeClr val="tx1"/>
                </a:solidFill>
                <a:latin typeface="Arial" charset="0"/>
              </a:defRPr>
            </a:lvl1pPr>
            <a:lvl2pPr marL="742950" indent="-285750" defTabSz="814388">
              <a:defRPr sz="3000" b="1">
                <a:solidFill>
                  <a:schemeClr val="tx1"/>
                </a:solidFill>
                <a:latin typeface="Arial" charset="0"/>
              </a:defRPr>
            </a:lvl2pPr>
            <a:lvl3pPr marL="1143000" indent="-228600" defTabSz="814388">
              <a:defRPr sz="3000" b="1">
                <a:solidFill>
                  <a:schemeClr val="tx1"/>
                </a:solidFill>
                <a:latin typeface="Arial" charset="0"/>
              </a:defRPr>
            </a:lvl3pPr>
            <a:lvl4pPr marL="1600200" indent="-228600" defTabSz="814388">
              <a:defRPr sz="3000" b="1">
                <a:solidFill>
                  <a:schemeClr val="tx1"/>
                </a:solidFill>
                <a:latin typeface="Arial" charset="0"/>
              </a:defRPr>
            </a:lvl4pPr>
            <a:lvl5pPr marL="2057400" indent="-228600" defTabSz="814388">
              <a:defRPr sz="3000" b="1">
                <a:solidFill>
                  <a:schemeClr val="tx1"/>
                </a:solidFill>
                <a:latin typeface="Arial" charset="0"/>
              </a:defRPr>
            </a:lvl5pPr>
            <a:lvl6pPr marL="2514600" indent="-228600" defTabSz="814388" eaLnBrk="0" fontAlgn="base" hangingPunct="0">
              <a:lnSpc>
                <a:spcPct val="90000"/>
              </a:lnSpc>
              <a:spcBef>
                <a:spcPct val="0"/>
              </a:spcBef>
              <a:spcAft>
                <a:spcPct val="0"/>
              </a:spcAft>
              <a:defRPr sz="3000" b="1">
                <a:solidFill>
                  <a:schemeClr val="tx1"/>
                </a:solidFill>
                <a:latin typeface="Arial" charset="0"/>
              </a:defRPr>
            </a:lvl6pPr>
            <a:lvl7pPr marL="2971800" indent="-228600" defTabSz="814388" eaLnBrk="0" fontAlgn="base" hangingPunct="0">
              <a:lnSpc>
                <a:spcPct val="90000"/>
              </a:lnSpc>
              <a:spcBef>
                <a:spcPct val="0"/>
              </a:spcBef>
              <a:spcAft>
                <a:spcPct val="0"/>
              </a:spcAft>
              <a:defRPr sz="3000" b="1">
                <a:solidFill>
                  <a:schemeClr val="tx1"/>
                </a:solidFill>
                <a:latin typeface="Arial" charset="0"/>
              </a:defRPr>
            </a:lvl7pPr>
            <a:lvl8pPr marL="3429000" indent="-228600" defTabSz="814388" eaLnBrk="0" fontAlgn="base" hangingPunct="0">
              <a:lnSpc>
                <a:spcPct val="90000"/>
              </a:lnSpc>
              <a:spcBef>
                <a:spcPct val="0"/>
              </a:spcBef>
              <a:spcAft>
                <a:spcPct val="0"/>
              </a:spcAft>
              <a:defRPr sz="3000" b="1">
                <a:solidFill>
                  <a:schemeClr val="tx1"/>
                </a:solidFill>
                <a:latin typeface="Arial" charset="0"/>
              </a:defRPr>
            </a:lvl8pPr>
            <a:lvl9pPr marL="3886200" indent="-228600" defTabSz="814388" eaLnBrk="0" fontAlgn="base" hangingPunct="0">
              <a:lnSpc>
                <a:spcPct val="90000"/>
              </a:lnSpc>
              <a:spcBef>
                <a:spcPct val="0"/>
              </a:spcBef>
              <a:spcAft>
                <a:spcPct val="0"/>
              </a:spcAft>
              <a:defRPr sz="3000" b="1">
                <a:solidFill>
                  <a:schemeClr val="tx1"/>
                </a:solidFill>
                <a:latin typeface="Arial" charset="0"/>
              </a:defRPr>
            </a:lvl9pPr>
          </a:lstStyle>
          <a:p>
            <a:pPr algn="ctr">
              <a:spcBef>
                <a:spcPct val="50000"/>
              </a:spcBef>
            </a:pPr>
            <a:r>
              <a:rPr lang="en-CA" altLang="en-US" sz="2000" b="0"/>
              <a:t>IKE SA</a:t>
            </a:r>
            <a:endParaRPr lang="en-US" altLang="en-US" sz="2000" b="0"/>
          </a:p>
        </p:txBody>
      </p:sp>
      <p:sp>
        <p:nvSpPr>
          <p:cNvPr id="53254" name="Text Box 6"/>
          <p:cNvSpPr txBox="1">
            <a:spLocks noChangeArrowheads="1"/>
          </p:cNvSpPr>
          <p:nvPr/>
        </p:nvSpPr>
        <p:spPr bwMode="auto">
          <a:xfrm>
            <a:off x="5741988" y="3170238"/>
            <a:ext cx="854075" cy="468312"/>
          </a:xfrm>
          <a:prstGeom prst="rect">
            <a:avLst/>
          </a:prstGeom>
          <a:solidFill>
            <a:schemeClr val="accent1"/>
          </a:solidFill>
          <a:ln w="28575">
            <a:solidFill>
              <a:schemeClr val="tx1"/>
            </a:solidFill>
            <a:miter lim="800000"/>
            <a:headEnd/>
            <a:tailEnd/>
          </a:ln>
        </p:spPr>
        <p:txBody>
          <a:bodyPr wrap="none" lIns="73025" tIns="36512" rIns="73025" bIns="36512" anchor="ctr"/>
          <a:lstStyle>
            <a:lvl1pPr defTabSz="814388">
              <a:defRPr sz="3000" b="1">
                <a:solidFill>
                  <a:schemeClr val="tx1"/>
                </a:solidFill>
                <a:latin typeface="Arial" charset="0"/>
              </a:defRPr>
            </a:lvl1pPr>
            <a:lvl2pPr marL="742950" indent="-285750" defTabSz="814388">
              <a:defRPr sz="3000" b="1">
                <a:solidFill>
                  <a:schemeClr val="tx1"/>
                </a:solidFill>
                <a:latin typeface="Arial" charset="0"/>
              </a:defRPr>
            </a:lvl2pPr>
            <a:lvl3pPr marL="1143000" indent="-228600" defTabSz="814388">
              <a:defRPr sz="3000" b="1">
                <a:solidFill>
                  <a:schemeClr val="tx1"/>
                </a:solidFill>
                <a:latin typeface="Arial" charset="0"/>
              </a:defRPr>
            </a:lvl3pPr>
            <a:lvl4pPr marL="1600200" indent="-228600" defTabSz="814388">
              <a:defRPr sz="3000" b="1">
                <a:solidFill>
                  <a:schemeClr val="tx1"/>
                </a:solidFill>
                <a:latin typeface="Arial" charset="0"/>
              </a:defRPr>
            </a:lvl4pPr>
            <a:lvl5pPr marL="2057400" indent="-228600" defTabSz="814388">
              <a:defRPr sz="3000" b="1">
                <a:solidFill>
                  <a:schemeClr val="tx1"/>
                </a:solidFill>
                <a:latin typeface="Arial" charset="0"/>
              </a:defRPr>
            </a:lvl5pPr>
            <a:lvl6pPr marL="2514600" indent="-228600" defTabSz="814388" eaLnBrk="0" fontAlgn="base" hangingPunct="0">
              <a:lnSpc>
                <a:spcPct val="90000"/>
              </a:lnSpc>
              <a:spcBef>
                <a:spcPct val="0"/>
              </a:spcBef>
              <a:spcAft>
                <a:spcPct val="0"/>
              </a:spcAft>
              <a:defRPr sz="3000" b="1">
                <a:solidFill>
                  <a:schemeClr val="tx1"/>
                </a:solidFill>
                <a:latin typeface="Arial" charset="0"/>
              </a:defRPr>
            </a:lvl6pPr>
            <a:lvl7pPr marL="2971800" indent="-228600" defTabSz="814388" eaLnBrk="0" fontAlgn="base" hangingPunct="0">
              <a:lnSpc>
                <a:spcPct val="90000"/>
              </a:lnSpc>
              <a:spcBef>
                <a:spcPct val="0"/>
              </a:spcBef>
              <a:spcAft>
                <a:spcPct val="0"/>
              </a:spcAft>
              <a:defRPr sz="3000" b="1">
                <a:solidFill>
                  <a:schemeClr val="tx1"/>
                </a:solidFill>
                <a:latin typeface="Arial" charset="0"/>
              </a:defRPr>
            </a:lvl7pPr>
            <a:lvl8pPr marL="3429000" indent="-228600" defTabSz="814388" eaLnBrk="0" fontAlgn="base" hangingPunct="0">
              <a:lnSpc>
                <a:spcPct val="90000"/>
              </a:lnSpc>
              <a:spcBef>
                <a:spcPct val="0"/>
              </a:spcBef>
              <a:spcAft>
                <a:spcPct val="0"/>
              </a:spcAft>
              <a:defRPr sz="3000" b="1">
                <a:solidFill>
                  <a:schemeClr val="tx1"/>
                </a:solidFill>
                <a:latin typeface="Arial" charset="0"/>
              </a:defRPr>
            </a:lvl8pPr>
            <a:lvl9pPr marL="3886200" indent="-228600" defTabSz="814388" eaLnBrk="0" fontAlgn="base" hangingPunct="0">
              <a:lnSpc>
                <a:spcPct val="90000"/>
              </a:lnSpc>
              <a:spcBef>
                <a:spcPct val="0"/>
              </a:spcBef>
              <a:spcAft>
                <a:spcPct val="0"/>
              </a:spcAft>
              <a:defRPr sz="3000" b="1">
                <a:solidFill>
                  <a:schemeClr val="tx1"/>
                </a:solidFill>
                <a:latin typeface="Arial" charset="0"/>
              </a:defRPr>
            </a:lvl9pPr>
          </a:lstStyle>
          <a:p>
            <a:pPr algn="ctr">
              <a:spcBef>
                <a:spcPct val="50000"/>
              </a:spcBef>
            </a:pPr>
            <a:r>
              <a:rPr lang="en-CA" altLang="en-US" sz="2000" b="0"/>
              <a:t>IKE SA</a:t>
            </a:r>
            <a:endParaRPr lang="en-US" altLang="en-US" sz="2000" b="0"/>
          </a:p>
        </p:txBody>
      </p:sp>
      <p:sp>
        <p:nvSpPr>
          <p:cNvPr id="53255" name="Text Box 7"/>
          <p:cNvSpPr txBox="1">
            <a:spLocks noChangeArrowheads="1"/>
          </p:cNvSpPr>
          <p:nvPr/>
        </p:nvSpPr>
        <p:spPr bwMode="auto">
          <a:xfrm>
            <a:off x="5741988" y="4249738"/>
            <a:ext cx="1079500" cy="468312"/>
          </a:xfrm>
          <a:prstGeom prst="rect">
            <a:avLst/>
          </a:prstGeom>
          <a:solidFill>
            <a:schemeClr val="hlink"/>
          </a:solidFill>
          <a:ln w="28575">
            <a:solidFill>
              <a:schemeClr val="tx1"/>
            </a:solidFill>
            <a:miter lim="800000"/>
            <a:headEnd/>
            <a:tailEnd/>
          </a:ln>
        </p:spPr>
        <p:txBody>
          <a:bodyPr wrap="none" lIns="73025" tIns="36512" rIns="73025" bIns="36512" anchor="ctr"/>
          <a:lstStyle>
            <a:lvl1pPr defTabSz="814388">
              <a:defRPr sz="3000" b="1">
                <a:solidFill>
                  <a:schemeClr val="tx1"/>
                </a:solidFill>
                <a:latin typeface="Arial" charset="0"/>
              </a:defRPr>
            </a:lvl1pPr>
            <a:lvl2pPr marL="742950" indent="-285750" defTabSz="814388">
              <a:defRPr sz="3000" b="1">
                <a:solidFill>
                  <a:schemeClr val="tx1"/>
                </a:solidFill>
                <a:latin typeface="Arial" charset="0"/>
              </a:defRPr>
            </a:lvl2pPr>
            <a:lvl3pPr marL="1143000" indent="-228600" defTabSz="814388">
              <a:defRPr sz="3000" b="1">
                <a:solidFill>
                  <a:schemeClr val="tx1"/>
                </a:solidFill>
                <a:latin typeface="Arial" charset="0"/>
              </a:defRPr>
            </a:lvl3pPr>
            <a:lvl4pPr marL="1600200" indent="-228600" defTabSz="814388">
              <a:defRPr sz="3000" b="1">
                <a:solidFill>
                  <a:schemeClr val="tx1"/>
                </a:solidFill>
                <a:latin typeface="Arial" charset="0"/>
              </a:defRPr>
            </a:lvl4pPr>
            <a:lvl5pPr marL="2057400" indent="-228600" defTabSz="814388">
              <a:defRPr sz="3000" b="1">
                <a:solidFill>
                  <a:schemeClr val="tx1"/>
                </a:solidFill>
                <a:latin typeface="Arial" charset="0"/>
              </a:defRPr>
            </a:lvl5pPr>
            <a:lvl6pPr marL="2514600" indent="-228600" defTabSz="814388" eaLnBrk="0" fontAlgn="base" hangingPunct="0">
              <a:lnSpc>
                <a:spcPct val="90000"/>
              </a:lnSpc>
              <a:spcBef>
                <a:spcPct val="0"/>
              </a:spcBef>
              <a:spcAft>
                <a:spcPct val="0"/>
              </a:spcAft>
              <a:defRPr sz="3000" b="1">
                <a:solidFill>
                  <a:schemeClr val="tx1"/>
                </a:solidFill>
                <a:latin typeface="Arial" charset="0"/>
              </a:defRPr>
            </a:lvl6pPr>
            <a:lvl7pPr marL="2971800" indent="-228600" defTabSz="814388" eaLnBrk="0" fontAlgn="base" hangingPunct="0">
              <a:lnSpc>
                <a:spcPct val="90000"/>
              </a:lnSpc>
              <a:spcBef>
                <a:spcPct val="0"/>
              </a:spcBef>
              <a:spcAft>
                <a:spcPct val="0"/>
              </a:spcAft>
              <a:defRPr sz="3000" b="1">
                <a:solidFill>
                  <a:schemeClr val="tx1"/>
                </a:solidFill>
                <a:latin typeface="Arial" charset="0"/>
              </a:defRPr>
            </a:lvl7pPr>
            <a:lvl8pPr marL="3429000" indent="-228600" defTabSz="814388" eaLnBrk="0" fontAlgn="base" hangingPunct="0">
              <a:lnSpc>
                <a:spcPct val="90000"/>
              </a:lnSpc>
              <a:spcBef>
                <a:spcPct val="0"/>
              </a:spcBef>
              <a:spcAft>
                <a:spcPct val="0"/>
              </a:spcAft>
              <a:defRPr sz="3000" b="1">
                <a:solidFill>
                  <a:schemeClr val="tx1"/>
                </a:solidFill>
                <a:latin typeface="Arial" charset="0"/>
              </a:defRPr>
            </a:lvl8pPr>
            <a:lvl9pPr marL="3886200" indent="-228600" defTabSz="814388" eaLnBrk="0" fontAlgn="base" hangingPunct="0">
              <a:lnSpc>
                <a:spcPct val="90000"/>
              </a:lnSpc>
              <a:spcBef>
                <a:spcPct val="0"/>
              </a:spcBef>
              <a:spcAft>
                <a:spcPct val="0"/>
              </a:spcAft>
              <a:defRPr sz="3000" b="1">
                <a:solidFill>
                  <a:schemeClr val="tx1"/>
                </a:solidFill>
                <a:latin typeface="Arial" charset="0"/>
              </a:defRPr>
            </a:lvl9pPr>
          </a:lstStyle>
          <a:p>
            <a:pPr algn="ctr">
              <a:spcBef>
                <a:spcPct val="50000"/>
              </a:spcBef>
            </a:pPr>
            <a:r>
              <a:rPr lang="en-CA" altLang="en-US" sz="2000" b="0"/>
              <a:t>IPsec SA</a:t>
            </a:r>
            <a:endParaRPr lang="en-US" altLang="en-US" sz="2000" b="0"/>
          </a:p>
        </p:txBody>
      </p:sp>
      <p:sp>
        <p:nvSpPr>
          <p:cNvPr id="53256" name="Text Box 8"/>
          <p:cNvSpPr txBox="1">
            <a:spLocks noChangeArrowheads="1"/>
          </p:cNvSpPr>
          <p:nvPr/>
        </p:nvSpPr>
        <p:spPr bwMode="auto">
          <a:xfrm>
            <a:off x="2097088" y="4249738"/>
            <a:ext cx="1079500" cy="468312"/>
          </a:xfrm>
          <a:prstGeom prst="rect">
            <a:avLst/>
          </a:prstGeom>
          <a:solidFill>
            <a:schemeClr val="hlink"/>
          </a:solidFill>
          <a:ln w="28575">
            <a:solidFill>
              <a:schemeClr val="tx1"/>
            </a:solidFill>
            <a:miter lim="800000"/>
            <a:headEnd/>
            <a:tailEnd/>
          </a:ln>
        </p:spPr>
        <p:txBody>
          <a:bodyPr wrap="none" lIns="73025" tIns="36512" rIns="73025" bIns="36512" anchor="ctr"/>
          <a:lstStyle>
            <a:lvl1pPr defTabSz="814388">
              <a:defRPr sz="3000" b="1">
                <a:solidFill>
                  <a:schemeClr val="tx1"/>
                </a:solidFill>
                <a:latin typeface="Arial" charset="0"/>
              </a:defRPr>
            </a:lvl1pPr>
            <a:lvl2pPr marL="742950" indent="-285750" defTabSz="814388">
              <a:defRPr sz="3000" b="1">
                <a:solidFill>
                  <a:schemeClr val="tx1"/>
                </a:solidFill>
                <a:latin typeface="Arial" charset="0"/>
              </a:defRPr>
            </a:lvl2pPr>
            <a:lvl3pPr marL="1143000" indent="-228600" defTabSz="814388">
              <a:defRPr sz="3000" b="1">
                <a:solidFill>
                  <a:schemeClr val="tx1"/>
                </a:solidFill>
                <a:latin typeface="Arial" charset="0"/>
              </a:defRPr>
            </a:lvl3pPr>
            <a:lvl4pPr marL="1600200" indent="-228600" defTabSz="814388">
              <a:defRPr sz="3000" b="1">
                <a:solidFill>
                  <a:schemeClr val="tx1"/>
                </a:solidFill>
                <a:latin typeface="Arial" charset="0"/>
              </a:defRPr>
            </a:lvl4pPr>
            <a:lvl5pPr marL="2057400" indent="-228600" defTabSz="814388">
              <a:defRPr sz="3000" b="1">
                <a:solidFill>
                  <a:schemeClr val="tx1"/>
                </a:solidFill>
                <a:latin typeface="Arial" charset="0"/>
              </a:defRPr>
            </a:lvl5pPr>
            <a:lvl6pPr marL="2514600" indent="-228600" defTabSz="814388" eaLnBrk="0" fontAlgn="base" hangingPunct="0">
              <a:lnSpc>
                <a:spcPct val="90000"/>
              </a:lnSpc>
              <a:spcBef>
                <a:spcPct val="0"/>
              </a:spcBef>
              <a:spcAft>
                <a:spcPct val="0"/>
              </a:spcAft>
              <a:defRPr sz="3000" b="1">
                <a:solidFill>
                  <a:schemeClr val="tx1"/>
                </a:solidFill>
                <a:latin typeface="Arial" charset="0"/>
              </a:defRPr>
            </a:lvl6pPr>
            <a:lvl7pPr marL="2971800" indent="-228600" defTabSz="814388" eaLnBrk="0" fontAlgn="base" hangingPunct="0">
              <a:lnSpc>
                <a:spcPct val="90000"/>
              </a:lnSpc>
              <a:spcBef>
                <a:spcPct val="0"/>
              </a:spcBef>
              <a:spcAft>
                <a:spcPct val="0"/>
              </a:spcAft>
              <a:defRPr sz="3000" b="1">
                <a:solidFill>
                  <a:schemeClr val="tx1"/>
                </a:solidFill>
                <a:latin typeface="Arial" charset="0"/>
              </a:defRPr>
            </a:lvl7pPr>
            <a:lvl8pPr marL="3429000" indent="-228600" defTabSz="814388" eaLnBrk="0" fontAlgn="base" hangingPunct="0">
              <a:lnSpc>
                <a:spcPct val="90000"/>
              </a:lnSpc>
              <a:spcBef>
                <a:spcPct val="0"/>
              </a:spcBef>
              <a:spcAft>
                <a:spcPct val="0"/>
              </a:spcAft>
              <a:defRPr sz="3000" b="1">
                <a:solidFill>
                  <a:schemeClr val="tx1"/>
                </a:solidFill>
                <a:latin typeface="Arial" charset="0"/>
              </a:defRPr>
            </a:lvl8pPr>
            <a:lvl9pPr marL="3886200" indent="-228600" defTabSz="814388" eaLnBrk="0" fontAlgn="base" hangingPunct="0">
              <a:lnSpc>
                <a:spcPct val="90000"/>
              </a:lnSpc>
              <a:spcBef>
                <a:spcPct val="0"/>
              </a:spcBef>
              <a:spcAft>
                <a:spcPct val="0"/>
              </a:spcAft>
              <a:defRPr sz="3000" b="1">
                <a:solidFill>
                  <a:schemeClr val="tx1"/>
                </a:solidFill>
                <a:latin typeface="Arial" charset="0"/>
              </a:defRPr>
            </a:lvl9pPr>
          </a:lstStyle>
          <a:p>
            <a:pPr algn="ctr">
              <a:spcBef>
                <a:spcPct val="50000"/>
              </a:spcBef>
            </a:pPr>
            <a:r>
              <a:rPr lang="en-CA" altLang="en-US" sz="2000" b="0"/>
              <a:t>IPsec SA</a:t>
            </a:r>
            <a:endParaRPr lang="en-US" altLang="en-US" sz="2000" b="0"/>
          </a:p>
        </p:txBody>
      </p:sp>
      <p:sp>
        <p:nvSpPr>
          <p:cNvPr id="53257" name="Text Box 9"/>
          <p:cNvSpPr txBox="1">
            <a:spLocks noChangeArrowheads="1"/>
          </p:cNvSpPr>
          <p:nvPr/>
        </p:nvSpPr>
        <p:spPr bwMode="auto">
          <a:xfrm>
            <a:off x="1736725" y="2362200"/>
            <a:ext cx="5895975"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lIns="82124" tIns="41061" rIns="82124" bIns="41061">
            <a:spAutoFit/>
          </a:bodyPr>
          <a:lstStyle>
            <a:lvl1pPr marL="457200" indent="-457200" defTabSz="814388">
              <a:defRPr sz="3000" b="1">
                <a:solidFill>
                  <a:schemeClr val="tx1"/>
                </a:solidFill>
                <a:latin typeface="Arial" charset="0"/>
              </a:defRPr>
            </a:lvl1pPr>
            <a:lvl2pPr marL="742950" indent="-285750" defTabSz="814388">
              <a:defRPr sz="3000" b="1">
                <a:solidFill>
                  <a:schemeClr val="tx1"/>
                </a:solidFill>
                <a:latin typeface="Arial" charset="0"/>
              </a:defRPr>
            </a:lvl2pPr>
            <a:lvl3pPr marL="1143000" indent="-228600" defTabSz="814388">
              <a:defRPr sz="3000" b="1">
                <a:solidFill>
                  <a:schemeClr val="tx1"/>
                </a:solidFill>
                <a:latin typeface="Arial" charset="0"/>
              </a:defRPr>
            </a:lvl3pPr>
            <a:lvl4pPr marL="1600200" indent="-228600" defTabSz="814388">
              <a:defRPr sz="3000" b="1">
                <a:solidFill>
                  <a:schemeClr val="tx1"/>
                </a:solidFill>
                <a:latin typeface="Arial" charset="0"/>
              </a:defRPr>
            </a:lvl4pPr>
            <a:lvl5pPr marL="2057400" indent="-228600" defTabSz="814388">
              <a:defRPr sz="3000" b="1">
                <a:solidFill>
                  <a:schemeClr val="tx1"/>
                </a:solidFill>
                <a:latin typeface="Arial" charset="0"/>
              </a:defRPr>
            </a:lvl5pPr>
            <a:lvl6pPr marL="2514600" indent="-228600" defTabSz="814388" eaLnBrk="0" fontAlgn="base" hangingPunct="0">
              <a:lnSpc>
                <a:spcPct val="90000"/>
              </a:lnSpc>
              <a:spcBef>
                <a:spcPct val="0"/>
              </a:spcBef>
              <a:spcAft>
                <a:spcPct val="0"/>
              </a:spcAft>
              <a:defRPr sz="3000" b="1">
                <a:solidFill>
                  <a:schemeClr val="tx1"/>
                </a:solidFill>
                <a:latin typeface="Arial" charset="0"/>
              </a:defRPr>
            </a:lvl6pPr>
            <a:lvl7pPr marL="2971800" indent="-228600" defTabSz="814388" eaLnBrk="0" fontAlgn="base" hangingPunct="0">
              <a:lnSpc>
                <a:spcPct val="90000"/>
              </a:lnSpc>
              <a:spcBef>
                <a:spcPct val="0"/>
              </a:spcBef>
              <a:spcAft>
                <a:spcPct val="0"/>
              </a:spcAft>
              <a:defRPr sz="3000" b="1">
                <a:solidFill>
                  <a:schemeClr val="tx1"/>
                </a:solidFill>
                <a:latin typeface="Arial" charset="0"/>
              </a:defRPr>
            </a:lvl7pPr>
            <a:lvl8pPr marL="3429000" indent="-228600" defTabSz="814388" eaLnBrk="0" fontAlgn="base" hangingPunct="0">
              <a:lnSpc>
                <a:spcPct val="90000"/>
              </a:lnSpc>
              <a:spcBef>
                <a:spcPct val="0"/>
              </a:spcBef>
              <a:spcAft>
                <a:spcPct val="0"/>
              </a:spcAft>
              <a:defRPr sz="3000" b="1">
                <a:solidFill>
                  <a:schemeClr val="tx1"/>
                </a:solidFill>
                <a:latin typeface="Arial" charset="0"/>
              </a:defRPr>
            </a:lvl8pPr>
            <a:lvl9pPr marL="3886200" indent="-228600" defTabSz="814388" eaLnBrk="0" fontAlgn="base" hangingPunct="0">
              <a:lnSpc>
                <a:spcPct val="90000"/>
              </a:lnSpc>
              <a:spcBef>
                <a:spcPct val="0"/>
              </a:spcBef>
              <a:spcAft>
                <a:spcPct val="0"/>
              </a:spcAft>
              <a:defRPr sz="3000" b="1">
                <a:solidFill>
                  <a:schemeClr val="tx1"/>
                </a:solidFill>
                <a:latin typeface="Arial" charset="0"/>
              </a:defRPr>
            </a:lvl9pPr>
          </a:lstStyle>
          <a:p>
            <a:pPr>
              <a:spcBef>
                <a:spcPct val="50000"/>
              </a:spcBef>
              <a:buClr>
                <a:srgbClr val="005569"/>
              </a:buClr>
              <a:buFontTx/>
              <a:buAutoNum type="arabicPeriod"/>
            </a:pPr>
            <a:r>
              <a:rPr lang="en-CA" altLang="en-US" sz="2000" b="0"/>
              <a:t>Host A sends interesting traffic to Host B.</a:t>
            </a:r>
          </a:p>
          <a:p>
            <a:pPr>
              <a:spcBef>
                <a:spcPct val="50000"/>
              </a:spcBef>
              <a:buClr>
                <a:srgbClr val="005569"/>
              </a:buClr>
              <a:buFontTx/>
              <a:buAutoNum type="arabicPeriod"/>
            </a:pPr>
            <a:r>
              <a:rPr lang="en-CA" altLang="en-US" sz="2000" b="0"/>
              <a:t>R1 and R2 negotiate an IKE Phase 1 session.</a:t>
            </a:r>
            <a:endParaRPr lang="en-US" altLang="en-US" sz="2000" b="0"/>
          </a:p>
        </p:txBody>
      </p:sp>
      <p:sp>
        <p:nvSpPr>
          <p:cNvPr id="53258" name="Text Box 10"/>
          <p:cNvSpPr txBox="1">
            <a:spLocks noChangeArrowheads="1"/>
          </p:cNvSpPr>
          <p:nvPr/>
        </p:nvSpPr>
        <p:spPr bwMode="auto">
          <a:xfrm>
            <a:off x="1736725" y="3841750"/>
            <a:ext cx="5895975"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lIns="82124" tIns="41061" rIns="82124" bIns="41061">
            <a:spAutoFit/>
          </a:bodyPr>
          <a:lstStyle>
            <a:lvl1pPr marL="457200" indent="-457200" defTabSz="814388">
              <a:defRPr sz="3000" b="1">
                <a:solidFill>
                  <a:schemeClr val="tx1"/>
                </a:solidFill>
                <a:latin typeface="Arial" charset="0"/>
              </a:defRPr>
            </a:lvl1pPr>
            <a:lvl2pPr marL="742950" indent="-285750" defTabSz="814388">
              <a:defRPr sz="3000" b="1">
                <a:solidFill>
                  <a:schemeClr val="tx1"/>
                </a:solidFill>
                <a:latin typeface="Arial" charset="0"/>
              </a:defRPr>
            </a:lvl2pPr>
            <a:lvl3pPr marL="1143000" indent="-228600" defTabSz="814388">
              <a:defRPr sz="3000" b="1">
                <a:solidFill>
                  <a:schemeClr val="tx1"/>
                </a:solidFill>
                <a:latin typeface="Arial" charset="0"/>
              </a:defRPr>
            </a:lvl3pPr>
            <a:lvl4pPr marL="1600200" indent="-228600" defTabSz="814388">
              <a:defRPr sz="3000" b="1">
                <a:solidFill>
                  <a:schemeClr val="tx1"/>
                </a:solidFill>
                <a:latin typeface="Arial" charset="0"/>
              </a:defRPr>
            </a:lvl4pPr>
            <a:lvl5pPr marL="2057400" indent="-228600" defTabSz="814388">
              <a:defRPr sz="3000" b="1">
                <a:solidFill>
                  <a:schemeClr val="tx1"/>
                </a:solidFill>
                <a:latin typeface="Arial" charset="0"/>
              </a:defRPr>
            </a:lvl5pPr>
            <a:lvl6pPr marL="2514600" indent="-228600" defTabSz="814388" eaLnBrk="0" fontAlgn="base" hangingPunct="0">
              <a:lnSpc>
                <a:spcPct val="90000"/>
              </a:lnSpc>
              <a:spcBef>
                <a:spcPct val="0"/>
              </a:spcBef>
              <a:spcAft>
                <a:spcPct val="0"/>
              </a:spcAft>
              <a:defRPr sz="3000" b="1">
                <a:solidFill>
                  <a:schemeClr val="tx1"/>
                </a:solidFill>
                <a:latin typeface="Arial" charset="0"/>
              </a:defRPr>
            </a:lvl6pPr>
            <a:lvl7pPr marL="2971800" indent="-228600" defTabSz="814388" eaLnBrk="0" fontAlgn="base" hangingPunct="0">
              <a:lnSpc>
                <a:spcPct val="90000"/>
              </a:lnSpc>
              <a:spcBef>
                <a:spcPct val="0"/>
              </a:spcBef>
              <a:spcAft>
                <a:spcPct val="0"/>
              </a:spcAft>
              <a:defRPr sz="3000" b="1">
                <a:solidFill>
                  <a:schemeClr val="tx1"/>
                </a:solidFill>
                <a:latin typeface="Arial" charset="0"/>
              </a:defRPr>
            </a:lvl7pPr>
            <a:lvl8pPr marL="3429000" indent="-228600" defTabSz="814388" eaLnBrk="0" fontAlgn="base" hangingPunct="0">
              <a:lnSpc>
                <a:spcPct val="90000"/>
              </a:lnSpc>
              <a:spcBef>
                <a:spcPct val="0"/>
              </a:spcBef>
              <a:spcAft>
                <a:spcPct val="0"/>
              </a:spcAft>
              <a:defRPr sz="3000" b="1">
                <a:solidFill>
                  <a:schemeClr val="tx1"/>
                </a:solidFill>
                <a:latin typeface="Arial" charset="0"/>
              </a:defRPr>
            </a:lvl8pPr>
            <a:lvl9pPr marL="3886200" indent="-228600" defTabSz="814388" eaLnBrk="0" fontAlgn="base" hangingPunct="0">
              <a:lnSpc>
                <a:spcPct val="90000"/>
              </a:lnSpc>
              <a:spcBef>
                <a:spcPct val="0"/>
              </a:spcBef>
              <a:spcAft>
                <a:spcPct val="0"/>
              </a:spcAft>
              <a:defRPr sz="3000" b="1">
                <a:solidFill>
                  <a:schemeClr val="tx1"/>
                </a:solidFill>
                <a:latin typeface="Arial" charset="0"/>
              </a:defRPr>
            </a:lvl9pPr>
          </a:lstStyle>
          <a:p>
            <a:pPr>
              <a:spcBef>
                <a:spcPct val="50000"/>
              </a:spcBef>
              <a:buClr>
                <a:srgbClr val="005569"/>
              </a:buClr>
              <a:buFontTx/>
              <a:buAutoNum type="arabicPeriod" startAt="3"/>
            </a:pPr>
            <a:r>
              <a:rPr lang="en-CA" altLang="en-US" sz="2000" b="0"/>
              <a:t>R1 and R2 negotiate an IKE Phase 2 session.</a:t>
            </a:r>
            <a:endParaRPr lang="en-US" altLang="en-US" sz="2000" b="0"/>
          </a:p>
        </p:txBody>
      </p:sp>
      <p:sp>
        <p:nvSpPr>
          <p:cNvPr id="53259" name="Text Box 11"/>
          <p:cNvSpPr txBox="1">
            <a:spLocks noChangeArrowheads="1"/>
          </p:cNvSpPr>
          <p:nvPr/>
        </p:nvSpPr>
        <p:spPr bwMode="auto">
          <a:xfrm>
            <a:off x="1736725" y="4973638"/>
            <a:ext cx="5895975"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lIns="82124" tIns="41061" rIns="82124" bIns="41061">
            <a:spAutoFit/>
          </a:bodyPr>
          <a:lstStyle>
            <a:lvl1pPr marL="457200" indent="-457200" defTabSz="814388">
              <a:defRPr sz="3000" b="1">
                <a:solidFill>
                  <a:schemeClr val="tx1"/>
                </a:solidFill>
                <a:latin typeface="Arial" charset="0"/>
              </a:defRPr>
            </a:lvl1pPr>
            <a:lvl2pPr marL="742950" indent="-285750" defTabSz="814388">
              <a:defRPr sz="3000" b="1">
                <a:solidFill>
                  <a:schemeClr val="tx1"/>
                </a:solidFill>
                <a:latin typeface="Arial" charset="0"/>
              </a:defRPr>
            </a:lvl2pPr>
            <a:lvl3pPr marL="1143000" indent="-228600" defTabSz="814388">
              <a:defRPr sz="3000" b="1">
                <a:solidFill>
                  <a:schemeClr val="tx1"/>
                </a:solidFill>
                <a:latin typeface="Arial" charset="0"/>
              </a:defRPr>
            </a:lvl3pPr>
            <a:lvl4pPr marL="1600200" indent="-228600" defTabSz="814388">
              <a:defRPr sz="3000" b="1">
                <a:solidFill>
                  <a:schemeClr val="tx1"/>
                </a:solidFill>
                <a:latin typeface="Arial" charset="0"/>
              </a:defRPr>
            </a:lvl4pPr>
            <a:lvl5pPr marL="2057400" indent="-228600" defTabSz="814388">
              <a:defRPr sz="3000" b="1">
                <a:solidFill>
                  <a:schemeClr val="tx1"/>
                </a:solidFill>
                <a:latin typeface="Arial" charset="0"/>
              </a:defRPr>
            </a:lvl5pPr>
            <a:lvl6pPr marL="2514600" indent="-228600" defTabSz="814388" eaLnBrk="0" fontAlgn="base" hangingPunct="0">
              <a:lnSpc>
                <a:spcPct val="90000"/>
              </a:lnSpc>
              <a:spcBef>
                <a:spcPct val="0"/>
              </a:spcBef>
              <a:spcAft>
                <a:spcPct val="0"/>
              </a:spcAft>
              <a:defRPr sz="3000" b="1">
                <a:solidFill>
                  <a:schemeClr val="tx1"/>
                </a:solidFill>
                <a:latin typeface="Arial" charset="0"/>
              </a:defRPr>
            </a:lvl6pPr>
            <a:lvl7pPr marL="2971800" indent="-228600" defTabSz="814388" eaLnBrk="0" fontAlgn="base" hangingPunct="0">
              <a:lnSpc>
                <a:spcPct val="90000"/>
              </a:lnSpc>
              <a:spcBef>
                <a:spcPct val="0"/>
              </a:spcBef>
              <a:spcAft>
                <a:spcPct val="0"/>
              </a:spcAft>
              <a:defRPr sz="3000" b="1">
                <a:solidFill>
                  <a:schemeClr val="tx1"/>
                </a:solidFill>
                <a:latin typeface="Arial" charset="0"/>
              </a:defRPr>
            </a:lvl7pPr>
            <a:lvl8pPr marL="3429000" indent="-228600" defTabSz="814388" eaLnBrk="0" fontAlgn="base" hangingPunct="0">
              <a:lnSpc>
                <a:spcPct val="90000"/>
              </a:lnSpc>
              <a:spcBef>
                <a:spcPct val="0"/>
              </a:spcBef>
              <a:spcAft>
                <a:spcPct val="0"/>
              </a:spcAft>
              <a:defRPr sz="3000" b="1">
                <a:solidFill>
                  <a:schemeClr val="tx1"/>
                </a:solidFill>
                <a:latin typeface="Arial" charset="0"/>
              </a:defRPr>
            </a:lvl8pPr>
            <a:lvl9pPr marL="3886200" indent="-228600" defTabSz="814388" eaLnBrk="0" fontAlgn="base" hangingPunct="0">
              <a:lnSpc>
                <a:spcPct val="90000"/>
              </a:lnSpc>
              <a:spcBef>
                <a:spcPct val="0"/>
              </a:spcBef>
              <a:spcAft>
                <a:spcPct val="0"/>
              </a:spcAft>
              <a:defRPr sz="3000" b="1">
                <a:solidFill>
                  <a:schemeClr val="tx1"/>
                </a:solidFill>
                <a:latin typeface="Arial" charset="0"/>
              </a:defRPr>
            </a:lvl9pPr>
          </a:lstStyle>
          <a:p>
            <a:pPr>
              <a:spcBef>
                <a:spcPct val="50000"/>
              </a:spcBef>
              <a:buClr>
                <a:srgbClr val="005569"/>
              </a:buClr>
              <a:buFontTx/>
              <a:buAutoNum type="arabicPeriod" startAt="4"/>
            </a:pPr>
            <a:r>
              <a:rPr lang="en-CA" altLang="en-US" sz="2000" b="0"/>
              <a:t>Information is exchanged via IPsec tunnel.</a:t>
            </a:r>
            <a:endParaRPr lang="en-US" altLang="en-US" sz="2000" b="0"/>
          </a:p>
        </p:txBody>
      </p:sp>
      <p:sp>
        <p:nvSpPr>
          <p:cNvPr id="53260" name="Text Box 12"/>
          <p:cNvSpPr txBox="1">
            <a:spLocks noChangeArrowheads="1"/>
          </p:cNvSpPr>
          <p:nvPr/>
        </p:nvSpPr>
        <p:spPr bwMode="auto">
          <a:xfrm>
            <a:off x="1736725" y="5888038"/>
            <a:ext cx="5895975"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lIns="82124" tIns="41061" rIns="82124" bIns="41061">
            <a:spAutoFit/>
          </a:bodyPr>
          <a:lstStyle>
            <a:lvl1pPr marL="457200" indent="-457200" defTabSz="814388">
              <a:defRPr sz="3000" b="1">
                <a:solidFill>
                  <a:schemeClr val="tx1"/>
                </a:solidFill>
                <a:latin typeface="Arial" charset="0"/>
              </a:defRPr>
            </a:lvl1pPr>
            <a:lvl2pPr marL="742950" indent="-285750" defTabSz="814388">
              <a:defRPr sz="3000" b="1">
                <a:solidFill>
                  <a:schemeClr val="tx1"/>
                </a:solidFill>
                <a:latin typeface="Arial" charset="0"/>
              </a:defRPr>
            </a:lvl2pPr>
            <a:lvl3pPr marL="1143000" indent="-228600" defTabSz="814388">
              <a:defRPr sz="3000" b="1">
                <a:solidFill>
                  <a:schemeClr val="tx1"/>
                </a:solidFill>
                <a:latin typeface="Arial" charset="0"/>
              </a:defRPr>
            </a:lvl3pPr>
            <a:lvl4pPr marL="1600200" indent="-228600" defTabSz="814388">
              <a:defRPr sz="3000" b="1">
                <a:solidFill>
                  <a:schemeClr val="tx1"/>
                </a:solidFill>
                <a:latin typeface="Arial" charset="0"/>
              </a:defRPr>
            </a:lvl4pPr>
            <a:lvl5pPr marL="2057400" indent="-228600" defTabSz="814388">
              <a:defRPr sz="3000" b="1">
                <a:solidFill>
                  <a:schemeClr val="tx1"/>
                </a:solidFill>
                <a:latin typeface="Arial" charset="0"/>
              </a:defRPr>
            </a:lvl5pPr>
            <a:lvl6pPr marL="2514600" indent="-228600" defTabSz="814388" eaLnBrk="0" fontAlgn="base" hangingPunct="0">
              <a:lnSpc>
                <a:spcPct val="90000"/>
              </a:lnSpc>
              <a:spcBef>
                <a:spcPct val="0"/>
              </a:spcBef>
              <a:spcAft>
                <a:spcPct val="0"/>
              </a:spcAft>
              <a:defRPr sz="3000" b="1">
                <a:solidFill>
                  <a:schemeClr val="tx1"/>
                </a:solidFill>
                <a:latin typeface="Arial" charset="0"/>
              </a:defRPr>
            </a:lvl6pPr>
            <a:lvl7pPr marL="2971800" indent="-228600" defTabSz="814388" eaLnBrk="0" fontAlgn="base" hangingPunct="0">
              <a:lnSpc>
                <a:spcPct val="90000"/>
              </a:lnSpc>
              <a:spcBef>
                <a:spcPct val="0"/>
              </a:spcBef>
              <a:spcAft>
                <a:spcPct val="0"/>
              </a:spcAft>
              <a:defRPr sz="3000" b="1">
                <a:solidFill>
                  <a:schemeClr val="tx1"/>
                </a:solidFill>
                <a:latin typeface="Arial" charset="0"/>
              </a:defRPr>
            </a:lvl7pPr>
            <a:lvl8pPr marL="3429000" indent="-228600" defTabSz="814388" eaLnBrk="0" fontAlgn="base" hangingPunct="0">
              <a:lnSpc>
                <a:spcPct val="90000"/>
              </a:lnSpc>
              <a:spcBef>
                <a:spcPct val="0"/>
              </a:spcBef>
              <a:spcAft>
                <a:spcPct val="0"/>
              </a:spcAft>
              <a:defRPr sz="3000" b="1">
                <a:solidFill>
                  <a:schemeClr val="tx1"/>
                </a:solidFill>
                <a:latin typeface="Arial" charset="0"/>
              </a:defRPr>
            </a:lvl8pPr>
            <a:lvl9pPr marL="3886200" indent="-228600" defTabSz="814388" eaLnBrk="0" fontAlgn="base" hangingPunct="0">
              <a:lnSpc>
                <a:spcPct val="90000"/>
              </a:lnSpc>
              <a:spcBef>
                <a:spcPct val="0"/>
              </a:spcBef>
              <a:spcAft>
                <a:spcPct val="0"/>
              </a:spcAft>
              <a:defRPr sz="3000" b="1">
                <a:solidFill>
                  <a:schemeClr val="tx1"/>
                </a:solidFill>
                <a:latin typeface="Arial" charset="0"/>
              </a:defRPr>
            </a:lvl9pPr>
          </a:lstStyle>
          <a:p>
            <a:pPr>
              <a:spcBef>
                <a:spcPct val="50000"/>
              </a:spcBef>
              <a:buClr>
                <a:srgbClr val="005569"/>
              </a:buClr>
              <a:buFontTx/>
              <a:buAutoNum type="arabicPeriod" startAt="5"/>
            </a:pPr>
            <a:r>
              <a:rPr lang="en-CA" altLang="en-US" sz="2000" b="0"/>
              <a:t>The IPsec tunnel is terminated.</a:t>
            </a:r>
            <a:endParaRPr lang="en-US" altLang="en-US" sz="2000" b="0"/>
          </a:p>
        </p:txBody>
      </p:sp>
      <p:sp>
        <p:nvSpPr>
          <p:cNvPr id="53261" name="Rectangle 13"/>
          <p:cNvSpPr>
            <a:spLocks noChangeArrowheads="1"/>
          </p:cNvSpPr>
          <p:nvPr/>
        </p:nvSpPr>
        <p:spPr bwMode="auto">
          <a:xfrm>
            <a:off x="2371725" y="1447800"/>
            <a:ext cx="422275"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3025" tIns="36512" rIns="73025" bIns="36512">
            <a:spAutoFit/>
          </a:bodyPr>
          <a:lstStyle>
            <a:lvl1pPr>
              <a:defRPr sz="3000" b="1">
                <a:solidFill>
                  <a:schemeClr val="tx1"/>
                </a:solidFill>
                <a:latin typeface="Arial" charset="0"/>
              </a:defRPr>
            </a:lvl1pPr>
            <a:lvl2pPr marL="742950" indent="-285750">
              <a:defRPr sz="3000" b="1">
                <a:solidFill>
                  <a:schemeClr val="tx1"/>
                </a:solidFill>
                <a:latin typeface="Arial" charset="0"/>
              </a:defRPr>
            </a:lvl2pPr>
            <a:lvl3pPr marL="1143000" indent="-228600">
              <a:defRPr sz="3000" b="1">
                <a:solidFill>
                  <a:schemeClr val="tx1"/>
                </a:solidFill>
                <a:latin typeface="Arial" charset="0"/>
              </a:defRPr>
            </a:lvl3pPr>
            <a:lvl4pPr marL="1600200" indent="-228600">
              <a:defRPr sz="3000" b="1">
                <a:solidFill>
                  <a:schemeClr val="tx1"/>
                </a:solidFill>
                <a:latin typeface="Arial" charset="0"/>
              </a:defRPr>
            </a:lvl4pPr>
            <a:lvl5pPr marL="2057400" indent="-228600">
              <a:defRPr sz="3000" b="1">
                <a:solidFill>
                  <a:schemeClr val="tx1"/>
                </a:solidFill>
                <a:latin typeface="Arial" charset="0"/>
              </a:defRPr>
            </a:lvl5pPr>
            <a:lvl6pPr marL="2514600" indent="-228600" eaLnBrk="0" fontAlgn="base" hangingPunct="0">
              <a:lnSpc>
                <a:spcPct val="90000"/>
              </a:lnSpc>
              <a:spcBef>
                <a:spcPct val="0"/>
              </a:spcBef>
              <a:spcAft>
                <a:spcPct val="0"/>
              </a:spcAft>
              <a:defRPr sz="3000" b="1">
                <a:solidFill>
                  <a:schemeClr val="tx1"/>
                </a:solidFill>
                <a:latin typeface="Arial" charset="0"/>
              </a:defRPr>
            </a:lvl6pPr>
            <a:lvl7pPr marL="2971800" indent="-228600" eaLnBrk="0" fontAlgn="base" hangingPunct="0">
              <a:lnSpc>
                <a:spcPct val="90000"/>
              </a:lnSpc>
              <a:spcBef>
                <a:spcPct val="0"/>
              </a:spcBef>
              <a:spcAft>
                <a:spcPct val="0"/>
              </a:spcAft>
              <a:defRPr sz="3000" b="1">
                <a:solidFill>
                  <a:schemeClr val="tx1"/>
                </a:solidFill>
                <a:latin typeface="Arial" charset="0"/>
              </a:defRPr>
            </a:lvl7pPr>
            <a:lvl8pPr marL="3429000" indent="-228600" eaLnBrk="0" fontAlgn="base" hangingPunct="0">
              <a:lnSpc>
                <a:spcPct val="90000"/>
              </a:lnSpc>
              <a:spcBef>
                <a:spcPct val="0"/>
              </a:spcBef>
              <a:spcAft>
                <a:spcPct val="0"/>
              </a:spcAft>
              <a:defRPr sz="3000" b="1">
                <a:solidFill>
                  <a:schemeClr val="tx1"/>
                </a:solidFill>
                <a:latin typeface="Arial" charset="0"/>
              </a:defRPr>
            </a:lvl8pPr>
            <a:lvl9pPr marL="3886200" indent="-228600" eaLnBrk="0" fontAlgn="base" hangingPunct="0">
              <a:lnSpc>
                <a:spcPct val="90000"/>
              </a:lnSpc>
              <a:spcBef>
                <a:spcPct val="0"/>
              </a:spcBef>
              <a:spcAft>
                <a:spcPct val="0"/>
              </a:spcAft>
              <a:defRPr sz="3000" b="1">
                <a:solidFill>
                  <a:schemeClr val="tx1"/>
                </a:solidFill>
                <a:latin typeface="Arial" charset="0"/>
              </a:defRPr>
            </a:lvl9pPr>
          </a:lstStyle>
          <a:p>
            <a:r>
              <a:rPr lang="en-US" altLang="en-US" sz="1400" b="0"/>
              <a:t>R1 </a:t>
            </a:r>
          </a:p>
        </p:txBody>
      </p:sp>
      <p:sp>
        <p:nvSpPr>
          <p:cNvPr id="53262" name="Rectangle 14"/>
          <p:cNvSpPr>
            <a:spLocks noChangeArrowheads="1"/>
          </p:cNvSpPr>
          <p:nvPr/>
        </p:nvSpPr>
        <p:spPr bwMode="auto">
          <a:xfrm>
            <a:off x="5721350" y="1447800"/>
            <a:ext cx="422275"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3025" tIns="36512" rIns="73025" bIns="36512">
            <a:spAutoFit/>
          </a:bodyPr>
          <a:lstStyle>
            <a:lvl1pPr>
              <a:defRPr sz="3000" b="1">
                <a:solidFill>
                  <a:schemeClr val="tx1"/>
                </a:solidFill>
                <a:latin typeface="Arial" charset="0"/>
              </a:defRPr>
            </a:lvl1pPr>
            <a:lvl2pPr marL="742950" indent="-285750">
              <a:defRPr sz="3000" b="1">
                <a:solidFill>
                  <a:schemeClr val="tx1"/>
                </a:solidFill>
                <a:latin typeface="Arial" charset="0"/>
              </a:defRPr>
            </a:lvl2pPr>
            <a:lvl3pPr marL="1143000" indent="-228600">
              <a:defRPr sz="3000" b="1">
                <a:solidFill>
                  <a:schemeClr val="tx1"/>
                </a:solidFill>
                <a:latin typeface="Arial" charset="0"/>
              </a:defRPr>
            </a:lvl3pPr>
            <a:lvl4pPr marL="1600200" indent="-228600">
              <a:defRPr sz="3000" b="1">
                <a:solidFill>
                  <a:schemeClr val="tx1"/>
                </a:solidFill>
                <a:latin typeface="Arial" charset="0"/>
              </a:defRPr>
            </a:lvl4pPr>
            <a:lvl5pPr marL="2057400" indent="-228600">
              <a:defRPr sz="3000" b="1">
                <a:solidFill>
                  <a:schemeClr val="tx1"/>
                </a:solidFill>
                <a:latin typeface="Arial" charset="0"/>
              </a:defRPr>
            </a:lvl5pPr>
            <a:lvl6pPr marL="2514600" indent="-228600" eaLnBrk="0" fontAlgn="base" hangingPunct="0">
              <a:lnSpc>
                <a:spcPct val="90000"/>
              </a:lnSpc>
              <a:spcBef>
                <a:spcPct val="0"/>
              </a:spcBef>
              <a:spcAft>
                <a:spcPct val="0"/>
              </a:spcAft>
              <a:defRPr sz="3000" b="1">
                <a:solidFill>
                  <a:schemeClr val="tx1"/>
                </a:solidFill>
                <a:latin typeface="Arial" charset="0"/>
              </a:defRPr>
            </a:lvl6pPr>
            <a:lvl7pPr marL="2971800" indent="-228600" eaLnBrk="0" fontAlgn="base" hangingPunct="0">
              <a:lnSpc>
                <a:spcPct val="90000"/>
              </a:lnSpc>
              <a:spcBef>
                <a:spcPct val="0"/>
              </a:spcBef>
              <a:spcAft>
                <a:spcPct val="0"/>
              </a:spcAft>
              <a:defRPr sz="3000" b="1">
                <a:solidFill>
                  <a:schemeClr val="tx1"/>
                </a:solidFill>
                <a:latin typeface="Arial" charset="0"/>
              </a:defRPr>
            </a:lvl7pPr>
            <a:lvl8pPr marL="3429000" indent="-228600" eaLnBrk="0" fontAlgn="base" hangingPunct="0">
              <a:lnSpc>
                <a:spcPct val="90000"/>
              </a:lnSpc>
              <a:spcBef>
                <a:spcPct val="0"/>
              </a:spcBef>
              <a:spcAft>
                <a:spcPct val="0"/>
              </a:spcAft>
              <a:defRPr sz="3000" b="1">
                <a:solidFill>
                  <a:schemeClr val="tx1"/>
                </a:solidFill>
                <a:latin typeface="Arial" charset="0"/>
              </a:defRPr>
            </a:lvl8pPr>
            <a:lvl9pPr marL="3886200" indent="-228600" eaLnBrk="0" fontAlgn="base" hangingPunct="0">
              <a:lnSpc>
                <a:spcPct val="90000"/>
              </a:lnSpc>
              <a:spcBef>
                <a:spcPct val="0"/>
              </a:spcBef>
              <a:spcAft>
                <a:spcPct val="0"/>
              </a:spcAft>
              <a:defRPr sz="3000" b="1">
                <a:solidFill>
                  <a:schemeClr val="tx1"/>
                </a:solidFill>
                <a:latin typeface="Arial" charset="0"/>
              </a:defRPr>
            </a:lvl9pPr>
          </a:lstStyle>
          <a:p>
            <a:r>
              <a:rPr lang="en-US" altLang="en-US" sz="1400" b="0"/>
              <a:t>R2 </a:t>
            </a:r>
          </a:p>
        </p:txBody>
      </p:sp>
      <p:sp>
        <p:nvSpPr>
          <p:cNvPr id="53263" name="Text Box 15"/>
          <p:cNvSpPr txBox="1">
            <a:spLocks noChangeArrowheads="1"/>
          </p:cNvSpPr>
          <p:nvPr/>
        </p:nvSpPr>
        <p:spPr bwMode="auto">
          <a:xfrm>
            <a:off x="8115300" y="1436688"/>
            <a:ext cx="10287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a:defRPr sz="3000" b="1">
                <a:solidFill>
                  <a:schemeClr val="tx1"/>
                </a:solidFill>
                <a:latin typeface="Arial" charset="0"/>
              </a:defRPr>
            </a:lvl1pPr>
            <a:lvl2pPr marL="742950" indent="-285750">
              <a:defRPr sz="3000" b="1">
                <a:solidFill>
                  <a:schemeClr val="tx1"/>
                </a:solidFill>
                <a:latin typeface="Arial" charset="0"/>
              </a:defRPr>
            </a:lvl2pPr>
            <a:lvl3pPr marL="1143000" indent="-228600">
              <a:defRPr sz="3000" b="1">
                <a:solidFill>
                  <a:schemeClr val="tx1"/>
                </a:solidFill>
                <a:latin typeface="Arial" charset="0"/>
              </a:defRPr>
            </a:lvl3pPr>
            <a:lvl4pPr marL="1600200" indent="-228600">
              <a:defRPr sz="3000" b="1">
                <a:solidFill>
                  <a:schemeClr val="tx1"/>
                </a:solidFill>
                <a:latin typeface="Arial" charset="0"/>
              </a:defRPr>
            </a:lvl4pPr>
            <a:lvl5pPr marL="2057400" indent="-228600">
              <a:defRPr sz="3000" b="1">
                <a:solidFill>
                  <a:schemeClr val="tx1"/>
                </a:solidFill>
                <a:latin typeface="Arial" charset="0"/>
              </a:defRPr>
            </a:lvl5pPr>
            <a:lvl6pPr marL="2514600" indent="-228600" eaLnBrk="0" fontAlgn="base" hangingPunct="0">
              <a:lnSpc>
                <a:spcPct val="90000"/>
              </a:lnSpc>
              <a:spcBef>
                <a:spcPct val="0"/>
              </a:spcBef>
              <a:spcAft>
                <a:spcPct val="0"/>
              </a:spcAft>
              <a:defRPr sz="3000" b="1">
                <a:solidFill>
                  <a:schemeClr val="tx1"/>
                </a:solidFill>
                <a:latin typeface="Arial" charset="0"/>
              </a:defRPr>
            </a:lvl6pPr>
            <a:lvl7pPr marL="2971800" indent="-228600" eaLnBrk="0" fontAlgn="base" hangingPunct="0">
              <a:lnSpc>
                <a:spcPct val="90000"/>
              </a:lnSpc>
              <a:spcBef>
                <a:spcPct val="0"/>
              </a:spcBef>
              <a:spcAft>
                <a:spcPct val="0"/>
              </a:spcAft>
              <a:defRPr sz="3000" b="1">
                <a:solidFill>
                  <a:schemeClr val="tx1"/>
                </a:solidFill>
                <a:latin typeface="Arial" charset="0"/>
              </a:defRPr>
            </a:lvl7pPr>
            <a:lvl8pPr marL="3429000" indent="-228600" eaLnBrk="0" fontAlgn="base" hangingPunct="0">
              <a:lnSpc>
                <a:spcPct val="90000"/>
              </a:lnSpc>
              <a:spcBef>
                <a:spcPct val="0"/>
              </a:spcBef>
              <a:spcAft>
                <a:spcPct val="0"/>
              </a:spcAft>
              <a:defRPr sz="3000" b="1">
                <a:solidFill>
                  <a:schemeClr val="tx1"/>
                </a:solidFill>
                <a:latin typeface="Arial" charset="0"/>
              </a:defRPr>
            </a:lvl8pPr>
            <a:lvl9pPr marL="3886200" indent="-228600" eaLnBrk="0" fontAlgn="base" hangingPunct="0">
              <a:lnSpc>
                <a:spcPct val="90000"/>
              </a:lnSpc>
              <a:spcBef>
                <a:spcPct val="0"/>
              </a:spcBef>
              <a:spcAft>
                <a:spcPct val="0"/>
              </a:spcAft>
              <a:defRPr sz="3000" b="1">
                <a:solidFill>
                  <a:schemeClr val="tx1"/>
                </a:solidFill>
                <a:latin typeface="Arial" charset="0"/>
              </a:defRPr>
            </a:lvl9pPr>
          </a:lstStyle>
          <a:p>
            <a:r>
              <a:rPr lang="en-US" altLang="en-US" sz="1400" b="0"/>
              <a:t>10.0.2.3</a:t>
            </a:r>
          </a:p>
        </p:txBody>
      </p:sp>
      <p:sp>
        <p:nvSpPr>
          <p:cNvPr id="53264" name="Line 16"/>
          <p:cNvSpPr>
            <a:spLocks noChangeShapeType="1"/>
          </p:cNvSpPr>
          <p:nvPr/>
        </p:nvSpPr>
        <p:spPr bwMode="auto">
          <a:xfrm flipV="1">
            <a:off x="1981200" y="1987550"/>
            <a:ext cx="5105400" cy="11113"/>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265" name="Line 17"/>
          <p:cNvSpPr>
            <a:spLocks noChangeShapeType="1"/>
          </p:cNvSpPr>
          <p:nvPr/>
        </p:nvSpPr>
        <p:spPr bwMode="auto">
          <a:xfrm>
            <a:off x="7072313" y="1635125"/>
            <a:ext cx="0" cy="528638"/>
          </a:xfrm>
          <a:prstGeom prst="line">
            <a:avLst/>
          </a:prstGeom>
          <a:noFill/>
          <a:ln w="38100">
            <a:solidFill>
              <a:schemeClr val="accent2"/>
            </a:solidFill>
            <a:round/>
            <a:headEnd type="none" w="sm" len="sm"/>
            <a:tailEnd type="none" w="sm" len="sm"/>
          </a:ln>
          <a:extLst>
            <a:ext uri="{909E8E84-426E-40DD-AFC4-6F175D3DCCD1}">
              <a14:hiddenFill xmlns:a14="http://schemas.microsoft.com/office/drawing/2010/main">
                <a:noFill/>
              </a14:hiddenFill>
            </a:ext>
          </a:extLst>
        </p:spPr>
        <p:txBody>
          <a:bodyPr anchor="ctr">
            <a:spAutoFit/>
          </a:bodyPr>
          <a:lstStyle/>
          <a:p>
            <a:endParaRPr lang="en-US"/>
          </a:p>
        </p:txBody>
      </p:sp>
      <p:sp>
        <p:nvSpPr>
          <p:cNvPr id="53266" name="Line 18"/>
          <p:cNvSpPr>
            <a:spLocks noChangeShapeType="1"/>
          </p:cNvSpPr>
          <p:nvPr/>
        </p:nvSpPr>
        <p:spPr bwMode="auto">
          <a:xfrm rot="-5400000">
            <a:off x="7336632" y="1523206"/>
            <a:ext cx="0" cy="528637"/>
          </a:xfrm>
          <a:prstGeom prst="line">
            <a:avLst/>
          </a:prstGeom>
          <a:noFill/>
          <a:ln w="38100">
            <a:solidFill>
              <a:schemeClr val="accent2"/>
            </a:solidFill>
            <a:round/>
            <a:headEnd type="none" w="sm" len="sm"/>
            <a:tailEnd type="none" w="sm" len="sm"/>
          </a:ln>
          <a:extLst>
            <a:ext uri="{909E8E84-426E-40DD-AFC4-6F175D3DCCD1}">
              <a14:hiddenFill xmlns:a14="http://schemas.microsoft.com/office/drawing/2010/main">
                <a:noFill/>
              </a14:hiddenFill>
            </a:ext>
          </a:extLst>
        </p:spPr>
        <p:txBody>
          <a:bodyPr anchor="ctr">
            <a:spAutoFit/>
          </a:bodyPr>
          <a:lstStyle/>
          <a:p>
            <a:endParaRPr lang="en-US"/>
          </a:p>
        </p:txBody>
      </p:sp>
      <p:sp>
        <p:nvSpPr>
          <p:cNvPr id="53267" name="Line 19"/>
          <p:cNvSpPr>
            <a:spLocks noChangeShapeType="1"/>
          </p:cNvSpPr>
          <p:nvPr/>
        </p:nvSpPr>
        <p:spPr bwMode="auto">
          <a:xfrm>
            <a:off x="1970088" y="1704975"/>
            <a:ext cx="0" cy="528638"/>
          </a:xfrm>
          <a:prstGeom prst="line">
            <a:avLst/>
          </a:prstGeom>
          <a:noFill/>
          <a:ln w="38100">
            <a:solidFill>
              <a:schemeClr val="accent2"/>
            </a:solidFill>
            <a:round/>
            <a:headEnd type="none" w="sm" len="sm"/>
            <a:tailEnd type="none" w="sm" len="sm"/>
          </a:ln>
          <a:extLst>
            <a:ext uri="{909E8E84-426E-40DD-AFC4-6F175D3DCCD1}">
              <a14:hiddenFill xmlns:a14="http://schemas.microsoft.com/office/drawing/2010/main">
                <a:noFill/>
              </a14:hiddenFill>
            </a:ext>
          </a:extLst>
        </p:spPr>
        <p:txBody>
          <a:bodyPr anchor="ctr">
            <a:spAutoFit/>
          </a:bodyPr>
          <a:lstStyle/>
          <a:p>
            <a:endParaRPr lang="en-US"/>
          </a:p>
        </p:txBody>
      </p:sp>
      <p:sp>
        <p:nvSpPr>
          <p:cNvPr id="53268" name="Line 20"/>
          <p:cNvSpPr>
            <a:spLocks noChangeShapeType="1"/>
          </p:cNvSpPr>
          <p:nvPr/>
        </p:nvSpPr>
        <p:spPr bwMode="auto">
          <a:xfrm rot="-5400000">
            <a:off x="1705769" y="1593056"/>
            <a:ext cx="0" cy="528638"/>
          </a:xfrm>
          <a:prstGeom prst="line">
            <a:avLst/>
          </a:prstGeom>
          <a:noFill/>
          <a:ln w="38100">
            <a:solidFill>
              <a:schemeClr val="accent2"/>
            </a:solidFill>
            <a:round/>
            <a:headEnd type="none" w="sm" len="sm"/>
            <a:tailEnd type="none" w="sm" len="sm"/>
          </a:ln>
          <a:extLst>
            <a:ext uri="{909E8E84-426E-40DD-AFC4-6F175D3DCCD1}">
              <a14:hiddenFill xmlns:a14="http://schemas.microsoft.com/office/drawing/2010/main">
                <a:noFill/>
              </a14:hiddenFill>
            </a:ext>
          </a:extLst>
        </p:spPr>
        <p:txBody>
          <a:bodyPr anchor="ctr">
            <a:spAutoFit/>
          </a:bodyPr>
          <a:lstStyle/>
          <a:p>
            <a:endParaRPr lang="en-US"/>
          </a:p>
        </p:txBody>
      </p:sp>
      <p:pic>
        <p:nvPicPr>
          <p:cNvPr id="53269" name="Picture 21" descr="Rout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47925" y="1701800"/>
            <a:ext cx="838200" cy="588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70" name="Picture 22" descr="Rout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1350" y="1701800"/>
            <a:ext cx="838200" cy="588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71" name="Picture 23" descr="P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7088" y="1454150"/>
            <a:ext cx="757237" cy="798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72" name="Picture 24" descr="P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48538" y="1371600"/>
            <a:ext cx="757237" cy="798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73" name="Picture 25" descr="pip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52800" y="5257800"/>
            <a:ext cx="22098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74" name="Text Box 26"/>
          <p:cNvSpPr txBox="1">
            <a:spLocks noChangeArrowheads="1"/>
          </p:cNvSpPr>
          <p:nvPr/>
        </p:nvSpPr>
        <p:spPr bwMode="auto">
          <a:xfrm>
            <a:off x="3733800" y="5411788"/>
            <a:ext cx="1349375"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lIns="82124" tIns="41061" rIns="82124" bIns="41061">
            <a:spAutoFit/>
          </a:bodyPr>
          <a:lstStyle>
            <a:lvl1pPr defTabSz="814388">
              <a:defRPr sz="3000" b="1">
                <a:solidFill>
                  <a:schemeClr val="tx1"/>
                </a:solidFill>
                <a:latin typeface="Arial" charset="0"/>
              </a:defRPr>
            </a:lvl1pPr>
            <a:lvl2pPr marL="742950" indent="-285750" defTabSz="814388">
              <a:defRPr sz="3000" b="1">
                <a:solidFill>
                  <a:schemeClr val="tx1"/>
                </a:solidFill>
                <a:latin typeface="Arial" charset="0"/>
              </a:defRPr>
            </a:lvl2pPr>
            <a:lvl3pPr marL="1143000" indent="-228600" defTabSz="814388">
              <a:defRPr sz="3000" b="1">
                <a:solidFill>
                  <a:schemeClr val="tx1"/>
                </a:solidFill>
                <a:latin typeface="Arial" charset="0"/>
              </a:defRPr>
            </a:lvl3pPr>
            <a:lvl4pPr marL="1600200" indent="-228600" defTabSz="814388">
              <a:defRPr sz="3000" b="1">
                <a:solidFill>
                  <a:schemeClr val="tx1"/>
                </a:solidFill>
                <a:latin typeface="Arial" charset="0"/>
              </a:defRPr>
            </a:lvl4pPr>
            <a:lvl5pPr marL="2057400" indent="-228600" defTabSz="814388">
              <a:defRPr sz="3000" b="1">
                <a:solidFill>
                  <a:schemeClr val="tx1"/>
                </a:solidFill>
                <a:latin typeface="Arial" charset="0"/>
              </a:defRPr>
            </a:lvl5pPr>
            <a:lvl6pPr marL="2514600" indent="-228600" defTabSz="814388" eaLnBrk="0" fontAlgn="base" hangingPunct="0">
              <a:lnSpc>
                <a:spcPct val="90000"/>
              </a:lnSpc>
              <a:spcBef>
                <a:spcPct val="0"/>
              </a:spcBef>
              <a:spcAft>
                <a:spcPct val="0"/>
              </a:spcAft>
              <a:defRPr sz="3000" b="1">
                <a:solidFill>
                  <a:schemeClr val="tx1"/>
                </a:solidFill>
                <a:latin typeface="Arial" charset="0"/>
              </a:defRPr>
            </a:lvl6pPr>
            <a:lvl7pPr marL="2971800" indent="-228600" defTabSz="814388" eaLnBrk="0" fontAlgn="base" hangingPunct="0">
              <a:lnSpc>
                <a:spcPct val="90000"/>
              </a:lnSpc>
              <a:spcBef>
                <a:spcPct val="0"/>
              </a:spcBef>
              <a:spcAft>
                <a:spcPct val="0"/>
              </a:spcAft>
              <a:defRPr sz="3000" b="1">
                <a:solidFill>
                  <a:schemeClr val="tx1"/>
                </a:solidFill>
                <a:latin typeface="Arial" charset="0"/>
              </a:defRPr>
            </a:lvl7pPr>
            <a:lvl8pPr marL="3429000" indent="-228600" defTabSz="814388" eaLnBrk="0" fontAlgn="base" hangingPunct="0">
              <a:lnSpc>
                <a:spcPct val="90000"/>
              </a:lnSpc>
              <a:spcBef>
                <a:spcPct val="0"/>
              </a:spcBef>
              <a:spcAft>
                <a:spcPct val="0"/>
              </a:spcAft>
              <a:defRPr sz="3000" b="1">
                <a:solidFill>
                  <a:schemeClr val="tx1"/>
                </a:solidFill>
                <a:latin typeface="Arial" charset="0"/>
              </a:defRPr>
            </a:lvl8pPr>
            <a:lvl9pPr marL="3886200" indent="-228600" defTabSz="814388" eaLnBrk="0" fontAlgn="base" hangingPunct="0">
              <a:lnSpc>
                <a:spcPct val="90000"/>
              </a:lnSpc>
              <a:spcBef>
                <a:spcPct val="0"/>
              </a:spcBef>
              <a:spcAft>
                <a:spcPct val="0"/>
              </a:spcAft>
              <a:defRPr sz="3000" b="1">
                <a:solidFill>
                  <a:schemeClr val="tx1"/>
                </a:solidFill>
                <a:latin typeface="Arial" charset="0"/>
              </a:defRPr>
            </a:lvl9pPr>
          </a:lstStyle>
          <a:p>
            <a:r>
              <a:rPr lang="en-US" altLang="en-US" sz="1600" b="0"/>
              <a:t>IPsec Tunnel</a:t>
            </a:r>
          </a:p>
        </p:txBody>
      </p:sp>
      <p:sp>
        <p:nvSpPr>
          <p:cNvPr id="53275" name="Text Box 27"/>
          <p:cNvSpPr txBox="1">
            <a:spLocks noChangeArrowheads="1"/>
          </p:cNvSpPr>
          <p:nvPr/>
        </p:nvSpPr>
        <p:spPr bwMode="auto">
          <a:xfrm>
            <a:off x="152400" y="1512888"/>
            <a:ext cx="10287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a:defRPr sz="3000" b="1">
                <a:solidFill>
                  <a:schemeClr val="tx1"/>
                </a:solidFill>
                <a:latin typeface="Arial" charset="0"/>
              </a:defRPr>
            </a:lvl1pPr>
            <a:lvl2pPr marL="742950" indent="-285750">
              <a:defRPr sz="3000" b="1">
                <a:solidFill>
                  <a:schemeClr val="tx1"/>
                </a:solidFill>
                <a:latin typeface="Arial" charset="0"/>
              </a:defRPr>
            </a:lvl2pPr>
            <a:lvl3pPr marL="1143000" indent="-228600">
              <a:defRPr sz="3000" b="1">
                <a:solidFill>
                  <a:schemeClr val="tx1"/>
                </a:solidFill>
                <a:latin typeface="Arial" charset="0"/>
              </a:defRPr>
            </a:lvl3pPr>
            <a:lvl4pPr marL="1600200" indent="-228600">
              <a:defRPr sz="3000" b="1">
                <a:solidFill>
                  <a:schemeClr val="tx1"/>
                </a:solidFill>
                <a:latin typeface="Arial" charset="0"/>
              </a:defRPr>
            </a:lvl4pPr>
            <a:lvl5pPr marL="2057400" indent="-228600">
              <a:defRPr sz="3000" b="1">
                <a:solidFill>
                  <a:schemeClr val="tx1"/>
                </a:solidFill>
                <a:latin typeface="Arial" charset="0"/>
              </a:defRPr>
            </a:lvl5pPr>
            <a:lvl6pPr marL="2514600" indent="-228600" eaLnBrk="0" fontAlgn="base" hangingPunct="0">
              <a:lnSpc>
                <a:spcPct val="90000"/>
              </a:lnSpc>
              <a:spcBef>
                <a:spcPct val="0"/>
              </a:spcBef>
              <a:spcAft>
                <a:spcPct val="0"/>
              </a:spcAft>
              <a:defRPr sz="3000" b="1">
                <a:solidFill>
                  <a:schemeClr val="tx1"/>
                </a:solidFill>
                <a:latin typeface="Arial" charset="0"/>
              </a:defRPr>
            </a:lvl6pPr>
            <a:lvl7pPr marL="2971800" indent="-228600" eaLnBrk="0" fontAlgn="base" hangingPunct="0">
              <a:lnSpc>
                <a:spcPct val="90000"/>
              </a:lnSpc>
              <a:spcBef>
                <a:spcPct val="0"/>
              </a:spcBef>
              <a:spcAft>
                <a:spcPct val="0"/>
              </a:spcAft>
              <a:defRPr sz="3000" b="1">
                <a:solidFill>
                  <a:schemeClr val="tx1"/>
                </a:solidFill>
                <a:latin typeface="Arial" charset="0"/>
              </a:defRPr>
            </a:lvl7pPr>
            <a:lvl8pPr marL="3429000" indent="-228600" eaLnBrk="0" fontAlgn="base" hangingPunct="0">
              <a:lnSpc>
                <a:spcPct val="90000"/>
              </a:lnSpc>
              <a:spcBef>
                <a:spcPct val="0"/>
              </a:spcBef>
              <a:spcAft>
                <a:spcPct val="0"/>
              </a:spcAft>
              <a:defRPr sz="3000" b="1">
                <a:solidFill>
                  <a:schemeClr val="tx1"/>
                </a:solidFill>
                <a:latin typeface="Arial" charset="0"/>
              </a:defRPr>
            </a:lvl8pPr>
            <a:lvl9pPr marL="3886200" indent="-228600" eaLnBrk="0" fontAlgn="base" hangingPunct="0">
              <a:lnSpc>
                <a:spcPct val="90000"/>
              </a:lnSpc>
              <a:spcBef>
                <a:spcPct val="0"/>
              </a:spcBef>
              <a:spcAft>
                <a:spcPct val="0"/>
              </a:spcAft>
              <a:defRPr sz="3000" b="1">
                <a:solidFill>
                  <a:schemeClr val="tx1"/>
                </a:solidFill>
                <a:latin typeface="Arial" charset="0"/>
              </a:defRPr>
            </a:lvl9pPr>
          </a:lstStyle>
          <a:p>
            <a:r>
              <a:rPr lang="en-US" altLang="en-US" sz="1400" b="0"/>
              <a:t>10.0.1.3</a:t>
            </a:r>
          </a:p>
        </p:txBody>
      </p:sp>
      <p:sp>
        <p:nvSpPr>
          <p:cNvPr id="53276" name="Rectangle 28"/>
          <p:cNvSpPr>
            <a:spLocks noGrp="1" noChangeAspect="1" noChangeArrowheads="1"/>
          </p:cNvSpPr>
          <p:nvPr>
            <p:ph type="title"/>
          </p:nvPr>
        </p:nvSpPr>
        <p:spPr>
          <a:noFill/>
        </p:spPr>
        <p:txBody>
          <a:bodyPr/>
          <a:lstStyle/>
          <a:p>
            <a:r>
              <a:rPr lang="en-US" altLang="en-US"/>
              <a:t>IPSec VPN Negotiation</a:t>
            </a:r>
          </a:p>
        </p:txBody>
      </p:sp>
      <mc:AlternateContent xmlns:mc="http://schemas.openxmlformats.org/markup-compatibility/2006">
        <mc:Choice xmlns:p14="http://schemas.microsoft.com/office/powerpoint/2010/main" Requires="p14">
          <p:contentPart p14:bwMode="auto" r:id="rId6">
            <p14:nvContentPartPr>
              <p14:cNvPr id="2" name="Ink 1">
                <a:extLst>
                  <a:ext uri="{FF2B5EF4-FFF2-40B4-BE49-F238E27FC236}">
                    <a16:creationId xmlns:a16="http://schemas.microsoft.com/office/drawing/2014/main" id="{0472BA4C-7CDF-4D38-A1C5-96433D164A4F}"/>
                  </a:ext>
                </a:extLst>
              </p14:cNvPr>
              <p14:cNvContentPartPr/>
              <p14:nvPr/>
            </p14:nvContentPartPr>
            <p14:xfrm>
              <a:off x="1587960" y="2814120"/>
              <a:ext cx="5917320" cy="3068640"/>
            </p14:xfrm>
          </p:contentPart>
        </mc:Choice>
        <mc:Fallback>
          <p:pic>
            <p:nvPicPr>
              <p:cNvPr id="2" name="Ink 1">
                <a:extLst>
                  <a:ext uri="{FF2B5EF4-FFF2-40B4-BE49-F238E27FC236}">
                    <a16:creationId xmlns:a16="http://schemas.microsoft.com/office/drawing/2014/main" id="{0472BA4C-7CDF-4D38-A1C5-96433D164A4F}"/>
                  </a:ext>
                </a:extLst>
              </p:cNvPr>
              <p:cNvPicPr/>
              <p:nvPr/>
            </p:nvPicPr>
            <p:blipFill>
              <a:blip r:embed="rId7"/>
              <a:stretch>
                <a:fillRect/>
              </a:stretch>
            </p:blipFill>
            <p:spPr>
              <a:xfrm>
                <a:off x="1578600" y="2804760"/>
                <a:ext cx="5936040" cy="3087360"/>
              </a:xfrm>
              <a:prstGeom prst="rect">
                <a:avLst/>
              </a:prstGeom>
            </p:spPr>
          </p:pic>
        </mc:Fallback>
      </mc:AlternateContent>
    </p:spTree>
    <p:extLst>
      <p:ext uri="{BB962C8B-B14F-4D97-AF65-F5344CB8AC3E}">
        <p14:creationId xmlns:p14="http://schemas.microsoft.com/office/powerpoint/2010/main" val="137603521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Implementing Site-to-Site VPN</a:t>
            </a:r>
            <a:br>
              <a:rPr lang="en-US" dirty="0"/>
            </a:br>
            <a:r>
              <a:rPr lang="en-US" dirty="0"/>
              <a:t>(Chapter 7)</a:t>
            </a:r>
          </a:p>
        </p:txBody>
      </p:sp>
      <p:pic>
        <p:nvPicPr>
          <p:cNvPr id="4" name="Content Placeholder 3"/>
          <p:cNvPicPr>
            <a:picLocks noGrp="1" noChangeAspect="1"/>
          </p:cNvPicPr>
          <p:nvPr>
            <p:ph idx="1"/>
          </p:nvPr>
        </p:nvPicPr>
        <p:blipFill>
          <a:blip r:embed="rId2"/>
          <a:stretch>
            <a:fillRect/>
          </a:stretch>
        </p:blipFill>
        <p:spPr>
          <a:xfrm>
            <a:off x="787400" y="1981994"/>
            <a:ext cx="7569200" cy="4038600"/>
          </a:xfrm>
          <a:prstGeom prst="rect">
            <a:avLst/>
          </a:prstGeom>
        </p:spPr>
      </p:pic>
      <mc:AlternateContent xmlns:mc="http://schemas.openxmlformats.org/markup-compatibility/2006">
        <mc:Choice xmlns:p14="http://schemas.microsoft.com/office/powerpoint/2010/main" Requires="p14">
          <p:contentPart p14:bwMode="auto" r:id="rId3">
            <p14:nvContentPartPr>
              <p14:cNvPr id="3" name="Ink 2">
                <a:extLst>
                  <a:ext uri="{FF2B5EF4-FFF2-40B4-BE49-F238E27FC236}">
                    <a16:creationId xmlns:a16="http://schemas.microsoft.com/office/drawing/2014/main" id="{EAFFB876-C171-4BC0-9E5B-67043888BB68}"/>
                  </a:ext>
                </a:extLst>
              </p14:cNvPr>
              <p14:cNvContentPartPr/>
              <p14:nvPr/>
            </p14:nvContentPartPr>
            <p14:xfrm>
              <a:off x="2415240" y="3695040"/>
              <a:ext cx="4158000" cy="2370960"/>
            </p14:xfrm>
          </p:contentPart>
        </mc:Choice>
        <mc:Fallback>
          <p:pic>
            <p:nvPicPr>
              <p:cNvPr id="3" name="Ink 2">
                <a:extLst>
                  <a:ext uri="{FF2B5EF4-FFF2-40B4-BE49-F238E27FC236}">
                    <a16:creationId xmlns:a16="http://schemas.microsoft.com/office/drawing/2014/main" id="{EAFFB876-C171-4BC0-9E5B-67043888BB68}"/>
                  </a:ext>
                </a:extLst>
              </p:cNvPr>
              <p:cNvPicPr/>
              <p:nvPr/>
            </p:nvPicPr>
            <p:blipFill>
              <a:blip r:embed="rId4"/>
              <a:stretch>
                <a:fillRect/>
              </a:stretch>
            </p:blipFill>
            <p:spPr>
              <a:xfrm>
                <a:off x="2405880" y="3685680"/>
                <a:ext cx="4176720" cy="2389680"/>
              </a:xfrm>
              <a:prstGeom prst="rect">
                <a:avLst/>
              </a:prstGeom>
            </p:spPr>
          </p:pic>
        </mc:Fallback>
      </mc:AlternateContent>
    </p:spTree>
    <p:extLst>
      <p:ext uri="{BB962C8B-B14F-4D97-AF65-F5344CB8AC3E}">
        <p14:creationId xmlns:p14="http://schemas.microsoft.com/office/powerpoint/2010/main" val="134454132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502276"/>
            <a:ext cx="7886700" cy="5674687"/>
          </a:xfrm>
        </p:spPr>
        <p:txBody>
          <a:bodyPr>
            <a:normAutofit fontScale="85000" lnSpcReduction="10000"/>
          </a:bodyPr>
          <a:lstStyle/>
          <a:p>
            <a:r>
              <a:rPr lang="en-US" dirty="0"/>
              <a:t>As we consider the VPN options that provide security, we remember that IPsec can perform the following:</a:t>
            </a:r>
          </a:p>
          <a:p>
            <a:pPr lvl="1"/>
            <a:r>
              <a:rPr lang="en-US" b="1" dirty="0"/>
              <a:t>Confidentiality</a:t>
            </a:r>
            <a:r>
              <a:rPr lang="en-US" dirty="0"/>
              <a:t>: Using symmetrical encryption algorithms such as 3DES, IDEA, AES, and so on to encrypt clear text into cipher text.</a:t>
            </a:r>
          </a:p>
          <a:p>
            <a:pPr lvl="1"/>
            <a:r>
              <a:rPr lang="en-US" b="1" dirty="0"/>
              <a:t>Data</a:t>
            </a:r>
            <a:r>
              <a:rPr lang="en-US" dirty="0"/>
              <a:t> </a:t>
            </a:r>
            <a:r>
              <a:rPr lang="en-US" b="1" dirty="0"/>
              <a:t>integrity</a:t>
            </a:r>
            <a:r>
              <a:rPr lang="en-US" dirty="0"/>
              <a:t>: Using hashing algorithms such as MD5 or SHA and Hashed Message Authentication Code (HMAC) to verify that data has not been manipulated during its transit across the network.</a:t>
            </a:r>
          </a:p>
          <a:p>
            <a:pPr lvl="1"/>
            <a:r>
              <a:rPr lang="en-US" b="1" dirty="0"/>
              <a:t>Authentication</a:t>
            </a:r>
            <a:r>
              <a:rPr lang="en-US" dirty="0"/>
              <a:t>: Done by authenticating the VPN peers near the beginning of a VPN session, using PSKs or digital signatures (leveraging digital certificates).</a:t>
            </a:r>
          </a:p>
          <a:p>
            <a:pPr lvl="1"/>
            <a:r>
              <a:rPr lang="en-US" b="1" dirty="0"/>
              <a:t>Hiding the private address space from the Internet</a:t>
            </a:r>
            <a:r>
              <a:rPr lang="en-US" dirty="0"/>
              <a:t>: Because IPsec’s Encapsulation Security Protocol (ESP) in tunnel mode encrypts and encapsulates the original packet, and then places a new IP header before forwarding the packet, the Internet sees only the packet as being from the global IP address of one router and destined to the global address of the second router.</a:t>
            </a:r>
          </a:p>
          <a:p>
            <a:r>
              <a:rPr lang="en-US" dirty="0"/>
              <a:t>IPsec uses two methods for encryption: tunnel and transport mode. If IPsec tunnel mode is used, the IP header and the payload are encrypted. When transport mode is used, only the packet payload is encrypted.</a:t>
            </a:r>
          </a:p>
        </p:txBody>
      </p:sp>
      <mc:AlternateContent xmlns:mc="http://schemas.openxmlformats.org/markup-compatibility/2006">
        <mc:Choice xmlns:p14="http://schemas.microsoft.com/office/powerpoint/2010/main" Requires="p14">
          <p:contentPart p14:bwMode="auto" r:id="rId2">
            <p14:nvContentPartPr>
              <p14:cNvPr id="2" name="Ink 1">
                <a:extLst>
                  <a:ext uri="{FF2B5EF4-FFF2-40B4-BE49-F238E27FC236}">
                    <a16:creationId xmlns:a16="http://schemas.microsoft.com/office/drawing/2014/main" id="{D46184B1-83D7-4C7A-9900-CA5ABB9E2135}"/>
                  </a:ext>
                </a:extLst>
              </p14:cNvPr>
              <p14:cNvContentPartPr/>
              <p14:nvPr/>
            </p14:nvContentPartPr>
            <p14:xfrm>
              <a:off x="759240" y="198720"/>
              <a:ext cx="8069400" cy="6179760"/>
            </p14:xfrm>
          </p:contentPart>
        </mc:Choice>
        <mc:Fallback>
          <p:pic>
            <p:nvPicPr>
              <p:cNvPr id="2" name="Ink 1">
                <a:extLst>
                  <a:ext uri="{FF2B5EF4-FFF2-40B4-BE49-F238E27FC236}">
                    <a16:creationId xmlns:a16="http://schemas.microsoft.com/office/drawing/2014/main" id="{D46184B1-83D7-4C7A-9900-CA5ABB9E2135}"/>
                  </a:ext>
                </a:extLst>
              </p:cNvPr>
              <p:cNvPicPr/>
              <p:nvPr/>
            </p:nvPicPr>
            <p:blipFill>
              <a:blip r:embed="rId3"/>
              <a:stretch>
                <a:fillRect/>
              </a:stretch>
            </p:blipFill>
            <p:spPr>
              <a:xfrm>
                <a:off x="749880" y="189360"/>
                <a:ext cx="8088120" cy="6198480"/>
              </a:xfrm>
              <a:prstGeom prst="rect">
                <a:avLst/>
              </a:prstGeom>
            </p:spPr>
          </p:pic>
        </mc:Fallback>
      </mc:AlternateContent>
    </p:spTree>
    <p:extLst>
      <p:ext uri="{BB962C8B-B14F-4D97-AF65-F5344CB8AC3E}">
        <p14:creationId xmlns:p14="http://schemas.microsoft.com/office/powerpoint/2010/main" val="32730525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Protocols required for implementation</a:t>
            </a:r>
          </a:p>
        </p:txBody>
      </p:sp>
      <p:pic>
        <p:nvPicPr>
          <p:cNvPr id="4" name="Content Placeholder 3"/>
          <p:cNvPicPr>
            <a:picLocks noGrp="1" noChangeAspect="1"/>
          </p:cNvPicPr>
          <p:nvPr>
            <p:ph idx="1"/>
          </p:nvPr>
        </p:nvPicPr>
        <p:blipFill>
          <a:blip r:embed="rId2"/>
          <a:stretch>
            <a:fillRect/>
          </a:stretch>
        </p:blipFill>
        <p:spPr>
          <a:xfrm>
            <a:off x="999827" y="1825625"/>
            <a:ext cx="7144345" cy="4351338"/>
          </a:xfrm>
          <a:prstGeom prst="rect">
            <a:avLst/>
          </a:prstGeom>
        </p:spPr>
      </p:pic>
      <p:sp>
        <p:nvSpPr>
          <p:cNvPr id="5" name="TextBox 4"/>
          <p:cNvSpPr txBox="1"/>
          <p:nvPr/>
        </p:nvSpPr>
        <p:spPr>
          <a:xfrm>
            <a:off x="628650" y="6529589"/>
            <a:ext cx="7323800" cy="369332"/>
          </a:xfrm>
          <a:prstGeom prst="rect">
            <a:avLst/>
          </a:prstGeom>
          <a:noFill/>
        </p:spPr>
        <p:txBody>
          <a:bodyPr wrap="none" rtlCol="0">
            <a:spAutoFit/>
          </a:bodyPr>
          <a:lstStyle/>
          <a:p>
            <a:r>
              <a:rPr lang="en-US" dirty="0"/>
              <a:t>See chapter 7 for CISCO CLI configuration in both Router and ASA appliances</a:t>
            </a:r>
          </a:p>
        </p:txBody>
      </p:sp>
      <mc:AlternateContent xmlns:mc="http://schemas.openxmlformats.org/markup-compatibility/2006">
        <mc:Choice xmlns:p14="http://schemas.microsoft.com/office/powerpoint/2010/main" Requires="p14">
          <p:contentPart p14:bwMode="auto" r:id="rId3">
            <p14:nvContentPartPr>
              <p14:cNvPr id="3" name="Ink 2">
                <a:extLst>
                  <a:ext uri="{FF2B5EF4-FFF2-40B4-BE49-F238E27FC236}">
                    <a16:creationId xmlns:a16="http://schemas.microsoft.com/office/drawing/2014/main" id="{ED3BC00E-BD2A-42C4-84D9-CB708C23B107}"/>
                  </a:ext>
                </a:extLst>
              </p14:cNvPr>
              <p14:cNvContentPartPr/>
              <p14:nvPr/>
            </p14:nvContentPartPr>
            <p14:xfrm>
              <a:off x="948240" y="2318400"/>
              <a:ext cx="2759040" cy="3499560"/>
            </p14:xfrm>
          </p:contentPart>
        </mc:Choice>
        <mc:Fallback>
          <p:pic>
            <p:nvPicPr>
              <p:cNvPr id="3" name="Ink 2">
                <a:extLst>
                  <a:ext uri="{FF2B5EF4-FFF2-40B4-BE49-F238E27FC236}">
                    <a16:creationId xmlns:a16="http://schemas.microsoft.com/office/drawing/2014/main" id="{ED3BC00E-BD2A-42C4-84D9-CB708C23B107}"/>
                  </a:ext>
                </a:extLst>
              </p:cNvPr>
              <p:cNvPicPr/>
              <p:nvPr/>
            </p:nvPicPr>
            <p:blipFill>
              <a:blip r:embed="rId4"/>
              <a:stretch>
                <a:fillRect/>
              </a:stretch>
            </p:blipFill>
            <p:spPr>
              <a:xfrm>
                <a:off x="938880" y="2309040"/>
                <a:ext cx="2777760" cy="3518280"/>
              </a:xfrm>
              <a:prstGeom prst="rect">
                <a:avLst/>
              </a:prstGeom>
            </p:spPr>
          </p:pic>
        </mc:Fallback>
      </mc:AlternateContent>
    </p:spTree>
    <p:extLst>
      <p:ext uri="{BB962C8B-B14F-4D97-AF65-F5344CB8AC3E}">
        <p14:creationId xmlns:p14="http://schemas.microsoft.com/office/powerpoint/2010/main" val="140990785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 of </a:t>
            </a:r>
            <a:r>
              <a:rPr lang="en-US" dirty="0" err="1"/>
              <a:t>IPSec</a:t>
            </a:r>
            <a:r>
              <a:rPr lang="en-US" dirty="0"/>
              <a:t> Story</a:t>
            </a:r>
          </a:p>
        </p:txBody>
      </p:sp>
      <p:sp>
        <p:nvSpPr>
          <p:cNvPr id="3" name="Content Placeholder 2"/>
          <p:cNvSpPr>
            <a:spLocks noGrp="1"/>
          </p:cNvSpPr>
          <p:nvPr>
            <p:ph idx="1"/>
          </p:nvPr>
        </p:nvSpPr>
        <p:spPr/>
        <p:txBody>
          <a:bodyPr>
            <a:normAutofit fontScale="70000" lnSpcReduction="20000"/>
          </a:bodyPr>
          <a:lstStyle/>
          <a:p>
            <a:r>
              <a:rPr lang="en-US" dirty="0"/>
              <a:t>In summary , the VPN peers/gateways negotiate the IKE Phase 1 tunnel using aggressive or main mode, and then use Quick mode to establish the IKE Phase 2 tunnel. </a:t>
            </a:r>
          </a:p>
          <a:p>
            <a:r>
              <a:rPr lang="en-US" dirty="0"/>
              <a:t>They use the IKE Phase 2 tunnel to encrypt and decrypt user packets. Behind the scenes, the IKE Phase 2 tunnel really creates two one-way tunnels: one from R1 to R2 and one from R2 to R1. The end user does not see the process in any detail, and end users do not know the encryption is even being applied to their packets. </a:t>
            </a:r>
          </a:p>
          <a:p>
            <a:r>
              <a:rPr lang="en-US" dirty="0"/>
              <a:t>So, we could say we have one IKE Phase 1 bidirectional tunnel used for management between the two VPN peers and two IKE Phase 2 unidirectional tunnels used for encrypting and decrypting end-user packets. These tunnels are often referred to as the security agreements between the two VPN peers. </a:t>
            </a:r>
          </a:p>
          <a:p>
            <a:r>
              <a:rPr lang="en-US" dirty="0"/>
              <a:t>Many times, these agreements are called security associations (SA). Each SA is assigned a unique number for tracking.</a:t>
            </a:r>
          </a:p>
          <a:p>
            <a:r>
              <a:rPr lang="en-US" dirty="0"/>
              <a:t>See pages 129, 137 – 139 (CLI) for VPN configuration example.</a:t>
            </a:r>
          </a:p>
        </p:txBody>
      </p:sp>
      <mc:AlternateContent xmlns:mc="http://schemas.openxmlformats.org/markup-compatibility/2006">
        <mc:Choice xmlns:p14="http://schemas.microsoft.com/office/powerpoint/2010/main" Requires="p14">
          <p:contentPart p14:bwMode="auto" r:id="rId2">
            <p14:nvContentPartPr>
              <p14:cNvPr id="4" name="Ink 3">
                <a:extLst>
                  <a:ext uri="{FF2B5EF4-FFF2-40B4-BE49-F238E27FC236}">
                    <a16:creationId xmlns:a16="http://schemas.microsoft.com/office/drawing/2014/main" id="{1D2AB1FB-5ED2-4EBE-B63E-F6EB493A536D}"/>
                  </a:ext>
                </a:extLst>
              </p14:cNvPr>
              <p14:cNvContentPartPr/>
              <p14:nvPr/>
            </p14:nvContentPartPr>
            <p14:xfrm>
              <a:off x="975960" y="4820760"/>
              <a:ext cx="7161120" cy="1137600"/>
            </p14:xfrm>
          </p:contentPart>
        </mc:Choice>
        <mc:Fallback>
          <p:pic>
            <p:nvPicPr>
              <p:cNvPr id="4" name="Ink 3">
                <a:extLst>
                  <a:ext uri="{FF2B5EF4-FFF2-40B4-BE49-F238E27FC236}">
                    <a16:creationId xmlns:a16="http://schemas.microsoft.com/office/drawing/2014/main" id="{1D2AB1FB-5ED2-4EBE-B63E-F6EB493A536D}"/>
                  </a:ext>
                </a:extLst>
              </p:cNvPr>
              <p:cNvPicPr/>
              <p:nvPr/>
            </p:nvPicPr>
            <p:blipFill>
              <a:blip r:embed="rId3"/>
              <a:stretch>
                <a:fillRect/>
              </a:stretch>
            </p:blipFill>
            <p:spPr>
              <a:xfrm>
                <a:off x="966600" y="4811400"/>
                <a:ext cx="7179840" cy="1156320"/>
              </a:xfrm>
              <a:prstGeom prst="rect">
                <a:avLst/>
              </a:prstGeom>
            </p:spPr>
          </p:pic>
        </mc:Fallback>
      </mc:AlternateContent>
    </p:spTree>
    <p:extLst>
      <p:ext uri="{BB962C8B-B14F-4D97-AF65-F5344CB8AC3E}">
        <p14:creationId xmlns:p14="http://schemas.microsoft.com/office/powerpoint/2010/main" val="69904506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SSL VPN Concepts</a:t>
            </a:r>
          </a:p>
        </p:txBody>
      </p:sp>
      <p:sp>
        <p:nvSpPr>
          <p:cNvPr id="3" name="Content Placeholder 2"/>
          <p:cNvSpPr>
            <a:spLocks noGrp="1"/>
          </p:cNvSpPr>
          <p:nvPr>
            <p:ph idx="1"/>
          </p:nvPr>
        </p:nvSpPr>
        <p:spPr/>
        <p:txBody>
          <a:bodyPr/>
          <a:lstStyle/>
          <a:p>
            <a:r>
              <a:rPr lang="en-US" dirty="0"/>
              <a:t>Traditionally, for remote access, </a:t>
            </a:r>
            <a:r>
              <a:rPr lang="en-US" dirty="0" err="1"/>
              <a:t>IPSec</a:t>
            </a:r>
            <a:r>
              <a:rPr lang="en-US" dirty="0"/>
              <a:t> VPN client software is installed on a device.</a:t>
            </a:r>
          </a:p>
          <a:p>
            <a:r>
              <a:rPr lang="en-US" dirty="0"/>
              <a:t>Someone came up with the brilliant idea that using Secure Sockets Layer (SSL), which is built in to nearly every browser and can communicate securely with the server on the other side, could be used to implement tunnels between the end users and corporate servers or even corporate networks.</a:t>
            </a:r>
          </a:p>
        </p:txBody>
      </p:sp>
      <mc:AlternateContent xmlns:mc="http://schemas.openxmlformats.org/markup-compatibility/2006">
        <mc:Choice xmlns:p14="http://schemas.microsoft.com/office/powerpoint/2010/main" Requires="p14">
          <p:contentPart p14:bwMode="auto" r:id="rId2">
            <p14:nvContentPartPr>
              <p14:cNvPr id="4" name="Ink 3">
                <a:extLst>
                  <a:ext uri="{FF2B5EF4-FFF2-40B4-BE49-F238E27FC236}">
                    <a16:creationId xmlns:a16="http://schemas.microsoft.com/office/drawing/2014/main" id="{BAD40454-73FF-4E1B-A99E-DE40F1633ABB}"/>
                  </a:ext>
                </a:extLst>
              </p14:cNvPr>
              <p14:cNvContentPartPr/>
              <p14:nvPr/>
            </p14:nvContentPartPr>
            <p14:xfrm>
              <a:off x="547200" y="767880"/>
              <a:ext cx="8183520" cy="5587560"/>
            </p14:xfrm>
          </p:contentPart>
        </mc:Choice>
        <mc:Fallback>
          <p:pic>
            <p:nvPicPr>
              <p:cNvPr id="4" name="Ink 3">
                <a:extLst>
                  <a:ext uri="{FF2B5EF4-FFF2-40B4-BE49-F238E27FC236}">
                    <a16:creationId xmlns:a16="http://schemas.microsoft.com/office/drawing/2014/main" id="{BAD40454-73FF-4E1B-A99E-DE40F1633ABB}"/>
                  </a:ext>
                </a:extLst>
              </p:cNvPr>
              <p:cNvPicPr/>
              <p:nvPr/>
            </p:nvPicPr>
            <p:blipFill>
              <a:blip r:embed="rId3"/>
              <a:stretch>
                <a:fillRect/>
              </a:stretch>
            </p:blipFill>
            <p:spPr>
              <a:xfrm>
                <a:off x="537840" y="758520"/>
                <a:ext cx="8202240" cy="5606280"/>
              </a:xfrm>
              <a:prstGeom prst="rect">
                <a:avLst/>
              </a:prstGeom>
            </p:spPr>
          </p:pic>
        </mc:Fallback>
      </mc:AlternateContent>
    </p:spTree>
    <p:extLst>
      <p:ext uri="{BB962C8B-B14F-4D97-AF65-F5344CB8AC3E}">
        <p14:creationId xmlns:p14="http://schemas.microsoft.com/office/powerpoint/2010/main" val="21701094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SSL and </a:t>
            </a:r>
            <a:r>
              <a:rPr lang="en-US" dirty="0" err="1"/>
              <a:t>IPSec</a:t>
            </a:r>
            <a:r>
              <a:rPr lang="en-US" dirty="0"/>
              <a:t> Comparison</a:t>
            </a:r>
          </a:p>
        </p:txBody>
      </p:sp>
      <p:pic>
        <p:nvPicPr>
          <p:cNvPr id="4" name="Content Placeholder 3"/>
          <p:cNvPicPr>
            <a:picLocks noGrp="1" noChangeAspect="1"/>
          </p:cNvPicPr>
          <p:nvPr>
            <p:ph idx="1"/>
          </p:nvPr>
        </p:nvPicPr>
        <p:blipFill>
          <a:blip r:embed="rId2"/>
          <a:stretch>
            <a:fillRect/>
          </a:stretch>
        </p:blipFill>
        <p:spPr>
          <a:xfrm>
            <a:off x="812800" y="2432844"/>
            <a:ext cx="7518400" cy="3136900"/>
          </a:xfrm>
          <a:prstGeom prst="rect">
            <a:avLst/>
          </a:prstGeom>
        </p:spPr>
      </p:pic>
      <mc:AlternateContent xmlns:mc="http://schemas.openxmlformats.org/markup-compatibility/2006">
        <mc:Choice xmlns:p14="http://schemas.microsoft.com/office/powerpoint/2010/main" Requires="p14">
          <p:contentPart p14:bwMode="auto" r:id="rId3">
            <p14:nvContentPartPr>
              <p14:cNvPr id="3" name="Ink 2">
                <a:extLst>
                  <a:ext uri="{FF2B5EF4-FFF2-40B4-BE49-F238E27FC236}">
                    <a16:creationId xmlns:a16="http://schemas.microsoft.com/office/drawing/2014/main" id="{22D721D0-BD22-4F14-997E-0096A3351DF4}"/>
                  </a:ext>
                </a:extLst>
              </p14:cNvPr>
              <p14:cNvContentPartPr/>
              <p14:nvPr/>
            </p14:nvContentPartPr>
            <p14:xfrm>
              <a:off x="930960" y="3078360"/>
              <a:ext cx="5417640" cy="2221200"/>
            </p14:xfrm>
          </p:contentPart>
        </mc:Choice>
        <mc:Fallback>
          <p:pic>
            <p:nvPicPr>
              <p:cNvPr id="3" name="Ink 2">
                <a:extLst>
                  <a:ext uri="{FF2B5EF4-FFF2-40B4-BE49-F238E27FC236}">
                    <a16:creationId xmlns:a16="http://schemas.microsoft.com/office/drawing/2014/main" id="{22D721D0-BD22-4F14-997E-0096A3351DF4}"/>
                  </a:ext>
                </a:extLst>
              </p:cNvPr>
              <p:cNvPicPr/>
              <p:nvPr/>
            </p:nvPicPr>
            <p:blipFill>
              <a:blip r:embed="rId4"/>
              <a:stretch>
                <a:fillRect/>
              </a:stretch>
            </p:blipFill>
            <p:spPr>
              <a:xfrm>
                <a:off x="921600" y="3069000"/>
                <a:ext cx="5436360" cy="2239920"/>
              </a:xfrm>
              <a:prstGeom prst="rect">
                <a:avLst/>
              </a:prstGeom>
            </p:spPr>
          </p:pic>
        </mc:Fallback>
      </mc:AlternateContent>
    </p:spTree>
    <p:extLst>
      <p:ext uri="{BB962C8B-B14F-4D97-AF65-F5344CB8AC3E}">
        <p14:creationId xmlns:p14="http://schemas.microsoft.com/office/powerpoint/2010/main" val="17189309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spect="1" noChangeArrowheads="1"/>
          </p:cNvSpPr>
          <p:nvPr>
            <p:ph type="title"/>
          </p:nvPr>
        </p:nvSpPr>
        <p:spPr/>
        <p:txBody>
          <a:bodyPr/>
          <a:lstStyle/>
          <a:p>
            <a:r>
              <a:rPr lang="en-US" altLang="en-US" dirty="0"/>
              <a:t>VPN Types – based on technologies</a:t>
            </a:r>
          </a:p>
        </p:txBody>
      </p:sp>
      <p:sp>
        <p:nvSpPr>
          <p:cNvPr id="17411" name="Text Placeholder 17"/>
          <p:cNvSpPr>
            <a:spLocks noGrp="1"/>
          </p:cNvSpPr>
          <p:nvPr>
            <p:ph type="body" sz="half" idx="2"/>
          </p:nvPr>
        </p:nvSpPr>
        <p:spPr>
          <a:xfrm>
            <a:off x="455613" y="4121150"/>
            <a:ext cx="8224837" cy="2051050"/>
          </a:xfrm>
        </p:spPr>
        <p:txBody>
          <a:bodyPr/>
          <a:lstStyle/>
          <a:p>
            <a:r>
              <a:rPr lang="en-US" altLang="en-US" dirty="0"/>
              <a:t>Multiprotocol Label Switching (MPLS) – no encryption by default</a:t>
            </a:r>
          </a:p>
          <a:p>
            <a:r>
              <a:rPr lang="en-US" altLang="en-US" dirty="0"/>
              <a:t>SSL</a:t>
            </a:r>
          </a:p>
          <a:p>
            <a:r>
              <a:rPr lang="en-US" altLang="en-US" dirty="0" err="1"/>
              <a:t>IPSec</a:t>
            </a:r>
            <a:endParaRPr lang="en-US" altLang="en-US" dirty="0"/>
          </a:p>
        </p:txBody>
      </p:sp>
      <p:sp>
        <p:nvSpPr>
          <p:cNvPr id="17412" name="Oval 7"/>
          <p:cNvSpPr>
            <a:spLocks noChangeArrowheads="1"/>
          </p:cNvSpPr>
          <p:nvPr/>
        </p:nvSpPr>
        <p:spPr bwMode="auto">
          <a:xfrm>
            <a:off x="1447800" y="1793875"/>
            <a:ext cx="2624138" cy="190976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3000" b="1">
                <a:solidFill>
                  <a:schemeClr val="tx1"/>
                </a:solidFill>
                <a:latin typeface="Arial" charset="0"/>
              </a:defRPr>
            </a:lvl1pPr>
            <a:lvl2pPr marL="742950" indent="-285750">
              <a:defRPr sz="3000" b="1">
                <a:solidFill>
                  <a:schemeClr val="tx1"/>
                </a:solidFill>
                <a:latin typeface="Arial" charset="0"/>
              </a:defRPr>
            </a:lvl2pPr>
            <a:lvl3pPr marL="1143000" indent="-228600">
              <a:defRPr sz="3000" b="1">
                <a:solidFill>
                  <a:schemeClr val="tx1"/>
                </a:solidFill>
                <a:latin typeface="Arial" charset="0"/>
              </a:defRPr>
            </a:lvl3pPr>
            <a:lvl4pPr marL="1600200" indent="-228600">
              <a:defRPr sz="3000" b="1">
                <a:solidFill>
                  <a:schemeClr val="tx1"/>
                </a:solidFill>
                <a:latin typeface="Arial" charset="0"/>
              </a:defRPr>
            </a:lvl4pPr>
            <a:lvl5pPr marL="2057400" indent="-228600">
              <a:defRPr sz="3000" b="1">
                <a:solidFill>
                  <a:schemeClr val="tx1"/>
                </a:solidFill>
                <a:latin typeface="Arial" charset="0"/>
              </a:defRPr>
            </a:lvl5pPr>
            <a:lvl6pPr marL="2514600" indent="-228600" eaLnBrk="0" fontAlgn="base" hangingPunct="0">
              <a:lnSpc>
                <a:spcPct val="90000"/>
              </a:lnSpc>
              <a:spcBef>
                <a:spcPct val="0"/>
              </a:spcBef>
              <a:spcAft>
                <a:spcPct val="0"/>
              </a:spcAft>
              <a:defRPr sz="3000" b="1">
                <a:solidFill>
                  <a:schemeClr val="tx1"/>
                </a:solidFill>
                <a:latin typeface="Arial" charset="0"/>
              </a:defRPr>
            </a:lvl6pPr>
            <a:lvl7pPr marL="2971800" indent="-228600" eaLnBrk="0" fontAlgn="base" hangingPunct="0">
              <a:lnSpc>
                <a:spcPct val="90000"/>
              </a:lnSpc>
              <a:spcBef>
                <a:spcPct val="0"/>
              </a:spcBef>
              <a:spcAft>
                <a:spcPct val="0"/>
              </a:spcAft>
              <a:defRPr sz="3000" b="1">
                <a:solidFill>
                  <a:schemeClr val="tx1"/>
                </a:solidFill>
                <a:latin typeface="Arial" charset="0"/>
              </a:defRPr>
            </a:lvl7pPr>
            <a:lvl8pPr marL="3429000" indent="-228600" eaLnBrk="0" fontAlgn="base" hangingPunct="0">
              <a:lnSpc>
                <a:spcPct val="90000"/>
              </a:lnSpc>
              <a:spcBef>
                <a:spcPct val="0"/>
              </a:spcBef>
              <a:spcAft>
                <a:spcPct val="0"/>
              </a:spcAft>
              <a:defRPr sz="3000" b="1">
                <a:solidFill>
                  <a:schemeClr val="tx1"/>
                </a:solidFill>
                <a:latin typeface="Arial" charset="0"/>
              </a:defRPr>
            </a:lvl8pPr>
            <a:lvl9pPr marL="3886200" indent="-228600" eaLnBrk="0" fontAlgn="base" hangingPunct="0">
              <a:lnSpc>
                <a:spcPct val="90000"/>
              </a:lnSpc>
              <a:spcBef>
                <a:spcPct val="0"/>
              </a:spcBef>
              <a:spcAft>
                <a:spcPct val="0"/>
              </a:spcAft>
              <a:defRPr sz="3000" b="1">
                <a:solidFill>
                  <a:schemeClr val="tx1"/>
                </a:solidFill>
                <a:latin typeface="Arial" charset="0"/>
              </a:defRPr>
            </a:lvl9pPr>
          </a:lstStyle>
          <a:p>
            <a:endParaRPr lang="en-US" altLang="en-US"/>
          </a:p>
        </p:txBody>
      </p:sp>
      <p:sp>
        <p:nvSpPr>
          <p:cNvPr id="17413" name="Line 8"/>
          <p:cNvSpPr>
            <a:spLocks noChangeShapeType="1"/>
          </p:cNvSpPr>
          <p:nvPr/>
        </p:nvSpPr>
        <p:spPr bwMode="auto">
          <a:xfrm>
            <a:off x="5105400" y="3013075"/>
            <a:ext cx="685800" cy="533400"/>
          </a:xfrm>
          <a:prstGeom prst="line">
            <a:avLst/>
          </a:prstGeom>
          <a:noFill/>
          <a:ln w="57150">
            <a:solidFill>
              <a:srgbClr val="EA002D"/>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17414" name="Picture 9" descr="RouterSecurit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81338" y="2195513"/>
            <a:ext cx="817562"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5" name="Text Box 10"/>
          <p:cNvSpPr txBox="1">
            <a:spLocks noChangeArrowheads="1"/>
          </p:cNvSpPr>
          <p:nvPr/>
        </p:nvSpPr>
        <p:spPr bwMode="auto">
          <a:xfrm>
            <a:off x="1800225" y="2959100"/>
            <a:ext cx="2122488"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lIns="82124" tIns="41061" rIns="82124" bIns="41061">
            <a:spAutoFit/>
          </a:bodyPr>
          <a:lstStyle>
            <a:lvl1pPr defTabSz="814388">
              <a:defRPr sz="3000" b="1">
                <a:solidFill>
                  <a:schemeClr val="tx1"/>
                </a:solidFill>
                <a:latin typeface="Arial" charset="0"/>
              </a:defRPr>
            </a:lvl1pPr>
            <a:lvl2pPr marL="742950" indent="-285750" defTabSz="814388">
              <a:defRPr sz="3000" b="1">
                <a:solidFill>
                  <a:schemeClr val="tx1"/>
                </a:solidFill>
                <a:latin typeface="Arial" charset="0"/>
              </a:defRPr>
            </a:lvl2pPr>
            <a:lvl3pPr marL="1143000" indent="-228600" defTabSz="814388">
              <a:defRPr sz="3000" b="1">
                <a:solidFill>
                  <a:schemeClr val="tx1"/>
                </a:solidFill>
                <a:latin typeface="Arial" charset="0"/>
              </a:defRPr>
            </a:lvl3pPr>
            <a:lvl4pPr marL="1600200" indent="-228600" defTabSz="814388">
              <a:defRPr sz="3000" b="1">
                <a:solidFill>
                  <a:schemeClr val="tx1"/>
                </a:solidFill>
                <a:latin typeface="Arial" charset="0"/>
              </a:defRPr>
            </a:lvl4pPr>
            <a:lvl5pPr marL="2057400" indent="-228600" defTabSz="814388">
              <a:defRPr sz="3000" b="1">
                <a:solidFill>
                  <a:schemeClr val="tx1"/>
                </a:solidFill>
                <a:latin typeface="Arial" charset="0"/>
              </a:defRPr>
            </a:lvl5pPr>
            <a:lvl6pPr marL="2514600" indent="-228600" defTabSz="814388" eaLnBrk="0" fontAlgn="base" hangingPunct="0">
              <a:lnSpc>
                <a:spcPct val="90000"/>
              </a:lnSpc>
              <a:spcBef>
                <a:spcPct val="0"/>
              </a:spcBef>
              <a:spcAft>
                <a:spcPct val="0"/>
              </a:spcAft>
              <a:defRPr sz="3000" b="1">
                <a:solidFill>
                  <a:schemeClr val="tx1"/>
                </a:solidFill>
                <a:latin typeface="Arial" charset="0"/>
              </a:defRPr>
            </a:lvl6pPr>
            <a:lvl7pPr marL="2971800" indent="-228600" defTabSz="814388" eaLnBrk="0" fontAlgn="base" hangingPunct="0">
              <a:lnSpc>
                <a:spcPct val="90000"/>
              </a:lnSpc>
              <a:spcBef>
                <a:spcPct val="0"/>
              </a:spcBef>
              <a:spcAft>
                <a:spcPct val="0"/>
              </a:spcAft>
              <a:defRPr sz="3000" b="1">
                <a:solidFill>
                  <a:schemeClr val="tx1"/>
                </a:solidFill>
                <a:latin typeface="Arial" charset="0"/>
              </a:defRPr>
            </a:lvl7pPr>
            <a:lvl8pPr marL="3429000" indent="-228600" defTabSz="814388" eaLnBrk="0" fontAlgn="base" hangingPunct="0">
              <a:lnSpc>
                <a:spcPct val="90000"/>
              </a:lnSpc>
              <a:spcBef>
                <a:spcPct val="0"/>
              </a:spcBef>
              <a:spcAft>
                <a:spcPct val="0"/>
              </a:spcAft>
              <a:defRPr sz="3000" b="1">
                <a:solidFill>
                  <a:schemeClr val="tx1"/>
                </a:solidFill>
                <a:latin typeface="Arial" charset="0"/>
              </a:defRPr>
            </a:lvl8pPr>
            <a:lvl9pPr marL="3886200" indent="-228600" defTabSz="814388" eaLnBrk="0" fontAlgn="base" hangingPunct="0">
              <a:lnSpc>
                <a:spcPct val="90000"/>
              </a:lnSpc>
              <a:spcBef>
                <a:spcPct val="0"/>
              </a:spcBef>
              <a:spcAft>
                <a:spcPct val="0"/>
              </a:spcAft>
              <a:defRPr sz="3000" b="1">
                <a:solidFill>
                  <a:schemeClr val="tx1"/>
                </a:solidFill>
                <a:latin typeface="Arial" charset="0"/>
              </a:defRPr>
            </a:lvl9pPr>
          </a:lstStyle>
          <a:p>
            <a:pPr algn="ctr"/>
            <a:r>
              <a:rPr lang="en-US" altLang="en-US" sz="1200"/>
              <a:t>SOHO with a Cisco DSL Router</a:t>
            </a:r>
          </a:p>
        </p:txBody>
      </p:sp>
      <p:sp>
        <p:nvSpPr>
          <p:cNvPr id="17416" name="Text Box 11"/>
          <p:cNvSpPr txBox="1">
            <a:spLocks noChangeArrowheads="1"/>
          </p:cNvSpPr>
          <p:nvPr/>
        </p:nvSpPr>
        <p:spPr bwMode="auto">
          <a:xfrm>
            <a:off x="3230563" y="2635250"/>
            <a:ext cx="59372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000" b="1">
                <a:solidFill>
                  <a:schemeClr val="tx1"/>
                </a:solidFill>
                <a:latin typeface="Arial" charset="0"/>
              </a:defRPr>
            </a:lvl1pPr>
            <a:lvl2pPr marL="742950" indent="-285750">
              <a:defRPr sz="3000" b="1">
                <a:solidFill>
                  <a:schemeClr val="tx1"/>
                </a:solidFill>
                <a:latin typeface="Arial" charset="0"/>
              </a:defRPr>
            </a:lvl2pPr>
            <a:lvl3pPr marL="1143000" indent="-228600">
              <a:defRPr sz="3000" b="1">
                <a:solidFill>
                  <a:schemeClr val="tx1"/>
                </a:solidFill>
                <a:latin typeface="Arial" charset="0"/>
              </a:defRPr>
            </a:lvl3pPr>
            <a:lvl4pPr marL="1600200" indent="-228600">
              <a:defRPr sz="3000" b="1">
                <a:solidFill>
                  <a:schemeClr val="tx1"/>
                </a:solidFill>
                <a:latin typeface="Arial" charset="0"/>
              </a:defRPr>
            </a:lvl4pPr>
            <a:lvl5pPr marL="2057400" indent="-228600">
              <a:defRPr sz="3000" b="1">
                <a:solidFill>
                  <a:schemeClr val="tx1"/>
                </a:solidFill>
                <a:latin typeface="Arial" charset="0"/>
              </a:defRPr>
            </a:lvl5pPr>
            <a:lvl6pPr marL="2514600" indent="-228600" eaLnBrk="0" fontAlgn="base" hangingPunct="0">
              <a:lnSpc>
                <a:spcPct val="90000"/>
              </a:lnSpc>
              <a:spcBef>
                <a:spcPct val="0"/>
              </a:spcBef>
              <a:spcAft>
                <a:spcPct val="0"/>
              </a:spcAft>
              <a:defRPr sz="3000" b="1">
                <a:solidFill>
                  <a:schemeClr val="tx1"/>
                </a:solidFill>
                <a:latin typeface="Arial" charset="0"/>
              </a:defRPr>
            </a:lvl6pPr>
            <a:lvl7pPr marL="2971800" indent="-228600" eaLnBrk="0" fontAlgn="base" hangingPunct="0">
              <a:lnSpc>
                <a:spcPct val="90000"/>
              </a:lnSpc>
              <a:spcBef>
                <a:spcPct val="0"/>
              </a:spcBef>
              <a:spcAft>
                <a:spcPct val="0"/>
              </a:spcAft>
              <a:defRPr sz="3000" b="1">
                <a:solidFill>
                  <a:schemeClr val="tx1"/>
                </a:solidFill>
                <a:latin typeface="Arial" charset="0"/>
              </a:defRPr>
            </a:lvl7pPr>
            <a:lvl8pPr marL="3429000" indent="-228600" eaLnBrk="0" fontAlgn="base" hangingPunct="0">
              <a:lnSpc>
                <a:spcPct val="90000"/>
              </a:lnSpc>
              <a:spcBef>
                <a:spcPct val="0"/>
              </a:spcBef>
              <a:spcAft>
                <a:spcPct val="0"/>
              </a:spcAft>
              <a:defRPr sz="3000" b="1">
                <a:solidFill>
                  <a:schemeClr val="tx1"/>
                </a:solidFill>
                <a:latin typeface="Arial" charset="0"/>
              </a:defRPr>
            </a:lvl8pPr>
            <a:lvl9pPr marL="3886200" indent="-228600" eaLnBrk="0" fontAlgn="base" hangingPunct="0">
              <a:lnSpc>
                <a:spcPct val="90000"/>
              </a:lnSpc>
              <a:spcBef>
                <a:spcPct val="0"/>
              </a:spcBef>
              <a:spcAft>
                <a:spcPct val="0"/>
              </a:spcAft>
              <a:defRPr sz="3000" b="1">
                <a:solidFill>
                  <a:schemeClr val="tx1"/>
                </a:solidFill>
                <a:latin typeface="Arial" charset="0"/>
              </a:defRPr>
            </a:lvl9pPr>
          </a:lstStyle>
          <a:p>
            <a:pPr>
              <a:spcBef>
                <a:spcPct val="50000"/>
              </a:spcBef>
            </a:pPr>
            <a:r>
              <a:rPr lang="en-US" altLang="en-US" sz="800" b="0"/>
              <a:t>VPN</a:t>
            </a:r>
            <a:endParaRPr lang="en-US" altLang="en-US" sz="900" b="0"/>
          </a:p>
        </p:txBody>
      </p:sp>
      <p:pic>
        <p:nvPicPr>
          <p:cNvPr id="17417" name="Picture 12" descr="RouterSecurit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3394075"/>
            <a:ext cx="817563"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8" name="Picture 13" descr="Telecommuter_House_Subdue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39963" y="1997075"/>
            <a:ext cx="792162"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9" name="Line 14"/>
          <p:cNvSpPr>
            <a:spLocks noChangeShapeType="1"/>
          </p:cNvSpPr>
          <p:nvPr/>
        </p:nvSpPr>
        <p:spPr bwMode="auto">
          <a:xfrm>
            <a:off x="3824288" y="2498725"/>
            <a:ext cx="747712" cy="209550"/>
          </a:xfrm>
          <a:prstGeom prst="line">
            <a:avLst/>
          </a:prstGeom>
          <a:noFill/>
          <a:ln w="57150">
            <a:solidFill>
              <a:srgbClr val="EA002D"/>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17420" name="Picture 15"/>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91000" y="2327275"/>
            <a:ext cx="1385888"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21" name="Text Box 16"/>
          <p:cNvSpPr txBox="1">
            <a:spLocks noChangeArrowheads="1"/>
          </p:cNvSpPr>
          <p:nvPr/>
        </p:nvSpPr>
        <p:spPr bwMode="auto">
          <a:xfrm>
            <a:off x="4495800" y="2708275"/>
            <a:ext cx="990600" cy="27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000" b="1">
                <a:solidFill>
                  <a:schemeClr val="tx1"/>
                </a:solidFill>
                <a:latin typeface="Arial" charset="0"/>
              </a:defRPr>
            </a:lvl1pPr>
            <a:lvl2pPr marL="742950" indent="-285750">
              <a:defRPr sz="3000" b="1">
                <a:solidFill>
                  <a:schemeClr val="tx1"/>
                </a:solidFill>
                <a:latin typeface="Arial" charset="0"/>
              </a:defRPr>
            </a:lvl2pPr>
            <a:lvl3pPr marL="1143000" indent="-228600">
              <a:defRPr sz="3000" b="1">
                <a:solidFill>
                  <a:schemeClr val="tx1"/>
                </a:solidFill>
                <a:latin typeface="Arial" charset="0"/>
              </a:defRPr>
            </a:lvl3pPr>
            <a:lvl4pPr marL="1600200" indent="-228600">
              <a:defRPr sz="3000" b="1">
                <a:solidFill>
                  <a:schemeClr val="tx1"/>
                </a:solidFill>
                <a:latin typeface="Arial" charset="0"/>
              </a:defRPr>
            </a:lvl4pPr>
            <a:lvl5pPr marL="2057400" indent="-228600">
              <a:defRPr sz="3000" b="1">
                <a:solidFill>
                  <a:schemeClr val="tx1"/>
                </a:solidFill>
                <a:latin typeface="Arial" charset="0"/>
              </a:defRPr>
            </a:lvl5pPr>
            <a:lvl6pPr marL="2514600" indent="-228600" eaLnBrk="0" fontAlgn="base" hangingPunct="0">
              <a:lnSpc>
                <a:spcPct val="90000"/>
              </a:lnSpc>
              <a:spcBef>
                <a:spcPct val="0"/>
              </a:spcBef>
              <a:spcAft>
                <a:spcPct val="0"/>
              </a:spcAft>
              <a:defRPr sz="3000" b="1">
                <a:solidFill>
                  <a:schemeClr val="tx1"/>
                </a:solidFill>
                <a:latin typeface="Arial" charset="0"/>
              </a:defRPr>
            </a:lvl6pPr>
            <a:lvl7pPr marL="2971800" indent="-228600" eaLnBrk="0" fontAlgn="base" hangingPunct="0">
              <a:lnSpc>
                <a:spcPct val="90000"/>
              </a:lnSpc>
              <a:spcBef>
                <a:spcPct val="0"/>
              </a:spcBef>
              <a:spcAft>
                <a:spcPct val="0"/>
              </a:spcAft>
              <a:defRPr sz="3000" b="1">
                <a:solidFill>
                  <a:schemeClr val="tx1"/>
                </a:solidFill>
                <a:latin typeface="Arial" charset="0"/>
              </a:defRPr>
            </a:lvl7pPr>
            <a:lvl8pPr marL="3429000" indent="-228600" eaLnBrk="0" fontAlgn="base" hangingPunct="0">
              <a:lnSpc>
                <a:spcPct val="90000"/>
              </a:lnSpc>
              <a:spcBef>
                <a:spcPct val="0"/>
              </a:spcBef>
              <a:spcAft>
                <a:spcPct val="0"/>
              </a:spcAft>
              <a:defRPr sz="3000" b="1">
                <a:solidFill>
                  <a:schemeClr val="tx1"/>
                </a:solidFill>
                <a:latin typeface="Arial" charset="0"/>
              </a:defRPr>
            </a:lvl8pPr>
            <a:lvl9pPr marL="3886200" indent="-228600" eaLnBrk="0" fontAlgn="base" hangingPunct="0">
              <a:lnSpc>
                <a:spcPct val="90000"/>
              </a:lnSpc>
              <a:spcBef>
                <a:spcPct val="0"/>
              </a:spcBef>
              <a:spcAft>
                <a:spcPct val="0"/>
              </a:spcAft>
              <a:defRPr sz="3000" b="1">
                <a:solidFill>
                  <a:schemeClr val="tx1"/>
                </a:solidFill>
                <a:latin typeface="Arial" charset="0"/>
              </a:defRPr>
            </a:lvl9pPr>
          </a:lstStyle>
          <a:p>
            <a:pPr>
              <a:spcBef>
                <a:spcPct val="50000"/>
              </a:spcBef>
            </a:pPr>
            <a:r>
              <a:rPr lang="en-US" altLang="en-US" sz="1200"/>
              <a:t>Internet</a:t>
            </a:r>
          </a:p>
        </p:txBody>
      </p:sp>
      <p:sp>
        <p:nvSpPr>
          <p:cNvPr id="17422" name="Line 18"/>
          <p:cNvSpPr>
            <a:spLocks noChangeShapeType="1"/>
          </p:cNvSpPr>
          <p:nvPr/>
        </p:nvSpPr>
        <p:spPr bwMode="auto">
          <a:xfrm flipV="1">
            <a:off x="3886200" y="1641475"/>
            <a:ext cx="533400" cy="609600"/>
          </a:xfrm>
          <a:prstGeom prst="line">
            <a:avLst/>
          </a:prstGeom>
          <a:noFill/>
          <a:ln w="9525">
            <a:solidFill>
              <a:srgbClr val="EA002D"/>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17423" name="Text Box 19"/>
          <p:cNvSpPr txBox="1">
            <a:spLocks noChangeArrowheads="1"/>
          </p:cNvSpPr>
          <p:nvPr/>
        </p:nvSpPr>
        <p:spPr bwMode="auto">
          <a:xfrm>
            <a:off x="4343400" y="1336675"/>
            <a:ext cx="1524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000" b="1">
                <a:solidFill>
                  <a:schemeClr val="tx1"/>
                </a:solidFill>
                <a:latin typeface="Arial" charset="0"/>
              </a:defRPr>
            </a:lvl1pPr>
            <a:lvl2pPr marL="742950" indent="-285750">
              <a:defRPr sz="3000" b="1">
                <a:solidFill>
                  <a:schemeClr val="tx1"/>
                </a:solidFill>
                <a:latin typeface="Arial" charset="0"/>
              </a:defRPr>
            </a:lvl2pPr>
            <a:lvl3pPr marL="1143000" indent="-228600">
              <a:defRPr sz="3000" b="1">
                <a:solidFill>
                  <a:schemeClr val="tx1"/>
                </a:solidFill>
                <a:latin typeface="Arial" charset="0"/>
              </a:defRPr>
            </a:lvl3pPr>
            <a:lvl4pPr marL="1600200" indent="-228600">
              <a:defRPr sz="3000" b="1">
                <a:solidFill>
                  <a:schemeClr val="tx1"/>
                </a:solidFill>
                <a:latin typeface="Arial" charset="0"/>
              </a:defRPr>
            </a:lvl4pPr>
            <a:lvl5pPr marL="2057400" indent="-228600">
              <a:defRPr sz="3000" b="1">
                <a:solidFill>
                  <a:schemeClr val="tx1"/>
                </a:solidFill>
                <a:latin typeface="Arial" charset="0"/>
              </a:defRPr>
            </a:lvl5pPr>
            <a:lvl6pPr marL="2514600" indent="-228600" eaLnBrk="0" fontAlgn="base" hangingPunct="0">
              <a:lnSpc>
                <a:spcPct val="90000"/>
              </a:lnSpc>
              <a:spcBef>
                <a:spcPct val="0"/>
              </a:spcBef>
              <a:spcAft>
                <a:spcPct val="0"/>
              </a:spcAft>
              <a:defRPr sz="3000" b="1">
                <a:solidFill>
                  <a:schemeClr val="tx1"/>
                </a:solidFill>
                <a:latin typeface="Arial" charset="0"/>
              </a:defRPr>
            </a:lvl6pPr>
            <a:lvl7pPr marL="2971800" indent="-228600" eaLnBrk="0" fontAlgn="base" hangingPunct="0">
              <a:lnSpc>
                <a:spcPct val="90000"/>
              </a:lnSpc>
              <a:spcBef>
                <a:spcPct val="0"/>
              </a:spcBef>
              <a:spcAft>
                <a:spcPct val="0"/>
              </a:spcAft>
              <a:defRPr sz="3000" b="1">
                <a:solidFill>
                  <a:schemeClr val="tx1"/>
                </a:solidFill>
                <a:latin typeface="Arial" charset="0"/>
              </a:defRPr>
            </a:lvl7pPr>
            <a:lvl8pPr marL="3429000" indent="-228600" eaLnBrk="0" fontAlgn="base" hangingPunct="0">
              <a:lnSpc>
                <a:spcPct val="90000"/>
              </a:lnSpc>
              <a:spcBef>
                <a:spcPct val="0"/>
              </a:spcBef>
              <a:spcAft>
                <a:spcPct val="0"/>
              </a:spcAft>
              <a:defRPr sz="3000" b="1">
                <a:solidFill>
                  <a:schemeClr val="tx1"/>
                </a:solidFill>
                <a:latin typeface="Arial" charset="0"/>
              </a:defRPr>
            </a:lvl8pPr>
            <a:lvl9pPr marL="3886200" indent="-228600" eaLnBrk="0" fontAlgn="base" hangingPunct="0">
              <a:lnSpc>
                <a:spcPct val="90000"/>
              </a:lnSpc>
              <a:spcBef>
                <a:spcPct val="0"/>
              </a:spcBef>
              <a:spcAft>
                <a:spcPct val="0"/>
              </a:spcAft>
              <a:defRPr sz="3000" b="1">
                <a:solidFill>
                  <a:schemeClr val="tx1"/>
                </a:solidFill>
                <a:latin typeface="Arial" charset="0"/>
              </a:defRPr>
            </a:lvl9pPr>
          </a:lstStyle>
          <a:p>
            <a:pPr>
              <a:spcBef>
                <a:spcPct val="50000"/>
              </a:spcBef>
            </a:pPr>
            <a:r>
              <a:rPr lang="en-US" altLang="en-US"/>
              <a:t>IPSec</a:t>
            </a:r>
          </a:p>
        </p:txBody>
      </p:sp>
      <p:sp>
        <p:nvSpPr>
          <p:cNvPr id="17424" name="Line 20"/>
          <p:cNvSpPr>
            <a:spLocks noChangeShapeType="1"/>
          </p:cNvSpPr>
          <p:nvPr/>
        </p:nvSpPr>
        <p:spPr bwMode="auto">
          <a:xfrm flipV="1">
            <a:off x="5943600" y="2708275"/>
            <a:ext cx="609600" cy="685800"/>
          </a:xfrm>
          <a:prstGeom prst="line">
            <a:avLst/>
          </a:prstGeom>
          <a:noFill/>
          <a:ln w="9525">
            <a:solidFill>
              <a:srgbClr val="EA002D"/>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17425" name="Text Box 21"/>
          <p:cNvSpPr txBox="1">
            <a:spLocks noChangeArrowheads="1"/>
          </p:cNvSpPr>
          <p:nvPr/>
        </p:nvSpPr>
        <p:spPr bwMode="auto">
          <a:xfrm>
            <a:off x="6477000" y="2403475"/>
            <a:ext cx="1524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000" b="1">
                <a:solidFill>
                  <a:schemeClr val="tx1"/>
                </a:solidFill>
                <a:latin typeface="Arial" charset="0"/>
              </a:defRPr>
            </a:lvl1pPr>
            <a:lvl2pPr marL="742950" indent="-285750">
              <a:defRPr sz="3000" b="1">
                <a:solidFill>
                  <a:schemeClr val="tx1"/>
                </a:solidFill>
                <a:latin typeface="Arial" charset="0"/>
              </a:defRPr>
            </a:lvl2pPr>
            <a:lvl3pPr marL="1143000" indent="-228600">
              <a:defRPr sz="3000" b="1">
                <a:solidFill>
                  <a:schemeClr val="tx1"/>
                </a:solidFill>
                <a:latin typeface="Arial" charset="0"/>
              </a:defRPr>
            </a:lvl3pPr>
            <a:lvl4pPr marL="1600200" indent="-228600">
              <a:defRPr sz="3000" b="1">
                <a:solidFill>
                  <a:schemeClr val="tx1"/>
                </a:solidFill>
                <a:latin typeface="Arial" charset="0"/>
              </a:defRPr>
            </a:lvl4pPr>
            <a:lvl5pPr marL="2057400" indent="-228600">
              <a:defRPr sz="3000" b="1">
                <a:solidFill>
                  <a:schemeClr val="tx1"/>
                </a:solidFill>
                <a:latin typeface="Arial" charset="0"/>
              </a:defRPr>
            </a:lvl5pPr>
            <a:lvl6pPr marL="2514600" indent="-228600" eaLnBrk="0" fontAlgn="base" hangingPunct="0">
              <a:lnSpc>
                <a:spcPct val="90000"/>
              </a:lnSpc>
              <a:spcBef>
                <a:spcPct val="0"/>
              </a:spcBef>
              <a:spcAft>
                <a:spcPct val="0"/>
              </a:spcAft>
              <a:defRPr sz="3000" b="1">
                <a:solidFill>
                  <a:schemeClr val="tx1"/>
                </a:solidFill>
                <a:latin typeface="Arial" charset="0"/>
              </a:defRPr>
            </a:lvl6pPr>
            <a:lvl7pPr marL="2971800" indent="-228600" eaLnBrk="0" fontAlgn="base" hangingPunct="0">
              <a:lnSpc>
                <a:spcPct val="90000"/>
              </a:lnSpc>
              <a:spcBef>
                <a:spcPct val="0"/>
              </a:spcBef>
              <a:spcAft>
                <a:spcPct val="0"/>
              </a:spcAft>
              <a:defRPr sz="3000" b="1">
                <a:solidFill>
                  <a:schemeClr val="tx1"/>
                </a:solidFill>
                <a:latin typeface="Arial" charset="0"/>
              </a:defRPr>
            </a:lvl7pPr>
            <a:lvl8pPr marL="3429000" indent="-228600" eaLnBrk="0" fontAlgn="base" hangingPunct="0">
              <a:lnSpc>
                <a:spcPct val="90000"/>
              </a:lnSpc>
              <a:spcBef>
                <a:spcPct val="0"/>
              </a:spcBef>
              <a:spcAft>
                <a:spcPct val="0"/>
              </a:spcAft>
              <a:defRPr sz="3000" b="1">
                <a:solidFill>
                  <a:schemeClr val="tx1"/>
                </a:solidFill>
                <a:latin typeface="Arial" charset="0"/>
              </a:defRPr>
            </a:lvl8pPr>
            <a:lvl9pPr marL="3886200" indent="-228600" eaLnBrk="0" fontAlgn="base" hangingPunct="0">
              <a:lnSpc>
                <a:spcPct val="90000"/>
              </a:lnSpc>
              <a:spcBef>
                <a:spcPct val="0"/>
              </a:spcBef>
              <a:spcAft>
                <a:spcPct val="0"/>
              </a:spcAft>
              <a:defRPr sz="3000" b="1">
                <a:solidFill>
                  <a:schemeClr val="tx1"/>
                </a:solidFill>
                <a:latin typeface="Arial" charset="0"/>
              </a:defRPr>
            </a:lvl9pPr>
          </a:lstStyle>
          <a:p>
            <a:pPr>
              <a:spcBef>
                <a:spcPct val="50000"/>
              </a:spcBef>
            </a:pPr>
            <a:r>
              <a:rPr lang="en-US" altLang="en-US"/>
              <a:t>IPSec</a:t>
            </a:r>
          </a:p>
        </p:txBody>
      </p:sp>
      <mc:AlternateContent xmlns:mc="http://schemas.openxmlformats.org/markup-compatibility/2006">
        <mc:Choice xmlns:p14="http://schemas.microsoft.com/office/powerpoint/2010/main" Requires="p14">
          <p:contentPart p14:bwMode="auto" r:id="rId6">
            <p14:nvContentPartPr>
              <p14:cNvPr id="2" name="Ink 1">
                <a:extLst>
                  <a:ext uri="{FF2B5EF4-FFF2-40B4-BE49-F238E27FC236}">
                    <a16:creationId xmlns:a16="http://schemas.microsoft.com/office/drawing/2014/main" id="{EFD7CAB9-F952-4C93-B06D-10F26C62645E}"/>
                  </a:ext>
                </a:extLst>
              </p14:cNvPr>
              <p14:cNvContentPartPr/>
              <p14:nvPr/>
            </p14:nvContentPartPr>
            <p14:xfrm>
              <a:off x="10557840" y="4662960"/>
              <a:ext cx="82440" cy="8280"/>
            </p14:xfrm>
          </p:contentPart>
        </mc:Choice>
        <mc:Fallback>
          <p:pic>
            <p:nvPicPr>
              <p:cNvPr id="2" name="Ink 1">
                <a:extLst>
                  <a:ext uri="{FF2B5EF4-FFF2-40B4-BE49-F238E27FC236}">
                    <a16:creationId xmlns:a16="http://schemas.microsoft.com/office/drawing/2014/main" id="{EFD7CAB9-F952-4C93-B06D-10F26C62645E}"/>
                  </a:ext>
                </a:extLst>
              </p:cNvPr>
              <p:cNvPicPr/>
              <p:nvPr/>
            </p:nvPicPr>
            <p:blipFill>
              <a:blip r:embed="rId7"/>
              <a:stretch>
                <a:fillRect/>
              </a:stretch>
            </p:blipFill>
            <p:spPr>
              <a:xfrm>
                <a:off x="10522200" y="4626960"/>
                <a:ext cx="154080" cy="7992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3" name="Ink 2">
                <a:extLst>
                  <a:ext uri="{FF2B5EF4-FFF2-40B4-BE49-F238E27FC236}">
                    <a16:creationId xmlns:a16="http://schemas.microsoft.com/office/drawing/2014/main" id="{D6CAF551-6265-4E28-A5B2-3A2707977ACB}"/>
                  </a:ext>
                </a:extLst>
              </p14:cNvPr>
              <p14:cNvContentPartPr/>
              <p14:nvPr/>
            </p14:nvContentPartPr>
            <p14:xfrm>
              <a:off x="1554840" y="3786120"/>
              <a:ext cx="7526880" cy="2282400"/>
            </p14:xfrm>
          </p:contentPart>
        </mc:Choice>
        <mc:Fallback>
          <p:pic>
            <p:nvPicPr>
              <p:cNvPr id="3" name="Ink 2">
                <a:extLst>
                  <a:ext uri="{FF2B5EF4-FFF2-40B4-BE49-F238E27FC236}">
                    <a16:creationId xmlns:a16="http://schemas.microsoft.com/office/drawing/2014/main" id="{D6CAF551-6265-4E28-A5B2-3A2707977ACB}"/>
                  </a:ext>
                </a:extLst>
              </p:cNvPr>
              <p:cNvPicPr/>
              <p:nvPr/>
            </p:nvPicPr>
            <p:blipFill>
              <a:blip r:embed="rId9"/>
              <a:stretch>
                <a:fillRect/>
              </a:stretch>
            </p:blipFill>
            <p:spPr>
              <a:xfrm>
                <a:off x="1545480" y="3776760"/>
                <a:ext cx="7545600" cy="2301120"/>
              </a:xfrm>
              <a:prstGeom prst="rect">
                <a:avLst/>
              </a:prstGeom>
            </p:spPr>
          </p:pic>
        </mc:Fallback>
      </mc:AlternateContent>
    </p:spTree>
    <p:extLst>
      <p:ext uri="{BB962C8B-B14F-4D97-AF65-F5344CB8AC3E}">
        <p14:creationId xmlns:p14="http://schemas.microsoft.com/office/powerpoint/2010/main" val="23564915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SSL and TLS Protocol Framework</a:t>
            </a:r>
          </a:p>
        </p:txBody>
      </p:sp>
      <p:sp>
        <p:nvSpPr>
          <p:cNvPr id="3" name="Content Placeholder 2"/>
          <p:cNvSpPr>
            <a:spLocks noGrp="1"/>
          </p:cNvSpPr>
          <p:nvPr>
            <p:ph idx="1"/>
          </p:nvPr>
        </p:nvSpPr>
        <p:spPr/>
        <p:txBody>
          <a:bodyPr>
            <a:normAutofit fontScale="77500" lnSpcReduction="20000"/>
          </a:bodyPr>
          <a:lstStyle/>
          <a:p>
            <a:r>
              <a:rPr lang="en-US" dirty="0"/>
              <a:t>TLS and its predecessor SSL are cryptographic protocols that provide secure transactions on the Internet for things such as e-mail, web browsing, instant messaging, and so on. SSL as a protocol was originally developed by Netscape. Most online transactions that are browser based are secured by SSL or TLS. </a:t>
            </a:r>
          </a:p>
          <a:p>
            <a:r>
              <a:rPr lang="en-US" dirty="0"/>
              <a:t>Both of these protocols provide confidentiality, integrity, and authentication services. These protocols are considered to be operating at the session layer and higher in the OSI logical model. </a:t>
            </a:r>
          </a:p>
          <a:p>
            <a:r>
              <a:rPr lang="en-US" dirty="0"/>
              <a:t>They both can use the public key infrastructure (PKI) and digital certificates for authentication of the VPN endpoints and for establishing encryption keys that may be used. </a:t>
            </a:r>
          </a:p>
          <a:p>
            <a:r>
              <a:rPr lang="en-US" dirty="0"/>
              <a:t>Similar to IPsec, these protocols use symmetric algorithms for bulk encryption, and asymmetric algorithms are used for the authentication and for the exchange of keys.</a:t>
            </a:r>
          </a:p>
        </p:txBody>
      </p:sp>
      <mc:AlternateContent xmlns:mc="http://schemas.openxmlformats.org/markup-compatibility/2006">
        <mc:Choice xmlns:p14="http://schemas.microsoft.com/office/powerpoint/2010/main" Requires="p14">
          <p:contentPart p14:bwMode="auto" r:id="rId2">
            <p14:nvContentPartPr>
              <p14:cNvPr id="4" name="Ink 3">
                <a:extLst>
                  <a:ext uri="{FF2B5EF4-FFF2-40B4-BE49-F238E27FC236}">
                    <a16:creationId xmlns:a16="http://schemas.microsoft.com/office/drawing/2014/main" id="{0D054D8D-0FDE-4CAD-BAE2-D6B661D31161}"/>
                  </a:ext>
                </a:extLst>
              </p14:cNvPr>
              <p14:cNvContentPartPr/>
              <p14:nvPr/>
            </p14:nvContentPartPr>
            <p14:xfrm>
              <a:off x="895320" y="1299600"/>
              <a:ext cx="7710840" cy="4952880"/>
            </p14:xfrm>
          </p:contentPart>
        </mc:Choice>
        <mc:Fallback>
          <p:pic>
            <p:nvPicPr>
              <p:cNvPr id="4" name="Ink 3">
                <a:extLst>
                  <a:ext uri="{FF2B5EF4-FFF2-40B4-BE49-F238E27FC236}">
                    <a16:creationId xmlns:a16="http://schemas.microsoft.com/office/drawing/2014/main" id="{0D054D8D-0FDE-4CAD-BAE2-D6B661D31161}"/>
                  </a:ext>
                </a:extLst>
              </p:cNvPr>
              <p:cNvPicPr/>
              <p:nvPr/>
            </p:nvPicPr>
            <p:blipFill>
              <a:blip r:embed="rId3"/>
              <a:stretch>
                <a:fillRect/>
              </a:stretch>
            </p:blipFill>
            <p:spPr>
              <a:xfrm>
                <a:off x="885960" y="1290240"/>
                <a:ext cx="7729560" cy="4971600"/>
              </a:xfrm>
              <a:prstGeom prst="rect">
                <a:avLst/>
              </a:prstGeom>
            </p:spPr>
          </p:pic>
        </mc:Fallback>
      </mc:AlternateContent>
    </p:spTree>
    <p:extLst>
      <p:ext uri="{BB962C8B-B14F-4D97-AF65-F5344CB8AC3E}">
        <p14:creationId xmlns:p14="http://schemas.microsoft.com/office/powerpoint/2010/main" val="62448694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628650" y="2341801"/>
            <a:ext cx="7886700" cy="3318986"/>
          </a:xfrm>
          <a:prstGeom prst="rect">
            <a:avLst/>
          </a:prstGeom>
        </p:spPr>
      </p:pic>
      <mc:AlternateContent xmlns:mc="http://schemas.openxmlformats.org/markup-compatibility/2006">
        <mc:Choice xmlns:p14="http://schemas.microsoft.com/office/powerpoint/2010/main" Requires="p14">
          <p:contentPart p14:bwMode="auto" r:id="rId3">
            <p14:nvContentPartPr>
              <p14:cNvPr id="3" name="Ink 2">
                <a:extLst>
                  <a:ext uri="{FF2B5EF4-FFF2-40B4-BE49-F238E27FC236}">
                    <a16:creationId xmlns:a16="http://schemas.microsoft.com/office/drawing/2014/main" id="{77CA2E07-59AF-42F6-851B-F3D6AA4145D3}"/>
                  </a:ext>
                </a:extLst>
              </p14:cNvPr>
              <p14:cNvContentPartPr/>
              <p14:nvPr/>
            </p14:nvContentPartPr>
            <p14:xfrm>
              <a:off x="1684800" y="987120"/>
              <a:ext cx="7189920" cy="3997800"/>
            </p14:xfrm>
          </p:contentPart>
        </mc:Choice>
        <mc:Fallback>
          <p:pic>
            <p:nvPicPr>
              <p:cNvPr id="3" name="Ink 2">
                <a:extLst>
                  <a:ext uri="{FF2B5EF4-FFF2-40B4-BE49-F238E27FC236}">
                    <a16:creationId xmlns:a16="http://schemas.microsoft.com/office/drawing/2014/main" id="{77CA2E07-59AF-42F6-851B-F3D6AA4145D3}"/>
                  </a:ext>
                </a:extLst>
              </p:cNvPr>
              <p:cNvPicPr/>
              <p:nvPr/>
            </p:nvPicPr>
            <p:blipFill>
              <a:blip r:embed="rId4"/>
              <a:stretch>
                <a:fillRect/>
              </a:stretch>
            </p:blipFill>
            <p:spPr>
              <a:xfrm>
                <a:off x="1675440" y="977760"/>
                <a:ext cx="7208640" cy="4016520"/>
              </a:xfrm>
              <a:prstGeom prst="rect">
                <a:avLst/>
              </a:prstGeom>
            </p:spPr>
          </p:pic>
        </mc:Fallback>
      </mc:AlternateContent>
    </p:spTree>
    <p:extLst>
      <p:ext uri="{BB962C8B-B14F-4D97-AF65-F5344CB8AC3E}">
        <p14:creationId xmlns:p14="http://schemas.microsoft.com/office/powerpoint/2010/main" val="111639156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spect="1" noChangeArrowheads="1"/>
          </p:cNvSpPr>
          <p:nvPr>
            <p:ph type="title"/>
          </p:nvPr>
        </p:nvSpPr>
        <p:spPr/>
        <p:txBody>
          <a:bodyPr/>
          <a:lstStyle/>
          <a:p>
            <a:r>
              <a:rPr lang="en-US" altLang="en-US"/>
              <a:t>SSL VPNs</a:t>
            </a:r>
          </a:p>
        </p:txBody>
      </p:sp>
      <p:pic>
        <p:nvPicPr>
          <p:cNvPr id="98307" name="Picture 3" descr="Network_Cloud_Dar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6025" y="2571750"/>
            <a:ext cx="2898775"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8308" name="Text Box 4"/>
          <p:cNvSpPr txBox="1">
            <a:spLocks noChangeArrowheads="1"/>
          </p:cNvSpPr>
          <p:nvPr/>
        </p:nvSpPr>
        <p:spPr bwMode="auto">
          <a:xfrm>
            <a:off x="381000" y="1371600"/>
            <a:ext cx="5943600"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lIns="82124" tIns="41061" rIns="82124" bIns="41061">
            <a:spAutoFit/>
          </a:bodyPr>
          <a:lstStyle>
            <a:lvl1pPr marL="342900" indent="-342900" defTabSz="814388">
              <a:defRPr sz="3000" b="1">
                <a:solidFill>
                  <a:schemeClr val="tx1"/>
                </a:solidFill>
                <a:latin typeface="Arial" charset="0"/>
              </a:defRPr>
            </a:lvl1pPr>
            <a:lvl2pPr marL="342900" indent="-228600" defTabSz="814388">
              <a:defRPr sz="3000" b="1">
                <a:solidFill>
                  <a:schemeClr val="tx1"/>
                </a:solidFill>
                <a:latin typeface="Arial" charset="0"/>
              </a:defRPr>
            </a:lvl2pPr>
            <a:lvl3pPr marL="1143000" indent="-228600" defTabSz="814388">
              <a:defRPr sz="3000" b="1">
                <a:solidFill>
                  <a:schemeClr val="tx1"/>
                </a:solidFill>
                <a:latin typeface="Arial" charset="0"/>
              </a:defRPr>
            </a:lvl3pPr>
            <a:lvl4pPr marL="1600200" indent="-228600" defTabSz="814388">
              <a:defRPr sz="3000" b="1">
                <a:solidFill>
                  <a:schemeClr val="tx1"/>
                </a:solidFill>
                <a:latin typeface="Arial" charset="0"/>
              </a:defRPr>
            </a:lvl4pPr>
            <a:lvl5pPr marL="2057400" indent="-228600" defTabSz="814388">
              <a:defRPr sz="3000" b="1">
                <a:solidFill>
                  <a:schemeClr val="tx1"/>
                </a:solidFill>
                <a:latin typeface="Arial" charset="0"/>
              </a:defRPr>
            </a:lvl5pPr>
            <a:lvl6pPr marL="2514600" indent="-228600" defTabSz="814388" eaLnBrk="0" fontAlgn="base" hangingPunct="0">
              <a:lnSpc>
                <a:spcPct val="90000"/>
              </a:lnSpc>
              <a:spcBef>
                <a:spcPct val="0"/>
              </a:spcBef>
              <a:spcAft>
                <a:spcPct val="0"/>
              </a:spcAft>
              <a:defRPr sz="3000" b="1">
                <a:solidFill>
                  <a:schemeClr val="tx1"/>
                </a:solidFill>
                <a:latin typeface="Arial" charset="0"/>
              </a:defRPr>
            </a:lvl6pPr>
            <a:lvl7pPr marL="2971800" indent="-228600" defTabSz="814388" eaLnBrk="0" fontAlgn="base" hangingPunct="0">
              <a:lnSpc>
                <a:spcPct val="90000"/>
              </a:lnSpc>
              <a:spcBef>
                <a:spcPct val="0"/>
              </a:spcBef>
              <a:spcAft>
                <a:spcPct val="0"/>
              </a:spcAft>
              <a:defRPr sz="3000" b="1">
                <a:solidFill>
                  <a:schemeClr val="tx1"/>
                </a:solidFill>
                <a:latin typeface="Arial" charset="0"/>
              </a:defRPr>
            </a:lvl7pPr>
            <a:lvl8pPr marL="3429000" indent="-228600" defTabSz="814388" eaLnBrk="0" fontAlgn="base" hangingPunct="0">
              <a:lnSpc>
                <a:spcPct val="90000"/>
              </a:lnSpc>
              <a:spcBef>
                <a:spcPct val="0"/>
              </a:spcBef>
              <a:spcAft>
                <a:spcPct val="0"/>
              </a:spcAft>
              <a:defRPr sz="3000" b="1">
                <a:solidFill>
                  <a:schemeClr val="tx1"/>
                </a:solidFill>
                <a:latin typeface="Arial" charset="0"/>
              </a:defRPr>
            </a:lvl8pPr>
            <a:lvl9pPr marL="3886200" indent="-228600" defTabSz="814388" eaLnBrk="0" fontAlgn="base" hangingPunct="0">
              <a:lnSpc>
                <a:spcPct val="90000"/>
              </a:lnSpc>
              <a:spcBef>
                <a:spcPct val="0"/>
              </a:spcBef>
              <a:spcAft>
                <a:spcPct val="0"/>
              </a:spcAft>
              <a:defRPr sz="3000" b="1">
                <a:solidFill>
                  <a:schemeClr val="tx1"/>
                </a:solidFill>
                <a:latin typeface="Arial" charset="0"/>
              </a:defRPr>
            </a:lvl9pPr>
          </a:lstStyle>
          <a:p>
            <a:pPr lvl="1">
              <a:spcBef>
                <a:spcPct val="50000"/>
              </a:spcBef>
              <a:buClr>
                <a:srgbClr val="005569"/>
              </a:buClr>
              <a:buFont typeface="Arial" charset="0"/>
              <a:buChar char="•"/>
            </a:pPr>
            <a:r>
              <a:rPr lang="en-US" altLang="en-US" sz="2000" b="0"/>
              <a:t>Integrated security and routing</a:t>
            </a:r>
          </a:p>
          <a:p>
            <a:pPr lvl="1">
              <a:spcBef>
                <a:spcPct val="50000"/>
              </a:spcBef>
              <a:buClr>
                <a:srgbClr val="005569"/>
              </a:buClr>
              <a:buFont typeface="Arial" charset="0"/>
              <a:buChar char="•"/>
            </a:pPr>
            <a:r>
              <a:rPr lang="en-US" altLang="en-US" sz="2000" b="0"/>
              <a:t>Browser-based full network SSL VPN access</a:t>
            </a:r>
          </a:p>
        </p:txBody>
      </p:sp>
      <p:sp>
        <p:nvSpPr>
          <p:cNvPr id="98309" name="Text Box 5"/>
          <p:cNvSpPr txBox="1">
            <a:spLocks noChangeArrowheads="1"/>
          </p:cNvSpPr>
          <p:nvPr/>
        </p:nvSpPr>
        <p:spPr bwMode="auto">
          <a:xfrm>
            <a:off x="5919788" y="2478088"/>
            <a:ext cx="1241425" cy="360362"/>
          </a:xfrm>
          <a:prstGeom prst="rect">
            <a:avLst/>
          </a:prstGeom>
          <a:solidFill>
            <a:schemeClr val="bg1"/>
          </a:solidFill>
          <a:ln>
            <a:noFill/>
          </a:ln>
          <a:extLst>
            <a:ext uri="{91240B29-F687-4F45-9708-019B960494DF}">
              <a14:hiddenLine xmlns:a14="http://schemas.microsoft.com/office/drawing/2010/main" w="28575">
                <a:solidFill>
                  <a:srgbClr val="000000"/>
                </a:solidFill>
                <a:miter lim="800000"/>
                <a:headEnd/>
                <a:tailEnd/>
              </a14:hiddenLine>
            </a:ext>
          </a:extLst>
        </p:spPr>
        <p:txBody>
          <a:bodyPr wrap="none" lIns="82124" tIns="41061" rIns="82124" bIns="41061">
            <a:spAutoFit/>
          </a:bodyPr>
          <a:lstStyle>
            <a:lvl1pPr defTabSz="814388">
              <a:defRPr sz="3000" b="1">
                <a:solidFill>
                  <a:schemeClr val="tx1"/>
                </a:solidFill>
                <a:latin typeface="Arial" charset="0"/>
              </a:defRPr>
            </a:lvl1pPr>
            <a:lvl2pPr marL="742950" indent="-285750" defTabSz="814388">
              <a:defRPr sz="3000" b="1">
                <a:solidFill>
                  <a:schemeClr val="tx1"/>
                </a:solidFill>
                <a:latin typeface="Arial" charset="0"/>
              </a:defRPr>
            </a:lvl2pPr>
            <a:lvl3pPr marL="1143000" indent="-228600" defTabSz="814388">
              <a:defRPr sz="3000" b="1">
                <a:solidFill>
                  <a:schemeClr val="tx1"/>
                </a:solidFill>
                <a:latin typeface="Arial" charset="0"/>
              </a:defRPr>
            </a:lvl3pPr>
            <a:lvl4pPr marL="1600200" indent="-228600" defTabSz="814388">
              <a:defRPr sz="3000" b="1">
                <a:solidFill>
                  <a:schemeClr val="tx1"/>
                </a:solidFill>
                <a:latin typeface="Arial" charset="0"/>
              </a:defRPr>
            </a:lvl4pPr>
            <a:lvl5pPr marL="2057400" indent="-228600" defTabSz="814388">
              <a:defRPr sz="3000" b="1">
                <a:solidFill>
                  <a:schemeClr val="tx1"/>
                </a:solidFill>
                <a:latin typeface="Arial" charset="0"/>
              </a:defRPr>
            </a:lvl5pPr>
            <a:lvl6pPr marL="2514600" indent="-228600" defTabSz="814388" eaLnBrk="0" fontAlgn="base" hangingPunct="0">
              <a:lnSpc>
                <a:spcPct val="90000"/>
              </a:lnSpc>
              <a:spcBef>
                <a:spcPct val="0"/>
              </a:spcBef>
              <a:spcAft>
                <a:spcPct val="0"/>
              </a:spcAft>
              <a:defRPr sz="3000" b="1">
                <a:solidFill>
                  <a:schemeClr val="tx1"/>
                </a:solidFill>
                <a:latin typeface="Arial" charset="0"/>
              </a:defRPr>
            </a:lvl6pPr>
            <a:lvl7pPr marL="2971800" indent="-228600" defTabSz="814388" eaLnBrk="0" fontAlgn="base" hangingPunct="0">
              <a:lnSpc>
                <a:spcPct val="90000"/>
              </a:lnSpc>
              <a:spcBef>
                <a:spcPct val="0"/>
              </a:spcBef>
              <a:spcAft>
                <a:spcPct val="0"/>
              </a:spcAft>
              <a:defRPr sz="3000" b="1">
                <a:solidFill>
                  <a:schemeClr val="tx1"/>
                </a:solidFill>
                <a:latin typeface="Arial" charset="0"/>
              </a:defRPr>
            </a:lvl7pPr>
            <a:lvl8pPr marL="3429000" indent="-228600" defTabSz="814388" eaLnBrk="0" fontAlgn="base" hangingPunct="0">
              <a:lnSpc>
                <a:spcPct val="90000"/>
              </a:lnSpc>
              <a:spcBef>
                <a:spcPct val="0"/>
              </a:spcBef>
              <a:spcAft>
                <a:spcPct val="0"/>
              </a:spcAft>
              <a:defRPr sz="3000" b="1">
                <a:solidFill>
                  <a:schemeClr val="tx1"/>
                </a:solidFill>
                <a:latin typeface="Arial" charset="0"/>
              </a:defRPr>
            </a:lvl8pPr>
            <a:lvl9pPr marL="3886200" indent="-228600" defTabSz="814388" eaLnBrk="0" fontAlgn="base" hangingPunct="0">
              <a:lnSpc>
                <a:spcPct val="90000"/>
              </a:lnSpc>
              <a:spcBef>
                <a:spcPct val="0"/>
              </a:spcBef>
              <a:spcAft>
                <a:spcPct val="0"/>
              </a:spcAft>
              <a:defRPr sz="3000" b="1">
                <a:solidFill>
                  <a:schemeClr val="tx1"/>
                </a:solidFill>
                <a:latin typeface="Arial" charset="0"/>
              </a:defRPr>
            </a:lvl9pPr>
          </a:lstStyle>
          <a:p>
            <a:r>
              <a:rPr lang="en-US" altLang="en-US" sz="2000" b="0"/>
              <a:t>SSL VPN</a:t>
            </a:r>
          </a:p>
        </p:txBody>
      </p:sp>
      <p:sp>
        <p:nvSpPr>
          <p:cNvPr id="98310" name="Text Box 6"/>
          <p:cNvSpPr txBox="1">
            <a:spLocks noChangeArrowheads="1"/>
          </p:cNvSpPr>
          <p:nvPr/>
        </p:nvSpPr>
        <p:spPr bwMode="auto">
          <a:xfrm>
            <a:off x="4876800" y="4953000"/>
            <a:ext cx="1392238" cy="63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lIns="82124" tIns="41061" rIns="82124" bIns="41061">
            <a:spAutoFit/>
          </a:bodyPr>
          <a:lstStyle>
            <a:lvl1pPr defTabSz="814388">
              <a:defRPr sz="3000" b="1">
                <a:solidFill>
                  <a:schemeClr val="tx1"/>
                </a:solidFill>
                <a:latin typeface="Arial" charset="0"/>
              </a:defRPr>
            </a:lvl1pPr>
            <a:lvl2pPr marL="742950" indent="-285750" defTabSz="814388">
              <a:defRPr sz="3000" b="1">
                <a:solidFill>
                  <a:schemeClr val="tx1"/>
                </a:solidFill>
                <a:latin typeface="Arial" charset="0"/>
              </a:defRPr>
            </a:lvl2pPr>
            <a:lvl3pPr marL="1143000" indent="-228600" defTabSz="814388">
              <a:defRPr sz="3000" b="1">
                <a:solidFill>
                  <a:schemeClr val="tx1"/>
                </a:solidFill>
                <a:latin typeface="Arial" charset="0"/>
              </a:defRPr>
            </a:lvl3pPr>
            <a:lvl4pPr marL="1600200" indent="-228600" defTabSz="814388">
              <a:defRPr sz="3000" b="1">
                <a:solidFill>
                  <a:schemeClr val="tx1"/>
                </a:solidFill>
                <a:latin typeface="Arial" charset="0"/>
              </a:defRPr>
            </a:lvl4pPr>
            <a:lvl5pPr marL="2057400" indent="-228600" defTabSz="814388">
              <a:defRPr sz="3000" b="1">
                <a:solidFill>
                  <a:schemeClr val="tx1"/>
                </a:solidFill>
                <a:latin typeface="Arial" charset="0"/>
              </a:defRPr>
            </a:lvl5pPr>
            <a:lvl6pPr marL="2514600" indent="-228600" defTabSz="814388" eaLnBrk="0" fontAlgn="base" hangingPunct="0">
              <a:lnSpc>
                <a:spcPct val="90000"/>
              </a:lnSpc>
              <a:spcBef>
                <a:spcPct val="0"/>
              </a:spcBef>
              <a:spcAft>
                <a:spcPct val="0"/>
              </a:spcAft>
              <a:defRPr sz="3000" b="1">
                <a:solidFill>
                  <a:schemeClr val="tx1"/>
                </a:solidFill>
                <a:latin typeface="Arial" charset="0"/>
              </a:defRPr>
            </a:lvl6pPr>
            <a:lvl7pPr marL="2971800" indent="-228600" defTabSz="814388" eaLnBrk="0" fontAlgn="base" hangingPunct="0">
              <a:lnSpc>
                <a:spcPct val="90000"/>
              </a:lnSpc>
              <a:spcBef>
                <a:spcPct val="0"/>
              </a:spcBef>
              <a:spcAft>
                <a:spcPct val="0"/>
              </a:spcAft>
              <a:defRPr sz="3000" b="1">
                <a:solidFill>
                  <a:schemeClr val="tx1"/>
                </a:solidFill>
                <a:latin typeface="Arial" charset="0"/>
              </a:defRPr>
            </a:lvl7pPr>
            <a:lvl8pPr marL="3429000" indent="-228600" defTabSz="814388" eaLnBrk="0" fontAlgn="base" hangingPunct="0">
              <a:lnSpc>
                <a:spcPct val="90000"/>
              </a:lnSpc>
              <a:spcBef>
                <a:spcPct val="0"/>
              </a:spcBef>
              <a:spcAft>
                <a:spcPct val="0"/>
              </a:spcAft>
              <a:defRPr sz="3000" b="1">
                <a:solidFill>
                  <a:schemeClr val="tx1"/>
                </a:solidFill>
                <a:latin typeface="Arial" charset="0"/>
              </a:defRPr>
            </a:lvl8pPr>
            <a:lvl9pPr marL="3886200" indent="-228600" defTabSz="814388" eaLnBrk="0" fontAlgn="base" hangingPunct="0">
              <a:lnSpc>
                <a:spcPct val="90000"/>
              </a:lnSpc>
              <a:spcBef>
                <a:spcPct val="0"/>
              </a:spcBef>
              <a:spcAft>
                <a:spcPct val="0"/>
              </a:spcAft>
              <a:defRPr sz="3000" b="1">
                <a:solidFill>
                  <a:schemeClr val="tx1"/>
                </a:solidFill>
                <a:latin typeface="Arial" charset="0"/>
              </a:defRPr>
            </a:lvl9pPr>
          </a:lstStyle>
          <a:p>
            <a:r>
              <a:rPr lang="en-US" altLang="en-US" sz="2000" b="0"/>
              <a:t>Workplace</a:t>
            </a:r>
          </a:p>
          <a:p>
            <a:r>
              <a:rPr lang="en-US" altLang="en-US" sz="2000" b="0"/>
              <a:t>Resources</a:t>
            </a:r>
          </a:p>
        </p:txBody>
      </p:sp>
      <p:sp>
        <p:nvSpPr>
          <p:cNvPr id="98311" name="Text Box 7"/>
          <p:cNvSpPr txBox="1">
            <a:spLocks noChangeArrowheads="1"/>
          </p:cNvSpPr>
          <p:nvPr/>
        </p:nvSpPr>
        <p:spPr bwMode="auto">
          <a:xfrm>
            <a:off x="7432675" y="3281363"/>
            <a:ext cx="1719263"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lIns="82124" tIns="41061" rIns="82124" bIns="41061">
            <a:spAutoFit/>
          </a:bodyPr>
          <a:lstStyle>
            <a:lvl1pPr defTabSz="814388">
              <a:defRPr sz="3000" b="1">
                <a:solidFill>
                  <a:schemeClr val="tx1"/>
                </a:solidFill>
                <a:latin typeface="Arial" charset="0"/>
              </a:defRPr>
            </a:lvl1pPr>
            <a:lvl2pPr marL="742950" indent="-285750" defTabSz="814388">
              <a:defRPr sz="3000" b="1">
                <a:solidFill>
                  <a:schemeClr val="tx1"/>
                </a:solidFill>
                <a:latin typeface="Arial" charset="0"/>
              </a:defRPr>
            </a:lvl2pPr>
            <a:lvl3pPr marL="1143000" indent="-228600" defTabSz="814388">
              <a:defRPr sz="3000" b="1">
                <a:solidFill>
                  <a:schemeClr val="tx1"/>
                </a:solidFill>
                <a:latin typeface="Arial" charset="0"/>
              </a:defRPr>
            </a:lvl3pPr>
            <a:lvl4pPr marL="1600200" indent="-228600" defTabSz="814388">
              <a:defRPr sz="3000" b="1">
                <a:solidFill>
                  <a:schemeClr val="tx1"/>
                </a:solidFill>
                <a:latin typeface="Arial" charset="0"/>
              </a:defRPr>
            </a:lvl4pPr>
            <a:lvl5pPr marL="2057400" indent="-228600" defTabSz="814388">
              <a:defRPr sz="3000" b="1">
                <a:solidFill>
                  <a:schemeClr val="tx1"/>
                </a:solidFill>
                <a:latin typeface="Arial" charset="0"/>
              </a:defRPr>
            </a:lvl5pPr>
            <a:lvl6pPr marL="2514600" indent="-228600" defTabSz="814388" eaLnBrk="0" fontAlgn="base" hangingPunct="0">
              <a:lnSpc>
                <a:spcPct val="90000"/>
              </a:lnSpc>
              <a:spcBef>
                <a:spcPct val="0"/>
              </a:spcBef>
              <a:spcAft>
                <a:spcPct val="0"/>
              </a:spcAft>
              <a:defRPr sz="3000" b="1">
                <a:solidFill>
                  <a:schemeClr val="tx1"/>
                </a:solidFill>
                <a:latin typeface="Arial" charset="0"/>
              </a:defRPr>
            </a:lvl6pPr>
            <a:lvl7pPr marL="2971800" indent="-228600" defTabSz="814388" eaLnBrk="0" fontAlgn="base" hangingPunct="0">
              <a:lnSpc>
                <a:spcPct val="90000"/>
              </a:lnSpc>
              <a:spcBef>
                <a:spcPct val="0"/>
              </a:spcBef>
              <a:spcAft>
                <a:spcPct val="0"/>
              </a:spcAft>
              <a:defRPr sz="3000" b="1">
                <a:solidFill>
                  <a:schemeClr val="tx1"/>
                </a:solidFill>
                <a:latin typeface="Arial" charset="0"/>
              </a:defRPr>
            </a:lvl7pPr>
            <a:lvl8pPr marL="3429000" indent="-228600" defTabSz="814388" eaLnBrk="0" fontAlgn="base" hangingPunct="0">
              <a:lnSpc>
                <a:spcPct val="90000"/>
              </a:lnSpc>
              <a:spcBef>
                <a:spcPct val="0"/>
              </a:spcBef>
              <a:spcAft>
                <a:spcPct val="0"/>
              </a:spcAft>
              <a:defRPr sz="3000" b="1">
                <a:solidFill>
                  <a:schemeClr val="tx1"/>
                </a:solidFill>
                <a:latin typeface="Arial" charset="0"/>
              </a:defRPr>
            </a:lvl8pPr>
            <a:lvl9pPr marL="3886200" indent="-228600" defTabSz="814388" eaLnBrk="0" fontAlgn="base" hangingPunct="0">
              <a:lnSpc>
                <a:spcPct val="90000"/>
              </a:lnSpc>
              <a:spcBef>
                <a:spcPct val="0"/>
              </a:spcBef>
              <a:spcAft>
                <a:spcPct val="0"/>
              </a:spcAft>
              <a:defRPr sz="3000" b="1">
                <a:solidFill>
                  <a:schemeClr val="tx1"/>
                </a:solidFill>
                <a:latin typeface="Arial" charset="0"/>
              </a:defRPr>
            </a:lvl9pPr>
          </a:lstStyle>
          <a:p>
            <a:r>
              <a:rPr lang="en-US" altLang="en-US" sz="2000" b="0"/>
              <a:t>Headquarters</a:t>
            </a:r>
          </a:p>
        </p:txBody>
      </p:sp>
      <p:sp>
        <p:nvSpPr>
          <p:cNvPr id="98312" name="Text Box 8"/>
          <p:cNvSpPr txBox="1">
            <a:spLocks noChangeArrowheads="1"/>
          </p:cNvSpPr>
          <p:nvPr/>
        </p:nvSpPr>
        <p:spPr bwMode="auto">
          <a:xfrm>
            <a:off x="3276600" y="2819400"/>
            <a:ext cx="1385888" cy="47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lIns="82124" tIns="41061" rIns="82124" bIns="41061">
            <a:spAutoFit/>
          </a:bodyPr>
          <a:lstStyle>
            <a:lvl1pPr defTabSz="814388">
              <a:defRPr sz="3000" b="1">
                <a:solidFill>
                  <a:schemeClr val="tx1"/>
                </a:solidFill>
                <a:latin typeface="Arial" charset="0"/>
              </a:defRPr>
            </a:lvl1pPr>
            <a:lvl2pPr marL="742950" indent="-285750" defTabSz="814388">
              <a:defRPr sz="3000" b="1">
                <a:solidFill>
                  <a:schemeClr val="tx1"/>
                </a:solidFill>
                <a:latin typeface="Arial" charset="0"/>
              </a:defRPr>
            </a:lvl2pPr>
            <a:lvl3pPr marL="1143000" indent="-228600" defTabSz="814388">
              <a:defRPr sz="3000" b="1">
                <a:solidFill>
                  <a:schemeClr val="tx1"/>
                </a:solidFill>
                <a:latin typeface="Arial" charset="0"/>
              </a:defRPr>
            </a:lvl3pPr>
            <a:lvl4pPr marL="1600200" indent="-228600" defTabSz="814388">
              <a:defRPr sz="3000" b="1">
                <a:solidFill>
                  <a:schemeClr val="tx1"/>
                </a:solidFill>
                <a:latin typeface="Arial" charset="0"/>
              </a:defRPr>
            </a:lvl4pPr>
            <a:lvl5pPr marL="2057400" indent="-228600" defTabSz="814388">
              <a:defRPr sz="3000" b="1">
                <a:solidFill>
                  <a:schemeClr val="tx1"/>
                </a:solidFill>
                <a:latin typeface="Arial" charset="0"/>
              </a:defRPr>
            </a:lvl5pPr>
            <a:lvl6pPr marL="2514600" indent="-228600" defTabSz="814388" eaLnBrk="0" fontAlgn="base" hangingPunct="0">
              <a:lnSpc>
                <a:spcPct val="90000"/>
              </a:lnSpc>
              <a:spcBef>
                <a:spcPct val="0"/>
              </a:spcBef>
              <a:spcAft>
                <a:spcPct val="0"/>
              </a:spcAft>
              <a:defRPr sz="3000" b="1">
                <a:solidFill>
                  <a:schemeClr val="tx1"/>
                </a:solidFill>
                <a:latin typeface="Arial" charset="0"/>
              </a:defRPr>
            </a:lvl6pPr>
            <a:lvl7pPr marL="2971800" indent="-228600" defTabSz="814388" eaLnBrk="0" fontAlgn="base" hangingPunct="0">
              <a:lnSpc>
                <a:spcPct val="90000"/>
              </a:lnSpc>
              <a:spcBef>
                <a:spcPct val="0"/>
              </a:spcBef>
              <a:spcAft>
                <a:spcPct val="0"/>
              </a:spcAft>
              <a:defRPr sz="3000" b="1">
                <a:solidFill>
                  <a:schemeClr val="tx1"/>
                </a:solidFill>
                <a:latin typeface="Arial" charset="0"/>
              </a:defRPr>
            </a:lvl7pPr>
            <a:lvl8pPr marL="3429000" indent="-228600" defTabSz="814388" eaLnBrk="0" fontAlgn="base" hangingPunct="0">
              <a:lnSpc>
                <a:spcPct val="90000"/>
              </a:lnSpc>
              <a:spcBef>
                <a:spcPct val="0"/>
              </a:spcBef>
              <a:spcAft>
                <a:spcPct val="0"/>
              </a:spcAft>
              <a:defRPr sz="3000" b="1">
                <a:solidFill>
                  <a:schemeClr val="tx1"/>
                </a:solidFill>
                <a:latin typeface="Arial" charset="0"/>
              </a:defRPr>
            </a:lvl8pPr>
            <a:lvl9pPr marL="3886200" indent="-228600" defTabSz="814388" eaLnBrk="0" fontAlgn="base" hangingPunct="0">
              <a:lnSpc>
                <a:spcPct val="90000"/>
              </a:lnSpc>
              <a:spcBef>
                <a:spcPct val="0"/>
              </a:spcBef>
              <a:spcAft>
                <a:spcPct val="0"/>
              </a:spcAft>
              <a:defRPr sz="3000" b="1">
                <a:solidFill>
                  <a:schemeClr val="tx1"/>
                </a:solidFill>
                <a:latin typeface="Arial" charset="0"/>
              </a:defRPr>
            </a:lvl9pPr>
          </a:lstStyle>
          <a:p>
            <a:r>
              <a:rPr lang="en-US" altLang="en-US" sz="2800" b="0">
                <a:solidFill>
                  <a:schemeClr val="bg1"/>
                </a:solidFill>
              </a:rPr>
              <a:t>Internet</a:t>
            </a:r>
          </a:p>
        </p:txBody>
      </p:sp>
      <p:sp>
        <p:nvSpPr>
          <p:cNvPr id="98313" name="Line 9"/>
          <p:cNvSpPr>
            <a:spLocks noChangeShapeType="1"/>
          </p:cNvSpPr>
          <p:nvPr/>
        </p:nvSpPr>
        <p:spPr bwMode="auto">
          <a:xfrm flipV="1">
            <a:off x="3138488" y="3352800"/>
            <a:ext cx="0" cy="1066800"/>
          </a:xfrm>
          <a:prstGeom prst="line">
            <a:avLst/>
          </a:prstGeom>
          <a:noFill/>
          <a:ln w="38100">
            <a:solidFill>
              <a:schemeClr val="accent2"/>
            </a:solidFill>
            <a:round/>
            <a:headEnd/>
            <a:tailEnd type="triangle" w="med" len="med"/>
          </a:ln>
          <a:extLst>
            <a:ext uri="{909E8E84-426E-40DD-AFC4-6F175D3DCCD1}">
              <a14:hiddenFill xmlns:a14="http://schemas.microsoft.com/office/drawing/2010/main">
                <a:noFill/>
              </a14:hiddenFill>
            </a:ext>
          </a:extLst>
        </p:spPr>
        <p:txBody>
          <a:bodyPr lIns="82124" tIns="41061" rIns="82124" bIns="41061"/>
          <a:lstStyle/>
          <a:p>
            <a:endParaRPr lang="en-US"/>
          </a:p>
        </p:txBody>
      </p:sp>
      <p:sp>
        <p:nvSpPr>
          <p:cNvPr id="98314" name="Text Box 10"/>
          <p:cNvSpPr txBox="1">
            <a:spLocks noChangeArrowheads="1"/>
          </p:cNvSpPr>
          <p:nvPr/>
        </p:nvSpPr>
        <p:spPr bwMode="auto">
          <a:xfrm>
            <a:off x="2133600" y="4343400"/>
            <a:ext cx="1454150" cy="747713"/>
          </a:xfrm>
          <a:prstGeom prst="rect">
            <a:avLst/>
          </a:prstGeom>
          <a:solidFill>
            <a:schemeClr val="accent2"/>
          </a:solidFill>
          <a:ln>
            <a:noFill/>
          </a:ln>
          <a:extLst>
            <a:ext uri="{91240B29-F687-4F45-9708-019B960494DF}">
              <a14:hiddenLine xmlns:a14="http://schemas.microsoft.com/office/drawing/2010/main" w="28575">
                <a:solidFill>
                  <a:srgbClr val="000000"/>
                </a:solidFill>
                <a:miter lim="800000"/>
                <a:headEnd/>
                <a:tailEnd/>
              </a14:hiddenLine>
            </a:ext>
          </a:extLst>
        </p:spPr>
        <p:txBody>
          <a:bodyPr wrap="none" lIns="82124" tIns="41061" rIns="82124" bIns="41061">
            <a:spAutoFit/>
          </a:bodyPr>
          <a:lstStyle>
            <a:lvl1pPr defTabSz="814388">
              <a:defRPr sz="3000" b="1">
                <a:solidFill>
                  <a:schemeClr val="tx1"/>
                </a:solidFill>
                <a:latin typeface="Arial" charset="0"/>
              </a:defRPr>
            </a:lvl1pPr>
            <a:lvl2pPr marL="742950" indent="-285750" defTabSz="814388">
              <a:defRPr sz="3000" b="1">
                <a:solidFill>
                  <a:schemeClr val="tx1"/>
                </a:solidFill>
                <a:latin typeface="Arial" charset="0"/>
              </a:defRPr>
            </a:lvl2pPr>
            <a:lvl3pPr marL="1143000" indent="-228600" defTabSz="814388">
              <a:defRPr sz="3000" b="1">
                <a:solidFill>
                  <a:schemeClr val="tx1"/>
                </a:solidFill>
                <a:latin typeface="Arial" charset="0"/>
              </a:defRPr>
            </a:lvl3pPr>
            <a:lvl4pPr marL="1600200" indent="-228600" defTabSz="814388">
              <a:defRPr sz="3000" b="1">
                <a:solidFill>
                  <a:schemeClr val="tx1"/>
                </a:solidFill>
                <a:latin typeface="Arial" charset="0"/>
              </a:defRPr>
            </a:lvl4pPr>
            <a:lvl5pPr marL="2057400" indent="-228600" defTabSz="814388">
              <a:defRPr sz="3000" b="1">
                <a:solidFill>
                  <a:schemeClr val="tx1"/>
                </a:solidFill>
                <a:latin typeface="Arial" charset="0"/>
              </a:defRPr>
            </a:lvl5pPr>
            <a:lvl6pPr marL="2514600" indent="-228600" defTabSz="814388" eaLnBrk="0" fontAlgn="base" hangingPunct="0">
              <a:lnSpc>
                <a:spcPct val="90000"/>
              </a:lnSpc>
              <a:spcBef>
                <a:spcPct val="0"/>
              </a:spcBef>
              <a:spcAft>
                <a:spcPct val="0"/>
              </a:spcAft>
              <a:defRPr sz="3000" b="1">
                <a:solidFill>
                  <a:schemeClr val="tx1"/>
                </a:solidFill>
                <a:latin typeface="Arial" charset="0"/>
              </a:defRPr>
            </a:lvl6pPr>
            <a:lvl7pPr marL="2971800" indent="-228600" defTabSz="814388" eaLnBrk="0" fontAlgn="base" hangingPunct="0">
              <a:lnSpc>
                <a:spcPct val="90000"/>
              </a:lnSpc>
              <a:spcBef>
                <a:spcPct val="0"/>
              </a:spcBef>
              <a:spcAft>
                <a:spcPct val="0"/>
              </a:spcAft>
              <a:defRPr sz="3000" b="1">
                <a:solidFill>
                  <a:schemeClr val="tx1"/>
                </a:solidFill>
                <a:latin typeface="Arial" charset="0"/>
              </a:defRPr>
            </a:lvl7pPr>
            <a:lvl8pPr marL="3429000" indent="-228600" defTabSz="814388" eaLnBrk="0" fontAlgn="base" hangingPunct="0">
              <a:lnSpc>
                <a:spcPct val="90000"/>
              </a:lnSpc>
              <a:spcBef>
                <a:spcPct val="0"/>
              </a:spcBef>
              <a:spcAft>
                <a:spcPct val="0"/>
              </a:spcAft>
              <a:defRPr sz="3000" b="1">
                <a:solidFill>
                  <a:schemeClr val="tx1"/>
                </a:solidFill>
                <a:latin typeface="Arial" charset="0"/>
              </a:defRPr>
            </a:lvl8pPr>
            <a:lvl9pPr marL="3886200" indent="-228600" defTabSz="814388" eaLnBrk="0" fontAlgn="base" hangingPunct="0">
              <a:lnSpc>
                <a:spcPct val="90000"/>
              </a:lnSpc>
              <a:spcBef>
                <a:spcPct val="0"/>
              </a:spcBef>
              <a:spcAft>
                <a:spcPct val="0"/>
              </a:spcAft>
              <a:defRPr sz="3000" b="1">
                <a:solidFill>
                  <a:schemeClr val="tx1"/>
                </a:solidFill>
                <a:latin typeface="Arial" charset="0"/>
              </a:defRPr>
            </a:lvl9pPr>
          </a:lstStyle>
          <a:p>
            <a:pPr algn="ctr"/>
            <a:r>
              <a:rPr lang="en-US" altLang="en-US" sz="2400" b="0">
                <a:solidFill>
                  <a:schemeClr val="bg1"/>
                </a:solidFill>
              </a:rPr>
              <a:t>SSL VPN</a:t>
            </a:r>
          </a:p>
          <a:p>
            <a:pPr algn="ctr"/>
            <a:r>
              <a:rPr lang="en-US" altLang="en-US" sz="2400" b="0">
                <a:solidFill>
                  <a:schemeClr val="bg1"/>
                </a:solidFill>
              </a:rPr>
              <a:t>Tunnel</a:t>
            </a:r>
          </a:p>
        </p:txBody>
      </p:sp>
      <p:sp>
        <p:nvSpPr>
          <p:cNvPr id="98315" name="Line 11"/>
          <p:cNvSpPr>
            <a:spLocks noChangeShapeType="1"/>
          </p:cNvSpPr>
          <p:nvPr/>
        </p:nvSpPr>
        <p:spPr bwMode="auto">
          <a:xfrm>
            <a:off x="1371600" y="3290888"/>
            <a:ext cx="914400" cy="0"/>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lIns="82124" tIns="41061" rIns="82124" bIns="41061"/>
          <a:lstStyle/>
          <a:p>
            <a:endParaRPr lang="en-US"/>
          </a:p>
        </p:txBody>
      </p:sp>
      <p:sp>
        <p:nvSpPr>
          <p:cNvPr id="98316" name="Line 12"/>
          <p:cNvSpPr>
            <a:spLocks noChangeShapeType="1"/>
          </p:cNvSpPr>
          <p:nvPr/>
        </p:nvSpPr>
        <p:spPr bwMode="auto">
          <a:xfrm rot="2700000">
            <a:off x="6706394" y="3733006"/>
            <a:ext cx="914400" cy="1588"/>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lIns="82124" tIns="41061" rIns="82124" bIns="41061"/>
          <a:lstStyle/>
          <a:p>
            <a:endParaRPr lang="en-US"/>
          </a:p>
        </p:txBody>
      </p:sp>
      <p:sp>
        <p:nvSpPr>
          <p:cNvPr id="98317" name="Line 13"/>
          <p:cNvSpPr>
            <a:spLocks noChangeShapeType="1"/>
          </p:cNvSpPr>
          <p:nvPr/>
        </p:nvSpPr>
        <p:spPr bwMode="auto">
          <a:xfrm rot="-5400000">
            <a:off x="7449344" y="4418806"/>
            <a:ext cx="914400" cy="1588"/>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lIns="82124" tIns="41061" rIns="82124" bIns="41061"/>
          <a:lstStyle/>
          <a:p>
            <a:endParaRPr lang="en-US"/>
          </a:p>
        </p:txBody>
      </p:sp>
      <p:sp>
        <p:nvSpPr>
          <p:cNvPr id="98318" name="Line 14"/>
          <p:cNvSpPr>
            <a:spLocks noChangeShapeType="1"/>
          </p:cNvSpPr>
          <p:nvPr/>
        </p:nvSpPr>
        <p:spPr bwMode="auto">
          <a:xfrm>
            <a:off x="6629400" y="4876800"/>
            <a:ext cx="1676400" cy="3175"/>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lIns="82124" tIns="41061" rIns="82124" bIns="41061"/>
          <a:lstStyle/>
          <a:p>
            <a:endParaRPr lang="en-US"/>
          </a:p>
        </p:txBody>
      </p:sp>
      <p:grpSp>
        <p:nvGrpSpPr>
          <p:cNvPr id="98319" name="Group 15"/>
          <p:cNvGrpSpPr>
            <a:grpSpLocks/>
          </p:cNvGrpSpPr>
          <p:nvPr/>
        </p:nvGrpSpPr>
        <p:grpSpPr bwMode="auto">
          <a:xfrm>
            <a:off x="2286000" y="3200400"/>
            <a:ext cx="3276600" cy="179388"/>
            <a:chOff x="576" y="1776"/>
            <a:chExt cx="1149" cy="113"/>
          </a:xfrm>
        </p:grpSpPr>
        <p:sp>
          <p:nvSpPr>
            <p:cNvPr id="1354768" name="Oval 16"/>
            <p:cNvSpPr>
              <a:spLocks noChangeArrowheads="1"/>
            </p:cNvSpPr>
            <p:nvPr/>
          </p:nvSpPr>
          <p:spPr bwMode="auto">
            <a:xfrm>
              <a:off x="576" y="1776"/>
              <a:ext cx="45" cy="113"/>
            </a:xfrm>
            <a:prstGeom prst="ellipse">
              <a:avLst/>
            </a:prstGeom>
            <a:gradFill rotWithShape="1">
              <a:gsLst>
                <a:gs pos="0">
                  <a:schemeClr val="accent1"/>
                </a:gs>
                <a:gs pos="50000">
                  <a:schemeClr val="bg1"/>
                </a:gs>
                <a:gs pos="100000">
                  <a:schemeClr val="accent1"/>
                </a:gs>
              </a:gsLst>
              <a:lin ang="5400000" scaled="1"/>
            </a:gradFill>
            <a:ln w="9525" algn="ctr">
              <a:noFill/>
              <a:round/>
              <a:headEnd type="none" w="sm" len="sm"/>
              <a:tailEnd type="none" w="sm" len="sm"/>
            </a:ln>
            <a:effectLst/>
          </p:spPr>
          <p:txBody>
            <a:bodyPr wrap="none" anchor="ctr"/>
            <a:lstStyle/>
            <a:p>
              <a:pPr>
                <a:defRPr/>
              </a:pPr>
              <a:endParaRPr lang="en-US">
                <a:latin typeface="Arial" pitchFamily="34" charset="0"/>
              </a:endParaRPr>
            </a:p>
          </p:txBody>
        </p:sp>
        <p:sp>
          <p:nvSpPr>
            <p:cNvPr id="1354769" name="Rectangle 17"/>
            <p:cNvSpPr>
              <a:spLocks noChangeArrowheads="1"/>
            </p:cNvSpPr>
            <p:nvPr/>
          </p:nvSpPr>
          <p:spPr bwMode="auto">
            <a:xfrm>
              <a:off x="600" y="1776"/>
              <a:ext cx="1104" cy="113"/>
            </a:xfrm>
            <a:prstGeom prst="rect">
              <a:avLst/>
            </a:prstGeom>
            <a:gradFill rotWithShape="1">
              <a:gsLst>
                <a:gs pos="0">
                  <a:schemeClr val="accent1"/>
                </a:gs>
                <a:gs pos="50000">
                  <a:schemeClr val="bg1"/>
                </a:gs>
                <a:gs pos="100000">
                  <a:schemeClr val="accent1"/>
                </a:gs>
              </a:gsLst>
              <a:lin ang="5400000" scaled="1"/>
            </a:gradFill>
            <a:ln w="19050" algn="ctr">
              <a:noFill/>
              <a:miter lim="800000"/>
              <a:headEnd type="none" w="sm" len="sm"/>
              <a:tailEnd type="none" w="sm" len="sm"/>
            </a:ln>
            <a:effectLst/>
          </p:spPr>
          <p:txBody>
            <a:bodyPr wrap="none" anchor="ctr"/>
            <a:lstStyle/>
            <a:p>
              <a:pPr>
                <a:defRPr/>
              </a:pPr>
              <a:endParaRPr lang="en-US">
                <a:latin typeface="Arial" pitchFamily="34" charset="0"/>
              </a:endParaRPr>
            </a:p>
          </p:txBody>
        </p:sp>
        <p:sp>
          <p:nvSpPr>
            <p:cNvPr id="98330" name="Oval 18"/>
            <p:cNvSpPr>
              <a:spLocks noChangeArrowheads="1"/>
            </p:cNvSpPr>
            <p:nvPr/>
          </p:nvSpPr>
          <p:spPr bwMode="auto">
            <a:xfrm>
              <a:off x="1680" y="1776"/>
              <a:ext cx="45" cy="113"/>
            </a:xfrm>
            <a:prstGeom prst="ellipse">
              <a:avLst/>
            </a:prstGeom>
            <a:gradFill rotWithShape="1">
              <a:gsLst>
                <a:gs pos="0">
                  <a:schemeClr val="bg1"/>
                </a:gs>
                <a:gs pos="100000">
                  <a:schemeClr val="accent1"/>
                </a:gs>
              </a:gsLst>
              <a:lin ang="5400000" scaled="1"/>
            </a:gradFill>
            <a:ln>
              <a:noFill/>
            </a:ln>
            <a:extLst>
              <a:ext uri="{91240B29-F687-4F45-9708-019B960494DF}">
                <a14:hiddenLine xmlns:a14="http://schemas.microsoft.com/office/drawing/2010/main" w="9525">
                  <a:solidFill>
                    <a:srgbClr val="000000"/>
                  </a:solidFill>
                  <a:round/>
                  <a:headEnd type="none" w="sm" len="sm"/>
                  <a:tailEnd type="none" w="sm" len="sm"/>
                </a14:hiddenLine>
              </a:ext>
            </a:extLst>
          </p:spPr>
          <p:txBody>
            <a:bodyPr wrap="none" anchor="ctr"/>
            <a:lstStyle>
              <a:lvl1pPr>
                <a:defRPr sz="3000" b="1">
                  <a:solidFill>
                    <a:schemeClr val="tx1"/>
                  </a:solidFill>
                  <a:latin typeface="Arial" charset="0"/>
                </a:defRPr>
              </a:lvl1pPr>
              <a:lvl2pPr marL="742950" indent="-285750">
                <a:defRPr sz="3000" b="1">
                  <a:solidFill>
                    <a:schemeClr val="tx1"/>
                  </a:solidFill>
                  <a:latin typeface="Arial" charset="0"/>
                </a:defRPr>
              </a:lvl2pPr>
              <a:lvl3pPr marL="1143000" indent="-228600">
                <a:defRPr sz="3000" b="1">
                  <a:solidFill>
                    <a:schemeClr val="tx1"/>
                  </a:solidFill>
                  <a:latin typeface="Arial" charset="0"/>
                </a:defRPr>
              </a:lvl3pPr>
              <a:lvl4pPr marL="1600200" indent="-228600">
                <a:defRPr sz="3000" b="1">
                  <a:solidFill>
                    <a:schemeClr val="tx1"/>
                  </a:solidFill>
                  <a:latin typeface="Arial" charset="0"/>
                </a:defRPr>
              </a:lvl4pPr>
              <a:lvl5pPr marL="2057400" indent="-228600">
                <a:defRPr sz="3000" b="1">
                  <a:solidFill>
                    <a:schemeClr val="tx1"/>
                  </a:solidFill>
                  <a:latin typeface="Arial" charset="0"/>
                </a:defRPr>
              </a:lvl5pPr>
              <a:lvl6pPr marL="2514600" indent="-228600" eaLnBrk="0" fontAlgn="base" hangingPunct="0">
                <a:lnSpc>
                  <a:spcPct val="90000"/>
                </a:lnSpc>
                <a:spcBef>
                  <a:spcPct val="0"/>
                </a:spcBef>
                <a:spcAft>
                  <a:spcPct val="0"/>
                </a:spcAft>
                <a:defRPr sz="3000" b="1">
                  <a:solidFill>
                    <a:schemeClr val="tx1"/>
                  </a:solidFill>
                  <a:latin typeface="Arial" charset="0"/>
                </a:defRPr>
              </a:lvl6pPr>
              <a:lvl7pPr marL="2971800" indent="-228600" eaLnBrk="0" fontAlgn="base" hangingPunct="0">
                <a:lnSpc>
                  <a:spcPct val="90000"/>
                </a:lnSpc>
                <a:spcBef>
                  <a:spcPct val="0"/>
                </a:spcBef>
                <a:spcAft>
                  <a:spcPct val="0"/>
                </a:spcAft>
                <a:defRPr sz="3000" b="1">
                  <a:solidFill>
                    <a:schemeClr val="tx1"/>
                  </a:solidFill>
                  <a:latin typeface="Arial" charset="0"/>
                </a:defRPr>
              </a:lvl7pPr>
              <a:lvl8pPr marL="3429000" indent="-228600" eaLnBrk="0" fontAlgn="base" hangingPunct="0">
                <a:lnSpc>
                  <a:spcPct val="90000"/>
                </a:lnSpc>
                <a:spcBef>
                  <a:spcPct val="0"/>
                </a:spcBef>
                <a:spcAft>
                  <a:spcPct val="0"/>
                </a:spcAft>
                <a:defRPr sz="3000" b="1">
                  <a:solidFill>
                    <a:schemeClr val="tx1"/>
                  </a:solidFill>
                  <a:latin typeface="Arial" charset="0"/>
                </a:defRPr>
              </a:lvl8pPr>
              <a:lvl9pPr marL="3886200" indent="-228600" eaLnBrk="0" fontAlgn="base" hangingPunct="0">
                <a:lnSpc>
                  <a:spcPct val="90000"/>
                </a:lnSpc>
                <a:spcBef>
                  <a:spcPct val="0"/>
                </a:spcBef>
                <a:spcAft>
                  <a:spcPct val="0"/>
                </a:spcAft>
                <a:defRPr sz="3000" b="1">
                  <a:solidFill>
                    <a:schemeClr val="tx1"/>
                  </a:solidFill>
                  <a:latin typeface="Arial" charset="0"/>
                </a:defRPr>
              </a:lvl9pPr>
            </a:lstStyle>
            <a:p>
              <a:endParaRPr lang="en-US" altLang="en-US"/>
            </a:p>
          </p:txBody>
        </p:sp>
      </p:grpSp>
      <p:sp>
        <p:nvSpPr>
          <p:cNvPr id="98320" name="Line 19"/>
          <p:cNvSpPr>
            <a:spLocks noChangeShapeType="1"/>
          </p:cNvSpPr>
          <p:nvPr/>
        </p:nvSpPr>
        <p:spPr bwMode="auto">
          <a:xfrm>
            <a:off x="5464175" y="3290888"/>
            <a:ext cx="914400" cy="0"/>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lIns="82124" tIns="41061" rIns="82124" bIns="41061"/>
          <a:lstStyle/>
          <a:p>
            <a:endParaRPr lang="en-US"/>
          </a:p>
        </p:txBody>
      </p:sp>
      <p:pic>
        <p:nvPicPr>
          <p:cNvPr id="98321" name="Picture 20" descr="Web_Serv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48600" y="4637088"/>
            <a:ext cx="796925" cy="84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8322" name="Picture 21" descr="File-Application_Serv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8400" y="4572000"/>
            <a:ext cx="673100" cy="96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8323" name="Picture 22" descr="Secured_Serv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62800" y="4572000"/>
            <a:ext cx="673100" cy="96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8324" name="Picture 23" descr="Workgroup_Switch"/>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62800" y="3657600"/>
            <a:ext cx="914400"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8325" name="Picture 24" descr="Router_wFirewall"/>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96000" y="2895600"/>
            <a:ext cx="858838" cy="693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8326" name="Picture 25" descr="EndUser_CiscoWorks"/>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9600" y="2895600"/>
            <a:ext cx="109855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8327" name="Picture 26" descr="Headquarters_Regula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239000" y="1143000"/>
            <a:ext cx="1582738"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mc:Choice xmlns:p14="http://schemas.microsoft.com/office/powerpoint/2010/main" Requires="p14">
          <p:contentPart p14:bwMode="auto" r:id="rId10">
            <p14:nvContentPartPr>
              <p14:cNvPr id="2" name="Ink 1">
                <a:extLst>
                  <a:ext uri="{FF2B5EF4-FFF2-40B4-BE49-F238E27FC236}">
                    <a16:creationId xmlns:a16="http://schemas.microsoft.com/office/drawing/2014/main" id="{C40F33A9-55C0-492B-9A06-A38C614731BF}"/>
                  </a:ext>
                </a:extLst>
              </p14:cNvPr>
              <p14:cNvContentPartPr/>
              <p14:nvPr/>
            </p14:nvContentPartPr>
            <p14:xfrm>
              <a:off x="2271600" y="3925800"/>
              <a:ext cx="2616840" cy="2367720"/>
            </p14:xfrm>
          </p:contentPart>
        </mc:Choice>
        <mc:Fallback>
          <p:pic>
            <p:nvPicPr>
              <p:cNvPr id="2" name="Ink 1">
                <a:extLst>
                  <a:ext uri="{FF2B5EF4-FFF2-40B4-BE49-F238E27FC236}">
                    <a16:creationId xmlns:a16="http://schemas.microsoft.com/office/drawing/2014/main" id="{C40F33A9-55C0-492B-9A06-A38C614731BF}"/>
                  </a:ext>
                </a:extLst>
              </p:cNvPr>
              <p:cNvPicPr/>
              <p:nvPr/>
            </p:nvPicPr>
            <p:blipFill>
              <a:blip r:embed="rId11"/>
              <a:stretch>
                <a:fillRect/>
              </a:stretch>
            </p:blipFill>
            <p:spPr>
              <a:xfrm>
                <a:off x="2262240" y="3916440"/>
                <a:ext cx="2635560" cy="2386440"/>
              </a:xfrm>
              <a:prstGeom prst="rect">
                <a:avLst/>
              </a:prstGeom>
            </p:spPr>
          </p:pic>
        </mc:Fallback>
      </mc:AlternateContent>
    </p:spTree>
    <p:extLst>
      <p:ext uri="{BB962C8B-B14F-4D97-AF65-F5344CB8AC3E}">
        <p14:creationId xmlns:p14="http://schemas.microsoft.com/office/powerpoint/2010/main" val="120427556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33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2625" y="1549400"/>
            <a:ext cx="7927975" cy="492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9331" name="Rectangle 3"/>
          <p:cNvSpPr>
            <a:spLocks noGrp="1" noChangeAspect="1" noChangeArrowheads="1"/>
          </p:cNvSpPr>
          <p:nvPr>
            <p:ph type="title"/>
          </p:nvPr>
        </p:nvSpPr>
        <p:spPr/>
        <p:txBody>
          <a:bodyPr/>
          <a:lstStyle/>
          <a:p>
            <a:r>
              <a:rPr lang="en-US" altLang="en-US"/>
              <a:t>Types of Access</a:t>
            </a:r>
          </a:p>
        </p:txBody>
      </p:sp>
      <p:sp>
        <p:nvSpPr>
          <p:cNvPr id="99332" name="Rectangle 4"/>
          <p:cNvSpPr>
            <a:spLocks noChangeArrowheads="1"/>
          </p:cNvSpPr>
          <p:nvPr/>
        </p:nvSpPr>
        <p:spPr bwMode="auto">
          <a:xfrm>
            <a:off x="609600" y="4165600"/>
            <a:ext cx="2362200" cy="1447800"/>
          </a:xfrm>
          <a:prstGeom prst="rect">
            <a:avLst/>
          </a:prstGeom>
          <a:noFill/>
          <a:ln w="28575">
            <a:solidFill>
              <a:srgbClr val="FF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3000" b="1">
                <a:solidFill>
                  <a:schemeClr val="tx1"/>
                </a:solidFill>
                <a:latin typeface="Arial" charset="0"/>
              </a:defRPr>
            </a:lvl1pPr>
            <a:lvl2pPr marL="742950" indent="-285750">
              <a:defRPr sz="3000" b="1">
                <a:solidFill>
                  <a:schemeClr val="tx1"/>
                </a:solidFill>
                <a:latin typeface="Arial" charset="0"/>
              </a:defRPr>
            </a:lvl2pPr>
            <a:lvl3pPr marL="1143000" indent="-228600">
              <a:defRPr sz="3000" b="1">
                <a:solidFill>
                  <a:schemeClr val="tx1"/>
                </a:solidFill>
                <a:latin typeface="Arial" charset="0"/>
              </a:defRPr>
            </a:lvl3pPr>
            <a:lvl4pPr marL="1600200" indent="-228600">
              <a:defRPr sz="3000" b="1">
                <a:solidFill>
                  <a:schemeClr val="tx1"/>
                </a:solidFill>
                <a:latin typeface="Arial" charset="0"/>
              </a:defRPr>
            </a:lvl4pPr>
            <a:lvl5pPr marL="2057400" indent="-228600">
              <a:defRPr sz="3000" b="1">
                <a:solidFill>
                  <a:schemeClr val="tx1"/>
                </a:solidFill>
                <a:latin typeface="Arial" charset="0"/>
              </a:defRPr>
            </a:lvl5pPr>
            <a:lvl6pPr marL="2514600" indent="-228600" eaLnBrk="0" fontAlgn="base" hangingPunct="0">
              <a:lnSpc>
                <a:spcPct val="90000"/>
              </a:lnSpc>
              <a:spcBef>
                <a:spcPct val="0"/>
              </a:spcBef>
              <a:spcAft>
                <a:spcPct val="0"/>
              </a:spcAft>
              <a:defRPr sz="3000" b="1">
                <a:solidFill>
                  <a:schemeClr val="tx1"/>
                </a:solidFill>
                <a:latin typeface="Arial" charset="0"/>
              </a:defRPr>
            </a:lvl6pPr>
            <a:lvl7pPr marL="2971800" indent="-228600" eaLnBrk="0" fontAlgn="base" hangingPunct="0">
              <a:lnSpc>
                <a:spcPct val="90000"/>
              </a:lnSpc>
              <a:spcBef>
                <a:spcPct val="0"/>
              </a:spcBef>
              <a:spcAft>
                <a:spcPct val="0"/>
              </a:spcAft>
              <a:defRPr sz="3000" b="1">
                <a:solidFill>
                  <a:schemeClr val="tx1"/>
                </a:solidFill>
                <a:latin typeface="Arial" charset="0"/>
              </a:defRPr>
            </a:lvl7pPr>
            <a:lvl8pPr marL="3429000" indent="-228600" eaLnBrk="0" fontAlgn="base" hangingPunct="0">
              <a:lnSpc>
                <a:spcPct val="90000"/>
              </a:lnSpc>
              <a:spcBef>
                <a:spcPct val="0"/>
              </a:spcBef>
              <a:spcAft>
                <a:spcPct val="0"/>
              </a:spcAft>
              <a:defRPr sz="3000" b="1">
                <a:solidFill>
                  <a:schemeClr val="tx1"/>
                </a:solidFill>
                <a:latin typeface="Arial" charset="0"/>
              </a:defRPr>
            </a:lvl8pPr>
            <a:lvl9pPr marL="3886200" indent="-228600" eaLnBrk="0" fontAlgn="base" hangingPunct="0">
              <a:lnSpc>
                <a:spcPct val="90000"/>
              </a:lnSpc>
              <a:spcBef>
                <a:spcPct val="0"/>
              </a:spcBef>
              <a:spcAft>
                <a:spcPct val="0"/>
              </a:spcAft>
              <a:defRPr sz="3000" b="1">
                <a:solidFill>
                  <a:schemeClr val="tx1"/>
                </a:solidFill>
                <a:latin typeface="Arial" charset="0"/>
              </a:defRPr>
            </a:lvl9pPr>
          </a:lstStyle>
          <a:p>
            <a:endParaRPr lang="en-US" altLang="en-US"/>
          </a:p>
        </p:txBody>
      </p:sp>
      <p:sp>
        <p:nvSpPr>
          <p:cNvPr id="99333" name="Rectangle 5"/>
          <p:cNvSpPr>
            <a:spLocks noChangeArrowheads="1"/>
          </p:cNvSpPr>
          <p:nvPr/>
        </p:nvSpPr>
        <p:spPr bwMode="auto">
          <a:xfrm>
            <a:off x="3581400" y="1270000"/>
            <a:ext cx="1905000" cy="1447800"/>
          </a:xfrm>
          <a:prstGeom prst="rect">
            <a:avLst/>
          </a:prstGeom>
          <a:noFill/>
          <a:ln w="28575">
            <a:solidFill>
              <a:srgbClr val="FF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3000" b="1">
                <a:solidFill>
                  <a:schemeClr val="tx1"/>
                </a:solidFill>
                <a:latin typeface="Arial" charset="0"/>
              </a:defRPr>
            </a:lvl1pPr>
            <a:lvl2pPr marL="742950" indent="-285750">
              <a:defRPr sz="3000" b="1">
                <a:solidFill>
                  <a:schemeClr val="tx1"/>
                </a:solidFill>
                <a:latin typeface="Arial" charset="0"/>
              </a:defRPr>
            </a:lvl2pPr>
            <a:lvl3pPr marL="1143000" indent="-228600">
              <a:defRPr sz="3000" b="1">
                <a:solidFill>
                  <a:schemeClr val="tx1"/>
                </a:solidFill>
                <a:latin typeface="Arial" charset="0"/>
              </a:defRPr>
            </a:lvl3pPr>
            <a:lvl4pPr marL="1600200" indent="-228600">
              <a:defRPr sz="3000" b="1">
                <a:solidFill>
                  <a:schemeClr val="tx1"/>
                </a:solidFill>
                <a:latin typeface="Arial" charset="0"/>
              </a:defRPr>
            </a:lvl4pPr>
            <a:lvl5pPr marL="2057400" indent="-228600">
              <a:defRPr sz="3000" b="1">
                <a:solidFill>
                  <a:schemeClr val="tx1"/>
                </a:solidFill>
                <a:latin typeface="Arial" charset="0"/>
              </a:defRPr>
            </a:lvl5pPr>
            <a:lvl6pPr marL="2514600" indent="-228600" eaLnBrk="0" fontAlgn="base" hangingPunct="0">
              <a:lnSpc>
                <a:spcPct val="90000"/>
              </a:lnSpc>
              <a:spcBef>
                <a:spcPct val="0"/>
              </a:spcBef>
              <a:spcAft>
                <a:spcPct val="0"/>
              </a:spcAft>
              <a:defRPr sz="3000" b="1">
                <a:solidFill>
                  <a:schemeClr val="tx1"/>
                </a:solidFill>
                <a:latin typeface="Arial" charset="0"/>
              </a:defRPr>
            </a:lvl6pPr>
            <a:lvl7pPr marL="2971800" indent="-228600" eaLnBrk="0" fontAlgn="base" hangingPunct="0">
              <a:lnSpc>
                <a:spcPct val="90000"/>
              </a:lnSpc>
              <a:spcBef>
                <a:spcPct val="0"/>
              </a:spcBef>
              <a:spcAft>
                <a:spcPct val="0"/>
              </a:spcAft>
              <a:defRPr sz="3000" b="1">
                <a:solidFill>
                  <a:schemeClr val="tx1"/>
                </a:solidFill>
                <a:latin typeface="Arial" charset="0"/>
              </a:defRPr>
            </a:lvl7pPr>
            <a:lvl8pPr marL="3429000" indent="-228600" eaLnBrk="0" fontAlgn="base" hangingPunct="0">
              <a:lnSpc>
                <a:spcPct val="90000"/>
              </a:lnSpc>
              <a:spcBef>
                <a:spcPct val="0"/>
              </a:spcBef>
              <a:spcAft>
                <a:spcPct val="0"/>
              </a:spcAft>
              <a:defRPr sz="3000" b="1">
                <a:solidFill>
                  <a:schemeClr val="tx1"/>
                </a:solidFill>
                <a:latin typeface="Arial" charset="0"/>
              </a:defRPr>
            </a:lvl8pPr>
            <a:lvl9pPr marL="3886200" indent="-228600" eaLnBrk="0" fontAlgn="base" hangingPunct="0">
              <a:lnSpc>
                <a:spcPct val="90000"/>
              </a:lnSpc>
              <a:spcBef>
                <a:spcPct val="0"/>
              </a:spcBef>
              <a:spcAft>
                <a:spcPct val="0"/>
              </a:spcAft>
              <a:defRPr sz="3000" b="1">
                <a:solidFill>
                  <a:schemeClr val="tx1"/>
                </a:solidFill>
                <a:latin typeface="Arial" charset="0"/>
              </a:defRPr>
            </a:lvl9pPr>
          </a:lstStyle>
          <a:p>
            <a:endParaRPr lang="en-US" altLang="en-US"/>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40ADD890-8A1A-44A5-9058-027A50E8F190}"/>
                  </a:ext>
                </a:extLst>
              </p14:cNvPr>
              <p14:cNvContentPartPr/>
              <p14:nvPr/>
            </p14:nvContentPartPr>
            <p14:xfrm>
              <a:off x="1717200" y="723600"/>
              <a:ext cx="4914720" cy="2729160"/>
            </p14:xfrm>
          </p:contentPart>
        </mc:Choice>
        <mc:Fallback>
          <p:pic>
            <p:nvPicPr>
              <p:cNvPr id="2" name="Ink 1">
                <a:extLst>
                  <a:ext uri="{FF2B5EF4-FFF2-40B4-BE49-F238E27FC236}">
                    <a16:creationId xmlns:a16="http://schemas.microsoft.com/office/drawing/2014/main" id="{40ADD890-8A1A-44A5-9058-027A50E8F190}"/>
                  </a:ext>
                </a:extLst>
              </p:cNvPr>
              <p:cNvPicPr/>
              <p:nvPr/>
            </p:nvPicPr>
            <p:blipFill>
              <a:blip r:embed="rId5"/>
              <a:stretch>
                <a:fillRect/>
              </a:stretch>
            </p:blipFill>
            <p:spPr>
              <a:xfrm>
                <a:off x="1707840" y="714240"/>
                <a:ext cx="4933440" cy="2747880"/>
              </a:xfrm>
              <a:prstGeom prst="rect">
                <a:avLst/>
              </a:prstGeom>
            </p:spPr>
          </p:pic>
        </mc:Fallback>
      </mc:AlternateContent>
    </p:spTree>
    <p:extLst>
      <p:ext uri="{BB962C8B-B14F-4D97-AF65-F5344CB8AC3E}">
        <p14:creationId xmlns:p14="http://schemas.microsoft.com/office/powerpoint/2010/main" val="119066836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spect="1" noChangeArrowheads="1"/>
          </p:cNvSpPr>
          <p:nvPr>
            <p:ph type="title"/>
          </p:nvPr>
        </p:nvSpPr>
        <p:spPr/>
        <p:txBody>
          <a:bodyPr/>
          <a:lstStyle/>
          <a:p>
            <a:r>
              <a:rPr lang="en-US" altLang="en-US"/>
              <a:t>Full Tunnel Client Access Mode</a:t>
            </a:r>
          </a:p>
        </p:txBody>
      </p:sp>
      <p:pic>
        <p:nvPicPr>
          <p:cNvPr id="10035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6425" y="1320800"/>
            <a:ext cx="7927975" cy="492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0356" name="Rectangle 4"/>
          <p:cNvSpPr>
            <a:spLocks noChangeArrowheads="1"/>
          </p:cNvSpPr>
          <p:nvPr/>
        </p:nvSpPr>
        <p:spPr bwMode="auto">
          <a:xfrm>
            <a:off x="685800" y="1346200"/>
            <a:ext cx="2667000" cy="1752600"/>
          </a:xfrm>
          <a:prstGeom prst="rect">
            <a:avLst/>
          </a:prstGeom>
          <a:noFill/>
          <a:ln w="38100">
            <a:solidFill>
              <a:srgbClr val="FF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3000" b="1">
                <a:solidFill>
                  <a:schemeClr val="tx1"/>
                </a:solidFill>
                <a:latin typeface="Arial" charset="0"/>
              </a:defRPr>
            </a:lvl1pPr>
            <a:lvl2pPr marL="742950" indent="-285750">
              <a:defRPr sz="3000" b="1">
                <a:solidFill>
                  <a:schemeClr val="tx1"/>
                </a:solidFill>
                <a:latin typeface="Arial" charset="0"/>
              </a:defRPr>
            </a:lvl2pPr>
            <a:lvl3pPr marL="1143000" indent="-228600">
              <a:defRPr sz="3000" b="1">
                <a:solidFill>
                  <a:schemeClr val="tx1"/>
                </a:solidFill>
                <a:latin typeface="Arial" charset="0"/>
              </a:defRPr>
            </a:lvl3pPr>
            <a:lvl4pPr marL="1600200" indent="-228600">
              <a:defRPr sz="3000" b="1">
                <a:solidFill>
                  <a:schemeClr val="tx1"/>
                </a:solidFill>
                <a:latin typeface="Arial" charset="0"/>
              </a:defRPr>
            </a:lvl4pPr>
            <a:lvl5pPr marL="2057400" indent="-228600">
              <a:defRPr sz="3000" b="1">
                <a:solidFill>
                  <a:schemeClr val="tx1"/>
                </a:solidFill>
                <a:latin typeface="Arial" charset="0"/>
              </a:defRPr>
            </a:lvl5pPr>
            <a:lvl6pPr marL="2514600" indent="-228600" eaLnBrk="0" fontAlgn="base" hangingPunct="0">
              <a:lnSpc>
                <a:spcPct val="90000"/>
              </a:lnSpc>
              <a:spcBef>
                <a:spcPct val="0"/>
              </a:spcBef>
              <a:spcAft>
                <a:spcPct val="0"/>
              </a:spcAft>
              <a:defRPr sz="3000" b="1">
                <a:solidFill>
                  <a:schemeClr val="tx1"/>
                </a:solidFill>
                <a:latin typeface="Arial" charset="0"/>
              </a:defRPr>
            </a:lvl6pPr>
            <a:lvl7pPr marL="2971800" indent="-228600" eaLnBrk="0" fontAlgn="base" hangingPunct="0">
              <a:lnSpc>
                <a:spcPct val="90000"/>
              </a:lnSpc>
              <a:spcBef>
                <a:spcPct val="0"/>
              </a:spcBef>
              <a:spcAft>
                <a:spcPct val="0"/>
              </a:spcAft>
              <a:defRPr sz="3000" b="1">
                <a:solidFill>
                  <a:schemeClr val="tx1"/>
                </a:solidFill>
                <a:latin typeface="Arial" charset="0"/>
              </a:defRPr>
            </a:lvl7pPr>
            <a:lvl8pPr marL="3429000" indent="-228600" eaLnBrk="0" fontAlgn="base" hangingPunct="0">
              <a:lnSpc>
                <a:spcPct val="90000"/>
              </a:lnSpc>
              <a:spcBef>
                <a:spcPct val="0"/>
              </a:spcBef>
              <a:spcAft>
                <a:spcPct val="0"/>
              </a:spcAft>
              <a:defRPr sz="3000" b="1">
                <a:solidFill>
                  <a:schemeClr val="tx1"/>
                </a:solidFill>
                <a:latin typeface="Arial" charset="0"/>
              </a:defRPr>
            </a:lvl8pPr>
            <a:lvl9pPr marL="3886200" indent="-228600" eaLnBrk="0" fontAlgn="base" hangingPunct="0">
              <a:lnSpc>
                <a:spcPct val="90000"/>
              </a:lnSpc>
              <a:spcBef>
                <a:spcPct val="0"/>
              </a:spcBef>
              <a:spcAft>
                <a:spcPct val="0"/>
              </a:spcAft>
              <a:defRPr sz="3000" b="1">
                <a:solidFill>
                  <a:schemeClr val="tx1"/>
                </a:solidFill>
                <a:latin typeface="Arial" charset="0"/>
              </a:defRPr>
            </a:lvl9pPr>
          </a:lstStyle>
          <a:p>
            <a:endParaRPr lang="en-US" altLang="en-US"/>
          </a:p>
        </p:txBody>
      </p:sp>
      <p:sp>
        <p:nvSpPr>
          <p:cNvPr id="100357" name="Rectangle 5"/>
          <p:cNvSpPr>
            <a:spLocks noChangeArrowheads="1"/>
          </p:cNvSpPr>
          <p:nvPr/>
        </p:nvSpPr>
        <p:spPr bwMode="auto">
          <a:xfrm>
            <a:off x="2895600" y="4470400"/>
            <a:ext cx="3200400" cy="914400"/>
          </a:xfrm>
          <a:prstGeom prst="rect">
            <a:avLst/>
          </a:prstGeom>
          <a:noFill/>
          <a:ln w="38100">
            <a:solidFill>
              <a:srgbClr val="FF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3000" b="1">
                <a:solidFill>
                  <a:schemeClr val="tx1"/>
                </a:solidFill>
                <a:latin typeface="Arial" charset="0"/>
              </a:defRPr>
            </a:lvl1pPr>
            <a:lvl2pPr marL="742950" indent="-285750">
              <a:defRPr sz="3000" b="1">
                <a:solidFill>
                  <a:schemeClr val="tx1"/>
                </a:solidFill>
                <a:latin typeface="Arial" charset="0"/>
              </a:defRPr>
            </a:lvl2pPr>
            <a:lvl3pPr marL="1143000" indent="-228600">
              <a:defRPr sz="3000" b="1">
                <a:solidFill>
                  <a:schemeClr val="tx1"/>
                </a:solidFill>
                <a:latin typeface="Arial" charset="0"/>
              </a:defRPr>
            </a:lvl3pPr>
            <a:lvl4pPr marL="1600200" indent="-228600">
              <a:defRPr sz="3000" b="1">
                <a:solidFill>
                  <a:schemeClr val="tx1"/>
                </a:solidFill>
                <a:latin typeface="Arial" charset="0"/>
              </a:defRPr>
            </a:lvl4pPr>
            <a:lvl5pPr marL="2057400" indent="-228600">
              <a:defRPr sz="3000" b="1">
                <a:solidFill>
                  <a:schemeClr val="tx1"/>
                </a:solidFill>
                <a:latin typeface="Arial" charset="0"/>
              </a:defRPr>
            </a:lvl5pPr>
            <a:lvl6pPr marL="2514600" indent="-228600" eaLnBrk="0" fontAlgn="base" hangingPunct="0">
              <a:lnSpc>
                <a:spcPct val="90000"/>
              </a:lnSpc>
              <a:spcBef>
                <a:spcPct val="0"/>
              </a:spcBef>
              <a:spcAft>
                <a:spcPct val="0"/>
              </a:spcAft>
              <a:defRPr sz="3000" b="1">
                <a:solidFill>
                  <a:schemeClr val="tx1"/>
                </a:solidFill>
                <a:latin typeface="Arial" charset="0"/>
              </a:defRPr>
            </a:lvl6pPr>
            <a:lvl7pPr marL="2971800" indent="-228600" eaLnBrk="0" fontAlgn="base" hangingPunct="0">
              <a:lnSpc>
                <a:spcPct val="90000"/>
              </a:lnSpc>
              <a:spcBef>
                <a:spcPct val="0"/>
              </a:spcBef>
              <a:spcAft>
                <a:spcPct val="0"/>
              </a:spcAft>
              <a:defRPr sz="3000" b="1">
                <a:solidFill>
                  <a:schemeClr val="tx1"/>
                </a:solidFill>
                <a:latin typeface="Arial" charset="0"/>
              </a:defRPr>
            </a:lvl7pPr>
            <a:lvl8pPr marL="3429000" indent="-228600" eaLnBrk="0" fontAlgn="base" hangingPunct="0">
              <a:lnSpc>
                <a:spcPct val="90000"/>
              </a:lnSpc>
              <a:spcBef>
                <a:spcPct val="0"/>
              </a:spcBef>
              <a:spcAft>
                <a:spcPct val="0"/>
              </a:spcAft>
              <a:defRPr sz="3000" b="1">
                <a:solidFill>
                  <a:schemeClr val="tx1"/>
                </a:solidFill>
                <a:latin typeface="Arial" charset="0"/>
              </a:defRPr>
            </a:lvl8pPr>
            <a:lvl9pPr marL="3886200" indent="-228600" eaLnBrk="0" fontAlgn="base" hangingPunct="0">
              <a:lnSpc>
                <a:spcPct val="90000"/>
              </a:lnSpc>
              <a:spcBef>
                <a:spcPct val="0"/>
              </a:spcBef>
              <a:spcAft>
                <a:spcPct val="0"/>
              </a:spcAft>
              <a:defRPr sz="3000" b="1">
                <a:solidFill>
                  <a:schemeClr val="tx1"/>
                </a:solidFill>
                <a:latin typeface="Arial" charset="0"/>
              </a:defRPr>
            </a:lvl9pPr>
          </a:lstStyle>
          <a:p>
            <a:endParaRPr lang="en-US" altLang="en-US"/>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4C6B2365-F3D0-4414-9476-A261C3FC0325}"/>
                  </a:ext>
                </a:extLst>
              </p14:cNvPr>
              <p14:cNvContentPartPr/>
              <p14:nvPr/>
            </p14:nvContentPartPr>
            <p14:xfrm>
              <a:off x="442800" y="275400"/>
              <a:ext cx="7027920" cy="523800"/>
            </p14:xfrm>
          </p:contentPart>
        </mc:Choice>
        <mc:Fallback>
          <p:pic>
            <p:nvPicPr>
              <p:cNvPr id="2" name="Ink 1">
                <a:extLst>
                  <a:ext uri="{FF2B5EF4-FFF2-40B4-BE49-F238E27FC236}">
                    <a16:creationId xmlns:a16="http://schemas.microsoft.com/office/drawing/2014/main" id="{4C6B2365-F3D0-4414-9476-A261C3FC0325}"/>
                  </a:ext>
                </a:extLst>
              </p:cNvPr>
              <p:cNvPicPr/>
              <p:nvPr/>
            </p:nvPicPr>
            <p:blipFill>
              <a:blip r:embed="rId5"/>
              <a:stretch>
                <a:fillRect/>
              </a:stretch>
            </p:blipFill>
            <p:spPr>
              <a:xfrm>
                <a:off x="433440" y="266040"/>
                <a:ext cx="7046640" cy="542520"/>
              </a:xfrm>
              <a:prstGeom prst="rect">
                <a:avLst/>
              </a:prstGeom>
            </p:spPr>
          </p:pic>
        </mc:Fallback>
      </mc:AlternateContent>
    </p:spTree>
    <p:extLst>
      <p:ext uri="{BB962C8B-B14F-4D97-AF65-F5344CB8AC3E}">
        <p14:creationId xmlns:p14="http://schemas.microsoft.com/office/powerpoint/2010/main" val="41022879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259708" y="0"/>
            <a:ext cx="6624583" cy="6858000"/>
          </a:xfrm>
          <a:prstGeom prst="rect">
            <a:avLst/>
          </a:prstGeom>
        </p:spPr>
      </p:pic>
      <mc:AlternateContent xmlns:mc="http://schemas.openxmlformats.org/markup-compatibility/2006">
        <mc:Choice xmlns:p14="http://schemas.microsoft.com/office/powerpoint/2010/main" Requires="p14">
          <p:contentPart p14:bwMode="auto" r:id="rId3">
            <p14:nvContentPartPr>
              <p14:cNvPr id="2" name="Ink 1">
                <a:extLst>
                  <a:ext uri="{FF2B5EF4-FFF2-40B4-BE49-F238E27FC236}">
                    <a16:creationId xmlns:a16="http://schemas.microsoft.com/office/drawing/2014/main" id="{E867ACAD-7C31-4497-B780-3E88E3FC431F}"/>
                  </a:ext>
                </a:extLst>
              </p14:cNvPr>
              <p14:cNvContentPartPr/>
              <p14:nvPr/>
            </p14:nvContentPartPr>
            <p14:xfrm>
              <a:off x="479880" y="2001960"/>
              <a:ext cx="6849000" cy="3527280"/>
            </p14:xfrm>
          </p:contentPart>
        </mc:Choice>
        <mc:Fallback>
          <p:pic>
            <p:nvPicPr>
              <p:cNvPr id="2" name="Ink 1">
                <a:extLst>
                  <a:ext uri="{FF2B5EF4-FFF2-40B4-BE49-F238E27FC236}">
                    <a16:creationId xmlns:a16="http://schemas.microsoft.com/office/drawing/2014/main" id="{E867ACAD-7C31-4497-B780-3E88E3FC431F}"/>
                  </a:ext>
                </a:extLst>
              </p:cNvPr>
              <p:cNvPicPr/>
              <p:nvPr/>
            </p:nvPicPr>
            <p:blipFill>
              <a:blip r:embed="rId4"/>
              <a:stretch>
                <a:fillRect/>
              </a:stretch>
            </p:blipFill>
            <p:spPr>
              <a:xfrm>
                <a:off x="470520" y="1992600"/>
                <a:ext cx="6867720" cy="3546000"/>
              </a:xfrm>
              <a:prstGeom prst="rect">
                <a:avLst/>
              </a:prstGeom>
            </p:spPr>
          </p:pic>
        </mc:Fallback>
      </mc:AlternateContent>
    </p:spTree>
    <p:extLst>
      <p:ext uri="{BB962C8B-B14F-4D97-AF65-F5344CB8AC3E}">
        <p14:creationId xmlns:p14="http://schemas.microsoft.com/office/powerpoint/2010/main" val="86514436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ext Box 2"/>
          <p:cNvSpPr txBox="1">
            <a:spLocks noChangeArrowheads="1"/>
          </p:cNvSpPr>
          <p:nvPr/>
        </p:nvSpPr>
        <p:spPr bwMode="auto">
          <a:xfrm>
            <a:off x="609600" y="2743200"/>
            <a:ext cx="1581150" cy="9159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3000" b="1">
                <a:solidFill>
                  <a:schemeClr val="tx1"/>
                </a:solidFill>
                <a:latin typeface="Arial" charset="0"/>
              </a:defRPr>
            </a:lvl1pPr>
            <a:lvl2pPr marL="742950" indent="-285750">
              <a:defRPr sz="3000" b="1">
                <a:solidFill>
                  <a:schemeClr val="tx1"/>
                </a:solidFill>
                <a:latin typeface="Arial" charset="0"/>
              </a:defRPr>
            </a:lvl2pPr>
            <a:lvl3pPr marL="1143000" indent="-228600">
              <a:defRPr sz="3000" b="1">
                <a:solidFill>
                  <a:schemeClr val="tx1"/>
                </a:solidFill>
                <a:latin typeface="Arial" charset="0"/>
              </a:defRPr>
            </a:lvl3pPr>
            <a:lvl4pPr marL="1600200" indent="-228600">
              <a:defRPr sz="3000" b="1">
                <a:solidFill>
                  <a:schemeClr val="tx1"/>
                </a:solidFill>
                <a:latin typeface="Arial" charset="0"/>
              </a:defRPr>
            </a:lvl4pPr>
            <a:lvl5pPr marL="2057400" indent="-228600">
              <a:defRPr sz="3000" b="1">
                <a:solidFill>
                  <a:schemeClr val="tx1"/>
                </a:solidFill>
                <a:latin typeface="Arial" charset="0"/>
              </a:defRPr>
            </a:lvl5pPr>
            <a:lvl6pPr marL="2514600" indent="-228600" eaLnBrk="0" fontAlgn="base" hangingPunct="0">
              <a:lnSpc>
                <a:spcPct val="90000"/>
              </a:lnSpc>
              <a:spcBef>
                <a:spcPct val="0"/>
              </a:spcBef>
              <a:spcAft>
                <a:spcPct val="0"/>
              </a:spcAft>
              <a:defRPr sz="3000" b="1">
                <a:solidFill>
                  <a:schemeClr val="tx1"/>
                </a:solidFill>
                <a:latin typeface="Arial" charset="0"/>
              </a:defRPr>
            </a:lvl6pPr>
            <a:lvl7pPr marL="2971800" indent="-228600" eaLnBrk="0" fontAlgn="base" hangingPunct="0">
              <a:lnSpc>
                <a:spcPct val="90000"/>
              </a:lnSpc>
              <a:spcBef>
                <a:spcPct val="0"/>
              </a:spcBef>
              <a:spcAft>
                <a:spcPct val="0"/>
              </a:spcAft>
              <a:defRPr sz="3000" b="1">
                <a:solidFill>
                  <a:schemeClr val="tx1"/>
                </a:solidFill>
                <a:latin typeface="Arial" charset="0"/>
              </a:defRPr>
            </a:lvl7pPr>
            <a:lvl8pPr marL="3429000" indent="-228600" eaLnBrk="0" fontAlgn="base" hangingPunct="0">
              <a:lnSpc>
                <a:spcPct val="90000"/>
              </a:lnSpc>
              <a:spcBef>
                <a:spcPct val="0"/>
              </a:spcBef>
              <a:spcAft>
                <a:spcPct val="0"/>
              </a:spcAft>
              <a:defRPr sz="3000" b="1">
                <a:solidFill>
                  <a:schemeClr val="tx1"/>
                </a:solidFill>
                <a:latin typeface="Arial" charset="0"/>
              </a:defRPr>
            </a:lvl8pPr>
            <a:lvl9pPr marL="3886200" indent="-228600" eaLnBrk="0" fontAlgn="base" hangingPunct="0">
              <a:lnSpc>
                <a:spcPct val="90000"/>
              </a:lnSpc>
              <a:spcBef>
                <a:spcPct val="0"/>
              </a:spcBef>
              <a:spcAft>
                <a:spcPct val="0"/>
              </a:spcAft>
              <a:defRPr sz="3000" b="1">
                <a:solidFill>
                  <a:schemeClr val="tx1"/>
                </a:solidFill>
                <a:latin typeface="Arial" charset="0"/>
              </a:defRPr>
            </a:lvl9pPr>
          </a:lstStyle>
          <a:p>
            <a:pPr algn="ctr">
              <a:spcBef>
                <a:spcPct val="50000"/>
              </a:spcBef>
            </a:pPr>
            <a:r>
              <a:rPr lang="en-US" altLang="en-US" sz="1600"/>
              <a:t>User using SSL client</a:t>
            </a:r>
          </a:p>
        </p:txBody>
      </p:sp>
      <p:pic>
        <p:nvPicPr>
          <p:cNvPr id="101379" name="Picture 3" descr="EndUser_Female_Lef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3429000"/>
            <a:ext cx="1136650" cy="151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1380" name="Line 4"/>
          <p:cNvSpPr>
            <a:spLocks noChangeShapeType="1"/>
          </p:cNvSpPr>
          <p:nvPr/>
        </p:nvSpPr>
        <p:spPr bwMode="auto">
          <a:xfrm>
            <a:off x="2057400" y="3429000"/>
            <a:ext cx="1447800" cy="0"/>
          </a:xfrm>
          <a:prstGeom prst="line">
            <a:avLst/>
          </a:prstGeom>
          <a:noFill/>
          <a:ln w="38100">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101381" name="Rectangle 5"/>
          <p:cNvSpPr>
            <a:spLocks noGrp="1" noChangeAspect="1" noChangeArrowheads="1"/>
          </p:cNvSpPr>
          <p:nvPr>
            <p:ph type="title"/>
          </p:nvPr>
        </p:nvSpPr>
        <p:spPr/>
        <p:txBody>
          <a:bodyPr/>
          <a:lstStyle/>
          <a:p>
            <a:r>
              <a:rPr lang="en-US" altLang="en-US"/>
              <a:t>Establishing an SSL Session</a:t>
            </a:r>
          </a:p>
        </p:txBody>
      </p:sp>
      <p:sp>
        <p:nvSpPr>
          <p:cNvPr id="101382" name="Line 6"/>
          <p:cNvSpPr>
            <a:spLocks noChangeShapeType="1"/>
          </p:cNvSpPr>
          <p:nvPr/>
        </p:nvSpPr>
        <p:spPr bwMode="auto">
          <a:xfrm>
            <a:off x="2667000" y="1828800"/>
            <a:ext cx="0" cy="42672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1383" name="Line 7"/>
          <p:cNvSpPr>
            <a:spLocks noChangeShapeType="1"/>
          </p:cNvSpPr>
          <p:nvPr/>
        </p:nvSpPr>
        <p:spPr bwMode="auto">
          <a:xfrm>
            <a:off x="7086600" y="1828800"/>
            <a:ext cx="0" cy="41910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101384"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5200" y="2971800"/>
            <a:ext cx="1562100" cy="44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1385" name="Line 9"/>
          <p:cNvSpPr>
            <a:spLocks noChangeShapeType="1"/>
          </p:cNvSpPr>
          <p:nvPr/>
        </p:nvSpPr>
        <p:spPr bwMode="auto">
          <a:xfrm>
            <a:off x="2895600" y="1981200"/>
            <a:ext cx="41148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59882" name="Text Box 10"/>
          <p:cNvSpPr txBox="1">
            <a:spLocks noChangeArrowheads="1"/>
          </p:cNvSpPr>
          <p:nvPr/>
        </p:nvSpPr>
        <p:spPr bwMode="auto">
          <a:xfrm>
            <a:off x="3505200" y="1619250"/>
            <a:ext cx="2743200" cy="5349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000" b="1">
                <a:solidFill>
                  <a:schemeClr val="tx1"/>
                </a:solidFill>
                <a:latin typeface="Arial" charset="0"/>
              </a:defRPr>
            </a:lvl1pPr>
            <a:lvl2pPr marL="742950" indent="-285750">
              <a:defRPr sz="3000" b="1">
                <a:solidFill>
                  <a:schemeClr val="tx1"/>
                </a:solidFill>
                <a:latin typeface="Arial" charset="0"/>
              </a:defRPr>
            </a:lvl2pPr>
            <a:lvl3pPr marL="1143000" indent="-228600">
              <a:defRPr sz="3000" b="1">
                <a:solidFill>
                  <a:schemeClr val="tx1"/>
                </a:solidFill>
                <a:latin typeface="Arial" charset="0"/>
              </a:defRPr>
            </a:lvl3pPr>
            <a:lvl4pPr marL="1600200" indent="-228600">
              <a:defRPr sz="3000" b="1">
                <a:solidFill>
                  <a:schemeClr val="tx1"/>
                </a:solidFill>
                <a:latin typeface="Arial" charset="0"/>
              </a:defRPr>
            </a:lvl4pPr>
            <a:lvl5pPr marL="2057400" indent="-228600">
              <a:defRPr sz="3000" b="1">
                <a:solidFill>
                  <a:schemeClr val="tx1"/>
                </a:solidFill>
                <a:latin typeface="Arial" charset="0"/>
              </a:defRPr>
            </a:lvl5pPr>
            <a:lvl6pPr marL="2514600" indent="-228600" eaLnBrk="0" fontAlgn="base" hangingPunct="0">
              <a:lnSpc>
                <a:spcPct val="90000"/>
              </a:lnSpc>
              <a:spcBef>
                <a:spcPct val="0"/>
              </a:spcBef>
              <a:spcAft>
                <a:spcPct val="0"/>
              </a:spcAft>
              <a:defRPr sz="3000" b="1">
                <a:solidFill>
                  <a:schemeClr val="tx1"/>
                </a:solidFill>
                <a:latin typeface="Arial" charset="0"/>
              </a:defRPr>
            </a:lvl6pPr>
            <a:lvl7pPr marL="2971800" indent="-228600" eaLnBrk="0" fontAlgn="base" hangingPunct="0">
              <a:lnSpc>
                <a:spcPct val="90000"/>
              </a:lnSpc>
              <a:spcBef>
                <a:spcPct val="0"/>
              </a:spcBef>
              <a:spcAft>
                <a:spcPct val="0"/>
              </a:spcAft>
              <a:defRPr sz="3000" b="1">
                <a:solidFill>
                  <a:schemeClr val="tx1"/>
                </a:solidFill>
                <a:latin typeface="Arial" charset="0"/>
              </a:defRPr>
            </a:lvl7pPr>
            <a:lvl8pPr marL="3429000" indent="-228600" eaLnBrk="0" fontAlgn="base" hangingPunct="0">
              <a:lnSpc>
                <a:spcPct val="90000"/>
              </a:lnSpc>
              <a:spcBef>
                <a:spcPct val="0"/>
              </a:spcBef>
              <a:spcAft>
                <a:spcPct val="0"/>
              </a:spcAft>
              <a:defRPr sz="3000" b="1">
                <a:solidFill>
                  <a:schemeClr val="tx1"/>
                </a:solidFill>
                <a:latin typeface="Arial" charset="0"/>
              </a:defRPr>
            </a:lvl8pPr>
            <a:lvl9pPr marL="3886200" indent="-228600" eaLnBrk="0" fontAlgn="base" hangingPunct="0">
              <a:lnSpc>
                <a:spcPct val="90000"/>
              </a:lnSpc>
              <a:spcBef>
                <a:spcPct val="0"/>
              </a:spcBef>
              <a:spcAft>
                <a:spcPct val="0"/>
              </a:spcAft>
              <a:defRPr sz="3000" b="1">
                <a:solidFill>
                  <a:schemeClr val="tx1"/>
                </a:solidFill>
                <a:latin typeface="Arial" charset="0"/>
              </a:defRPr>
            </a:lvl9pPr>
          </a:lstStyle>
          <a:p>
            <a:pPr algn="ctr">
              <a:spcBef>
                <a:spcPct val="50000"/>
              </a:spcBef>
            </a:pPr>
            <a:r>
              <a:rPr lang="en-US" altLang="en-US" sz="1600"/>
              <a:t>User makes a connection to TCP port 443</a:t>
            </a:r>
          </a:p>
        </p:txBody>
      </p:sp>
      <p:sp>
        <p:nvSpPr>
          <p:cNvPr id="101387" name="Line 11"/>
          <p:cNvSpPr>
            <a:spLocks noChangeShapeType="1"/>
          </p:cNvSpPr>
          <p:nvPr/>
        </p:nvSpPr>
        <p:spPr bwMode="auto">
          <a:xfrm>
            <a:off x="2895600" y="2743200"/>
            <a:ext cx="4114800" cy="0"/>
          </a:xfrm>
          <a:prstGeom prst="line">
            <a:avLst/>
          </a:prstGeom>
          <a:noFill/>
          <a:ln w="38100">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1359884" name="Text Box 12"/>
          <p:cNvSpPr txBox="1">
            <a:spLocks noChangeArrowheads="1"/>
          </p:cNvSpPr>
          <p:nvPr/>
        </p:nvSpPr>
        <p:spPr bwMode="auto">
          <a:xfrm>
            <a:off x="3581400" y="2436813"/>
            <a:ext cx="2743200" cy="5349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000" b="1">
                <a:solidFill>
                  <a:schemeClr val="tx1"/>
                </a:solidFill>
                <a:latin typeface="Arial" charset="0"/>
              </a:defRPr>
            </a:lvl1pPr>
            <a:lvl2pPr marL="742950" indent="-285750">
              <a:defRPr sz="3000" b="1">
                <a:solidFill>
                  <a:schemeClr val="tx1"/>
                </a:solidFill>
                <a:latin typeface="Arial" charset="0"/>
              </a:defRPr>
            </a:lvl2pPr>
            <a:lvl3pPr marL="1143000" indent="-228600">
              <a:defRPr sz="3000" b="1">
                <a:solidFill>
                  <a:schemeClr val="tx1"/>
                </a:solidFill>
                <a:latin typeface="Arial" charset="0"/>
              </a:defRPr>
            </a:lvl3pPr>
            <a:lvl4pPr marL="1600200" indent="-228600">
              <a:defRPr sz="3000" b="1">
                <a:solidFill>
                  <a:schemeClr val="tx1"/>
                </a:solidFill>
                <a:latin typeface="Arial" charset="0"/>
              </a:defRPr>
            </a:lvl4pPr>
            <a:lvl5pPr marL="2057400" indent="-228600">
              <a:defRPr sz="3000" b="1">
                <a:solidFill>
                  <a:schemeClr val="tx1"/>
                </a:solidFill>
                <a:latin typeface="Arial" charset="0"/>
              </a:defRPr>
            </a:lvl5pPr>
            <a:lvl6pPr marL="2514600" indent="-228600" eaLnBrk="0" fontAlgn="base" hangingPunct="0">
              <a:lnSpc>
                <a:spcPct val="90000"/>
              </a:lnSpc>
              <a:spcBef>
                <a:spcPct val="0"/>
              </a:spcBef>
              <a:spcAft>
                <a:spcPct val="0"/>
              </a:spcAft>
              <a:defRPr sz="3000" b="1">
                <a:solidFill>
                  <a:schemeClr val="tx1"/>
                </a:solidFill>
                <a:latin typeface="Arial" charset="0"/>
              </a:defRPr>
            </a:lvl6pPr>
            <a:lvl7pPr marL="2971800" indent="-228600" eaLnBrk="0" fontAlgn="base" hangingPunct="0">
              <a:lnSpc>
                <a:spcPct val="90000"/>
              </a:lnSpc>
              <a:spcBef>
                <a:spcPct val="0"/>
              </a:spcBef>
              <a:spcAft>
                <a:spcPct val="0"/>
              </a:spcAft>
              <a:defRPr sz="3000" b="1">
                <a:solidFill>
                  <a:schemeClr val="tx1"/>
                </a:solidFill>
                <a:latin typeface="Arial" charset="0"/>
              </a:defRPr>
            </a:lvl7pPr>
            <a:lvl8pPr marL="3429000" indent="-228600" eaLnBrk="0" fontAlgn="base" hangingPunct="0">
              <a:lnSpc>
                <a:spcPct val="90000"/>
              </a:lnSpc>
              <a:spcBef>
                <a:spcPct val="0"/>
              </a:spcBef>
              <a:spcAft>
                <a:spcPct val="0"/>
              </a:spcAft>
              <a:defRPr sz="3000" b="1">
                <a:solidFill>
                  <a:schemeClr val="tx1"/>
                </a:solidFill>
                <a:latin typeface="Arial" charset="0"/>
              </a:defRPr>
            </a:lvl8pPr>
            <a:lvl9pPr marL="3886200" indent="-228600" eaLnBrk="0" fontAlgn="base" hangingPunct="0">
              <a:lnSpc>
                <a:spcPct val="90000"/>
              </a:lnSpc>
              <a:spcBef>
                <a:spcPct val="0"/>
              </a:spcBef>
              <a:spcAft>
                <a:spcPct val="0"/>
              </a:spcAft>
              <a:defRPr sz="3000" b="1">
                <a:solidFill>
                  <a:schemeClr val="tx1"/>
                </a:solidFill>
                <a:latin typeface="Arial" charset="0"/>
              </a:defRPr>
            </a:lvl9pPr>
          </a:lstStyle>
          <a:p>
            <a:pPr algn="ctr">
              <a:spcBef>
                <a:spcPct val="50000"/>
              </a:spcBef>
            </a:pPr>
            <a:r>
              <a:rPr lang="en-US" altLang="en-US" sz="1600"/>
              <a:t>Router replies with a digitally signed public key</a:t>
            </a:r>
          </a:p>
        </p:txBody>
      </p:sp>
      <p:sp>
        <p:nvSpPr>
          <p:cNvPr id="101389" name="Line 13"/>
          <p:cNvSpPr>
            <a:spLocks noChangeShapeType="1"/>
          </p:cNvSpPr>
          <p:nvPr/>
        </p:nvSpPr>
        <p:spPr bwMode="auto">
          <a:xfrm>
            <a:off x="2895600" y="4191000"/>
            <a:ext cx="41148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59886" name="Text Box 14"/>
          <p:cNvSpPr txBox="1">
            <a:spLocks noChangeArrowheads="1"/>
          </p:cNvSpPr>
          <p:nvPr/>
        </p:nvSpPr>
        <p:spPr bwMode="auto">
          <a:xfrm>
            <a:off x="3352800" y="3962400"/>
            <a:ext cx="3124200" cy="6651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3000" b="1">
                <a:solidFill>
                  <a:schemeClr val="tx1"/>
                </a:solidFill>
                <a:latin typeface="Arial" charset="0"/>
              </a:defRPr>
            </a:lvl1pPr>
            <a:lvl2pPr marL="742950" indent="-285750">
              <a:defRPr sz="3000" b="1">
                <a:solidFill>
                  <a:schemeClr val="tx1"/>
                </a:solidFill>
                <a:latin typeface="Arial" charset="0"/>
              </a:defRPr>
            </a:lvl2pPr>
            <a:lvl3pPr marL="1143000" indent="-228600">
              <a:defRPr sz="3000" b="1">
                <a:solidFill>
                  <a:schemeClr val="tx1"/>
                </a:solidFill>
                <a:latin typeface="Arial" charset="0"/>
              </a:defRPr>
            </a:lvl3pPr>
            <a:lvl4pPr marL="1600200" indent="-228600">
              <a:defRPr sz="3000" b="1">
                <a:solidFill>
                  <a:schemeClr val="tx1"/>
                </a:solidFill>
                <a:latin typeface="Arial" charset="0"/>
              </a:defRPr>
            </a:lvl4pPr>
            <a:lvl5pPr marL="2057400" indent="-228600">
              <a:defRPr sz="3000" b="1">
                <a:solidFill>
                  <a:schemeClr val="tx1"/>
                </a:solidFill>
                <a:latin typeface="Arial" charset="0"/>
              </a:defRPr>
            </a:lvl5pPr>
            <a:lvl6pPr marL="2514600" indent="-228600" eaLnBrk="0" fontAlgn="base" hangingPunct="0">
              <a:lnSpc>
                <a:spcPct val="90000"/>
              </a:lnSpc>
              <a:spcBef>
                <a:spcPct val="0"/>
              </a:spcBef>
              <a:spcAft>
                <a:spcPct val="0"/>
              </a:spcAft>
              <a:defRPr sz="3000" b="1">
                <a:solidFill>
                  <a:schemeClr val="tx1"/>
                </a:solidFill>
                <a:latin typeface="Arial" charset="0"/>
              </a:defRPr>
            </a:lvl6pPr>
            <a:lvl7pPr marL="2971800" indent="-228600" eaLnBrk="0" fontAlgn="base" hangingPunct="0">
              <a:lnSpc>
                <a:spcPct val="90000"/>
              </a:lnSpc>
              <a:spcBef>
                <a:spcPct val="0"/>
              </a:spcBef>
              <a:spcAft>
                <a:spcPct val="0"/>
              </a:spcAft>
              <a:defRPr sz="3000" b="1">
                <a:solidFill>
                  <a:schemeClr val="tx1"/>
                </a:solidFill>
                <a:latin typeface="Arial" charset="0"/>
              </a:defRPr>
            </a:lvl7pPr>
            <a:lvl8pPr marL="3429000" indent="-228600" eaLnBrk="0" fontAlgn="base" hangingPunct="0">
              <a:lnSpc>
                <a:spcPct val="90000"/>
              </a:lnSpc>
              <a:spcBef>
                <a:spcPct val="0"/>
              </a:spcBef>
              <a:spcAft>
                <a:spcPct val="0"/>
              </a:spcAft>
              <a:defRPr sz="3000" b="1">
                <a:solidFill>
                  <a:schemeClr val="tx1"/>
                </a:solidFill>
                <a:latin typeface="Arial" charset="0"/>
              </a:defRPr>
            </a:lvl8pPr>
            <a:lvl9pPr marL="3886200" indent="-228600" eaLnBrk="0" fontAlgn="base" hangingPunct="0">
              <a:lnSpc>
                <a:spcPct val="90000"/>
              </a:lnSpc>
              <a:spcBef>
                <a:spcPct val="0"/>
              </a:spcBef>
              <a:spcAft>
                <a:spcPct val="0"/>
              </a:spcAft>
              <a:defRPr sz="3000" b="1">
                <a:solidFill>
                  <a:schemeClr val="tx1"/>
                </a:solidFill>
                <a:latin typeface="Arial" charset="0"/>
              </a:defRPr>
            </a:lvl9pPr>
          </a:lstStyle>
          <a:p>
            <a:pPr algn="ctr">
              <a:spcBef>
                <a:spcPct val="50000"/>
              </a:spcBef>
            </a:pPr>
            <a:r>
              <a:rPr lang="en-US" altLang="en-US" sz="1600"/>
              <a:t>Shared-secret key, encrypted with public key of the server, is sent to the router</a:t>
            </a:r>
          </a:p>
        </p:txBody>
      </p:sp>
      <p:sp>
        <p:nvSpPr>
          <p:cNvPr id="101391" name="Line 15"/>
          <p:cNvSpPr>
            <a:spLocks noChangeShapeType="1"/>
          </p:cNvSpPr>
          <p:nvPr/>
        </p:nvSpPr>
        <p:spPr bwMode="auto">
          <a:xfrm>
            <a:off x="2895600" y="5257800"/>
            <a:ext cx="4114800" cy="0"/>
          </a:xfrm>
          <a:prstGeom prst="line">
            <a:avLst/>
          </a:prstGeom>
          <a:noFill/>
          <a:ln w="381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59888" name="Text Box 16"/>
          <p:cNvSpPr txBox="1">
            <a:spLocks noChangeArrowheads="1"/>
          </p:cNvSpPr>
          <p:nvPr/>
        </p:nvSpPr>
        <p:spPr bwMode="auto">
          <a:xfrm>
            <a:off x="3200400" y="4999038"/>
            <a:ext cx="3276600" cy="6651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3000" b="1">
                <a:solidFill>
                  <a:schemeClr val="tx1"/>
                </a:solidFill>
                <a:latin typeface="Arial" charset="0"/>
              </a:defRPr>
            </a:lvl1pPr>
            <a:lvl2pPr marL="742950" indent="-285750">
              <a:defRPr sz="3000" b="1">
                <a:solidFill>
                  <a:schemeClr val="tx1"/>
                </a:solidFill>
                <a:latin typeface="Arial" charset="0"/>
              </a:defRPr>
            </a:lvl2pPr>
            <a:lvl3pPr marL="1143000" indent="-228600">
              <a:defRPr sz="3000" b="1">
                <a:solidFill>
                  <a:schemeClr val="tx1"/>
                </a:solidFill>
                <a:latin typeface="Arial" charset="0"/>
              </a:defRPr>
            </a:lvl3pPr>
            <a:lvl4pPr marL="1600200" indent="-228600">
              <a:defRPr sz="3000" b="1">
                <a:solidFill>
                  <a:schemeClr val="tx1"/>
                </a:solidFill>
                <a:latin typeface="Arial" charset="0"/>
              </a:defRPr>
            </a:lvl4pPr>
            <a:lvl5pPr marL="2057400" indent="-228600">
              <a:defRPr sz="3000" b="1">
                <a:solidFill>
                  <a:schemeClr val="tx1"/>
                </a:solidFill>
                <a:latin typeface="Arial" charset="0"/>
              </a:defRPr>
            </a:lvl5pPr>
            <a:lvl6pPr marL="2514600" indent="-228600" eaLnBrk="0" fontAlgn="base" hangingPunct="0">
              <a:lnSpc>
                <a:spcPct val="90000"/>
              </a:lnSpc>
              <a:spcBef>
                <a:spcPct val="0"/>
              </a:spcBef>
              <a:spcAft>
                <a:spcPct val="0"/>
              </a:spcAft>
              <a:defRPr sz="3000" b="1">
                <a:solidFill>
                  <a:schemeClr val="tx1"/>
                </a:solidFill>
                <a:latin typeface="Arial" charset="0"/>
              </a:defRPr>
            </a:lvl6pPr>
            <a:lvl7pPr marL="2971800" indent="-228600" eaLnBrk="0" fontAlgn="base" hangingPunct="0">
              <a:lnSpc>
                <a:spcPct val="90000"/>
              </a:lnSpc>
              <a:spcBef>
                <a:spcPct val="0"/>
              </a:spcBef>
              <a:spcAft>
                <a:spcPct val="0"/>
              </a:spcAft>
              <a:defRPr sz="3000" b="1">
                <a:solidFill>
                  <a:schemeClr val="tx1"/>
                </a:solidFill>
                <a:latin typeface="Arial" charset="0"/>
              </a:defRPr>
            </a:lvl7pPr>
            <a:lvl8pPr marL="3429000" indent="-228600" eaLnBrk="0" fontAlgn="base" hangingPunct="0">
              <a:lnSpc>
                <a:spcPct val="90000"/>
              </a:lnSpc>
              <a:spcBef>
                <a:spcPct val="0"/>
              </a:spcBef>
              <a:spcAft>
                <a:spcPct val="0"/>
              </a:spcAft>
              <a:defRPr sz="3000" b="1">
                <a:solidFill>
                  <a:schemeClr val="tx1"/>
                </a:solidFill>
                <a:latin typeface="Arial" charset="0"/>
              </a:defRPr>
            </a:lvl8pPr>
            <a:lvl9pPr marL="3886200" indent="-228600" eaLnBrk="0" fontAlgn="base" hangingPunct="0">
              <a:lnSpc>
                <a:spcPct val="90000"/>
              </a:lnSpc>
              <a:spcBef>
                <a:spcPct val="0"/>
              </a:spcBef>
              <a:spcAft>
                <a:spcPct val="0"/>
              </a:spcAft>
              <a:defRPr sz="3000" b="1">
                <a:solidFill>
                  <a:schemeClr val="tx1"/>
                </a:solidFill>
                <a:latin typeface="Arial" charset="0"/>
              </a:defRPr>
            </a:lvl9pPr>
          </a:lstStyle>
          <a:p>
            <a:pPr algn="ctr">
              <a:spcBef>
                <a:spcPct val="50000"/>
              </a:spcBef>
            </a:pPr>
            <a:r>
              <a:rPr lang="en-US" altLang="en-US" sz="1600"/>
              <a:t>Bulk encryption occurs using the shared-secret key with a symmetric encryption algorithm</a:t>
            </a:r>
          </a:p>
        </p:txBody>
      </p:sp>
      <p:sp>
        <p:nvSpPr>
          <p:cNvPr id="1359889" name="Text Box 17"/>
          <p:cNvSpPr txBox="1">
            <a:spLocks noChangeArrowheads="1"/>
          </p:cNvSpPr>
          <p:nvPr/>
        </p:nvSpPr>
        <p:spPr bwMode="auto">
          <a:xfrm>
            <a:off x="3048000" y="3276600"/>
            <a:ext cx="2438400" cy="4429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3000" b="1">
                <a:solidFill>
                  <a:schemeClr val="tx1"/>
                </a:solidFill>
                <a:latin typeface="Arial" charset="0"/>
              </a:defRPr>
            </a:lvl1pPr>
            <a:lvl2pPr marL="742950" indent="-285750">
              <a:defRPr sz="3000" b="1">
                <a:solidFill>
                  <a:schemeClr val="tx1"/>
                </a:solidFill>
                <a:latin typeface="Arial" charset="0"/>
              </a:defRPr>
            </a:lvl2pPr>
            <a:lvl3pPr marL="1143000" indent="-228600">
              <a:defRPr sz="3000" b="1">
                <a:solidFill>
                  <a:schemeClr val="tx1"/>
                </a:solidFill>
                <a:latin typeface="Arial" charset="0"/>
              </a:defRPr>
            </a:lvl3pPr>
            <a:lvl4pPr marL="1600200" indent="-228600">
              <a:defRPr sz="3000" b="1">
                <a:solidFill>
                  <a:schemeClr val="tx1"/>
                </a:solidFill>
                <a:latin typeface="Arial" charset="0"/>
              </a:defRPr>
            </a:lvl4pPr>
            <a:lvl5pPr marL="2057400" indent="-228600">
              <a:defRPr sz="3000" b="1">
                <a:solidFill>
                  <a:schemeClr val="tx1"/>
                </a:solidFill>
                <a:latin typeface="Arial" charset="0"/>
              </a:defRPr>
            </a:lvl5pPr>
            <a:lvl6pPr marL="2514600" indent="-228600" eaLnBrk="0" fontAlgn="base" hangingPunct="0">
              <a:lnSpc>
                <a:spcPct val="90000"/>
              </a:lnSpc>
              <a:spcBef>
                <a:spcPct val="0"/>
              </a:spcBef>
              <a:spcAft>
                <a:spcPct val="0"/>
              </a:spcAft>
              <a:defRPr sz="3000" b="1">
                <a:solidFill>
                  <a:schemeClr val="tx1"/>
                </a:solidFill>
                <a:latin typeface="Arial" charset="0"/>
              </a:defRPr>
            </a:lvl6pPr>
            <a:lvl7pPr marL="2971800" indent="-228600" eaLnBrk="0" fontAlgn="base" hangingPunct="0">
              <a:lnSpc>
                <a:spcPct val="90000"/>
              </a:lnSpc>
              <a:spcBef>
                <a:spcPct val="0"/>
              </a:spcBef>
              <a:spcAft>
                <a:spcPct val="0"/>
              </a:spcAft>
              <a:defRPr sz="3000" b="1">
                <a:solidFill>
                  <a:schemeClr val="tx1"/>
                </a:solidFill>
                <a:latin typeface="Arial" charset="0"/>
              </a:defRPr>
            </a:lvl7pPr>
            <a:lvl8pPr marL="3429000" indent="-228600" eaLnBrk="0" fontAlgn="base" hangingPunct="0">
              <a:lnSpc>
                <a:spcPct val="90000"/>
              </a:lnSpc>
              <a:spcBef>
                <a:spcPct val="0"/>
              </a:spcBef>
              <a:spcAft>
                <a:spcPct val="0"/>
              </a:spcAft>
              <a:defRPr sz="3000" b="1">
                <a:solidFill>
                  <a:schemeClr val="tx1"/>
                </a:solidFill>
                <a:latin typeface="Arial" charset="0"/>
              </a:defRPr>
            </a:lvl8pPr>
            <a:lvl9pPr marL="3886200" indent="-228600" eaLnBrk="0" fontAlgn="base" hangingPunct="0">
              <a:lnSpc>
                <a:spcPct val="90000"/>
              </a:lnSpc>
              <a:spcBef>
                <a:spcPct val="0"/>
              </a:spcBef>
              <a:spcAft>
                <a:spcPct val="0"/>
              </a:spcAft>
              <a:defRPr sz="3000" b="1">
                <a:solidFill>
                  <a:schemeClr val="tx1"/>
                </a:solidFill>
                <a:latin typeface="Arial" charset="0"/>
              </a:defRPr>
            </a:lvl9pPr>
          </a:lstStyle>
          <a:p>
            <a:pPr>
              <a:spcBef>
                <a:spcPct val="50000"/>
              </a:spcBef>
            </a:pPr>
            <a:r>
              <a:rPr lang="en-US" altLang="en-US" sz="1600"/>
              <a:t>User software creates a shared-secret key</a:t>
            </a:r>
          </a:p>
        </p:txBody>
      </p:sp>
      <p:sp>
        <p:nvSpPr>
          <p:cNvPr id="1359890" name="Oval 18"/>
          <p:cNvSpPr>
            <a:spLocks noChangeArrowheads="1"/>
          </p:cNvSpPr>
          <p:nvPr/>
        </p:nvSpPr>
        <p:spPr bwMode="auto">
          <a:xfrm>
            <a:off x="2514600" y="1828800"/>
            <a:ext cx="304800" cy="304800"/>
          </a:xfrm>
          <a:prstGeom prst="ellipse">
            <a:avLst/>
          </a:prstGeom>
          <a:solidFill>
            <a:schemeClr val="accent1"/>
          </a:solidFill>
          <a:ln w="9525">
            <a:solidFill>
              <a:schemeClr val="tx1"/>
            </a:solidFill>
            <a:round/>
            <a:headEnd/>
            <a:tailEnd/>
          </a:ln>
        </p:spPr>
        <p:txBody>
          <a:bodyPr wrap="none" anchor="ctr"/>
          <a:lstStyle>
            <a:lvl1pPr>
              <a:defRPr sz="3000" b="1">
                <a:solidFill>
                  <a:schemeClr val="tx1"/>
                </a:solidFill>
                <a:latin typeface="Arial" charset="0"/>
              </a:defRPr>
            </a:lvl1pPr>
            <a:lvl2pPr marL="742950" indent="-285750">
              <a:defRPr sz="3000" b="1">
                <a:solidFill>
                  <a:schemeClr val="tx1"/>
                </a:solidFill>
                <a:latin typeface="Arial" charset="0"/>
              </a:defRPr>
            </a:lvl2pPr>
            <a:lvl3pPr marL="1143000" indent="-228600">
              <a:defRPr sz="3000" b="1">
                <a:solidFill>
                  <a:schemeClr val="tx1"/>
                </a:solidFill>
                <a:latin typeface="Arial" charset="0"/>
              </a:defRPr>
            </a:lvl3pPr>
            <a:lvl4pPr marL="1600200" indent="-228600">
              <a:defRPr sz="3000" b="1">
                <a:solidFill>
                  <a:schemeClr val="tx1"/>
                </a:solidFill>
                <a:latin typeface="Arial" charset="0"/>
              </a:defRPr>
            </a:lvl4pPr>
            <a:lvl5pPr marL="2057400" indent="-228600">
              <a:defRPr sz="3000" b="1">
                <a:solidFill>
                  <a:schemeClr val="tx1"/>
                </a:solidFill>
                <a:latin typeface="Arial" charset="0"/>
              </a:defRPr>
            </a:lvl5pPr>
            <a:lvl6pPr marL="2514600" indent="-228600" eaLnBrk="0" fontAlgn="base" hangingPunct="0">
              <a:lnSpc>
                <a:spcPct val="90000"/>
              </a:lnSpc>
              <a:spcBef>
                <a:spcPct val="0"/>
              </a:spcBef>
              <a:spcAft>
                <a:spcPct val="0"/>
              </a:spcAft>
              <a:defRPr sz="3000" b="1">
                <a:solidFill>
                  <a:schemeClr val="tx1"/>
                </a:solidFill>
                <a:latin typeface="Arial" charset="0"/>
              </a:defRPr>
            </a:lvl6pPr>
            <a:lvl7pPr marL="2971800" indent="-228600" eaLnBrk="0" fontAlgn="base" hangingPunct="0">
              <a:lnSpc>
                <a:spcPct val="90000"/>
              </a:lnSpc>
              <a:spcBef>
                <a:spcPct val="0"/>
              </a:spcBef>
              <a:spcAft>
                <a:spcPct val="0"/>
              </a:spcAft>
              <a:defRPr sz="3000" b="1">
                <a:solidFill>
                  <a:schemeClr val="tx1"/>
                </a:solidFill>
                <a:latin typeface="Arial" charset="0"/>
              </a:defRPr>
            </a:lvl7pPr>
            <a:lvl8pPr marL="3429000" indent="-228600" eaLnBrk="0" fontAlgn="base" hangingPunct="0">
              <a:lnSpc>
                <a:spcPct val="90000"/>
              </a:lnSpc>
              <a:spcBef>
                <a:spcPct val="0"/>
              </a:spcBef>
              <a:spcAft>
                <a:spcPct val="0"/>
              </a:spcAft>
              <a:defRPr sz="3000" b="1">
                <a:solidFill>
                  <a:schemeClr val="tx1"/>
                </a:solidFill>
                <a:latin typeface="Arial" charset="0"/>
              </a:defRPr>
            </a:lvl8pPr>
            <a:lvl9pPr marL="3886200" indent="-228600" eaLnBrk="0" fontAlgn="base" hangingPunct="0">
              <a:lnSpc>
                <a:spcPct val="90000"/>
              </a:lnSpc>
              <a:spcBef>
                <a:spcPct val="0"/>
              </a:spcBef>
              <a:spcAft>
                <a:spcPct val="0"/>
              </a:spcAft>
              <a:defRPr sz="3000" b="1">
                <a:solidFill>
                  <a:schemeClr val="tx1"/>
                </a:solidFill>
                <a:latin typeface="Arial" charset="0"/>
              </a:defRPr>
            </a:lvl9pPr>
          </a:lstStyle>
          <a:p>
            <a:pPr algn="ctr"/>
            <a:r>
              <a:rPr lang="en-US" altLang="en-US" sz="1000"/>
              <a:t>1</a:t>
            </a:r>
          </a:p>
        </p:txBody>
      </p:sp>
      <p:sp>
        <p:nvSpPr>
          <p:cNvPr id="1359891" name="Oval 19"/>
          <p:cNvSpPr>
            <a:spLocks noChangeArrowheads="1"/>
          </p:cNvSpPr>
          <p:nvPr/>
        </p:nvSpPr>
        <p:spPr bwMode="auto">
          <a:xfrm>
            <a:off x="2514600" y="2590800"/>
            <a:ext cx="304800" cy="304800"/>
          </a:xfrm>
          <a:prstGeom prst="ellipse">
            <a:avLst/>
          </a:prstGeom>
          <a:solidFill>
            <a:schemeClr val="accent1"/>
          </a:solidFill>
          <a:ln w="9525">
            <a:solidFill>
              <a:schemeClr val="tx1"/>
            </a:solidFill>
            <a:round/>
            <a:headEnd/>
            <a:tailEnd/>
          </a:ln>
        </p:spPr>
        <p:txBody>
          <a:bodyPr wrap="none" anchor="ctr"/>
          <a:lstStyle>
            <a:lvl1pPr>
              <a:defRPr sz="3000" b="1">
                <a:solidFill>
                  <a:schemeClr val="tx1"/>
                </a:solidFill>
                <a:latin typeface="Arial" charset="0"/>
              </a:defRPr>
            </a:lvl1pPr>
            <a:lvl2pPr marL="742950" indent="-285750">
              <a:defRPr sz="3000" b="1">
                <a:solidFill>
                  <a:schemeClr val="tx1"/>
                </a:solidFill>
                <a:latin typeface="Arial" charset="0"/>
              </a:defRPr>
            </a:lvl2pPr>
            <a:lvl3pPr marL="1143000" indent="-228600">
              <a:defRPr sz="3000" b="1">
                <a:solidFill>
                  <a:schemeClr val="tx1"/>
                </a:solidFill>
                <a:latin typeface="Arial" charset="0"/>
              </a:defRPr>
            </a:lvl3pPr>
            <a:lvl4pPr marL="1600200" indent="-228600">
              <a:defRPr sz="3000" b="1">
                <a:solidFill>
                  <a:schemeClr val="tx1"/>
                </a:solidFill>
                <a:latin typeface="Arial" charset="0"/>
              </a:defRPr>
            </a:lvl4pPr>
            <a:lvl5pPr marL="2057400" indent="-228600">
              <a:defRPr sz="3000" b="1">
                <a:solidFill>
                  <a:schemeClr val="tx1"/>
                </a:solidFill>
                <a:latin typeface="Arial" charset="0"/>
              </a:defRPr>
            </a:lvl5pPr>
            <a:lvl6pPr marL="2514600" indent="-228600" eaLnBrk="0" fontAlgn="base" hangingPunct="0">
              <a:lnSpc>
                <a:spcPct val="90000"/>
              </a:lnSpc>
              <a:spcBef>
                <a:spcPct val="0"/>
              </a:spcBef>
              <a:spcAft>
                <a:spcPct val="0"/>
              </a:spcAft>
              <a:defRPr sz="3000" b="1">
                <a:solidFill>
                  <a:schemeClr val="tx1"/>
                </a:solidFill>
                <a:latin typeface="Arial" charset="0"/>
              </a:defRPr>
            </a:lvl6pPr>
            <a:lvl7pPr marL="2971800" indent="-228600" eaLnBrk="0" fontAlgn="base" hangingPunct="0">
              <a:lnSpc>
                <a:spcPct val="90000"/>
              </a:lnSpc>
              <a:spcBef>
                <a:spcPct val="0"/>
              </a:spcBef>
              <a:spcAft>
                <a:spcPct val="0"/>
              </a:spcAft>
              <a:defRPr sz="3000" b="1">
                <a:solidFill>
                  <a:schemeClr val="tx1"/>
                </a:solidFill>
                <a:latin typeface="Arial" charset="0"/>
              </a:defRPr>
            </a:lvl7pPr>
            <a:lvl8pPr marL="3429000" indent="-228600" eaLnBrk="0" fontAlgn="base" hangingPunct="0">
              <a:lnSpc>
                <a:spcPct val="90000"/>
              </a:lnSpc>
              <a:spcBef>
                <a:spcPct val="0"/>
              </a:spcBef>
              <a:spcAft>
                <a:spcPct val="0"/>
              </a:spcAft>
              <a:defRPr sz="3000" b="1">
                <a:solidFill>
                  <a:schemeClr val="tx1"/>
                </a:solidFill>
                <a:latin typeface="Arial" charset="0"/>
              </a:defRPr>
            </a:lvl8pPr>
            <a:lvl9pPr marL="3886200" indent="-228600" eaLnBrk="0" fontAlgn="base" hangingPunct="0">
              <a:lnSpc>
                <a:spcPct val="90000"/>
              </a:lnSpc>
              <a:spcBef>
                <a:spcPct val="0"/>
              </a:spcBef>
              <a:spcAft>
                <a:spcPct val="0"/>
              </a:spcAft>
              <a:defRPr sz="3000" b="1">
                <a:solidFill>
                  <a:schemeClr val="tx1"/>
                </a:solidFill>
                <a:latin typeface="Arial" charset="0"/>
              </a:defRPr>
            </a:lvl9pPr>
          </a:lstStyle>
          <a:p>
            <a:pPr algn="ctr"/>
            <a:r>
              <a:rPr lang="en-US" altLang="en-US" sz="1000"/>
              <a:t>2</a:t>
            </a:r>
          </a:p>
        </p:txBody>
      </p:sp>
      <p:sp>
        <p:nvSpPr>
          <p:cNvPr id="1359892" name="Oval 20"/>
          <p:cNvSpPr>
            <a:spLocks noChangeArrowheads="1"/>
          </p:cNvSpPr>
          <p:nvPr/>
        </p:nvSpPr>
        <p:spPr bwMode="auto">
          <a:xfrm>
            <a:off x="2514600" y="3286125"/>
            <a:ext cx="304800" cy="304800"/>
          </a:xfrm>
          <a:prstGeom prst="ellipse">
            <a:avLst/>
          </a:prstGeom>
          <a:solidFill>
            <a:schemeClr val="accent1"/>
          </a:solidFill>
          <a:ln w="9525">
            <a:solidFill>
              <a:schemeClr val="tx1"/>
            </a:solidFill>
            <a:round/>
            <a:headEnd/>
            <a:tailEnd/>
          </a:ln>
        </p:spPr>
        <p:txBody>
          <a:bodyPr wrap="none" anchor="ctr"/>
          <a:lstStyle>
            <a:lvl1pPr>
              <a:defRPr sz="3000" b="1">
                <a:solidFill>
                  <a:schemeClr val="tx1"/>
                </a:solidFill>
                <a:latin typeface="Arial" charset="0"/>
              </a:defRPr>
            </a:lvl1pPr>
            <a:lvl2pPr marL="742950" indent="-285750">
              <a:defRPr sz="3000" b="1">
                <a:solidFill>
                  <a:schemeClr val="tx1"/>
                </a:solidFill>
                <a:latin typeface="Arial" charset="0"/>
              </a:defRPr>
            </a:lvl2pPr>
            <a:lvl3pPr marL="1143000" indent="-228600">
              <a:defRPr sz="3000" b="1">
                <a:solidFill>
                  <a:schemeClr val="tx1"/>
                </a:solidFill>
                <a:latin typeface="Arial" charset="0"/>
              </a:defRPr>
            </a:lvl3pPr>
            <a:lvl4pPr marL="1600200" indent="-228600">
              <a:defRPr sz="3000" b="1">
                <a:solidFill>
                  <a:schemeClr val="tx1"/>
                </a:solidFill>
                <a:latin typeface="Arial" charset="0"/>
              </a:defRPr>
            </a:lvl4pPr>
            <a:lvl5pPr marL="2057400" indent="-228600">
              <a:defRPr sz="3000" b="1">
                <a:solidFill>
                  <a:schemeClr val="tx1"/>
                </a:solidFill>
                <a:latin typeface="Arial" charset="0"/>
              </a:defRPr>
            </a:lvl5pPr>
            <a:lvl6pPr marL="2514600" indent="-228600" eaLnBrk="0" fontAlgn="base" hangingPunct="0">
              <a:lnSpc>
                <a:spcPct val="90000"/>
              </a:lnSpc>
              <a:spcBef>
                <a:spcPct val="0"/>
              </a:spcBef>
              <a:spcAft>
                <a:spcPct val="0"/>
              </a:spcAft>
              <a:defRPr sz="3000" b="1">
                <a:solidFill>
                  <a:schemeClr val="tx1"/>
                </a:solidFill>
                <a:latin typeface="Arial" charset="0"/>
              </a:defRPr>
            </a:lvl6pPr>
            <a:lvl7pPr marL="2971800" indent="-228600" eaLnBrk="0" fontAlgn="base" hangingPunct="0">
              <a:lnSpc>
                <a:spcPct val="90000"/>
              </a:lnSpc>
              <a:spcBef>
                <a:spcPct val="0"/>
              </a:spcBef>
              <a:spcAft>
                <a:spcPct val="0"/>
              </a:spcAft>
              <a:defRPr sz="3000" b="1">
                <a:solidFill>
                  <a:schemeClr val="tx1"/>
                </a:solidFill>
                <a:latin typeface="Arial" charset="0"/>
              </a:defRPr>
            </a:lvl7pPr>
            <a:lvl8pPr marL="3429000" indent="-228600" eaLnBrk="0" fontAlgn="base" hangingPunct="0">
              <a:lnSpc>
                <a:spcPct val="90000"/>
              </a:lnSpc>
              <a:spcBef>
                <a:spcPct val="0"/>
              </a:spcBef>
              <a:spcAft>
                <a:spcPct val="0"/>
              </a:spcAft>
              <a:defRPr sz="3000" b="1">
                <a:solidFill>
                  <a:schemeClr val="tx1"/>
                </a:solidFill>
                <a:latin typeface="Arial" charset="0"/>
              </a:defRPr>
            </a:lvl8pPr>
            <a:lvl9pPr marL="3886200" indent="-228600" eaLnBrk="0" fontAlgn="base" hangingPunct="0">
              <a:lnSpc>
                <a:spcPct val="90000"/>
              </a:lnSpc>
              <a:spcBef>
                <a:spcPct val="0"/>
              </a:spcBef>
              <a:spcAft>
                <a:spcPct val="0"/>
              </a:spcAft>
              <a:defRPr sz="3000" b="1">
                <a:solidFill>
                  <a:schemeClr val="tx1"/>
                </a:solidFill>
                <a:latin typeface="Arial" charset="0"/>
              </a:defRPr>
            </a:lvl9pPr>
          </a:lstStyle>
          <a:p>
            <a:pPr algn="ctr"/>
            <a:r>
              <a:rPr lang="en-US" altLang="en-US" sz="1000"/>
              <a:t>3</a:t>
            </a:r>
          </a:p>
        </p:txBody>
      </p:sp>
      <p:sp>
        <p:nvSpPr>
          <p:cNvPr id="1359893" name="Oval 21"/>
          <p:cNvSpPr>
            <a:spLocks noChangeArrowheads="1"/>
          </p:cNvSpPr>
          <p:nvPr/>
        </p:nvSpPr>
        <p:spPr bwMode="auto">
          <a:xfrm>
            <a:off x="2514600" y="4038600"/>
            <a:ext cx="304800" cy="304800"/>
          </a:xfrm>
          <a:prstGeom prst="ellipse">
            <a:avLst/>
          </a:prstGeom>
          <a:solidFill>
            <a:schemeClr val="accent1"/>
          </a:solidFill>
          <a:ln w="9525">
            <a:solidFill>
              <a:schemeClr val="tx1"/>
            </a:solidFill>
            <a:round/>
            <a:headEnd/>
            <a:tailEnd/>
          </a:ln>
        </p:spPr>
        <p:txBody>
          <a:bodyPr wrap="none" anchor="ctr"/>
          <a:lstStyle>
            <a:lvl1pPr>
              <a:defRPr sz="3000" b="1">
                <a:solidFill>
                  <a:schemeClr val="tx1"/>
                </a:solidFill>
                <a:latin typeface="Arial" charset="0"/>
              </a:defRPr>
            </a:lvl1pPr>
            <a:lvl2pPr marL="742950" indent="-285750">
              <a:defRPr sz="3000" b="1">
                <a:solidFill>
                  <a:schemeClr val="tx1"/>
                </a:solidFill>
                <a:latin typeface="Arial" charset="0"/>
              </a:defRPr>
            </a:lvl2pPr>
            <a:lvl3pPr marL="1143000" indent="-228600">
              <a:defRPr sz="3000" b="1">
                <a:solidFill>
                  <a:schemeClr val="tx1"/>
                </a:solidFill>
                <a:latin typeface="Arial" charset="0"/>
              </a:defRPr>
            </a:lvl3pPr>
            <a:lvl4pPr marL="1600200" indent="-228600">
              <a:defRPr sz="3000" b="1">
                <a:solidFill>
                  <a:schemeClr val="tx1"/>
                </a:solidFill>
                <a:latin typeface="Arial" charset="0"/>
              </a:defRPr>
            </a:lvl4pPr>
            <a:lvl5pPr marL="2057400" indent="-228600">
              <a:defRPr sz="3000" b="1">
                <a:solidFill>
                  <a:schemeClr val="tx1"/>
                </a:solidFill>
                <a:latin typeface="Arial" charset="0"/>
              </a:defRPr>
            </a:lvl5pPr>
            <a:lvl6pPr marL="2514600" indent="-228600" eaLnBrk="0" fontAlgn="base" hangingPunct="0">
              <a:lnSpc>
                <a:spcPct val="90000"/>
              </a:lnSpc>
              <a:spcBef>
                <a:spcPct val="0"/>
              </a:spcBef>
              <a:spcAft>
                <a:spcPct val="0"/>
              </a:spcAft>
              <a:defRPr sz="3000" b="1">
                <a:solidFill>
                  <a:schemeClr val="tx1"/>
                </a:solidFill>
                <a:latin typeface="Arial" charset="0"/>
              </a:defRPr>
            </a:lvl6pPr>
            <a:lvl7pPr marL="2971800" indent="-228600" eaLnBrk="0" fontAlgn="base" hangingPunct="0">
              <a:lnSpc>
                <a:spcPct val="90000"/>
              </a:lnSpc>
              <a:spcBef>
                <a:spcPct val="0"/>
              </a:spcBef>
              <a:spcAft>
                <a:spcPct val="0"/>
              </a:spcAft>
              <a:defRPr sz="3000" b="1">
                <a:solidFill>
                  <a:schemeClr val="tx1"/>
                </a:solidFill>
                <a:latin typeface="Arial" charset="0"/>
              </a:defRPr>
            </a:lvl7pPr>
            <a:lvl8pPr marL="3429000" indent="-228600" eaLnBrk="0" fontAlgn="base" hangingPunct="0">
              <a:lnSpc>
                <a:spcPct val="90000"/>
              </a:lnSpc>
              <a:spcBef>
                <a:spcPct val="0"/>
              </a:spcBef>
              <a:spcAft>
                <a:spcPct val="0"/>
              </a:spcAft>
              <a:defRPr sz="3000" b="1">
                <a:solidFill>
                  <a:schemeClr val="tx1"/>
                </a:solidFill>
                <a:latin typeface="Arial" charset="0"/>
              </a:defRPr>
            </a:lvl8pPr>
            <a:lvl9pPr marL="3886200" indent="-228600" eaLnBrk="0" fontAlgn="base" hangingPunct="0">
              <a:lnSpc>
                <a:spcPct val="90000"/>
              </a:lnSpc>
              <a:spcBef>
                <a:spcPct val="0"/>
              </a:spcBef>
              <a:spcAft>
                <a:spcPct val="0"/>
              </a:spcAft>
              <a:defRPr sz="3000" b="1">
                <a:solidFill>
                  <a:schemeClr val="tx1"/>
                </a:solidFill>
                <a:latin typeface="Arial" charset="0"/>
              </a:defRPr>
            </a:lvl9pPr>
          </a:lstStyle>
          <a:p>
            <a:pPr algn="ctr"/>
            <a:r>
              <a:rPr lang="en-US" altLang="en-US" sz="1000"/>
              <a:t>4</a:t>
            </a:r>
          </a:p>
        </p:txBody>
      </p:sp>
      <p:sp>
        <p:nvSpPr>
          <p:cNvPr id="1359894" name="Oval 22"/>
          <p:cNvSpPr>
            <a:spLocks noChangeArrowheads="1"/>
          </p:cNvSpPr>
          <p:nvPr/>
        </p:nvSpPr>
        <p:spPr bwMode="auto">
          <a:xfrm>
            <a:off x="2514600" y="5105400"/>
            <a:ext cx="304800" cy="304800"/>
          </a:xfrm>
          <a:prstGeom prst="ellipse">
            <a:avLst/>
          </a:prstGeom>
          <a:solidFill>
            <a:schemeClr val="accent1"/>
          </a:solidFill>
          <a:ln w="9525">
            <a:solidFill>
              <a:schemeClr val="tx1"/>
            </a:solidFill>
            <a:round/>
            <a:headEnd/>
            <a:tailEnd/>
          </a:ln>
        </p:spPr>
        <p:txBody>
          <a:bodyPr wrap="none" anchor="ctr"/>
          <a:lstStyle>
            <a:lvl1pPr>
              <a:defRPr sz="3000" b="1">
                <a:solidFill>
                  <a:schemeClr val="tx1"/>
                </a:solidFill>
                <a:latin typeface="Arial" charset="0"/>
              </a:defRPr>
            </a:lvl1pPr>
            <a:lvl2pPr marL="742950" indent="-285750">
              <a:defRPr sz="3000" b="1">
                <a:solidFill>
                  <a:schemeClr val="tx1"/>
                </a:solidFill>
                <a:latin typeface="Arial" charset="0"/>
              </a:defRPr>
            </a:lvl2pPr>
            <a:lvl3pPr marL="1143000" indent="-228600">
              <a:defRPr sz="3000" b="1">
                <a:solidFill>
                  <a:schemeClr val="tx1"/>
                </a:solidFill>
                <a:latin typeface="Arial" charset="0"/>
              </a:defRPr>
            </a:lvl3pPr>
            <a:lvl4pPr marL="1600200" indent="-228600">
              <a:defRPr sz="3000" b="1">
                <a:solidFill>
                  <a:schemeClr val="tx1"/>
                </a:solidFill>
                <a:latin typeface="Arial" charset="0"/>
              </a:defRPr>
            </a:lvl4pPr>
            <a:lvl5pPr marL="2057400" indent="-228600">
              <a:defRPr sz="3000" b="1">
                <a:solidFill>
                  <a:schemeClr val="tx1"/>
                </a:solidFill>
                <a:latin typeface="Arial" charset="0"/>
              </a:defRPr>
            </a:lvl5pPr>
            <a:lvl6pPr marL="2514600" indent="-228600" eaLnBrk="0" fontAlgn="base" hangingPunct="0">
              <a:lnSpc>
                <a:spcPct val="90000"/>
              </a:lnSpc>
              <a:spcBef>
                <a:spcPct val="0"/>
              </a:spcBef>
              <a:spcAft>
                <a:spcPct val="0"/>
              </a:spcAft>
              <a:defRPr sz="3000" b="1">
                <a:solidFill>
                  <a:schemeClr val="tx1"/>
                </a:solidFill>
                <a:latin typeface="Arial" charset="0"/>
              </a:defRPr>
            </a:lvl6pPr>
            <a:lvl7pPr marL="2971800" indent="-228600" eaLnBrk="0" fontAlgn="base" hangingPunct="0">
              <a:lnSpc>
                <a:spcPct val="90000"/>
              </a:lnSpc>
              <a:spcBef>
                <a:spcPct val="0"/>
              </a:spcBef>
              <a:spcAft>
                <a:spcPct val="0"/>
              </a:spcAft>
              <a:defRPr sz="3000" b="1">
                <a:solidFill>
                  <a:schemeClr val="tx1"/>
                </a:solidFill>
                <a:latin typeface="Arial" charset="0"/>
              </a:defRPr>
            </a:lvl7pPr>
            <a:lvl8pPr marL="3429000" indent="-228600" eaLnBrk="0" fontAlgn="base" hangingPunct="0">
              <a:lnSpc>
                <a:spcPct val="90000"/>
              </a:lnSpc>
              <a:spcBef>
                <a:spcPct val="0"/>
              </a:spcBef>
              <a:spcAft>
                <a:spcPct val="0"/>
              </a:spcAft>
              <a:defRPr sz="3000" b="1">
                <a:solidFill>
                  <a:schemeClr val="tx1"/>
                </a:solidFill>
                <a:latin typeface="Arial" charset="0"/>
              </a:defRPr>
            </a:lvl8pPr>
            <a:lvl9pPr marL="3886200" indent="-228600" eaLnBrk="0" fontAlgn="base" hangingPunct="0">
              <a:lnSpc>
                <a:spcPct val="90000"/>
              </a:lnSpc>
              <a:spcBef>
                <a:spcPct val="0"/>
              </a:spcBef>
              <a:spcAft>
                <a:spcPct val="0"/>
              </a:spcAft>
              <a:defRPr sz="3000" b="1">
                <a:solidFill>
                  <a:schemeClr val="tx1"/>
                </a:solidFill>
                <a:latin typeface="Arial" charset="0"/>
              </a:defRPr>
            </a:lvl9pPr>
          </a:lstStyle>
          <a:p>
            <a:pPr algn="ctr"/>
            <a:r>
              <a:rPr lang="en-US" altLang="en-US" sz="1000"/>
              <a:t>5</a:t>
            </a:r>
          </a:p>
        </p:txBody>
      </p:sp>
      <p:sp>
        <p:nvSpPr>
          <p:cNvPr id="101399" name="Text Box 23"/>
          <p:cNvSpPr txBox="1">
            <a:spLocks noChangeArrowheads="1"/>
          </p:cNvSpPr>
          <p:nvPr/>
        </p:nvSpPr>
        <p:spPr bwMode="auto">
          <a:xfrm>
            <a:off x="7258050" y="2809875"/>
            <a:ext cx="1581150" cy="9159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3000" b="1">
                <a:solidFill>
                  <a:schemeClr val="tx1"/>
                </a:solidFill>
                <a:latin typeface="Arial" charset="0"/>
              </a:defRPr>
            </a:lvl1pPr>
            <a:lvl2pPr marL="742950" indent="-285750">
              <a:defRPr sz="3000" b="1">
                <a:solidFill>
                  <a:schemeClr val="tx1"/>
                </a:solidFill>
                <a:latin typeface="Arial" charset="0"/>
              </a:defRPr>
            </a:lvl2pPr>
            <a:lvl3pPr marL="1143000" indent="-228600">
              <a:defRPr sz="3000" b="1">
                <a:solidFill>
                  <a:schemeClr val="tx1"/>
                </a:solidFill>
                <a:latin typeface="Arial" charset="0"/>
              </a:defRPr>
            </a:lvl3pPr>
            <a:lvl4pPr marL="1600200" indent="-228600">
              <a:defRPr sz="3000" b="1">
                <a:solidFill>
                  <a:schemeClr val="tx1"/>
                </a:solidFill>
                <a:latin typeface="Arial" charset="0"/>
              </a:defRPr>
            </a:lvl4pPr>
            <a:lvl5pPr marL="2057400" indent="-228600">
              <a:defRPr sz="3000" b="1">
                <a:solidFill>
                  <a:schemeClr val="tx1"/>
                </a:solidFill>
                <a:latin typeface="Arial" charset="0"/>
              </a:defRPr>
            </a:lvl5pPr>
            <a:lvl6pPr marL="2514600" indent="-228600" eaLnBrk="0" fontAlgn="base" hangingPunct="0">
              <a:lnSpc>
                <a:spcPct val="90000"/>
              </a:lnSpc>
              <a:spcBef>
                <a:spcPct val="0"/>
              </a:spcBef>
              <a:spcAft>
                <a:spcPct val="0"/>
              </a:spcAft>
              <a:defRPr sz="3000" b="1">
                <a:solidFill>
                  <a:schemeClr val="tx1"/>
                </a:solidFill>
                <a:latin typeface="Arial" charset="0"/>
              </a:defRPr>
            </a:lvl6pPr>
            <a:lvl7pPr marL="2971800" indent="-228600" eaLnBrk="0" fontAlgn="base" hangingPunct="0">
              <a:lnSpc>
                <a:spcPct val="90000"/>
              </a:lnSpc>
              <a:spcBef>
                <a:spcPct val="0"/>
              </a:spcBef>
              <a:spcAft>
                <a:spcPct val="0"/>
              </a:spcAft>
              <a:defRPr sz="3000" b="1">
                <a:solidFill>
                  <a:schemeClr val="tx1"/>
                </a:solidFill>
                <a:latin typeface="Arial" charset="0"/>
              </a:defRPr>
            </a:lvl7pPr>
            <a:lvl8pPr marL="3429000" indent="-228600" eaLnBrk="0" fontAlgn="base" hangingPunct="0">
              <a:lnSpc>
                <a:spcPct val="90000"/>
              </a:lnSpc>
              <a:spcBef>
                <a:spcPct val="0"/>
              </a:spcBef>
              <a:spcAft>
                <a:spcPct val="0"/>
              </a:spcAft>
              <a:defRPr sz="3000" b="1">
                <a:solidFill>
                  <a:schemeClr val="tx1"/>
                </a:solidFill>
                <a:latin typeface="Arial" charset="0"/>
              </a:defRPr>
            </a:lvl8pPr>
            <a:lvl9pPr marL="3886200" indent="-228600" eaLnBrk="0" fontAlgn="base" hangingPunct="0">
              <a:lnSpc>
                <a:spcPct val="90000"/>
              </a:lnSpc>
              <a:spcBef>
                <a:spcPct val="0"/>
              </a:spcBef>
              <a:spcAft>
                <a:spcPct val="0"/>
              </a:spcAft>
              <a:defRPr sz="3000" b="1">
                <a:solidFill>
                  <a:schemeClr val="tx1"/>
                </a:solidFill>
                <a:latin typeface="Arial" charset="0"/>
              </a:defRPr>
            </a:lvl9pPr>
          </a:lstStyle>
          <a:p>
            <a:pPr algn="ctr">
              <a:spcBef>
                <a:spcPct val="50000"/>
              </a:spcBef>
            </a:pPr>
            <a:r>
              <a:rPr lang="en-US" altLang="en-US" sz="1600"/>
              <a:t>SSL VPN enabled ISR router</a:t>
            </a:r>
          </a:p>
        </p:txBody>
      </p:sp>
      <p:pic>
        <p:nvPicPr>
          <p:cNvPr id="101400" name="Picture 2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96200" y="3581400"/>
            <a:ext cx="760413" cy="59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mc:Choice xmlns:p14="http://schemas.microsoft.com/office/powerpoint/2010/main" Requires="p14">
          <p:contentPart p14:bwMode="auto" r:id="rId5">
            <p14:nvContentPartPr>
              <p14:cNvPr id="2" name="Ink 1">
                <a:extLst>
                  <a:ext uri="{FF2B5EF4-FFF2-40B4-BE49-F238E27FC236}">
                    <a16:creationId xmlns:a16="http://schemas.microsoft.com/office/drawing/2014/main" id="{32331EB3-22FE-4ADA-8262-F648BE369F85}"/>
                  </a:ext>
                </a:extLst>
              </p14:cNvPr>
              <p14:cNvContentPartPr/>
              <p14:nvPr/>
            </p14:nvContentPartPr>
            <p14:xfrm>
              <a:off x="4466160" y="1849320"/>
              <a:ext cx="4268160" cy="2588040"/>
            </p14:xfrm>
          </p:contentPart>
        </mc:Choice>
        <mc:Fallback>
          <p:pic>
            <p:nvPicPr>
              <p:cNvPr id="2" name="Ink 1">
                <a:extLst>
                  <a:ext uri="{FF2B5EF4-FFF2-40B4-BE49-F238E27FC236}">
                    <a16:creationId xmlns:a16="http://schemas.microsoft.com/office/drawing/2014/main" id="{32331EB3-22FE-4ADA-8262-F648BE369F85}"/>
                  </a:ext>
                </a:extLst>
              </p:cNvPr>
              <p:cNvPicPr/>
              <p:nvPr/>
            </p:nvPicPr>
            <p:blipFill>
              <a:blip r:embed="rId6"/>
              <a:stretch>
                <a:fillRect/>
              </a:stretch>
            </p:blipFill>
            <p:spPr>
              <a:xfrm>
                <a:off x="4456800" y="1839960"/>
                <a:ext cx="4286880" cy="2606760"/>
              </a:xfrm>
              <a:prstGeom prst="rect">
                <a:avLst/>
              </a:prstGeom>
            </p:spPr>
          </p:pic>
        </mc:Fallback>
      </mc:AlternateContent>
    </p:spTree>
    <p:extLst>
      <p:ext uri="{BB962C8B-B14F-4D97-AF65-F5344CB8AC3E}">
        <p14:creationId xmlns:p14="http://schemas.microsoft.com/office/powerpoint/2010/main" val="77331984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mph" presetSubtype="0" fill="hold" grpId="0" nodeType="afterEffect">
                                  <p:stCondLst>
                                    <p:cond delay="0"/>
                                  </p:stCondLst>
                                  <p:childTnLst>
                                    <p:animEffect transition="out" filter="fade">
                                      <p:cBhvr>
                                        <p:cTn id="6" dur="500" tmFilter="0, 0; .2, .5; .8, .5; 1, 0"/>
                                        <p:tgtEl>
                                          <p:spTgt spid="1359890"/>
                                        </p:tgtEl>
                                      </p:cBhvr>
                                    </p:animEffect>
                                    <p:animScale>
                                      <p:cBhvr>
                                        <p:cTn id="7" dur="250" autoRev="1" fill="hold"/>
                                        <p:tgtEl>
                                          <p:spTgt spid="1359890"/>
                                        </p:tgtEl>
                                      </p:cBhvr>
                                      <p:by x="105000" y="105000"/>
                                    </p:animScale>
                                  </p:childTnLst>
                                </p:cTn>
                              </p:par>
                            </p:childTnLst>
                          </p:cTn>
                        </p:par>
                        <p:par>
                          <p:cTn id="8" fill="hold" nodeType="afterGroup">
                            <p:stCondLst>
                              <p:cond delay="500"/>
                            </p:stCondLst>
                            <p:childTnLst>
                              <p:par>
                                <p:cTn id="9" presetID="1" presetClass="entr" presetSubtype="0" fill="hold" grpId="0" nodeType="afterEffect">
                                  <p:stCondLst>
                                    <p:cond delay="0"/>
                                  </p:stCondLst>
                                  <p:iterate type="wd">
                                    <p:tmAbs val="200"/>
                                  </p:iterate>
                                  <p:childTnLst>
                                    <p:set>
                                      <p:cBhvr>
                                        <p:cTn id="10" dur="1" fill="hold">
                                          <p:stCondLst>
                                            <p:cond delay="0"/>
                                          </p:stCondLst>
                                        </p:cTn>
                                        <p:tgtEl>
                                          <p:spTgt spid="1359882"/>
                                        </p:tgtEl>
                                        <p:attrNameLst>
                                          <p:attrName>style.visibility</p:attrName>
                                        </p:attrNameLst>
                                      </p:cBhvr>
                                      <p:to>
                                        <p:strVal val="visible"/>
                                      </p:to>
                                    </p:set>
                                  </p:childTnLst>
                                </p:cTn>
                              </p:par>
                            </p:childTnLst>
                          </p:cTn>
                        </p:par>
                        <p:par>
                          <p:cTn id="11" fill="hold" nodeType="afterGroup">
                            <p:stCondLst>
                              <p:cond delay="1901"/>
                            </p:stCondLst>
                            <p:childTnLst>
                              <p:par>
                                <p:cTn id="12" presetID="26" presetClass="emph" presetSubtype="0" fill="hold" grpId="0" nodeType="afterEffect">
                                  <p:stCondLst>
                                    <p:cond delay="0"/>
                                  </p:stCondLst>
                                  <p:childTnLst>
                                    <p:animEffect transition="out" filter="fade">
                                      <p:cBhvr>
                                        <p:cTn id="13" dur="500" tmFilter="0, 0; .2, .5; .8, .5; 1, 0"/>
                                        <p:tgtEl>
                                          <p:spTgt spid="1359891"/>
                                        </p:tgtEl>
                                      </p:cBhvr>
                                    </p:animEffect>
                                    <p:animScale>
                                      <p:cBhvr>
                                        <p:cTn id="14" dur="250" autoRev="1" fill="hold"/>
                                        <p:tgtEl>
                                          <p:spTgt spid="1359891"/>
                                        </p:tgtEl>
                                      </p:cBhvr>
                                      <p:by x="105000" y="105000"/>
                                    </p:animScale>
                                  </p:childTnLst>
                                </p:cTn>
                              </p:par>
                            </p:childTnLst>
                          </p:cTn>
                        </p:par>
                        <p:par>
                          <p:cTn id="15" fill="hold" nodeType="afterGroup">
                            <p:stCondLst>
                              <p:cond delay="2401"/>
                            </p:stCondLst>
                            <p:childTnLst>
                              <p:par>
                                <p:cTn id="16" presetID="1" presetClass="entr" presetSubtype="0" fill="hold" grpId="0" nodeType="afterEffect">
                                  <p:stCondLst>
                                    <p:cond delay="0"/>
                                  </p:stCondLst>
                                  <p:iterate type="wd">
                                    <p:tmAbs val="200"/>
                                  </p:iterate>
                                  <p:childTnLst>
                                    <p:set>
                                      <p:cBhvr>
                                        <p:cTn id="17" dur="1" fill="hold">
                                          <p:stCondLst>
                                            <p:cond delay="0"/>
                                          </p:stCondLst>
                                        </p:cTn>
                                        <p:tgtEl>
                                          <p:spTgt spid="1359884"/>
                                        </p:tgtEl>
                                        <p:attrNameLst>
                                          <p:attrName>style.visibility</p:attrName>
                                        </p:attrNameLst>
                                      </p:cBhvr>
                                      <p:to>
                                        <p:strVal val="visible"/>
                                      </p:to>
                                    </p:set>
                                  </p:childTnLst>
                                </p:cTn>
                              </p:par>
                            </p:childTnLst>
                          </p:cTn>
                        </p:par>
                        <p:par>
                          <p:cTn id="18" fill="hold" nodeType="afterGroup">
                            <p:stCondLst>
                              <p:cond delay="3802"/>
                            </p:stCondLst>
                            <p:childTnLst>
                              <p:par>
                                <p:cTn id="19" presetID="26" presetClass="emph" presetSubtype="0" fill="hold" grpId="0" nodeType="afterEffect">
                                  <p:stCondLst>
                                    <p:cond delay="0"/>
                                  </p:stCondLst>
                                  <p:childTnLst>
                                    <p:animEffect transition="out" filter="fade">
                                      <p:cBhvr>
                                        <p:cTn id="20" dur="500" tmFilter="0, 0; .2, .5; .8, .5; 1, 0"/>
                                        <p:tgtEl>
                                          <p:spTgt spid="1359892"/>
                                        </p:tgtEl>
                                      </p:cBhvr>
                                    </p:animEffect>
                                    <p:animScale>
                                      <p:cBhvr>
                                        <p:cTn id="21" dur="250" autoRev="1" fill="hold"/>
                                        <p:tgtEl>
                                          <p:spTgt spid="1359892"/>
                                        </p:tgtEl>
                                      </p:cBhvr>
                                      <p:by x="105000" y="105000"/>
                                    </p:animScale>
                                  </p:childTnLst>
                                </p:cTn>
                              </p:par>
                            </p:childTnLst>
                          </p:cTn>
                        </p:par>
                        <p:par>
                          <p:cTn id="22" fill="hold" nodeType="afterGroup">
                            <p:stCondLst>
                              <p:cond delay="4302"/>
                            </p:stCondLst>
                            <p:childTnLst>
                              <p:par>
                                <p:cTn id="23" presetID="1" presetClass="entr" presetSubtype="0" fill="hold" grpId="0" nodeType="afterEffect">
                                  <p:stCondLst>
                                    <p:cond delay="0"/>
                                  </p:stCondLst>
                                  <p:iterate type="wd">
                                    <p:tmAbs val="200"/>
                                  </p:iterate>
                                  <p:childTnLst>
                                    <p:set>
                                      <p:cBhvr>
                                        <p:cTn id="24" dur="1" fill="hold">
                                          <p:stCondLst>
                                            <p:cond delay="0"/>
                                          </p:stCondLst>
                                        </p:cTn>
                                        <p:tgtEl>
                                          <p:spTgt spid="1359889"/>
                                        </p:tgtEl>
                                        <p:attrNameLst>
                                          <p:attrName>style.visibility</p:attrName>
                                        </p:attrNameLst>
                                      </p:cBhvr>
                                      <p:to>
                                        <p:strVal val="visible"/>
                                      </p:to>
                                    </p:set>
                                  </p:childTnLst>
                                </p:cTn>
                              </p:par>
                            </p:childTnLst>
                          </p:cTn>
                        </p:par>
                        <p:par>
                          <p:cTn id="25" fill="hold" nodeType="afterGroup">
                            <p:stCondLst>
                              <p:cond delay="5303"/>
                            </p:stCondLst>
                            <p:childTnLst>
                              <p:par>
                                <p:cTn id="26" presetID="26" presetClass="emph" presetSubtype="0" fill="hold" grpId="0" nodeType="afterEffect">
                                  <p:stCondLst>
                                    <p:cond delay="0"/>
                                  </p:stCondLst>
                                  <p:childTnLst>
                                    <p:animEffect transition="out" filter="fade">
                                      <p:cBhvr>
                                        <p:cTn id="27" dur="500" tmFilter="0, 0; .2, .5; .8, .5; 1, 0"/>
                                        <p:tgtEl>
                                          <p:spTgt spid="1359893"/>
                                        </p:tgtEl>
                                      </p:cBhvr>
                                    </p:animEffect>
                                    <p:animScale>
                                      <p:cBhvr>
                                        <p:cTn id="28" dur="250" autoRev="1" fill="hold"/>
                                        <p:tgtEl>
                                          <p:spTgt spid="1359893"/>
                                        </p:tgtEl>
                                      </p:cBhvr>
                                      <p:by x="105000" y="105000"/>
                                    </p:animScale>
                                  </p:childTnLst>
                                </p:cTn>
                              </p:par>
                            </p:childTnLst>
                          </p:cTn>
                        </p:par>
                        <p:par>
                          <p:cTn id="29" fill="hold" nodeType="afterGroup">
                            <p:stCondLst>
                              <p:cond delay="5803"/>
                            </p:stCondLst>
                            <p:childTnLst>
                              <p:par>
                                <p:cTn id="30" presetID="1" presetClass="entr" presetSubtype="0" fill="hold" grpId="0" nodeType="afterEffect">
                                  <p:stCondLst>
                                    <p:cond delay="0"/>
                                  </p:stCondLst>
                                  <p:iterate type="wd">
                                    <p:tmAbs val="200"/>
                                  </p:iterate>
                                  <p:childTnLst>
                                    <p:set>
                                      <p:cBhvr>
                                        <p:cTn id="31" dur="1" fill="hold">
                                          <p:stCondLst>
                                            <p:cond delay="0"/>
                                          </p:stCondLst>
                                        </p:cTn>
                                        <p:tgtEl>
                                          <p:spTgt spid="1359886"/>
                                        </p:tgtEl>
                                        <p:attrNameLst>
                                          <p:attrName>style.visibility</p:attrName>
                                        </p:attrNameLst>
                                      </p:cBhvr>
                                      <p:to>
                                        <p:strVal val="visible"/>
                                      </p:to>
                                    </p:set>
                                  </p:childTnLst>
                                </p:cTn>
                              </p:par>
                            </p:childTnLst>
                          </p:cTn>
                        </p:par>
                        <p:par>
                          <p:cTn id="32" fill="hold" nodeType="afterGroup">
                            <p:stCondLst>
                              <p:cond delay="8804"/>
                            </p:stCondLst>
                            <p:childTnLst>
                              <p:par>
                                <p:cTn id="33" presetID="26" presetClass="emph" presetSubtype="0" fill="hold" grpId="0" nodeType="afterEffect">
                                  <p:stCondLst>
                                    <p:cond delay="0"/>
                                  </p:stCondLst>
                                  <p:childTnLst>
                                    <p:animEffect transition="out" filter="fade">
                                      <p:cBhvr>
                                        <p:cTn id="34" dur="500" tmFilter="0, 0; .2, .5; .8, .5; 1, 0"/>
                                        <p:tgtEl>
                                          <p:spTgt spid="1359894"/>
                                        </p:tgtEl>
                                      </p:cBhvr>
                                    </p:animEffect>
                                    <p:animScale>
                                      <p:cBhvr>
                                        <p:cTn id="35" dur="250" autoRev="1" fill="hold"/>
                                        <p:tgtEl>
                                          <p:spTgt spid="1359894"/>
                                        </p:tgtEl>
                                      </p:cBhvr>
                                      <p:by x="105000" y="105000"/>
                                    </p:animScale>
                                  </p:childTnLst>
                                </p:cTn>
                              </p:par>
                            </p:childTnLst>
                          </p:cTn>
                        </p:par>
                        <p:par>
                          <p:cTn id="36" fill="hold" nodeType="afterGroup">
                            <p:stCondLst>
                              <p:cond delay="9304"/>
                            </p:stCondLst>
                            <p:childTnLst>
                              <p:par>
                                <p:cTn id="37" presetID="1" presetClass="entr" presetSubtype="0" fill="hold" grpId="0" nodeType="afterEffect">
                                  <p:stCondLst>
                                    <p:cond delay="0"/>
                                  </p:stCondLst>
                                  <p:iterate type="wd">
                                    <p:tmAbs val="200"/>
                                  </p:iterate>
                                  <p:childTnLst>
                                    <p:set>
                                      <p:cBhvr>
                                        <p:cTn id="38" dur="1" fill="hold">
                                          <p:stCondLst>
                                            <p:cond delay="0"/>
                                          </p:stCondLst>
                                        </p:cTn>
                                        <p:tgtEl>
                                          <p:spTgt spid="135988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9882" grpId="0" animBg="1"/>
      <p:bldP spid="1359884" grpId="0" animBg="1"/>
      <p:bldP spid="1359886" grpId="0" animBg="1"/>
      <p:bldP spid="1359888" grpId="0" animBg="1"/>
      <p:bldP spid="1359889" grpId="0" animBg="1"/>
      <p:bldP spid="1359890" grpId="0" animBg="1"/>
      <p:bldP spid="1359891" grpId="0" animBg="1"/>
      <p:bldP spid="1359892" grpId="0" animBg="1"/>
      <p:bldP spid="1359893" grpId="0" animBg="1"/>
      <p:bldP spid="1359894"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spect="1" noChangeArrowheads="1"/>
          </p:cNvSpPr>
          <p:nvPr>
            <p:ph type="title"/>
          </p:nvPr>
        </p:nvSpPr>
        <p:spPr/>
        <p:txBody>
          <a:bodyPr/>
          <a:lstStyle/>
          <a:p>
            <a:r>
              <a:rPr lang="en-US" altLang="en-US"/>
              <a:t>SSL VPN Design Considerations</a:t>
            </a:r>
          </a:p>
        </p:txBody>
      </p:sp>
      <p:sp>
        <p:nvSpPr>
          <p:cNvPr id="102403" name="Content Placeholder 3"/>
          <p:cNvSpPr>
            <a:spLocks noGrp="1"/>
          </p:cNvSpPr>
          <p:nvPr>
            <p:ph sz="half" idx="1"/>
          </p:nvPr>
        </p:nvSpPr>
        <p:spPr/>
        <p:txBody>
          <a:bodyPr/>
          <a:lstStyle/>
          <a:p>
            <a:r>
              <a:rPr lang="en-US" altLang="en-US"/>
              <a:t>User connectivity</a:t>
            </a:r>
          </a:p>
          <a:p>
            <a:r>
              <a:rPr lang="en-US" altLang="en-US"/>
              <a:t>Router feature</a:t>
            </a:r>
          </a:p>
          <a:p>
            <a:r>
              <a:rPr lang="en-US" altLang="en-US"/>
              <a:t>Infrastructure planning</a:t>
            </a:r>
          </a:p>
          <a:p>
            <a:r>
              <a:rPr lang="en-US" altLang="en-US"/>
              <a:t>Implementation scope</a:t>
            </a:r>
          </a:p>
        </p:txBody>
      </p:sp>
      <p:pic>
        <p:nvPicPr>
          <p:cNvPr id="10240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1754188"/>
            <a:ext cx="3962400" cy="3198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F170D6CE-FF2D-44C1-99E6-99B94F9E7F14}"/>
                  </a:ext>
                </a:extLst>
              </p14:cNvPr>
              <p14:cNvContentPartPr/>
              <p14:nvPr/>
            </p14:nvContentPartPr>
            <p14:xfrm>
              <a:off x="633600" y="4284360"/>
              <a:ext cx="3589560" cy="1300680"/>
            </p14:xfrm>
          </p:contentPart>
        </mc:Choice>
        <mc:Fallback>
          <p:pic>
            <p:nvPicPr>
              <p:cNvPr id="2" name="Ink 1">
                <a:extLst>
                  <a:ext uri="{FF2B5EF4-FFF2-40B4-BE49-F238E27FC236}">
                    <a16:creationId xmlns:a16="http://schemas.microsoft.com/office/drawing/2014/main" id="{F170D6CE-FF2D-44C1-99E6-99B94F9E7F14}"/>
                  </a:ext>
                </a:extLst>
              </p:cNvPr>
              <p:cNvPicPr/>
              <p:nvPr/>
            </p:nvPicPr>
            <p:blipFill>
              <a:blip r:embed="rId5"/>
              <a:stretch>
                <a:fillRect/>
              </a:stretch>
            </p:blipFill>
            <p:spPr>
              <a:xfrm>
                <a:off x="624240" y="4275000"/>
                <a:ext cx="3608280" cy="131940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3" name="Ink 2">
                <a:extLst>
                  <a:ext uri="{FF2B5EF4-FFF2-40B4-BE49-F238E27FC236}">
                    <a16:creationId xmlns:a16="http://schemas.microsoft.com/office/drawing/2014/main" id="{14B1718E-1DDF-4C3F-87F7-36D558843F57}"/>
                  </a:ext>
                </a:extLst>
              </p14:cNvPr>
              <p14:cNvContentPartPr/>
              <p14:nvPr/>
            </p14:nvContentPartPr>
            <p14:xfrm>
              <a:off x="771480" y="264240"/>
              <a:ext cx="6706440" cy="5833800"/>
            </p14:xfrm>
          </p:contentPart>
        </mc:Choice>
        <mc:Fallback>
          <p:pic>
            <p:nvPicPr>
              <p:cNvPr id="3" name="Ink 2">
                <a:extLst>
                  <a:ext uri="{FF2B5EF4-FFF2-40B4-BE49-F238E27FC236}">
                    <a16:creationId xmlns:a16="http://schemas.microsoft.com/office/drawing/2014/main" id="{14B1718E-1DDF-4C3F-87F7-36D558843F57}"/>
                  </a:ext>
                </a:extLst>
              </p:cNvPr>
              <p:cNvPicPr/>
              <p:nvPr/>
            </p:nvPicPr>
            <p:blipFill>
              <a:blip r:embed="rId7"/>
              <a:stretch>
                <a:fillRect/>
              </a:stretch>
            </p:blipFill>
            <p:spPr>
              <a:xfrm>
                <a:off x="762120" y="254880"/>
                <a:ext cx="6725160" cy="5852520"/>
              </a:xfrm>
              <a:prstGeom prst="rect">
                <a:avLst/>
              </a:prstGeom>
            </p:spPr>
          </p:pic>
        </mc:Fallback>
      </mc:AlternateContent>
    </p:spTree>
    <p:extLst>
      <p:ext uri="{BB962C8B-B14F-4D97-AF65-F5344CB8AC3E}">
        <p14:creationId xmlns:p14="http://schemas.microsoft.com/office/powerpoint/2010/main" val="14041964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spect="1" noChangeArrowheads="1"/>
          </p:cNvSpPr>
          <p:nvPr>
            <p:ph type="title"/>
          </p:nvPr>
        </p:nvSpPr>
        <p:spPr>
          <a:xfrm>
            <a:off x="628650" y="133304"/>
            <a:ext cx="7886700" cy="1325563"/>
          </a:xfrm>
        </p:spPr>
        <p:txBody>
          <a:bodyPr/>
          <a:lstStyle/>
          <a:p>
            <a:r>
              <a:rPr lang="en-US" altLang="en-US" dirty="0"/>
              <a:t>Types of VPN Networks – based on access methods</a:t>
            </a:r>
          </a:p>
        </p:txBody>
      </p:sp>
      <p:sp>
        <p:nvSpPr>
          <p:cNvPr id="18435" name="Oval 73"/>
          <p:cNvSpPr>
            <a:spLocks noChangeArrowheads="1"/>
          </p:cNvSpPr>
          <p:nvPr/>
        </p:nvSpPr>
        <p:spPr bwMode="auto">
          <a:xfrm rot="3541397">
            <a:off x="4559300" y="1111250"/>
            <a:ext cx="1584325" cy="2282825"/>
          </a:xfrm>
          <a:prstGeom prst="ellipse">
            <a:avLst/>
          </a:prstGeom>
          <a:solidFill>
            <a:srgbClr val="FFCC99"/>
          </a:solidFill>
          <a:ln w="9525">
            <a:solidFill>
              <a:schemeClr val="tx1"/>
            </a:solidFill>
            <a:round/>
            <a:headEnd/>
            <a:tailEnd/>
          </a:ln>
        </p:spPr>
        <p:txBody>
          <a:bodyPr wrap="none" anchor="ctr"/>
          <a:lstStyle>
            <a:lvl1pPr>
              <a:defRPr sz="3000" b="1">
                <a:solidFill>
                  <a:schemeClr val="tx1"/>
                </a:solidFill>
                <a:latin typeface="Arial" charset="0"/>
              </a:defRPr>
            </a:lvl1pPr>
            <a:lvl2pPr marL="742950" indent="-285750">
              <a:defRPr sz="3000" b="1">
                <a:solidFill>
                  <a:schemeClr val="tx1"/>
                </a:solidFill>
                <a:latin typeface="Arial" charset="0"/>
              </a:defRPr>
            </a:lvl2pPr>
            <a:lvl3pPr marL="1143000" indent="-228600">
              <a:defRPr sz="3000" b="1">
                <a:solidFill>
                  <a:schemeClr val="tx1"/>
                </a:solidFill>
                <a:latin typeface="Arial" charset="0"/>
              </a:defRPr>
            </a:lvl3pPr>
            <a:lvl4pPr marL="1600200" indent="-228600">
              <a:defRPr sz="3000" b="1">
                <a:solidFill>
                  <a:schemeClr val="tx1"/>
                </a:solidFill>
                <a:latin typeface="Arial" charset="0"/>
              </a:defRPr>
            </a:lvl4pPr>
            <a:lvl5pPr marL="2057400" indent="-228600">
              <a:defRPr sz="3000" b="1">
                <a:solidFill>
                  <a:schemeClr val="tx1"/>
                </a:solidFill>
                <a:latin typeface="Arial" charset="0"/>
              </a:defRPr>
            </a:lvl5pPr>
            <a:lvl6pPr marL="2514600" indent="-228600" eaLnBrk="0" fontAlgn="base" hangingPunct="0">
              <a:lnSpc>
                <a:spcPct val="90000"/>
              </a:lnSpc>
              <a:spcBef>
                <a:spcPct val="0"/>
              </a:spcBef>
              <a:spcAft>
                <a:spcPct val="0"/>
              </a:spcAft>
              <a:defRPr sz="3000" b="1">
                <a:solidFill>
                  <a:schemeClr val="tx1"/>
                </a:solidFill>
                <a:latin typeface="Arial" charset="0"/>
              </a:defRPr>
            </a:lvl6pPr>
            <a:lvl7pPr marL="2971800" indent="-228600" eaLnBrk="0" fontAlgn="base" hangingPunct="0">
              <a:lnSpc>
                <a:spcPct val="90000"/>
              </a:lnSpc>
              <a:spcBef>
                <a:spcPct val="0"/>
              </a:spcBef>
              <a:spcAft>
                <a:spcPct val="0"/>
              </a:spcAft>
              <a:defRPr sz="3000" b="1">
                <a:solidFill>
                  <a:schemeClr val="tx1"/>
                </a:solidFill>
                <a:latin typeface="Arial" charset="0"/>
              </a:defRPr>
            </a:lvl7pPr>
            <a:lvl8pPr marL="3429000" indent="-228600" eaLnBrk="0" fontAlgn="base" hangingPunct="0">
              <a:lnSpc>
                <a:spcPct val="90000"/>
              </a:lnSpc>
              <a:spcBef>
                <a:spcPct val="0"/>
              </a:spcBef>
              <a:spcAft>
                <a:spcPct val="0"/>
              </a:spcAft>
              <a:defRPr sz="3000" b="1">
                <a:solidFill>
                  <a:schemeClr val="tx1"/>
                </a:solidFill>
                <a:latin typeface="Arial" charset="0"/>
              </a:defRPr>
            </a:lvl8pPr>
            <a:lvl9pPr marL="3886200" indent="-228600" eaLnBrk="0" fontAlgn="base" hangingPunct="0">
              <a:lnSpc>
                <a:spcPct val="90000"/>
              </a:lnSpc>
              <a:spcBef>
                <a:spcPct val="0"/>
              </a:spcBef>
              <a:spcAft>
                <a:spcPct val="0"/>
              </a:spcAft>
              <a:defRPr sz="3000" b="1">
                <a:solidFill>
                  <a:schemeClr val="tx1"/>
                </a:solidFill>
                <a:latin typeface="Arial" charset="0"/>
              </a:defRPr>
            </a:lvl9pPr>
          </a:lstStyle>
          <a:p>
            <a:endParaRPr lang="en-US" altLang="en-US"/>
          </a:p>
        </p:txBody>
      </p:sp>
      <p:sp>
        <p:nvSpPr>
          <p:cNvPr id="18436" name="Oval 72"/>
          <p:cNvSpPr>
            <a:spLocks noChangeArrowheads="1"/>
          </p:cNvSpPr>
          <p:nvPr/>
        </p:nvSpPr>
        <p:spPr bwMode="auto">
          <a:xfrm rot="728216">
            <a:off x="1428750" y="1203325"/>
            <a:ext cx="2838450" cy="5273675"/>
          </a:xfrm>
          <a:prstGeom prst="ellipse">
            <a:avLst/>
          </a:prstGeom>
          <a:solidFill>
            <a:srgbClr val="99CCFF"/>
          </a:solidFill>
          <a:ln w="9525">
            <a:solidFill>
              <a:schemeClr val="tx1"/>
            </a:solidFill>
            <a:round/>
            <a:headEnd/>
            <a:tailEnd/>
          </a:ln>
        </p:spPr>
        <p:txBody>
          <a:bodyPr wrap="none" anchor="ctr"/>
          <a:lstStyle>
            <a:lvl1pPr>
              <a:defRPr sz="3000" b="1">
                <a:solidFill>
                  <a:schemeClr val="tx1"/>
                </a:solidFill>
                <a:latin typeface="Arial" charset="0"/>
              </a:defRPr>
            </a:lvl1pPr>
            <a:lvl2pPr marL="742950" indent="-285750">
              <a:defRPr sz="3000" b="1">
                <a:solidFill>
                  <a:schemeClr val="tx1"/>
                </a:solidFill>
                <a:latin typeface="Arial" charset="0"/>
              </a:defRPr>
            </a:lvl2pPr>
            <a:lvl3pPr marL="1143000" indent="-228600">
              <a:defRPr sz="3000" b="1">
                <a:solidFill>
                  <a:schemeClr val="tx1"/>
                </a:solidFill>
                <a:latin typeface="Arial" charset="0"/>
              </a:defRPr>
            </a:lvl3pPr>
            <a:lvl4pPr marL="1600200" indent="-228600">
              <a:defRPr sz="3000" b="1">
                <a:solidFill>
                  <a:schemeClr val="tx1"/>
                </a:solidFill>
                <a:latin typeface="Arial" charset="0"/>
              </a:defRPr>
            </a:lvl4pPr>
            <a:lvl5pPr marL="2057400" indent="-228600">
              <a:defRPr sz="3000" b="1">
                <a:solidFill>
                  <a:schemeClr val="tx1"/>
                </a:solidFill>
                <a:latin typeface="Arial" charset="0"/>
              </a:defRPr>
            </a:lvl5pPr>
            <a:lvl6pPr marL="2514600" indent="-228600" eaLnBrk="0" fontAlgn="base" hangingPunct="0">
              <a:lnSpc>
                <a:spcPct val="90000"/>
              </a:lnSpc>
              <a:spcBef>
                <a:spcPct val="0"/>
              </a:spcBef>
              <a:spcAft>
                <a:spcPct val="0"/>
              </a:spcAft>
              <a:defRPr sz="3000" b="1">
                <a:solidFill>
                  <a:schemeClr val="tx1"/>
                </a:solidFill>
                <a:latin typeface="Arial" charset="0"/>
              </a:defRPr>
            </a:lvl6pPr>
            <a:lvl7pPr marL="2971800" indent="-228600" eaLnBrk="0" fontAlgn="base" hangingPunct="0">
              <a:lnSpc>
                <a:spcPct val="90000"/>
              </a:lnSpc>
              <a:spcBef>
                <a:spcPct val="0"/>
              </a:spcBef>
              <a:spcAft>
                <a:spcPct val="0"/>
              </a:spcAft>
              <a:defRPr sz="3000" b="1">
                <a:solidFill>
                  <a:schemeClr val="tx1"/>
                </a:solidFill>
                <a:latin typeface="Arial" charset="0"/>
              </a:defRPr>
            </a:lvl7pPr>
            <a:lvl8pPr marL="3429000" indent="-228600" eaLnBrk="0" fontAlgn="base" hangingPunct="0">
              <a:lnSpc>
                <a:spcPct val="90000"/>
              </a:lnSpc>
              <a:spcBef>
                <a:spcPct val="0"/>
              </a:spcBef>
              <a:spcAft>
                <a:spcPct val="0"/>
              </a:spcAft>
              <a:defRPr sz="3000" b="1">
                <a:solidFill>
                  <a:schemeClr val="tx1"/>
                </a:solidFill>
                <a:latin typeface="Arial" charset="0"/>
              </a:defRPr>
            </a:lvl8pPr>
            <a:lvl9pPr marL="3886200" indent="-228600" eaLnBrk="0" fontAlgn="base" hangingPunct="0">
              <a:lnSpc>
                <a:spcPct val="90000"/>
              </a:lnSpc>
              <a:spcBef>
                <a:spcPct val="0"/>
              </a:spcBef>
              <a:spcAft>
                <a:spcPct val="0"/>
              </a:spcAft>
              <a:defRPr sz="3000" b="1">
                <a:solidFill>
                  <a:schemeClr val="tx1"/>
                </a:solidFill>
                <a:latin typeface="Arial" charset="0"/>
              </a:defRPr>
            </a:lvl9pPr>
          </a:lstStyle>
          <a:p>
            <a:endParaRPr lang="en-US" altLang="en-US"/>
          </a:p>
        </p:txBody>
      </p:sp>
      <p:sp>
        <p:nvSpPr>
          <p:cNvPr id="18437" name="Line 5"/>
          <p:cNvSpPr>
            <a:spLocks noChangeShapeType="1"/>
          </p:cNvSpPr>
          <p:nvPr/>
        </p:nvSpPr>
        <p:spPr bwMode="auto">
          <a:xfrm flipH="1">
            <a:off x="4276725" y="4856163"/>
            <a:ext cx="396875" cy="2571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38" name="Line 6"/>
          <p:cNvSpPr>
            <a:spLocks noChangeShapeType="1"/>
          </p:cNvSpPr>
          <p:nvPr/>
        </p:nvSpPr>
        <p:spPr bwMode="auto">
          <a:xfrm>
            <a:off x="4937125" y="4341813"/>
            <a:ext cx="0" cy="12207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39" name="Oval 7"/>
          <p:cNvSpPr>
            <a:spLocks noChangeArrowheads="1"/>
          </p:cNvSpPr>
          <p:nvPr/>
        </p:nvSpPr>
        <p:spPr bwMode="auto">
          <a:xfrm>
            <a:off x="6126163" y="4791075"/>
            <a:ext cx="2179637" cy="1479550"/>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3000" b="1">
                <a:solidFill>
                  <a:schemeClr val="tx1"/>
                </a:solidFill>
                <a:latin typeface="Arial" charset="0"/>
              </a:defRPr>
            </a:lvl1pPr>
            <a:lvl2pPr marL="742950" indent="-285750">
              <a:defRPr sz="3000" b="1">
                <a:solidFill>
                  <a:schemeClr val="tx1"/>
                </a:solidFill>
                <a:latin typeface="Arial" charset="0"/>
              </a:defRPr>
            </a:lvl2pPr>
            <a:lvl3pPr marL="1143000" indent="-228600">
              <a:defRPr sz="3000" b="1">
                <a:solidFill>
                  <a:schemeClr val="tx1"/>
                </a:solidFill>
                <a:latin typeface="Arial" charset="0"/>
              </a:defRPr>
            </a:lvl3pPr>
            <a:lvl4pPr marL="1600200" indent="-228600">
              <a:defRPr sz="3000" b="1">
                <a:solidFill>
                  <a:schemeClr val="tx1"/>
                </a:solidFill>
                <a:latin typeface="Arial" charset="0"/>
              </a:defRPr>
            </a:lvl4pPr>
            <a:lvl5pPr marL="2057400" indent="-228600">
              <a:defRPr sz="3000" b="1">
                <a:solidFill>
                  <a:schemeClr val="tx1"/>
                </a:solidFill>
                <a:latin typeface="Arial" charset="0"/>
              </a:defRPr>
            </a:lvl5pPr>
            <a:lvl6pPr marL="2514600" indent="-228600" eaLnBrk="0" fontAlgn="base" hangingPunct="0">
              <a:lnSpc>
                <a:spcPct val="90000"/>
              </a:lnSpc>
              <a:spcBef>
                <a:spcPct val="0"/>
              </a:spcBef>
              <a:spcAft>
                <a:spcPct val="0"/>
              </a:spcAft>
              <a:defRPr sz="3000" b="1">
                <a:solidFill>
                  <a:schemeClr val="tx1"/>
                </a:solidFill>
                <a:latin typeface="Arial" charset="0"/>
              </a:defRPr>
            </a:lvl6pPr>
            <a:lvl7pPr marL="2971800" indent="-228600" eaLnBrk="0" fontAlgn="base" hangingPunct="0">
              <a:lnSpc>
                <a:spcPct val="90000"/>
              </a:lnSpc>
              <a:spcBef>
                <a:spcPct val="0"/>
              </a:spcBef>
              <a:spcAft>
                <a:spcPct val="0"/>
              </a:spcAft>
              <a:defRPr sz="3000" b="1">
                <a:solidFill>
                  <a:schemeClr val="tx1"/>
                </a:solidFill>
                <a:latin typeface="Arial" charset="0"/>
              </a:defRPr>
            </a:lvl7pPr>
            <a:lvl8pPr marL="3429000" indent="-228600" eaLnBrk="0" fontAlgn="base" hangingPunct="0">
              <a:lnSpc>
                <a:spcPct val="90000"/>
              </a:lnSpc>
              <a:spcBef>
                <a:spcPct val="0"/>
              </a:spcBef>
              <a:spcAft>
                <a:spcPct val="0"/>
              </a:spcAft>
              <a:defRPr sz="3000" b="1">
                <a:solidFill>
                  <a:schemeClr val="tx1"/>
                </a:solidFill>
                <a:latin typeface="Arial" charset="0"/>
              </a:defRPr>
            </a:lvl8pPr>
            <a:lvl9pPr marL="3886200" indent="-228600" eaLnBrk="0" fontAlgn="base" hangingPunct="0">
              <a:lnSpc>
                <a:spcPct val="90000"/>
              </a:lnSpc>
              <a:spcBef>
                <a:spcPct val="0"/>
              </a:spcBef>
              <a:spcAft>
                <a:spcPct val="0"/>
              </a:spcAft>
              <a:defRPr sz="3000" b="1">
                <a:solidFill>
                  <a:schemeClr val="tx1"/>
                </a:solidFill>
                <a:latin typeface="Arial" charset="0"/>
              </a:defRPr>
            </a:lvl9pPr>
          </a:lstStyle>
          <a:p>
            <a:endParaRPr lang="en-US" altLang="en-US"/>
          </a:p>
        </p:txBody>
      </p:sp>
      <p:sp>
        <p:nvSpPr>
          <p:cNvPr id="18440" name="Line 8"/>
          <p:cNvSpPr>
            <a:spLocks noChangeShapeType="1"/>
          </p:cNvSpPr>
          <p:nvPr/>
        </p:nvSpPr>
        <p:spPr bwMode="auto">
          <a:xfrm>
            <a:off x="5070475" y="4919663"/>
            <a:ext cx="196850" cy="7715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1" name="Line 9"/>
          <p:cNvSpPr>
            <a:spLocks noChangeShapeType="1"/>
          </p:cNvSpPr>
          <p:nvPr/>
        </p:nvSpPr>
        <p:spPr bwMode="auto">
          <a:xfrm>
            <a:off x="6721475" y="4019550"/>
            <a:ext cx="39528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2" name="Line 10"/>
          <p:cNvSpPr>
            <a:spLocks noChangeShapeType="1"/>
          </p:cNvSpPr>
          <p:nvPr/>
        </p:nvSpPr>
        <p:spPr bwMode="auto">
          <a:xfrm flipH="1">
            <a:off x="4541838" y="4727575"/>
            <a:ext cx="263525" cy="8350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3" name="Line 12"/>
          <p:cNvSpPr>
            <a:spLocks noChangeShapeType="1"/>
          </p:cNvSpPr>
          <p:nvPr/>
        </p:nvSpPr>
        <p:spPr bwMode="auto">
          <a:xfrm flipV="1">
            <a:off x="2824163" y="4019550"/>
            <a:ext cx="1320800" cy="900113"/>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4" name="Line 13"/>
          <p:cNvSpPr>
            <a:spLocks noChangeShapeType="1"/>
          </p:cNvSpPr>
          <p:nvPr/>
        </p:nvSpPr>
        <p:spPr bwMode="auto">
          <a:xfrm>
            <a:off x="4475163" y="4019550"/>
            <a:ext cx="204787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18445" name="Picture 14" descr="IOSfirew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0275" y="3633788"/>
            <a:ext cx="5270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6" name="Line 15"/>
          <p:cNvSpPr>
            <a:spLocks noChangeShapeType="1"/>
          </p:cNvSpPr>
          <p:nvPr/>
        </p:nvSpPr>
        <p:spPr bwMode="auto">
          <a:xfrm flipV="1">
            <a:off x="6654800" y="2887663"/>
            <a:ext cx="131763" cy="11572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7" name="Text Box 16"/>
          <p:cNvSpPr txBox="1">
            <a:spLocks noChangeArrowheads="1"/>
          </p:cNvSpPr>
          <p:nvPr/>
        </p:nvSpPr>
        <p:spPr bwMode="auto">
          <a:xfrm>
            <a:off x="6257925" y="3144838"/>
            <a:ext cx="660400" cy="192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000" b="1">
                <a:solidFill>
                  <a:schemeClr val="tx1"/>
                </a:solidFill>
                <a:latin typeface="Arial" charset="0"/>
              </a:defRPr>
            </a:lvl1pPr>
            <a:lvl2pPr marL="742950" indent="-285750">
              <a:defRPr sz="3000" b="1">
                <a:solidFill>
                  <a:schemeClr val="tx1"/>
                </a:solidFill>
                <a:latin typeface="Arial" charset="0"/>
              </a:defRPr>
            </a:lvl2pPr>
            <a:lvl3pPr marL="1143000" indent="-228600">
              <a:defRPr sz="3000" b="1">
                <a:solidFill>
                  <a:schemeClr val="tx1"/>
                </a:solidFill>
                <a:latin typeface="Arial" charset="0"/>
              </a:defRPr>
            </a:lvl3pPr>
            <a:lvl4pPr marL="1600200" indent="-228600">
              <a:defRPr sz="3000" b="1">
                <a:solidFill>
                  <a:schemeClr val="tx1"/>
                </a:solidFill>
                <a:latin typeface="Arial" charset="0"/>
              </a:defRPr>
            </a:lvl4pPr>
            <a:lvl5pPr marL="2057400" indent="-228600">
              <a:defRPr sz="3000" b="1">
                <a:solidFill>
                  <a:schemeClr val="tx1"/>
                </a:solidFill>
                <a:latin typeface="Arial" charset="0"/>
              </a:defRPr>
            </a:lvl5pPr>
            <a:lvl6pPr marL="2514600" indent="-228600" eaLnBrk="0" fontAlgn="base" hangingPunct="0">
              <a:lnSpc>
                <a:spcPct val="90000"/>
              </a:lnSpc>
              <a:spcBef>
                <a:spcPct val="0"/>
              </a:spcBef>
              <a:spcAft>
                <a:spcPct val="0"/>
              </a:spcAft>
              <a:defRPr sz="3000" b="1">
                <a:solidFill>
                  <a:schemeClr val="tx1"/>
                </a:solidFill>
                <a:latin typeface="Arial" charset="0"/>
              </a:defRPr>
            </a:lvl6pPr>
            <a:lvl7pPr marL="2971800" indent="-228600" eaLnBrk="0" fontAlgn="base" hangingPunct="0">
              <a:lnSpc>
                <a:spcPct val="90000"/>
              </a:lnSpc>
              <a:spcBef>
                <a:spcPct val="0"/>
              </a:spcBef>
              <a:spcAft>
                <a:spcPct val="0"/>
              </a:spcAft>
              <a:defRPr sz="3000" b="1">
                <a:solidFill>
                  <a:schemeClr val="tx1"/>
                </a:solidFill>
                <a:latin typeface="Arial" charset="0"/>
              </a:defRPr>
            </a:lvl7pPr>
            <a:lvl8pPr marL="3429000" indent="-228600" eaLnBrk="0" fontAlgn="base" hangingPunct="0">
              <a:lnSpc>
                <a:spcPct val="90000"/>
              </a:lnSpc>
              <a:spcBef>
                <a:spcPct val="0"/>
              </a:spcBef>
              <a:spcAft>
                <a:spcPct val="0"/>
              </a:spcAft>
              <a:defRPr sz="3000" b="1">
                <a:solidFill>
                  <a:schemeClr val="tx1"/>
                </a:solidFill>
                <a:latin typeface="Arial" charset="0"/>
              </a:defRPr>
            </a:lvl8pPr>
            <a:lvl9pPr marL="3886200" indent="-228600" eaLnBrk="0" fontAlgn="base" hangingPunct="0">
              <a:lnSpc>
                <a:spcPct val="90000"/>
              </a:lnSpc>
              <a:spcBef>
                <a:spcPct val="0"/>
              </a:spcBef>
              <a:spcAft>
                <a:spcPct val="0"/>
              </a:spcAft>
              <a:defRPr sz="3000" b="1">
                <a:solidFill>
                  <a:schemeClr val="tx1"/>
                </a:solidFill>
                <a:latin typeface="Arial" charset="0"/>
              </a:defRPr>
            </a:lvl9pPr>
          </a:lstStyle>
          <a:p>
            <a:pPr>
              <a:spcBef>
                <a:spcPct val="50000"/>
              </a:spcBef>
            </a:pPr>
            <a:r>
              <a:rPr lang="en-US" altLang="en-US" sz="900" b="0"/>
              <a:t>MARS</a:t>
            </a:r>
          </a:p>
        </p:txBody>
      </p:sp>
      <p:pic>
        <p:nvPicPr>
          <p:cNvPr id="18448" name="Picture 17"/>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55925" y="4213225"/>
            <a:ext cx="85883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9" name="Text Box 18"/>
          <p:cNvSpPr txBox="1">
            <a:spLocks noChangeArrowheads="1"/>
          </p:cNvSpPr>
          <p:nvPr/>
        </p:nvSpPr>
        <p:spPr bwMode="auto">
          <a:xfrm>
            <a:off x="2560638" y="5151438"/>
            <a:ext cx="461962" cy="18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000" b="1">
                <a:solidFill>
                  <a:schemeClr val="tx1"/>
                </a:solidFill>
                <a:latin typeface="Arial" charset="0"/>
              </a:defRPr>
            </a:lvl1pPr>
            <a:lvl2pPr marL="742950" indent="-285750">
              <a:defRPr sz="3000" b="1">
                <a:solidFill>
                  <a:schemeClr val="tx1"/>
                </a:solidFill>
                <a:latin typeface="Arial" charset="0"/>
              </a:defRPr>
            </a:lvl2pPr>
            <a:lvl3pPr marL="1143000" indent="-228600">
              <a:defRPr sz="3000" b="1">
                <a:solidFill>
                  <a:schemeClr val="tx1"/>
                </a:solidFill>
                <a:latin typeface="Arial" charset="0"/>
              </a:defRPr>
            </a:lvl3pPr>
            <a:lvl4pPr marL="1600200" indent="-228600">
              <a:defRPr sz="3000" b="1">
                <a:solidFill>
                  <a:schemeClr val="tx1"/>
                </a:solidFill>
                <a:latin typeface="Arial" charset="0"/>
              </a:defRPr>
            </a:lvl4pPr>
            <a:lvl5pPr marL="2057400" indent="-228600">
              <a:defRPr sz="3000" b="1">
                <a:solidFill>
                  <a:schemeClr val="tx1"/>
                </a:solidFill>
                <a:latin typeface="Arial" charset="0"/>
              </a:defRPr>
            </a:lvl5pPr>
            <a:lvl6pPr marL="2514600" indent="-228600" eaLnBrk="0" fontAlgn="base" hangingPunct="0">
              <a:lnSpc>
                <a:spcPct val="90000"/>
              </a:lnSpc>
              <a:spcBef>
                <a:spcPct val="0"/>
              </a:spcBef>
              <a:spcAft>
                <a:spcPct val="0"/>
              </a:spcAft>
              <a:defRPr sz="3000" b="1">
                <a:solidFill>
                  <a:schemeClr val="tx1"/>
                </a:solidFill>
                <a:latin typeface="Arial" charset="0"/>
              </a:defRPr>
            </a:lvl6pPr>
            <a:lvl7pPr marL="2971800" indent="-228600" eaLnBrk="0" fontAlgn="base" hangingPunct="0">
              <a:lnSpc>
                <a:spcPct val="90000"/>
              </a:lnSpc>
              <a:spcBef>
                <a:spcPct val="0"/>
              </a:spcBef>
              <a:spcAft>
                <a:spcPct val="0"/>
              </a:spcAft>
              <a:defRPr sz="3000" b="1">
                <a:solidFill>
                  <a:schemeClr val="tx1"/>
                </a:solidFill>
                <a:latin typeface="Arial" charset="0"/>
              </a:defRPr>
            </a:lvl7pPr>
            <a:lvl8pPr marL="3429000" indent="-228600" eaLnBrk="0" fontAlgn="base" hangingPunct="0">
              <a:lnSpc>
                <a:spcPct val="90000"/>
              </a:lnSpc>
              <a:spcBef>
                <a:spcPct val="0"/>
              </a:spcBef>
              <a:spcAft>
                <a:spcPct val="0"/>
              </a:spcAft>
              <a:defRPr sz="3000" b="1">
                <a:solidFill>
                  <a:schemeClr val="tx1"/>
                </a:solidFill>
                <a:latin typeface="Arial" charset="0"/>
              </a:defRPr>
            </a:lvl8pPr>
            <a:lvl9pPr marL="3886200" indent="-228600" eaLnBrk="0" fontAlgn="base" hangingPunct="0">
              <a:lnSpc>
                <a:spcPct val="90000"/>
              </a:lnSpc>
              <a:spcBef>
                <a:spcPct val="0"/>
              </a:spcBef>
              <a:spcAft>
                <a:spcPct val="0"/>
              </a:spcAft>
              <a:defRPr sz="3000" b="1">
                <a:solidFill>
                  <a:schemeClr val="tx1"/>
                </a:solidFill>
                <a:latin typeface="Arial" charset="0"/>
              </a:defRPr>
            </a:lvl9pPr>
          </a:lstStyle>
          <a:p>
            <a:pPr>
              <a:spcBef>
                <a:spcPct val="50000"/>
              </a:spcBef>
            </a:pPr>
            <a:r>
              <a:rPr lang="en-US" altLang="en-US" sz="800" b="0"/>
              <a:t>VPN</a:t>
            </a:r>
            <a:endParaRPr lang="en-US" altLang="en-US" sz="900" b="0"/>
          </a:p>
        </p:txBody>
      </p:sp>
      <p:sp>
        <p:nvSpPr>
          <p:cNvPr id="18450" name="Text Box 19"/>
          <p:cNvSpPr txBox="1">
            <a:spLocks noChangeArrowheads="1"/>
          </p:cNvSpPr>
          <p:nvPr/>
        </p:nvSpPr>
        <p:spPr bwMode="auto">
          <a:xfrm>
            <a:off x="4054475" y="4122738"/>
            <a:ext cx="461963" cy="18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000" b="1">
                <a:solidFill>
                  <a:schemeClr val="tx1"/>
                </a:solidFill>
                <a:latin typeface="Arial" charset="0"/>
              </a:defRPr>
            </a:lvl1pPr>
            <a:lvl2pPr marL="742950" indent="-285750">
              <a:defRPr sz="3000" b="1">
                <a:solidFill>
                  <a:schemeClr val="tx1"/>
                </a:solidFill>
                <a:latin typeface="Arial" charset="0"/>
              </a:defRPr>
            </a:lvl2pPr>
            <a:lvl3pPr marL="1143000" indent="-228600">
              <a:defRPr sz="3000" b="1">
                <a:solidFill>
                  <a:schemeClr val="tx1"/>
                </a:solidFill>
                <a:latin typeface="Arial" charset="0"/>
              </a:defRPr>
            </a:lvl3pPr>
            <a:lvl4pPr marL="1600200" indent="-228600">
              <a:defRPr sz="3000" b="1">
                <a:solidFill>
                  <a:schemeClr val="tx1"/>
                </a:solidFill>
                <a:latin typeface="Arial" charset="0"/>
              </a:defRPr>
            </a:lvl4pPr>
            <a:lvl5pPr marL="2057400" indent="-228600">
              <a:defRPr sz="3000" b="1">
                <a:solidFill>
                  <a:schemeClr val="tx1"/>
                </a:solidFill>
                <a:latin typeface="Arial" charset="0"/>
              </a:defRPr>
            </a:lvl5pPr>
            <a:lvl6pPr marL="2514600" indent="-228600" eaLnBrk="0" fontAlgn="base" hangingPunct="0">
              <a:lnSpc>
                <a:spcPct val="90000"/>
              </a:lnSpc>
              <a:spcBef>
                <a:spcPct val="0"/>
              </a:spcBef>
              <a:spcAft>
                <a:spcPct val="0"/>
              </a:spcAft>
              <a:defRPr sz="3000" b="1">
                <a:solidFill>
                  <a:schemeClr val="tx1"/>
                </a:solidFill>
                <a:latin typeface="Arial" charset="0"/>
              </a:defRPr>
            </a:lvl6pPr>
            <a:lvl7pPr marL="2971800" indent="-228600" eaLnBrk="0" fontAlgn="base" hangingPunct="0">
              <a:lnSpc>
                <a:spcPct val="90000"/>
              </a:lnSpc>
              <a:spcBef>
                <a:spcPct val="0"/>
              </a:spcBef>
              <a:spcAft>
                <a:spcPct val="0"/>
              </a:spcAft>
              <a:defRPr sz="3000" b="1">
                <a:solidFill>
                  <a:schemeClr val="tx1"/>
                </a:solidFill>
                <a:latin typeface="Arial" charset="0"/>
              </a:defRPr>
            </a:lvl7pPr>
            <a:lvl8pPr marL="3429000" indent="-228600" eaLnBrk="0" fontAlgn="base" hangingPunct="0">
              <a:lnSpc>
                <a:spcPct val="90000"/>
              </a:lnSpc>
              <a:spcBef>
                <a:spcPct val="0"/>
              </a:spcBef>
              <a:spcAft>
                <a:spcPct val="0"/>
              </a:spcAft>
              <a:defRPr sz="3000" b="1">
                <a:solidFill>
                  <a:schemeClr val="tx1"/>
                </a:solidFill>
                <a:latin typeface="Arial" charset="0"/>
              </a:defRPr>
            </a:lvl8pPr>
            <a:lvl9pPr marL="3886200" indent="-228600" eaLnBrk="0" fontAlgn="base" hangingPunct="0">
              <a:lnSpc>
                <a:spcPct val="90000"/>
              </a:lnSpc>
              <a:spcBef>
                <a:spcPct val="0"/>
              </a:spcBef>
              <a:spcAft>
                <a:spcPct val="0"/>
              </a:spcAft>
              <a:defRPr sz="3000" b="1">
                <a:solidFill>
                  <a:schemeClr val="tx1"/>
                </a:solidFill>
                <a:latin typeface="Arial" charset="0"/>
              </a:defRPr>
            </a:lvl9pPr>
          </a:lstStyle>
          <a:p>
            <a:pPr>
              <a:spcBef>
                <a:spcPct val="50000"/>
              </a:spcBef>
            </a:pPr>
            <a:r>
              <a:rPr lang="en-US" altLang="en-US" sz="800" b="0"/>
              <a:t>VPN</a:t>
            </a:r>
            <a:endParaRPr lang="en-US" altLang="en-US" sz="900" b="0"/>
          </a:p>
        </p:txBody>
      </p:sp>
      <p:sp>
        <p:nvSpPr>
          <p:cNvPr id="18451" name="Line 20"/>
          <p:cNvSpPr>
            <a:spLocks noChangeShapeType="1"/>
          </p:cNvSpPr>
          <p:nvPr/>
        </p:nvSpPr>
        <p:spPr bwMode="auto">
          <a:xfrm flipV="1">
            <a:off x="6588125" y="3079750"/>
            <a:ext cx="990600" cy="965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18452" name="Picture 2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13200" y="4919663"/>
            <a:ext cx="460375" cy="32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53" name="Text Box 22"/>
          <p:cNvSpPr txBox="1">
            <a:spLocks noChangeArrowheads="1"/>
          </p:cNvSpPr>
          <p:nvPr/>
        </p:nvSpPr>
        <p:spPr bwMode="auto">
          <a:xfrm>
            <a:off x="3963988" y="5195888"/>
            <a:ext cx="660400" cy="19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000" b="1">
                <a:solidFill>
                  <a:schemeClr val="tx1"/>
                </a:solidFill>
                <a:latin typeface="Arial" charset="0"/>
              </a:defRPr>
            </a:lvl1pPr>
            <a:lvl2pPr marL="742950" indent="-285750">
              <a:defRPr sz="3000" b="1">
                <a:solidFill>
                  <a:schemeClr val="tx1"/>
                </a:solidFill>
                <a:latin typeface="Arial" charset="0"/>
              </a:defRPr>
            </a:lvl2pPr>
            <a:lvl3pPr marL="1143000" indent="-228600">
              <a:defRPr sz="3000" b="1">
                <a:solidFill>
                  <a:schemeClr val="tx1"/>
                </a:solidFill>
                <a:latin typeface="Arial" charset="0"/>
              </a:defRPr>
            </a:lvl3pPr>
            <a:lvl4pPr marL="1600200" indent="-228600">
              <a:defRPr sz="3000" b="1">
                <a:solidFill>
                  <a:schemeClr val="tx1"/>
                </a:solidFill>
                <a:latin typeface="Arial" charset="0"/>
              </a:defRPr>
            </a:lvl4pPr>
            <a:lvl5pPr marL="2057400" indent="-228600">
              <a:defRPr sz="3000" b="1">
                <a:solidFill>
                  <a:schemeClr val="tx1"/>
                </a:solidFill>
                <a:latin typeface="Arial" charset="0"/>
              </a:defRPr>
            </a:lvl5pPr>
            <a:lvl6pPr marL="2514600" indent="-228600" eaLnBrk="0" fontAlgn="base" hangingPunct="0">
              <a:lnSpc>
                <a:spcPct val="90000"/>
              </a:lnSpc>
              <a:spcBef>
                <a:spcPct val="0"/>
              </a:spcBef>
              <a:spcAft>
                <a:spcPct val="0"/>
              </a:spcAft>
              <a:defRPr sz="3000" b="1">
                <a:solidFill>
                  <a:schemeClr val="tx1"/>
                </a:solidFill>
                <a:latin typeface="Arial" charset="0"/>
              </a:defRPr>
            </a:lvl6pPr>
            <a:lvl7pPr marL="2971800" indent="-228600" eaLnBrk="0" fontAlgn="base" hangingPunct="0">
              <a:lnSpc>
                <a:spcPct val="90000"/>
              </a:lnSpc>
              <a:spcBef>
                <a:spcPct val="0"/>
              </a:spcBef>
              <a:spcAft>
                <a:spcPct val="0"/>
              </a:spcAft>
              <a:defRPr sz="3000" b="1">
                <a:solidFill>
                  <a:schemeClr val="tx1"/>
                </a:solidFill>
                <a:latin typeface="Arial" charset="0"/>
              </a:defRPr>
            </a:lvl7pPr>
            <a:lvl8pPr marL="3429000" indent="-228600" eaLnBrk="0" fontAlgn="base" hangingPunct="0">
              <a:lnSpc>
                <a:spcPct val="90000"/>
              </a:lnSpc>
              <a:spcBef>
                <a:spcPct val="0"/>
              </a:spcBef>
              <a:spcAft>
                <a:spcPct val="0"/>
              </a:spcAft>
              <a:defRPr sz="3000" b="1">
                <a:solidFill>
                  <a:schemeClr val="tx1"/>
                </a:solidFill>
                <a:latin typeface="Arial" charset="0"/>
              </a:defRPr>
            </a:lvl8pPr>
            <a:lvl9pPr marL="3886200" indent="-228600" eaLnBrk="0" fontAlgn="base" hangingPunct="0">
              <a:lnSpc>
                <a:spcPct val="90000"/>
              </a:lnSpc>
              <a:spcBef>
                <a:spcPct val="0"/>
              </a:spcBef>
              <a:spcAft>
                <a:spcPct val="0"/>
              </a:spcAft>
              <a:defRPr sz="3000" b="1">
                <a:solidFill>
                  <a:schemeClr val="tx1"/>
                </a:solidFill>
                <a:latin typeface="Arial" charset="0"/>
              </a:defRPr>
            </a:lvl9pPr>
          </a:lstStyle>
          <a:p>
            <a:pPr>
              <a:spcBef>
                <a:spcPct val="50000"/>
              </a:spcBef>
            </a:pPr>
            <a:r>
              <a:rPr lang="en-US" altLang="en-US" sz="900" b="0"/>
              <a:t>Iron Port</a:t>
            </a:r>
          </a:p>
        </p:txBody>
      </p:sp>
      <p:sp>
        <p:nvSpPr>
          <p:cNvPr id="18454" name="Text Box 23"/>
          <p:cNvSpPr txBox="1">
            <a:spLocks noChangeArrowheads="1"/>
          </p:cNvSpPr>
          <p:nvPr/>
        </p:nvSpPr>
        <p:spPr bwMode="auto">
          <a:xfrm>
            <a:off x="4740275" y="3505200"/>
            <a:ext cx="660400" cy="18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000" b="1">
                <a:solidFill>
                  <a:schemeClr val="tx1"/>
                </a:solidFill>
                <a:latin typeface="Arial" charset="0"/>
              </a:defRPr>
            </a:lvl1pPr>
            <a:lvl2pPr marL="742950" indent="-285750">
              <a:defRPr sz="3000" b="1">
                <a:solidFill>
                  <a:schemeClr val="tx1"/>
                </a:solidFill>
                <a:latin typeface="Arial" charset="0"/>
              </a:defRPr>
            </a:lvl2pPr>
            <a:lvl3pPr marL="1143000" indent="-228600">
              <a:defRPr sz="3000" b="1">
                <a:solidFill>
                  <a:schemeClr val="tx1"/>
                </a:solidFill>
                <a:latin typeface="Arial" charset="0"/>
              </a:defRPr>
            </a:lvl3pPr>
            <a:lvl4pPr marL="1600200" indent="-228600">
              <a:defRPr sz="3000" b="1">
                <a:solidFill>
                  <a:schemeClr val="tx1"/>
                </a:solidFill>
                <a:latin typeface="Arial" charset="0"/>
              </a:defRPr>
            </a:lvl4pPr>
            <a:lvl5pPr marL="2057400" indent="-228600">
              <a:defRPr sz="3000" b="1">
                <a:solidFill>
                  <a:schemeClr val="tx1"/>
                </a:solidFill>
                <a:latin typeface="Arial" charset="0"/>
              </a:defRPr>
            </a:lvl5pPr>
            <a:lvl6pPr marL="2514600" indent="-228600" eaLnBrk="0" fontAlgn="base" hangingPunct="0">
              <a:lnSpc>
                <a:spcPct val="90000"/>
              </a:lnSpc>
              <a:spcBef>
                <a:spcPct val="0"/>
              </a:spcBef>
              <a:spcAft>
                <a:spcPct val="0"/>
              </a:spcAft>
              <a:defRPr sz="3000" b="1">
                <a:solidFill>
                  <a:schemeClr val="tx1"/>
                </a:solidFill>
                <a:latin typeface="Arial" charset="0"/>
              </a:defRPr>
            </a:lvl6pPr>
            <a:lvl7pPr marL="2971800" indent="-228600" eaLnBrk="0" fontAlgn="base" hangingPunct="0">
              <a:lnSpc>
                <a:spcPct val="90000"/>
              </a:lnSpc>
              <a:spcBef>
                <a:spcPct val="0"/>
              </a:spcBef>
              <a:spcAft>
                <a:spcPct val="0"/>
              </a:spcAft>
              <a:defRPr sz="3000" b="1">
                <a:solidFill>
                  <a:schemeClr val="tx1"/>
                </a:solidFill>
                <a:latin typeface="Arial" charset="0"/>
              </a:defRPr>
            </a:lvl7pPr>
            <a:lvl8pPr marL="3429000" indent="-228600" eaLnBrk="0" fontAlgn="base" hangingPunct="0">
              <a:lnSpc>
                <a:spcPct val="90000"/>
              </a:lnSpc>
              <a:spcBef>
                <a:spcPct val="0"/>
              </a:spcBef>
              <a:spcAft>
                <a:spcPct val="0"/>
              </a:spcAft>
              <a:defRPr sz="3000" b="1">
                <a:solidFill>
                  <a:schemeClr val="tx1"/>
                </a:solidFill>
                <a:latin typeface="Arial" charset="0"/>
              </a:defRPr>
            </a:lvl8pPr>
            <a:lvl9pPr marL="3886200" indent="-228600" eaLnBrk="0" fontAlgn="base" hangingPunct="0">
              <a:lnSpc>
                <a:spcPct val="90000"/>
              </a:lnSpc>
              <a:spcBef>
                <a:spcPct val="0"/>
              </a:spcBef>
              <a:spcAft>
                <a:spcPct val="0"/>
              </a:spcAft>
              <a:defRPr sz="3000" b="1">
                <a:solidFill>
                  <a:schemeClr val="tx1"/>
                </a:solidFill>
                <a:latin typeface="Arial" charset="0"/>
              </a:defRPr>
            </a:lvl9pPr>
          </a:lstStyle>
          <a:p>
            <a:pPr>
              <a:spcBef>
                <a:spcPct val="50000"/>
              </a:spcBef>
            </a:pPr>
            <a:r>
              <a:rPr lang="en-US" altLang="en-US" sz="800" b="0"/>
              <a:t>Firewall</a:t>
            </a:r>
            <a:endParaRPr lang="en-US" altLang="en-US" sz="900" b="0"/>
          </a:p>
        </p:txBody>
      </p:sp>
      <p:pic>
        <p:nvPicPr>
          <p:cNvPr id="18455" name="Picture 24" descr="Workgroup Switch Security"/>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06925" y="4662488"/>
            <a:ext cx="660400"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56" name="Line 25"/>
          <p:cNvSpPr>
            <a:spLocks noChangeShapeType="1"/>
          </p:cNvSpPr>
          <p:nvPr/>
        </p:nvSpPr>
        <p:spPr bwMode="auto">
          <a:xfrm>
            <a:off x="6588125" y="4148138"/>
            <a:ext cx="660400" cy="83661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57" name="Line 26"/>
          <p:cNvSpPr>
            <a:spLocks noChangeShapeType="1"/>
          </p:cNvSpPr>
          <p:nvPr/>
        </p:nvSpPr>
        <p:spPr bwMode="auto">
          <a:xfrm flipH="1">
            <a:off x="6721475" y="4019550"/>
            <a:ext cx="461963" cy="965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58" name="Line 27"/>
          <p:cNvSpPr>
            <a:spLocks noChangeShapeType="1"/>
          </p:cNvSpPr>
          <p:nvPr/>
        </p:nvSpPr>
        <p:spPr bwMode="auto">
          <a:xfrm>
            <a:off x="7183438" y="3956050"/>
            <a:ext cx="198437" cy="1092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59" name="Line 28"/>
          <p:cNvSpPr>
            <a:spLocks noChangeShapeType="1"/>
          </p:cNvSpPr>
          <p:nvPr/>
        </p:nvSpPr>
        <p:spPr bwMode="auto">
          <a:xfrm>
            <a:off x="6588125" y="3956050"/>
            <a:ext cx="66675" cy="11572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18460" name="Picture 29" descr="Workgroup Switch Security"/>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83438" y="4856163"/>
            <a:ext cx="66040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61" name="Picture 30" descr="Workgroup Switch Security"/>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57925" y="4919663"/>
            <a:ext cx="660400"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62" name="Picture 31"/>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85000" y="3762375"/>
            <a:ext cx="4159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63" name="Picture 32"/>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497638" y="2822575"/>
            <a:ext cx="660400"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64" name="Picture 33"/>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91275" y="3762375"/>
            <a:ext cx="4143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65" name="Picture 34" descr="Router with firewall"/>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428875" y="4791075"/>
            <a:ext cx="593725" cy="38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66" name="Text Box 35"/>
          <p:cNvSpPr txBox="1">
            <a:spLocks noChangeArrowheads="1"/>
          </p:cNvSpPr>
          <p:nvPr/>
        </p:nvSpPr>
        <p:spPr bwMode="auto">
          <a:xfrm>
            <a:off x="5597525" y="4187825"/>
            <a:ext cx="330200" cy="18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000" b="1">
                <a:solidFill>
                  <a:schemeClr val="tx1"/>
                </a:solidFill>
                <a:latin typeface="Arial" charset="0"/>
              </a:defRPr>
            </a:lvl1pPr>
            <a:lvl2pPr marL="742950" indent="-285750">
              <a:defRPr sz="3000" b="1">
                <a:solidFill>
                  <a:schemeClr val="tx1"/>
                </a:solidFill>
                <a:latin typeface="Arial" charset="0"/>
              </a:defRPr>
            </a:lvl2pPr>
            <a:lvl3pPr marL="1143000" indent="-228600">
              <a:defRPr sz="3000" b="1">
                <a:solidFill>
                  <a:schemeClr val="tx1"/>
                </a:solidFill>
                <a:latin typeface="Arial" charset="0"/>
              </a:defRPr>
            </a:lvl3pPr>
            <a:lvl4pPr marL="1600200" indent="-228600">
              <a:defRPr sz="3000" b="1">
                <a:solidFill>
                  <a:schemeClr val="tx1"/>
                </a:solidFill>
                <a:latin typeface="Arial" charset="0"/>
              </a:defRPr>
            </a:lvl4pPr>
            <a:lvl5pPr marL="2057400" indent="-228600">
              <a:defRPr sz="3000" b="1">
                <a:solidFill>
                  <a:schemeClr val="tx1"/>
                </a:solidFill>
                <a:latin typeface="Arial" charset="0"/>
              </a:defRPr>
            </a:lvl5pPr>
            <a:lvl6pPr marL="2514600" indent="-228600" eaLnBrk="0" fontAlgn="base" hangingPunct="0">
              <a:lnSpc>
                <a:spcPct val="90000"/>
              </a:lnSpc>
              <a:spcBef>
                <a:spcPct val="0"/>
              </a:spcBef>
              <a:spcAft>
                <a:spcPct val="0"/>
              </a:spcAft>
              <a:defRPr sz="3000" b="1">
                <a:solidFill>
                  <a:schemeClr val="tx1"/>
                </a:solidFill>
                <a:latin typeface="Arial" charset="0"/>
              </a:defRPr>
            </a:lvl6pPr>
            <a:lvl7pPr marL="2971800" indent="-228600" eaLnBrk="0" fontAlgn="base" hangingPunct="0">
              <a:lnSpc>
                <a:spcPct val="90000"/>
              </a:lnSpc>
              <a:spcBef>
                <a:spcPct val="0"/>
              </a:spcBef>
              <a:spcAft>
                <a:spcPct val="0"/>
              </a:spcAft>
              <a:defRPr sz="3000" b="1">
                <a:solidFill>
                  <a:schemeClr val="tx1"/>
                </a:solidFill>
                <a:latin typeface="Arial" charset="0"/>
              </a:defRPr>
            </a:lvl7pPr>
            <a:lvl8pPr marL="3429000" indent="-228600" eaLnBrk="0" fontAlgn="base" hangingPunct="0">
              <a:lnSpc>
                <a:spcPct val="90000"/>
              </a:lnSpc>
              <a:spcBef>
                <a:spcPct val="0"/>
              </a:spcBef>
              <a:spcAft>
                <a:spcPct val="0"/>
              </a:spcAft>
              <a:defRPr sz="3000" b="1">
                <a:solidFill>
                  <a:schemeClr val="tx1"/>
                </a:solidFill>
                <a:latin typeface="Arial" charset="0"/>
              </a:defRPr>
            </a:lvl8pPr>
            <a:lvl9pPr marL="3886200" indent="-228600" eaLnBrk="0" fontAlgn="base" hangingPunct="0">
              <a:lnSpc>
                <a:spcPct val="90000"/>
              </a:lnSpc>
              <a:spcBef>
                <a:spcPct val="0"/>
              </a:spcBef>
              <a:spcAft>
                <a:spcPct val="0"/>
              </a:spcAft>
              <a:defRPr sz="3000" b="1">
                <a:solidFill>
                  <a:schemeClr val="tx1"/>
                </a:solidFill>
                <a:latin typeface="Arial" charset="0"/>
              </a:defRPr>
            </a:lvl9pPr>
          </a:lstStyle>
          <a:p>
            <a:pPr>
              <a:spcBef>
                <a:spcPct val="50000"/>
              </a:spcBef>
            </a:pPr>
            <a:r>
              <a:rPr lang="en-US" altLang="en-US" sz="800" b="0"/>
              <a:t>IPS</a:t>
            </a:r>
            <a:endParaRPr lang="en-US" altLang="en-US" sz="900" b="0"/>
          </a:p>
        </p:txBody>
      </p:sp>
      <p:pic>
        <p:nvPicPr>
          <p:cNvPr id="18467" name="Picture 36" descr="NetRange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400675" y="3795713"/>
            <a:ext cx="725488" cy="404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68" name="Picture 37" descr="File Server_Updated200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805363" y="5370513"/>
            <a:ext cx="265112"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69" name="Picture 38" descr="File Server_Updated200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135563" y="5434013"/>
            <a:ext cx="265112"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70" name="Picture 39" descr="File Server_Updated200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410075" y="5370513"/>
            <a:ext cx="263525"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71" name="Text Box 40"/>
          <p:cNvSpPr txBox="1">
            <a:spLocks noChangeArrowheads="1"/>
          </p:cNvSpPr>
          <p:nvPr/>
        </p:nvSpPr>
        <p:spPr bwMode="auto">
          <a:xfrm>
            <a:off x="4211638" y="5948363"/>
            <a:ext cx="660400" cy="28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000" b="1">
                <a:solidFill>
                  <a:schemeClr val="tx1"/>
                </a:solidFill>
                <a:latin typeface="Arial" charset="0"/>
              </a:defRPr>
            </a:lvl1pPr>
            <a:lvl2pPr marL="742950" indent="-285750">
              <a:defRPr sz="3000" b="1">
                <a:solidFill>
                  <a:schemeClr val="tx1"/>
                </a:solidFill>
                <a:latin typeface="Arial" charset="0"/>
              </a:defRPr>
            </a:lvl2pPr>
            <a:lvl3pPr marL="1143000" indent="-228600">
              <a:defRPr sz="3000" b="1">
                <a:solidFill>
                  <a:schemeClr val="tx1"/>
                </a:solidFill>
                <a:latin typeface="Arial" charset="0"/>
              </a:defRPr>
            </a:lvl3pPr>
            <a:lvl4pPr marL="1600200" indent="-228600">
              <a:defRPr sz="3000" b="1">
                <a:solidFill>
                  <a:schemeClr val="tx1"/>
                </a:solidFill>
                <a:latin typeface="Arial" charset="0"/>
              </a:defRPr>
            </a:lvl4pPr>
            <a:lvl5pPr marL="2057400" indent="-228600">
              <a:defRPr sz="3000" b="1">
                <a:solidFill>
                  <a:schemeClr val="tx1"/>
                </a:solidFill>
                <a:latin typeface="Arial" charset="0"/>
              </a:defRPr>
            </a:lvl5pPr>
            <a:lvl6pPr marL="2514600" indent="-228600" eaLnBrk="0" fontAlgn="base" hangingPunct="0">
              <a:lnSpc>
                <a:spcPct val="90000"/>
              </a:lnSpc>
              <a:spcBef>
                <a:spcPct val="0"/>
              </a:spcBef>
              <a:spcAft>
                <a:spcPct val="0"/>
              </a:spcAft>
              <a:defRPr sz="3000" b="1">
                <a:solidFill>
                  <a:schemeClr val="tx1"/>
                </a:solidFill>
                <a:latin typeface="Arial" charset="0"/>
              </a:defRPr>
            </a:lvl6pPr>
            <a:lvl7pPr marL="2971800" indent="-228600" eaLnBrk="0" fontAlgn="base" hangingPunct="0">
              <a:lnSpc>
                <a:spcPct val="90000"/>
              </a:lnSpc>
              <a:spcBef>
                <a:spcPct val="0"/>
              </a:spcBef>
              <a:spcAft>
                <a:spcPct val="0"/>
              </a:spcAft>
              <a:defRPr sz="3000" b="1">
                <a:solidFill>
                  <a:schemeClr val="tx1"/>
                </a:solidFill>
                <a:latin typeface="Arial" charset="0"/>
              </a:defRPr>
            </a:lvl7pPr>
            <a:lvl8pPr marL="3429000" indent="-228600" eaLnBrk="0" fontAlgn="base" hangingPunct="0">
              <a:lnSpc>
                <a:spcPct val="90000"/>
              </a:lnSpc>
              <a:spcBef>
                <a:spcPct val="0"/>
              </a:spcBef>
              <a:spcAft>
                <a:spcPct val="0"/>
              </a:spcAft>
              <a:defRPr sz="3000" b="1">
                <a:solidFill>
                  <a:schemeClr val="tx1"/>
                </a:solidFill>
                <a:latin typeface="Arial" charset="0"/>
              </a:defRPr>
            </a:lvl8pPr>
            <a:lvl9pPr marL="3886200" indent="-228600" eaLnBrk="0" fontAlgn="base" hangingPunct="0">
              <a:lnSpc>
                <a:spcPct val="90000"/>
              </a:lnSpc>
              <a:spcBef>
                <a:spcPct val="0"/>
              </a:spcBef>
              <a:spcAft>
                <a:spcPct val="0"/>
              </a:spcAft>
              <a:defRPr sz="3000" b="1">
                <a:solidFill>
                  <a:schemeClr val="tx1"/>
                </a:solidFill>
                <a:latin typeface="Arial" charset="0"/>
              </a:defRPr>
            </a:lvl9pPr>
          </a:lstStyle>
          <a:p>
            <a:pPr>
              <a:spcBef>
                <a:spcPct val="50000"/>
              </a:spcBef>
            </a:pPr>
            <a:r>
              <a:rPr lang="en-US" altLang="en-US" sz="800" b="0"/>
              <a:t>Web </a:t>
            </a:r>
            <a:br>
              <a:rPr lang="en-US" altLang="en-US" sz="800" b="0"/>
            </a:br>
            <a:r>
              <a:rPr lang="en-US" altLang="en-US" sz="800" b="0"/>
              <a:t>Server</a:t>
            </a:r>
            <a:endParaRPr lang="en-US" altLang="en-US" sz="900" b="0"/>
          </a:p>
        </p:txBody>
      </p:sp>
      <p:sp>
        <p:nvSpPr>
          <p:cNvPr id="18472" name="Text Box 41"/>
          <p:cNvSpPr txBox="1">
            <a:spLocks noChangeArrowheads="1"/>
          </p:cNvSpPr>
          <p:nvPr/>
        </p:nvSpPr>
        <p:spPr bwMode="auto">
          <a:xfrm>
            <a:off x="4606925" y="5948363"/>
            <a:ext cx="660400" cy="28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000" b="1">
                <a:solidFill>
                  <a:schemeClr val="tx1"/>
                </a:solidFill>
                <a:latin typeface="Arial" charset="0"/>
              </a:defRPr>
            </a:lvl1pPr>
            <a:lvl2pPr marL="742950" indent="-285750">
              <a:defRPr sz="3000" b="1">
                <a:solidFill>
                  <a:schemeClr val="tx1"/>
                </a:solidFill>
                <a:latin typeface="Arial" charset="0"/>
              </a:defRPr>
            </a:lvl2pPr>
            <a:lvl3pPr marL="1143000" indent="-228600">
              <a:defRPr sz="3000" b="1">
                <a:solidFill>
                  <a:schemeClr val="tx1"/>
                </a:solidFill>
                <a:latin typeface="Arial" charset="0"/>
              </a:defRPr>
            </a:lvl3pPr>
            <a:lvl4pPr marL="1600200" indent="-228600">
              <a:defRPr sz="3000" b="1">
                <a:solidFill>
                  <a:schemeClr val="tx1"/>
                </a:solidFill>
                <a:latin typeface="Arial" charset="0"/>
              </a:defRPr>
            </a:lvl4pPr>
            <a:lvl5pPr marL="2057400" indent="-228600">
              <a:defRPr sz="3000" b="1">
                <a:solidFill>
                  <a:schemeClr val="tx1"/>
                </a:solidFill>
                <a:latin typeface="Arial" charset="0"/>
              </a:defRPr>
            </a:lvl5pPr>
            <a:lvl6pPr marL="2514600" indent="-228600" eaLnBrk="0" fontAlgn="base" hangingPunct="0">
              <a:lnSpc>
                <a:spcPct val="90000"/>
              </a:lnSpc>
              <a:spcBef>
                <a:spcPct val="0"/>
              </a:spcBef>
              <a:spcAft>
                <a:spcPct val="0"/>
              </a:spcAft>
              <a:defRPr sz="3000" b="1">
                <a:solidFill>
                  <a:schemeClr val="tx1"/>
                </a:solidFill>
                <a:latin typeface="Arial" charset="0"/>
              </a:defRPr>
            </a:lvl6pPr>
            <a:lvl7pPr marL="2971800" indent="-228600" eaLnBrk="0" fontAlgn="base" hangingPunct="0">
              <a:lnSpc>
                <a:spcPct val="90000"/>
              </a:lnSpc>
              <a:spcBef>
                <a:spcPct val="0"/>
              </a:spcBef>
              <a:spcAft>
                <a:spcPct val="0"/>
              </a:spcAft>
              <a:defRPr sz="3000" b="1">
                <a:solidFill>
                  <a:schemeClr val="tx1"/>
                </a:solidFill>
                <a:latin typeface="Arial" charset="0"/>
              </a:defRPr>
            </a:lvl7pPr>
            <a:lvl8pPr marL="3429000" indent="-228600" eaLnBrk="0" fontAlgn="base" hangingPunct="0">
              <a:lnSpc>
                <a:spcPct val="90000"/>
              </a:lnSpc>
              <a:spcBef>
                <a:spcPct val="0"/>
              </a:spcBef>
              <a:spcAft>
                <a:spcPct val="0"/>
              </a:spcAft>
              <a:defRPr sz="3000" b="1">
                <a:solidFill>
                  <a:schemeClr val="tx1"/>
                </a:solidFill>
                <a:latin typeface="Arial" charset="0"/>
              </a:defRPr>
            </a:lvl8pPr>
            <a:lvl9pPr marL="3886200" indent="-228600" eaLnBrk="0" fontAlgn="base" hangingPunct="0">
              <a:lnSpc>
                <a:spcPct val="90000"/>
              </a:lnSpc>
              <a:spcBef>
                <a:spcPct val="0"/>
              </a:spcBef>
              <a:spcAft>
                <a:spcPct val="0"/>
              </a:spcAft>
              <a:defRPr sz="3000" b="1">
                <a:solidFill>
                  <a:schemeClr val="tx1"/>
                </a:solidFill>
                <a:latin typeface="Arial" charset="0"/>
              </a:defRPr>
            </a:lvl9pPr>
          </a:lstStyle>
          <a:p>
            <a:pPr>
              <a:spcBef>
                <a:spcPct val="50000"/>
              </a:spcBef>
            </a:pPr>
            <a:r>
              <a:rPr lang="en-US" altLang="en-US" sz="800" b="0"/>
              <a:t>Email Server</a:t>
            </a:r>
            <a:endParaRPr lang="en-US" altLang="en-US" sz="900" b="0"/>
          </a:p>
        </p:txBody>
      </p:sp>
      <p:sp>
        <p:nvSpPr>
          <p:cNvPr id="18473" name="Text Box 42"/>
          <p:cNvSpPr txBox="1">
            <a:spLocks noChangeArrowheads="1"/>
          </p:cNvSpPr>
          <p:nvPr/>
        </p:nvSpPr>
        <p:spPr bwMode="auto">
          <a:xfrm>
            <a:off x="5135563" y="6013450"/>
            <a:ext cx="660400" cy="19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000" b="1">
                <a:solidFill>
                  <a:schemeClr val="tx1"/>
                </a:solidFill>
                <a:latin typeface="Arial" charset="0"/>
              </a:defRPr>
            </a:lvl1pPr>
            <a:lvl2pPr marL="742950" indent="-285750">
              <a:defRPr sz="3000" b="1">
                <a:solidFill>
                  <a:schemeClr val="tx1"/>
                </a:solidFill>
                <a:latin typeface="Arial" charset="0"/>
              </a:defRPr>
            </a:lvl2pPr>
            <a:lvl3pPr marL="1143000" indent="-228600">
              <a:defRPr sz="3000" b="1">
                <a:solidFill>
                  <a:schemeClr val="tx1"/>
                </a:solidFill>
                <a:latin typeface="Arial" charset="0"/>
              </a:defRPr>
            </a:lvl3pPr>
            <a:lvl4pPr marL="1600200" indent="-228600">
              <a:defRPr sz="3000" b="1">
                <a:solidFill>
                  <a:schemeClr val="tx1"/>
                </a:solidFill>
                <a:latin typeface="Arial" charset="0"/>
              </a:defRPr>
            </a:lvl4pPr>
            <a:lvl5pPr marL="2057400" indent="-228600">
              <a:defRPr sz="3000" b="1">
                <a:solidFill>
                  <a:schemeClr val="tx1"/>
                </a:solidFill>
                <a:latin typeface="Arial" charset="0"/>
              </a:defRPr>
            </a:lvl5pPr>
            <a:lvl6pPr marL="2514600" indent="-228600" eaLnBrk="0" fontAlgn="base" hangingPunct="0">
              <a:lnSpc>
                <a:spcPct val="90000"/>
              </a:lnSpc>
              <a:spcBef>
                <a:spcPct val="0"/>
              </a:spcBef>
              <a:spcAft>
                <a:spcPct val="0"/>
              </a:spcAft>
              <a:defRPr sz="3000" b="1">
                <a:solidFill>
                  <a:schemeClr val="tx1"/>
                </a:solidFill>
                <a:latin typeface="Arial" charset="0"/>
              </a:defRPr>
            </a:lvl6pPr>
            <a:lvl7pPr marL="2971800" indent="-228600" eaLnBrk="0" fontAlgn="base" hangingPunct="0">
              <a:lnSpc>
                <a:spcPct val="90000"/>
              </a:lnSpc>
              <a:spcBef>
                <a:spcPct val="0"/>
              </a:spcBef>
              <a:spcAft>
                <a:spcPct val="0"/>
              </a:spcAft>
              <a:defRPr sz="3000" b="1">
                <a:solidFill>
                  <a:schemeClr val="tx1"/>
                </a:solidFill>
                <a:latin typeface="Arial" charset="0"/>
              </a:defRPr>
            </a:lvl7pPr>
            <a:lvl8pPr marL="3429000" indent="-228600" eaLnBrk="0" fontAlgn="base" hangingPunct="0">
              <a:lnSpc>
                <a:spcPct val="90000"/>
              </a:lnSpc>
              <a:spcBef>
                <a:spcPct val="0"/>
              </a:spcBef>
              <a:spcAft>
                <a:spcPct val="0"/>
              </a:spcAft>
              <a:defRPr sz="3000" b="1">
                <a:solidFill>
                  <a:schemeClr val="tx1"/>
                </a:solidFill>
                <a:latin typeface="Arial" charset="0"/>
              </a:defRPr>
            </a:lvl8pPr>
            <a:lvl9pPr marL="3886200" indent="-228600" eaLnBrk="0" fontAlgn="base" hangingPunct="0">
              <a:lnSpc>
                <a:spcPct val="90000"/>
              </a:lnSpc>
              <a:spcBef>
                <a:spcPct val="0"/>
              </a:spcBef>
              <a:spcAft>
                <a:spcPct val="0"/>
              </a:spcAft>
              <a:defRPr sz="3000" b="1">
                <a:solidFill>
                  <a:schemeClr val="tx1"/>
                </a:solidFill>
                <a:latin typeface="Arial" charset="0"/>
              </a:defRPr>
            </a:lvl9pPr>
          </a:lstStyle>
          <a:p>
            <a:pPr>
              <a:spcBef>
                <a:spcPct val="50000"/>
              </a:spcBef>
            </a:pPr>
            <a:r>
              <a:rPr lang="en-US" altLang="en-US" sz="900" b="0"/>
              <a:t>DNS</a:t>
            </a:r>
          </a:p>
        </p:txBody>
      </p:sp>
      <p:pic>
        <p:nvPicPr>
          <p:cNvPr id="18474" name="Picture 43"/>
          <p:cNvPicPr>
            <a:picLocks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456363" y="5499100"/>
            <a:ext cx="595312"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75" name="Text Box 44"/>
          <p:cNvSpPr txBox="1">
            <a:spLocks noChangeArrowheads="1"/>
          </p:cNvSpPr>
          <p:nvPr/>
        </p:nvSpPr>
        <p:spPr bwMode="auto">
          <a:xfrm>
            <a:off x="6605588" y="5534025"/>
            <a:ext cx="461962"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000" b="1">
                <a:solidFill>
                  <a:schemeClr val="tx1"/>
                </a:solidFill>
                <a:latin typeface="Arial" charset="0"/>
              </a:defRPr>
            </a:lvl1pPr>
            <a:lvl2pPr marL="742950" indent="-285750">
              <a:defRPr sz="3000" b="1">
                <a:solidFill>
                  <a:schemeClr val="tx1"/>
                </a:solidFill>
                <a:latin typeface="Arial" charset="0"/>
              </a:defRPr>
            </a:lvl2pPr>
            <a:lvl3pPr marL="1143000" indent="-228600">
              <a:defRPr sz="3000" b="1">
                <a:solidFill>
                  <a:schemeClr val="tx1"/>
                </a:solidFill>
                <a:latin typeface="Arial" charset="0"/>
              </a:defRPr>
            </a:lvl3pPr>
            <a:lvl4pPr marL="1600200" indent="-228600">
              <a:defRPr sz="3000" b="1">
                <a:solidFill>
                  <a:schemeClr val="tx1"/>
                </a:solidFill>
                <a:latin typeface="Arial" charset="0"/>
              </a:defRPr>
            </a:lvl4pPr>
            <a:lvl5pPr marL="2057400" indent="-228600">
              <a:defRPr sz="3000" b="1">
                <a:solidFill>
                  <a:schemeClr val="tx1"/>
                </a:solidFill>
                <a:latin typeface="Arial" charset="0"/>
              </a:defRPr>
            </a:lvl5pPr>
            <a:lvl6pPr marL="2514600" indent="-228600" eaLnBrk="0" fontAlgn="base" hangingPunct="0">
              <a:lnSpc>
                <a:spcPct val="90000"/>
              </a:lnSpc>
              <a:spcBef>
                <a:spcPct val="0"/>
              </a:spcBef>
              <a:spcAft>
                <a:spcPct val="0"/>
              </a:spcAft>
              <a:defRPr sz="3000" b="1">
                <a:solidFill>
                  <a:schemeClr val="tx1"/>
                </a:solidFill>
                <a:latin typeface="Arial" charset="0"/>
              </a:defRPr>
            </a:lvl6pPr>
            <a:lvl7pPr marL="2971800" indent="-228600" eaLnBrk="0" fontAlgn="base" hangingPunct="0">
              <a:lnSpc>
                <a:spcPct val="90000"/>
              </a:lnSpc>
              <a:spcBef>
                <a:spcPct val="0"/>
              </a:spcBef>
              <a:spcAft>
                <a:spcPct val="0"/>
              </a:spcAft>
              <a:defRPr sz="3000" b="1">
                <a:solidFill>
                  <a:schemeClr val="tx1"/>
                </a:solidFill>
                <a:latin typeface="Arial" charset="0"/>
              </a:defRPr>
            </a:lvl7pPr>
            <a:lvl8pPr marL="3429000" indent="-228600" eaLnBrk="0" fontAlgn="base" hangingPunct="0">
              <a:lnSpc>
                <a:spcPct val="90000"/>
              </a:lnSpc>
              <a:spcBef>
                <a:spcPct val="0"/>
              </a:spcBef>
              <a:spcAft>
                <a:spcPct val="0"/>
              </a:spcAft>
              <a:defRPr sz="3000" b="1">
                <a:solidFill>
                  <a:schemeClr val="tx1"/>
                </a:solidFill>
                <a:latin typeface="Arial" charset="0"/>
              </a:defRPr>
            </a:lvl8pPr>
            <a:lvl9pPr marL="3886200" indent="-228600" eaLnBrk="0" fontAlgn="base" hangingPunct="0">
              <a:lnSpc>
                <a:spcPct val="90000"/>
              </a:lnSpc>
              <a:spcBef>
                <a:spcPct val="0"/>
              </a:spcBef>
              <a:spcAft>
                <a:spcPct val="0"/>
              </a:spcAft>
              <a:defRPr sz="3000" b="1">
                <a:solidFill>
                  <a:schemeClr val="tx1"/>
                </a:solidFill>
                <a:latin typeface="Arial" charset="0"/>
              </a:defRPr>
            </a:lvl9pPr>
          </a:lstStyle>
          <a:p>
            <a:pPr>
              <a:spcBef>
                <a:spcPct val="50000"/>
              </a:spcBef>
            </a:pPr>
            <a:r>
              <a:rPr lang="en-US" altLang="en-US" sz="1000" b="0"/>
              <a:t>CSA</a:t>
            </a:r>
          </a:p>
        </p:txBody>
      </p:sp>
      <p:pic>
        <p:nvPicPr>
          <p:cNvPr id="18476" name="Picture 45"/>
          <p:cNvPicPr>
            <a:picLocks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721475" y="5370513"/>
            <a:ext cx="59372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77" name="Text Box 46"/>
          <p:cNvSpPr txBox="1">
            <a:spLocks noChangeArrowheads="1"/>
          </p:cNvSpPr>
          <p:nvPr/>
        </p:nvSpPr>
        <p:spPr bwMode="auto">
          <a:xfrm>
            <a:off x="6910388" y="5421313"/>
            <a:ext cx="461962"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000" b="1">
                <a:solidFill>
                  <a:schemeClr val="tx1"/>
                </a:solidFill>
                <a:latin typeface="Arial" charset="0"/>
              </a:defRPr>
            </a:lvl1pPr>
            <a:lvl2pPr marL="742950" indent="-285750">
              <a:defRPr sz="3000" b="1">
                <a:solidFill>
                  <a:schemeClr val="tx1"/>
                </a:solidFill>
                <a:latin typeface="Arial" charset="0"/>
              </a:defRPr>
            </a:lvl2pPr>
            <a:lvl3pPr marL="1143000" indent="-228600">
              <a:defRPr sz="3000" b="1">
                <a:solidFill>
                  <a:schemeClr val="tx1"/>
                </a:solidFill>
                <a:latin typeface="Arial" charset="0"/>
              </a:defRPr>
            </a:lvl3pPr>
            <a:lvl4pPr marL="1600200" indent="-228600">
              <a:defRPr sz="3000" b="1">
                <a:solidFill>
                  <a:schemeClr val="tx1"/>
                </a:solidFill>
                <a:latin typeface="Arial" charset="0"/>
              </a:defRPr>
            </a:lvl4pPr>
            <a:lvl5pPr marL="2057400" indent="-228600">
              <a:defRPr sz="3000" b="1">
                <a:solidFill>
                  <a:schemeClr val="tx1"/>
                </a:solidFill>
                <a:latin typeface="Arial" charset="0"/>
              </a:defRPr>
            </a:lvl5pPr>
            <a:lvl6pPr marL="2514600" indent="-228600" eaLnBrk="0" fontAlgn="base" hangingPunct="0">
              <a:lnSpc>
                <a:spcPct val="90000"/>
              </a:lnSpc>
              <a:spcBef>
                <a:spcPct val="0"/>
              </a:spcBef>
              <a:spcAft>
                <a:spcPct val="0"/>
              </a:spcAft>
              <a:defRPr sz="3000" b="1">
                <a:solidFill>
                  <a:schemeClr val="tx1"/>
                </a:solidFill>
                <a:latin typeface="Arial" charset="0"/>
              </a:defRPr>
            </a:lvl6pPr>
            <a:lvl7pPr marL="2971800" indent="-228600" eaLnBrk="0" fontAlgn="base" hangingPunct="0">
              <a:lnSpc>
                <a:spcPct val="90000"/>
              </a:lnSpc>
              <a:spcBef>
                <a:spcPct val="0"/>
              </a:spcBef>
              <a:spcAft>
                <a:spcPct val="0"/>
              </a:spcAft>
              <a:defRPr sz="3000" b="1">
                <a:solidFill>
                  <a:schemeClr val="tx1"/>
                </a:solidFill>
                <a:latin typeface="Arial" charset="0"/>
              </a:defRPr>
            </a:lvl7pPr>
            <a:lvl8pPr marL="3429000" indent="-228600" eaLnBrk="0" fontAlgn="base" hangingPunct="0">
              <a:lnSpc>
                <a:spcPct val="90000"/>
              </a:lnSpc>
              <a:spcBef>
                <a:spcPct val="0"/>
              </a:spcBef>
              <a:spcAft>
                <a:spcPct val="0"/>
              </a:spcAft>
              <a:defRPr sz="3000" b="1">
                <a:solidFill>
                  <a:schemeClr val="tx1"/>
                </a:solidFill>
                <a:latin typeface="Arial" charset="0"/>
              </a:defRPr>
            </a:lvl8pPr>
            <a:lvl9pPr marL="3886200" indent="-228600" eaLnBrk="0" fontAlgn="base" hangingPunct="0">
              <a:lnSpc>
                <a:spcPct val="90000"/>
              </a:lnSpc>
              <a:spcBef>
                <a:spcPct val="0"/>
              </a:spcBef>
              <a:spcAft>
                <a:spcPct val="0"/>
              </a:spcAft>
              <a:defRPr sz="3000" b="1">
                <a:solidFill>
                  <a:schemeClr val="tx1"/>
                </a:solidFill>
                <a:latin typeface="Arial" charset="0"/>
              </a:defRPr>
            </a:lvl9pPr>
          </a:lstStyle>
          <a:p>
            <a:pPr>
              <a:spcBef>
                <a:spcPct val="50000"/>
              </a:spcBef>
            </a:pPr>
            <a:r>
              <a:rPr lang="en-US" altLang="en-US" sz="1000" b="0"/>
              <a:t>CSA</a:t>
            </a:r>
          </a:p>
        </p:txBody>
      </p:sp>
      <p:pic>
        <p:nvPicPr>
          <p:cNvPr id="18478" name="Picture 47"/>
          <p:cNvPicPr>
            <a:picLocks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985000" y="5434013"/>
            <a:ext cx="593725" cy="43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79" name="Text Box 48"/>
          <p:cNvSpPr txBox="1">
            <a:spLocks noChangeArrowheads="1"/>
          </p:cNvSpPr>
          <p:nvPr/>
        </p:nvSpPr>
        <p:spPr bwMode="auto">
          <a:xfrm>
            <a:off x="7158038" y="5475288"/>
            <a:ext cx="461962"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000" b="1">
                <a:solidFill>
                  <a:schemeClr val="tx1"/>
                </a:solidFill>
                <a:latin typeface="Arial" charset="0"/>
              </a:defRPr>
            </a:lvl1pPr>
            <a:lvl2pPr marL="742950" indent="-285750">
              <a:defRPr sz="3000" b="1">
                <a:solidFill>
                  <a:schemeClr val="tx1"/>
                </a:solidFill>
                <a:latin typeface="Arial" charset="0"/>
              </a:defRPr>
            </a:lvl2pPr>
            <a:lvl3pPr marL="1143000" indent="-228600">
              <a:defRPr sz="3000" b="1">
                <a:solidFill>
                  <a:schemeClr val="tx1"/>
                </a:solidFill>
                <a:latin typeface="Arial" charset="0"/>
              </a:defRPr>
            </a:lvl3pPr>
            <a:lvl4pPr marL="1600200" indent="-228600">
              <a:defRPr sz="3000" b="1">
                <a:solidFill>
                  <a:schemeClr val="tx1"/>
                </a:solidFill>
                <a:latin typeface="Arial" charset="0"/>
              </a:defRPr>
            </a:lvl4pPr>
            <a:lvl5pPr marL="2057400" indent="-228600">
              <a:defRPr sz="3000" b="1">
                <a:solidFill>
                  <a:schemeClr val="tx1"/>
                </a:solidFill>
                <a:latin typeface="Arial" charset="0"/>
              </a:defRPr>
            </a:lvl5pPr>
            <a:lvl6pPr marL="2514600" indent="-228600" eaLnBrk="0" fontAlgn="base" hangingPunct="0">
              <a:lnSpc>
                <a:spcPct val="90000"/>
              </a:lnSpc>
              <a:spcBef>
                <a:spcPct val="0"/>
              </a:spcBef>
              <a:spcAft>
                <a:spcPct val="0"/>
              </a:spcAft>
              <a:defRPr sz="3000" b="1">
                <a:solidFill>
                  <a:schemeClr val="tx1"/>
                </a:solidFill>
                <a:latin typeface="Arial" charset="0"/>
              </a:defRPr>
            </a:lvl6pPr>
            <a:lvl7pPr marL="2971800" indent="-228600" eaLnBrk="0" fontAlgn="base" hangingPunct="0">
              <a:lnSpc>
                <a:spcPct val="90000"/>
              </a:lnSpc>
              <a:spcBef>
                <a:spcPct val="0"/>
              </a:spcBef>
              <a:spcAft>
                <a:spcPct val="0"/>
              </a:spcAft>
              <a:defRPr sz="3000" b="1">
                <a:solidFill>
                  <a:schemeClr val="tx1"/>
                </a:solidFill>
                <a:latin typeface="Arial" charset="0"/>
              </a:defRPr>
            </a:lvl7pPr>
            <a:lvl8pPr marL="3429000" indent="-228600" eaLnBrk="0" fontAlgn="base" hangingPunct="0">
              <a:lnSpc>
                <a:spcPct val="90000"/>
              </a:lnSpc>
              <a:spcBef>
                <a:spcPct val="0"/>
              </a:spcBef>
              <a:spcAft>
                <a:spcPct val="0"/>
              </a:spcAft>
              <a:defRPr sz="3000" b="1">
                <a:solidFill>
                  <a:schemeClr val="tx1"/>
                </a:solidFill>
                <a:latin typeface="Arial" charset="0"/>
              </a:defRPr>
            </a:lvl8pPr>
            <a:lvl9pPr marL="3886200" indent="-228600" eaLnBrk="0" fontAlgn="base" hangingPunct="0">
              <a:lnSpc>
                <a:spcPct val="90000"/>
              </a:lnSpc>
              <a:spcBef>
                <a:spcPct val="0"/>
              </a:spcBef>
              <a:spcAft>
                <a:spcPct val="0"/>
              </a:spcAft>
              <a:defRPr sz="3000" b="1">
                <a:solidFill>
                  <a:schemeClr val="tx1"/>
                </a:solidFill>
                <a:latin typeface="Arial" charset="0"/>
              </a:defRPr>
            </a:lvl9pPr>
          </a:lstStyle>
          <a:p>
            <a:pPr>
              <a:spcBef>
                <a:spcPct val="50000"/>
              </a:spcBef>
            </a:pPr>
            <a:r>
              <a:rPr lang="en-US" altLang="en-US" sz="1000" b="0"/>
              <a:t>CSA</a:t>
            </a:r>
          </a:p>
        </p:txBody>
      </p:sp>
      <p:pic>
        <p:nvPicPr>
          <p:cNvPr id="18480" name="Picture 49"/>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423150" y="2759075"/>
            <a:ext cx="33020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81" name="Text Box 50"/>
          <p:cNvSpPr txBox="1">
            <a:spLocks noChangeArrowheads="1"/>
          </p:cNvSpPr>
          <p:nvPr/>
        </p:nvSpPr>
        <p:spPr bwMode="auto">
          <a:xfrm>
            <a:off x="4103688" y="5468938"/>
            <a:ext cx="461962" cy="18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000" b="1">
                <a:solidFill>
                  <a:schemeClr val="tx1"/>
                </a:solidFill>
                <a:latin typeface="Arial" charset="0"/>
              </a:defRPr>
            </a:lvl1pPr>
            <a:lvl2pPr marL="742950" indent="-285750">
              <a:defRPr sz="3000" b="1">
                <a:solidFill>
                  <a:schemeClr val="tx1"/>
                </a:solidFill>
                <a:latin typeface="Arial" charset="0"/>
              </a:defRPr>
            </a:lvl2pPr>
            <a:lvl3pPr marL="1143000" indent="-228600">
              <a:defRPr sz="3000" b="1">
                <a:solidFill>
                  <a:schemeClr val="tx1"/>
                </a:solidFill>
                <a:latin typeface="Arial" charset="0"/>
              </a:defRPr>
            </a:lvl3pPr>
            <a:lvl4pPr marL="1600200" indent="-228600">
              <a:defRPr sz="3000" b="1">
                <a:solidFill>
                  <a:schemeClr val="tx1"/>
                </a:solidFill>
                <a:latin typeface="Arial" charset="0"/>
              </a:defRPr>
            </a:lvl4pPr>
            <a:lvl5pPr marL="2057400" indent="-228600">
              <a:defRPr sz="3000" b="1">
                <a:solidFill>
                  <a:schemeClr val="tx1"/>
                </a:solidFill>
                <a:latin typeface="Arial" charset="0"/>
              </a:defRPr>
            </a:lvl5pPr>
            <a:lvl6pPr marL="2514600" indent="-228600" eaLnBrk="0" fontAlgn="base" hangingPunct="0">
              <a:lnSpc>
                <a:spcPct val="90000"/>
              </a:lnSpc>
              <a:spcBef>
                <a:spcPct val="0"/>
              </a:spcBef>
              <a:spcAft>
                <a:spcPct val="0"/>
              </a:spcAft>
              <a:defRPr sz="3000" b="1">
                <a:solidFill>
                  <a:schemeClr val="tx1"/>
                </a:solidFill>
                <a:latin typeface="Arial" charset="0"/>
              </a:defRPr>
            </a:lvl6pPr>
            <a:lvl7pPr marL="2971800" indent="-228600" eaLnBrk="0" fontAlgn="base" hangingPunct="0">
              <a:lnSpc>
                <a:spcPct val="90000"/>
              </a:lnSpc>
              <a:spcBef>
                <a:spcPct val="0"/>
              </a:spcBef>
              <a:spcAft>
                <a:spcPct val="0"/>
              </a:spcAft>
              <a:defRPr sz="3000" b="1">
                <a:solidFill>
                  <a:schemeClr val="tx1"/>
                </a:solidFill>
                <a:latin typeface="Arial" charset="0"/>
              </a:defRPr>
            </a:lvl7pPr>
            <a:lvl8pPr marL="3429000" indent="-228600" eaLnBrk="0" fontAlgn="base" hangingPunct="0">
              <a:lnSpc>
                <a:spcPct val="90000"/>
              </a:lnSpc>
              <a:spcBef>
                <a:spcPct val="0"/>
              </a:spcBef>
              <a:spcAft>
                <a:spcPct val="0"/>
              </a:spcAft>
              <a:defRPr sz="3000" b="1">
                <a:solidFill>
                  <a:schemeClr val="tx1"/>
                </a:solidFill>
                <a:latin typeface="Arial" charset="0"/>
              </a:defRPr>
            </a:lvl8pPr>
            <a:lvl9pPr marL="3886200" indent="-228600" eaLnBrk="0" fontAlgn="base" hangingPunct="0">
              <a:lnSpc>
                <a:spcPct val="90000"/>
              </a:lnSpc>
              <a:spcBef>
                <a:spcPct val="0"/>
              </a:spcBef>
              <a:spcAft>
                <a:spcPct val="0"/>
              </a:spcAft>
              <a:defRPr sz="3000" b="1">
                <a:solidFill>
                  <a:schemeClr val="tx1"/>
                </a:solidFill>
                <a:latin typeface="Arial" charset="0"/>
              </a:defRPr>
            </a:lvl9pPr>
          </a:lstStyle>
          <a:p>
            <a:pPr>
              <a:spcBef>
                <a:spcPct val="50000"/>
              </a:spcBef>
            </a:pPr>
            <a:r>
              <a:rPr lang="en-US" altLang="en-US" sz="800"/>
              <a:t>CSA</a:t>
            </a:r>
          </a:p>
        </p:txBody>
      </p:sp>
      <p:sp>
        <p:nvSpPr>
          <p:cNvPr id="18482" name="Text Box 51"/>
          <p:cNvSpPr txBox="1">
            <a:spLocks noChangeArrowheads="1"/>
          </p:cNvSpPr>
          <p:nvPr/>
        </p:nvSpPr>
        <p:spPr bwMode="auto">
          <a:xfrm>
            <a:off x="4640263" y="5203825"/>
            <a:ext cx="461962" cy="18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000" b="1">
                <a:solidFill>
                  <a:schemeClr val="tx1"/>
                </a:solidFill>
                <a:latin typeface="Arial" charset="0"/>
              </a:defRPr>
            </a:lvl1pPr>
            <a:lvl2pPr marL="742950" indent="-285750">
              <a:defRPr sz="3000" b="1">
                <a:solidFill>
                  <a:schemeClr val="tx1"/>
                </a:solidFill>
                <a:latin typeface="Arial" charset="0"/>
              </a:defRPr>
            </a:lvl2pPr>
            <a:lvl3pPr marL="1143000" indent="-228600">
              <a:defRPr sz="3000" b="1">
                <a:solidFill>
                  <a:schemeClr val="tx1"/>
                </a:solidFill>
                <a:latin typeface="Arial" charset="0"/>
              </a:defRPr>
            </a:lvl3pPr>
            <a:lvl4pPr marL="1600200" indent="-228600">
              <a:defRPr sz="3000" b="1">
                <a:solidFill>
                  <a:schemeClr val="tx1"/>
                </a:solidFill>
                <a:latin typeface="Arial" charset="0"/>
              </a:defRPr>
            </a:lvl4pPr>
            <a:lvl5pPr marL="2057400" indent="-228600">
              <a:defRPr sz="3000" b="1">
                <a:solidFill>
                  <a:schemeClr val="tx1"/>
                </a:solidFill>
                <a:latin typeface="Arial" charset="0"/>
              </a:defRPr>
            </a:lvl5pPr>
            <a:lvl6pPr marL="2514600" indent="-228600" eaLnBrk="0" fontAlgn="base" hangingPunct="0">
              <a:lnSpc>
                <a:spcPct val="90000"/>
              </a:lnSpc>
              <a:spcBef>
                <a:spcPct val="0"/>
              </a:spcBef>
              <a:spcAft>
                <a:spcPct val="0"/>
              </a:spcAft>
              <a:defRPr sz="3000" b="1">
                <a:solidFill>
                  <a:schemeClr val="tx1"/>
                </a:solidFill>
                <a:latin typeface="Arial" charset="0"/>
              </a:defRPr>
            </a:lvl6pPr>
            <a:lvl7pPr marL="2971800" indent="-228600" eaLnBrk="0" fontAlgn="base" hangingPunct="0">
              <a:lnSpc>
                <a:spcPct val="90000"/>
              </a:lnSpc>
              <a:spcBef>
                <a:spcPct val="0"/>
              </a:spcBef>
              <a:spcAft>
                <a:spcPct val="0"/>
              </a:spcAft>
              <a:defRPr sz="3000" b="1">
                <a:solidFill>
                  <a:schemeClr val="tx1"/>
                </a:solidFill>
                <a:latin typeface="Arial" charset="0"/>
              </a:defRPr>
            </a:lvl7pPr>
            <a:lvl8pPr marL="3429000" indent="-228600" eaLnBrk="0" fontAlgn="base" hangingPunct="0">
              <a:lnSpc>
                <a:spcPct val="90000"/>
              </a:lnSpc>
              <a:spcBef>
                <a:spcPct val="0"/>
              </a:spcBef>
              <a:spcAft>
                <a:spcPct val="0"/>
              </a:spcAft>
              <a:defRPr sz="3000" b="1">
                <a:solidFill>
                  <a:schemeClr val="tx1"/>
                </a:solidFill>
                <a:latin typeface="Arial" charset="0"/>
              </a:defRPr>
            </a:lvl8pPr>
            <a:lvl9pPr marL="3886200" indent="-228600" eaLnBrk="0" fontAlgn="base" hangingPunct="0">
              <a:lnSpc>
                <a:spcPct val="90000"/>
              </a:lnSpc>
              <a:spcBef>
                <a:spcPct val="0"/>
              </a:spcBef>
              <a:spcAft>
                <a:spcPct val="0"/>
              </a:spcAft>
              <a:defRPr sz="3000" b="1">
                <a:solidFill>
                  <a:schemeClr val="tx1"/>
                </a:solidFill>
                <a:latin typeface="Arial" charset="0"/>
              </a:defRPr>
            </a:lvl9pPr>
          </a:lstStyle>
          <a:p>
            <a:pPr>
              <a:spcBef>
                <a:spcPct val="50000"/>
              </a:spcBef>
            </a:pPr>
            <a:r>
              <a:rPr lang="en-US" altLang="en-US" sz="800"/>
              <a:t>CSA</a:t>
            </a:r>
          </a:p>
        </p:txBody>
      </p:sp>
      <p:sp>
        <p:nvSpPr>
          <p:cNvPr id="18483" name="Text Box 52"/>
          <p:cNvSpPr txBox="1">
            <a:spLocks noChangeArrowheads="1"/>
          </p:cNvSpPr>
          <p:nvPr/>
        </p:nvSpPr>
        <p:spPr bwMode="auto">
          <a:xfrm>
            <a:off x="5367338" y="5476875"/>
            <a:ext cx="461962" cy="18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000" b="1">
                <a:solidFill>
                  <a:schemeClr val="tx1"/>
                </a:solidFill>
                <a:latin typeface="Arial" charset="0"/>
              </a:defRPr>
            </a:lvl1pPr>
            <a:lvl2pPr marL="742950" indent="-285750">
              <a:defRPr sz="3000" b="1">
                <a:solidFill>
                  <a:schemeClr val="tx1"/>
                </a:solidFill>
                <a:latin typeface="Arial" charset="0"/>
              </a:defRPr>
            </a:lvl2pPr>
            <a:lvl3pPr marL="1143000" indent="-228600">
              <a:defRPr sz="3000" b="1">
                <a:solidFill>
                  <a:schemeClr val="tx1"/>
                </a:solidFill>
                <a:latin typeface="Arial" charset="0"/>
              </a:defRPr>
            </a:lvl3pPr>
            <a:lvl4pPr marL="1600200" indent="-228600">
              <a:defRPr sz="3000" b="1">
                <a:solidFill>
                  <a:schemeClr val="tx1"/>
                </a:solidFill>
                <a:latin typeface="Arial" charset="0"/>
              </a:defRPr>
            </a:lvl4pPr>
            <a:lvl5pPr marL="2057400" indent="-228600">
              <a:defRPr sz="3000" b="1">
                <a:solidFill>
                  <a:schemeClr val="tx1"/>
                </a:solidFill>
                <a:latin typeface="Arial" charset="0"/>
              </a:defRPr>
            </a:lvl5pPr>
            <a:lvl6pPr marL="2514600" indent="-228600" eaLnBrk="0" fontAlgn="base" hangingPunct="0">
              <a:lnSpc>
                <a:spcPct val="90000"/>
              </a:lnSpc>
              <a:spcBef>
                <a:spcPct val="0"/>
              </a:spcBef>
              <a:spcAft>
                <a:spcPct val="0"/>
              </a:spcAft>
              <a:defRPr sz="3000" b="1">
                <a:solidFill>
                  <a:schemeClr val="tx1"/>
                </a:solidFill>
                <a:latin typeface="Arial" charset="0"/>
              </a:defRPr>
            </a:lvl6pPr>
            <a:lvl7pPr marL="2971800" indent="-228600" eaLnBrk="0" fontAlgn="base" hangingPunct="0">
              <a:lnSpc>
                <a:spcPct val="90000"/>
              </a:lnSpc>
              <a:spcBef>
                <a:spcPct val="0"/>
              </a:spcBef>
              <a:spcAft>
                <a:spcPct val="0"/>
              </a:spcAft>
              <a:defRPr sz="3000" b="1">
                <a:solidFill>
                  <a:schemeClr val="tx1"/>
                </a:solidFill>
                <a:latin typeface="Arial" charset="0"/>
              </a:defRPr>
            </a:lvl7pPr>
            <a:lvl8pPr marL="3429000" indent="-228600" eaLnBrk="0" fontAlgn="base" hangingPunct="0">
              <a:lnSpc>
                <a:spcPct val="90000"/>
              </a:lnSpc>
              <a:spcBef>
                <a:spcPct val="0"/>
              </a:spcBef>
              <a:spcAft>
                <a:spcPct val="0"/>
              </a:spcAft>
              <a:defRPr sz="3000" b="1">
                <a:solidFill>
                  <a:schemeClr val="tx1"/>
                </a:solidFill>
                <a:latin typeface="Arial" charset="0"/>
              </a:defRPr>
            </a:lvl8pPr>
            <a:lvl9pPr marL="3886200" indent="-228600" eaLnBrk="0" fontAlgn="base" hangingPunct="0">
              <a:lnSpc>
                <a:spcPct val="90000"/>
              </a:lnSpc>
              <a:spcBef>
                <a:spcPct val="0"/>
              </a:spcBef>
              <a:spcAft>
                <a:spcPct val="0"/>
              </a:spcAft>
              <a:defRPr sz="3000" b="1">
                <a:solidFill>
                  <a:schemeClr val="tx1"/>
                </a:solidFill>
                <a:latin typeface="Arial" charset="0"/>
              </a:defRPr>
            </a:lvl9pPr>
          </a:lstStyle>
          <a:p>
            <a:pPr>
              <a:spcBef>
                <a:spcPct val="50000"/>
              </a:spcBef>
            </a:pPr>
            <a:r>
              <a:rPr lang="en-US" altLang="en-US" sz="800"/>
              <a:t>CSA</a:t>
            </a:r>
          </a:p>
        </p:txBody>
      </p:sp>
      <p:sp>
        <p:nvSpPr>
          <p:cNvPr id="18484" name="Text Box 53"/>
          <p:cNvSpPr txBox="1">
            <a:spLocks noChangeArrowheads="1"/>
          </p:cNvSpPr>
          <p:nvPr/>
        </p:nvSpPr>
        <p:spPr bwMode="auto">
          <a:xfrm>
            <a:off x="7712075" y="2914650"/>
            <a:ext cx="461963" cy="18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000" b="1">
                <a:solidFill>
                  <a:schemeClr val="tx1"/>
                </a:solidFill>
                <a:latin typeface="Arial" charset="0"/>
              </a:defRPr>
            </a:lvl1pPr>
            <a:lvl2pPr marL="742950" indent="-285750">
              <a:defRPr sz="3000" b="1">
                <a:solidFill>
                  <a:schemeClr val="tx1"/>
                </a:solidFill>
                <a:latin typeface="Arial" charset="0"/>
              </a:defRPr>
            </a:lvl2pPr>
            <a:lvl3pPr marL="1143000" indent="-228600">
              <a:defRPr sz="3000" b="1">
                <a:solidFill>
                  <a:schemeClr val="tx1"/>
                </a:solidFill>
                <a:latin typeface="Arial" charset="0"/>
              </a:defRPr>
            </a:lvl3pPr>
            <a:lvl4pPr marL="1600200" indent="-228600">
              <a:defRPr sz="3000" b="1">
                <a:solidFill>
                  <a:schemeClr val="tx1"/>
                </a:solidFill>
                <a:latin typeface="Arial" charset="0"/>
              </a:defRPr>
            </a:lvl4pPr>
            <a:lvl5pPr marL="2057400" indent="-228600">
              <a:defRPr sz="3000" b="1">
                <a:solidFill>
                  <a:schemeClr val="tx1"/>
                </a:solidFill>
                <a:latin typeface="Arial" charset="0"/>
              </a:defRPr>
            </a:lvl5pPr>
            <a:lvl6pPr marL="2514600" indent="-228600" eaLnBrk="0" fontAlgn="base" hangingPunct="0">
              <a:lnSpc>
                <a:spcPct val="90000"/>
              </a:lnSpc>
              <a:spcBef>
                <a:spcPct val="0"/>
              </a:spcBef>
              <a:spcAft>
                <a:spcPct val="0"/>
              </a:spcAft>
              <a:defRPr sz="3000" b="1">
                <a:solidFill>
                  <a:schemeClr val="tx1"/>
                </a:solidFill>
                <a:latin typeface="Arial" charset="0"/>
              </a:defRPr>
            </a:lvl6pPr>
            <a:lvl7pPr marL="2971800" indent="-228600" eaLnBrk="0" fontAlgn="base" hangingPunct="0">
              <a:lnSpc>
                <a:spcPct val="90000"/>
              </a:lnSpc>
              <a:spcBef>
                <a:spcPct val="0"/>
              </a:spcBef>
              <a:spcAft>
                <a:spcPct val="0"/>
              </a:spcAft>
              <a:defRPr sz="3000" b="1">
                <a:solidFill>
                  <a:schemeClr val="tx1"/>
                </a:solidFill>
                <a:latin typeface="Arial" charset="0"/>
              </a:defRPr>
            </a:lvl7pPr>
            <a:lvl8pPr marL="3429000" indent="-228600" eaLnBrk="0" fontAlgn="base" hangingPunct="0">
              <a:lnSpc>
                <a:spcPct val="90000"/>
              </a:lnSpc>
              <a:spcBef>
                <a:spcPct val="0"/>
              </a:spcBef>
              <a:spcAft>
                <a:spcPct val="0"/>
              </a:spcAft>
              <a:defRPr sz="3000" b="1">
                <a:solidFill>
                  <a:schemeClr val="tx1"/>
                </a:solidFill>
                <a:latin typeface="Arial" charset="0"/>
              </a:defRPr>
            </a:lvl8pPr>
            <a:lvl9pPr marL="3886200" indent="-228600" eaLnBrk="0" fontAlgn="base" hangingPunct="0">
              <a:lnSpc>
                <a:spcPct val="90000"/>
              </a:lnSpc>
              <a:spcBef>
                <a:spcPct val="0"/>
              </a:spcBef>
              <a:spcAft>
                <a:spcPct val="0"/>
              </a:spcAft>
              <a:defRPr sz="3000" b="1">
                <a:solidFill>
                  <a:schemeClr val="tx1"/>
                </a:solidFill>
                <a:latin typeface="Arial" charset="0"/>
              </a:defRPr>
            </a:lvl9pPr>
          </a:lstStyle>
          <a:p>
            <a:pPr>
              <a:spcBef>
                <a:spcPct val="50000"/>
              </a:spcBef>
            </a:pPr>
            <a:r>
              <a:rPr lang="en-US" altLang="en-US" sz="800">
                <a:solidFill>
                  <a:schemeClr val="bg1"/>
                </a:solidFill>
              </a:rPr>
              <a:t>CSA</a:t>
            </a:r>
          </a:p>
        </p:txBody>
      </p:sp>
      <p:sp>
        <p:nvSpPr>
          <p:cNvPr id="18485" name="Text Box 54"/>
          <p:cNvSpPr txBox="1">
            <a:spLocks noChangeArrowheads="1"/>
          </p:cNvSpPr>
          <p:nvPr/>
        </p:nvSpPr>
        <p:spPr bwMode="auto">
          <a:xfrm>
            <a:off x="1812925" y="5357813"/>
            <a:ext cx="1408113"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lIns="82124" tIns="41061" rIns="82124" bIns="41061">
            <a:spAutoFit/>
          </a:bodyPr>
          <a:lstStyle>
            <a:lvl1pPr defTabSz="814388">
              <a:defRPr sz="3000" b="1">
                <a:solidFill>
                  <a:schemeClr val="tx1"/>
                </a:solidFill>
                <a:latin typeface="Arial" charset="0"/>
              </a:defRPr>
            </a:lvl1pPr>
            <a:lvl2pPr marL="742950" indent="-285750" defTabSz="814388">
              <a:defRPr sz="3000" b="1">
                <a:solidFill>
                  <a:schemeClr val="tx1"/>
                </a:solidFill>
                <a:latin typeface="Arial" charset="0"/>
              </a:defRPr>
            </a:lvl2pPr>
            <a:lvl3pPr marL="1143000" indent="-228600" defTabSz="814388">
              <a:defRPr sz="3000" b="1">
                <a:solidFill>
                  <a:schemeClr val="tx1"/>
                </a:solidFill>
                <a:latin typeface="Arial" charset="0"/>
              </a:defRPr>
            </a:lvl3pPr>
            <a:lvl4pPr marL="1600200" indent="-228600" defTabSz="814388">
              <a:defRPr sz="3000" b="1">
                <a:solidFill>
                  <a:schemeClr val="tx1"/>
                </a:solidFill>
                <a:latin typeface="Arial" charset="0"/>
              </a:defRPr>
            </a:lvl4pPr>
            <a:lvl5pPr marL="2057400" indent="-228600" defTabSz="814388">
              <a:defRPr sz="3000" b="1">
                <a:solidFill>
                  <a:schemeClr val="tx1"/>
                </a:solidFill>
                <a:latin typeface="Arial" charset="0"/>
              </a:defRPr>
            </a:lvl5pPr>
            <a:lvl6pPr marL="2514600" indent="-228600" defTabSz="814388" eaLnBrk="0" fontAlgn="base" hangingPunct="0">
              <a:lnSpc>
                <a:spcPct val="90000"/>
              </a:lnSpc>
              <a:spcBef>
                <a:spcPct val="0"/>
              </a:spcBef>
              <a:spcAft>
                <a:spcPct val="0"/>
              </a:spcAft>
              <a:defRPr sz="3000" b="1">
                <a:solidFill>
                  <a:schemeClr val="tx1"/>
                </a:solidFill>
                <a:latin typeface="Arial" charset="0"/>
              </a:defRPr>
            </a:lvl6pPr>
            <a:lvl7pPr marL="2971800" indent="-228600" defTabSz="814388" eaLnBrk="0" fontAlgn="base" hangingPunct="0">
              <a:lnSpc>
                <a:spcPct val="90000"/>
              </a:lnSpc>
              <a:spcBef>
                <a:spcPct val="0"/>
              </a:spcBef>
              <a:spcAft>
                <a:spcPct val="0"/>
              </a:spcAft>
              <a:defRPr sz="3000" b="1">
                <a:solidFill>
                  <a:schemeClr val="tx1"/>
                </a:solidFill>
                <a:latin typeface="Arial" charset="0"/>
              </a:defRPr>
            </a:lvl7pPr>
            <a:lvl8pPr marL="3429000" indent="-228600" defTabSz="814388" eaLnBrk="0" fontAlgn="base" hangingPunct="0">
              <a:lnSpc>
                <a:spcPct val="90000"/>
              </a:lnSpc>
              <a:spcBef>
                <a:spcPct val="0"/>
              </a:spcBef>
              <a:spcAft>
                <a:spcPct val="0"/>
              </a:spcAft>
              <a:defRPr sz="3000" b="1">
                <a:solidFill>
                  <a:schemeClr val="tx1"/>
                </a:solidFill>
                <a:latin typeface="Arial" charset="0"/>
              </a:defRPr>
            </a:lvl8pPr>
            <a:lvl9pPr marL="3886200" indent="-228600" defTabSz="814388" eaLnBrk="0" fontAlgn="base" hangingPunct="0">
              <a:lnSpc>
                <a:spcPct val="90000"/>
              </a:lnSpc>
              <a:spcBef>
                <a:spcPct val="0"/>
              </a:spcBef>
              <a:spcAft>
                <a:spcPct val="0"/>
              </a:spcAft>
              <a:defRPr sz="3000" b="1">
                <a:solidFill>
                  <a:schemeClr val="tx1"/>
                </a:solidFill>
                <a:latin typeface="Arial" charset="0"/>
              </a:defRPr>
            </a:lvl9pPr>
          </a:lstStyle>
          <a:p>
            <a:pPr algn="ctr"/>
            <a:r>
              <a:rPr lang="en-US" altLang="en-US" sz="1200" b="0"/>
              <a:t>Regional branch with </a:t>
            </a:r>
          </a:p>
          <a:p>
            <a:pPr algn="ctr"/>
            <a:r>
              <a:rPr lang="en-US" altLang="en-US" sz="1200" b="0"/>
              <a:t>a VPN enabled </a:t>
            </a:r>
          </a:p>
          <a:p>
            <a:pPr algn="ctr"/>
            <a:r>
              <a:rPr lang="en-US" altLang="en-US" sz="1200" b="0"/>
              <a:t>Cisco ISR router</a:t>
            </a:r>
          </a:p>
        </p:txBody>
      </p:sp>
      <p:sp>
        <p:nvSpPr>
          <p:cNvPr id="18486" name="Line 56"/>
          <p:cNvSpPr>
            <a:spLocks noChangeShapeType="1"/>
          </p:cNvSpPr>
          <p:nvPr/>
        </p:nvSpPr>
        <p:spPr bwMode="auto">
          <a:xfrm>
            <a:off x="3683000" y="3660775"/>
            <a:ext cx="363538" cy="320675"/>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18487" name="Picture 57" descr="RouterSecurity"/>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328863" y="3079750"/>
            <a:ext cx="544512" cy="31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88" name="Text Box 58"/>
          <p:cNvSpPr txBox="1">
            <a:spLocks noChangeArrowheads="1"/>
          </p:cNvSpPr>
          <p:nvPr/>
        </p:nvSpPr>
        <p:spPr bwMode="auto">
          <a:xfrm>
            <a:off x="1606550" y="3505200"/>
            <a:ext cx="1416050"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lIns="82124" tIns="41061" rIns="82124" bIns="41061">
            <a:spAutoFit/>
          </a:bodyPr>
          <a:lstStyle>
            <a:lvl1pPr defTabSz="814388">
              <a:defRPr sz="3000" b="1">
                <a:solidFill>
                  <a:schemeClr val="tx1"/>
                </a:solidFill>
                <a:latin typeface="Arial" charset="0"/>
              </a:defRPr>
            </a:lvl1pPr>
            <a:lvl2pPr marL="742950" indent="-285750" defTabSz="814388">
              <a:defRPr sz="3000" b="1">
                <a:solidFill>
                  <a:schemeClr val="tx1"/>
                </a:solidFill>
                <a:latin typeface="Arial" charset="0"/>
              </a:defRPr>
            </a:lvl2pPr>
            <a:lvl3pPr marL="1143000" indent="-228600" defTabSz="814388">
              <a:defRPr sz="3000" b="1">
                <a:solidFill>
                  <a:schemeClr val="tx1"/>
                </a:solidFill>
                <a:latin typeface="Arial" charset="0"/>
              </a:defRPr>
            </a:lvl3pPr>
            <a:lvl4pPr marL="1600200" indent="-228600" defTabSz="814388">
              <a:defRPr sz="3000" b="1">
                <a:solidFill>
                  <a:schemeClr val="tx1"/>
                </a:solidFill>
                <a:latin typeface="Arial" charset="0"/>
              </a:defRPr>
            </a:lvl4pPr>
            <a:lvl5pPr marL="2057400" indent="-228600" defTabSz="814388">
              <a:defRPr sz="3000" b="1">
                <a:solidFill>
                  <a:schemeClr val="tx1"/>
                </a:solidFill>
                <a:latin typeface="Arial" charset="0"/>
              </a:defRPr>
            </a:lvl5pPr>
            <a:lvl6pPr marL="2514600" indent="-228600" defTabSz="814388" eaLnBrk="0" fontAlgn="base" hangingPunct="0">
              <a:lnSpc>
                <a:spcPct val="90000"/>
              </a:lnSpc>
              <a:spcBef>
                <a:spcPct val="0"/>
              </a:spcBef>
              <a:spcAft>
                <a:spcPct val="0"/>
              </a:spcAft>
              <a:defRPr sz="3000" b="1">
                <a:solidFill>
                  <a:schemeClr val="tx1"/>
                </a:solidFill>
                <a:latin typeface="Arial" charset="0"/>
              </a:defRPr>
            </a:lvl6pPr>
            <a:lvl7pPr marL="2971800" indent="-228600" defTabSz="814388" eaLnBrk="0" fontAlgn="base" hangingPunct="0">
              <a:lnSpc>
                <a:spcPct val="90000"/>
              </a:lnSpc>
              <a:spcBef>
                <a:spcPct val="0"/>
              </a:spcBef>
              <a:spcAft>
                <a:spcPct val="0"/>
              </a:spcAft>
              <a:defRPr sz="3000" b="1">
                <a:solidFill>
                  <a:schemeClr val="tx1"/>
                </a:solidFill>
                <a:latin typeface="Arial" charset="0"/>
              </a:defRPr>
            </a:lvl7pPr>
            <a:lvl8pPr marL="3429000" indent="-228600" defTabSz="814388" eaLnBrk="0" fontAlgn="base" hangingPunct="0">
              <a:lnSpc>
                <a:spcPct val="90000"/>
              </a:lnSpc>
              <a:spcBef>
                <a:spcPct val="0"/>
              </a:spcBef>
              <a:spcAft>
                <a:spcPct val="0"/>
              </a:spcAft>
              <a:defRPr sz="3000" b="1">
                <a:solidFill>
                  <a:schemeClr val="tx1"/>
                </a:solidFill>
                <a:latin typeface="Arial" charset="0"/>
              </a:defRPr>
            </a:lvl8pPr>
            <a:lvl9pPr marL="3886200" indent="-228600" defTabSz="814388" eaLnBrk="0" fontAlgn="base" hangingPunct="0">
              <a:lnSpc>
                <a:spcPct val="90000"/>
              </a:lnSpc>
              <a:spcBef>
                <a:spcPct val="0"/>
              </a:spcBef>
              <a:spcAft>
                <a:spcPct val="0"/>
              </a:spcAft>
              <a:defRPr sz="3000" b="1">
                <a:solidFill>
                  <a:schemeClr val="tx1"/>
                </a:solidFill>
                <a:latin typeface="Arial" charset="0"/>
              </a:defRPr>
            </a:lvl9pPr>
          </a:lstStyle>
          <a:p>
            <a:pPr algn="ctr"/>
            <a:r>
              <a:rPr lang="en-US" altLang="en-US" sz="1200" b="0"/>
              <a:t>SOHO with a Cisco DSL Router</a:t>
            </a:r>
          </a:p>
        </p:txBody>
      </p:sp>
      <p:sp>
        <p:nvSpPr>
          <p:cNvPr id="18489" name="Text Box 59"/>
          <p:cNvSpPr txBox="1">
            <a:spLocks noChangeArrowheads="1"/>
          </p:cNvSpPr>
          <p:nvPr/>
        </p:nvSpPr>
        <p:spPr bwMode="auto">
          <a:xfrm>
            <a:off x="2428875" y="3362325"/>
            <a:ext cx="395288" cy="18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000" b="1">
                <a:solidFill>
                  <a:schemeClr val="tx1"/>
                </a:solidFill>
                <a:latin typeface="Arial" charset="0"/>
              </a:defRPr>
            </a:lvl1pPr>
            <a:lvl2pPr marL="742950" indent="-285750">
              <a:defRPr sz="3000" b="1">
                <a:solidFill>
                  <a:schemeClr val="tx1"/>
                </a:solidFill>
                <a:latin typeface="Arial" charset="0"/>
              </a:defRPr>
            </a:lvl2pPr>
            <a:lvl3pPr marL="1143000" indent="-228600">
              <a:defRPr sz="3000" b="1">
                <a:solidFill>
                  <a:schemeClr val="tx1"/>
                </a:solidFill>
                <a:latin typeface="Arial" charset="0"/>
              </a:defRPr>
            </a:lvl3pPr>
            <a:lvl4pPr marL="1600200" indent="-228600">
              <a:defRPr sz="3000" b="1">
                <a:solidFill>
                  <a:schemeClr val="tx1"/>
                </a:solidFill>
                <a:latin typeface="Arial" charset="0"/>
              </a:defRPr>
            </a:lvl4pPr>
            <a:lvl5pPr marL="2057400" indent="-228600">
              <a:defRPr sz="3000" b="1">
                <a:solidFill>
                  <a:schemeClr val="tx1"/>
                </a:solidFill>
                <a:latin typeface="Arial" charset="0"/>
              </a:defRPr>
            </a:lvl5pPr>
            <a:lvl6pPr marL="2514600" indent="-228600" eaLnBrk="0" fontAlgn="base" hangingPunct="0">
              <a:lnSpc>
                <a:spcPct val="90000"/>
              </a:lnSpc>
              <a:spcBef>
                <a:spcPct val="0"/>
              </a:spcBef>
              <a:spcAft>
                <a:spcPct val="0"/>
              </a:spcAft>
              <a:defRPr sz="3000" b="1">
                <a:solidFill>
                  <a:schemeClr val="tx1"/>
                </a:solidFill>
                <a:latin typeface="Arial" charset="0"/>
              </a:defRPr>
            </a:lvl6pPr>
            <a:lvl7pPr marL="2971800" indent="-228600" eaLnBrk="0" fontAlgn="base" hangingPunct="0">
              <a:lnSpc>
                <a:spcPct val="90000"/>
              </a:lnSpc>
              <a:spcBef>
                <a:spcPct val="0"/>
              </a:spcBef>
              <a:spcAft>
                <a:spcPct val="0"/>
              </a:spcAft>
              <a:defRPr sz="3000" b="1">
                <a:solidFill>
                  <a:schemeClr val="tx1"/>
                </a:solidFill>
                <a:latin typeface="Arial" charset="0"/>
              </a:defRPr>
            </a:lvl7pPr>
            <a:lvl8pPr marL="3429000" indent="-228600" eaLnBrk="0" fontAlgn="base" hangingPunct="0">
              <a:lnSpc>
                <a:spcPct val="90000"/>
              </a:lnSpc>
              <a:spcBef>
                <a:spcPct val="0"/>
              </a:spcBef>
              <a:spcAft>
                <a:spcPct val="0"/>
              </a:spcAft>
              <a:defRPr sz="3000" b="1">
                <a:solidFill>
                  <a:schemeClr val="tx1"/>
                </a:solidFill>
                <a:latin typeface="Arial" charset="0"/>
              </a:defRPr>
            </a:lvl8pPr>
            <a:lvl9pPr marL="3886200" indent="-228600" eaLnBrk="0" fontAlgn="base" hangingPunct="0">
              <a:lnSpc>
                <a:spcPct val="90000"/>
              </a:lnSpc>
              <a:spcBef>
                <a:spcPct val="0"/>
              </a:spcBef>
              <a:spcAft>
                <a:spcPct val="0"/>
              </a:spcAft>
              <a:defRPr sz="3000" b="1">
                <a:solidFill>
                  <a:schemeClr val="tx1"/>
                </a:solidFill>
                <a:latin typeface="Arial" charset="0"/>
              </a:defRPr>
            </a:lvl9pPr>
          </a:lstStyle>
          <a:p>
            <a:pPr>
              <a:spcBef>
                <a:spcPct val="50000"/>
              </a:spcBef>
            </a:pPr>
            <a:r>
              <a:rPr lang="en-US" altLang="en-US" sz="800" b="0"/>
              <a:t>VPN</a:t>
            </a:r>
            <a:endParaRPr lang="en-US" altLang="en-US" sz="900" b="0"/>
          </a:p>
        </p:txBody>
      </p:sp>
      <p:pic>
        <p:nvPicPr>
          <p:cNvPr id="18490" name="Picture 60" descr="RouterSecurity"/>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946525" y="3827463"/>
            <a:ext cx="546100"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91" name="Line 61"/>
          <p:cNvSpPr>
            <a:spLocks noChangeShapeType="1"/>
          </p:cNvSpPr>
          <p:nvPr/>
        </p:nvSpPr>
        <p:spPr bwMode="auto">
          <a:xfrm flipH="1">
            <a:off x="3749675" y="2566988"/>
            <a:ext cx="923925" cy="900112"/>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92" name="Line 62"/>
          <p:cNvSpPr>
            <a:spLocks noChangeShapeType="1"/>
          </p:cNvSpPr>
          <p:nvPr/>
        </p:nvSpPr>
        <p:spPr bwMode="auto">
          <a:xfrm flipH="1">
            <a:off x="3559175" y="2566988"/>
            <a:ext cx="0" cy="771525"/>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18493" name="Picture 63" descr="Running_Woman"/>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541838" y="2093913"/>
            <a:ext cx="363537"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94" name="Text Box 64"/>
          <p:cNvSpPr txBox="1">
            <a:spLocks noChangeArrowheads="1"/>
          </p:cNvSpPr>
          <p:nvPr/>
        </p:nvSpPr>
        <p:spPr bwMode="auto">
          <a:xfrm>
            <a:off x="4740275" y="2181225"/>
            <a:ext cx="1355725"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lIns="82124" tIns="41061" rIns="82124" bIns="41061">
            <a:spAutoFit/>
          </a:bodyPr>
          <a:lstStyle>
            <a:lvl1pPr defTabSz="814388">
              <a:defRPr sz="3000" b="1">
                <a:solidFill>
                  <a:schemeClr val="tx1"/>
                </a:solidFill>
                <a:latin typeface="Arial" charset="0"/>
              </a:defRPr>
            </a:lvl1pPr>
            <a:lvl2pPr marL="742950" indent="-285750" defTabSz="814388">
              <a:defRPr sz="3000" b="1">
                <a:solidFill>
                  <a:schemeClr val="tx1"/>
                </a:solidFill>
                <a:latin typeface="Arial" charset="0"/>
              </a:defRPr>
            </a:lvl2pPr>
            <a:lvl3pPr marL="1143000" indent="-228600" defTabSz="814388">
              <a:defRPr sz="3000" b="1">
                <a:solidFill>
                  <a:schemeClr val="tx1"/>
                </a:solidFill>
                <a:latin typeface="Arial" charset="0"/>
              </a:defRPr>
            </a:lvl3pPr>
            <a:lvl4pPr marL="1600200" indent="-228600" defTabSz="814388">
              <a:defRPr sz="3000" b="1">
                <a:solidFill>
                  <a:schemeClr val="tx1"/>
                </a:solidFill>
                <a:latin typeface="Arial" charset="0"/>
              </a:defRPr>
            </a:lvl4pPr>
            <a:lvl5pPr marL="2057400" indent="-228600" defTabSz="814388">
              <a:defRPr sz="3000" b="1">
                <a:solidFill>
                  <a:schemeClr val="tx1"/>
                </a:solidFill>
                <a:latin typeface="Arial" charset="0"/>
              </a:defRPr>
            </a:lvl5pPr>
            <a:lvl6pPr marL="2514600" indent="-228600" defTabSz="814388" eaLnBrk="0" fontAlgn="base" hangingPunct="0">
              <a:lnSpc>
                <a:spcPct val="90000"/>
              </a:lnSpc>
              <a:spcBef>
                <a:spcPct val="0"/>
              </a:spcBef>
              <a:spcAft>
                <a:spcPct val="0"/>
              </a:spcAft>
              <a:defRPr sz="3000" b="1">
                <a:solidFill>
                  <a:schemeClr val="tx1"/>
                </a:solidFill>
                <a:latin typeface="Arial" charset="0"/>
              </a:defRPr>
            </a:lvl6pPr>
            <a:lvl7pPr marL="2971800" indent="-228600" defTabSz="814388" eaLnBrk="0" fontAlgn="base" hangingPunct="0">
              <a:lnSpc>
                <a:spcPct val="90000"/>
              </a:lnSpc>
              <a:spcBef>
                <a:spcPct val="0"/>
              </a:spcBef>
              <a:spcAft>
                <a:spcPct val="0"/>
              </a:spcAft>
              <a:defRPr sz="3000" b="1">
                <a:solidFill>
                  <a:schemeClr val="tx1"/>
                </a:solidFill>
                <a:latin typeface="Arial" charset="0"/>
              </a:defRPr>
            </a:lvl7pPr>
            <a:lvl8pPr marL="3429000" indent="-228600" defTabSz="814388" eaLnBrk="0" fontAlgn="base" hangingPunct="0">
              <a:lnSpc>
                <a:spcPct val="90000"/>
              </a:lnSpc>
              <a:spcBef>
                <a:spcPct val="0"/>
              </a:spcBef>
              <a:spcAft>
                <a:spcPct val="0"/>
              </a:spcAft>
              <a:defRPr sz="3000" b="1">
                <a:solidFill>
                  <a:schemeClr val="tx1"/>
                </a:solidFill>
                <a:latin typeface="Arial" charset="0"/>
              </a:defRPr>
            </a:lvl8pPr>
            <a:lvl9pPr marL="3886200" indent="-228600" defTabSz="814388" eaLnBrk="0" fontAlgn="base" hangingPunct="0">
              <a:lnSpc>
                <a:spcPct val="90000"/>
              </a:lnSpc>
              <a:spcBef>
                <a:spcPct val="0"/>
              </a:spcBef>
              <a:spcAft>
                <a:spcPct val="0"/>
              </a:spcAft>
              <a:defRPr sz="3000" b="1">
                <a:solidFill>
                  <a:schemeClr val="tx1"/>
                </a:solidFill>
                <a:latin typeface="Arial" charset="0"/>
              </a:defRPr>
            </a:lvl9pPr>
          </a:lstStyle>
          <a:p>
            <a:pPr algn="ctr"/>
            <a:r>
              <a:rPr lang="en-US" altLang="en-US" sz="1200" b="0"/>
              <a:t>Mobile Worker </a:t>
            </a:r>
          </a:p>
          <a:p>
            <a:pPr algn="ctr"/>
            <a:r>
              <a:rPr lang="en-US" altLang="en-US" sz="1200" b="0"/>
              <a:t>with a Cisco </a:t>
            </a:r>
          </a:p>
          <a:p>
            <a:pPr algn="ctr"/>
            <a:r>
              <a:rPr lang="en-US" altLang="en-US" sz="1200" b="0"/>
              <a:t>VPN Client</a:t>
            </a:r>
          </a:p>
        </p:txBody>
      </p:sp>
      <p:sp>
        <p:nvSpPr>
          <p:cNvPr id="18495" name="Text Box 65"/>
          <p:cNvSpPr txBox="1">
            <a:spLocks noChangeArrowheads="1"/>
          </p:cNvSpPr>
          <p:nvPr/>
        </p:nvSpPr>
        <p:spPr bwMode="auto">
          <a:xfrm>
            <a:off x="2362200" y="1676400"/>
            <a:ext cx="1746250"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lIns="82124" tIns="41061" rIns="82124" bIns="41061">
            <a:spAutoFit/>
          </a:bodyPr>
          <a:lstStyle>
            <a:lvl1pPr defTabSz="814388">
              <a:defRPr sz="3000" b="1">
                <a:solidFill>
                  <a:schemeClr val="tx1"/>
                </a:solidFill>
                <a:latin typeface="Arial" charset="0"/>
              </a:defRPr>
            </a:lvl1pPr>
            <a:lvl2pPr marL="742950" indent="-285750" defTabSz="814388">
              <a:defRPr sz="3000" b="1">
                <a:solidFill>
                  <a:schemeClr val="tx1"/>
                </a:solidFill>
                <a:latin typeface="Arial" charset="0"/>
              </a:defRPr>
            </a:lvl2pPr>
            <a:lvl3pPr marL="1143000" indent="-228600" defTabSz="814388">
              <a:defRPr sz="3000" b="1">
                <a:solidFill>
                  <a:schemeClr val="tx1"/>
                </a:solidFill>
                <a:latin typeface="Arial" charset="0"/>
              </a:defRPr>
            </a:lvl3pPr>
            <a:lvl4pPr marL="1600200" indent="-228600" defTabSz="814388">
              <a:defRPr sz="3000" b="1">
                <a:solidFill>
                  <a:schemeClr val="tx1"/>
                </a:solidFill>
                <a:latin typeface="Arial" charset="0"/>
              </a:defRPr>
            </a:lvl4pPr>
            <a:lvl5pPr marL="2057400" indent="-228600" defTabSz="814388">
              <a:defRPr sz="3000" b="1">
                <a:solidFill>
                  <a:schemeClr val="tx1"/>
                </a:solidFill>
                <a:latin typeface="Arial" charset="0"/>
              </a:defRPr>
            </a:lvl5pPr>
            <a:lvl6pPr marL="2514600" indent="-228600" defTabSz="814388" eaLnBrk="0" fontAlgn="base" hangingPunct="0">
              <a:lnSpc>
                <a:spcPct val="90000"/>
              </a:lnSpc>
              <a:spcBef>
                <a:spcPct val="0"/>
              </a:spcBef>
              <a:spcAft>
                <a:spcPct val="0"/>
              </a:spcAft>
              <a:defRPr sz="3000" b="1">
                <a:solidFill>
                  <a:schemeClr val="tx1"/>
                </a:solidFill>
                <a:latin typeface="Arial" charset="0"/>
              </a:defRPr>
            </a:lvl6pPr>
            <a:lvl7pPr marL="2971800" indent="-228600" defTabSz="814388" eaLnBrk="0" fontAlgn="base" hangingPunct="0">
              <a:lnSpc>
                <a:spcPct val="90000"/>
              </a:lnSpc>
              <a:spcBef>
                <a:spcPct val="0"/>
              </a:spcBef>
              <a:spcAft>
                <a:spcPct val="0"/>
              </a:spcAft>
              <a:defRPr sz="3000" b="1">
                <a:solidFill>
                  <a:schemeClr val="tx1"/>
                </a:solidFill>
                <a:latin typeface="Arial" charset="0"/>
              </a:defRPr>
            </a:lvl7pPr>
            <a:lvl8pPr marL="3429000" indent="-228600" defTabSz="814388" eaLnBrk="0" fontAlgn="base" hangingPunct="0">
              <a:lnSpc>
                <a:spcPct val="90000"/>
              </a:lnSpc>
              <a:spcBef>
                <a:spcPct val="0"/>
              </a:spcBef>
              <a:spcAft>
                <a:spcPct val="0"/>
              </a:spcAft>
              <a:defRPr sz="3000" b="1">
                <a:solidFill>
                  <a:schemeClr val="tx1"/>
                </a:solidFill>
                <a:latin typeface="Arial" charset="0"/>
              </a:defRPr>
            </a:lvl8pPr>
            <a:lvl9pPr marL="3886200" indent="-228600" defTabSz="814388" eaLnBrk="0" fontAlgn="base" hangingPunct="0">
              <a:lnSpc>
                <a:spcPct val="90000"/>
              </a:lnSpc>
              <a:spcBef>
                <a:spcPct val="0"/>
              </a:spcBef>
              <a:spcAft>
                <a:spcPct val="0"/>
              </a:spcAft>
              <a:defRPr sz="3000" b="1">
                <a:solidFill>
                  <a:schemeClr val="tx1"/>
                </a:solidFill>
                <a:latin typeface="Arial" charset="0"/>
              </a:defRPr>
            </a:lvl9pPr>
          </a:lstStyle>
          <a:p>
            <a:pPr algn="ctr"/>
            <a:r>
              <a:rPr lang="en-US" altLang="en-US" sz="1200" b="0"/>
              <a:t>Business Partner</a:t>
            </a:r>
          </a:p>
          <a:p>
            <a:pPr algn="ctr"/>
            <a:r>
              <a:rPr lang="en-US" altLang="en-US" sz="1200" b="0"/>
              <a:t>with a Cisco Router</a:t>
            </a:r>
          </a:p>
        </p:txBody>
      </p:sp>
      <p:pic>
        <p:nvPicPr>
          <p:cNvPr id="18496" name="Picture 66" descr="Route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203575" y="2160588"/>
            <a:ext cx="595313"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97" name="Picture 67" descr="Branch_Office_Subdued"/>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751138" y="2066925"/>
            <a:ext cx="428625" cy="62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98" name="Picture 68" descr="Branch_Office_Subdued"/>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900238" y="4625975"/>
            <a:ext cx="427037"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99" name="Picture 69" descr="Telecommuter_House_Subdued"/>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768475" y="2952750"/>
            <a:ext cx="52705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500" name="Line 70"/>
          <p:cNvSpPr>
            <a:spLocks noChangeShapeType="1"/>
          </p:cNvSpPr>
          <p:nvPr/>
        </p:nvSpPr>
        <p:spPr bwMode="auto">
          <a:xfrm>
            <a:off x="2824163" y="3275013"/>
            <a:ext cx="528637" cy="128587"/>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18501" name="Picture 71"/>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89275" y="3208338"/>
            <a:ext cx="923925"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502" name="Text Box 74"/>
          <p:cNvSpPr txBox="1">
            <a:spLocks noChangeArrowheads="1"/>
          </p:cNvSpPr>
          <p:nvPr/>
        </p:nvSpPr>
        <p:spPr bwMode="auto">
          <a:xfrm>
            <a:off x="1371600" y="3981450"/>
            <a:ext cx="1452563"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000" b="1">
                <a:solidFill>
                  <a:schemeClr val="tx1"/>
                </a:solidFill>
                <a:latin typeface="Arial" charset="0"/>
              </a:defRPr>
            </a:lvl1pPr>
            <a:lvl2pPr marL="742950" indent="-285750">
              <a:defRPr sz="3000" b="1">
                <a:solidFill>
                  <a:schemeClr val="tx1"/>
                </a:solidFill>
                <a:latin typeface="Arial" charset="0"/>
              </a:defRPr>
            </a:lvl2pPr>
            <a:lvl3pPr marL="1143000" indent="-228600">
              <a:defRPr sz="3000" b="1">
                <a:solidFill>
                  <a:schemeClr val="tx1"/>
                </a:solidFill>
                <a:latin typeface="Arial" charset="0"/>
              </a:defRPr>
            </a:lvl3pPr>
            <a:lvl4pPr marL="1600200" indent="-228600">
              <a:defRPr sz="3000" b="1">
                <a:solidFill>
                  <a:schemeClr val="tx1"/>
                </a:solidFill>
                <a:latin typeface="Arial" charset="0"/>
              </a:defRPr>
            </a:lvl4pPr>
            <a:lvl5pPr marL="2057400" indent="-228600">
              <a:defRPr sz="3000" b="1">
                <a:solidFill>
                  <a:schemeClr val="tx1"/>
                </a:solidFill>
                <a:latin typeface="Arial" charset="0"/>
              </a:defRPr>
            </a:lvl5pPr>
            <a:lvl6pPr marL="2514600" indent="-228600" eaLnBrk="0" fontAlgn="base" hangingPunct="0">
              <a:lnSpc>
                <a:spcPct val="90000"/>
              </a:lnSpc>
              <a:spcBef>
                <a:spcPct val="0"/>
              </a:spcBef>
              <a:spcAft>
                <a:spcPct val="0"/>
              </a:spcAft>
              <a:defRPr sz="3000" b="1">
                <a:solidFill>
                  <a:schemeClr val="tx1"/>
                </a:solidFill>
                <a:latin typeface="Arial" charset="0"/>
              </a:defRPr>
            </a:lvl6pPr>
            <a:lvl7pPr marL="2971800" indent="-228600" eaLnBrk="0" fontAlgn="base" hangingPunct="0">
              <a:lnSpc>
                <a:spcPct val="90000"/>
              </a:lnSpc>
              <a:spcBef>
                <a:spcPct val="0"/>
              </a:spcBef>
              <a:spcAft>
                <a:spcPct val="0"/>
              </a:spcAft>
              <a:defRPr sz="3000" b="1">
                <a:solidFill>
                  <a:schemeClr val="tx1"/>
                </a:solidFill>
                <a:latin typeface="Arial" charset="0"/>
              </a:defRPr>
            </a:lvl7pPr>
            <a:lvl8pPr marL="3429000" indent="-228600" eaLnBrk="0" fontAlgn="base" hangingPunct="0">
              <a:lnSpc>
                <a:spcPct val="90000"/>
              </a:lnSpc>
              <a:spcBef>
                <a:spcPct val="0"/>
              </a:spcBef>
              <a:spcAft>
                <a:spcPct val="0"/>
              </a:spcAft>
              <a:defRPr sz="3000" b="1">
                <a:solidFill>
                  <a:schemeClr val="tx1"/>
                </a:solidFill>
                <a:latin typeface="Arial" charset="0"/>
              </a:defRPr>
            </a:lvl8pPr>
            <a:lvl9pPr marL="3886200" indent="-228600" eaLnBrk="0" fontAlgn="base" hangingPunct="0">
              <a:lnSpc>
                <a:spcPct val="90000"/>
              </a:lnSpc>
              <a:spcBef>
                <a:spcPct val="0"/>
              </a:spcBef>
              <a:spcAft>
                <a:spcPct val="0"/>
              </a:spcAft>
              <a:defRPr sz="3000" b="1">
                <a:solidFill>
                  <a:schemeClr val="tx1"/>
                </a:solidFill>
                <a:latin typeface="Arial" charset="0"/>
              </a:defRPr>
            </a:lvl9pPr>
          </a:lstStyle>
          <a:p>
            <a:pPr algn="ctr">
              <a:spcBef>
                <a:spcPct val="15000"/>
              </a:spcBef>
            </a:pPr>
            <a:r>
              <a:rPr lang="en-US" altLang="en-US" sz="1600"/>
              <a:t>Site-to-Site</a:t>
            </a:r>
          </a:p>
          <a:p>
            <a:pPr algn="ctr">
              <a:spcBef>
                <a:spcPct val="15000"/>
              </a:spcBef>
            </a:pPr>
            <a:r>
              <a:rPr lang="en-US" altLang="en-US" sz="1600"/>
              <a:t>VPNs</a:t>
            </a:r>
          </a:p>
        </p:txBody>
      </p:sp>
      <p:sp>
        <p:nvSpPr>
          <p:cNvPr id="18503" name="Text Box 75"/>
          <p:cNvSpPr txBox="1">
            <a:spLocks noChangeArrowheads="1"/>
          </p:cNvSpPr>
          <p:nvPr/>
        </p:nvSpPr>
        <p:spPr bwMode="auto">
          <a:xfrm>
            <a:off x="4648200" y="1660525"/>
            <a:ext cx="188912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000" b="1">
                <a:solidFill>
                  <a:schemeClr val="tx1"/>
                </a:solidFill>
                <a:latin typeface="Arial" charset="0"/>
              </a:defRPr>
            </a:lvl1pPr>
            <a:lvl2pPr marL="742950" indent="-285750">
              <a:defRPr sz="3000" b="1">
                <a:solidFill>
                  <a:schemeClr val="tx1"/>
                </a:solidFill>
                <a:latin typeface="Arial" charset="0"/>
              </a:defRPr>
            </a:lvl2pPr>
            <a:lvl3pPr marL="1143000" indent="-228600">
              <a:defRPr sz="3000" b="1">
                <a:solidFill>
                  <a:schemeClr val="tx1"/>
                </a:solidFill>
                <a:latin typeface="Arial" charset="0"/>
              </a:defRPr>
            </a:lvl3pPr>
            <a:lvl4pPr marL="1600200" indent="-228600">
              <a:defRPr sz="3000" b="1">
                <a:solidFill>
                  <a:schemeClr val="tx1"/>
                </a:solidFill>
                <a:latin typeface="Arial" charset="0"/>
              </a:defRPr>
            </a:lvl4pPr>
            <a:lvl5pPr marL="2057400" indent="-228600">
              <a:defRPr sz="3000" b="1">
                <a:solidFill>
                  <a:schemeClr val="tx1"/>
                </a:solidFill>
                <a:latin typeface="Arial" charset="0"/>
              </a:defRPr>
            </a:lvl5pPr>
            <a:lvl6pPr marL="2514600" indent="-228600" eaLnBrk="0" fontAlgn="base" hangingPunct="0">
              <a:lnSpc>
                <a:spcPct val="90000"/>
              </a:lnSpc>
              <a:spcBef>
                <a:spcPct val="0"/>
              </a:spcBef>
              <a:spcAft>
                <a:spcPct val="0"/>
              </a:spcAft>
              <a:defRPr sz="3000" b="1">
                <a:solidFill>
                  <a:schemeClr val="tx1"/>
                </a:solidFill>
                <a:latin typeface="Arial" charset="0"/>
              </a:defRPr>
            </a:lvl6pPr>
            <a:lvl7pPr marL="2971800" indent="-228600" eaLnBrk="0" fontAlgn="base" hangingPunct="0">
              <a:lnSpc>
                <a:spcPct val="90000"/>
              </a:lnSpc>
              <a:spcBef>
                <a:spcPct val="0"/>
              </a:spcBef>
              <a:spcAft>
                <a:spcPct val="0"/>
              </a:spcAft>
              <a:defRPr sz="3000" b="1">
                <a:solidFill>
                  <a:schemeClr val="tx1"/>
                </a:solidFill>
                <a:latin typeface="Arial" charset="0"/>
              </a:defRPr>
            </a:lvl7pPr>
            <a:lvl8pPr marL="3429000" indent="-228600" eaLnBrk="0" fontAlgn="base" hangingPunct="0">
              <a:lnSpc>
                <a:spcPct val="90000"/>
              </a:lnSpc>
              <a:spcBef>
                <a:spcPct val="0"/>
              </a:spcBef>
              <a:spcAft>
                <a:spcPct val="0"/>
              </a:spcAft>
              <a:defRPr sz="3000" b="1">
                <a:solidFill>
                  <a:schemeClr val="tx1"/>
                </a:solidFill>
                <a:latin typeface="Arial" charset="0"/>
              </a:defRPr>
            </a:lvl8pPr>
            <a:lvl9pPr marL="3886200" indent="-228600" eaLnBrk="0" fontAlgn="base" hangingPunct="0">
              <a:lnSpc>
                <a:spcPct val="90000"/>
              </a:lnSpc>
              <a:spcBef>
                <a:spcPct val="0"/>
              </a:spcBef>
              <a:spcAft>
                <a:spcPct val="0"/>
              </a:spcAft>
              <a:defRPr sz="3000" b="1">
                <a:solidFill>
                  <a:schemeClr val="tx1"/>
                </a:solidFill>
                <a:latin typeface="Arial" charset="0"/>
              </a:defRPr>
            </a:lvl9pPr>
          </a:lstStyle>
          <a:p>
            <a:pPr algn="ctr">
              <a:spcBef>
                <a:spcPct val="15000"/>
              </a:spcBef>
            </a:pPr>
            <a:r>
              <a:rPr lang="en-US" altLang="en-US" sz="1600"/>
              <a:t>Remote-access</a:t>
            </a:r>
          </a:p>
          <a:p>
            <a:pPr algn="ctr">
              <a:spcBef>
                <a:spcPct val="15000"/>
              </a:spcBef>
            </a:pPr>
            <a:r>
              <a:rPr lang="en-US" altLang="en-US" sz="1600"/>
              <a:t>VPNs</a:t>
            </a:r>
          </a:p>
        </p:txBody>
      </p:sp>
      <p:sp>
        <p:nvSpPr>
          <p:cNvPr id="18504" name="Text Box 76"/>
          <p:cNvSpPr txBox="1">
            <a:spLocks noChangeArrowheads="1"/>
          </p:cNvSpPr>
          <p:nvPr/>
        </p:nvSpPr>
        <p:spPr bwMode="auto">
          <a:xfrm>
            <a:off x="3154363" y="3403600"/>
            <a:ext cx="990600"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000" b="1">
                <a:solidFill>
                  <a:schemeClr val="tx1"/>
                </a:solidFill>
                <a:latin typeface="Arial" charset="0"/>
              </a:defRPr>
            </a:lvl1pPr>
            <a:lvl2pPr marL="742950" indent="-285750">
              <a:defRPr sz="3000" b="1">
                <a:solidFill>
                  <a:schemeClr val="tx1"/>
                </a:solidFill>
                <a:latin typeface="Arial" charset="0"/>
              </a:defRPr>
            </a:lvl2pPr>
            <a:lvl3pPr marL="1143000" indent="-228600">
              <a:defRPr sz="3000" b="1">
                <a:solidFill>
                  <a:schemeClr val="tx1"/>
                </a:solidFill>
                <a:latin typeface="Arial" charset="0"/>
              </a:defRPr>
            </a:lvl3pPr>
            <a:lvl4pPr marL="1600200" indent="-228600">
              <a:defRPr sz="3000" b="1">
                <a:solidFill>
                  <a:schemeClr val="tx1"/>
                </a:solidFill>
                <a:latin typeface="Arial" charset="0"/>
              </a:defRPr>
            </a:lvl4pPr>
            <a:lvl5pPr marL="2057400" indent="-228600">
              <a:defRPr sz="3000" b="1">
                <a:solidFill>
                  <a:schemeClr val="tx1"/>
                </a:solidFill>
                <a:latin typeface="Arial" charset="0"/>
              </a:defRPr>
            </a:lvl5pPr>
            <a:lvl6pPr marL="2514600" indent="-228600" eaLnBrk="0" fontAlgn="base" hangingPunct="0">
              <a:lnSpc>
                <a:spcPct val="90000"/>
              </a:lnSpc>
              <a:spcBef>
                <a:spcPct val="0"/>
              </a:spcBef>
              <a:spcAft>
                <a:spcPct val="0"/>
              </a:spcAft>
              <a:defRPr sz="3000" b="1">
                <a:solidFill>
                  <a:schemeClr val="tx1"/>
                </a:solidFill>
                <a:latin typeface="Arial" charset="0"/>
              </a:defRPr>
            </a:lvl6pPr>
            <a:lvl7pPr marL="2971800" indent="-228600" eaLnBrk="0" fontAlgn="base" hangingPunct="0">
              <a:lnSpc>
                <a:spcPct val="90000"/>
              </a:lnSpc>
              <a:spcBef>
                <a:spcPct val="0"/>
              </a:spcBef>
              <a:spcAft>
                <a:spcPct val="0"/>
              </a:spcAft>
              <a:defRPr sz="3000" b="1">
                <a:solidFill>
                  <a:schemeClr val="tx1"/>
                </a:solidFill>
                <a:latin typeface="Arial" charset="0"/>
              </a:defRPr>
            </a:lvl7pPr>
            <a:lvl8pPr marL="3429000" indent="-228600" eaLnBrk="0" fontAlgn="base" hangingPunct="0">
              <a:lnSpc>
                <a:spcPct val="90000"/>
              </a:lnSpc>
              <a:spcBef>
                <a:spcPct val="0"/>
              </a:spcBef>
              <a:spcAft>
                <a:spcPct val="0"/>
              </a:spcAft>
              <a:defRPr sz="3000" b="1">
                <a:solidFill>
                  <a:schemeClr val="tx1"/>
                </a:solidFill>
                <a:latin typeface="Arial" charset="0"/>
              </a:defRPr>
            </a:lvl8pPr>
            <a:lvl9pPr marL="3886200" indent="-228600" eaLnBrk="0" fontAlgn="base" hangingPunct="0">
              <a:lnSpc>
                <a:spcPct val="90000"/>
              </a:lnSpc>
              <a:spcBef>
                <a:spcPct val="0"/>
              </a:spcBef>
              <a:spcAft>
                <a:spcPct val="0"/>
              </a:spcAft>
              <a:defRPr sz="3000" b="1">
                <a:solidFill>
                  <a:schemeClr val="tx1"/>
                </a:solidFill>
                <a:latin typeface="Arial" charset="0"/>
              </a:defRPr>
            </a:lvl9pPr>
          </a:lstStyle>
          <a:p>
            <a:pPr>
              <a:spcBef>
                <a:spcPct val="50000"/>
              </a:spcBef>
            </a:pPr>
            <a:r>
              <a:rPr lang="en-US" altLang="en-US" sz="1400"/>
              <a:t>Internet</a:t>
            </a:r>
          </a:p>
        </p:txBody>
      </p:sp>
      <p:sp>
        <p:nvSpPr>
          <p:cNvPr id="18505" name="Text Box 77"/>
          <p:cNvSpPr txBox="1">
            <a:spLocks noChangeArrowheads="1"/>
          </p:cNvSpPr>
          <p:nvPr/>
        </p:nvSpPr>
        <p:spPr bwMode="auto">
          <a:xfrm>
            <a:off x="3089275" y="4303713"/>
            <a:ext cx="990600"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000" b="1">
                <a:solidFill>
                  <a:schemeClr val="tx1"/>
                </a:solidFill>
                <a:latin typeface="Arial" charset="0"/>
              </a:defRPr>
            </a:lvl1pPr>
            <a:lvl2pPr marL="742950" indent="-285750">
              <a:defRPr sz="3000" b="1">
                <a:solidFill>
                  <a:schemeClr val="tx1"/>
                </a:solidFill>
                <a:latin typeface="Arial" charset="0"/>
              </a:defRPr>
            </a:lvl2pPr>
            <a:lvl3pPr marL="1143000" indent="-228600">
              <a:defRPr sz="3000" b="1">
                <a:solidFill>
                  <a:schemeClr val="tx1"/>
                </a:solidFill>
                <a:latin typeface="Arial" charset="0"/>
              </a:defRPr>
            </a:lvl3pPr>
            <a:lvl4pPr marL="1600200" indent="-228600">
              <a:defRPr sz="3000" b="1">
                <a:solidFill>
                  <a:schemeClr val="tx1"/>
                </a:solidFill>
                <a:latin typeface="Arial" charset="0"/>
              </a:defRPr>
            </a:lvl4pPr>
            <a:lvl5pPr marL="2057400" indent="-228600">
              <a:defRPr sz="3000" b="1">
                <a:solidFill>
                  <a:schemeClr val="tx1"/>
                </a:solidFill>
                <a:latin typeface="Arial" charset="0"/>
              </a:defRPr>
            </a:lvl5pPr>
            <a:lvl6pPr marL="2514600" indent="-228600" eaLnBrk="0" fontAlgn="base" hangingPunct="0">
              <a:lnSpc>
                <a:spcPct val="90000"/>
              </a:lnSpc>
              <a:spcBef>
                <a:spcPct val="0"/>
              </a:spcBef>
              <a:spcAft>
                <a:spcPct val="0"/>
              </a:spcAft>
              <a:defRPr sz="3000" b="1">
                <a:solidFill>
                  <a:schemeClr val="tx1"/>
                </a:solidFill>
                <a:latin typeface="Arial" charset="0"/>
              </a:defRPr>
            </a:lvl6pPr>
            <a:lvl7pPr marL="2971800" indent="-228600" eaLnBrk="0" fontAlgn="base" hangingPunct="0">
              <a:lnSpc>
                <a:spcPct val="90000"/>
              </a:lnSpc>
              <a:spcBef>
                <a:spcPct val="0"/>
              </a:spcBef>
              <a:spcAft>
                <a:spcPct val="0"/>
              </a:spcAft>
              <a:defRPr sz="3000" b="1">
                <a:solidFill>
                  <a:schemeClr val="tx1"/>
                </a:solidFill>
                <a:latin typeface="Arial" charset="0"/>
              </a:defRPr>
            </a:lvl7pPr>
            <a:lvl8pPr marL="3429000" indent="-228600" eaLnBrk="0" fontAlgn="base" hangingPunct="0">
              <a:lnSpc>
                <a:spcPct val="90000"/>
              </a:lnSpc>
              <a:spcBef>
                <a:spcPct val="0"/>
              </a:spcBef>
              <a:spcAft>
                <a:spcPct val="0"/>
              </a:spcAft>
              <a:defRPr sz="3000" b="1">
                <a:solidFill>
                  <a:schemeClr val="tx1"/>
                </a:solidFill>
                <a:latin typeface="Arial" charset="0"/>
              </a:defRPr>
            </a:lvl8pPr>
            <a:lvl9pPr marL="3886200" indent="-228600" eaLnBrk="0" fontAlgn="base" hangingPunct="0">
              <a:lnSpc>
                <a:spcPct val="90000"/>
              </a:lnSpc>
              <a:spcBef>
                <a:spcPct val="0"/>
              </a:spcBef>
              <a:spcAft>
                <a:spcPct val="0"/>
              </a:spcAft>
              <a:defRPr sz="3000" b="1">
                <a:solidFill>
                  <a:schemeClr val="tx1"/>
                </a:solidFill>
                <a:latin typeface="Arial" charset="0"/>
              </a:defRPr>
            </a:lvl9pPr>
          </a:lstStyle>
          <a:p>
            <a:pPr>
              <a:spcBef>
                <a:spcPct val="50000"/>
              </a:spcBef>
            </a:pPr>
            <a:r>
              <a:rPr lang="en-US" altLang="en-US" sz="1400"/>
              <a:t>WAN</a:t>
            </a:r>
          </a:p>
        </p:txBody>
      </p:sp>
      <mc:AlternateContent xmlns:mc="http://schemas.openxmlformats.org/markup-compatibility/2006">
        <mc:Choice xmlns:p14="http://schemas.microsoft.com/office/powerpoint/2010/main" Requires="p14">
          <p:contentPart p14:bwMode="auto" r:id="rId19">
            <p14:nvContentPartPr>
              <p14:cNvPr id="2" name="Ink 1">
                <a:extLst>
                  <a:ext uri="{FF2B5EF4-FFF2-40B4-BE49-F238E27FC236}">
                    <a16:creationId xmlns:a16="http://schemas.microsoft.com/office/drawing/2014/main" id="{0BD22A9F-206D-4030-8887-27A5DA63A35D}"/>
                  </a:ext>
                </a:extLst>
              </p14:cNvPr>
              <p14:cNvContentPartPr/>
              <p14:nvPr/>
            </p14:nvContentPartPr>
            <p14:xfrm>
              <a:off x="156600" y="570600"/>
              <a:ext cx="8512920" cy="5806080"/>
            </p14:xfrm>
          </p:contentPart>
        </mc:Choice>
        <mc:Fallback>
          <p:pic>
            <p:nvPicPr>
              <p:cNvPr id="2" name="Ink 1">
                <a:extLst>
                  <a:ext uri="{FF2B5EF4-FFF2-40B4-BE49-F238E27FC236}">
                    <a16:creationId xmlns:a16="http://schemas.microsoft.com/office/drawing/2014/main" id="{0BD22A9F-206D-4030-8887-27A5DA63A35D}"/>
                  </a:ext>
                </a:extLst>
              </p:cNvPr>
              <p:cNvPicPr/>
              <p:nvPr/>
            </p:nvPicPr>
            <p:blipFill>
              <a:blip r:embed="rId20"/>
              <a:stretch>
                <a:fillRect/>
              </a:stretch>
            </p:blipFill>
            <p:spPr>
              <a:xfrm>
                <a:off x="147240" y="561240"/>
                <a:ext cx="8531640" cy="5824800"/>
              </a:xfrm>
              <a:prstGeom prst="rect">
                <a:avLst/>
              </a:prstGeom>
            </p:spPr>
          </p:pic>
        </mc:Fallback>
      </mc:AlternateContent>
    </p:spTree>
    <p:extLst>
      <p:ext uri="{BB962C8B-B14F-4D97-AF65-F5344CB8AC3E}">
        <p14:creationId xmlns:p14="http://schemas.microsoft.com/office/powerpoint/2010/main" val="16798954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4"/>
          <p:cNvSpPr>
            <a:spLocks noGrp="1" noChangeAspect="1" noChangeArrowheads="1"/>
          </p:cNvSpPr>
          <p:nvPr>
            <p:ph type="title"/>
          </p:nvPr>
        </p:nvSpPr>
        <p:spPr>
          <a:xfrm>
            <a:off x="628650" y="94667"/>
            <a:ext cx="7886700" cy="1325563"/>
          </a:xfrm>
        </p:spPr>
        <p:txBody>
          <a:bodyPr/>
          <a:lstStyle/>
          <a:p>
            <a:r>
              <a:rPr lang="en-US" altLang="en-US"/>
              <a:t>Site-to-Site VPN</a:t>
            </a:r>
          </a:p>
        </p:txBody>
      </p:sp>
      <p:grpSp>
        <p:nvGrpSpPr>
          <p:cNvPr id="19459" name="Group 68"/>
          <p:cNvGrpSpPr>
            <a:grpSpLocks/>
          </p:cNvGrpSpPr>
          <p:nvPr/>
        </p:nvGrpSpPr>
        <p:grpSpPr bwMode="auto">
          <a:xfrm>
            <a:off x="1752600" y="1127125"/>
            <a:ext cx="6477000" cy="5426075"/>
            <a:chOff x="762000" y="-15875"/>
            <a:chExt cx="8001000" cy="6248400"/>
          </a:xfrm>
        </p:grpSpPr>
        <p:sp>
          <p:nvSpPr>
            <p:cNvPr id="19461" name="Oval 3"/>
            <p:cNvSpPr>
              <a:spLocks noChangeArrowheads="1"/>
            </p:cNvSpPr>
            <p:nvPr/>
          </p:nvSpPr>
          <p:spPr bwMode="auto">
            <a:xfrm rot="728216">
              <a:off x="827088" y="-15875"/>
              <a:ext cx="3276600" cy="6248400"/>
            </a:xfrm>
            <a:prstGeom prst="ellipse">
              <a:avLst/>
            </a:prstGeom>
            <a:solidFill>
              <a:srgbClr val="99CCFF"/>
            </a:solidFill>
            <a:ln w="9525">
              <a:solidFill>
                <a:schemeClr val="tx1"/>
              </a:solidFill>
              <a:round/>
              <a:headEnd/>
              <a:tailEnd/>
            </a:ln>
          </p:spPr>
          <p:txBody>
            <a:bodyPr wrap="none" anchor="ctr"/>
            <a:lstStyle>
              <a:lvl1pPr>
                <a:defRPr sz="3000" b="1">
                  <a:solidFill>
                    <a:schemeClr val="tx1"/>
                  </a:solidFill>
                  <a:latin typeface="Arial" charset="0"/>
                </a:defRPr>
              </a:lvl1pPr>
              <a:lvl2pPr marL="742950" indent="-285750">
                <a:defRPr sz="3000" b="1">
                  <a:solidFill>
                    <a:schemeClr val="tx1"/>
                  </a:solidFill>
                  <a:latin typeface="Arial" charset="0"/>
                </a:defRPr>
              </a:lvl2pPr>
              <a:lvl3pPr marL="1143000" indent="-228600">
                <a:defRPr sz="3000" b="1">
                  <a:solidFill>
                    <a:schemeClr val="tx1"/>
                  </a:solidFill>
                  <a:latin typeface="Arial" charset="0"/>
                </a:defRPr>
              </a:lvl3pPr>
              <a:lvl4pPr marL="1600200" indent="-228600">
                <a:defRPr sz="3000" b="1">
                  <a:solidFill>
                    <a:schemeClr val="tx1"/>
                  </a:solidFill>
                  <a:latin typeface="Arial" charset="0"/>
                </a:defRPr>
              </a:lvl4pPr>
              <a:lvl5pPr marL="2057400" indent="-228600">
                <a:defRPr sz="3000" b="1">
                  <a:solidFill>
                    <a:schemeClr val="tx1"/>
                  </a:solidFill>
                  <a:latin typeface="Arial" charset="0"/>
                </a:defRPr>
              </a:lvl5pPr>
              <a:lvl6pPr marL="2514600" indent="-228600" eaLnBrk="0" fontAlgn="base" hangingPunct="0">
                <a:lnSpc>
                  <a:spcPct val="90000"/>
                </a:lnSpc>
                <a:spcBef>
                  <a:spcPct val="0"/>
                </a:spcBef>
                <a:spcAft>
                  <a:spcPct val="0"/>
                </a:spcAft>
                <a:defRPr sz="3000" b="1">
                  <a:solidFill>
                    <a:schemeClr val="tx1"/>
                  </a:solidFill>
                  <a:latin typeface="Arial" charset="0"/>
                </a:defRPr>
              </a:lvl6pPr>
              <a:lvl7pPr marL="2971800" indent="-228600" eaLnBrk="0" fontAlgn="base" hangingPunct="0">
                <a:lnSpc>
                  <a:spcPct val="90000"/>
                </a:lnSpc>
                <a:spcBef>
                  <a:spcPct val="0"/>
                </a:spcBef>
                <a:spcAft>
                  <a:spcPct val="0"/>
                </a:spcAft>
                <a:defRPr sz="3000" b="1">
                  <a:solidFill>
                    <a:schemeClr val="tx1"/>
                  </a:solidFill>
                  <a:latin typeface="Arial" charset="0"/>
                </a:defRPr>
              </a:lvl7pPr>
              <a:lvl8pPr marL="3429000" indent="-228600" eaLnBrk="0" fontAlgn="base" hangingPunct="0">
                <a:lnSpc>
                  <a:spcPct val="90000"/>
                </a:lnSpc>
                <a:spcBef>
                  <a:spcPct val="0"/>
                </a:spcBef>
                <a:spcAft>
                  <a:spcPct val="0"/>
                </a:spcAft>
                <a:defRPr sz="3000" b="1">
                  <a:solidFill>
                    <a:schemeClr val="tx1"/>
                  </a:solidFill>
                  <a:latin typeface="Arial" charset="0"/>
                </a:defRPr>
              </a:lvl8pPr>
              <a:lvl9pPr marL="3886200" indent="-228600" eaLnBrk="0" fontAlgn="base" hangingPunct="0">
                <a:lnSpc>
                  <a:spcPct val="90000"/>
                </a:lnSpc>
                <a:spcBef>
                  <a:spcPct val="0"/>
                </a:spcBef>
                <a:spcAft>
                  <a:spcPct val="0"/>
                </a:spcAft>
                <a:defRPr sz="3000" b="1">
                  <a:solidFill>
                    <a:schemeClr val="tx1"/>
                  </a:solidFill>
                  <a:latin typeface="Arial" charset="0"/>
                </a:defRPr>
              </a:lvl9pPr>
            </a:lstStyle>
            <a:p>
              <a:endParaRPr lang="en-US" altLang="en-US"/>
            </a:p>
          </p:txBody>
        </p:sp>
        <p:sp>
          <p:nvSpPr>
            <p:cNvPr id="19462" name="Line 5"/>
            <p:cNvSpPr>
              <a:spLocks noChangeShapeType="1"/>
            </p:cNvSpPr>
            <p:nvPr/>
          </p:nvSpPr>
          <p:spPr bwMode="auto">
            <a:xfrm flipH="1">
              <a:off x="4114800" y="4311650"/>
              <a:ext cx="45720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63" name="Line 6"/>
            <p:cNvSpPr>
              <a:spLocks noChangeShapeType="1"/>
            </p:cNvSpPr>
            <p:nvPr/>
          </p:nvSpPr>
          <p:spPr bwMode="auto">
            <a:xfrm>
              <a:off x="4876800" y="3702050"/>
              <a:ext cx="0" cy="1447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64" name="Oval 7"/>
            <p:cNvSpPr>
              <a:spLocks noChangeArrowheads="1"/>
            </p:cNvSpPr>
            <p:nvPr/>
          </p:nvSpPr>
          <p:spPr bwMode="auto">
            <a:xfrm>
              <a:off x="6248400" y="4235450"/>
              <a:ext cx="2514600" cy="1752600"/>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3000" b="1">
                  <a:solidFill>
                    <a:schemeClr val="tx1"/>
                  </a:solidFill>
                  <a:latin typeface="Arial" charset="0"/>
                </a:defRPr>
              </a:lvl1pPr>
              <a:lvl2pPr marL="742950" indent="-285750">
                <a:defRPr sz="3000" b="1">
                  <a:solidFill>
                    <a:schemeClr val="tx1"/>
                  </a:solidFill>
                  <a:latin typeface="Arial" charset="0"/>
                </a:defRPr>
              </a:lvl2pPr>
              <a:lvl3pPr marL="1143000" indent="-228600">
                <a:defRPr sz="3000" b="1">
                  <a:solidFill>
                    <a:schemeClr val="tx1"/>
                  </a:solidFill>
                  <a:latin typeface="Arial" charset="0"/>
                </a:defRPr>
              </a:lvl3pPr>
              <a:lvl4pPr marL="1600200" indent="-228600">
                <a:defRPr sz="3000" b="1">
                  <a:solidFill>
                    <a:schemeClr val="tx1"/>
                  </a:solidFill>
                  <a:latin typeface="Arial" charset="0"/>
                </a:defRPr>
              </a:lvl4pPr>
              <a:lvl5pPr marL="2057400" indent="-228600">
                <a:defRPr sz="3000" b="1">
                  <a:solidFill>
                    <a:schemeClr val="tx1"/>
                  </a:solidFill>
                  <a:latin typeface="Arial" charset="0"/>
                </a:defRPr>
              </a:lvl5pPr>
              <a:lvl6pPr marL="2514600" indent="-228600" eaLnBrk="0" fontAlgn="base" hangingPunct="0">
                <a:lnSpc>
                  <a:spcPct val="90000"/>
                </a:lnSpc>
                <a:spcBef>
                  <a:spcPct val="0"/>
                </a:spcBef>
                <a:spcAft>
                  <a:spcPct val="0"/>
                </a:spcAft>
                <a:defRPr sz="3000" b="1">
                  <a:solidFill>
                    <a:schemeClr val="tx1"/>
                  </a:solidFill>
                  <a:latin typeface="Arial" charset="0"/>
                </a:defRPr>
              </a:lvl6pPr>
              <a:lvl7pPr marL="2971800" indent="-228600" eaLnBrk="0" fontAlgn="base" hangingPunct="0">
                <a:lnSpc>
                  <a:spcPct val="90000"/>
                </a:lnSpc>
                <a:spcBef>
                  <a:spcPct val="0"/>
                </a:spcBef>
                <a:spcAft>
                  <a:spcPct val="0"/>
                </a:spcAft>
                <a:defRPr sz="3000" b="1">
                  <a:solidFill>
                    <a:schemeClr val="tx1"/>
                  </a:solidFill>
                  <a:latin typeface="Arial" charset="0"/>
                </a:defRPr>
              </a:lvl7pPr>
              <a:lvl8pPr marL="3429000" indent="-228600" eaLnBrk="0" fontAlgn="base" hangingPunct="0">
                <a:lnSpc>
                  <a:spcPct val="90000"/>
                </a:lnSpc>
                <a:spcBef>
                  <a:spcPct val="0"/>
                </a:spcBef>
                <a:spcAft>
                  <a:spcPct val="0"/>
                </a:spcAft>
                <a:defRPr sz="3000" b="1">
                  <a:solidFill>
                    <a:schemeClr val="tx1"/>
                  </a:solidFill>
                  <a:latin typeface="Arial" charset="0"/>
                </a:defRPr>
              </a:lvl8pPr>
              <a:lvl9pPr marL="3886200" indent="-228600" eaLnBrk="0" fontAlgn="base" hangingPunct="0">
                <a:lnSpc>
                  <a:spcPct val="90000"/>
                </a:lnSpc>
                <a:spcBef>
                  <a:spcPct val="0"/>
                </a:spcBef>
                <a:spcAft>
                  <a:spcPct val="0"/>
                </a:spcAft>
                <a:defRPr sz="3000" b="1">
                  <a:solidFill>
                    <a:schemeClr val="tx1"/>
                  </a:solidFill>
                  <a:latin typeface="Arial" charset="0"/>
                </a:defRPr>
              </a:lvl9pPr>
            </a:lstStyle>
            <a:p>
              <a:endParaRPr lang="en-US" altLang="en-US"/>
            </a:p>
          </p:txBody>
        </p:sp>
        <p:sp>
          <p:nvSpPr>
            <p:cNvPr id="19465" name="Line 8"/>
            <p:cNvSpPr>
              <a:spLocks noChangeShapeType="1"/>
            </p:cNvSpPr>
            <p:nvPr/>
          </p:nvSpPr>
          <p:spPr bwMode="auto">
            <a:xfrm>
              <a:off x="5029200" y="4387850"/>
              <a:ext cx="228600" cy="914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66" name="Line 9"/>
            <p:cNvSpPr>
              <a:spLocks noChangeShapeType="1"/>
            </p:cNvSpPr>
            <p:nvPr/>
          </p:nvSpPr>
          <p:spPr bwMode="auto">
            <a:xfrm>
              <a:off x="6934200" y="3321050"/>
              <a:ext cx="457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67" name="Line 10"/>
            <p:cNvSpPr>
              <a:spLocks noChangeShapeType="1"/>
            </p:cNvSpPr>
            <p:nvPr/>
          </p:nvSpPr>
          <p:spPr bwMode="auto">
            <a:xfrm flipH="1">
              <a:off x="4419600" y="4159250"/>
              <a:ext cx="304800" cy="990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68" name="Line 11"/>
            <p:cNvSpPr>
              <a:spLocks noChangeShapeType="1"/>
            </p:cNvSpPr>
            <p:nvPr/>
          </p:nvSpPr>
          <p:spPr bwMode="auto">
            <a:xfrm flipV="1">
              <a:off x="2438400" y="3321050"/>
              <a:ext cx="1524000" cy="106680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69" name="Line 12"/>
            <p:cNvSpPr>
              <a:spLocks noChangeShapeType="1"/>
            </p:cNvSpPr>
            <p:nvPr/>
          </p:nvSpPr>
          <p:spPr bwMode="auto">
            <a:xfrm>
              <a:off x="4343400" y="3321050"/>
              <a:ext cx="2362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19470" name="Picture 13" descr="IOSfirew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2863850"/>
              <a:ext cx="609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71" name="Line 14"/>
            <p:cNvSpPr>
              <a:spLocks noChangeShapeType="1"/>
            </p:cNvSpPr>
            <p:nvPr/>
          </p:nvSpPr>
          <p:spPr bwMode="auto">
            <a:xfrm flipV="1">
              <a:off x="6858000" y="1979613"/>
              <a:ext cx="152400" cy="1371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72" name="Text Box 15"/>
            <p:cNvSpPr txBox="1">
              <a:spLocks noChangeArrowheads="1"/>
            </p:cNvSpPr>
            <p:nvPr/>
          </p:nvSpPr>
          <p:spPr bwMode="auto">
            <a:xfrm>
              <a:off x="6400800" y="2284413"/>
              <a:ext cx="7620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000" b="1">
                  <a:solidFill>
                    <a:schemeClr val="tx1"/>
                  </a:solidFill>
                  <a:latin typeface="Arial" charset="0"/>
                </a:defRPr>
              </a:lvl1pPr>
              <a:lvl2pPr marL="742950" indent="-285750">
                <a:defRPr sz="3000" b="1">
                  <a:solidFill>
                    <a:schemeClr val="tx1"/>
                  </a:solidFill>
                  <a:latin typeface="Arial" charset="0"/>
                </a:defRPr>
              </a:lvl2pPr>
              <a:lvl3pPr marL="1143000" indent="-228600">
                <a:defRPr sz="3000" b="1">
                  <a:solidFill>
                    <a:schemeClr val="tx1"/>
                  </a:solidFill>
                  <a:latin typeface="Arial" charset="0"/>
                </a:defRPr>
              </a:lvl3pPr>
              <a:lvl4pPr marL="1600200" indent="-228600">
                <a:defRPr sz="3000" b="1">
                  <a:solidFill>
                    <a:schemeClr val="tx1"/>
                  </a:solidFill>
                  <a:latin typeface="Arial" charset="0"/>
                </a:defRPr>
              </a:lvl4pPr>
              <a:lvl5pPr marL="2057400" indent="-228600">
                <a:defRPr sz="3000" b="1">
                  <a:solidFill>
                    <a:schemeClr val="tx1"/>
                  </a:solidFill>
                  <a:latin typeface="Arial" charset="0"/>
                </a:defRPr>
              </a:lvl5pPr>
              <a:lvl6pPr marL="2514600" indent="-228600" eaLnBrk="0" fontAlgn="base" hangingPunct="0">
                <a:lnSpc>
                  <a:spcPct val="90000"/>
                </a:lnSpc>
                <a:spcBef>
                  <a:spcPct val="0"/>
                </a:spcBef>
                <a:spcAft>
                  <a:spcPct val="0"/>
                </a:spcAft>
                <a:defRPr sz="3000" b="1">
                  <a:solidFill>
                    <a:schemeClr val="tx1"/>
                  </a:solidFill>
                  <a:latin typeface="Arial" charset="0"/>
                </a:defRPr>
              </a:lvl6pPr>
              <a:lvl7pPr marL="2971800" indent="-228600" eaLnBrk="0" fontAlgn="base" hangingPunct="0">
                <a:lnSpc>
                  <a:spcPct val="90000"/>
                </a:lnSpc>
                <a:spcBef>
                  <a:spcPct val="0"/>
                </a:spcBef>
                <a:spcAft>
                  <a:spcPct val="0"/>
                </a:spcAft>
                <a:defRPr sz="3000" b="1">
                  <a:solidFill>
                    <a:schemeClr val="tx1"/>
                  </a:solidFill>
                  <a:latin typeface="Arial" charset="0"/>
                </a:defRPr>
              </a:lvl7pPr>
              <a:lvl8pPr marL="3429000" indent="-228600" eaLnBrk="0" fontAlgn="base" hangingPunct="0">
                <a:lnSpc>
                  <a:spcPct val="90000"/>
                </a:lnSpc>
                <a:spcBef>
                  <a:spcPct val="0"/>
                </a:spcBef>
                <a:spcAft>
                  <a:spcPct val="0"/>
                </a:spcAft>
                <a:defRPr sz="3000" b="1">
                  <a:solidFill>
                    <a:schemeClr val="tx1"/>
                  </a:solidFill>
                  <a:latin typeface="Arial" charset="0"/>
                </a:defRPr>
              </a:lvl8pPr>
              <a:lvl9pPr marL="3886200" indent="-228600" eaLnBrk="0" fontAlgn="base" hangingPunct="0">
                <a:lnSpc>
                  <a:spcPct val="90000"/>
                </a:lnSpc>
                <a:spcBef>
                  <a:spcPct val="0"/>
                </a:spcBef>
                <a:spcAft>
                  <a:spcPct val="0"/>
                </a:spcAft>
                <a:defRPr sz="3000" b="1">
                  <a:solidFill>
                    <a:schemeClr val="tx1"/>
                  </a:solidFill>
                  <a:latin typeface="Arial" charset="0"/>
                </a:defRPr>
              </a:lvl9pPr>
            </a:lstStyle>
            <a:p>
              <a:pPr>
                <a:spcBef>
                  <a:spcPct val="50000"/>
                </a:spcBef>
              </a:pPr>
              <a:r>
                <a:rPr lang="en-US" altLang="en-US" sz="900" b="0"/>
                <a:t>MARS</a:t>
              </a:r>
            </a:p>
          </p:txBody>
        </p:sp>
        <p:pic>
          <p:nvPicPr>
            <p:cNvPr id="19473" name="Picture 16"/>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3549650"/>
              <a:ext cx="990600"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74" name="Text Box 17"/>
            <p:cNvSpPr txBox="1">
              <a:spLocks noChangeArrowheads="1"/>
            </p:cNvSpPr>
            <p:nvPr/>
          </p:nvSpPr>
          <p:spPr bwMode="auto">
            <a:xfrm>
              <a:off x="2133600" y="4662488"/>
              <a:ext cx="5334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000" b="1">
                  <a:solidFill>
                    <a:schemeClr val="tx1"/>
                  </a:solidFill>
                  <a:latin typeface="Arial" charset="0"/>
                </a:defRPr>
              </a:lvl1pPr>
              <a:lvl2pPr marL="742950" indent="-285750">
                <a:defRPr sz="3000" b="1">
                  <a:solidFill>
                    <a:schemeClr val="tx1"/>
                  </a:solidFill>
                  <a:latin typeface="Arial" charset="0"/>
                </a:defRPr>
              </a:lvl2pPr>
              <a:lvl3pPr marL="1143000" indent="-228600">
                <a:defRPr sz="3000" b="1">
                  <a:solidFill>
                    <a:schemeClr val="tx1"/>
                  </a:solidFill>
                  <a:latin typeface="Arial" charset="0"/>
                </a:defRPr>
              </a:lvl3pPr>
              <a:lvl4pPr marL="1600200" indent="-228600">
                <a:defRPr sz="3000" b="1">
                  <a:solidFill>
                    <a:schemeClr val="tx1"/>
                  </a:solidFill>
                  <a:latin typeface="Arial" charset="0"/>
                </a:defRPr>
              </a:lvl4pPr>
              <a:lvl5pPr marL="2057400" indent="-228600">
                <a:defRPr sz="3000" b="1">
                  <a:solidFill>
                    <a:schemeClr val="tx1"/>
                  </a:solidFill>
                  <a:latin typeface="Arial" charset="0"/>
                </a:defRPr>
              </a:lvl5pPr>
              <a:lvl6pPr marL="2514600" indent="-228600" eaLnBrk="0" fontAlgn="base" hangingPunct="0">
                <a:lnSpc>
                  <a:spcPct val="90000"/>
                </a:lnSpc>
                <a:spcBef>
                  <a:spcPct val="0"/>
                </a:spcBef>
                <a:spcAft>
                  <a:spcPct val="0"/>
                </a:spcAft>
                <a:defRPr sz="3000" b="1">
                  <a:solidFill>
                    <a:schemeClr val="tx1"/>
                  </a:solidFill>
                  <a:latin typeface="Arial" charset="0"/>
                </a:defRPr>
              </a:lvl6pPr>
              <a:lvl7pPr marL="2971800" indent="-228600" eaLnBrk="0" fontAlgn="base" hangingPunct="0">
                <a:lnSpc>
                  <a:spcPct val="90000"/>
                </a:lnSpc>
                <a:spcBef>
                  <a:spcPct val="0"/>
                </a:spcBef>
                <a:spcAft>
                  <a:spcPct val="0"/>
                </a:spcAft>
                <a:defRPr sz="3000" b="1">
                  <a:solidFill>
                    <a:schemeClr val="tx1"/>
                  </a:solidFill>
                  <a:latin typeface="Arial" charset="0"/>
                </a:defRPr>
              </a:lvl7pPr>
              <a:lvl8pPr marL="3429000" indent="-228600" eaLnBrk="0" fontAlgn="base" hangingPunct="0">
                <a:lnSpc>
                  <a:spcPct val="90000"/>
                </a:lnSpc>
                <a:spcBef>
                  <a:spcPct val="0"/>
                </a:spcBef>
                <a:spcAft>
                  <a:spcPct val="0"/>
                </a:spcAft>
                <a:defRPr sz="3000" b="1">
                  <a:solidFill>
                    <a:schemeClr val="tx1"/>
                  </a:solidFill>
                  <a:latin typeface="Arial" charset="0"/>
                </a:defRPr>
              </a:lvl8pPr>
              <a:lvl9pPr marL="3886200" indent="-228600" eaLnBrk="0" fontAlgn="base" hangingPunct="0">
                <a:lnSpc>
                  <a:spcPct val="90000"/>
                </a:lnSpc>
                <a:spcBef>
                  <a:spcPct val="0"/>
                </a:spcBef>
                <a:spcAft>
                  <a:spcPct val="0"/>
                </a:spcAft>
                <a:defRPr sz="3000" b="1">
                  <a:solidFill>
                    <a:schemeClr val="tx1"/>
                  </a:solidFill>
                  <a:latin typeface="Arial" charset="0"/>
                </a:defRPr>
              </a:lvl9pPr>
            </a:lstStyle>
            <a:p>
              <a:pPr>
                <a:spcBef>
                  <a:spcPct val="50000"/>
                </a:spcBef>
              </a:pPr>
              <a:r>
                <a:rPr lang="en-US" altLang="en-US" sz="800" b="0"/>
                <a:t>VPN</a:t>
              </a:r>
              <a:endParaRPr lang="en-US" altLang="en-US" sz="900" b="0"/>
            </a:p>
          </p:txBody>
        </p:sp>
        <p:sp>
          <p:nvSpPr>
            <p:cNvPr id="19475" name="Text Box 18"/>
            <p:cNvSpPr txBox="1">
              <a:spLocks noChangeArrowheads="1"/>
            </p:cNvSpPr>
            <p:nvPr/>
          </p:nvSpPr>
          <p:spPr bwMode="auto">
            <a:xfrm>
              <a:off x="3857625" y="3443288"/>
              <a:ext cx="5334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000" b="1">
                  <a:solidFill>
                    <a:schemeClr val="tx1"/>
                  </a:solidFill>
                  <a:latin typeface="Arial" charset="0"/>
                </a:defRPr>
              </a:lvl1pPr>
              <a:lvl2pPr marL="742950" indent="-285750">
                <a:defRPr sz="3000" b="1">
                  <a:solidFill>
                    <a:schemeClr val="tx1"/>
                  </a:solidFill>
                  <a:latin typeface="Arial" charset="0"/>
                </a:defRPr>
              </a:lvl2pPr>
              <a:lvl3pPr marL="1143000" indent="-228600">
                <a:defRPr sz="3000" b="1">
                  <a:solidFill>
                    <a:schemeClr val="tx1"/>
                  </a:solidFill>
                  <a:latin typeface="Arial" charset="0"/>
                </a:defRPr>
              </a:lvl3pPr>
              <a:lvl4pPr marL="1600200" indent="-228600">
                <a:defRPr sz="3000" b="1">
                  <a:solidFill>
                    <a:schemeClr val="tx1"/>
                  </a:solidFill>
                  <a:latin typeface="Arial" charset="0"/>
                </a:defRPr>
              </a:lvl4pPr>
              <a:lvl5pPr marL="2057400" indent="-228600">
                <a:defRPr sz="3000" b="1">
                  <a:solidFill>
                    <a:schemeClr val="tx1"/>
                  </a:solidFill>
                  <a:latin typeface="Arial" charset="0"/>
                </a:defRPr>
              </a:lvl5pPr>
              <a:lvl6pPr marL="2514600" indent="-228600" eaLnBrk="0" fontAlgn="base" hangingPunct="0">
                <a:lnSpc>
                  <a:spcPct val="90000"/>
                </a:lnSpc>
                <a:spcBef>
                  <a:spcPct val="0"/>
                </a:spcBef>
                <a:spcAft>
                  <a:spcPct val="0"/>
                </a:spcAft>
                <a:defRPr sz="3000" b="1">
                  <a:solidFill>
                    <a:schemeClr val="tx1"/>
                  </a:solidFill>
                  <a:latin typeface="Arial" charset="0"/>
                </a:defRPr>
              </a:lvl6pPr>
              <a:lvl7pPr marL="2971800" indent="-228600" eaLnBrk="0" fontAlgn="base" hangingPunct="0">
                <a:lnSpc>
                  <a:spcPct val="90000"/>
                </a:lnSpc>
                <a:spcBef>
                  <a:spcPct val="0"/>
                </a:spcBef>
                <a:spcAft>
                  <a:spcPct val="0"/>
                </a:spcAft>
                <a:defRPr sz="3000" b="1">
                  <a:solidFill>
                    <a:schemeClr val="tx1"/>
                  </a:solidFill>
                  <a:latin typeface="Arial" charset="0"/>
                </a:defRPr>
              </a:lvl7pPr>
              <a:lvl8pPr marL="3429000" indent="-228600" eaLnBrk="0" fontAlgn="base" hangingPunct="0">
                <a:lnSpc>
                  <a:spcPct val="90000"/>
                </a:lnSpc>
                <a:spcBef>
                  <a:spcPct val="0"/>
                </a:spcBef>
                <a:spcAft>
                  <a:spcPct val="0"/>
                </a:spcAft>
                <a:defRPr sz="3000" b="1">
                  <a:solidFill>
                    <a:schemeClr val="tx1"/>
                  </a:solidFill>
                  <a:latin typeface="Arial" charset="0"/>
                </a:defRPr>
              </a:lvl8pPr>
              <a:lvl9pPr marL="3886200" indent="-228600" eaLnBrk="0" fontAlgn="base" hangingPunct="0">
                <a:lnSpc>
                  <a:spcPct val="90000"/>
                </a:lnSpc>
                <a:spcBef>
                  <a:spcPct val="0"/>
                </a:spcBef>
                <a:spcAft>
                  <a:spcPct val="0"/>
                </a:spcAft>
                <a:defRPr sz="3000" b="1">
                  <a:solidFill>
                    <a:schemeClr val="tx1"/>
                  </a:solidFill>
                  <a:latin typeface="Arial" charset="0"/>
                </a:defRPr>
              </a:lvl9pPr>
            </a:lstStyle>
            <a:p>
              <a:pPr>
                <a:spcBef>
                  <a:spcPct val="50000"/>
                </a:spcBef>
              </a:pPr>
              <a:r>
                <a:rPr lang="en-US" altLang="en-US" sz="800" b="0"/>
                <a:t>VPN</a:t>
              </a:r>
              <a:endParaRPr lang="en-US" altLang="en-US" sz="900" b="0"/>
            </a:p>
          </p:txBody>
        </p:sp>
        <p:sp>
          <p:nvSpPr>
            <p:cNvPr id="19476" name="Line 19"/>
            <p:cNvSpPr>
              <a:spLocks noChangeShapeType="1"/>
            </p:cNvSpPr>
            <p:nvPr/>
          </p:nvSpPr>
          <p:spPr bwMode="auto">
            <a:xfrm flipV="1">
              <a:off x="6781800" y="2208213"/>
              <a:ext cx="1143000" cy="1143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19477" name="Picture 2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0" y="4387850"/>
              <a:ext cx="531813"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78" name="Text Box 21"/>
            <p:cNvSpPr txBox="1">
              <a:spLocks noChangeArrowheads="1"/>
            </p:cNvSpPr>
            <p:nvPr/>
          </p:nvSpPr>
          <p:spPr bwMode="auto">
            <a:xfrm>
              <a:off x="3752850" y="4714875"/>
              <a:ext cx="7620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000" b="1">
                  <a:solidFill>
                    <a:schemeClr val="tx1"/>
                  </a:solidFill>
                  <a:latin typeface="Arial" charset="0"/>
                </a:defRPr>
              </a:lvl1pPr>
              <a:lvl2pPr marL="742950" indent="-285750">
                <a:defRPr sz="3000" b="1">
                  <a:solidFill>
                    <a:schemeClr val="tx1"/>
                  </a:solidFill>
                  <a:latin typeface="Arial" charset="0"/>
                </a:defRPr>
              </a:lvl2pPr>
              <a:lvl3pPr marL="1143000" indent="-228600">
                <a:defRPr sz="3000" b="1">
                  <a:solidFill>
                    <a:schemeClr val="tx1"/>
                  </a:solidFill>
                  <a:latin typeface="Arial" charset="0"/>
                </a:defRPr>
              </a:lvl3pPr>
              <a:lvl4pPr marL="1600200" indent="-228600">
                <a:defRPr sz="3000" b="1">
                  <a:solidFill>
                    <a:schemeClr val="tx1"/>
                  </a:solidFill>
                  <a:latin typeface="Arial" charset="0"/>
                </a:defRPr>
              </a:lvl4pPr>
              <a:lvl5pPr marL="2057400" indent="-228600">
                <a:defRPr sz="3000" b="1">
                  <a:solidFill>
                    <a:schemeClr val="tx1"/>
                  </a:solidFill>
                  <a:latin typeface="Arial" charset="0"/>
                </a:defRPr>
              </a:lvl5pPr>
              <a:lvl6pPr marL="2514600" indent="-228600" eaLnBrk="0" fontAlgn="base" hangingPunct="0">
                <a:lnSpc>
                  <a:spcPct val="90000"/>
                </a:lnSpc>
                <a:spcBef>
                  <a:spcPct val="0"/>
                </a:spcBef>
                <a:spcAft>
                  <a:spcPct val="0"/>
                </a:spcAft>
                <a:defRPr sz="3000" b="1">
                  <a:solidFill>
                    <a:schemeClr val="tx1"/>
                  </a:solidFill>
                  <a:latin typeface="Arial" charset="0"/>
                </a:defRPr>
              </a:lvl6pPr>
              <a:lvl7pPr marL="2971800" indent="-228600" eaLnBrk="0" fontAlgn="base" hangingPunct="0">
                <a:lnSpc>
                  <a:spcPct val="90000"/>
                </a:lnSpc>
                <a:spcBef>
                  <a:spcPct val="0"/>
                </a:spcBef>
                <a:spcAft>
                  <a:spcPct val="0"/>
                </a:spcAft>
                <a:defRPr sz="3000" b="1">
                  <a:solidFill>
                    <a:schemeClr val="tx1"/>
                  </a:solidFill>
                  <a:latin typeface="Arial" charset="0"/>
                </a:defRPr>
              </a:lvl7pPr>
              <a:lvl8pPr marL="3429000" indent="-228600" eaLnBrk="0" fontAlgn="base" hangingPunct="0">
                <a:lnSpc>
                  <a:spcPct val="90000"/>
                </a:lnSpc>
                <a:spcBef>
                  <a:spcPct val="0"/>
                </a:spcBef>
                <a:spcAft>
                  <a:spcPct val="0"/>
                </a:spcAft>
                <a:defRPr sz="3000" b="1">
                  <a:solidFill>
                    <a:schemeClr val="tx1"/>
                  </a:solidFill>
                  <a:latin typeface="Arial" charset="0"/>
                </a:defRPr>
              </a:lvl8pPr>
              <a:lvl9pPr marL="3886200" indent="-228600" eaLnBrk="0" fontAlgn="base" hangingPunct="0">
                <a:lnSpc>
                  <a:spcPct val="90000"/>
                </a:lnSpc>
                <a:spcBef>
                  <a:spcPct val="0"/>
                </a:spcBef>
                <a:spcAft>
                  <a:spcPct val="0"/>
                </a:spcAft>
                <a:defRPr sz="3000" b="1">
                  <a:solidFill>
                    <a:schemeClr val="tx1"/>
                  </a:solidFill>
                  <a:latin typeface="Arial" charset="0"/>
                </a:defRPr>
              </a:lvl9pPr>
            </a:lstStyle>
            <a:p>
              <a:pPr>
                <a:spcBef>
                  <a:spcPct val="50000"/>
                </a:spcBef>
              </a:pPr>
              <a:r>
                <a:rPr lang="en-US" altLang="en-US" sz="900" b="0"/>
                <a:t>Iron Port</a:t>
              </a:r>
            </a:p>
          </p:txBody>
        </p:sp>
        <p:sp>
          <p:nvSpPr>
            <p:cNvPr id="19479" name="Text Box 22"/>
            <p:cNvSpPr txBox="1">
              <a:spLocks noChangeArrowheads="1"/>
            </p:cNvSpPr>
            <p:nvPr/>
          </p:nvSpPr>
          <p:spPr bwMode="auto">
            <a:xfrm>
              <a:off x="4648200" y="2711450"/>
              <a:ext cx="7620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000" b="1">
                  <a:solidFill>
                    <a:schemeClr val="tx1"/>
                  </a:solidFill>
                  <a:latin typeface="Arial" charset="0"/>
                </a:defRPr>
              </a:lvl1pPr>
              <a:lvl2pPr marL="742950" indent="-285750">
                <a:defRPr sz="3000" b="1">
                  <a:solidFill>
                    <a:schemeClr val="tx1"/>
                  </a:solidFill>
                  <a:latin typeface="Arial" charset="0"/>
                </a:defRPr>
              </a:lvl2pPr>
              <a:lvl3pPr marL="1143000" indent="-228600">
                <a:defRPr sz="3000" b="1">
                  <a:solidFill>
                    <a:schemeClr val="tx1"/>
                  </a:solidFill>
                  <a:latin typeface="Arial" charset="0"/>
                </a:defRPr>
              </a:lvl3pPr>
              <a:lvl4pPr marL="1600200" indent="-228600">
                <a:defRPr sz="3000" b="1">
                  <a:solidFill>
                    <a:schemeClr val="tx1"/>
                  </a:solidFill>
                  <a:latin typeface="Arial" charset="0"/>
                </a:defRPr>
              </a:lvl4pPr>
              <a:lvl5pPr marL="2057400" indent="-228600">
                <a:defRPr sz="3000" b="1">
                  <a:solidFill>
                    <a:schemeClr val="tx1"/>
                  </a:solidFill>
                  <a:latin typeface="Arial" charset="0"/>
                </a:defRPr>
              </a:lvl5pPr>
              <a:lvl6pPr marL="2514600" indent="-228600" eaLnBrk="0" fontAlgn="base" hangingPunct="0">
                <a:lnSpc>
                  <a:spcPct val="90000"/>
                </a:lnSpc>
                <a:spcBef>
                  <a:spcPct val="0"/>
                </a:spcBef>
                <a:spcAft>
                  <a:spcPct val="0"/>
                </a:spcAft>
                <a:defRPr sz="3000" b="1">
                  <a:solidFill>
                    <a:schemeClr val="tx1"/>
                  </a:solidFill>
                  <a:latin typeface="Arial" charset="0"/>
                </a:defRPr>
              </a:lvl6pPr>
              <a:lvl7pPr marL="2971800" indent="-228600" eaLnBrk="0" fontAlgn="base" hangingPunct="0">
                <a:lnSpc>
                  <a:spcPct val="90000"/>
                </a:lnSpc>
                <a:spcBef>
                  <a:spcPct val="0"/>
                </a:spcBef>
                <a:spcAft>
                  <a:spcPct val="0"/>
                </a:spcAft>
                <a:defRPr sz="3000" b="1">
                  <a:solidFill>
                    <a:schemeClr val="tx1"/>
                  </a:solidFill>
                  <a:latin typeface="Arial" charset="0"/>
                </a:defRPr>
              </a:lvl7pPr>
              <a:lvl8pPr marL="3429000" indent="-228600" eaLnBrk="0" fontAlgn="base" hangingPunct="0">
                <a:lnSpc>
                  <a:spcPct val="90000"/>
                </a:lnSpc>
                <a:spcBef>
                  <a:spcPct val="0"/>
                </a:spcBef>
                <a:spcAft>
                  <a:spcPct val="0"/>
                </a:spcAft>
                <a:defRPr sz="3000" b="1">
                  <a:solidFill>
                    <a:schemeClr val="tx1"/>
                  </a:solidFill>
                  <a:latin typeface="Arial" charset="0"/>
                </a:defRPr>
              </a:lvl8pPr>
              <a:lvl9pPr marL="3886200" indent="-228600" eaLnBrk="0" fontAlgn="base" hangingPunct="0">
                <a:lnSpc>
                  <a:spcPct val="90000"/>
                </a:lnSpc>
                <a:spcBef>
                  <a:spcPct val="0"/>
                </a:spcBef>
                <a:spcAft>
                  <a:spcPct val="0"/>
                </a:spcAft>
                <a:defRPr sz="3000" b="1">
                  <a:solidFill>
                    <a:schemeClr val="tx1"/>
                  </a:solidFill>
                  <a:latin typeface="Arial" charset="0"/>
                </a:defRPr>
              </a:lvl9pPr>
            </a:lstStyle>
            <a:p>
              <a:pPr>
                <a:spcBef>
                  <a:spcPct val="50000"/>
                </a:spcBef>
              </a:pPr>
              <a:r>
                <a:rPr lang="en-US" altLang="en-US" sz="800" b="0"/>
                <a:t>Firewall</a:t>
              </a:r>
              <a:endParaRPr lang="en-US" altLang="en-US" sz="900" b="0"/>
            </a:p>
          </p:txBody>
        </p:sp>
        <p:pic>
          <p:nvPicPr>
            <p:cNvPr id="19480" name="Picture 23" descr="Workgroup Switch Securit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95800" y="4083050"/>
              <a:ext cx="762000"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81" name="Line 24"/>
            <p:cNvSpPr>
              <a:spLocks noChangeShapeType="1"/>
            </p:cNvSpPr>
            <p:nvPr/>
          </p:nvSpPr>
          <p:spPr bwMode="auto">
            <a:xfrm>
              <a:off x="6781800" y="3473450"/>
              <a:ext cx="762000" cy="990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82" name="Line 25"/>
            <p:cNvSpPr>
              <a:spLocks noChangeShapeType="1"/>
            </p:cNvSpPr>
            <p:nvPr/>
          </p:nvSpPr>
          <p:spPr bwMode="auto">
            <a:xfrm flipH="1">
              <a:off x="6934200" y="3321050"/>
              <a:ext cx="533400" cy="1143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83" name="Line 26"/>
            <p:cNvSpPr>
              <a:spLocks noChangeShapeType="1"/>
            </p:cNvSpPr>
            <p:nvPr/>
          </p:nvSpPr>
          <p:spPr bwMode="auto">
            <a:xfrm>
              <a:off x="7467600" y="3244850"/>
              <a:ext cx="228600" cy="1295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84" name="Line 27"/>
            <p:cNvSpPr>
              <a:spLocks noChangeShapeType="1"/>
            </p:cNvSpPr>
            <p:nvPr/>
          </p:nvSpPr>
          <p:spPr bwMode="auto">
            <a:xfrm>
              <a:off x="6781800" y="3244850"/>
              <a:ext cx="76200" cy="1371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19485" name="Picture 28" descr="Workgroup Switch Securit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67600" y="4311650"/>
              <a:ext cx="762000"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86" name="Picture 29" descr="Workgroup Switch Securit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00800" y="4387850"/>
              <a:ext cx="762000"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87" name="Picture 30"/>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39000" y="3016250"/>
              <a:ext cx="479425"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88" name="Picture 31"/>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77025" y="1903413"/>
              <a:ext cx="762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89" name="Picture 32"/>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53200" y="3016250"/>
              <a:ext cx="479425"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90" name="Picture 33" descr="Router with firewall"/>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81200" y="4235450"/>
              <a:ext cx="6858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91" name="Text Box 34"/>
            <p:cNvSpPr txBox="1">
              <a:spLocks noChangeArrowheads="1"/>
            </p:cNvSpPr>
            <p:nvPr/>
          </p:nvSpPr>
          <p:spPr bwMode="auto">
            <a:xfrm>
              <a:off x="5638800" y="3519488"/>
              <a:ext cx="3810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000" b="1">
                  <a:solidFill>
                    <a:schemeClr val="tx1"/>
                  </a:solidFill>
                  <a:latin typeface="Arial" charset="0"/>
                </a:defRPr>
              </a:lvl1pPr>
              <a:lvl2pPr marL="742950" indent="-285750">
                <a:defRPr sz="3000" b="1">
                  <a:solidFill>
                    <a:schemeClr val="tx1"/>
                  </a:solidFill>
                  <a:latin typeface="Arial" charset="0"/>
                </a:defRPr>
              </a:lvl2pPr>
              <a:lvl3pPr marL="1143000" indent="-228600">
                <a:defRPr sz="3000" b="1">
                  <a:solidFill>
                    <a:schemeClr val="tx1"/>
                  </a:solidFill>
                  <a:latin typeface="Arial" charset="0"/>
                </a:defRPr>
              </a:lvl3pPr>
              <a:lvl4pPr marL="1600200" indent="-228600">
                <a:defRPr sz="3000" b="1">
                  <a:solidFill>
                    <a:schemeClr val="tx1"/>
                  </a:solidFill>
                  <a:latin typeface="Arial" charset="0"/>
                </a:defRPr>
              </a:lvl4pPr>
              <a:lvl5pPr marL="2057400" indent="-228600">
                <a:defRPr sz="3000" b="1">
                  <a:solidFill>
                    <a:schemeClr val="tx1"/>
                  </a:solidFill>
                  <a:latin typeface="Arial" charset="0"/>
                </a:defRPr>
              </a:lvl5pPr>
              <a:lvl6pPr marL="2514600" indent="-228600" eaLnBrk="0" fontAlgn="base" hangingPunct="0">
                <a:lnSpc>
                  <a:spcPct val="90000"/>
                </a:lnSpc>
                <a:spcBef>
                  <a:spcPct val="0"/>
                </a:spcBef>
                <a:spcAft>
                  <a:spcPct val="0"/>
                </a:spcAft>
                <a:defRPr sz="3000" b="1">
                  <a:solidFill>
                    <a:schemeClr val="tx1"/>
                  </a:solidFill>
                  <a:latin typeface="Arial" charset="0"/>
                </a:defRPr>
              </a:lvl6pPr>
              <a:lvl7pPr marL="2971800" indent="-228600" eaLnBrk="0" fontAlgn="base" hangingPunct="0">
                <a:lnSpc>
                  <a:spcPct val="90000"/>
                </a:lnSpc>
                <a:spcBef>
                  <a:spcPct val="0"/>
                </a:spcBef>
                <a:spcAft>
                  <a:spcPct val="0"/>
                </a:spcAft>
                <a:defRPr sz="3000" b="1">
                  <a:solidFill>
                    <a:schemeClr val="tx1"/>
                  </a:solidFill>
                  <a:latin typeface="Arial" charset="0"/>
                </a:defRPr>
              </a:lvl7pPr>
              <a:lvl8pPr marL="3429000" indent="-228600" eaLnBrk="0" fontAlgn="base" hangingPunct="0">
                <a:lnSpc>
                  <a:spcPct val="90000"/>
                </a:lnSpc>
                <a:spcBef>
                  <a:spcPct val="0"/>
                </a:spcBef>
                <a:spcAft>
                  <a:spcPct val="0"/>
                </a:spcAft>
                <a:defRPr sz="3000" b="1">
                  <a:solidFill>
                    <a:schemeClr val="tx1"/>
                  </a:solidFill>
                  <a:latin typeface="Arial" charset="0"/>
                </a:defRPr>
              </a:lvl8pPr>
              <a:lvl9pPr marL="3886200" indent="-228600" eaLnBrk="0" fontAlgn="base" hangingPunct="0">
                <a:lnSpc>
                  <a:spcPct val="90000"/>
                </a:lnSpc>
                <a:spcBef>
                  <a:spcPct val="0"/>
                </a:spcBef>
                <a:spcAft>
                  <a:spcPct val="0"/>
                </a:spcAft>
                <a:defRPr sz="3000" b="1">
                  <a:solidFill>
                    <a:schemeClr val="tx1"/>
                  </a:solidFill>
                  <a:latin typeface="Arial" charset="0"/>
                </a:defRPr>
              </a:lvl9pPr>
            </a:lstStyle>
            <a:p>
              <a:pPr>
                <a:spcBef>
                  <a:spcPct val="50000"/>
                </a:spcBef>
              </a:pPr>
              <a:r>
                <a:rPr lang="en-US" altLang="en-US" sz="800" b="0"/>
                <a:t>IPS</a:t>
              </a:r>
              <a:endParaRPr lang="en-US" altLang="en-US" sz="900" b="0"/>
            </a:p>
          </p:txBody>
        </p:sp>
        <p:pic>
          <p:nvPicPr>
            <p:cNvPr id="19492" name="Picture 35" descr="NetRange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410200" y="3055938"/>
              <a:ext cx="838200"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93" name="Picture 36" descr="File Server_Updated200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724400" y="4921250"/>
              <a:ext cx="304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94" name="Picture 37" descr="File Server_Updated200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105400" y="4997450"/>
              <a:ext cx="304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95" name="Picture 38" descr="File Server_Updated200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267200" y="4921250"/>
              <a:ext cx="304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96" name="Text Box 39"/>
            <p:cNvSpPr txBox="1">
              <a:spLocks noChangeArrowheads="1"/>
            </p:cNvSpPr>
            <p:nvPr/>
          </p:nvSpPr>
          <p:spPr bwMode="auto">
            <a:xfrm>
              <a:off x="4038600" y="5607050"/>
              <a:ext cx="762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000" b="1">
                  <a:solidFill>
                    <a:schemeClr val="tx1"/>
                  </a:solidFill>
                  <a:latin typeface="Arial" charset="0"/>
                </a:defRPr>
              </a:lvl1pPr>
              <a:lvl2pPr marL="742950" indent="-285750">
                <a:defRPr sz="3000" b="1">
                  <a:solidFill>
                    <a:schemeClr val="tx1"/>
                  </a:solidFill>
                  <a:latin typeface="Arial" charset="0"/>
                </a:defRPr>
              </a:lvl2pPr>
              <a:lvl3pPr marL="1143000" indent="-228600">
                <a:defRPr sz="3000" b="1">
                  <a:solidFill>
                    <a:schemeClr val="tx1"/>
                  </a:solidFill>
                  <a:latin typeface="Arial" charset="0"/>
                </a:defRPr>
              </a:lvl3pPr>
              <a:lvl4pPr marL="1600200" indent="-228600">
                <a:defRPr sz="3000" b="1">
                  <a:solidFill>
                    <a:schemeClr val="tx1"/>
                  </a:solidFill>
                  <a:latin typeface="Arial" charset="0"/>
                </a:defRPr>
              </a:lvl4pPr>
              <a:lvl5pPr marL="2057400" indent="-228600">
                <a:defRPr sz="3000" b="1">
                  <a:solidFill>
                    <a:schemeClr val="tx1"/>
                  </a:solidFill>
                  <a:latin typeface="Arial" charset="0"/>
                </a:defRPr>
              </a:lvl5pPr>
              <a:lvl6pPr marL="2514600" indent="-228600" eaLnBrk="0" fontAlgn="base" hangingPunct="0">
                <a:lnSpc>
                  <a:spcPct val="90000"/>
                </a:lnSpc>
                <a:spcBef>
                  <a:spcPct val="0"/>
                </a:spcBef>
                <a:spcAft>
                  <a:spcPct val="0"/>
                </a:spcAft>
                <a:defRPr sz="3000" b="1">
                  <a:solidFill>
                    <a:schemeClr val="tx1"/>
                  </a:solidFill>
                  <a:latin typeface="Arial" charset="0"/>
                </a:defRPr>
              </a:lvl6pPr>
              <a:lvl7pPr marL="2971800" indent="-228600" eaLnBrk="0" fontAlgn="base" hangingPunct="0">
                <a:lnSpc>
                  <a:spcPct val="90000"/>
                </a:lnSpc>
                <a:spcBef>
                  <a:spcPct val="0"/>
                </a:spcBef>
                <a:spcAft>
                  <a:spcPct val="0"/>
                </a:spcAft>
                <a:defRPr sz="3000" b="1">
                  <a:solidFill>
                    <a:schemeClr val="tx1"/>
                  </a:solidFill>
                  <a:latin typeface="Arial" charset="0"/>
                </a:defRPr>
              </a:lvl7pPr>
              <a:lvl8pPr marL="3429000" indent="-228600" eaLnBrk="0" fontAlgn="base" hangingPunct="0">
                <a:lnSpc>
                  <a:spcPct val="90000"/>
                </a:lnSpc>
                <a:spcBef>
                  <a:spcPct val="0"/>
                </a:spcBef>
                <a:spcAft>
                  <a:spcPct val="0"/>
                </a:spcAft>
                <a:defRPr sz="3000" b="1">
                  <a:solidFill>
                    <a:schemeClr val="tx1"/>
                  </a:solidFill>
                  <a:latin typeface="Arial" charset="0"/>
                </a:defRPr>
              </a:lvl8pPr>
              <a:lvl9pPr marL="3886200" indent="-228600" eaLnBrk="0" fontAlgn="base" hangingPunct="0">
                <a:lnSpc>
                  <a:spcPct val="90000"/>
                </a:lnSpc>
                <a:spcBef>
                  <a:spcPct val="0"/>
                </a:spcBef>
                <a:spcAft>
                  <a:spcPct val="0"/>
                </a:spcAft>
                <a:defRPr sz="3000" b="1">
                  <a:solidFill>
                    <a:schemeClr val="tx1"/>
                  </a:solidFill>
                  <a:latin typeface="Arial" charset="0"/>
                </a:defRPr>
              </a:lvl9pPr>
            </a:lstStyle>
            <a:p>
              <a:pPr>
                <a:spcBef>
                  <a:spcPct val="50000"/>
                </a:spcBef>
              </a:pPr>
              <a:r>
                <a:rPr lang="en-US" altLang="en-US" sz="800" b="0"/>
                <a:t>Web </a:t>
              </a:r>
              <a:br>
                <a:rPr lang="en-US" altLang="en-US" sz="800" b="0"/>
              </a:br>
              <a:r>
                <a:rPr lang="en-US" altLang="en-US" sz="800" b="0"/>
                <a:t>Server</a:t>
              </a:r>
              <a:endParaRPr lang="en-US" altLang="en-US" sz="900" b="0"/>
            </a:p>
          </p:txBody>
        </p:sp>
        <p:sp>
          <p:nvSpPr>
            <p:cNvPr id="19497" name="Text Box 40"/>
            <p:cNvSpPr txBox="1">
              <a:spLocks noChangeArrowheads="1"/>
            </p:cNvSpPr>
            <p:nvPr/>
          </p:nvSpPr>
          <p:spPr bwMode="auto">
            <a:xfrm>
              <a:off x="4495800" y="5607050"/>
              <a:ext cx="762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000" b="1">
                  <a:solidFill>
                    <a:schemeClr val="tx1"/>
                  </a:solidFill>
                  <a:latin typeface="Arial" charset="0"/>
                </a:defRPr>
              </a:lvl1pPr>
              <a:lvl2pPr marL="742950" indent="-285750">
                <a:defRPr sz="3000" b="1">
                  <a:solidFill>
                    <a:schemeClr val="tx1"/>
                  </a:solidFill>
                  <a:latin typeface="Arial" charset="0"/>
                </a:defRPr>
              </a:lvl2pPr>
              <a:lvl3pPr marL="1143000" indent="-228600">
                <a:defRPr sz="3000" b="1">
                  <a:solidFill>
                    <a:schemeClr val="tx1"/>
                  </a:solidFill>
                  <a:latin typeface="Arial" charset="0"/>
                </a:defRPr>
              </a:lvl3pPr>
              <a:lvl4pPr marL="1600200" indent="-228600">
                <a:defRPr sz="3000" b="1">
                  <a:solidFill>
                    <a:schemeClr val="tx1"/>
                  </a:solidFill>
                  <a:latin typeface="Arial" charset="0"/>
                </a:defRPr>
              </a:lvl4pPr>
              <a:lvl5pPr marL="2057400" indent="-228600">
                <a:defRPr sz="3000" b="1">
                  <a:solidFill>
                    <a:schemeClr val="tx1"/>
                  </a:solidFill>
                  <a:latin typeface="Arial" charset="0"/>
                </a:defRPr>
              </a:lvl5pPr>
              <a:lvl6pPr marL="2514600" indent="-228600" eaLnBrk="0" fontAlgn="base" hangingPunct="0">
                <a:lnSpc>
                  <a:spcPct val="90000"/>
                </a:lnSpc>
                <a:spcBef>
                  <a:spcPct val="0"/>
                </a:spcBef>
                <a:spcAft>
                  <a:spcPct val="0"/>
                </a:spcAft>
                <a:defRPr sz="3000" b="1">
                  <a:solidFill>
                    <a:schemeClr val="tx1"/>
                  </a:solidFill>
                  <a:latin typeface="Arial" charset="0"/>
                </a:defRPr>
              </a:lvl6pPr>
              <a:lvl7pPr marL="2971800" indent="-228600" eaLnBrk="0" fontAlgn="base" hangingPunct="0">
                <a:lnSpc>
                  <a:spcPct val="90000"/>
                </a:lnSpc>
                <a:spcBef>
                  <a:spcPct val="0"/>
                </a:spcBef>
                <a:spcAft>
                  <a:spcPct val="0"/>
                </a:spcAft>
                <a:defRPr sz="3000" b="1">
                  <a:solidFill>
                    <a:schemeClr val="tx1"/>
                  </a:solidFill>
                  <a:latin typeface="Arial" charset="0"/>
                </a:defRPr>
              </a:lvl7pPr>
              <a:lvl8pPr marL="3429000" indent="-228600" eaLnBrk="0" fontAlgn="base" hangingPunct="0">
                <a:lnSpc>
                  <a:spcPct val="90000"/>
                </a:lnSpc>
                <a:spcBef>
                  <a:spcPct val="0"/>
                </a:spcBef>
                <a:spcAft>
                  <a:spcPct val="0"/>
                </a:spcAft>
                <a:defRPr sz="3000" b="1">
                  <a:solidFill>
                    <a:schemeClr val="tx1"/>
                  </a:solidFill>
                  <a:latin typeface="Arial" charset="0"/>
                </a:defRPr>
              </a:lvl8pPr>
              <a:lvl9pPr marL="3886200" indent="-228600" eaLnBrk="0" fontAlgn="base" hangingPunct="0">
                <a:lnSpc>
                  <a:spcPct val="90000"/>
                </a:lnSpc>
                <a:spcBef>
                  <a:spcPct val="0"/>
                </a:spcBef>
                <a:spcAft>
                  <a:spcPct val="0"/>
                </a:spcAft>
                <a:defRPr sz="3000" b="1">
                  <a:solidFill>
                    <a:schemeClr val="tx1"/>
                  </a:solidFill>
                  <a:latin typeface="Arial" charset="0"/>
                </a:defRPr>
              </a:lvl9pPr>
            </a:lstStyle>
            <a:p>
              <a:pPr>
                <a:spcBef>
                  <a:spcPct val="50000"/>
                </a:spcBef>
              </a:pPr>
              <a:r>
                <a:rPr lang="en-US" altLang="en-US" sz="800" b="0"/>
                <a:t>Email Server</a:t>
              </a:r>
              <a:endParaRPr lang="en-US" altLang="en-US" sz="900" b="0"/>
            </a:p>
          </p:txBody>
        </p:sp>
        <p:sp>
          <p:nvSpPr>
            <p:cNvPr id="19498" name="Text Box 41"/>
            <p:cNvSpPr txBox="1">
              <a:spLocks noChangeArrowheads="1"/>
            </p:cNvSpPr>
            <p:nvPr/>
          </p:nvSpPr>
          <p:spPr bwMode="auto">
            <a:xfrm>
              <a:off x="5105400" y="5683250"/>
              <a:ext cx="7620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000" b="1">
                  <a:solidFill>
                    <a:schemeClr val="tx1"/>
                  </a:solidFill>
                  <a:latin typeface="Arial" charset="0"/>
                </a:defRPr>
              </a:lvl1pPr>
              <a:lvl2pPr marL="742950" indent="-285750">
                <a:defRPr sz="3000" b="1">
                  <a:solidFill>
                    <a:schemeClr val="tx1"/>
                  </a:solidFill>
                  <a:latin typeface="Arial" charset="0"/>
                </a:defRPr>
              </a:lvl2pPr>
              <a:lvl3pPr marL="1143000" indent="-228600">
                <a:defRPr sz="3000" b="1">
                  <a:solidFill>
                    <a:schemeClr val="tx1"/>
                  </a:solidFill>
                  <a:latin typeface="Arial" charset="0"/>
                </a:defRPr>
              </a:lvl3pPr>
              <a:lvl4pPr marL="1600200" indent="-228600">
                <a:defRPr sz="3000" b="1">
                  <a:solidFill>
                    <a:schemeClr val="tx1"/>
                  </a:solidFill>
                  <a:latin typeface="Arial" charset="0"/>
                </a:defRPr>
              </a:lvl4pPr>
              <a:lvl5pPr marL="2057400" indent="-228600">
                <a:defRPr sz="3000" b="1">
                  <a:solidFill>
                    <a:schemeClr val="tx1"/>
                  </a:solidFill>
                  <a:latin typeface="Arial" charset="0"/>
                </a:defRPr>
              </a:lvl5pPr>
              <a:lvl6pPr marL="2514600" indent="-228600" eaLnBrk="0" fontAlgn="base" hangingPunct="0">
                <a:lnSpc>
                  <a:spcPct val="90000"/>
                </a:lnSpc>
                <a:spcBef>
                  <a:spcPct val="0"/>
                </a:spcBef>
                <a:spcAft>
                  <a:spcPct val="0"/>
                </a:spcAft>
                <a:defRPr sz="3000" b="1">
                  <a:solidFill>
                    <a:schemeClr val="tx1"/>
                  </a:solidFill>
                  <a:latin typeface="Arial" charset="0"/>
                </a:defRPr>
              </a:lvl6pPr>
              <a:lvl7pPr marL="2971800" indent="-228600" eaLnBrk="0" fontAlgn="base" hangingPunct="0">
                <a:lnSpc>
                  <a:spcPct val="90000"/>
                </a:lnSpc>
                <a:spcBef>
                  <a:spcPct val="0"/>
                </a:spcBef>
                <a:spcAft>
                  <a:spcPct val="0"/>
                </a:spcAft>
                <a:defRPr sz="3000" b="1">
                  <a:solidFill>
                    <a:schemeClr val="tx1"/>
                  </a:solidFill>
                  <a:latin typeface="Arial" charset="0"/>
                </a:defRPr>
              </a:lvl7pPr>
              <a:lvl8pPr marL="3429000" indent="-228600" eaLnBrk="0" fontAlgn="base" hangingPunct="0">
                <a:lnSpc>
                  <a:spcPct val="90000"/>
                </a:lnSpc>
                <a:spcBef>
                  <a:spcPct val="0"/>
                </a:spcBef>
                <a:spcAft>
                  <a:spcPct val="0"/>
                </a:spcAft>
                <a:defRPr sz="3000" b="1">
                  <a:solidFill>
                    <a:schemeClr val="tx1"/>
                  </a:solidFill>
                  <a:latin typeface="Arial" charset="0"/>
                </a:defRPr>
              </a:lvl8pPr>
              <a:lvl9pPr marL="3886200" indent="-228600" eaLnBrk="0" fontAlgn="base" hangingPunct="0">
                <a:lnSpc>
                  <a:spcPct val="90000"/>
                </a:lnSpc>
                <a:spcBef>
                  <a:spcPct val="0"/>
                </a:spcBef>
                <a:spcAft>
                  <a:spcPct val="0"/>
                </a:spcAft>
                <a:defRPr sz="3000" b="1">
                  <a:solidFill>
                    <a:schemeClr val="tx1"/>
                  </a:solidFill>
                  <a:latin typeface="Arial" charset="0"/>
                </a:defRPr>
              </a:lvl9pPr>
            </a:lstStyle>
            <a:p>
              <a:pPr>
                <a:spcBef>
                  <a:spcPct val="50000"/>
                </a:spcBef>
              </a:pPr>
              <a:r>
                <a:rPr lang="en-US" altLang="en-US" sz="900" b="0"/>
                <a:t>DNS</a:t>
              </a:r>
            </a:p>
          </p:txBody>
        </p:sp>
        <p:pic>
          <p:nvPicPr>
            <p:cNvPr id="19499" name="Picture 42"/>
            <p:cNvPicPr>
              <a:picLocks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629400" y="5073650"/>
              <a:ext cx="685800" cy="51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500" name="Text Box 43"/>
            <p:cNvSpPr txBox="1">
              <a:spLocks noChangeArrowheads="1"/>
            </p:cNvSpPr>
            <p:nvPr/>
          </p:nvSpPr>
          <p:spPr bwMode="auto">
            <a:xfrm>
              <a:off x="6800850" y="5114925"/>
              <a:ext cx="5334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000" b="1">
                  <a:solidFill>
                    <a:schemeClr val="tx1"/>
                  </a:solidFill>
                  <a:latin typeface="Arial" charset="0"/>
                </a:defRPr>
              </a:lvl1pPr>
              <a:lvl2pPr marL="742950" indent="-285750">
                <a:defRPr sz="3000" b="1">
                  <a:solidFill>
                    <a:schemeClr val="tx1"/>
                  </a:solidFill>
                  <a:latin typeface="Arial" charset="0"/>
                </a:defRPr>
              </a:lvl2pPr>
              <a:lvl3pPr marL="1143000" indent="-228600">
                <a:defRPr sz="3000" b="1">
                  <a:solidFill>
                    <a:schemeClr val="tx1"/>
                  </a:solidFill>
                  <a:latin typeface="Arial" charset="0"/>
                </a:defRPr>
              </a:lvl3pPr>
              <a:lvl4pPr marL="1600200" indent="-228600">
                <a:defRPr sz="3000" b="1">
                  <a:solidFill>
                    <a:schemeClr val="tx1"/>
                  </a:solidFill>
                  <a:latin typeface="Arial" charset="0"/>
                </a:defRPr>
              </a:lvl4pPr>
              <a:lvl5pPr marL="2057400" indent="-228600">
                <a:defRPr sz="3000" b="1">
                  <a:solidFill>
                    <a:schemeClr val="tx1"/>
                  </a:solidFill>
                  <a:latin typeface="Arial" charset="0"/>
                </a:defRPr>
              </a:lvl5pPr>
              <a:lvl6pPr marL="2514600" indent="-228600" eaLnBrk="0" fontAlgn="base" hangingPunct="0">
                <a:lnSpc>
                  <a:spcPct val="90000"/>
                </a:lnSpc>
                <a:spcBef>
                  <a:spcPct val="0"/>
                </a:spcBef>
                <a:spcAft>
                  <a:spcPct val="0"/>
                </a:spcAft>
                <a:defRPr sz="3000" b="1">
                  <a:solidFill>
                    <a:schemeClr val="tx1"/>
                  </a:solidFill>
                  <a:latin typeface="Arial" charset="0"/>
                </a:defRPr>
              </a:lvl6pPr>
              <a:lvl7pPr marL="2971800" indent="-228600" eaLnBrk="0" fontAlgn="base" hangingPunct="0">
                <a:lnSpc>
                  <a:spcPct val="90000"/>
                </a:lnSpc>
                <a:spcBef>
                  <a:spcPct val="0"/>
                </a:spcBef>
                <a:spcAft>
                  <a:spcPct val="0"/>
                </a:spcAft>
                <a:defRPr sz="3000" b="1">
                  <a:solidFill>
                    <a:schemeClr val="tx1"/>
                  </a:solidFill>
                  <a:latin typeface="Arial" charset="0"/>
                </a:defRPr>
              </a:lvl7pPr>
              <a:lvl8pPr marL="3429000" indent="-228600" eaLnBrk="0" fontAlgn="base" hangingPunct="0">
                <a:lnSpc>
                  <a:spcPct val="90000"/>
                </a:lnSpc>
                <a:spcBef>
                  <a:spcPct val="0"/>
                </a:spcBef>
                <a:spcAft>
                  <a:spcPct val="0"/>
                </a:spcAft>
                <a:defRPr sz="3000" b="1">
                  <a:solidFill>
                    <a:schemeClr val="tx1"/>
                  </a:solidFill>
                  <a:latin typeface="Arial" charset="0"/>
                </a:defRPr>
              </a:lvl8pPr>
              <a:lvl9pPr marL="3886200" indent="-228600" eaLnBrk="0" fontAlgn="base" hangingPunct="0">
                <a:lnSpc>
                  <a:spcPct val="90000"/>
                </a:lnSpc>
                <a:spcBef>
                  <a:spcPct val="0"/>
                </a:spcBef>
                <a:spcAft>
                  <a:spcPct val="0"/>
                </a:spcAft>
                <a:defRPr sz="3000" b="1">
                  <a:solidFill>
                    <a:schemeClr val="tx1"/>
                  </a:solidFill>
                  <a:latin typeface="Arial" charset="0"/>
                </a:defRPr>
              </a:lvl9pPr>
            </a:lstStyle>
            <a:p>
              <a:pPr>
                <a:spcBef>
                  <a:spcPct val="50000"/>
                </a:spcBef>
              </a:pPr>
              <a:r>
                <a:rPr lang="en-US" altLang="en-US" sz="1000" b="0"/>
                <a:t>CSA</a:t>
              </a:r>
            </a:p>
          </p:txBody>
        </p:sp>
        <p:pic>
          <p:nvPicPr>
            <p:cNvPr id="19501" name="Picture 44"/>
            <p:cNvPicPr>
              <a:picLocks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934200" y="4921250"/>
              <a:ext cx="685800" cy="51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502" name="Text Box 45"/>
            <p:cNvSpPr txBox="1">
              <a:spLocks noChangeArrowheads="1"/>
            </p:cNvSpPr>
            <p:nvPr/>
          </p:nvSpPr>
          <p:spPr bwMode="auto">
            <a:xfrm>
              <a:off x="7153275" y="4981575"/>
              <a:ext cx="5334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000" b="1">
                  <a:solidFill>
                    <a:schemeClr val="tx1"/>
                  </a:solidFill>
                  <a:latin typeface="Arial" charset="0"/>
                </a:defRPr>
              </a:lvl1pPr>
              <a:lvl2pPr marL="742950" indent="-285750">
                <a:defRPr sz="3000" b="1">
                  <a:solidFill>
                    <a:schemeClr val="tx1"/>
                  </a:solidFill>
                  <a:latin typeface="Arial" charset="0"/>
                </a:defRPr>
              </a:lvl2pPr>
              <a:lvl3pPr marL="1143000" indent="-228600">
                <a:defRPr sz="3000" b="1">
                  <a:solidFill>
                    <a:schemeClr val="tx1"/>
                  </a:solidFill>
                  <a:latin typeface="Arial" charset="0"/>
                </a:defRPr>
              </a:lvl3pPr>
              <a:lvl4pPr marL="1600200" indent="-228600">
                <a:defRPr sz="3000" b="1">
                  <a:solidFill>
                    <a:schemeClr val="tx1"/>
                  </a:solidFill>
                  <a:latin typeface="Arial" charset="0"/>
                </a:defRPr>
              </a:lvl4pPr>
              <a:lvl5pPr marL="2057400" indent="-228600">
                <a:defRPr sz="3000" b="1">
                  <a:solidFill>
                    <a:schemeClr val="tx1"/>
                  </a:solidFill>
                  <a:latin typeface="Arial" charset="0"/>
                </a:defRPr>
              </a:lvl5pPr>
              <a:lvl6pPr marL="2514600" indent="-228600" eaLnBrk="0" fontAlgn="base" hangingPunct="0">
                <a:lnSpc>
                  <a:spcPct val="90000"/>
                </a:lnSpc>
                <a:spcBef>
                  <a:spcPct val="0"/>
                </a:spcBef>
                <a:spcAft>
                  <a:spcPct val="0"/>
                </a:spcAft>
                <a:defRPr sz="3000" b="1">
                  <a:solidFill>
                    <a:schemeClr val="tx1"/>
                  </a:solidFill>
                  <a:latin typeface="Arial" charset="0"/>
                </a:defRPr>
              </a:lvl6pPr>
              <a:lvl7pPr marL="2971800" indent="-228600" eaLnBrk="0" fontAlgn="base" hangingPunct="0">
                <a:lnSpc>
                  <a:spcPct val="90000"/>
                </a:lnSpc>
                <a:spcBef>
                  <a:spcPct val="0"/>
                </a:spcBef>
                <a:spcAft>
                  <a:spcPct val="0"/>
                </a:spcAft>
                <a:defRPr sz="3000" b="1">
                  <a:solidFill>
                    <a:schemeClr val="tx1"/>
                  </a:solidFill>
                  <a:latin typeface="Arial" charset="0"/>
                </a:defRPr>
              </a:lvl7pPr>
              <a:lvl8pPr marL="3429000" indent="-228600" eaLnBrk="0" fontAlgn="base" hangingPunct="0">
                <a:lnSpc>
                  <a:spcPct val="90000"/>
                </a:lnSpc>
                <a:spcBef>
                  <a:spcPct val="0"/>
                </a:spcBef>
                <a:spcAft>
                  <a:spcPct val="0"/>
                </a:spcAft>
                <a:defRPr sz="3000" b="1">
                  <a:solidFill>
                    <a:schemeClr val="tx1"/>
                  </a:solidFill>
                  <a:latin typeface="Arial" charset="0"/>
                </a:defRPr>
              </a:lvl8pPr>
              <a:lvl9pPr marL="3886200" indent="-228600" eaLnBrk="0" fontAlgn="base" hangingPunct="0">
                <a:lnSpc>
                  <a:spcPct val="90000"/>
                </a:lnSpc>
                <a:spcBef>
                  <a:spcPct val="0"/>
                </a:spcBef>
                <a:spcAft>
                  <a:spcPct val="0"/>
                </a:spcAft>
                <a:defRPr sz="3000" b="1">
                  <a:solidFill>
                    <a:schemeClr val="tx1"/>
                  </a:solidFill>
                  <a:latin typeface="Arial" charset="0"/>
                </a:defRPr>
              </a:lvl9pPr>
            </a:lstStyle>
            <a:p>
              <a:pPr>
                <a:spcBef>
                  <a:spcPct val="50000"/>
                </a:spcBef>
              </a:pPr>
              <a:r>
                <a:rPr lang="en-US" altLang="en-US" sz="1000" b="0"/>
                <a:t>CSA</a:t>
              </a:r>
            </a:p>
          </p:txBody>
        </p:sp>
        <p:pic>
          <p:nvPicPr>
            <p:cNvPr id="19503" name="Picture 46"/>
            <p:cNvPicPr>
              <a:picLocks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239000" y="4997450"/>
              <a:ext cx="685800" cy="51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504" name="Text Box 47"/>
            <p:cNvSpPr txBox="1">
              <a:spLocks noChangeArrowheads="1"/>
            </p:cNvSpPr>
            <p:nvPr/>
          </p:nvSpPr>
          <p:spPr bwMode="auto">
            <a:xfrm>
              <a:off x="7439025" y="5045075"/>
              <a:ext cx="5334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000" b="1">
                  <a:solidFill>
                    <a:schemeClr val="tx1"/>
                  </a:solidFill>
                  <a:latin typeface="Arial" charset="0"/>
                </a:defRPr>
              </a:lvl1pPr>
              <a:lvl2pPr marL="742950" indent="-285750">
                <a:defRPr sz="3000" b="1">
                  <a:solidFill>
                    <a:schemeClr val="tx1"/>
                  </a:solidFill>
                  <a:latin typeface="Arial" charset="0"/>
                </a:defRPr>
              </a:lvl2pPr>
              <a:lvl3pPr marL="1143000" indent="-228600">
                <a:defRPr sz="3000" b="1">
                  <a:solidFill>
                    <a:schemeClr val="tx1"/>
                  </a:solidFill>
                  <a:latin typeface="Arial" charset="0"/>
                </a:defRPr>
              </a:lvl3pPr>
              <a:lvl4pPr marL="1600200" indent="-228600">
                <a:defRPr sz="3000" b="1">
                  <a:solidFill>
                    <a:schemeClr val="tx1"/>
                  </a:solidFill>
                  <a:latin typeface="Arial" charset="0"/>
                </a:defRPr>
              </a:lvl4pPr>
              <a:lvl5pPr marL="2057400" indent="-228600">
                <a:defRPr sz="3000" b="1">
                  <a:solidFill>
                    <a:schemeClr val="tx1"/>
                  </a:solidFill>
                  <a:latin typeface="Arial" charset="0"/>
                </a:defRPr>
              </a:lvl5pPr>
              <a:lvl6pPr marL="2514600" indent="-228600" eaLnBrk="0" fontAlgn="base" hangingPunct="0">
                <a:lnSpc>
                  <a:spcPct val="90000"/>
                </a:lnSpc>
                <a:spcBef>
                  <a:spcPct val="0"/>
                </a:spcBef>
                <a:spcAft>
                  <a:spcPct val="0"/>
                </a:spcAft>
                <a:defRPr sz="3000" b="1">
                  <a:solidFill>
                    <a:schemeClr val="tx1"/>
                  </a:solidFill>
                  <a:latin typeface="Arial" charset="0"/>
                </a:defRPr>
              </a:lvl6pPr>
              <a:lvl7pPr marL="2971800" indent="-228600" eaLnBrk="0" fontAlgn="base" hangingPunct="0">
                <a:lnSpc>
                  <a:spcPct val="90000"/>
                </a:lnSpc>
                <a:spcBef>
                  <a:spcPct val="0"/>
                </a:spcBef>
                <a:spcAft>
                  <a:spcPct val="0"/>
                </a:spcAft>
                <a:defRPr sz="3000" b="1">
                  <a:solidFill>
                    <a:schemeClr val="tx1"/>
                  </a:solidFill>
                  <a:latin typeface="Arial" charset="0"/>
                </a:defRPr>
              </a:lvl7pPr>
              <a:lvl8pPr marL="3429000" indent="-228600" eaLnBrk="0" fontAlgn="base" hangingPunct="0">
                <a:lnSpc>
                  <a:spcPct val="90000"/>
                </a:lnSpc>
                <a:spcBef>
                  <a:spcPct val="0"/>
                </a:spcBef>
                <a:spcAft>
                  <a:spcPct val="0"/>
                </a:spcAft>
                <a:defRPr sz="3000" b="1">
                  <a:solidFill>
                    <a:schemeClr val="tx1"/>
                  </a:solidFill>
                  <a:latin typeface="Arial" charset="0"/>
                </a:defRPr>
              </a:lvl8pPr>
              <a:lvl9pPr marL="3886200" indent="-228600" eaLnBrk="0" fontAlgn="base" hangingPunct="0">
                <a:lnSpc>
                  <a:spcPct val="90000"/>
                </a:lnSpc>
                <a:spcBef>
                  <a:spcPct val="0"/>
                </a:spcBef>
                <a:spcAft>
                  <a:spcPct val="0"/>
                </a:spcAft>
                <a:defRPr sz="3000" b="1">
                  <a:solidFill>
                    <a:schemeClr val="tx1"/>
                  </a:solidFill>
                  <a:latin typeface="Arial" charset="0"/>
                </a:defRPr>
              </a:lvl9pPr>
            </a:lstStyle>
            <a:p>
              <a:pPr>
                <a:spcBef>
                  <a:spcPct val="50000"/>
                </a:spcBef>
              </a:pPr>
              <a:r>
                <a:rPr lang="en-US" altLang="en-US" sz="1000" b="0"/>
                <a:t>CSA</a:t>
              </a:r>
            </a:p>
          </p:txBody>
        </p:sp>
        <p:pic>
          <p:nvPicPr>
            <p:cNvPr id="19505" name="Picture 4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743825" y="1827213"/>
              <a:ext cx="381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506" name="Text Box 49"/>
            <p:cNvSpPr txBox="1">
              <a:spLocks noChangeArrowheads="1"/>
            </p:cNvSpPr>
            <p:nvPr/>
          </p:nvSpPr>
          <p:spPr bwMode="auto">
            <a:xfrm>
              <a:off x="3914775" y="5038725"/>
              <a:ext cx="5334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000" b="1">
                  <a:solidFill>
                    <a:schemeClr val="tx1"/>
                  </a:solidFill>
                  <a:latin typeface="Arial" charset="0"/>
                </a:defRPr>
              </a:lvl1pPr>
              <a:lvl2pPr marL="742950" indent="-285750">
                <a:defRPr sz="3000" b="1">
                  <a:solidFill>
                    <a:schemeClr val="tx1"/>
                  </a:solidFill>
                  <a:latin typeface="Arial" charset="0"/>
                </a:defRPr>
              </a:lvl2pPr>
              <a:lvl3pPr marL="1143000" indent="-228600">
                <a:defRPr sz="3000" b="1">
                  <a:solidFill>
                    <a:schemeClr val="tx1"/>
                  </a:solidFill>
                  <a:latin typeface="Arial" charset="0"/>
                </a:defRPr>
              </a:lvl3pPr>
              <a:lvl4pPr marL="1600200" indent="-228600">
                <a:defRPr sz="3000" b="1">
                  <a:solidFill>
                    <a:schemeClr val="tx1"/>
                  </a:solidFill>
                  <a:latin typeface="Arial" charset="0"/>
                </a:defRPr>
              </a:lvl4pPr>
              <a:lvl5pPr marL="2057400" indent="-228600">
                <a:defRPr sz="3000" b="1">
                  <a:solidFill>
                    <a:schemeClr val="tx1"/>
                  </a:solidFill>
                  <a:latin typeface="Arial" charset="0"/>
                </a:defRPr>
              </a:lvl5pPr>
              <a:lvl6pPr marL="2514600" indent="-228600" eaLnBrk="0" fontAlgn="base" hangingPunct="0">
                <a:lnSpc>
                  <a:spcPct val="90000"/>
                </a:lnSpc>
                <a:spcBef>
                  <a:spcPct val="0"/>
                </a:spcBef>
                <a:spcAft>
                  <a:spcPct val="0"/>
                </a:spcAft>
                <a:defRPr sz="3000" b="1">
                  <a:solidFill>
                    <a:schemeClr val="tx1"/>
                  </a:solidFill>
                  <a:latin typeface="Arial" charset="0"/>
                </a:defRPr>
              </a:lvl6pPr>
              <a:lvl7pPr marL="2971800" indent="-228600" eaLnBrk="0" fontAlgn="base" hangingPunct="0">
                <a:lnSpc>
                  <a:spcPct val="90000"/>
                </a:lnSpc>
                <a:spcBef>
                  <a:spcPct val="0"/>
                </a:spcBef>
                <a:spcAft>
                  <a:spcPct val="0"/>
                </a:spcAft>
                <a:defRPr sz="3000" b="1">
                  <a:solidFill>
                    <a:schemeClr val="tx1"/>
                  </a:solidFill>
                  <a:latin typeface="Arial" charset="0"/>
                </a:defRPr>
              </a:lvl7pPr>
              <a:lvl8pPr marL="3429000" indent="-228600" eaLnBrk="0" fontAlgn="base" hangingPunct="0">
                <a:lnSpc>
                  <a:spcPct val="90000"/>
                </a:lnSpc>
                <a:spcBef>
                  <a:spcPct val="0"/>
                </a:spcBef>
                <a:spcAft>
                  <a:spcPct val="0"/>
                </a:spcAft>
                <a:defRPr sz="3000" b="1">
                  <a:solidFill>
                    <a:schemeClr val="tx1"/>
                  </a:solidFill>
                  <a:latin typeface="Arial" charset="0"/>
                </a:defRPr>
              </a:lvl8pPr>
              <a:lvl9pPr marL="3886200" indent="-228600" eaLnBrk="0" fontAlgn="base" hangingPunct="0">
                <a:lnSpc>
                  <a:spcPct val="90000"/>
                </a:lnSpc>
                <a:spcBef>
                  <a:spcPct val="0"/>
                </a:spcBef>
                <a:spcAft>
                  <a:spcPct val="0"/>
                </a:spcAft>
                <a:defRPr sz="3000" b="1">
                  <a:solidFill>
                    <a:schemeClr val="tx1"/>
                  </a:solidFill>
                  <a:latin typeface="Arial" charset="0"/>
                </a:defRPr>
              </a:lvl9pPr>
            </a:lstStyle>
            <a:p>
              <a:pPr>
                <a:spcBef>
                  <a:spcPct val="50000"/>
                </a:spcBef>
              </a:pPr>
              <a:r>
                <a:rPr lang="en-US" altLang="en-US" sz="800"/>
                <a:t>CSA</a:t>
              </a:r>
            </a:p>
          </p:txBody>
        </p:sp>
        <p:sp>
          <p:nvSpPr>
            <p:cNvPr id="19507" name="Text Box 50"/>
            <p:cNvSpPr txBox="1">
              <a:spLocks noChangeArrowheads="1"/>
            </p:cNvSpPr>
            <p:nvPr/>
          </p:nvSpPr>
          <p:spPr bwMode="auto">
            <a:xfrm>
              <a:off x="4533900" y="4724400"/>
              <a:ext cx="5334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000" b="1">
                  <a:solidFill>
                    <a:schemeClr val="tx1"/>
                  </a:solidFill>
                  <a:latin typeface="Arial" charset="0"/>
                </a:defRPr>
              </a:lvl1pPr>
              <a:lvl2pPr marL="742950" indent="-285750">
                <a:defRPr sz="3000" b="1">
                  <a:solidFill>
                    <a:schemeClr val="tx1"/>
                  </a:solidFill>
                  <a:latin typeface="Arial" charset="0"/>
                </a:defRPr>
              </a:lvl2pPr>
              <a:lvl3pPr marL="1143000" indent="-228600">
                <a:defRPr sz="3000" b="1">
                  <a:solidFill>
                    <a:schemeClr val="tx1"/>
                  </a:solidFill>
                  <a:latin typeface="Arial" charset="0"/>
                </a:defRPr>
              </a:lvl3pPr>
              <a:lvl4pPr marL="1600200" indent="-228600">
                <a:defRPr sz="3000" b="1">
                  <a:solidFill>
                    <a:schemeClr val="tx1"/>
                  </a:solidFill>
                  <a:latin typeface="Arial" charset="0"/>
                </a:defRPr>
              </a:lvl4pPr>
              <a:lvl5pPr marL="2057400" indent="-228600">
                <a:defRPr sz="3000" b="1">
                  <a:solidFill>
                    <a:schemeClr val="tx1"/>
                  </a:solidFill>
                  <a:latin typeface="Arial" charset="0"/>
                </a:defRPr>
              </a:lvl5pPr>
              <a:lvl6pPr marL="2514600" indent="-228600" eaLnBrk="0" fontAlgn="base" hangingPunct="0">
                <a:lnSpc>
                  <a:spcPct val="90000"/>
                </a:lnSpc>
                <a:spcBef>
                  <a:spcPct val="0"/>
                </a:spcBef>
                <a:spcAft>
                  <a:spcPct val="0"/>
                </a:spcAft>
                <a:defRPr sz="3000" b="1">
                  <a:solidFill>
                    <a:schemeClr val="tx1"/>
                  </a:solidFill>
                  <a:latin typeface="Arial" charset="0"/>
                </a:defRPr>
              </a:lvl6pPr>
              <a:lvl7pPr marL="2971800" indent="-228600" eaLnBrk="0" fontAlgn="base" hangingPunct="0">
                <a:lnSpc>
                  <a:spcPct val="90000"/>
                </a:lnSpc>
                <a:spcBef>
                  <a:spcPct val="0"/>
                </a:spcBef>
                <a:spcAft>
                  <a:spcPct val="0"/>
                </a:spcAft>
                <a:defRPr sz="3000" b="1">
                  <a:solidFill>
                    <a:schemeClr val="tx1"/>
                  </a:solidFill>
                  <a:latin typeface="Arial" charset="0"/>
                </a:defRPr>
              </a:lvl7pPr>
              <a:lvl8pPr marL="3429000" indent="-228600" eaLnBrk="0" fontAlgn="base" hangingPunct="0">
                <a:lnSpc>
                  <a:spcPct val="90000"/>
                </a:lnSpc>
                <a:spcBef>
                  <a:spcPct val="0"/>
                </a:spcBef>
                <a:spcAft>
                  <a:spcPct val="0"/>
                </a:spcAft>
                <a:defRPr sz="3000" b="1">
                  <a:solidFill>
                    <a:schemeClr val="tx1"/>
                  </a:solidFill>
                  <a:latin typeface="Arial" charset="0"/>
                </a:defRPr>
              </a:lvl8pPr>
              <a:lvl9pPr marL="3886200" indent="-228600" eaLnBrk="0" fontAlgn="base" hangingPunct="0">
                <a:lnSpc>
                  <a:spcPct val="90000"/>
                </a:lnSpc>
                <a:spcBef>
                  <a:spcPct val="0"/>
                </a:spcBef>
                <a:spcAft>
                  <a:spcPct val="0"/>
                </a:spcAft>
                <a:defRPr sz="3000" b="1">
                  <a:solidFill>
                    <a:schemeClr val="tx1"/>
                  </a:solidFill>
                  <a:latin typeface="Arial" charset="0"/>
                </a:defRPr>
              </a:lvl9pPr>
            </a:lstStyle>
            <a:p>
              <a:pPr>
                <a:spcBef>
                  <a:spcPct val="50000"/>
                </a:spcBef>
              </a:pPr>
              <a:r>
                <a:rPr lang="en-US" altLang="en-US" sz="800"/>
                <a:t>CSA</a:t>
              </a:r>
            </a:p>
          </p:txBody>
        </p:sp>
        <p:sp>
          <p:nvSpPr>
            <p:cNvPr id="19508" name="Text Box 51"/>
            <p:cNvSpPr txBox="1">
              <a:spLocks noChangeArrowheads="1"/>
            </p:cNvSpPr>
            <p:nvPr/>
          </p:nvSpPr>
          <p:spPr bwMode="auto">
            <a:xfrm>
              <a:off x="5372100" y="5048250"/>
              <a:ext cx="5334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000" b="1">
                  <a:solidFill>
                    <a:schemeClr val="tx1"/>
                  </a:solidFill>
                  <a:latin typeface="Arial" charset="0"/>
                </a:defRPr>
              </a:lvl1pPr>
              <a:lvl2pPr marL="742950" indent="-285750">
                <a:defRPr sz="3000" b="1">
                  <a:solidFill>
                    <a:schemeClr val="tx1"/>
                  </a:solidFill>
                  <a:latin typeface="Arial" charset="0"/>
                </a:defRPr>
              </a:lvl2pPr>
              <a:lvl3pPr marL="1143000" indent="-228600">
                <a:defRPr sz="3000" b="1">
                  <a:solidFill>
                    <a:schemeClr val="tx1"/>
                  </a:solidFill>
                  <a:latin typeface="Arial" charset="0"/>
                </a:defRPr>
              </a:lvl3pPr>
              <a:lvl4pPr marL="1600200" indent="-228600">
                <a:defRPr sz="3000" b="1">
                  <a:solidFill>
                    <a:schemeClr val="tx1"/>
                  </a:solidFill>
                  <a:latin typeface="Arial" charset="0"/>
                </a:defRPr>
              </a:lvl4pPr>
              <a:lvl5pPr marL="2057400" indent="-228600">
                <a:defRPr sz="3000" b="1">
                  <a:solidFill>
                    <a:schemeClr val="tx1"/>
                  </a:solidFill>
                  <a:latin typeface="Arial" charset="0"/>
                </a:defRPr>
              </a:lvl5pPr>
              <a:lvl6pPr marL="2514600" indent="-228600" eaLnBrk="0" fontAlgn="base" hangingPunct="0">
                <a:lnSpc>
                  <a:spcPct val="90000"/>
                </a:lnSpc>
                <a:spcBef>
                  <a:spcPct val="0"/>
                </a:spcBef>
                <a:spcAft>
                  <a:spcPct val="0"/>
                </a:spcAft>
                <a:defRPr sz="3000" b="1">
                  <a:solidFill>
                    <a:schemeClr val="tx1"/>
                  </a:solidFill>
                  <a:latin typeface="Arial" charset="0"/>
                </a:defRPr>
              </a:lvl6pPr>
              <a:lvl7pPr marL="2971800" indent="-228600" eaLnBrk="0" fontAlgn="base" hangingPunct="0">
                <a:lnSpc>
                  <a:spcPct val="90000"/>
                </a:lnSpc>
                <a:spcBef>
                  <a:spcPct val="0"/>
                </a:spcBef>
                <a:spcAft>
                  <a:spcPct val="0"/>
                </a:spcAft>
                <a:defRPr sz="3000" b="1">
                  <a:solidFill>
                    <a:schemeClr val="tx1"/>
                  </a:solidFill>
                  <a:latin typeface="Arial" charset="0"/>
                </a:defRPr>
              </a:lvl7pPr>
              <a:lvl8pPr marL="3429000" indent="-228600" eaLnBrk="0" fontAlgn="base" hangingPunct="0">
                <a:lnSpc>
                  <a:spcPct val="90000"/>
                </a:lnSpc>
                <a:spcBef>
                  <a:spcPct val="0"/>
                </a:spcBef>
                <a:spcAft>
                  <a:spcPct val="0"/>
                </a:spcAft>
                <a:defRPr sz="3000" b="1">
                  <a:solidFill>
                    <a:schemeClr val="tx1"/>
                  </a:solidFill>
                  <a:latin typeface="Arial" charset="0"/>
                </a:defRPr>
              </a:lvl8pPr>
              <a:lvl9pPr marL="3886200" indent="-228600" eaLnBrk="0" fontAlgn="base" hangingPunct="0">
                <a:lnSpc>
                  <a:spcPct val="90000"/>
                </a:lnSpc>
                <a:spcBef>
                  <a:spcPct val="0"/>
                </a:spcBef>
                <a:spcAft>
                  <a:spcPct val="0"/>
                </a:spcAft>
                <a:defRPr sz="3000" b="1">
                  <a:solidFill>
                    <a:schemeClr val="tx1"/>
                  </a:solidFill>
                  <a:latin typeface="Arial" charset="0"/>
                </a:defRPr>
              </a:lvl9pPr>
            </a:lstStyle>
            <a:p>
              <a:pPr>
                <a:spcBef>
                  <a:spcPct val="50000"/>
                </a:spcBef>
              </a:pPr>
              <a:r>
                <a:rPr lang="en-US" altLang="en-US" sz="800"/>
                <a:t>CSA</a:t>
              </a:r>
            </a:p>
          </p:txBody>
        </p:sp>
        <p:sp>
          <p:nvSpPr>
            <p:cNvPr id="19509" name="Text Box 52"/>
            <p:cNvSpPr txBox="1">
              <a:spLocks noChangeArrowheads="1"/>
            </p:cNvSpPr>
            <p:nvPr/>
          </p:nvSpPr>
          <p:spPr bwMode="auto">
            <a:xfrm>
              <a:off x="8077200" y="2011363"/>
              <a:ext cx="5334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000" b="1">
                  <a:solidFill>
                    <a:schemeClr val="tx1"/>
                  </a:solidFill>
                  <a:latin typeface="Arial" charset="0"/>
                </a:defRPr>
              </a:lvl1pPr>
              <a:lvl2pPr marL="742950" indent="-285750">
                <a:defRPr sz="3000" b="1">
                  <a:solidFill>
                    <a:schemeClr val="tx1"/>
                  </a:solidFill>
                  <a:latin typeface="Arial" charset="0"/>
                </a:defRPr>
              </a:lvl2pPr>
              <a:lvl3pPr marL="1143000" indent="-228600">
                <a:defRPr sz="3000" b="1">
                  <a:solidFill>
                    <a:schemeClr val="tx1"/>
                  </a:solidFill>
                  <a:latin typeface="Arial" charset="0"/>
                </a:defRPr>
              </a:lvl3pPr>
              <a:lvl4pPr marL="1600200" indent="-228600">
                <a:defRPr sz="3000" b="1">
                  <a:solidFill>
                    <a:schemeClr val="tx1"/>
                  </a:solidFill>
                  <a:latin typeface="Arial" charset="0"/>
                </a:defRPr>
              </a:lvl4pPr>
              <a:lvl5pPr marL="2057400" indent="-228600">
                <a:defRPr sz="3000" b="1">
                  <a:solidFill>
                    <a:schemeClr val="tx1"/>
                  </a:solidFill>
                  <a:latin typeface="Arial" charset="0"/>
                </a:defRPr>
              </a:lvl5pPr>
              <a:lvl6pPr marL="2514600" indent="-228600" eaLnBrk="0" fontAlgn="base" hangingPunct="0">
                <a:lnSpc>
                  <a:spcPct val="90000"/>
                </a:lnSpc>
                <a:spcBef>
                  <a:spcPct val="0"/>
                </a:spcBef>
                <a:spcAft>
                  <a:spcPct val="0"/>
                </a:spcAft>
                <a:defRPr sz="3000" b="1">
                  <a:solidFill>
                    <a:schemeClr val="tx1"/>
                  </a:solidFill>
                  <a:latin typeface="Arial" charset="0"/>
                </a:defRPr>
              </a:lvl6pPr>
              <a:lvl7pPr marL="2971800" indent="-228600" eaLnBrk="0" fontAlgn="base" hangingPunct="0">
                <a:lnSpc>
                  <a:spcPct val="90000"/>
                </a:lnSpc>
                <a:spcBef>
                  <a:spcPct val="0"/>
                </a:spcBef>
                <a:spcAft>
                  <a:spcPct val="0"/>
                </a:spcAft>
                <a:defRPr sz="3000" b="1">
                  <a:solidFill>
                    <a:schemeClr val="tx1"/>
                  </a:solidFill>
                  <a:latin typeface="Arial" charset="0"/>
                </a:defRPr>
              </a:lvl7pPr>
              <a:lvl8pPr marL="3429000" indent="-228600" eaLnBrk="0" fontAlgn="base" hangingPunct="0">
                <a:lnSpc>
                  <a:spcPct val="90000"/>
                </a:lnSpc>
                <a:spcBef>
                  <a:spcPct val="0"/>
                </a:spcBef>
                <a:spcAft>
                  <a:spcPct val="0"/>
                </a:spcAft>
                <a:defRPr sz="3000" b="1">
                  <a:solidFill>
                    <a:schemeClr val="tx1"/>
                  </a:solidFill>
                  <a:latin typeface="Arial" charset="0"/>
                </a:defRPr>
              </a:lvl8pPr>
              <a:lvl9pPr marL="3886200" indent="-228600" eaLnBrk="0" fontAlgn="base" hangingPunct="0">
                <a:lnSpc>
                  <a:spcPct val="90000"/>
                </a:lnSpc>
                <a:spcBef>
                  <a:spcPct val="0"/>
                </a:spcBef>
                <a:spcAft>
                  <a:spcPct val="0"/>
                </a:spcAft>
                <a:defRPr sz="3000" b="1">
                  <a:solidFill>
                    <a:schemeClr val="tx1"/>
                  </a:solidFill>
                  <a:latin typeface="Arial" charset="0"/>
                </a:defRPr>
              </a:lvl9pPr>
            </a:lstStyle>
            <a:p>
              <a:pPr>
                <a:spcBef>
                  <a:spcPct val="50000"/>
                </a:spcBef>
              </a:pPr>
              <a:r>
                <a:rPr lang="en-US" altLang="en-US" sz="800">
                  <a:solidFill>
                    <a:schemeClr val="bg1"/>
                  </a:solidFill>
                </a:rPr>
                <a:t>CSA</a:t>
              </a:r>
            </a:p>
          </p:txBody>
        </p:sp>
        <p:sp>
          <p:nvSpPr>
            <p:cNvPr id="19510" name="Text Box 53"/>
            <p:cNvSpPr txBox="1">
              <a:spLocks noChangeArrowheads="1"/>
            </p:cNvSpPr>
            <p:nvPr/>
          </p:nvSpPr>
          <p:spPr bwMode="auto">
            <a:xfrm>
              <a:off x="1271588" y="4906963"/>
              <a:ext cx="1624012"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lIns="82124" tIns="41061" rIns="82124" bIns="41061">
              <a:spAutoFit/>
            </a:bodyPr>
            <a:lstStyle>
              <a:lvl1pPr defTabSz="814388">
                <a:defRPr sz="3000" b="1">
                  <a:solidFill>
                    <a:schemeClr val="tx1"/>
                  </a:solidFill>
                  <a:latin typeface="Arial" charset="0"/>
                </a:defRPr>
              </a:lvl1pPr>
              <a:lvl2pPr marL="742950" indent="-285750" defTabSz="814388">
                <a:defRPr sz="3000" b="1">
                  <a:solidFill>
                    <a:schemeClr val="tx1"/>
                  </a:solidFill>
                  <a:latin typeface="Arial" charset="0"/>
                </a:defRPr>
              </a:lvl2pPr>
              <a:lvl3pPr marL="1143000" indent="-228600" defTabSz="814388">
                <a:defRPr sz="3000" b="1">
                  <a:solidFill>
                    <a:schemeClr val="tx1"/>
                  </a:solidFill>
                  <a:latin typeface="Arial" charset="0"/>
                </a:defRPr>
              </a:lvl3pPr>
              <a:lvl4pPr marL="1600200" indent="-228600" defTabSz="814388">
                <a:defRPr sz="3000" b="1">
                  <a:solidFill>
                    <a:schemeClr val="tx1"/>
                  </a:solidFill>
                  <a:latin typeface="Arial" charset="0"/>
                </a:defRPr>
              </a:lvl4pPr>
              <a:lvl5pPr marL="2057400" indent="-228600" defTabSz="814388">
                <a:defRPr sz="3000" b="1">
                  <a:solidFill>
                    <a:schemeClr val="tx1"/>
                  </a:solidFill>
                  <a:latin typeface="Arial" charset="0"/>
                </a:defRPr>
              </a:lvl5pPr>
              <a:lvl6pPr marL="2514600" indent="-228600" defTabSz="814388" eaLnBrk="0" fontAlgn="base" hangingPunct="0">
                <a:lnSpc>
                  <a:spcPct val="90000"/>
                </a:lnSpc>
                <a:spcBef>
                  <a:spcPct val="0"/>
                </a:spcBef>
                <a:spcAft>
                  <a:spcPct val="0"/>
                </a:spcAft>
                <a:defRPr sz="3000" b="1">
                  <a:solidFill>
                    <a:schemeClr val="tx1"/>
                  </a:solidFill>
                  <a:latin typeface="Arial" charset="0"/>
                </a:defRPr>
              </a:lvl6pPr>
              <a:lvl7pPr marL="2971800" indent="-228600" defTabSz="814388" eaLnBrk="0" fontAlgn="base" hangingPunct="0">
                <a:lnSpc>
                  <a:spcPct val="90000"/>
                </a:lnSpc>
                <a:spcBef>
                  <a:spcPct val="0"/>
                </a:spcBef>
                <a:spcAft>
                  <a:spcPct val="0"/>
                </a:spcAft>
                <a:defRPr sz="3000" b="1">
                  <a:solidFill>
                    <a:schemeClr val="tx1"/>
                  </a:solidFill>
                  <a:latin typeface="Arial" charset="0"/>
                </a:defRPr>
              </a:lvl7pPr>
              <a:lvl8pPr marL="3429000" indent="-228600" defTabSz="814388" eaLnBrk="0" fontAlgn="base" hangingPunct="0">
                <a:lnSpc>
                  <a:spcPct val="90000"/>
                </a:lnSpc>
                <a:spcBef>
                  <a:spcPct val="0"/>
                </a:spcBef>
                <a:spcAft>
                  <a:spcPct val="0"/>
                </a:spcAft>
                <a:defRPr sz="3000" b="1">
                  <a:solidFill>
                    <a:schemeClr val="tx1"/>
                  </a:solidFill>
                  <a:latin typeface="Arial" charset="0"/>
                </a:defRPr>
              </a:lvl8pPr>
              <a:lvl9pPr marL="3886200" indent="-228600" defTabSz="814388" eaLnBrk="0" fontAlgn="base" hangingPunct="0">
                <a:lnSpc>
                  <a:spcPct val="90000"/>
                </a:lnSpc>
                <a:spcBef>
                  <a:spcPct val="0"/>
                </a:spcBef>
                <a:spcAft>
                  <a:spcPct val="0"/>
                </a:spcAft>
                <a:defRPr sz="3000" b="1">
                  <a:solidFill>
                    <a:schemeClr val="tx1"/>
                  </a:solidFill>
                  <a:latin typeface="Arial" charset="0"/>
                </a:defRPr>
              </a:lvl9pPr>
            </a:lstStyle>
            <a:p>
              <a:pPr algn="ctr"/>
              <a:r>
                <a:rPr lang="en-US" altLang="en-US" sz="1200" b="0"/>
                <a:t>Regional branch with </a:t>
              </a:r>
            </a:p>
            <a:p>
              <a:pPr algn="ctr"/>
              <a:r>
                <a:rPr lang="en-US" altLang="en-US" sz="1200" b="0"/>
                <a:t>a VPN enabled </a:t>
              </a:r>
            </a:p>
            <a:p>
              <a:pPr algn="ctr"/>
              <a:r>
                <a:rPr lang="en-US" altLang="en-US" sz="1200" b="0"/>
                <a:t>Cisco ISR router</a:t>
              </a:r>
            </a:p>
          </p:txBody>
        </p:sp>
        <p:sp>
          <p:nvSpPr>
            <p:cNvPr id="19511" name="Line 54"/>
            <p:cNvSpPr>
              <a:spLocks noChangeShapeType="1"/>
            </p:cNvSpPr>
            <p:nvPr/>
          </p:nvSpPr>
          <p:spPr bwMode="auto">
            <a:xfrm>
              <a:off x="3429000" y="2895600"/>
              <a:ext cx="419100" cy="379413"/>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19512" name="Picture 55" descr="RouterSecurity"/>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866900" y="2208213"/>
              <a:ext cx="628650" cy="373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513" name="Text Box 56"/>
            <p:cNvSpPr txBox="1">
              <a:spLocks noChangeArrowheads="1"/>
            </p:cNvSpPr>
            <p:nvPr/>
          </p:nvSpPr>
          <p:spPr bwMode="auto">
            <a:xfrm>
              <a:off x="1033463" y="2711450"/>
              <a:ext cx="1633537"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lIns="82124" tIns="41061" rIns="82124" bIns="41061">
              <a:spAutoFit/>
            </a:bodyPr>
            <a:lstStyle>
              <a:lvl1pPr defTabSz="814388">
                <a:defRPr sz="3000" b="1">
                  <a:solidFill>
                    <a:schemeClr val="tx1"/>
                  </a:solidFill>
                  <a:latin typeface="Arial" charset="0"/>
                </a:defRPr>
              </a:lvl1pPr>
              <a:lvl2pPr marL="742950" indent="-285750" defTabSz="814388">
                <a:defRPr sz="3000" b="1">
                  <a:solidFill>
                    <a:schemeClr val="tx1"/>
                  </a:solidFill>
                  <a:latin typeface="Arial" charset="0"/>
                </a:defRPr>
              </a:lvl2pPr>
              <a:lvl3pPr marL="1143000" indent="-228600" defTabSz="814388">
                <a:defRPr sz="3000" b="1">
                  <a:solidFill>
                    <a:schemeClr val="tx1"/>
                  </a:solidFill>
                  <a:latin typeface="Arial" charset="0"/>
                </a:defRPr>
              </a:lvl3pPr>
              <a:lvl4pPr marL="1600200" indent="-228600" defTabSz="814388">
                <a:defRPr sz="3000" b="1">
                  <a:solidFill>
                    <a:schemeClr val="tx1"/>
                  </a:solidFill>
                  <a:latin typeface="Arial" charset="0"/>
                </a:defRPr>
              </a:lvl4pPr>
              <a:lvl5pPr marL="2057400" indent="-228600" defTabSz="814388">
                <a:defRPr sz="3000" b="1">
                  <a:solidFill>
                    <a:schemeClr val="tx1"/>
                  </a:solidFill>
                  <a:latin typeface="Arial" charset="0"/>
                </a:defRPr>
              </a:lvl5pPr>
              <a:lvl6pPr marL="2514600" indent="-228600" defTabSz="814388" eaLnBrk="0" fontAlgn="base" hangingPunct="0">
                <a:lnSpc>
                  <a:spcPct val="90000"/>
                </a:lnSpc>
                <a:spcBef>
                  <a:spcPct val="0"/>
                </a:spcBef>
                <a:spcAft>
                  <a:spcPct val="0"/>
                </a:spcAft>
                <a:defRPr sz="3000" b="1">
                  <a:solidFill>
                    <a:schemeClr val="tx1"/>
                  </a:solidFill>
                  <a:latin typeface="Arial" charset="0"/>
                </a:defRPr>
              </a:lvl6pPr>
              <a:lvl7pPr marL="2971800" indent="-228600" defTabSz="814388" eaLnBrk="0" fontAlgn="base" hangingPunct="0">
                <a:lnSpc>
                  <a:spcPct val="90000"/>
                </a:lnSpc>
                <a:spcBef>
                  <a:spcPct val="0"/>
                </a:spcBef>
                <a:spcAft>
                  <a:spcPct val="0"/>
                </a:spcAft>
                <a:defRPr sz="3000" b="1">
                  <a:solidFill>
                    <a:schemeClr val="tx1"/>
                  </a:solidFill>
                  <a:latin typeface="Arial" charset="0"/>
                </a:defRPr>
              </a:lvl7pPr>
              <a:lvl8pPr marL="3429000" indent="-228600" defTabSz="814388" eaLnBrk="0" fontAlgn="base" hangingPunct="0">
                <a:lnSpc>
                  <a:spcPct val="90000"/>
                </a:lnSpc>
                <a:spcBef>
                  <a:spcPct val="0"/>
                </a:spcBef>
                <a:spcAft>
                  <a:spcPct val="0"/>
                </a:spcAft>
                <a:defRPr sz="3000" b="1">
                  <a:solidFill>
                    <a:schemeClr val="tx1"/>
                  </a:solidFill>
                  <a:latin typeface="Arial" charset="0"/>
                </a:defRPr>
              </a:lvl8pPr>
              <a:lvl9pPr marL="3886200" indent="-228600" defTabSz="814388" eaLnBrk="0" fontAlgn="base" hangingPunct="0">
                <a:lnSpc>
                  <a:spcPct val="90000"/>
                </a:lnSpc>
                <a:spcBef>
                  <a:spcPct val="0"/>
                </a:spcBef>
                <a:spcAft>
                  <a:spcPct val="0"/>
                </a:spcAft>
                <a:defRPr sz="3000" b="1">
                  <a:solidFill>
                    <a:schemeClr val="tx1"/>
                  </a:solidFill>
                  <a:latin typeface="Arial" charset="0"/>
                </a:defRPr>
              </a:lvl9pPr>
            </a:lstStyle>
            <a:p>
              <a:pPr algn="ctr"/>
              <a:r>
                <a:rPr lang="en-US" altLang="en-US" sz="1200" b="0"/>
                <a:t>SOHO with a Cisco DSL Router</a:t>
              </a:r>
            </a:p>
          </p:txBody>
        </p:sp>
        <p:sp>
          <p:nvSpPr>
            <p:cNvPr id="19514" name="Text Box 57"/>
            <p:cNvSpPr txBox="1">
              <a:spLocks noChangeArrowheads="1"/>
            </p:cNvSpPr>
            <p:nvPr/>
          </p:nvSpPr>
          <p:spPr bwMode="auto">
            <a:xfrm>
              <a:off x="1981200" y="2541588"/>
              <a:ext cx="457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000" b="1">
                  <a:solidFill>
                    <a:schemeClr val="tx1"/>
                  </a:solidFill>
                  <a:latin typeface="Arial" charset="0"/>
                </a:defRPr>
              </a:lvl1pPr>
              <a:lvl2pPr marL="742950" indent="-285750">
                <a:defRPr sz="3000" b="1">
                  <a:solidFill>
                    <a:schemeClr val="tx1"/>
                  </a:solidFill>
                  <a:latin typeface="Arial" charset="0"/>
                </a:defRPr>
              </a:lvl2pPr>
              <a:lvl3pPr marL="1143000" indent="-228600">
                <a:defRPr sz="3000" b="1">
                  <a:solidFill>
                    <a:schemeClr val="tx1"/>
                  </a:solidFill>
                  <a:latin typeface="Arial" charset="0"/>
                </a:defRPr>
              </a:lvl3pPr>
              <a:lvl4pPr marL="1600200" indent="-228600">
                <a:defRPr sz="3000" b="1">
                  <a:solidFill>
                    <a:schemeClr val="tx1"/>
                  </a:solidFill>
                  <a:latin typeface="Arial" charset="0"/>
                </a:defRPr>
              </a:lvl4pPr>
              <a:lvl5pPr marL="2057400" indent="-228600">
                <a:defRPr sz="3000" b="1">
                  <a:solidFill>
                    <a:schemeClr val="tx1"/>
                  </a:solidFill>
                  <a:latin typeface="Arial" charset="0"/>
                </a:defRPr>
              </a:lvl5pPr>
              <a:lvl6pPr marL="2514600" indent="-228600" eaLnBrk="0" fontAlgn="base" hangingPunct="0">
                <a:lnSpc>
                  <a:spcPct val="90000"/>
                </a:lnSpc>
                <a:spcBef>
                  <a:spcPct val="0"/>
                </a:spcBef>
                <a:spcAft>
                  <a:spcPct val="0"/>
                </a:spcAft>
                <a:defRPr sz="3000" b="1">
                  <a:solidFill>
                    <a:schemeClr val="tx1"/>
                  </a:solidFill>
                  <a:latin typeface="Arial" charset="0"/>
                </a:defRPr>
              </a:lvl6pPr>
              <a:lvl7pPr marL="2971800" indent="-228600" eaLnBrk="0" fontAlgn="base" hangingPunct="0">
                <a:lnSpc>
                  <a:spcPct val="90000"/>
                </a:lnSpc>
                <a:spcBef>
                  <a:spcPct val="0"/>
                </a:spcBef>
                <a:spcAft>
                  <a:spcPct val="0"/>
                </a:spcAft>
                <a:defRPr sz="3000" b="1">
                  <a:solidFill>
                    <a:schemeClr val="tx1"/>
                  </a:solidFill>
                  <a:latin typeface="Arial" charset="0"/>
                </a:defRPr>
              </a:lvl7pPr>
              <a:lvl8pPr marL="3429000" indent="-228600" eaLnBrk="0" fontAlgn="base" hangingPunct="0">
                <a:lnSpc>
                  <a:spcPct val="90000"/>
                </a:lnSpc>
                <a:spcBef>
                  <a:spcPct val="0"/>
                </a:spcBef>
                <a:spcAft>
                  <a:spcPct val="0"/>
                </a:spcAft>
                <a:defRPr sz="3000" b="1">
                  <a:solidFill>
                    <a:schemeClr val="tx1"/>
                  </a:solidFill>
                  <a:latin typeface="Arial" charset="0"/>
                </a:defRPr>
              </a:lvl8pPr>
              <a:lvl9pPr marL="3886200" indent="-228600" eaLnBrk="0" fontAlgn="base" hangingPunct="0">
                <a:lnSpc>
                  <a:spcPct val="90000"/>
                </a:lnSpc>
                <a:spcBef>
                  <a:spcPct val="0"/>
                </a:spcBef>
                <a:spcAft>
                  <a:spcPct val="0"/>
                </a:spcAft>
                <a:defRPr sz="3000" b="1">
                  <a:solidFill>
                    <a:schemeClr val="tx1"/>
                  </a:solidFill>
                  <a:latin typeface="Arial" charset="0"/>
                </a:defRPr>
              </a:lvl9pPr>
            </a:lstStyle>
            <a:p>
              <a:pPr>
                <a:spcBef>
                  <a:spcPct val="50000"/>
                </a:spcBef>
              </a:pPr>
              <a:r>
                <a:rPr lang="en-US" altLang="en-US" sz="800" b="0"/>
                <a:t>VPN</a:t>
              </a:r>
              <a:endParaRPr lang="en-US" altLang="en-US" sz="900" b="0"/>
            </a:p>
          </p:txBody>
        </p:sp>
        <p:pic>
          <p:nvPicPr>
            <p:cNvPr id="19515" name="Picture 58" descr="RouterSecurity"/>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733800" y="3092450"/>
              <a:ext cx="628650" cy="37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516" name="Line 60"/>
            <p:cNvSpPr>
              <a:spLocks noChangeShapeType="1"/>
            </p:cNvSpPr>
            <p:nvPr/>
          </p:nvSpPr>
          <p:spPr bwMode="auto">
            <a:xfrm flipH="1">
              <a:off x="3286125" y="1600200"/>
              <a:ext cx="0" cy="91440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517" name="Text Box 63"/>
            <p:cNvSpPr txBox="1">
              <a:spLocks noChangeArrowheads="1"/>
            </p:cNvSpPr>
            <p:nvPr/>
          </p:nvSpPr>
          <p:spPr bwMode="auto">
            <a:xfrm>
              <a:off x="2305050" y="549275"/>
              <a:ext cx="1703388"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lIns="82124" tIns="41061" rIns="82124" bIns="41061">
              <a:spAutoFit/>
            </a:bodyPr>
            <a:lstStyle>
              <a:lvl1pPr defTabSz="814388">
                <a:defRPr sz="3000" b="1">
                  <a:solidFill>
                    <a:schemeClr val="tx1"/>
                  </a:solidFill>
                  <a:latin typeface="Arial" charset="0"/>
                </a:defRPr>
              </a:lvl1pPr>
              <a:lvl2pPr marL="742950" indent="-285750" defTabSz="814388">
                <a:defRPr sz="3000" b="1">
                  <a:solidFill>
                    <a:schemeClr val="tx1"/>
                  </a:solidFill>
                  <a:latin typeface="Arial" charset="0"/>
                </a:defRPr>
              </a:lvl2pPr>
              <a:lvl3pPr marL="1143000" indent="-228600" defTabSz="814388">
                <a:defRPr sz="3000" b="1">
                  <a:solidFill>
                    <a:schemeClr val="tx1"/>
                  </a:solidFill>
                  <a:latin typeface="Arial" charset="0"/>
                </a:defRPr>
              </a:lvl3pPr>
              <a:lvl4pPr marL="1600200" indent="-228600" defTabSz="814388">
                <a:defRPr sz="3000" b="1">
                  <a:solidFill>
                    <a:schemeClr val="tx1"/>
                  </a:solidFill>
                  <a:latin typeface="Arial" charset="0"/>
                </a:defRPr>
              </a:lvl4pPr>
              <a:lvl5pPr marL="2057400" indent="-228600" defTabSz="814388">
                <a:defRPr sz="3000" b="1">
                  <a:solidFill>
                    <a:schemeClr val="tx1"/>
                  </a:solidFill>
                  <a:latin typeface="Arial" charset="0"/>
                </a:defRPr>
              </a:lvl5pPr>
              <a:lvl6pPr marL="2514600" indent="-228600" defTabSz="814388" eaLnBrk="0" fontAlgn="base" hangingPunct="0">
                <a:lnSpc>
                  <a:spcPct val="90000"/>
                </a:lnSpc>
                <a:spcBef>
                  <a:spcPct val="0"/>
                </a:spcBef>
                <a:spcAft>
                  <a:spcPct val="0"/>
                </a:spcAft>
                <a:defRPr sz="3000" b="1">
                  <a:solidFill>
                    <a:schemeClr val="tx1"/>
                  </a:solidFill>
                  <a:latin typeface="Arial" charset="0"/>
                </a:defRPr>
              </a:lvl6pPr>
              <a:lvl7pPr marL="2971800" indent="-228600" defTabSz="814388" eaLnBrk="0" fontAlgn="base" hangingPunct="0">
                <a:lnSpc>
                  <a:spcPct val="90000"/>
                </a:lnSpc>
                <a:spcBef>
                  <a:spcPct val="0"/>
                </a:spcBef>
                <a:spcAft>
                  <a:spcPct val="0"/>
                </a:spcAft>
                <a:defRPr sz="3000" b="1">
                  <a:solidFill>
                    <a:schemeClr val="tx1"/>
                  </a:solidFill>
                  <a:latin typeface="Arial" charset="0"/>
                </a:defRPr>
              </a:lvl7pPr>
              <a:lvl8pPr marL="3429000" indent="-228600" defTabSz="814388" eaLnBrk="0" fontAlgn="base" hangingPunct="0">
                <a:lnSpc>
                  <a:spcPct val="90000"/>
                </a:lnSpc>
                <a:spcBef>
                  <a:spcPct val="0"/>
                </a:spcBef>
                <a:spcAft>
                  <a:spcPct val="0"/>
                </a:spcAft>
                <a:defRPr sz="3000" b="1">
                  <a:solidFill>
                    <a:schemeClr val="tx1"/>
                  </a:solidFill>
                  <a:latin typeface="Arial" charset="0"/>
                </a:defRPr>
              </a:lvl8pPr>
              <a:lvl9pPr marL="3886200" indent="-228600" defTabSz="814388" eaLnBrk="0" fontAlgn="base" hangingPunct="0">
                <a:lnSpc>
                  <a:spcPct val="90000"/>
                </a:lnSpc>
                <a:spcBef>
                  <a:spcPct val="0"/>
                </a:spcBef>
                <a:spcAft>
                  <a:spcPct val="0"/>
                </a:spcAft>
                <a:defRPr sz="3000" b="1">
                  <a:solidFill>
                    <a:schemeClr val="tx1"/>
                  </a:solidFill>
                  <a:latin typeface="Arial" charset="0"/>
                </a:defRPr>
              </a:lvl9pPr>
            </a:lstStyle>
            <a:p>
              <a:pPr algn="ctr"/>
              <a:r>
                <a:rPr lang="en-US" altLang="en-US" sz="1200" b="0"/>
                <a:t>Business Partner</a:t>
              </a:r>
            </a:p>
            <a:p>
              <a:pPr algn="ctr"/>
              <a:r>
                <a:rPr lang="en-US" altLang="en-US" sz="1200" b="0"/>
                <a:t>with a Cisco Router</a:t>
              </a:r>
            </a:p>
          </p:txBody>
        </p:sp>
        <p:pic>
          <p:nvPicPr>
            <p:cNvPr id="19518" name="Picture 64" descr="Route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876550" y="1119188"/>
              <a:ext cx="685800" cy="4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519" name="Picture 65" descr="Branch_Office_Subdued"/>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354263" y="1008063"/>
              <a:ext cx="493712" cy="735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520" name="Picture 66" descr="Branch_Office_Subdued"/>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371600" y="4038600"/>
              <a:ext cx="493713" cy="735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521" name="Picture 67" descr="Telecommuter_House_Subdued"/>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219200" y="2057400"/>
              <a:ext cx="609600" cy="53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522" name="Line 68"/>
            <p:cNvSpPr>
              <a:spLocks noChangeShapeType="1"/>
            </p:cNvSpPr>
            <p:nvPr/>
          </p:nvSpPr>
          <p:spPr bwMode="auto">
            <a:xfrm>
              <a:off x="2438400" y="2438400"/>
              <a:ext cx="609600" cy="15240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19523" name="Picture 69"/>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2360613"/>
              <a:ext cx="1066800" cy="763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524" name="Text Box 70"/>
            <p:cNvSpPr txBox="1">
              <a:spLocks noChangeArrowheads="1"/>
            </p:cNvSpPr>
            <p:nvPr/>
          </p:nvSpPr>
          <p:spPr bwMode="auto">
            <a:xfrm>
              <a:off x="762000" y="3276600"/>
              <a:ext cx="1676400" cy="617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000" b="1">
                  <a:solidFill>
                    <a:schemeClr val="tx1"/>
                  </a:solidFill>
                  <a:latin typeface="Arial" charset="0"/>
                </a:defRPr>
              </a:lvl1pPr>
              <a:lvl2pPr marL="742950" indent="-285750">
                <a:defRPr sz="3000" b="1">
                  <a:solidFill>
                    <a:schemeClr val="tx1"/>
                  </a:solidFill>
                  <a:latin typeface="Arial" charset="0"/>
                </a:defRPr>
              </a:lvl2pPr>
              <a:lvl3pPr marL="1143000" indent="-228600">
                <a:defRPr sz="3000" b="1">
                  <a:solidFill>
                    <a:schemeClr val="tx1"/>
                  </a:solidFill>
                  <a:latin typeface="Arial" charset="0"/>
                </a:defRPr>
              </a:lvl3pPr>
              <a:lvl4pPr marL="1600200" indent="-228600">
                <a:defRPr sz="3000" b="1">
                  <a:solidFill>
                    <a:schemeClr val="tx1"/>
                  </a:solidFill>
                  <a:latin typeface="Arial" charset="0"/>
                </a:defRPr>
              </a:lvl4pPr>
              <a:lvl5pPr marL="2057400" indent="-228600">
                <a:defRPr sz="3000" b="1">
                  <a:solidFill>
                    <a:schemeClr val="tx1"/>
                  </a:solidFill>
                  <a:latin typeface="Arial" charset="0"/>
                </a:defRPr>
              </a:lvl5pPr>
              <a:lvl6pPr marL="2514600" indent="-228600" eaLnBrk="0" fontAlgn="base" hangingPunct="0">
                <a:lnSpc>
                  <a:spcPct val="90000"/>
                </a:lnSpc>
                <a:spcBef>
                  <a:spcPct val="0"/>
                </a:spcBef>
                <a:spcAft>
                  <a:spcPct val="0"/>
                </a:spcAft>
                <a:defRPr sz="3000" b="1">
                  <a:solidFill>
                    <a:schemeClr val="tx1"/>
                  </a:solidFill>
                  <a:latin typeface="Arial" charset="0"/>
                </a:defRPr>
              </a:lvl6pPr>
              <a:lvl7pPr marL="2971800" indent="-228600" eaLnBrk="0" fontAlgn="base" hangingPunct="0">
                <a:lnSpc>
                  <a:spcPct val="90000"/>
                </a:lnSpc>
                <a:spcBef>
                  <a:spcPct val="0"/>
                </a:spcBef>
                <a:spcAft>
                  <a:spcPct val="0"/>
                </a:spcAft>
                <a:defRPr sz="3000" b="1">
                  <a:solidFill>
                    <a:schemeClr val="tx1"/>
                  </a:solidFill>
                  <a:latin typeface="Arial" charset="0"/>
                </a:defRPr>
              </a:lvl7pPr>
              <a:lvl8pPr marL="3429000" indent="-228600" eaLnBrk="0" fontAlgn="base" hangingPunct="0">
                <a:lnSpc>
                  <a:spcPct val="90000"/>
                </a:lnSpc>
                <a:spcBef>
                  <a:spcPct val="0"/>
                </a:spcBef>
                <a:spcAft>
                  <a:spcPct val="0"/>
                </a:spcAft>
                <a:defRPr sz="3000" b="1">
                  <a:solidFill>
                    <a:schemeClr val="tx1"/>
                  </a:solidFill>
                  <a:latin typeface="Arial" charset="0"/>
                </a:defRPr>
              </a:lvl8pPr>
              <a:lvl9pPr marL="3886200" indent="-228600" eaLnBrk="0" fontAlgn="base" hangingPunct="0">
                <a:lnSpc>
                  <a:spcPct val="90000"/>
                </a:lnSpc>
                <a:spcBef>
                  <a:spcPct val="0"/>
                </a:spcBef>
                <a:spcAft>
                  <a:spcPct val="0"/>
                </a:spcAft>
                <a:defRPr sz="3000" b="1">
                  <a:solidFill>
                    <a:schemeClr val="tx1"/>
                  </a:solidFill>
                  <a:latin typeface="Arial" charset="0"/>
                </a:defRPr>
              </a:lvl9pPr>
            </a:lstStyle>
            <a:p>
              <a:pPr algn="ctr">
                <a:spcBef>
                  <a:spcPct val="15000"/>
                </a:spcBef>
              </a:pPr>
              <a:r>
                <a:rPr lang="en-US" altLang="en-US" sz="1600"/>
                <a:t>Site-to-Site</a:t>
              </a:r>
            </a:p>
            <a:p>
              <a:pPr algn="ctr">
                <a:spcBef>
                  <a:spcPct val="15000"/>
                </a:spcBef>
              </a:pPr>
              <a:r>
                <a:rPr lang="en-US" altLang="en-US" sz="1600"/>
                <a:t>VPNs</a:t>
              </a:r>
            </a:p>
          </p:txBody>
        </p:sp>
        <p:sp>
          <p:nvSpPr>
            <p:cNvPr id="19525" name="Text Box 72"/>
            <p:cNvSpPr txBox="1">
              <a:spLocks noChangeArrowheads="1"/>
            </p:cNvSpPr>
            <p:nvPr/>
          </p:nvSpPr>
          <p:spPr bwMode="auto">
            <a:xfrm>
              <a:off x="2819400" y="2590800"/>
              <a:ext cx="1143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000" b="1">
                  <a:solidFill>
                    <a:schemeClr val="tx1"/>
                  </a:solidFill>
                  <a:latin typeface="Arial" charset="0"/>
                </a:defRPr>
              </a:lvl1pPr>
              <a:lvl2pPr marL="742950" indent="-285750">
                <a:defRPr sz="3000" b="1">
                  <a:solidFill>
                    <a:schemeClr val="tx1"/>
                  </a:solidFill>
                  <a:latin typeface="Arial" charset="0"/>
                </a:defRPr>
              </a:lvl2pPr>
              <a:lvl3pPr marL="1143000" indent="-228600">
                <a:defRPr sz="3000" b="1">
                  <a:solidFill>
                    <a:schemeClr val="tx1"/>
                  </a:solidFill>
                  <a:latin typeface="Arial" charset="0"/>
                </a:defRPr>
              </a:lvl3pPr>
              <a:lvl4pPr marL="1600200" indent="-228600">
                <a:defRPr sz="3000" b="1">
                  <a:solidFill>
                    <a:schemeClr val="tx1"/>
                  </a:solidFill>
                  <a:latin typeface="Arial" charset="0"/>
                </a:defRPr>
              </a:lvl4pPr>
              <a:lvl5pPr marL="2057400" indent="-228600">
                <a:defRPr sz="3000" b="1">
                  <a:solidFill>
                    <a:schemeClr val="tx1"/>
                  </a:solidFill>
                  <a:latin typeface="Arial" charset="0"/>
                </a:defRPr>
              </a:lvl5pPr>
              <a:lvl6pPr marL="2514600" indent="-228600" eaLnBrk="0" fontAlgn="base" hangingPunct="0">
                <a:lnSpc>
                  <a:spcPct val="90000"/>
                </a:lnSpc>
                <a:spcBef>
                  <a:spcPct val="0"/>
                </a:spcBef>
                <a:spcAft>
                  <a:spcPct val="0"/>
                </a:spcAft>
                <a:defRPr sz="3000" b="1">
                  <a:solidFill>
                    <a:schemeClr val="tx1"/>
                  </a:solidFill>
                  <a:latin typeface="Arial" charset="0"/>
                </a:defRPr>
              </a:lvl6pPr>
              <a:lvl7pPr marL="2971800" indent="-228600" eaLnBrk="0" fontAlgn="base" hangingPunct="0">
                <a:lnSpc>
                  <a:spcPct val="90000"/>
                </a:lnSpc>
                <a:spcBef>
                  <a:spcPct val="0"/>
                </a:spcBef>
                <a:spcAft>
                  <a:spcPct val="0"/>
                </a:spcAft>
                <a:defRPr sz="3000" b="1">
                  <a:solidFill>
                    <a:schemeClr val="tx1"/>
                  </a:solidFill>
                  <a:latin typeface="Arial" charset="0"/>
                </a:defRPr>
              </a:lvl7pPr>
              <a:lvl8pPr marL="3429000" indent="-228600" eaLnBrk="0" fontAlgn="base" hangingPunct="0">
                <a:lnSpc>
                  <a:spcPct val="90000"/>
                </a:lnSpc>
                <a:spcBef>
                  <a:spcPct val="0"/>
                </a:spcBef>
                <a:spcAft>
                  <a:spcPct val="0"/>
                </a:spcAft>
                <a:defRPr sz="3000" b="1">
                  <a:solidFill>
                    <a:schemeClr val="tx1"/>
                  </a:solidFill>
                  <a:latin typeface="Arial" charset="0"/>
                </a:defRPr>
              </a:lvl8pPr>
              <a:lvl9pPr marL="3886200" indent="-228600" eaLnBrk="0" fontAlgn="base" hangingPunct="0">
                <a:lnSpc>
                  <a:spcPct val="90000"/>
                </a:lnSpc>
                <a:spcBef>
                  <a:spcPct val="0"/>
                </a:spcBef>
                <a:spcAft>
                  <a:spcPct val="0"/>
                </a:spcAft>
                <a:defRPr sz="3000" b="1">
                  <a:solidFill>
                    <a:schemeClr val="tx1"/>
                  </a:solidFill>
                  <a:latin typeface="Arial" charset="0"/>
                </a:defRPr>
              </a:lvl9pPr>
            </a:lstStyle>
            <a:p>
              <a:pPr>
                <a:spcBef>
                  <a:spcPct val="50000"/>
                </a:spcBef>
              </a:pPr>
              <a:r>
                <a:rPr lang="en-US" altLang="en-US" sz="1400"/>
                <a:t>Internet</a:t>
              </a:r>
            </a:p>
          </p:txBody>
        </p:sp>
        <p:sp>
          <p:nvSpPr>
            <p:cNvPr id="19526" name="Text Box 73"/>
            <p:cNvSpPr txBox="1">
              <a:spLocks noChangeArrowheads="1"/>
            </p:cNvSpPr>
            <p:nvPr/>
          </p:nvSpPr>
          <p:spPr bwMode="auto">
            <a:xfrm>
              <a:off x="2743200" y="3657600"/>
              <a:ext cx="1143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000" b="1">
                  <a:solidFill>
                    <a:schemeClr val="tx1"/>
                  </a:solidFill>
                  <a:latin typeface="Arial" charset="0"/>
                </a:defRPr>
              </a:lvl1pPr>
              <a:lvl2pPr marL="742950" indent="-285750">
                <a:defRPr sz="3000" b="1">
                  <a:solidFill>
                    <a:schemeClr val="tx1"/>
                  </a:solidFill>
                  <a:latin typeface="Arial" charset="0"/>
                </a:defRPr>
              </a:lvl2pPr>
              <a:lvl3pPr marL="1143000" indent="-228600">
                <a:defRPr sz="3000" b="1">
                  <a:solidFill>
                    <a:schemeClr val="tx1"/>
                  </a:solidFill>
                  <a:latin typeface="Arial" charset="0"/>
                </a:defRPr>
              </a:lvl3pPr>
              <a:lvl4pPr marL="1600200" indent="-228600">
                <a:defRPr sz="3000" b="1">
                  <a:solidFill>
                    <a:schemeClr val="tx1"/>
                  </a:solidFill>
                  <a:latin typeface="Arial" charset="0"/>
                </a:defRPr>
              </a:lvl4pPr>
              <a:lvl5pPr marL="2057400" indent="-228600">
                <a:defRPr sz="3000" b="1">
                  <a:solidFill>
                    <a:schemeClr val="tx1"/>
                  </a:solidFill>
                  <a:latin typeface="Arial" charset="0"/>
                </a:defRPr>
              </a:lvl5pPr>
              <a:lvl6pPr marL="2514600" indent="-228600" eaLnBrk="0" fontAlgn="base" hangingPunct="0">
                <a:lnSpc>
                  <a:spcPct val="90000"/>
                </a:lnSpc>
                <a:spcBef>
                  <a:spcPct val="0"/>
                </a:spcBef>
                <a:spcAft>
                  <a:spcPct val="0"/>
                </a:spcAft>
                <a:defRPr sz="3000" b="1">
                  <a:solidFill>
                    <a:schemeClr val="tx1"/>
                  </a:solidFill>
                  <a:latin typeface="Arial" charset="0"/>
                </a:defRPr>
              </a:lvl6pPr>
              <a:lvl7pPr marL="2971800" indent="-228600" eaLnBrk="0" fontAlgn="base" hangingPunct="0">
                <a:lnSpc>
                  <a:spcPct val="90000"/>
                </a:lnSpc>
                <a:spcBef>
                  <a:spcPct val="0"/>
                </a:spcBef>
                <a:spcAft>
                  <a:spcPct val="0"/>
                </a:spcAft>
                <a:defRPr sz="3000" b="1">
                  <a:solidFill>
                    <a:schemeClr val="tx1"/>
                  </a:solidFill>
                  <a:latin typeface="Arial" charset="0"/>
                </a:defRPr>
              </a:lvl7pPr>
              <a:lvl8pPr marL="3429000" indent="-228600" eaLnBrk="0" fontAlgn="base" hangingPunct="0">
                <a:lnSpc>
                  <a:spcPct val="90000"/>
                </a:lnSpc>
                <a:spcBef>
                  <a:spcPct val="0"/>
                </a:spcBef>
                <a:spcAft>
                  <a:spcPct val="0"/>
                </a:spcAft>
                <a:defRPr sz="3000" b="1">
                  <a:solidFill>
                    <a:schemeClr val="tx1"/>
                  </a:solidFill>
                  <a:latin typeface="Arial" charset="0"/>
                </a:defRPr>
              </a:lvl8pPr>
              <a:lvl9pPr marL="3886200" indent="-228600" eaLnBrk="0" fontAlgn="base" hangingPunct="0">
                <a:lnSpc>
                  <a:spcPct val="90000"/>
                </a:lnSpc>
                <a:spcBef>
                  <a:spcPct val="0"/>
                </a:spcBef>
                <a:spcAft>
                  <a:spcPct val="0"/>
                </a:spcAft>
                <a:defRPr sz="3000" b="1">
                  <a:solidFill>
                    <a:schemeClr val="tx1"/>
                  </a:solidFill>
                  <a:latin typeface="Arial" charset="0"/>
                </a:defRPr>
              </a:lvl9pPr>
            </a:lstStyle>
            <a:p>
              <a:pPr>
                <a:spcBef>
                  <a:spcPct val="50000"/>
                </a:spcBef>
              </a:pPr>
              <a:r>
                <a:rPr lang="en-US" altLang="en-US" sz="1400"/>
                <a:t>WAN</a:t>
              </a:r>
            </a:p>
          </p:txBody>
        </p:sp>
      </p:grpSp>
      <p:sp>
        <p:nvSpPr>
          <p:cNvPr id="19460" name="TextBox 69"/>
          <p:cNvSpPr txBox="1">
            <a:spLocks noChangeArrowheads="1"/>
          </p:cNvSpPr>
          <p:nvPr/>
        </p:nvSpPr>
        <p:spPr bwMode="auto">
          <a:xfrm>
            <a:off x="4572000" y="1600200"/>
            <a:ext cx="44767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000" b="1">
                <a:solidFill>
                  <a:schemeClr val="tx1"/>
                </a:solidFill>
                <a:latin typeface="Arial" charset="0"/>
              </a:defRPr>
            </a:lvl1pPr>
            <a:lvl2pPr marL="742950" indent="-285750">
              <a:defRPr sz="3000" b="1">
                <a:solidFill>
                  <a:schemeClr val="tx1"/>
                </a:solidFill>
                <a:latin typeface="Arial" charset="0"/>
              </a:defRPr>
            </a:lvl2pPr>
            <a:lvl3pPr marL="1143000" indent="-228600">
              <a:defRPr sz="3000" b="1">
                <a:solidFill>
                  <a:schemeClr val="tx1"/>
                </a:solidFill>
                <a:latin typeface="Arial" charset="0"/>
              </a:defRPr>
            </a:lvl3pPr>
            <a:lvl4pPr marL="1600200" indent="-228600">
              <a:defRPr sz="3000" b="1">
                <a:solidFill>
                  <a:schemeClr val="tx1"/>
                </a:solidFill>
                <a:latin typeface="Arial" charset="0"/>
              </a:defRPr>
            </a:lvl4pPr>
            <a:lvl5pPr marL="2057400" indent="-228600">
              <a:defRPr sz="3000" b="1">
                <a:solidFill>
                  <a:schemeClr val="tx1"/>
                </a:solidFill>
                <a:latin typeface="Arial" charset="0"/>
              </a:defRPr>
            </a:lvl5pPr>
            <a:lvl6pPr marL="2514600" indent="-228600" eaLnBrk="0" fontAlgn="base" hangingPunct="0">
              <a:lnSpc>
                <a:spcPct val="90000"/>
              </a:lnSpc>
              <a:spcBef>
                <a:spcPct val="0"/>
              </a:spcBef>
              <a:spcAft>
                <a:spcPct val="0"/>
              </a:spcAft>
              <a:defRPr sz="3000" b="1">
                <a:solidFill>
                  <a:schemeClr val="tx1"/>
                </a:solidFill>
                <a:latin typeface="Arial" charset="0"/>
              </a:defRPr>
            </a:lvl6pPr>
            <a:lvl7pPr marL="2971800" indent="-228600" eaLnBrk="0" fontAlgn="base" hangingPunct="0">
              <a:lnSpc>
                <a:spcPct val="90000"/>
              </a:lnSpc>
              <a:spcBef>
                <a:spcPct val="0"/>
              </a:spcBef>
              <a:spcAft>
                <a:spcPct val="0"/>
              </a:spcAft>
              <a:defRPr sz="3000" b="1">
                <a:solidFill>
                  <a:schemeClr val="tx1"/>
                </a:solidFill>
                <a:latin typeface="Arial" charset="0"/>
              </a:defRPr>
            </a:lvl7pPr>
            <a:lvl8pPr marL="3429000" indent="-228600" eaLnBrk="0" fontAlgn="base" hangingPunct="0">
              <a:lnSpc>
                <a:spcPct val="90000"/>
              </a:lnSpc>
              <a:spcBef>
                <a:spcPct val="0"/>
              </a:spcBef>
              <a:spcAft>
                <a:spcPct val="0"/>
              </a:spcAft>
              <a:defRPr sz="3000" b="1">
                <a:solidFill>
                  <a:schemeClr val="tx1"/>
                </a:solidFill>
                <a:latin typeface="Arial" charset="0"/>
              </a:defRPr>
            </a:lvl8pPr>
            <a:lvl9pPr marL="3886200" indent="-228600" eaLnBrk="0" fontAlgn="base" hangingPunct="0">
              <a:lnSpc>
                <a:spcPct val="90000"/>
              </a:lnSpc>
              <a:spcBef>
                <a:spcPct val="0"/>
              </a:spcBef>
              <a:spcAft>
                <a:spcPct val="0"/>
              </a:spcAft>
              <a:defRPr sz="3000" b="1">
                <a:solidFill>
                  <a:schemeClr val="tx1"/>
                </a:solidFill>
                <a:latin typeface="Arial" charset="0"/>
              </a:defRPr>
            </a:lvl9pPr>
          </a:lstStyle>
          <a:p>
            <a:r>
              <a:rPr lang="en-US" altLang="en-US" sz="2000" b="0"/>
              <a:t>Hosts send and receive normal</a:t>
            </a:r>
            <a:br>
              <a:rPr lang="en-US" altLang="en-US" sz="2000" b="0"/>
            </a:br>
            <a:r>
              <a:rPr lang="en-US" altLang="en-US" sz="2000" b="0"/>
              <a:t>TCP/IP traffic through a VPN gateway</a:t>
            </a:r>
          </a:p>
        </p:txBody>
      </p:sp>
      <mc:AlternateContent xmlns:mc="http://schemas.openxmlformats.org/markup-compatibility/2006">
        <mc:Choice xmlns:p14="http://schemas.microsoft.com/office/powerpoint/2010/main" Requires="p14">
          <p:contentPart p14:bwMode="auto" r:id="rId17">
            <p14:nvContentPartPr>
              <p14:cNvPr id="2" name="Ink 1">
                <a:extLst>
                  <a:ext uri="{FF2B5EF4-FFF2-40B4-BE49-F238E27FC236}">
                    <a16:creationId xmlns:a16="http://schemas.microsoft.com/office/drawing/2014/main" id="{119F8360-A282-46AA-8C54-BCA2EC32AD6B}"/>
                  </a:ext>
                </a:extLst>
              </p14:cNvPr>
              <p14:cNvContentPartPr/>
              <p14:nvPr/>
            </p14:nvContentPartPr>
            <p14:xfrm>
              <a:off x="946080" y="1036800"/>
              <a:ext cx="7981560" cy="3724920"/>
            </p14:xfrm>
          </p:contentPart>
        </mc:Choice>
        <mc:Fallback>
          <p:pic>
            <p:nvPicPr>
              <p:cNvPr id="2" name="Ink 1">
                <a:extLst>
                  <a:ext uri="{FF2B5EF4-FFF2-40B4-BE49-F238E27FC236}">
                    <a16:creationId xmlns:a16="http://schemas.microsoft.com/office/drawing/2014/main" id="{119F8360-A282-46AA-8C54-BCA2EC32AD6B}"/>
                  </a:ext>
                </a:extLst>
              </p:cNvPr>
              <p:cNvPicPr/>
              <p:nvPr/>
            </p:nvPicPr>
            <p:blipFill>
              <a:blip r:embed="rId18"/>
              <a:stretch>
                <a:fillRect/>
              </a:stretch>
            </p:blipFill>
            <p:spPr>
              <a:xfrm>
                <a:off x="936720" y="1027440"/>
                <a:ext cx="8000280" cy="3743640"/>
              </a:xfrm>
              <a:prstGeom prst="rect">
                <a:avLst/>
              </a:prstGeom>
            </p:spPr>
          </p:pic>
        </mc:Fallback>
      </mc:AlternateContent>
    </p:spTree>
    <p:extLst>
      <p:ext uri="{BB962C8B-B14F-4D97-AF65-F5344CB8AC3E}">
        <p14:creationId xmlns:p14="http://schemas.microsoft.com/office/powerpoint/2010/main" val="8283880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Oval 2"/>
          <p:cNvSpPr>
            <a:spLocks noChangeArrowheads="1"/>
          </p:cNvSpPr>
          <p:nvPr/>
        </p:nvSpPr>
        <p:spPr bwMode="auto">
          <a:xfrm rot="4774937">
            <a:off x="3653631" y="799307"/>
            <a:ext cx="1876425" cy="2633662"/>
          </a:xfrm>
          <a:prstGeom prst="ellipse">
            <a:avLst/>
          </a:prstGeom>
          <a:solidFill>
            <a:srgbClr val="FFCC99"/>
          </a:solidFill>
          <a:ln w="9525">
            <a:solidFill>
              <a:schemeClr val="tx1"/>
            </a:solidFill>
            <a:round/>
            <a:headEnd/>
            <a:tailEnd/>
          </a:ln>
        </p:spPr>
        <p:txBody>
          <a:bodyPr wrap="none" anchor="ctr"/>
          <a:lstStyle>
            <a:lvl1pPr>
              <a:defRPr sz="3000" b="1">
                <a:solidFill>
                  <a:schemeClr val="tx1"/>
                </a:solidFill>
                <a:latin typeface="Arial" charset="0"/>
              </a:defRPr>
            </a:lvl1pPr>
            <a:lvl2pPr marL="742950" indent="-285750">
              <a:defRPr sz="3000" b="1">
                <a:solidFill>
                  <a:schemeClr val="tx1"/>
                </a:solidFill>
                <a:latin typeface="Arial" charset="0"/>
              </a:defRPr>
            </a:lvl2pPr>
            <a:lvl3pPr marL="1143000" indent="-228600">
              <a:defRPr sz="3000" b="1">
                <a:solidFill>
                  <a:schemeClr val="tx1"/>
                </a:solidFill>
                <a:latin typeface="Arial" charset="0"/>
              </a:defRPr>
            </a:lvl3pPr>
            <a:lvl4pPr marL="1600200" indent="-228600">
              <a:defRPr sz="3000" b="1">
                <a:solidFill>
                  <a:schemeClr val="tx1"/>
                </a:solidFill>
                <a:latin typeface="Arial" charset="0"/>
              </a:defRPr>
            </a:lvl4pPr>
            <a:lvl5pPr marL="2057400" indent="-228600">
              <a:defRPr sz="3000" b="1">
                <a:solidFill>
                  <a:schemeClr val="tx1"/>
                </a:solidFill>
                <a:latin typeface="Arial" charset="0"/>
              </a:defRPr>
            </a:lvl5pPr>
            <a:lvl6pPr marL="2514600" indent="-228600" eaLnBrk="0" fontAlgn="base" hangingPunct="0">
              <a:lnSpc>
                <a:spcPct val="90000"/>
              </a:lnSpc>
              <a:spcBef>
                <a:spcPct val="0"/>
              </a:spcBef>
              <a:spcAft>
                <a:spcPct val="0"/>
              </a:spcAft>
              <a:defRPr sz="3000" b="1">
                <a:solidFill>
                  <a:schemeClr val="tx1"/>
                </a:solidFill>
                <a:latin typeface="Arial" charset="0"/>
              </a:defRPr>
            </a:lvl6pPr>
            <a:lvl7pPr marL="2971800" indent="-228600" eaLnBrk="0" fontAlgn="base" hangingPunct="0">
              <a:lnSpc>
                <a:spcPct val="90000"/>
              </a:lnSpc>
              <a:spcBef>
                <a:spcPct val="0"/>
              </a:spcBef>
              <a:spcAft>
                <a:spcPct val="0"/>
              </a:spcAft>
              <a:defRPr sz="3000" b="1">
                <a:solidFill>
                  <a:schemeClr val="tx1"/>
                </a:solidFill>
                <a:latin typeface="Arial" charset="0"/>
              </a:defRPr>
            </a:lvl7pPr>
            <a:lvl8pPr marL="3429000" indent="-228600" eaLnBrk="0" fontAlgn="base" hangingPunct="0">
              <a:lnSpc>
                <a:spcPct val="90000"/>
              </a:lnSpc>
              <a:spcBef>
                <a:spcPct val="0"/>
              </a:spcBef>
              <a:spcAft>
                <a:spcPct val="0"/>
              </a:spcAft>
              <a:defRPr sz="3000" b="1">
                <a:solidFill>
                  <a:schemeClr val="tx1"/>
                </a:solidFill>
                <a:latin typeface="Arial" charset="0"/>
              </a:defRPr>
            </a:lvl8pPr>
            <a:lvl9pPr marL="3886200" indent="-228600" eaLnBrk="0" fontAlgn="base" hangingPunct="0">
              <a:lnSpc>
                <a:spcPct val="90000"/>
              </a:lnSpc>
              <a:spcBef>
                <a:spcPct val="0"/>
              </a:spcBef>
              <a:spcAft>
                <a:spcPct val="0"/>
              </a:spcAft>
              <a:defRPr sz="3000" b="1">
                <a:solidFill>
                  <a:schemeClr val="tx1"/>
                </a:solidFill>
                <a:latin typeface="Arial" charset="0"/>
              </a:defRPr>
            </a:lvl9pPr>
          </a:lstStyle>
          <a:p>
            <a:endParaRPr lang="en-US" altLang="en-US"/>
          </a:p>
        </p:txBody>
      </p:sp>
      <p:sp>
        <p:nvSpPr>
          <p:cNvPr id="20483" name="Rectangle 4"/>
          <p:cNvSpPr>
            <a:spLocks noGrp="1" noChangeAspect="1" noChangeArrowheads="1"/>
          </p:cNvSpPr>
          <p:nvPr>
            <p:ph type="title"/>
          </p:nvPr>
        </p:nvSpPr>
        <p:spPr>
          <a:xfrm>
            <a:off x="628650" y="94667"/>
            <a:ext cx="7886700" cy="1325563"/>
          </a:xfrm>
        </p:spPr>
        <p:txBody>
          <a:bodyPr/>
          <a:lstStyle/>
          <a:p>
            <a:r>
              <a:rPr lang="en-US" altLang="en-US"/>
              <a:t>Remote-Access VPNs</a:t>
            </a:r>
          </a:p>
        </p:txBody>
      </p:sp>
      <p:sp>
        <p:nvSpPr>
          <p:cNvPr id="20484" name="Line 5"/>
          <p:cNvSpPr>
            <a:spLocks noChangeShapeType="1"/>
          </p:cNvSpPr>
          <p:nvPr/>
        </p:nvSpPr>
        <p:spPr bwMode="auto">
          <a:xfrm flipH="1">
            <a:off x="3352800" y="4876800"/>
            <a:ext cx="45720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485" name="Line 6"/>
          <p:cNvSpPr>
            <a:spLocks noChangeShapeType="1"/>
          </p:cNvSpPr>
          <p:nvPr/>
        </p:nvSpPr>
        <p:spPr bwMode="auto">
          <a:xfrm>
            <a:off x="4114800" y="4267200"/>
            <a:ext cx="0" cy="1447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486" name="Oval 7"/>
          <p:cNvSpPr>
            <a:spLocks noChangeArrowheads="1"/>
          </p:cNvSpPr>
          <p:nvPr/>
        </p:nvSpPr>
        <p:spPr bwMode="auto">
          <a:xfrm>
            <a:off x="5486400" y="4800600"/>
            <a:ext cx="2514600" cy="1752600"/>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3000" b="1">
                <a:solidFill>
                  <a:schemeClr val="tx1"/>
                </a:solidFill>
                <a:latin typeface="Arial" charset="0"/>
              </a:defRPr>
            </a:lvl1pPr>
            <a:lvl2pPr marL="742950" indent="-285750">
              <a:defRPr sz="3000" b="1">
                <a:solidFill>
                  <a:schemeClr val="tx1"/>
                </a:solidFill>
                <a:latin typeface="Arial" charset="0"/>
              </a:defRPr>
            </a:lvl2pPr>
            <a:lvl3pPr marL="1143000" indent="-228600">
              <a:defRPr sz="3000" b="1">
                <a:solidFill>
                  <a:schemeClr val="tx1"/>
                </a:solidFill>
                <a:latin typeface="Arial" charset="0"/>
              </a:defRPr>
            </a:lvl3pPr>
            <a:lvl4pPr marL="1600200" indent="-228600">
              <a:defRPr sz="3000" b="1">
                <a:solidFill>
                  <a:schemeClr val="tx1"/>
                </a:solidFill>
                <a:latin typeface="Arial" charset="0"/>
              </a:defRPr>
            </a:lvl4pPr>
            <a:lvl5pPr marL="2057400" indent="-228600">
              <a:defRPr sz="3000" b="1">
                <a:solidFill>
                  <a:schemeClr val="tx1"/>
                </a:solidFill>
                <a:latin typeface="Arial" charset="0"/>
              </a:defRPr>
            </a:lvl5pPr>
            <a:lvl6pPr marL="2514600" indent="-228600" eaLnBrk="0" fontAlgn="base" hangingPunct="0">
              <a:lnSpc>
                <a:spcPct val="90000"/>
              </a:lnSpc>
              <a:spcBef>
                <a:spcPct val="0"/>
              </a:spcBef>
              <a:spcAft>
                <a:spcPct val="0"/>
              </a:spcAft>
              <a:defRPr sz="3000" b="1">
                <a:solidFill>
                  <a:schemeClr val="tx1"/>
                </a:solidFill>
                <a:latin typeface="Arial" charset="0"/>
              </a:defRPr>
            </a:lvl6pPr>
            <a:lvl7pPr marL="2971800" indent="-228600" eaLnBrk="0" fontAlgn="base" hangingPunct="0">
              <a:lnSpc>
                <a:spcPct val="90000"/>
              </a:lnSpc>
              <a:spcBef>
                <a:spcPct val="0"/>
              </a:spcBef>
              <a:spcAft>
                <a:spcPct val="0"/>
              </a:spcAft>
              <a:defRPr sz="3000" b="1">
                <a:solidFill>
                  <a:schemeClr val="tx1"/>
                </a:solidFill>
                <a:latin typeface="Arial" charset="0"/>
              </a:defRPr>
            </a:lvl7pPr>
            <a:lvl8pPr marL="3429000" indent="-228600" eaLnBrk="0" fontAlgn="base" hangingPunct="0">
              <a:lnSpc>
                <a:spcPct val="90000"/>
              </a:lnSpc>
              <a:spcBef>
                <a:spcPct val="0"/>
              </a:spcBef>
              <a:spcAft>
                <a:spcPct val="0"/>
              </a:spcAft>
              <a:defRPr sz="3000" b="1">
                <a:solidFill>
                  <a:schemeClr val="tx1"/>
                </a:solidFill>
                <a:latin typeface="Arial" charset="0"/>
              </a:defRPr>
            </a:lvl8pPr>
            <a:lvl9pPr marL="3886200" indent="-228600" eaLnBrk="0" fontAlgn="base" hangingPunct="0">
              <a:lnSpc>
                <a:spcPct val="90000"/>
              </a:lnSpc>
              <a:spcBef>
                <a:spcPct val="0"/>
              </a:spcBef>
              <a:spcAft>
                <a:spcPct val="0"/>
              </a:spcAft>
              <a:defRPr sz="3000" b="1">
                <a:solidFill>
                  <a:schemeClr val="tx1"/>
                </a:solidFill>
                <a:latin typeface="Arial" charset="0"/>
              </a:defRPr>
            </a:lvl9pPr>
          </a:lstStyle>
          <a:p>
            <a:endParaRPr lang="en-US" altLang="en-US"/>
          </a:p>
        </p:txBody>
      </p:sp>
      <p:sp>
        <p:nvSpPr>
          <p:cNvPr id="20487" name="Line 8"/>
          <p:cNvSpPr>
            <a:spLocks noChangeShapeType="1"/>
          </p:cNvSpPr>
          <p:nvPr/>
        </p:nvSpPr>
        <p:spPr bwMode="auto">
          <a:xfrm>
            <a:off x="4267200" y="4953000"/>
            <a:ext cx="228600" cy="914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488" name="Line 9"/>
          <p:cNvSpPr>
            <a:spLocks noChangeShapeType="1"/>
          </p:cNvSpPr>
          <p:nvPr/>
        </p:nvSpPr>
        <p:spPr bwMode="auto">
          <a:xfrm>
            <a:off x="6172200" y="3886200"/>
            <a:ext cx="457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489" name="Line 10"/>
          <p:cNvSpPr>
            <a:spLocks noChangeShapeType="1"/>
          </p:cNvSpPr>
          <p:nvPr/>
        </p:nvSpPr>
        <p:spPr bwMode="auto">
          <a:xfrm flipH="1">
            <a:off x="3657600" y="4724400"/>
            <a:ext cx="304800" cy="990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490" name="Line 12"/>
          <p:cNvSpPr>
            <a:spLocks noChangeShapeType="1"/>
          </p:cNvSpPr>
          <p:nvPr/>
        </p:nvSpPr>
        <p:spPr bwMode="auto">
          <a:xfrm>
            <a:off x="3581400" y="3886200"/>
            <a:ext cx="2362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20491" name="Picture 13" descr="IOSfirew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6200" y="3429000"/>
            <a:ext cx="609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92" name="Line 14"/>
          <p:cNvSpPr>
            <a:spLocks noChangeShapeType="1"/>
          </p:cNvSpPr>
          <p:nvPr/>
        </p:nvSpPr>
        <p:spPr bwMode="auto">
          <a:xfrm flipV="1">
            <a:off x="6096000" y="2544763"/>
            <a:ext cx="152400" cy="1371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493" name="Text Box 15"/>
          <p:cNvSpPr txBox="1">
            <a:spLocks noChangeArrowheads="1"/>
          </p:cNvSpPr>
          <p:nvPr/>
        </p:nvSpPr>
        <p:spPr bwMode="auto">
          <a:xfrm>
            <a:off x="5638800" y="2849563"/>
            <a:ext cx="7620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000" b="1">
                <a:solidFill>
                  <a:schemeClr val="tx1"/>
                </a:solidFill>
                <a:latin typeface="Arial" charset="0"/>
              </a:defRPr>
            </a:lvl1pPr>
            <a:lvl2pPr marL="742950" indent="-285750">
              <a:defRPr sz="3000" b="1">
                <a:solidFill>
                  <a:schemeClr val="tx1"/>
                </a:solidFill>
                <a:latin typeface="Arial" charset="0"/>
              </a:defRPr>
            </a:lvl2pPr>
            <a:lvl3pPr marL="1143000" indent="-228600">
              <a:defRPr sz="3000" b="1">
                <a:solidFill>
                  <a:schemeClr val="tx1"/>
                </a:solidFill>
                <a:latin typeface="Arial" charset="0"/>
              </a:defRPr>
            </a:lvl3pPr>
            <a:lvl4pPr marL="1600200" indent="-228600">
              <a:defRPr sz="3000" b="1">
                <a:solidFill>
                  <a:schemeClr val="tx1"/>
                </a:solidFill>
                <a:latin typeface="Arial" charset="0"/>
              </a:defRPr>
            </a:lvl4pPr>
            <a:lvl5pPr marL="2057400" indent="-228600">
              <a:defRPr sz="3000" b="1">
                <a:solidFill>
                  <a:schemeClr val="tx1"/>
                </a:solidFill>
                <a:latin typeface="Arial" charset="0"/>
              </a:defRPr>
            </a:lvl5pPr>
            <a:lvl6pPr marL="2514600" indent="-228600" eaLnBrk="0" fontAlgn="base" hangingPunct="0">
              <a:lnSpc>
                <a:spcPct val="90000"/>
              </a:lnSpc>
              <a:spcBef>
                <a:spcPct val="0"/>
              </a:spcBef>
              <a:spcAft>
                <a:spcPct val="0"/>
              </a:spcAft>
              <a:defRPr sz="3000" b="1">
                <a:solidFill>
                  <a:schemeClr val="tx1"/>
                </a:solidFill>
                <a:latin typeface="Arial" charset="0"/>
              </a:defRPr>
            </a:lvl6pPr>
            <a:lvl7pPr marL="2971800" indent="-228600" eaLnBrk="0" fontAlgn="base" hangingPunct="0">
              <a:lnSpc>
                <a:spcPct val="90000"/>
              </a:lnSpc>
              <a:spcBef>
                <a:spcPct val="0"/>
              </a:spcBef>
              <a:spcAft>
                <a:spcPct val="0"/>
              </a:spcAft>
              <a:defRPr sz="3000" b="1">
                <a:solidFill>
                  <a:schemeClr val="tx1"/>
                </a:solidFill>
                <a:latin typeface="Arial" charset="0"/>
              </a:defRPr>
            </a:lvl7pPr>
            <a:lvl8pPr marL="3429000" indent="-228600" eaLnBrk="0" fontAlgn="base" hangingPunct="0">
              <a:lnSpc>
                <a:spcPct val="90000"/>
              </a:lnSpc>
              <a:spcBef>
                <a:spcPct val="0"/>
              </a:spcBef>
              <a:spcAft>
                <a:spcPct val="0"/>
              </a:spcAft>
              <a:defRPr sz="3000" b="1">
                <a:solidFill>
                  <a:schemeClr val="tx1"/>
                </a:solidFill>
                <a:latin typeface="Arial" charset="0"/>
              </a:defRPr>
            </a:lvl8pPr>
            <a:lvl9pPr marL="3886200" indent="-228600" eaLnBrk="0" fontAlgn="base" hangingPunct="0">
              <a:lnSpc>
                <a:spcPct val="90000"/>
              </a:lnSpc>
              <a:spcBef>
                <a:spcPct val="0"/>
              </a:spcBef>
              <a:spcAft>
                <a:spcPct val="0"/>
              </a:spcAft>
              <a:defRPr sz="3000" b="1">
                <a:solidFill>
                  <a:schemeClr val="tx1"/>
                </a:solidFill>
                <a:latin typeface="Arial" charset="0"/>
              </a:defRPr>
            </a:lvl9pPr>
          </a:lstStyle>
          <a:p>
            <a:pPr>
              <a:spcBef>
                <a:spcPct val="50000"/>
              </a:spcBef>
            </a:pPr>
            <a:r>
              <a:rPr lang="en-US" altLang="en-US" sz="900" b="0"/>
              <a:t>MARS</a:t>
            </a:r>
          </a:p>
        </p:txBody>
      </p:sp>
      <p:sp>
        <p:nvSpPr>
          <p:cNvPr id="20494" name="Text Box 18"/>
          <p:cNvSpPr txBox="1">
            <a:spLocks noChangeArrowheads="1"/>
          </p:cNvSpPr>
          <p:nvPr/>
        </p:nvSpPr>
        <p:spPr bwMode="auto">
          <a:xfrm>
            <a:off x="3095625" y="4008438"/>
            <a:ext cx="5334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000" b="1">
                <a:solidFill>
                  <a:schemeClr val="tx1"/>
                </a:solidFill>
                <a:latin typeface="Arial" charset="0"/>
              </a:defRPr>
            </a:lvl1pPr>
            <a:lvl2pPr marL="742950" indent="-285750">
              <a:defRPr sz="3000" b="1">
                <a:solidFill>
                  <a:schemeClr val="tx1"/>
                </a:solidFill>
                <a:latin typeface="Arial" charset="0"/>
              </a:defRPr>
            </a:lvl2pPr>
            <a:lvl3pPr marL="1143000" indent="-228600">
              <a:defRPr sz="3000" b="1">
                <a:solidFill>
                  <a:schemeClr val="tx1"/>
                </a:solidFill>
                <a:latin typeface="Arial" charset="0"/>
              </a:defRPr>
            </a:lvl3pPr>
            <a:lvl4pPr marL="1600200" indent="-228600">
              <a:defRPr sz="3000" b="1">
                <a:solidFill>
                  <a:schemeClr val="tx1"/>
                </a:solidFill>
                <a:latin typeface="Arial" charset="0"/>
              </a:defRPr>
            </a:lvl4pPr>
            <a:lvl5pPr marL="2057400" indent="-228600">
              <a:defRPr sz="3000" b="1">
                <a:solidFill>
                  <a:schemeClr val="tx1"/>
                </a:solidFill>
                <a:latin typeface="Arial" charset="0"/>
              </a:defRPr>
            </a:lvl5pPr>
            <a:lvl6pPr marL="2514600" indent="-228600" eaLnBrk="0" fontAlgn="base" hangingPunct="0">
              <a:lnSpc>
                <a:spcPct val="90000"/>
              </a:lnSpc>
              <a:spcBef>
                <a:spcPct val="0"/>
              </a:spcBef>
              <a:spcAft>
                <a:spcPct val="0"/>
              </a:spcAft>
              <a:defRPr sz="3000" b="1">
                <a:solidFill>
                  <a:schemeClr val="tx1"/>
                </a:solidFill>
                <a:latin typeface="Arial" charset="0"/>
              </a:defRPr>
            </a:lvl6pPr>
            <a:lvl7pPr marL="2971800" indent="-228600" eaLnBrk="0" fontAlgn="base" hangingPunct="0">
              <a:lnSpc>
                <a:spcPct val="90000"/>
              </a:lnSpc>
              <a:spcBef>
                <a:spcPct val="0"/>
              </a:spcBef>
              <a:spcAft>
                <a:spcPct val="0"/>
              </a:spcAft>
              <a:defRPr sz="3000" b="1">
                <a:solidFill>
                  <a:schemeClr val="tx1"/>
                </a:solidFill>
                <a:latin typeface="Arial" charset="0"/>
              </a:defRPr>
            </a:lvl7pPr>
            <a:lvl8pPr marL="3429000" indent="-228600" eaLnBrk="0" fontAlgn="base" hangingPunct="0">
              <a:lnSpc>
                <a:spcPct val="90000"/>
              </a:lnSpc>
              <a:spcBef>
                <a:spcPct val="0"/>
              </a:spcBef>
              <a:spcAft>
                <a:spcPct val="0"/>
              </a:spcAft>
              <a:defRPr sz="3000" b="1">
                <a:solidFill>
                  <a:schemeClr val="tx1"/>
                </a:solidFill>
                <a:latin typeface="Arial" charset="0"/>
              </a:defRPr>
            </a:lvl8pPr>
            <a:lvl9pPr marL="3886200" indent="-228600" eaLnBrk="0" fontAlgn="base" hangingPunct="0">
              <a:lnSpc>
                <a:spcPct val="90000"/>
              </a:lnSpc>
              <a:spcBef>
                <a:spcPct val="0"/>
              </a:spcBef>
              <a:spcAft>
                <a:spcPct val="0"/>
              </a:spcAft>
              <a:defRPr sz="3000" b="1">
                <a:solidFill>
                  <a:schemeClr val="tx1"/>
                </a:solidFill>
                <a:latin typeface="Arial" charset="0"/>
              </a:defRPr>
            </a:lvl9pPr>
          </a:lstStyle>
          <a:p>
            <a:pPr>
              <a:spcBef>
                <a:spcPct val="50000"/>
              </a:spcBef>
            </a:pPr>
            <a:r>
              <a:rPr lang="en-US" altLang="en-US" sz="800" b="0"/>
              <a:t>VPN</a:t>
            </a:r>
            <a:endParaRPr lang="en-US" altLang="en-US" sz="900" b="0"/>
          </a:p>
        </p:txBody>
      </p:sp>
      <p:sp>
        <p:nvSpPr>
          <p:cNvPr id="20495" name="Line 19"/>
          <p:cNvSpPr>
            <a:spLocks noChangeShapeType="1"/>
          </p:cNvSpPr>
          <p:nvPr/>
        </p:nvSpPr>
        <p:spPr bwMode="auto">
          <a:xfrm flipV="1">
            <a:off x="6019800" y="2773363"/>
            <a:ext cx="1143000" cy="1143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20496" name="Picture 2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4953000"/>
            <a:ext cx="531813"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97" name="Text Box 21"/>
          <p:cNvSpPr txBox="1">
            <a:spLocks noChangeArrowheads="1"/>
          </p:cNvSpPr>
          <p:nvPr/>
        </p:nvSpPr>
        <p:spPr bwMode="auto">
          <a:xfrm>
            <a:off x="2990850" y="5280025"/>
            <a:ext cx="7620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000" b="1">
                <a:solidFill>
                  <a:schemeClr val="tx1"/>
                </a:solidFill>
                <a:latin typeface="Arial" charset="0"/>
              </a:defRPr>
            </a:lvl1pPr>
            <a:lvl2pPr marL="742950" indent="-285750">
              <a:defRPr sz="3000" b="1">
                <a:solidFill>
                  <a:schemeClr val="tx1"/>
                </a:solidFill>
                <a:latin typeface="Arial" charset="0"/>
              </a:defRPr>
            </a:lvl2pPr>
            <a:lvl3pPr marL="1143000" indent="-228600">
              <a:defRPr sz="3000" b="1">
                <a:solidFill>
                  <a:schemeClr val="tx1"/>
                </a:solidFill>
                <a:latin typeface="Arial" charset="0"/>
              </a:defRPr>
            </a:lvl3pPr>
            <a:lvl4pPr marL="1600200" indent="-228600">
              <a:defRPr sz="3000" b="1">
                <a:solidFill>
                  <a:schemeClr val="tx1"/>
                </a:solidFill>
                <a:latin typeface="Arial" charset="0"/>
              </a:defRPr>
            </a:lvl4pPr>
            <a:lvl5pPr marL="2057400" indent="-228600">
              <a:defRPr sz="3000" b="1">
                <a:solidFill>
                  <a:schemeClr val="tx1"/>
                </a:solidFill>
                <a:latin typeface="Arial" charset="0"/>
              </a:defRPr>
            </a:lvl5pPr>
            <a:lvl6pPr marL="2514600" indent="-228600" eaLnBrk="0" fontAlgn="base" hangingPunct="0">
              <a:lnSpc>
                <a:spcPct val="90000"/>
              </a:lnSpc>
              <a:spcBef>
                <a:spcPct val="0"/>
              </a:spcBef>
              <a:spcAft>
                <a:spcPct val="0"/>
              </a:spcAft>
              <a:defRPr sz="3000" b="1">
                <a:solidFill>
                  <a:schemeClr val="tx1"/>
                </a:solidFill>
                <a:latin typeface="Arial" charset="0"/>
              </a:defRPr>
            </a:lvl6pPr>
            <a:lvl7pPr marL="2971800" indent="-228600" eaLnBrk="0" fontAlgn="base" hangingPunct="0">
              <a:lnSpc>
                <a:spcPct val="90000"/>
              </a:lnSpc>
              <a:spcBef>
                <a:spcPct val="0"/>
              </a:spcBef>
              <a:spcAft>
                <a:spcPct val="0"/>
              </a:spcAft>
              <a:defRPr sz="3000" b="1">
                <a:solidFill>
                  <a:schemeClr val="tx1"/>
                </a:solidFill>
                <a:latin typeface="Arial" charset="0"/>
              </a:defRPr>
            </a:lvl7pPr>
            <a:lvl8pPr marL="3429000" indent="-228600" eaLnBrk="0" fontAlgn="base" hangingPunct="0">
              <a:lnSpc>
                <a:spcPct val="90000"/>
              </a:lnSpc>
              <a:spcBef>
                <a:spcPct val="0"/>
              </a:spcBef>
              <a:spcAft>
                <a:spcPct val="0"/>
              </a:spcAft>
              <a:defRPr sz="3000" b="1">
                <a:solidFill>
                  <a:schemeClr val="tx1"/>
                </a:solidFill>
                <a:latin typeface="Arial" charset="0"/>
              </a:defRPr>
            </a:lvl8pPr>
            <a:lvl9pPr marL="3886200" indent="-228600" eaLnBrk="0" fontAlgn="base" hangingPunct="0">
              <a:lnSpc>
                <a:spcPct val="90000"/>
              </a:lnSpc>
              <a:spcBef>
                <a:spcPct val="0"/>
              </a:spcBef>
              <a:spcAft>
                <a:spcPct val="0"/>
              </a:spcAft>
              <a:defRPr sz="3000" b="1">
                <a:solidFill>
                  <a:schemeClr val="tx1"/>
                </a:solidFill>
                <a:latin typeface="Arial" charset="0"/>
              </a:defRPr>
            </a:lvl9pPr>
          </a:lstStyle>
          <a:p>
            <a:pPr>
              <a:spcBef>
                <a:spcPct val="50000"/>
              </a:spcBef>
            </a:pPr>
            <a:r>
              <a:rPr lang="en-US" altLang="en-US" sz="900" b="0"/>
              <a:t>Iron Port</a:t>
            </a:r>
          </a:p>
        </p:txBody>
      </p:sp>
      <p:sp>
        <p:nvSpPr>
          <p:cNvPr id="20498" name="Text Box 22"/>
          <p:cNvSpPr txBox="1">
            <a:spLocks noChangeArrowheads="1"/>
          </p:cNvSpPr>
          <p:nvPr/>
        </p:nvSpPr>
        <p:spPr bwMode="auto">
          <a:xfrm>
            <a:off x="3886200" y="3276600"/>
            <a:ext cx="7620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000" b="1">
                <a:solidFill>
                  <a:schemeClr val="tx1"/>
                </a:solidFill>
                <a:latin typeface="Arial" charset="0"/>
              </a:defRPr>
            </a:lvl1pPr>
            <a:lvl2pPr marL="742950" indent="-285750">
              <a:defRPr sz="3000" b="1">
                <a:solidFill>
                  <a:schemeClr val="tx1"/>
                </a:solidFill>
                <a:latin typeface="Arial" charset="0"/>
              </a:defRPr>
            </a:lvl2pPr>
            <a:lvl3pPr marL="1143000" indent="-228600">
              <a:defRPr sz="3000" b="1">
                <a:solidFill>
                  <a:schemeClr val="tx1"/>
                </a:solidFill>
                <a:latin typeface="Arial" charset="0"/>
              </a:defRPr>
            </a:lvl3pPr>
            <a:lvl4pPr marL="1600200" indent="-228600">
              <a:defRPr sz="3000" b="1">
                <a:solidFill>
                  <a:schemeClr val="tx1"/>
                </a:solidFill>
                <a:latin typeface="Arial" charset="0"/>
              </a:defRPr>
            </a:lvl4pPr>
            <a:lvl5pPr marL="2057400" indent="-228600">
              <a:defRPr sz="3000" b="1">
                <a:solidFill>
                  <a:schemeClr val="tx1"/>
                </a:solidFill>
                <a:latin typeface="Arial" charset="0"/>
              </a:defRPr>
            </a:lvl5pPr>
            <a:lvl6pPr marL="2514600" indent="-228600" eaLnBrk="0" fontAlgn="base" hangingPunct="0">
              <a:lnSpc>
                <a:spcPct val="90000"/>
              </a:lnSpc>
              <a:spcBef>
                <a:spcPct val="0"/>
              </a:spcBef>
              <a:spcAft>
                <a:spcPct val="0"/>
              </a:spcAft>
              <a:defRPr sz="3000" b="1">
                <a:solidFill>
                  <a:schemeClr val="tx1"/>
                </a:solidFill>
                <a:latin typeface="Arial" charset="0"/>
              </a:defRPr>
            </a:lvl6pPr>
            <a:lvl7pPr marL="2971800" indent="-228600" eaLnBrk="0" fontAlgn="base" hangingPunct="0">
              <a:lnSpc>
                <a:spcPct val="90000"/>
              </a:lnSpc>
              <a:spcBef>
                <a:spcPct val="0"/>
              </a:spcBef>
              <a:spcAft>
                <a:spcPct val="0"/>
              </a:spcAft>
              <a:defRPr sz="3000" b="1">
                <a:solidFill>
                  <a:schemeClr val="tx1"/>
                </a:solidFill>
                <a:latin typeface="Arial" charset="0"/>
              </a:defRPr>
            </a:lvl7pPr>
            <a:lvl8pPr marL="3429000" indent="-228600" eaLnBrk="0" fontAlgn="base" hangingPunct="0">
              <a:lnSpc>
                <a:spcPct val="90000"/>
              </a:lnSpc>
              <a:spcBef>
                <a:spcPct val="0"/>
              </a:spcBef>
              <a:spcAft>
                <a:spcPct val="0"/>
              </a:spcAft>
              <a:defRPr sz="3000" b="1">
                <a:solidFill>
                  <a:schemeClr val="tx1"/>
                </a:solidFill>
                <a:latin typeface="Arial" charset="0"/>
              </a:defRPr>
            </a:lvl8pPr>
            <a:lvl9pPr marL="3886200" indent="-228600" eaLnBrk="0" fontAlgn="base" hangingPunct="0">
              <a:lnSpc>
                <a:spcPct val="90000"/>
              </a:lnSpc>
              <a:spcBef>
                <a:spcPct val="0"/>
              </a:spcBef>
              <a:spcAft>
                <a:spcPct val="0"/>
              </a:spcAft>
              <a:defRPr sz="3000" b="1">
                <a:solidFill>
                  <a:schemeClr val="tx1"/>
                </a:solidFill>
                <a:latin typeface="Arial" charset="0"/>
              </a:defRPr>
            </a:lvl9pPr>
          </a:lstStyle>
          <a:p>
            <a:pPr>
              <a:spcBef>
                <a:spcPct val="50000"/>
              </a:spcBef>
            </a:pPr>
            <a:r>
              <a:rPr lang="en-US" altLang="en-US" sz="800" b="0"/>
              <a:t>Firewall</a:t>
            </a:r>
            <a:endParaRPr lang="en-US" altLang="en-US" sz="900" b="0"/>
          </a:p>
        </p:txBody>
      </p:sp>
      <p:pic>
        <p:nvPicPr>
          <p:cNvPr id="20499" name="Picture 23" descr="Workgroup Switch Securit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33800" y="4648200"/>
            <a:ext cx="762000"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00" name="Line 24"/>
          <p:cNvSpPr>
            <a:spLocks noChangeShapeType="1"/>
          </p:cNvSpPr>
          <p:nvPr/>
        </p:nvSpPr>
        <p:spPr bwMode="auto">
          <a:xfrm>
            <a:off x="6019800" y="4038600"/>
            <a:ext cx="762000" cy="990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501" name="Line 25"/>
          <p:cNvSpPr>
            <a:spLocks noChangeShapeType="1"/>
          </p:cNvSpPr>
          <p:nvPr/>
        </p:nvSpPr>
        <p:spPr bwMode="auto">
          <a:xfrm flipH="1">
            <a:off x="6172200" y="3886200"/>
            <a:ext cx="533400" cy="1143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502" name="Line 26"/>
          <p:cNvSpPr>
            <a:spLocks noChangeShapeType="1"/>
          </p:cNvSpPr>
          <p:nvPr/>
        </p:nvSpPr>
        <p:spPr bwMode="auto">
          <a:xfrm>
            <a:off x="6705600" y="3810000"/>
            <a:ext cx="228600" cy="1295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503" name="Line 27"/>
          <p:cNvSpPr>
            <a:spLocks noChangeShapeType="1"/>
          </p:cNvSpPr>
          <p:nvPr/>
        </p:nvSpPr>
        <p:spPr bwMode="auto">
          <a:xfrm>
            <a:off x="6019800" y="3810000"/>
            <a:ext cx="76200" cy="1371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20504" name="Picture 28" descr="Workgroup Switch Securit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05600" y="4876800"/>
            <a:ext cx="762000"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5" name="Picture 29" descr="Workgroup Switch Securit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8800" y="4953000"/>
            <a:ext cx="762000"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6" name="Picture 30"/>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77000" y="3581400"/>
            <a:ext cx="479425"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7" name="Picture 31"/>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15025" y="2468563"/>
            <a:ext cx="762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8" name="Picture 3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91200" y="3581400"/>
            <a:ext cx="479425"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09" name="Text Box 34"/>
          <p:cNvSpPr txBox="1">
            <a:spLocks noChangeArrowheads="1"/>
          </p:cNvSpPr>
          <p:nvPr/>
        </p:nvSpPr>
        <p:spPr bwMode="auto">
          <a:xfrm>
            <a:off x="4876800" y="4084638"/>
            <a:ext cx="3810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000" b="1">
                <a:solidFill>
                  <a:schemeClr val="tx1"/>
                </a:solidFill>
                <a:latin typeface="Arial" charset="0"/>
              </a:defRPr>
            </a:lvl1pPr>
            <a:lvl2pPr marL="742950" indent="-285750">
              <a:defRPr sz="3000" b="1">
                <a:solidFill>
                  <a:schemeClr val="tx1"/>
                </a:solidFill>
                <a:latin typeface="Arial" charset="0"/>
              </a:defRPr>
            </a:lvl2pPr>
            <a:lvl3pPr marL="1143000" indent="-228600">
              <a:defRPr sz="3000" b="1">
                <a:solidFill>
                  <a:schemeClr val="tx1"/>
                </a:solidFill>
                <a:latin typeface="Arial" charset="0"/>
              </a:defRPr>
            </a:lvl3pPr>
            <a:lvl4pPr marL="1600200" indent="-228600">
              <a:defRPr sz="3000" b="1">
                <a:solidFill>
                  <a:schemeClr val="tx1"/>
                </a:solidFill>
                <a:latin typeface="Arial" charset="0"/>
              </a:defRPr>
            </a:lvl4pPr>
            <a:lvl5pPr marL="2057400" indent="-228600">
              <a:defRPr sz="3000" b="1">
                <a:solidFill>
                  <a:schemeClr val="tx1"/>
                </a:solidFill>
                <a:latin typeface="Arial" charset="0"/>
              </a:defRPr>
            </a:lvl5pPr>
            <a:lvl6pPr marL="2514600" indent="-228600" eaLnBrk="0" fontAlgn="base" hangingPunct="0">
              <a:lnSpc>
                <a:spcPct val="90000"/>
              </a:lnSpc>
              <a:spcBef>
                <a:spcPct val="0"/>
              </a:spcBef>
              <a:spcAft>
                <a:spcPct val="0"/>
              </a:spcAft>
              <a:defRPr sz="3000" b="1">
                <a:solidFill>
                  <a:schemeClr val="tx1"/>
                </a:solidFill>
                <a:latin typeface="Arial" charset="0"/>
              </a:defRPr>
            </a:lvl6pPr>
            <a:lvl7pPr marL="2971800" indent="-228600" eaLnBrk="0" fontAlgn="base" hangingPunct="0">
              <a:lnSpc>
                <a:spcPct val="90000"/>
              </a:lnSpc>
              <a:spcBef>
                <a:spcPct val="0"/>
              </a:spcBef>
              <a:spcAft>
                <a:spcPct val="0"/>
              </a:spcAft>
              <a:defRPr sz="3000" b="1">
                <a:solidFill>
                  <a:schemeClr val="tx1"/>
                </a:solidFill>
                <a:latin typeface="Arial" charset="0"/>
              </a:defRPr>
            </a:lvl7pPr>
            <a:lvl8pPr marL="3429000" indent="-228600" eaLnBrk="0" fontAlgn="base" hangingPunct="0">
              <a:lnSpc>
                <a:spcPct val="90000"/>
              </a:lnSpc>
              <a:spcBef>
                <a:spcPct val="0"/>
              </a:spcBef>
              <a:spcAft>
                <a:spcPct val="0"/>
              </a:spcAft>
              <a:defRPr sz="3000" b="1">
                <a:solidFill>
                  <a:schemeClr val="tx1"/>
                </a:solidFill>
                <a:latin typeface="Arial" charset="0"/>
              </a:defRPr>
            </a:lvl8pPr>
            <a:lvl9pPr marL="3886200" indent="-228600" eaLnBrk="0" fontAlgn="base" hangingPunct="0">
              <a:lnSpc>
                <a:spcPct val="90000"/>
              </a:lnSpc>
              <a:spcBef>
                <a:spcPct val="0"/>
              </a:spcBef>
              <a:spcAft>
                <a:spcPct val="0"/>
              </a:spcAft>
              <a:defRPr sz="3000" b="1">
                <a:solidFill>
                  <a:schemeClr val="tx1"/>
                </a:solidFill>
                <a:latin typeface="Arial" charset="0"/>
              </a:defRPr>
            </a:lvl9pPr>
          </a:lstStyle>
          <a:p>
            <a:pPr>
              <a:spcBef>
                <a:spcPct val="50000"/>
              </a:spcBef>
            </a:pPr>
            <a:r>
              <a:rPr lang="en-US" altLang="en-US" sz="800" b="0"/>
              <a:t>IPS</a:t>
            </a:r>
            <a:endParaRPr lang="en-US" altLang="en-US" sz="900" b="0"/>
          </a:p>
        </p:txBody>
      </p:sp>
      <p:pic>
        <p:nvPicPr>
          <p:cNvPr id="20510" name="Picture 35" descr="NetRange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48200" y="3621088"/>
            <a:ext cx="838200"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1" name="Picture 36" descr="File Server_Updated200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62400" y="5486400"/>
            <a:ext cx="304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2" name="Picture 37" descr="File Server_Updated200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343400" y="5562600"/>
            <a:ext cx="304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3" name="Picture 38" descr="File Server_Updated200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505200" y="5486400"/>
            <a:ext cx="304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4" name="Text Box 39"/>
          <p:cNvSpPr txBox="1">
            <a:spLocks noChangeArrowheads="1"/>
          </p:cNvSpPr>
          <p:nvPr/>
        </p:nvSpPr>
        <p:spPr bwMode="auto">
          <a:xfrm>
            <a:off x="3276600" y="6172200"/>
            <a:ext cx="762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000" b="1">
                <a:solidFill>
                  <a:schemeClr val="tx1"/>
                </a:solidFill>
                <a:latin typeface="Arial" charset="0"/>
              </a:defRPr>
            </a:lvl1pPr>
            <a:lvl2pPr marL="742950" indent="-285750">
              <a:defRPr sz="3000" b="1">
                <a:solidFill>
                  <a:schemeClr val="tx1"/>
                </a:solidFill>
                <a:latin typeface="Arial" charset="0"/>
              </a:defRPr>
            </a:lvl2pPr>
            <a:lvl3pPr marL="1143000" indent="-228600">
              <a:defRPr sz="3000" b="1">
                <a:solidFill>
                  <a:schemeClr val="tx1"/>
                </a:solidFill>
                <a:latin typeface="Arial" charset="0"/>
              </a:defRPr>
            </a:lvl3pPr>
            <a:lvl4pPr marL="1600200" indent="-228600">
              <a:defRPr sz="3000" b="1">
                <a:solidFill>
                  <a:schemeClr val="tx1"/>
                </a:solidFill>
                <a:latin typeface="Arial" charset="0"/>
              </a:defRPr>
            </a:lvl4pPr>
            <a:lvl5pPr marL="2057400" indent="-228600">
              <a:defRPr sz="3000" b="1">
                <a:solidFill>
                  <a:schemeClr val="tx1"/>
                </a:solidFill>
                <a:latin typeface="Arial" charset="0"/>
              </a:defRPr>
            </a:lvl5pPr>
            <a:lvl6pPr marL="2514600" indent="-228600" eaLnBrk="0" fontAlgn="base" hangingPunct="0">
              <a:lnSpc>
                <a:spcPct val="90000"/>
              </a:lnSpc>
              <a:spcBef>
                <a:spcPct val="0"/>
              </a:spcBef>
              <a:spcAft>
                <a:spcPct val="0"/>
              </a:spcAft>
              <a:defRPr sz="3000" b="1">
                <a:solidFill>
                  <a:schemeClr val="tx1"/>
                </a:solidFill>
                <a:latin typeface="Arial" charset="0"/>
              </a:defRPr>
            </a:lvl6pPr>
            <a:lvl7pPr marL="2971800" indent="-228600" eaLnBrk="0" fontAlgn="base" hangingPunct="0">
              <a:lnSpc>
                <a:spcPct val="90000"/>
              </a:lnSpc>
              <a:spcBef>
                <a:spcPct val="0"/>
              </a:spcBef>
              <a:spcAft>
                <a:spcPct val="0"/>
              </a:spcAft>
              <a:defRPr sz="3000" b="1">
                <a:solidFill>
                  <a:schemeClr val="tx1"/>
                </a:solidFill>
                <a:latin typeface="Arial" charset="0"/>
              </a:defRPr>
            </a:lvl7pPr>
            <a:lvl8pPr marL="3429000" indent="-228600" eaLnBrk="0" fontAlgn="base" hangingPunct="0">
              <a:lnSpc>
                <a:spcPct val="90000"/>
              </a:lnSpc>
              <a:spcBef>
                <a:spcPct val="0"/>
              </a:spcBef>
              <a:spcAft>
                <a:spcPct val="0"/>
              </a:spcAft>
              <a:defRPr sz="3000" b="1">
                <a:solidFill>
                  <a:schemeClr val="tx1"/>
                </a:solidFill>
                <a:latin typeface="Arial" charset="0"/>
              </a:defRPr>
            </a:lvl8pPr>
            <a:lvl9pPr marL="3886200" indent="-228600" eaLnBrk="0" fontAlgn="base" hangingPunct="0">
              <a:lnSpc>
                <a:spcPct val="90000"/>
              </a:lnSpc>
              <a:spcBef>
                <a:spcPct val="0"/>
              </a:spcBef>
              <a:spcAft>
                <a:spcPct val="0"/>
              </a:spcAft>
              <a:defRPr sz="3000" b="1">
                <a:solidFill>
                  <a:schemeClr val="tx1"/>
                </a:solidFill>
                <a:latin typeface="Arial" charset="0"/>
              </a:defRPr>
            </a:lvl9pPr>
          </a:lstStyle>
          <a:p>
            <a:pPr>
              <a:spcBef>
                <a:spcPct val="50000"/>
              </a:spcBef>
            </a:pPr>
            <a:r>
              <a:rPr lang="en-US" altLang="en-US" sz="800" b="0"/>
              <a:t>Web </a:t>
            </a:r>
            <a:br>
              <a:rPr lang="en-US" altLang="en-US" sz="800" b="0"/>
            </a:br>
            <a:r>
              <a:rPr lang="en-US" altLang="en-US" sz="800" b="0"/>
              <a:t>Server</a:t>
            </a:r>
            <a:endParaRPr lang="en-US" altLang="en-US" sz="900" b="0"/>
          </a:p>
        </p:txBody>
      </p:sp>
      <p:sp>
        <p:nvSpPr>
          <p:cNvPr id="20515" name="Text Box 40"/>
          <p:cNvSpPr txBox="1">
            <a:spLocks noChangeArrowheads="1"/>
          </p:cNvSpPr>
          <p:nvPr/>
        </p:nvSpPr>
        <p:spPr bwMode="auto">
          <a:xfrm>
            <a:off x="3733800" y="6172200"/>
            <a:ext cx="762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000" b="1">
                <a:solidFill>
                  <a:schemeClr val="tx1"/>
                </a:solidFill>
                <a:latin typeface="Arial" charset="0"/>
              </a:defRPr>
            </a:lvl1pPr>
            <a:lvl2pPr marL="742950" indent="-285750">
              <a:defRPr sz="3000" b="1">
                <a:solidFill>
                  <a:schemeClr val="tx1"/>
                </a:solidFill>
                <a:latin typeface="Arial" charset="0"/>
              </a:defRPr>
            </a:lvl2pPr>
            <a:lvl3pPr marL="1143000" indent="-228600">
              <a:defRPr sz="3000" b="1">
                <a:solidFill>
                  <a:schemeClr val="tx1"/>
                </a:solidFill>
                <a:latin typeface="Arial" charset="0"/>
              </a:defRPr>
            </a:lvl3pPr>
            <a:lvl4pPr marL="1600200" indent="-228600">
              <a:defRPr sz="3000" b="1">
                <a:solidFill>
                  <a:schemeClr val="tx1"/>
                </a:solidFill>
                <a:latin typeface="Arial" charset="0"/>
              </a:defRPr>
            </a:lvl4pPr>
            <a:lvl5pPr marL="2057400" indent="-228600">
              <a:defRPr sz="3000" b="1">
                <a:solidFill>
                  <a:schemeClr val="tx1"/>
                </a:solidFill>
                <a:latin typeface="Arial" charset="0"/>
              </a:defRPr>
            </a:lvl5pPr>
            <a:lvl6pPr marL="2514600" indent="-228600" eaLnBrk="0" fontAlgn="base" hangingPunct="0">
              <a:lnSpc>
                <a:spcPct val="90000"/>
              </a:lnSpc>
              <a:spcBef>
                <a:spcPct val="0"/>
              </a:spcBef>
              <a:spcAft>
                <a:spcPct val="0"/>
              </a:spcAft>
              <a:defRPr sz="3000" b="1">
                <a:solidFill>
                  <a:schemeClr val="tx1"/>
                </a:solidFill>
                <a:latin typeface="Arial" charset="0"/>
              </a:defRPr>
            </a:lvl6pPr>
            <a:lvl7pPr marL="2971800" indent="-228600" eaLnBrk="0" fontAlgn="base" hangingPunct="0">
              <a:lnSpc>
                <a:spcPct val="90000"/>
              </a:lnSpc>
              <a:spcBef>
                <a:spcPct val="0"/>
              </a:spcBef>
              <a:spcAft>
                <a:spcPct val="0"/>
              </a:spcAft>
              <a:defRPr sz="3000" b="1">
                <a:solidFill>
                  <a:schemeClr val="tx1"/>
                </a:solidFill>
                <a:latin typeface="Arial" charset="0"/>
              </a:defRPr>
            </a:lvl7pPr>
            <a:lvl8pPr marL="3429000" indent="-228600" eaLnBrk="0" fontAlgn="base" hangingPunct="0">
              <a:lnSpc>
                <a:spcPct val="90000"/>
              </a:lnSpc>
              <a:spcBef>
                <a:spcPct val="0"/>
              </a:spcBef>
              <a:spcAft>
                <a:spcPct val="0"/>
              </a:spcAft>
              <a:defRPr sz="3000" b="1">
                <a:solidFill>
                  <a:schemeClr val="tx1"/>
                </a:solidFill>
                <a:latin typeface="Arial" charset="0"/>
              </a:defRPr>
            </a:lvl8pPr>
            <a:lvl9pPr marL="3886200" indent="-228600" eaLnBrk="0" fontAlgn="base" hangingPunct="0">
              <a:lnSpc>
                <a:spcPct val="90000"/>
              </a:lnSpc>
              <a:spcBef>
                <a:spcPct val="0"/>
              </a:spcBef>
              <a:spcAft>
                <a:spcPct val="0"/>
              </a:spcAft>
              <a:defRPr sz="3000" b="1">
                <a:solidFill>
                  <a:schemeClr val="tx1"/>
                </a:solidFill>
                <a:latin typeface="Arial" charset="0"/>
              </a:defRPr>
            </a:lvl9pPr>
          </a:lstStyle>
          <a:p>
            <a:pPr>
              <a:spcBef>
                <a:spcPct val="50000"/>
              </a:spcBef>
            </a:pPr>
            <a:r>
              <a:rPr lang="en-US" altLang="en-US" sz="800" b="0"/>
              <a:t>Email Server</a:t>
            </a:r>
            <a:endParaRPr lang="en-US" altLang="en-US" sz="900" b="0"/>
          </a:p>
        </p:txBody>
      </p:sp>
      <p:sp>
        <p:nvSpPr>
          <p:cNvPr id="20516" name="Text Box 41"/>
          <p:cNvSpPr txBox="1">
            <a:spLocks noChangeArrowheads="1"/>
          </p:cNvSpPr>
          <p:nvPr/>
        </p:nvSpPr>
        <p:spPr bwMode="auto">
          <a:xfrm>
            <a:off x="4343400" y="6248400"/>
            <a:ext cx="7620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000" b="1">
                <a:solidFill>
                  <a:schemeClr val="tx1"/>
                </a:solidFill>
                <a:latin typeface="Arial" charset="0"/>
              </a:defRPr>
            </a:lvl1pPr>
            <a:lvl2pPr marL="742950" indent="-285750">
              <a:defRPr sz="3000" b="1">
                <a:solidFill>
                  <a:schemeClr val="tx1"/>
                </a:solidFill>
                <a:latin typeface="Arial" charset="0"/>
              </a:defRPr>
            </a:lvl2pPr>
            <a:lvl3pPr marL="1143000" indent="-228600">
              <a:defRPr sz="3000" b="1">
                <a:solidFill>
                  <a:schemeClr val="tx1"/>
                </a:solidFill>
                <a:latin typeface="Arial" charset="0"/>
              </a:defRPr>
            </a:lvl3pPr>
            <a:lvl4pPr marL="1600200" indent="-228600">
              <a:defRPr sz="3000" b="1">
                <a:solidFill>
                  <a:schemeClr val="tx1"/>
                </a:solidFill>
                <a:latin typeface="Arial" charset="0"/>
              </a:defRPr>
            </a:lvl4pPr>
            <a:lvl5pPr marL="2057400" indent="-228600">
              <a:defRPr sz="3000" b="1">
                <a:solidFill>
                  <a:schemeClr val="tx1"/>
                </a:solidFill>
                <a:latin typeface="Arial" charset="0"/>
              </a:defRPr>
            </a:lvl5pPr>
            <a:lvl6pPr marL="2514600" indent="-228600" eaLnBrk="0" fontAlgn="base" hangingPunct="0">
              <a:lnSpc>
                <a:spcPct val="90000"/>
              </a:lnSpc>
              <a:spcBef>
                <a:spcPct val="0"/>
              </a:spcBef>
              <a:spcAft>
                <a:spcPct val="0"/>
              </a:spcAft>
              <a:defRPr sz="3000" b="1">
                <a:solidFill>
                  <a:schemeClr val="tx1"/>
                </a:solidFill>
                <a:latin typeface="Arial" charset="0"/>
              </a:defRPr>
            </a:lvl6pPr>
            <a:lvl7pPr marL="2971800" indent="-228600" eaLnBrk="0" fontAlgn="base" hangingPunct="0">
              <a:lnSpc>
                <a:spcPct val="90000"/>
              </a:lnSpc>
              <a:spcBef>
                <a:spcPct val="0"/>
              </a:spcBef>
              <a:spcAft>
                <a:spcPct val="0"/>
              </a:spcAft>
              <a:defRPr sz="3000" b="1">
                <a:solidFill>
                  <a:schemeClr val="tx1"/>
                </a:solidFill>
                <a:latin typeface="Arial" charset="0"/>
              </a:defRPr>
            </a:lvl7pPr>
            <a:lvl8pPr marL="3429000" indent="-228600" eaLnBrk="0" fontAlgn="base" hangingPunct="0">
              <a:lnSpc>
                <a:spcPct val="90000"/>
              </a:lnSpc>
              <a:spcBef>
                <a:spcPct val="0"/>
              </a:spcBef>
              <a:spcAft>
                <a:spcPct val="0"/>
              </a:spcAft>
              <a:defRPr sz="3000" b="1">
                <a:solidFill>
                  <a:schemeClr val="tx1"/>
                </a:solidFill>
                <a:latin typeface="Arial" charset="0"/>
              </a:defRPr>
            </a:lvl8pPr>
            <a:lvl9pPr marL="3886200" indent="-228600" eaLnBrk="0" fontAlgn="base" hangingPunct="0">
              <a:lnSpc>
                <a:spcPct val="90000"/>
              </a:lnSpc>
              <a:spcBef>
                <a:spcPct val="0"/>
              </a:spcBef>
              <a:spcAft>
                <a:spcPct val="0"/>
              </a:spcAft>
              <a:defRPr sz="3000" b="1">
                <a:solidFill>
                  <a:schemeClr val="tx1"/>
                </a:solidFill>
                <a:latin typeface="Arial" charset="0"/>
              </a:defRPr>
            </a:lvl9pPr>
          </a:lstStyle>
          <a:p>
            <a:pPr>
              <a:spcBef>
                <a:spcPct val="50000"/>
              </a:spcBef>
            </a:pPr>
            <a:r>
              <a:rPr lang="en-US" altLang="en-US" sz="900" b="0"/>
              <a:t>DNS</a:t>
            </a:r>
          </a:p>
        </p:txBody>
      </p:sp>
      <p:pic>
        <p:nvPicPr>
          <p:cNvPr id="20517" name="Picture 42"/>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867400" y="5638800"/>
            <a:ext cx="685800" cy="51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8" name="Text Box 43"/>
          <p:cNvSpPr txBox="1">
            <a:spLocks noChangeArrowheads="1"/>
          </p:cNvSpPr>
          <p:nvPr/>
        </p:nvSpPr>
        <p:spPr bwMode="auto">
          <a:xfrm>
            <a:off x="6038850" y="5680075"/>
            <a:ext cx="5334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000" b="1">
                <a:solidFill>
                  <a:schemeClr val="tx1"/>
                </a:solidFill>
                <a:latin typeface="Arial" charset="0"/>
              </a:defRPr>
            </a:lvl1pPr>
            <a:lvl2pPr marL="742950" indent="-285750">
              <a:defRPr sz="3000" b="1">
                <a:solidFill>
                  <a:schemeClr val="tx1"/>
                </a:solidFill>
                <a:latin typeface="Arial" charset="0"/>
              </a:defRPr>
            </a:lvl2pPr>
            <a:lvl3pPr marL="1143000" indent="-228600">
              <a:defRPr sz="3000" b="1">
                <a:solidFill>
                  <a:schemeClr val="tx1"/>
                </a:solidFill>
                <a:latin typeface="Arial" charset="0"/>
              </a:defRPr>
            </a:lvl3pPr>
            <a:lvl4pPr marL="1600200" indent="-228600">
              <a:defRPr sz="3000" b="1">
                <a:solidFill>
                  <a:schemeClr val="tx1"/>
                </a:solidFill>
                <a:latin typeface="Arial" charset="0"/>
              </a:defRPr>
            </a:lvl4pPr>
            <a:lvl5pPr marL="2057400" indent="-228600">
              <a:defRPr sz="3000" b="1">
                <a:solidFill>
                  <a:schemeClr val="tx1"/>
                </a:solidFill>
                <a:latin typeface="Arial" charset="0"/>
              </a:defRPr>
            </a:lvl5pPr>
            <a:lvl6pPr marL="2514600" indent="-228600" eaLnBrk="0" fontAlgn="base" hangingPunct="0">
              <a:lnSpc>
                <a:spcPct val="90000"/>
              </a:lnSpc>
              <a:spcBef>
                <a:spcPct val="0"/>
              </a:spcBef>
              <a:spcAft>
                <a:spcPct val="0"/>
              </a:spcAft>
              <a:defRPr sz="3000" b="1">
                <a:solidFill>
                  <a:schemeClr val="tx1"/>
                </a:solidFill>
                <a:latin typeface="Arial" charset="0"/>
              </a:defRPr>
            </a:lvl6pPr>
            <a:lvl7pPr marL="2971800" indent="-228600" eaLnBrk="0" fontAlgn="base" hangingPunct="0">
              <a:lnSpc>
                <a:spcPct val="90000"/>
              </a:lnSpc>
              <a:spcBef>
                <a:spcPct val="0"/>
              </a:spcBef>
              <a:spcAft>
                <a:spcPct val="0"/>
              </a:spcAft>
              <a:defRPr sz="3000" b="1">
                <a:solidFill>
                  <a:schemeClr val="tx1"/>
                </a:solidFill>
                <a:latin typeface="Arial" charset="0"/>
              </a:defRPr>
            </a:lvl7pPr>
            <a:lvl8pPr marL="3429000" indent="-228600" eaLnBrk="0" fontAlgn="base" hangingPunct="0">
              <a:lnSpc>
                <a:spcPct val="90000"/>
              </a:lnSpc>
              <a:spcBef>
                <a:spcPct val="0"/>
              </a:spcBef>
              <a:spcAft>
                <a:spcPct val="0"/>
              </a:spcAft>
              <a:defRPr sz="3000" b="1">
                <a:solidFill>
                  <a:schemeClr val="tx1"/>
                </a:solidFill>
                <a:latin typeface="Arial" charset="0"/>
              </a:defRPr>
            </a:lvl8pPr>
            <a:lvl9pPr marL="3886200" indent="-228600" eaLnBrk="0" fontAlgn="base" hangingPunct="0">
              <a:lnSpc>
                <a:spcPct val="90000"/>
              </a:lnSpc>
              <a:spcBef>
                <a:spcPct val="0"/>
              </a:spcBef>
              <a:spcAft>
                <a:spcPct val="0"/>
              </a:spcAft>
              <a:defRPr sz="3000" b="1">
                <a:solidFill>
                  <a:schemeClr val="tx1"/>
                </a:solidFill>
                <a:latin typeface="Arial" charset="0"/>
              </a:defRPr>
            </a:lvl9pPr>
          </a:lstStyle>
          <a:p>
            <a:pPr>
              <a:spcBef>
                <a:spcPct val="50000"/>
              </a:spcBef>
            </a:pPr>
            <a:r>
              <a:rPr lang="en-US" altLang="en-US" sz="1000" b="0"/>
              <a:t>CSA</a:t>
            </a:r>
          </a:p>
        </p:txBody>
      </p:sp>
      <p:pic>
        <p:nvPicPr>
          <p:cNvPr id="20519" name="Picture 44"/>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172200" y="5486400"/>
            <a:ext cx="685800" cy="51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20" name="Text Box 45"/>
          <p:cNvSpPr txBox="1">
            <a:spLocks noChangeArrowheads="1"/>
          </p:cNvSpPr>
          <p:nvPr/>
        </p:nvSpPr>
        <p:spPr bwMode="auto">
          <a:xfrm>
            <a:off x="6391275" y="5546725"/>
            <a:ext cx="5334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000" b="1">
                <a:solidFill>
                  <a:schemeClr val="tx1"/>
                </a:solidFill>
                <a:latin typeface="Arial" charset="0"/>
              </a:defRPr>
            </a:lvl1pPr>
            <a:lvl2pPr marL="742950" indent="-285750">
              <a:defRPr sz="3000" b="1">
                <a:solidFill>
                  <a:schemeClr val="tx1"/>
                </a:solidFill>
                <a:latin typeface="Arial" charset="0"/>
              </a:defRPr>
            </a:lvl2pPr>
            <a:lvl3pPr marL="1143000" indent="-228600">
              <a:defRPr sz="3000" b="1">
                <a:solidFill>
                  <a:schemeClr val="tx1"/>
                </a:solidFill>
                <a:latin typeface="Arial" charset="0"/>
              </a:defRPr>
            </a:lvl3pPr>
            <a:lvl4pPr marL="1600200" indent="-228600">
              <a:defRPr sz="3000" b="1">
                <a:solidFill>
                  <a:schemeClr val="tx1"/>
                </a:solidFill>
                <a:latin typeface="Arial" charset="0"/>
              </a:defRPr>
            </a:lvl4pPr>
            <a:lvl5pPr marL="2057400" indent="-228600">
              <a:defRPr sz="3000" b="1">
                <a:solidFill>
                  <a:schemeClr val="tx1"/>
                </a:solidFill>
                <a:latin typeface="Arial" charset="0"/>
              </a:defRPr>
            </a:lvl5pPr>
            <a:lvl6pPr marL="2514600" indent="-228600" eaLnBrk="0" fontAlgn="base" hangingPunct="0">
              <a:lnSpc>
                <a:spcPct val="90000"/>
              </a:lnSpc>
              <a:spcBef>
                <a:spcPct val="0"/>
              </a:spcBef>
              <a:spcAft>
                <a:spcPct val="0"/>
              </a:spcAft>
              <a:defRPr sz="3000" b="1">
                <a:solidFill>
                  <a:schemeClr val="tx1"/>
                </a:solidFill>
                <a:latin typeface="Arial" charset="0"/>
              </a:defRPr>
            </a:lvl6pPr>
            <a:lvl7pPr marL="2971800" indent="-228600" eaLnBrk="0" fontAlgn="base" hangingPunct="0">
              <a:lnSpc>
                <a:spcPct val="90000"/>
              </a:lnSpc>
              <a:spcBef>
                <a:spcPct val="0"/>
              </a:spcBef>
              <a:spcAft>
                <a:spcPct val="0"/>
              </a:spcAft>
              <a:defRPr sz="3000" b="1">
                <a:solidFill>
                  <a:schemeClr val="tx1"/>
                </a:solidFill>
                <a:latin typeface="Arial" charset="0"/>
              </a:defRPr>
            </a:lvl7pPr>
            <a:lvl8pPr marL="3429000" indent="-228600" eaLnBrk="0" fontAlgn="base" hangingPunct="0">
              <a:lnSpc>
                <a:spcPct val="90000"/>
              </a:lnSpc>
              <a:spcBef>
                <a:spcPct val="0"/>
              </a:spcBef>
              <a:spcAft>
                <a:spcPct val="0"/>
              </a:spcAft>
              <a:defRPr sz="3000" b="1">
                <a:solidFill>
                  <a:schemeClr val="tx1"/>
                </a:solidFill>
                <a:latin typeface="Arial" charset="0"/>
              </a:defRPr>
            </a:lvl8pPr>
            <a:lvl9pPr marL="3886200" indent="-228600" eaLnBrk="0" fontAlgn="base" hangingPunct="0">
              <a:lnSpc>
                <a:spcPct val="90000"/>
              </a:lnSpc>
              <a:spcBef>
                <a:spcPct val="0"/>
              </a:spcBef>
              <a:spcAft>
                <a:spcPct val="0"/>
              </a:spcAft>
              <a:defRPr sz="3000" b="1">
                <a:solidFill>
                  <a:schemeClr val="tx1"/>
                </a:solidFill>
                <a:latin typeface="Arial" charset="0"/>
              </a:defRPr>
            </a:lvl9pPr>
          </a:lstStyle>
          <a:p>
            <a:pPr>
              <a:spcBef>
                <a:spcPct val="50000"/>
              </a:spcBef>
            </a:pPr>
            <a:r>
              <a:rPr lang="en-US" altLang="en-US" sz="1000" b="0"/>
              <a:t>CSA</a:t>
            </a:r>
          </a:p>
        </p:txBody>
      </p:sp>
      <p:pic>
        <p:nvPicPr>
          <p:cNvPr id="20521" name="Picture 46"/>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477000" y="5562600"/>
            <a:ext cx="685800" cy="51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22" name="Text Box 47"/>
          <p:cNvSpPr txBox="1">
            <a:spLocks noChangeArrowheads="1"/>
          </p:cNvSpPr>
          <p:nvPr/>
        </p:nvSpPr>
        <p:spPr bwMode="auto">
          <a:xfrm>
            <a:off x="6677025" y="5610225"/>
            <a:ext cx="5334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000" b="1">
                <a:solidFill>
                  <a:schemeClr val="tx1"/>
                </a:solidFill>
                <a:latin typeface="Arial" charset="0"/>
              </a:defRPr>
            </a:lvl1pPr>
            <a:lvl2pPr marL="742950" indent="-285750">
              <a:defRPr sz="3000" b="1">
                <a:solidFill>
                  <a:schemeClr val="tx1"/>
                </a:solidFill>
                <a:latin typeface="Arial" charset="0"/>
              </a:defRPr>
            </a:lvl2pPr>
            <a:lvl3pPr marL="1143000" indent="-228600">
              <a:defRPr sz="3000" b="1">
                <a:solidFill>
                  <a:schemeClr val="tx1"/>
                </a:solidFill>
                <a:latin typeface="Arial" charset="0"/>
              </a:defRPr>
            </a:lvl3pPr>
            <a:lvl4pPr marL="1600200" indent="-228600">
              <a:defRPr sz="3000" b="1">
                <a:solidFill>
                  <a:schemeClr val="tx1"/>
                </a:solidFill>
                <a:latin typeface="Arial" charset="0"/>
              </a:defRPr>
            </a:lvl4pPr>
            <a:lvl5pPr marL="2057400" indent="-228600">
              <a:defRPr sz="3000" b="1">
                <a:solidFill>
                  <a:schemeClr val="tx1"/>
                </a:solidFill>
                <a:latin typeface="Arial" charset="0"/>
              </a:defRPr>
            </a:lvl5pPr>
            <a:lvl6pPr marL="2514600" indent="-228600" eaLnBrk="0" fontAlgn="base" hangingPunct="0">
              <a:lnSpc>
                <a:spcPct val="90000"/>
              </a:lnSpc>
              <a:spcBef>
                <a:spcPct val="0"/>
              </a:spcBef>
              <a:spcAft>
                <a:spcPct val="0"/>
              </a:spcAft>
              <a:defRPr sz="3000" b="1">
                <a:solidFill>
                  <a:schemeClr val="tx1"/>
                </a:solidFill>
                <a:latin typeface="Arial" charset="0"/>
              </a:defRPr>
            </a:lvl6pPr>
            <a:lvl7pPr marL="2971800" indent="-228600" eaLnBrk="0" fontAlgn="base" hangingPunct="0">
              <a:lnSpc>
                <a:spcPct val="90000"/>
              </a:lnSpc>
              <a:spcBef>
                <a:spcPct val="0"/>
              </a:spcBef>
              <a:spcAft>
                <a:spcPct val="0"/>
              </a:spcAft>
              <a:defRPr sz="3000" b="1">
                <a:solidFill>
                  <a:schemeClr val="tx1"/>
                </a:solidFill>
                <a:latin typeface="Arial" charset="0"/>
              </a:defRPr>
            </a:lvl7pPr>
            <a:lvl8pPr marL="3429000" indent="-228600" eaLnBrk="0" fontAlgn="base" hangingPunct="0">
              <a:lnSpc>
                <a:spcPct val="90000"/>
              </a:lnSpc>
              <a:spcBef>
                <a:spcPct val="0"/>
              </a:spcBef>
              <a:spcAft>
                <a:spcPct val="0"/>
              </a:spcAft>
              <a:defRPr sz="3000" b="1">
                <a:solidFill>
                  <a:schemeClr val="tx1"/>
                </a:solidFill>
                <a:latin typeface="Arial" charset="0"/>
              </a:defRPr>
            </a:lvl8pPr>
            <a:lvl9pPr marL="3886200" indent="-228600" eaLnBrk="0" fontAlgn="base" hangingPunct="0">
              <a:lnSpc>
                <a:spcPct val="90000"/>
              </a:lnSpc>
              <a:spcBef>
                <a:spcPct val="0"/>
              </a:spcBef>
              <a:spcAft>
                <a:spcPct val="0"/>
              </a:spcAft>
              <a:defRPr sz="3000" b="1">
                <a:solidFill>
                  <a:schemeClr val="tx1"/>
                </a:solidFill>
                <a:latin typeface="Arial" charset="0"/>
              </a:defRPr>
            </a:lvl9pPr>
          </a:lstStyle>
          <a:p>
            <a:pPr>
              <a:spcBef>
                <a:spcPct val="50000"/>
              </a:spcBef>
            </a:pPr>
            <a:r>
              <a:rPr lang="en-US" altLang="en-US" sz="1000" b="0"/>
              <a:t>CSA</a:t>
            </a:r>
          </a:p>
        </p:txBody>
      </p:sp>
      <p:pic>
        <p:nvPicPr>
          <p:cNvPr id="20523" name="Picture 4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981825" y="2392363"/>
            <a:ext cx="381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24" name="Text Box 49"/>
          <p:cNvSpPr txBox="1">
            <a:spLocks noChangeArrowheads="1"/>
          </p:cNvSpPr>
          <p:nvPr/>
        </p:nvSpPr>
        <p:spPr bwMode="auto">
          <a:xfrm>
            <a:off x="3152775" y="5603875"/>
            <a:ext cx="5334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000" b="1">
                <a:solidFill>
                  <a:schemeClr val="tx1"/>
                </a:solidFill>
                <a:latin typeface="Arial" charset="0"/>
              </a:defRPr>
            </a:lvl1pPr>
            <a:lvl2pPr marL="742950" indent="-285750">
              <a:defRPr sz="3000" b="1">
                <a:solidFill>
                  <a:schemeClr val="tx1"/>
                </a:solidFill>
                <a:latin typeface="Arial" charset="0"/>
              </a:defRPr>
            </a:lvl2pPr>
            <a:lvl3pPr marL="1143000" indent="-228600">
              <a:defRPr sz="3000" b="1">
                <a:solidFill>
                  <a:schemeClr val="tx1"/>
                </a:solidFill>
                <a:latin typeface="Arial" charset="0"/>
              </a:defRPr>
            </a:lvl3pPr>
            <a:lvl4pPr marL="1600200" indent="-228600">
              <a:defRPr sz="3000" b="1">
                <a:solidFill>
                  <a:schemeClr val="tx1"/>
                </a:solidFill>
                <a:latin typeface="Arial" charset="0"/>
              </a:defRPr>
            </a:lvl4pPr>
            <a:lvl5pPr marL="2057400" indent="-228600">
              <a:defRPr sz="3000" b="1">
                <a:solidFill>
                  <a:schemeClr val="tx1"/>
                </a:solidFill>
                <a:latin typeface="Arial" charset="0"/>
              </a:defRPr>
            </a:lvl5pPr>
            <a:lvl6pPr marL="2514600" indent="-228600" eaLnBrk="0" fontAlgn="base" hangingPunct="0">
              <a:lnSpc>
                <a:spcPct val="90000"/>
              </a:lnSpc>
              <a:spcBef>
                <a:spcPct val="0"/>
              </a:spcBef>
              <a:spcAft>
                <a:spcPct val="0"/>
              </a:spcAft>
              <a:defRPr sz="3000" b="1">
                <a:solidFill>
                  <a:schemeClr val="tx1"/>
                </a:solidFill>
                <a:latin typeface="Arial" charset="0"/>
              </a:defRPr>
            </a:lvl6pPr>
            <a:lvl7pPr marL="2971800" indent="-228600" eaLnBrk="0" fontAlgn="base" hangingPunct="0">
              <a:lnSpc>
                <a:spcPct val="90000"/>
              </a:lnSpc>
              <a:spcBef>
                <a:spcPct val="0"/>
              </a:spcBef>
              <a:spcAft>
                <a:spcPct val="0"/>
              </a:spcAft>
              <a:defRPr sz="3000" b="1">
                <a:solidFill>
                  <a:schemeClr val="tx1"/>
                </a:solidFill>
                <a:latin typeface="Arial" charset="0"/>
              </a:defRPr>
            </a:lvl7pPr>
            <a:lvl8pPr marL="3429000" indent="-228600" eaLnBrk="0" fontAlgn="base" hangingPunct="0">
              <a:lnSpc>
                <a:spcPct val="90000"/>
              </a:lnSpc>
              <a:spcBef>
                <a:spcPct val="0"/>
              </a:spcBef>
              <a:spcAft>
                <a:spcPct val="0"/>
              </a:spcAft>
              <a:defRPr sz="3000" b="1">
                <a:solidFill>
                  <a:schemeClr val="tx1"/>
                </a:solidFill>
                <a:latin typeface="Arial" charset="0"/>
              </a:defRPr>
            </a:lvl8pPr>
            <a:lvl9pPr marL="3886200" indent="-228600" eaLnBrk="0" fontAlgn="base" hangingPunct="0">
              <a:lnSpc>
                <a:spcPct val="90000"/>
              </a:lnSpc>
              <a:spcBef>
                <a:spcPct val="0"/>
              </a:spcBef>
              <a:spcAft>
                <a:spcPct val="0"/>
              </a:spcAft>
              <a:defRPr sz="3000" b="1">
                <a:solidFill>
                  <a:schemeClr val="tx1"/>
                </a:solidFill>
                <a:latin typeface="Arial" charset="0"/>
              </a:defRPr>
            </a:lvl9pPr>
          </a:lstStyle>
          <a:p>
            <a:pPr>
              <a:spcBef>
                <a:spcPct val="50000"/>
              </a:spcBef>
            </a:pPr>
            <a:r>
              <a:rPr lang="en-US" altLang="en-US" sz="800"/>
              <a:t>CSA</a:t>
            </a:r>
          </a:p>
        </p:txBody>
      </p:sp>
      <p:sp>
        <p:nvSpPr>
          <p:cNvPr id="20525" name="Text Box 50"/>
          <p:cNvSpPr txBox="1">
            <a:spLocks noChangeArrowheads="1"/>
          </p:cNvSpPr>
          <p:nvPr/>
        </p:nvSpPr>
        <p:spPr bwMode="auto">
          <a:xfrm>
            <a:off x="3771900" y="5289550"/>
            <a:ext cx="5334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000" b="1">
                <a:solidFill>
                  <a:schemeClr val="tx1"/>
                </a:solidFill>
                <a:latin typeface="Arial" charset="0"/>
              </a:defRPr>
            </a:lvl1pPr>
            <a:lvl2pPr marL="742950" indent="-285750">
              <a:defRPr sz="3000" b="1">
                <a:solidFill>
                  <a:schemeClr val="tx1"/>
                </a:solidFill>
                <a:latin typeface="Arial" charset="0"/>
              </a:defRPr>
            </a:lvl2pPr>
            <a:lvl3pPr marL="1143000" indent="-228600">
              <a:defRPr sz="3000" b="1">
                <a:solidFill>
                  <a:schemeClr val="tx1"/>
                </a:solidFill>
                <a:latin typeface="Arial" charset="0"/>
              </a:defRPr>
            </a:lvl3pPr>
            <a:lvl4pPr marL="1600200" indent="-228600">
              <a:defRPr sz="3000" b="1">
                <a:solidFill>
                  <a:schemeClr val="tx1"/>
                </a:solidFill>
                <a:latin typeface="Arial" charset="0"/>
              </a:defRPr>
            </a:lvl4pPr>
            <a:lvl5pPr marL="2057400" indent="-228600">
              <a:defRPr sz="3000" b="1">
                <a:solidFill>
                  <a:schemeClr val="tx1"/>
                </a:solidFill>
                <a:latin typeface="Arial" charset="0"/>
              </a:defRPr>
            </a:lvl5pPr>
            <a:lvl6pPr marL="2514600" indent="-228600" eaLnBrk="0" fontAlgn="base" hangingPunct="0">
              <a:lnSpc>
                <a:spcPct val="90000"/>
              </a:lnSpc>
              <a:spcBef>
                <a:spcPct val="0"/>
              </a:spcBef>
              <a:spcAft>
                <a:spcPct val="0"/>
              </a:spcAft>
              <a:defRPr sz="3000" b="1">
                <a:solidFill>
                  <a:schemeClr val="tx1"/>
                </a:solidFill>
                <a:latin typeface="Arial" charset="0"/>
              </a:defRPr>
            </a:lvl6pPr>
            <a:lvl7pPr marL="2971800" indent="-228600" eaLnBrk="0" fontAlgn="base" hangingPunct="0">
              <a:lnSpc>
                <a:spcPct val="90000"/>
              </a:lnSpc>
              <a:spcBef>
                <a:spcPct val="0"/>
              </a:spcBef>
              <a:spcAft>
                <a:spcPct val="0"/>
              </a:spcAft>
              <a:defRPr sz="3000" b="1">
                <a:solidFill>
                  <a:schemeClr val="tx1"/>
                </a:solidFill>
                <a:latin typeface="Arial" charset="0"/>
              </a:defRPr>
            </a:lvl7pPr>
            <a:lvl8pPr marL="3429000" indent="-228600" eaLnBrk="0" fontAlgn="base" hangingPunct="0">
              <a:lnSpc>
                <a:spcPct val="90000"/>
              </a:lnSpc>
              <a:spcBef>
                <a:spcPct val="0"/>
              </a:spcBef>
              <a:spcAft>
                <a:spcPct val="0"/>
              </a:spcAft>
              <a:defRPr sz="3000" b="1">
                <a:solidFill>
                  <a:schemeClr val="tx1"/>
                </a:solidFill>
                <a:latin typeface="Arial" charset="0"/>
              </a:defRPr>
            </a:lvl8pPr>
            <a:lvl9pPr marL="3886200" indent="-228600" eaLnBrk="0" fontAlgn="base" hangingPunct="0">
              <a:lnSpc>
                <a:spcPct val="90000"/>
              </a:lnSpc>
              <a:spcBef>
                <a:spcPct val="0"/>
              </a:spcBef>
              <a:spcAft>
                <a:spcPct val="0"/>
              </a:spcAft>
              <a:defRPr sz="3000" b="1">
                <a:solidFill>
                  <a:schemeClr val="tx1"/>
                </a:solidFill>
                <a:latin typeface="Arial" charset="0"/>
              </a:defRPr>
            </a:lvl9pPr>
          </a:lstStyle>
          <a:p>
            <a:pPr>
              <a:spcBef>
                <a:spcPct val="50000"/>
              </a:spcBef>
            </a:pPr>
            <a:r>
              <a:rPr lang="en-US" altLang="en-US" sz="800"/>
              <a:t>CSA</a:t>
            </a:r>
          </a:p>
        </p:txBody>
      </p:sp>
      <p:sp>
        <p:nvSpPr>
          <p:cNvPr id="20526" name="Text Box 51"/>
          <p:cNvSpPr txBox="1">
            <a:spLocks noChangeArrowheads="1"/>
          </p:cNvSpPr>
          <p:nvPr/>
        </p:nvSpPr>
        <p:spPr bwMode="auto">
          <a:xfrm>
            <a:off x="4610100" y="5613400"/>
            <a:ext cx="5334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000" b="1">
                <a:solidFill>
                  <a:schemeClr val="tx1"/>
                </a:solidFill>
                <a:latin typeface="Arial" charset="0"/>
              </a:defRPr>
            </a:lvl1pPr>
            <a:lvl2pPr marL="742950" indent="-285750">
              <a:defRPr sz="3000" b="1">
                <a:solidFill>
                  <a:schemeClr val="tx1"/>
                </a:solidFill>
                <a:latin typeface="Arial" charset="0"/>
              </a:defRPr>
            </a:lvl2pPr>
            <a:lvl3pPr marL="1143000" indent="-228600">
              <a:defRPr sz="3000" b="1">
                <a:solidFill>
                  <a:schemeClr val="tx1"/>
                </a:solidFill>
                <a:latin typeface="Arial" charset="0"/>
              </a:defRPr>
            </a:lvl3pPr>
            <a:lvl4pPr marL="1600200" indent="-228600">
              <a:defRPr sz="3000" b="1">
                <a:solidFill>
                  <a:schemeClr val="tx1"/>
                </a:solidFill>
                <a:latin typeface="Arial" charset="0"/>
              </a:defRPr>
            </a:lvl4pPr>
            <a:lvl5pPr marL="2057400" indent="-228600">
              <a:defRPr sz="3000" b="1">
                <a:solidFill>
                  <a:schemeClr val="tx1"/>
                </a:solidFill>
                <a:latin typeface="Arial" charset="0"/>
              </a:defRPr>
            </a:lvl5pPr>
            <a:lvl6pPr marL="2514600" indent="-228600" eaLnBrk="0" fontAlgn="base" hangingPunct="0">
              <a:lnSpc>
                <a:spcPct val="90000"/>
              </a:lnSpc>
              <a:spcBef>
                <a:spcPct val="0"/>
              </a:spcBef>
              <a:spcAft>
                <a:spcPct val="0"/>
              </a:spcAft>
              <a:defRPr sz="3000" b="1">
                <a:solidFill>
                  <a:schemeClr val="tx1"/>
                </a:solidFill>
                <a:latin typeface="Arial" charset="0"/>
              </a:defRPr>
            </a:lvl6pPr>
            <a:lvl7pPr marL="2971800" indent="-228600" eaLnBrk="0" fontAlgn="base" hangingPunct="0">
              <a:lnSpc>
                <a:spcPct val="90000"/>
              </a:lnSpc>
              <a:spcBef>
                <a:spcPct val="0"/>
              </a:spcBef>
              <a:spcAft>
                <a:spcPct val="0"/>
              </a:spcAft>
              <a:defRPr sz="3000" b="1">
                <a:solidFill>
                  <a:schemeClr val="tx1"/>
                </a:solidFill>
                <a:latin typeface="Arial" charset="0"/>
              </a:defRPr>
            </a:lvl7pPr>
            <a:lvl8pPr marL="3429000" indent="-228600" eaLnBrk="0" fontAlgn="base" hangingPunct="0">
              <a:lnSpc>
                <a:spcPct val="90000"/>
              </a:lnSpc>
              <a:spcBef>
                <a:spcPct val="0"/>
              </a:spcBef>
              <a:spcAft>
                <a:spcPct val="0"/>
              </a:spcAft>
              <a:defRPr sz="3000" b="1">
                <a:solidFill>
                  <a:schemeClr val="tx1"/>
                </a:solidFill>
                <a:latin typeface="Arial" charset="0"/>
              </a:defRPr>
            </a:lvl8pPr>
            <a:lvl9pPr marL="3886200" indent="-228600" eaLnBrk="0" fontAlgn="base" hangingPunct="0">
              <a:lnSpc>
                <a:spcPct val="90000"/>
              </a:lnSpc>
              <a:spcBef>
                <a:spcPct val="0"/>
              </a:spcBef>
              <a:spcAft>
                <a:spcPct val="0"/>
              </a:spcAft>
              <a:defRPr sz="3000" b="1">
                <a:solidFill>
                  <a:schemeClr val="tx1"/>
                </a:solidFill>
                <a:latin typeface="Arial" charset="0"/>
              </a:defRPr>
            </a:lvl9pPr>
          </a:lstStyle>
          <a:p>
            <a:pPr>
              <a:spcBef>
                <a:spcPct val="50000"/>
              </a:spcBef>
            </a:pPr>
            <a:r>
              <a:rPr lang="en-US" altLang="en-US" sz="800"/>
              <a:t>CSA</a:t>
            </a:r>
          </a:p>
        </p:txBody>
      </p:sp>
      <p:sp>
        <p:nvSpPr>
          <p:cNvPr id="20527" name="Text Box 52"/>
          <p:cNvSpPr txBox="1">
            <a:spLocks noChangeArrowheads="1"/>
          </p:cNvSpPr>
          <p:nvPr/>
        </p:nvSpPr>
        <p:spPr bwMode="auto">
          <a:xfrm>
            <a:off x="7315200" y="2576513"/>
            <a:ext cx="5334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000" b="1">
                <a:solidFill>
                  <a:schemeClr val="tx1"/>
                </a:solidFill>
                <a:latin typeface="Arial" charset="0"/>
              </a:defRPr>
            </a:lvl1pPr>
            <a:lvl2pPr marL="742950" indent="-285750">
              <a:defRPr sz="3000" b="1">
                <a:solidFill>
                  <a:schemeClr val="tx1"/>
                </a:solidFill>
                <a:latin typeface="Arial" charset="0"/>
              </a:defRPr>
            </a:lvl2pPr>
            <a:lvl3pPr marL="1143000" indent="-228600">
              <a:defRPr sz="3000" b="1">
                <a:solidFill>
                  <a:schemeClr val="tx1"/>
                </a:solidFill>
                <a:latin typeface="Arial" charset="0"/>
              </a:defRPr>
            </a:lvl3pPr>
            <a:lvl4pPr marL="1600200" indent="-228600">
              <a:defRPr sz="3000" b="1">
                <a:solidFill>
                  <a:schemeClr val="tx1"/>
                </a:solidFill>
                <a:latin typeface="Arial" charset="0"/>
              </a:defRPr>
            </a:lvl4pPr>
            <a:lvl5pPr marL="2057400" indent="-228600">
              <a:defRPr sz="3000" b="1">
                <a:solidFill>
                  <a:schemeClr val="tx1"/>
                </a:solidFill>
                <a:latin typeface="Arial" charset="0"/>
              </a:defRPr>
            </a:lvl5pPr>
            <a:lvl6pPr marL="2514600" indent="-228600" eaLnBrk="0" fontAlgn="base" hangingPunct="0">
              <a:lnSpc>
                <a:spcPct val="90000"/>
              </a:lnSpc>
              <a:spcBef>
                <a:spcPct val="0"/>
              </a:spcBef>
              <a:spcAft>
                <a:spcPct val="0"/>
              </a:spcAft>
              <a:defRPr sz="3000" b="1">
                <a:solidFill>
                  <a:schemeClr val="tx1"/>
                </a:solidFill>
                <a:latin typeface="Arial" charset="0"/>
              </a:defRPr>
            </a:lvl6pPr>
            <a:lvl7pPr marL="2971800" indent="-228600" eaLnBrk="0" fontAlgn="base" hangingPunct="0">
              <a:lnSpc>
                <a:spcPct val="90000"/>
              </a:lnSpc>
              <a:spcBef>
                <a:spcPct val="0"/>
              </a:spcBef>
              <a:spcAft>
                <a:spcPct val="0"/>
              </a:spcAft>
              <a:defRPr sz="3000" b="1">
                <a:solidFill>
                  <a:schemeClr val="tx1"/>
                </a:solidFill>
                <a:latin typeface="Arial" charset="0"/>
              </a:defRPr>
            </a:lvl7pPr>
            <a:lvl8pPr marL="3429000" indent="-228600" eaLnBrk="0" fontAlgn="base" hangingPunct="0">
              <a:lnSpc>
                <a:spcPct val="90000"/>
              </a:lnSpc>
              <a:spcBef>
                <a:spcPct val="0"/>
              </a:spcBef>
              <a:spcAft>
                <a:spcPct val="0"/>
              </a:spcAft>
              <a:defRPr sz="3000" b="1">
                <a:solidFill>
                  <a:schemeClr val="tx1"/>
                </a:solidFill>
                <a:latin typeface="Arial" charset="0"/>
              </a:defRPr>
            </a:lvl8pPr>
            <a:lvl9pPr marL="3886200" indent="-228600" eaLnBrk="0" fontAlgn="base" hangingPunct="0">
              <a:lnSpc>
                <a:spcPct val="90000"/>
              </a:lnSpc>
              <a:spcBef>
                <a:spcPct val="0"/>
              </a:spcBef>
              <a:spcAft>
                <a:spcPct val="0"/>
              </a:spcAft>
              <a:defRPr sz="3000" b="1">
                <a:solidFill>
                  <a:schemeClr val="tx1"/>
                </a:solidFill>
                <a:latin typeface="Arial" charset="0"/>
              </a:defRPr>
            </a:lvl9pPr>
          </a:lstStyle>
          <a:p>
            <a:pPr>
              <a:spcBef>
                <a:spcPct val="50000"/>
              </a:spcBef>
            </a:pPr>
            <a:r>
              <a:rPr lang="en-US" altLang="en-US" sz="800">
                <a:solidFill>
                  <a:schemeClr val="bg1"/>
                </a:solidFill>
              </a:rPr>
              <a:t>CSA</a:t>
            </a:r>
          </a:p>
        </p:txBody>
      </p:sp>
      <p:sp>
        <p:nvSpPr>
          <p:cNvPr id="20528" name="Line 54"/>
          <p:cNvSpPr>
            <a:spLocks noChangeShapeType="1"/>
          </p:cNvSpPr>
          <p:nvPr/>
        </p:nvSpPr>
        <p:spPr bwMode="auto">
          <a:xfrm>
            <a:off x="2667000" y="3460750"/>
            <a:ext cx="419100" cy="379413"/>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20529" name="Picture 58" descr="RouterSecurity"/>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971800" y="3657600"/>
            <a:ext cx="628650" cy="37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30" name="Line 59"/>
          <p:cNvSpPr>
            <a:spLocks noChangeShapeType="1"/>
          </p:cNvSpPr>
          <p:nvPr/>
        </p:nvSpPr>
        <p:spPr bwMode="auto">
          <a:xfrm flipH="1">
            <a:off x="2743200" y="2165350"/>
            <a:ext cx="1066800" cy="106680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20531" name="Picture 61" descr="Running_Woman"/>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657600" y="1825625"/>
            <a:ext cx="419100"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32" name="Text Box 62"/>
          <p:cNvSpPr txBox="1">
            <a:spLocks noChangeArrowheads="1"/>
          </p:cNvSpPr>
          <p:nvPr/>
        </p:nvSpPr>
        <p:spPr bwMode="auto">
          <a:xfrm>
            <a:off x="3886200" y="2165350"/>
            <a:ext cx="1295400"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lIns="82124" tIns="41061" rIns="82124" bIns="41061">
            <a:spAutoFit/>
          </a:bodyPr>
          <a:lstStyle>
            <a:lvl1pPr defTabSz="814388">
              <a:defRPr sz="3000" b="1">
                <a:solidFill>
                  <a:schemeClr val="tx1"/>
                </a:solidFill>
                <a:latin typeface="Arial" charset="0"/>
              </a:defRPr>
            </a:lvl1pPr>
            <a:lvl2pPr marL="742950" indent="-285750" defTabSz="814388">
              <a:defRPr sz="3000" b="1">
                <a:solidFill>
                  <a:schemeClr val="tx1"/>
                </a:solidFill>
                <a:latin typeface="Arial" charset="0"/>
              </a:defRPr>
            </a:lvl2pPr>
            <a:lvl3pPr marL="1143000" indent="-228600" defTabSz="814388">
              <a:defRPr sz="3000" b="1">
                <a:solidFill>
                  <a:schemeClr val="tx1"/>
                </a:solidFill>
                <a:latin typeface="Arial" charset="0"/>
              </a:defRPr>
            </a:lvl3pPr>
            <a:lvl4pPr marL="1600200" indent="-228600" defTabSz="814388">
              <a:defRPr sz="3000" b="1">
                <a:solidFill>
                  <a:schemeClr val="tx1"/>
                </a:solidFill>
                <a:latin typeface="Arial" charset="0"/>
              </a:defRPr>
            </a:lvl4pPr>
            <a:lvl5pPr marL="2057400" indent="-228600" defTabSz="814388">
              <a:defRPr sz="3000" b="1">
                <a:solidFill>
                  <a:schemeClr val="tx1"/>
                </a:solidFill>
                <a:latin typeface="Arial" charset="0"/>
              </a:defRPr>
            </a:lvl5pPr>
            <a:lvl6pPr marL="2514600" indent="-228600" defTabSz="814388" eaLnBrk="0" fontAlgn="base" hangingPunct="0">
              <a:lnSpc>
                <a:spcPct val="90000"/>
              </a:lnSpc>
              <a:spcBef>
                <a:spcPct val="0"/>
              </a:spcBef>
              <a:spcAft>
                <a:spcPct val="0"/>
              </a:spcAft>
              <a:defRPr sz="3000" b="1">
                <a:solidFill>
                  <a:schemeClr val="tx1"/>
                </a:solidFill>
                <a:latin typeface="Arial" charset="0"/>
              </a:defRPr>
            </a:lvl6pPr>
            <a:lvl7pPr marL="2971800" indent="-228600" defTabSz="814388" eaLnBrk="0" fontAlgn="base" hangingPunct="0">
              <a:lnSpc>
                <a:spcPct val="90000"/>
              </a:lnSpc>
              <a:spcBef>
                <a:spcPct val="0"/>
              </a:spcBef>
              <a:spcAft>
                <a:spcPct val="0"/>
              </a:spcAft>
              <a:defRPr sz="3000" b="1">
                <a:solidFill>
                  <a:schemeClr val="tx1"/>
                </a:solidFill>
                <a:latin typeface="Arial" charset="0"/>
              </a:defRPr>
            </a:lvl7pPr>
            <a:lvl8pPr marL="3429000" indent="-228600" defTabSz="814388" eaLnBrk="0" fontAlgn="base" hangingPunct="0">
              <a:lnSpc>
                <a:spcPct val="90000"/>
              </a:lnSpc>
              <a:spcBef>
                <a:spcPct val="0"/>
              </a:spcBef>
              <a:spcAft>
                <a:spcPct val="0"/>
              </a:spcAft>
              <a:defRPr sz="3000" b="1">
                <a:solidFill>
                  <a:schemeClr val="tx1"/>
                </a:solidFill>
                <a:latin typeface="Arial" charset="0"/>
              </a:defRPr>
            </a:lvl8pPr>
            <a:lvl9pPr marL="3886200" indent="-228600" defTabSz="814388" eaLnBrk="0" fontAlgn="base" hangingPunct="0">
              <a:lnSpc>
                <a:spcPct val="90000"/>
              </a:lnSpc>
              <a:spcBef>
                <a:spcPct val="0"/>
              </a:spcBef>
              <a:spcAft>
                <a:spcPct val="0"/>
              </a:spcAft>
              <a:defRPr sz="3000" b="1">
                <a:solidFill>
                  <a:schemeClr val="tx1"/>
                </a:solidFill>
                <a:latin typeface="Arial" charset="0"/>
              </a:defRPr>
            </a:lvl9pPr>
          </a:lstStyle>
          <a:p>
            <a:pPr algn="ctr"/>
            <a:r>
              <a:rPr lang="en-US" altLang="en-US" sz="1200" b="0"/>
              <a:t>Mobile Worker </a:t>
            </a:r>
          </a:p>
          <a:p>
            <a:pPr algn="ctr"/>
            <a:r>
              <a:rPr lang="en-US" altLang="en-US" sz="1200" b="0"/>
              <a:t>with a Cisco </a:t>
            </a:r>
          </a:p>
          <a:p>
            <a:pPr algn="ctr"/>
            <a:r>
              <a:rPr lang="en-US" altLang="en-US" sz="1200" b="0"/>
              <a:t>VPN Client</a:t>
            </a:r>
          </a:p>
        </p:txBody>
      </p:sp>
      <p:pic>
        <p:nvPicPr>
          <p:cNvPr id="20533" name="Picture 69"/>
          <p:cNvPicPr>
            <a:picLocks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981200" y="2925763"/>
            <a:ext cx="1066800" cy="763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34" name="Text Box 71"/>
          <p:cNvSpPr txBox="1">
            <a:spLocks noChangeArrowheads="1"/>
          </p:cNvSpPr>
          <p:nvPr/>
        </p:nvSpPr>
        <p:spPr bwMode="auto">
          <a:xfrm>
            <a:off x="3886200" y="1439863"/>
            <a:ext cx="1905000" cy="617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000" b="1">
                <a:solidFill>
                  <a:schemeClr val="tx1"/>
                </a:solidFill>
                <a:latin typeface="Arial" charset="0"/>
              </a:defRPr>
            </a:lvl1pPr>
            <a:lvl2pPr marL="742950" indent="-285750">
              <a:defRPr sz="3000" b="1">
                <a:solidFill>
                  <a:schemeClr val="tx1"/>
                </a:solidFill>
                <a:latin typeface="Arial" charset="0"/>
              </a:defRPr>
            </a:lvl2pPr>
            <a:lvl3pPr marL="1143000" indent="-228600">
              <a:defRPr sz="3000" b="1">
                <a:solidFill>
                  <a:schemeClr val="tx1"/>
                </a:solidFill>
                <a:latin typeface="Arial" charset="0"/>
              </a:defRPr>
            </a:lvl3pPr>
            <a:lvl4pPr marL="1600200" indent="-228600">
              <a:defRPr sz="3000" b="1">
                <a:solidFill>
                  <a:schemeClr val="tx1"/>
                </a:solidFill>
                <a:latin typeface="Arial" charset="0"/>
              </a:defRPr>
            </a:lvl4pPr>
            <a:lvl5pPr marL="2057400" indent="-228600">
              <a:defRPr sz="3000" b="1">
                <a:solidFill>
                  <a:schemeClr val="tx1"/>
                </a:solidFill>
                <a:latin typeface="Arial" charset="0"/>
              </a:defRPr>
            </a:lvl5pPr>
            <a:lvl6pPr marL="2514600" indent="-228600" eaLnBrk="0" fontAlgn="base" hangingPunct="0">
              <a:lnSpc>
                <a:spcPct val="90000"/>
              </a:lnSpc>
              <a:spcBef>
                <a:spcPct val="0"/>
              </a:spcBef>
              <a:spcAft>
                <a:spcPct val="0"/>
              </a:spcAft>
              <a:defRPr sz="3000" b="1">
                <a:solidFill>
                  <a:schemeClr val="tx1"/>
                </a:solidFill>
                <a:latin typeface="Arial" charset="0"/>
              </a:defRPr>
            </a:lvl6pPr>
            <a:lvl7pPr marL="2971800" indent="-228600" eaLnBrk="0" fontAlgn="base" hangingPunct="0">
              <a:lnSpc>
                <a:spcPct val="90000"/>
              </a:lnSpc>
              <a:spcBef>
                <a:spcPct val="0"/>
              </a:spcBef>
              <a:spcAft>
                <a:spcPct val="0"/>
              </a:spcAft>
              <a:defRPr sz="3000" b="1">
                <a:solidFill>
                  <a:schemeClr val="tx1"/>
                </a:solidFill>
                <a:latin typeface="Arial" charset="0"/>
              </a:defRPr>
            </a:lvl7pPr>
            <a:lvl8pPr marL="3429000" indent="-228600" eaLnBrk="0" fontAlgn="base" hangingPunct="0">
              <a:lnSpc>
                <a:spcPct val="90000"/>
              </a:lnSpc>
              <a:spcBef>
                <a:spcPct val="0"/>
              </a:spcBef>
              <a:spcAft>
                <a:spcPct val="0"/>
              </a:spcAft>
              <a:defRPr sz="3000" b="1">
                <a:solidFill>
                  <a:schemeClr val="tx1"/>
                </a:solidFill>
                <a:latin typeface="Arial" charset="0"/>
              </a:defRPr>
            </a:lvl8pPr>
            <a:lvl9pPr marL="3886200" indent="-228600" eaLnBrk="0" fontAlgn="base" hangingPunct="0">
              <a:lnSpc>
                <a:spcPct val="90000"/>
              </a:lnSpc>
              <a:spcBef>
                <a:spcPct val="0"/>
              </a:spcBef>
              <a:spcAft>
                <a:spcPct val="0"/>
              </a:spcAft>
              <a:defRPr sz="3000" b="1">
                <a:solidFill>
                  <a:schemeClr val="tx1"/>
                </a:solidFill>
                <a:latin typeface="Arial" charset="0"/>
              </a:defRPr>
            </a:lvl9pPr>
          </a:lstStyle>
          <a:p>
            <a:pPr algn="ctr">
              <a:spcBef>
                <a:spcPct val="15000"/>
              </a:spcBef>
            </a:pPr>
            <a:r>
              <a:rPr lang="en-US" altLang="en-US" sz="1600"/>
              <a:t>Remote-access</a:t>
            </a:r>
          </a:p>
          <a:p>
            <a:pPr algn="ctr">
              <a:spcBef>
                <a:spcPct val="15000"/>
              </a:spcBef>
            </a:pPr>
            <a:r>
              <a:rPr lang="en-US" altLang="en-US" sz="1600"/>
              <a:t>VPNs</a:t>
            </a:r>
          </a:p>
        </p:txBody>
      </p:sp>
      <p:sp>
        <p:nvSpPr>
          <p:cNvPr id="20535" name="Text Box 72"/>
          <p:cNvSpPr txBox="1">
            <a:spLocks noChangeArrowheads="1"/>
          </p:cNvSpPr>
          <p:nvPr/>
        </p:nvSpPr>
        <p:spPr bwMode="auto">
          <a:xfrm>
            <a:off x="2057400" y="3155950"/>
            <a:ext cx="1143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000" b="1">
                <a:solidFill>
                  <a:schemeClr val="tx1"/>
                </a:solidFill>
                <a:latin typeface="Arial" charset="0"/>
              </a:defRPr>
            </a:lvl1pPr>
            <a:lvl2pPr marL="742950" indent="-285750">
              <a:defRPr sz="3000" b="1">
                <a:solidFill>
                  <a:schemeClr val="tx1"/>
                </a:solidFill>
                <a:latin typeface="Arial" charset="0"/>
              </a:defRPr>
            </a:lvl2pPr>
            <a:lvl3pPr marL="1143000" indent="-228600">
              <a:defRPr sz="3000" b="1">
                <a:solidFill>
                  <a:schemeClr val="tx1"/>
                </a:solidFill>
                <a:latin typeface="Arial" charset="0"/>
              </a:defRPr>
            </a:lvl3pPr>
            <a:lvl4pPr marL="1600200" indent="-228600">
              <a:defRPr sz="3000" b="1">
                <a:solidFill>
                  <a:schemeClr val="tx1"/>
                </a:solidFill>
                <a:latin typeface="Arial" charset="0"/>
              </a:defRPr>
            </a:lvl4pPr>
            <a:lvl5pPr marL="2057400" indent="-228600">
              <a:defRPr sz="3000" b="1">
                <a:solidFill>
                  <a:schemeClr val="tx1"/>
                </a:solidFill>
                <a:latin typeface="Arial" charset="0"/>
              </a:defRPr>
            </a:lvl5pPr>
            <a:lvl6pPr marL="2514600" indent="-228600" eaLnBrk="0" fontAlgn="base" hangingPunct="0">
              <a:lnSpc>
                <a:spcPct val="90000"/>
              </a:lnSpc>
              <a:spcBef>
                <a:spcPct val="0"/>
              </a:spcBef>
              <a:spcAft>
                <a:spcPct val="0"/>
              </a:spcAft>
              <a:defRPr sz="3000" b="1">
                <a:solidFill>
                  <a:schemeClr val="tx1"/>
                </a:solidFill>
                <a:latin typeface="Arial" charset="0"/>
              </a:defRPr>
            </a:lvl6pPr>
            <a:lvl7pPr marL="2971800" indent="-228600" eaLnBrk="0" fontAlgn="base" hangingPunct="0">
              <a:lnSpc>
                <a:spcPct val="90000"/>
              </a:lnSpc>
              <a:spcBef>
                <a:spcPct val="0"/>
              </a:spcBef>
              <a:spcAft>
                <a:spcPct val="0"/>
              </a:spcAft>
              <a:defRPr sz="3000" b="1">
                <a:solidFill>
                  <a:schemeClr val="tx1"/>
                </a:solidFill>
                <a:latin typeface="Arial" charset="0"/>
              </a:defRPr>
            </a:lvl7pPr>
            <a:lvl8pPr marL="3429000" indent="-228600" eaLnBrk="0" fontAlgn="base" hangingPunct="0">
              <a:lnSpc>
                <a:spcPct val="90000"/>
              </a:lnSpc>
              <a:spcBef>
                <a:spcPct val="0"/>
              </a:spcBef>
              <a:spcAft>
                <a:spcPct val="0"/>
              </a:spcAft>
              <a:defRPr sz="3000" b="1">
                <a:solidFill>
                  <a:schemeClr val="tx1"/>
                </a:solidFill>
                <a:latin typeface="Arial" charset="0"/>
              </a:defRPr>
            </a:lvl8pPr>
            <a:lvl9pPr marL="3886200" indent="-228600" eaLnBrk="0" fontAlgn="base" hangingPunct="0">
              <a:lnSpc>
                <a:spcPct val="90000"/>
              </a:lnSpc>
              <a:spcBef>
                <a:spcPct val="0"/>
              </a:spcBef>
              <a:spcAft>
                <a:spcPct val="0"/>
              </a:spcAft>
              <a:defRPr sz="3000" b="1">
                <a:solidFill>
                  <a:schemeClr val="tx1"/>
                </a:solidFill>
                <a:latin typeface="Arial" charset="0"/>
              </a:defRPr>
            </a:lvl9pPr>
          </a:lstStyle>
          <a:p>
            <a:pPr>
              <a:spcBef>
                <a:spcPct val="50000"/>
              </a:spcBef>
            </a:pPr>
            <a:r>
              <a:rPr lang="en-US" altLang="en-US" sz="1400"/>
              <a:t>Internet</a:t>
            </a:r>
          </a:p>
        </p:txBody>
      </p:sp>
      <mc:AlternateContent xmlns:mc="http://schemas.openxmlformats.org/markup-compatibility/2006">
        <mc:Choice xmlns:p14="http://schemas.microsoft.com/office/powerpoint/2010/main" Requires="p14">
          <p:contentPart p14:bwMode="auto" r:id="rId14">
            <p14:nvContentPartPr>
              <p14:cNvPr id="2" name="Ink 1">
                <a:extLst>
                  <a:ext uri="{FF2B5EF4-FFF2-40B4-BE49-F238E27FC236}">
                    <a16:creationId xmlns:a16="http://schemas.microsoft.com/office/drawing/2014/main" id="{7216AA75-7593-4A1B-994A-2EEAA1B20638}"/>
                  </a:ext>
                </a:extLst>
              </p14:cNvPr>
              <p14:cNvContentPartPr/>
              <p14:nvPr/>
            </p14:nvContentPartPr>
            <p14:xfrm>
              <a:off x="414720" y="2120760"/>
              <a:ext cx="3193560" cy="2873880"/>
            </p14:xfrm>
          </p:contentPart>
        </mc:Choice>
        <mc:Fallback>
          <p:pic>
            <p:nvPicPr>
              <p:cNvPr id="2" name="Ink 1">
                <a:extLst>
                  <a:ext uri="{FF2B5EF4-FFF2-40B4-BE49-F238E27FC236}">
                    <a16:creationId xmlns:a16="http://schemas.microsoft.com/office/drawing/2014/main" id="{7216AA75-7593-4A1B-994A-2EEAA1B20638}"/>
                  </a:ext>
                </a:extLst>
              </p:cNvPr>
              <p:cNvPicPr/>
              <p:nvPr/>
            </p:nvPicPr>
            <p:blipFill>
              <a:blip r:embed="rId15"/>
              <a:stretch>
                <a:fillRect/>
              </a:stretch>
            </p:blipFill>
            <p:spPr>
              <a:xfrm>
                <a:off x="405360" y="2111400"/>
                <a:ext cx="3212280" cy="2892600"/>
              </a:xfrm>
              <a:prstGeom prst="rect">
                <a:avLst/>
              </a:prstGeom>
            </p:spPr>
          </p:pic>
        </mc:Fallback>
      </mc:AlternateContent>
    </p:spTree>
    <p:extLst>
      <p:ext uri="{BB962C8B-B14F-4D97-AF65-F5344CB8AC3E}">
        <p14:creationId xmlns:p14="http://schemas.microsoft.com/office/powerpoint/2010/main" val="11442780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p14="http://schemas.microsoft.com/office/powerpoint/2010/main" Requires="p14">
          <p:contentPart p14:bwMode="auto" r:id="rId2">
            <p14:nvContentPartPr>
              <p14:cNvPr id="2" name="Ink 1">
                <a:extLst>
                  <a:ext uri="{FF2B5EF4-FFF2-40B4-BE49-F238E27FC236}">
                    <a16:creationId xmlns:a16="http://schemas.microsoft.com/office/drawing/2014/main" id="{1E7CD4DA-0F1E-4083-BC45-B9337730A3F7}"/>
                  </a:ext>
                </a:extLst>
              </p14:cNvPr>
              <p14:cNvContentPartPr/>
              <p14:nvPr/>
            </p14:nvContentPartPr>
            <p14:xfrm>
              <a:off x="284040" y="386640"/>
              <a:ext cx="8559720" cy="5400000"/>
            </p14:xfrm>
          </p:contentPart>
        </mc:Choice>
        <mc:Fallback>
          <p:pic>
            <p:nvPicPr>
              <p:cNvPr id="2" name="Ink 1">
                <a:extLst>
                  <a:ext uri="{FF2B5EF4-FFF2-40B4-BE49-F238E27FC236}">
                    <a16:creationId xmlns:a16="http://schemas.microsoft.com/office/drawing/2014/main" id="{1E7CD4DA-0F1E-4083-BC45-B9337730A3F7}"/>
                  </a:ext>
                </a:extLst>
              </p:cNvPr>
              <p:cNvPicPr/>
              <p:nvPr/>
            </p:nvPicPr>
            <p:blipFill>
              <a:blip r:embed="rId3"/>
              <a:stretch>
                <a:fillRect/>
              </a:stretch>
            </p:blipFill>
            <p:spPr>
              <a:xfrm>
                <a:off x="274680" y="377280"/>
                <a:ext cx="8578440" cy="5418720"/>
              </a:xfrm>
              <a:prstGeom prst="rect">
                <a:avLst/>
              </a:prstGeom>
            </p:spPr>
          </p:pic>
        </mc:Fallback>
      </mc:AlternateContent>
    </p:spTree>
    <p:extLst>
      <p:ext uri="{BB962C8B-B14F-4D97-AF65-F5344CB8AC3E}">
        <p14:creationId xmlns:p14="http://schemas.microsoft.com/office/powerpoint/2010/main" val="203336965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584</TotalTime>
  <Words>2790</Words>
  <Application>Microsoft Office PowerPoint</Application>
  <PresentationFormat>On-screen Show (4:3)</PresentationFormat>
  <Paragraphs>590</Paragraphs>
  <Slides>57</Slides>
  <Notes>18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57</vt:i4>
      </vt:variant>
    </vt:vector>
  </HeadingPairs>
  <TitlesOfParts>
    <vt:vector size="64" baseType="lpstr">
      <vt:lpstr>Arial</vt:lpstr>
      <vt:lpstr>Calibri</vt:lpstr>
      <vt:lpstr>Calibri Light</vt:lpstr>
      <vt:lpstr>Helvetica</vt:lpstr>
      <vt:lpstr>Times New Roman</vt:lpstr>
      <vt:lpstr>Wingdings</vt:lpstr>
      <vt:lpstr>Office Theme</vt:lpstr>
      <vt:lpstr>Virtual Private Network Implementation</vt:lpstr>
      <vt:lpstr>PowerPoint Presentation</vt:lpstr>
      <vt:lpstr>What is a VPN?</vt:lpstr>
      <vt:lpstr>PowerPoint Presentation</vt:lpstr>
      <vt:lpstr>VPN Types – based on technologies</vt:lpstr>
      <vt:lpstr>Types of VPN Networks – based on access methods</vt:lpstr>
      <vt:lpstr>Site-to-Site VPN</vt:lpstr>
      <vt:lpstr>Remote-Access VPNs</vt:lpstr>
      <vt:lpstr>PowerPoint Presentation</vt:lpstr>
      <vt:lpstr>VPN Benefits</vt:lpstr>
      <vt:lpstr>Core Elements to VPN</vt:lpstr>
      <vt:lpstr>Key Management</vt:lpstr>
      <vt:lpstr>Keyspace</vt:lpstr>
      <vt:lpstr>PowerPoint Presentation</vt:lpstr>
      <vt:lpstr>Types of Keys</vt:lpstr>
      <vt:lpstr>Key Properties</vt:lpstr>
      <vt:lpstr>IPSec vs. SSL</vt:lpstr>
      <vt:lpstr>IPSec vs. SSL (2)</vt:lpstr>
      <vt:lpstr>IPSec Topology</vt:lpstr>
      <vt:lpstr>IPSec Framework</vt:lpstr>
      <vt:lpstr>Confidentiality</vt:lpstr>
      <vt:lpstr>Integrity</vt:lpstr>
      <vt:lpstr>Authentication</vt:lpstr>
      <vt:lpstr>Pre-shared Key (PSK)</vt:lpstr>
      <vt:lpstr>RSA Signatures</vt:lpstr>
      <vt:lpstr>Secure Key Exchange</vt:lpstr>
      <vt:lpstr>IPSec Framework Protocols</vt:lpstr>
      <vt:lpstr>Authentication Header</vt:lpstr>
      <vt:lpstr>PowerPoint Presentation</vt:lpstr>
      <vt:lpstr>ESP</vt:lpstr>
      <vt:lpstr>Function of ESP</vt:lpstr>
      <vt:lpstr>Mode Types</vt:lpstr>
      <vt:lpstr>PowerPoint Presentation</vt:lpstr>
      <vt:lpstr>Security Associations</vt:lpstr>
      <vt:lpstr>IKE Phases</vt:lpstr>
      <vt:lpstr>IKE Phase 1</vt:lpstr>
      <vt:lpstr>PowerPoint Presentation</vt:lpstr>
      <vt:lpstr>IKE Phase 1 – First Exchange</vt:lpstr>
      <vt:lpstr>IKE Phase 1 – Second Exchange</vt:lpstr>
      <vt:lpstr>IKE Phase 1 – Third Exchange</vt:lpstr>
      <vt:lpstr>IKE Phase 1 – Aggressive Mode</vt:lpstr>
      <vt:lpstr>IKE Phase 2</vt:lpstr>
      <vt:lpstr>IPSec VPN Negotiation</vt:lpstr>
      <vt:lpstr>Implementing Site-to-Site VPN (Chapter 7)</vt:lpstr>
      <vt:lpstr>PowerPoint Presentation</vt:lpstr>
      <vt:lpstr>Protocols required for implementation</vt:lpstr>
      <vt:lpstr>Summary of IPSec Story</vt:lpstr>
      <vt:lpstr>SSL VPN Concepts</vt:lpstr>
      <vt:lpstr>SSL and IPSec Comparison</vt:lpstr>
      <vt:lpstr>SSL and TLS Protocol Framework</vt:lpstr>
      <vt:lpstr>PowerPoint Presentation</vt:lpstr>
      <vt:lpstr>SSL VPNs</vt:lpstr>
      <vt:lpstr>Types of Access</vt:lpstr>
      <vt:lpstr>Full Tunnel Client Access Mode</vt:lpstr>
      <vt:lpstr>PowerPoint Presentation</vt:lpstr>
      <vt:lpstr>Establishing an SSL Session</vt:lpstr>
      <vt:lpstr>SSL VPN Design Considerations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AAA in Cisco IOS</dc:title>
  <dc:creator>Microsoft Office User</dc:creator>
  <cp:lastModifiedBy>Joey Thumthawatworn</cp:lastModifiedBy>
  <cp:revision>51</cp:revision>
  <dcterms:created xsi:type="dcterms:W3CDTF">2016-03-26T06:52:26Z</dcterms:created>
  <dcterms:modified xsi:type="dcterms:W3CDTF">2020-04-02T09:42:16Z</dcterms:modified>
</cp:coreProperties>
</file>